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07" r:id="rId3"/>
  </p:sldMasterIdLst>
  <p:notesMasterIdLst>
    <p:notesMasterId r:id="rId35"/>
  </p:notesMasterIdLst>
  <p:handoutMasterIdLst>
    <p:handoutMasterId r:id="rId36"/>
  </p:handoutMasterIdLst>
  <p:sldIdLst>
    <p:sldId id="294" r:id="rId4"/>
    <p:sldId id="1705" r:id="rId5"/>
    <p:sldId id="1882" r:id="rId6"/>
    <p:sldId id="1883" r:id="rId7"/>
    <p:sldId id="1884" r:id="rId8"/>
    <p:sldId id="4584" r:id="rId9"/>
    <p:sldId id="1709" r:id="rId10"/>
    <p:sldId id="1710" r:id="rId11"/>
    <p:sldId id="1708" r:id="rId12"/>
    <p:sldId id="1711" r:id="rId13"/>
    <p:sldId id="1712" r:id="rId14"/>
    <p:sldId id="1714" r:id="rId15"/>
    <p:sldId id="1713" r:id="rId16"/>
    <p:sldId id="1715" r:id="rId17"/>
    <p:sldId id="4581" r:id="rId18"/>
    <p:sldId id="4547" r:id="rId19"/>
    <p:sldId id="407" r:id="rId20"/>
    <p:sldId id="4555" r:id="rId21"/>
    <p:sldId id="4546" r:id="rId22"/>
    <p:sldId id="4654" r:id="rId23"/>
    <p:sldId id="4548" r:id="rId24"/>
    <p:sldId id="4561" r:id="rId25"/>
    <p:sldId id="302" r:id="rId26"/>
    <p:sldId id="4580" r:id="rId27"/>
    <p:sldId id="4562" r:id="rId28"/>
    <p:sldId id="4549" r:id="rId29"/>
    <p:sldId id="4572" r:id="rId30"/>
    <p:sldId id="4575" r:id="rId31"/>
    <p:sldId id="4578" r:id="rId32"/>
    <p:sldId id="4168" r:id="rId33"/>
    <p:sldId id="1700"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472F083F-F331-495B-B6F0-CB4A8D9D5B56}">
          <p14:sldIdLst>
            <p14:sldId id="294"/>
          </p14:sldIdLst>
        </p14:section>
        <p14:section name="Introduction" id="{4C7A14AC-F47E-4E04-A80E-186AA8D1536D}">
          <p14:sldIdLst>
            <p14:sldId id="1705"/>
            <p14:sldId id="1882"/>
            <p14:sldId id="1883"/>
            <p14:sldId id="1884"/>
          </p14:sldIdLst>
        </p14:section>
        <p14:section name="Overview and Value Proposition" id="{C9F62028-CD88-406F-82E3-84E5F49A5B7E}">
          <p14:sldIdLst>
            <p14:sldId id="4584"/>
            <p14:sldId id="1709"/>
            <p14:sldId id="1710"/>
            <p14:sldId id="1708"/>
            <p14:sldId id="1711"/>
            <p14:sldId id="1712"/>
            <p14:sldId id="1714"/>
            <p14:sldId id="1713"/>
            <p14:sldId id="1715"/>
          </p14:sldIdLst>
        </p14:section>
        <p14:section name="Use cases" id="{D5A893A7-A253-4921-A317-006597AA8D41}">
          <p14:sldIdLst>
            <p14:sldId id="4581"/>
            <p14:sldId id="4547"/>
            <p14:sldId id="407"/>
            <p14:sldId id="4555"/>
            <p14:sldId id="4546"/>
            <p14:sldId id="4654"/>
            <p14:sldId id="4548"/>
            <p14:sldId id="4561"/>
            <p14:sldId id="302"/>
            <p14:sldId id="4580"/>
            <p14:sldId id="4562"/>
            <p14:sldId id="4549"/>
            <p14:sldId id="4572"/>
            <p14:sldId id="4575"/>
            <p14:sldId id="4578"/>
            <p14:sldId id="4168"/>
            <p14:sldId id="170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borah Chen" initials="DC" lastIdx="3" clrIdx="0">
    <p:extLst>
      <p:ext uri="{19B8F6BF-5375-455C-9EA6-DF929625EA0E}">
        <p15:presenceInfo xmlns:p15="http://schemas.microsoft.com/office/powerpoint/2012/main" userId="S::dech@microsoft.com::7f97a314-c1c3-490d-b1ae-6b312725144a" providerId="AD"/>
      </p:ext>
    </p:extLst>
  </p:cmAuthor>
  <p:cmAuthor id="2" name="Mark Brown" initials="MB" lastIdx="3" clrIdx="1">
    <p:extLst>
      <p:ext uri="{19B8F6BF-5375-455C-9EA6-DF929625EA0E}">
        <p15:presenceInfo xmlns:p15="http://schemas.microsoft.com/office/powerpoint/2012/main" userId="S::mjbrown@microsoft.com::4983ebf2-44f1-441b-acdf-86ca987152c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A35"/>
    <a:srgbClr val="0000AA"/>
    <a:srgbClr val="0000BE"/>
    <a:srgbClr val="0F0582"/>
    <a:srgbClr val="0000BD"/>
    <a:srgbClr val="3A92B2"/>
    <a:srgbClr val="00B0F0"/>
    <a:srgbClr val="0E0074"/>
    <a:srgbClr val="FFFFFF"/>
    <a:srgbClr val="BAD8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626" autoAdjust="0"/>
  </p:normalViewPr>
  <p:slideViewPr>
    <p:cSldViewPr snapToGrid="0">
      <p:cViewPr varScale="1">
        <p:scale>
          <a:sx n="113" d="100"/>
          <a:sy n="113" d="100"/>
        </p:scale>
        <p:origin x="1212" y="80"/>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68FF93-FDD0-4495-9C60-CDB0D344D9E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Arial" panose="020B0604020202020204" pitchFamily="34" charset="0"/>
            </a:endParaRPr>
          </a:p>
        </p:txBody>
      </p:sp>
      <p:sp>
        <p:nvSpPr>
          <p:cNvPr id="3" name="Date Placeholder 2">
            <a:extLst>
              <a:ext uri="{FF2B5EF4-FFF2-40B4-BE49-F238E27FC236}">
                <a16:creationId xmlns:a16="http://schemas.microsoft.com/office/drawing/2014/main" id="{198B4715-DE7A-4B9B-BEDC-2370DECEB86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4B7EF2-1EE6-4B8F-B850-E865E66DA7A6}" type="datetimeFigureOut">
              <a:rPr lang="en-US" smtClean="0">
                <a:latin typeface="Arial" panose="020B0604020202020204" pitchFamily="34" charset="0"/>
              </a:rPr>
              <a:t>2/16/2023</a:t>
            </a:fld>
            <a:endParaRPr lang="en-US" dirty="0">
              <a:latin typeface="Arial" panose="020B0604020202020204" pitchFamily="34" charset="0"/>
            </a:endParaRPr>
          </a:p>
        </p:txBody>
      </p:sp>
      <p:sp>
        <p:nvSpPr>
          <p:cNvPr id="4" name="Footer Placeholder 3">
            <a:extLst>
              <a:ext uri="{FF2B5EF4-FFF2-40B4-BE49-F238E27FC236}">
                <a16:creationId xmlns:a16="http://schemas.microsoft.com/office/drawing/2014/main" id="{2ADB0325-4ECC-4F33-977D-65DB7545BFA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Arial" panose="020B0604020202020204" pitchFamily="34" charset="0"/>
            </a:endParaRPr>
          </a:p>
        </p:txBody>
      </p:sp>
      <p:sp>
        <p:nvSpPr>
          <p:cNvPr id="5" name="Slide Number Placeholder 4">
            <a:extLst>
              <a:ext uri="{FF2B5EF4-FFF2-40B4-BE49-F238E27FC236}">
                <a16:creationId xmlns:a16="http://schemas.microsoft.com/office/drawing/2014/main" id="{3E36B4A0-7AA4-48E2-A241-08839A36882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909AB5-E7BE-4E94-B000-1F72F9099F6D}"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7409097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C3B508DD-CDB9-4EE9-8F98-E98C69349142}" type="datetimeFigureOut">
              <a:rPr lang="en-US" smtClean="0"/>
              <a:pPr/>
              <a:t>2/16/2023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DE955128-46DB-4B46-8D54-0B8BFA51CA0B}" type="slidenum">
              <a:rPr lang="en-US" smtClean="0"/>
              <a:pPr/>
              <a:t>‹#›</a:t>
            </a:fld>
            <a:endParaRPr lang="en-US" dirty="0"/>
          </a:p>
        </p:txBody>
      </p:sp>
    </p:spTree>
    <p:extLst>
      <p:ext uri="{BB962C8B-B14F-4D97-AF65-F5344CB8AC3E}">
        <p14:creationId xmlns:p14="http://schemas.microsoft.com/office/powerpoint/2010/main" val="245280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49A09B-4A39-974B-9594-129A7470D52A}" type="slidenum">
              <a:rPr lang="en-US" smtClean="0"/>
              <a:t>1</a:t>
            </a:fld>
            <a:endParaRPr lang="en-US"/>
          </a:p>
        </p:txBody>
      </p:sp>
    </p:spTree>
    <p:extLst>
      <p:ext uri="{BB962C8B-B14F-4D97-AF65-F5344CB8AC3E}">
        <p14:creationId xmlns:p14="http://schemas.microsoft.com/office/powerpoint/2010/main" val="2904642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調整可能な整合性 </a:t>
            </a:r>
            <a:r>
              <a:rPr lang="en-US" altLang="ja-JP" dirty="0"/>
              <a:t>-&gt; 1 </a:t>
            </a:r>
            <a:r>
              <a:rPr lang="ja-JP" altLang="en-US" dirty="0"/>
              <a:t>桁の待機時間
最終的な整合性と強力な整合性のどちらかを選択する代わりに、</a:t>
            </a:r>
            <a:r>
              <a:rPr lang="en-US" altLang="ja-JP" dirty="0"/>
              <a:t>Cosmos DB </a:t>
            </a:r>
            <a:r>
              <a:rPr lang="ja-JP" altLang="en-US" dirty="0"/>
              <a:t>にはさらに多くの便利なオプションが用意されています。
有界整合性制約 </a:t>
            </a:r>
            <a:r>
              <a:rPr lang="en-US" altLang="ja-JP" dirty="0"/>
              <a:t>- </a:t>
            </a:r>
            <a:r>
              <a:rPr lang="ja-JP" altLang="en-US" dirty="0"/>
              <a:t>一貫性のあるプレフィックス。読み取りは、</a:t>
            </a:r>
            <a:r>
              <a:rPr lang="en-US" altLang="ja-JP" dirty="0"/>
              <a:t>k </a:t>
            </a:r>
            <a:r>
              <a:rPr lang="ja-JP" altLang="en-US" dirty="0"/>
              <a:t>プレフィックスまたは </a:t>
            </a:r>
            <a:r>
              <a:rPr lang="en-US" altLang="ja-JP" dirty="0"/>
              <a:t>t </a:t>
            </a:r>
            <a:r>
              <a:rPr lang="ja-JP" altLang="en-US" dirty="0"/>
              <a:t>間隔による書き込みの遅れ
セッション </a:t>
            </a:r>
            <a:r>
              <a:rPr lang="en-US" altLang="ja-JP" dirty="0"/>
              <a:t>- </a:t>
            </a:r>
            <a:r>
              <a:rPr lang="ja-JP" altLang="en-US" dirty="0"/>
              <a:t>一貫性のあるプレフィックス。単調読み取り、単調書き込み、読み取り、書き込みフォロー読み取り
一貫性のあるプレフィックス </a:t>
            </a:r>
            <a:r>
              <a:rPr lang="en-US" altLang="ja-JP" dirty="0"/>
              <a:t>- </a:t>
            </a:r>
            <a:r>
              <a:rPr lang="ja-JP" altLang="en-US" dirty="0"/>
              <a:t>返される更新プログラムは、すべての更新プログラムのプレフィックスであり、ギャップはありません
</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96BA33-6360-40A1-9606-58E0047CF44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258313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マルチ</a:t>
            </a:r>
            <a:r>
              <a:rPr lang="en-US" altLang="ja-JP" dirty="0"/>
              <a:t>–</a:t>
            </a:r>
            <a:r>
              <a:rPr lang="ja-JP" altLang="en-US" dirty="0"/>
              <a:t>モデル</a:t>
            </a:r>
            <a:r>
              <a:rPr lang="en-US" altLang="ja-JP" dirty="0"/>
              <a:t>-&gt;</a:t>
            </a:r>
            <a:r>
              <a:rPr lang="ja-JP" altLang="en-US" dirty="0"/>
              <a:t>弾性スケールアウト
</a:t>
            </a:r>
            <a:r>
              <a:rPr lang="en-US" altLang="ja-JP" dirty="0"/>
              <a:t>Azure Cosmos DB </a:t>
            </a:r>
            <a:r>
              <a:rPr lang="ja-JP" altLang="en-US" dirty="0"/>
              <a:t>上に構築する新しいアプリには、</a:t>
            </a:r>
            <a:r>
              <a:rPr lang="en-US" altLang="ja-JP" dirty="0"/>
              <a:t>SQL API </a:t>
            </a:r>
            <a:r>
              <a:rPr lang="ja-JP" altLang="en-US" dirty="0"/>
              <a:t>をお勧めします。
</a:t>
            </a:r>
            <a:r>
              <a:rPr lang="en-US" altLang="ja-JP" dirty="0"/>
              <a:t>Cassandra</a:t>
            </a:r>
            <a:r>
              <a:rPr lang="ja-JP" altLang="en-US" dirty="0"/>
              <a:t>、</a:t>
            </a:r>
            <a:r>
              <a:rPr lang="en-US" altLang="ja-JP" dirty="0"/>
              <a:t>API for Mongo DB</a:t>
            </a:r>
            <a:r>
              <a:rPr lang="ja-JP" altLang="en-US" dirty="0"/>
              <a:t>、およびこれらの既存の </a:t>
            </a:r>
            <a:r>
              <a:rPr lang="en-US" altLang="ja-JP" dirty="0"/>
              <a:t>NoSQL </a:t>
            </a:r>
            <a:r>
              <a:rPr lang="ja-JP" altLang="en-US" dirty="0"/>
              <a:t>データベースから </a:t>
            </a:r>
            <a:r>
              <a:rPr lang="en-US" altLang="ja-JP" dirty="0"/>
              <a:t>Azure Cosmos DB </a:t>
            </a:r>
            <a:r>
              <a:rPr lang="ja-JP" altLang="en-US" dirty="0"/>
              <a:t>に移行されるアプリ用の </a:t>
            </a:r>
            <a:r>
              <a:rPr lang="en-US" altLang="ja-JP" dirty="0"/>
              <a:t>Tables API </a:t>
            </a:r>
            <a:r>
              <a:rPr lang="ja-JP" altLang="en-US" dirty="0"/>
              <a:t>を作成しました。これにより、お客様は、データ モデルやアプリケーション コードを変更することなく、</a:t>
            </a:r>
            <a:r>
              <a:rPr lang="en-US" altLang="ja-JP" dirty="0"/>
              <a:t>Azure Cosmos DB </a:t>
            </a:r>
            <a:r>
              <a:rPr lang="ja-JP" altLang="en-US" dirty="0"/>
              <a:t>の低待機時間とグローバル配布のコア機能を体験できます。
</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96BA33-6360-40A1-9606-58E0047CF44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7135630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US" sz="1200" spc="160" dirty="0">
                <a:cs typeface="Arial" panose="020B0604020202020204" pitchFamily="34" charset="0"/>
              </a:rPr>
              <a:t>Automatic and synchronous indexing of all ingested content - hash, range, geo-spatial, and columnar</a:t>
            </a:r>
          </a:p>
          <a:p>
            <a:pPr marL="285750" indent="-285750">
              <a:lnSpc>
                <a:spcPct val="100000"/>
              </a:lnSpc>
              <a:spcBef>
                <a:spcPts val="400"/>
              </a:spcBef>
              <a:buClr>
                <a:schemeClr val="tx2"/>
              </a:buClr>
              <a:buFont typeface="Arial" charset="0"/>
              <a:buChar char="•"/>
            </a:pPr>
            <a:r>
              <a:rPr lang="en-US" sz="1100" spc="100" dirty="0">
                <a:cs typeface="Arial" panose="020B0604020202020204" pitchFamily="34" charset="0"/>
              </a:rPr>
              <a:t>No schemas or secondary indices ever needed</a:t>
            </a:r>
          </a:p>
          <a:p>
            <a:pPr marL="0" indent="0">
              <a:lnSpc>
                <a:spcPct val="100000"/>
              </a:lnSpc>
              <a:buNone/>
            </a:pPr>
            <a:r>
              <a:rPr lang="en-US" sz="1200" spc="160" dirty="0">
                <a:cs typeface="Arial" panose="020B0604020202020204" pitchFamily="34" charset="0"/>
              </a:rPr>
              <a:t>Resource governed, write optimized database engine with latch free and log structured techniques</a:t>
            </a:r>
          </a:p>
          <a:p>
            <a:pPr marL="0" indent="0">
              <a:lnSpc>
                <a:spcPct val="100000"/>
              </a:lnSpc>
              <a:buNone/>
            </a:pPr>
            <a:r>
              <a:rPr lang="en-US" sz="1200" spc="160" dirty="0">
                <a:cs typeface="Arial" panose="020B0604020202020204" pitchFamily="34" charset="0"/>
              </a:rPr>
              <a:t>Online and in-situ index transformations</a:t>
            </a:r>
          </a:p>
          <a:p>
            <a:pPr marL="0" indent="0">
              <a:lnSpc>
                <a:spcPct val="100000"/>
              </a:lnSpc>
              <a:buNone/>
            </a:pPr>
            <a:r>
              <a:rPr lang="en-US" sz="1200" spc="160" dirty="0">
                <a:cs typeface="Arial" panose="020B0604020202020204" pitchFamily="34" charset="0"/>
              </a:rPr>
              <a:t>While the database is fully schema-agnostic, schema-extraction is built in</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F67C77-7EFA-4CAA-A410-E92D82C8E6E1}"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352386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HA 99.999% for multi-region read;</a:t>
            </a:r>
            <a:r>
              <a:rPr lang="en-US" b="0" baseline="0" dirty="0"/>
              <a:t> 99.99% for single region deployments</a:t>
            </a:r>
            <a:endParaRPr lang="en-US"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96BA33-6360-40A1-9606-58E0047CF44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1942495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US" sz="1400" spc="160" dirty="0">
                <a:cs typeface="Arial" panose="020B0604020202020204" pitchFamily="34" charset="0"/>
              </a:rPr>
              <a:t>Encryption at Rest</a:t>
            </a:r>
          </a:p>
          <a:p>
            <a:pPr marL="285750" indent="-285750">
              <a:lnSpc>
                <a:spcPct val="100000"/>
              </a:lnSpc>
              <a:spcBef>
                <a:spcPts val="400"/>
              </a:spcBef>
              <a:buClr>
                <a:schemeClr val="tx2"/>
              </a:buClr>
              <a:buFont typeface="Arial" charset="0"/>
              <a:buChar char="•"/>
            </a:pPr>
            <a:r>
              <a:rPr lang="en-US" sz="1200" spc="100" dirty="0">
                <a:cs typeface="Arial" panose="020B0604020202020204" pitchFamily="34" charset="0"/>
              </a:rPr>
              <a:t>Always encrypted at rest and in motion</a:t>
            </a:r>
          </a:p>
          <a:p>
            <a:pPr marL="285750" indent="-285750">
              <a:lnSpc>
                <a:spcPct val="100000"/>
              </a:lnSpc>
              <a:spcBef>
                <a:spcPts val="400"/>
              </a:spcBef>
              <a:buClr>
                <a:schemeClr val="tx2"/>
              </a:buClr>
              <a:buFont typeface="Arial" charset="0"/>
              <a:buChar char="•"/>
            </a:pPr>
            <a:r>
              <a:rPr lang="en-US" sz="1200" spc="100" dirty="0">
                <a:cs typeface="Arial" panose="020B0604020202020204" pitchFamily="34" charset="0"/>
              </a:rPr>
              <a:t>Data, index, backups, and attachments encrypted</a:t>
            </a:r>
          </a:p>
          <a:p>
            <a:pPr marL="0" indent="0">
              <a:lnSpc>
                <a:spcPct val="100000"/>
              </a:lnSpc>
              <a:buNone/>
            </a:pPr>
            <a:r>
              <a:rPr lang="en-US" sz="1400" spc="160" dirty="0">
                <a:cs typeface="Arial" panose="020B0604020202020204" pitchFamily="34" charset="0"/>
              </a:rPr>
              <a:t>Encryption is enabled automatically by default </a:t>
            </a:r>
          </a:p>
          <a:p>
            <a:pPr marL="285750" indent="-285750">
              <a:lnSpc>
                <a:spcPct val="100000"/>
              </a:lnSpc>
              <a:spcBef>
                <a:spcPts val="400"/>
              </a:spcBef>
              <a:buClr>
                <a:schemeClr val="tx2"/>
              </a:buClr>
              <a:buFont typeface="Arial" charset="0"/>
              <a:buChar char="•"/>
            </a:pPr>
            <a:r>
              <a:rPr lang="en-US" sz="1200" spc="100" dirty="0">
                <a:cs typeface="Arial" panose="020B0604020202020204" pitchFamily="34" charset="0"/>
              </a:rPr>
              <a:t>No impact on performance, throughput or availability</a:t>
            </a:r>
          </a:p>
          <a:p>
            <a:pPr marL="285750" indent="-285750">
              <a:lnSpc>
                <a:spcPct val="100000"/>
              </a:lnSpc>
              <a:spcBef>
                <a:spcPts val="400"/>
              </a:spcBef>
              <a:buClr>
                <a:schemeClr val="tx2"/>
              </a:buClr>
              <a:buFont typeface="Arial" charset="0"/>
              <a:buChar char="•"/>
            </a:pPr>
            <a:r>
              <a:rPr lang="en-US" sz="1200" spc="100" dirty="0">
                <a:cs typeface="Arial" panose="020B0604020202020204" pitchFamily="34" charset="0"/>
              </a:rPr>
              <a:t>Transparent to your application</a:t>
            </a:r>
          </a:p>
          <a:p>
            <a:pPr marL="0" indent="0">
              <a:lnSpc>
                <a:spcPct val="100000"/>
              </a:lnSpc>
              <a:buNone/>
            </a:pPr>
            <a:r>
              <a:rPr lang="en-US" sz="1400" spc="160" dirty="0">
                <a:cs typeface="Arial" panose="020B0604020202020204" pitchFamily="34" charset="0"/>
              </a:rPr>
              <a:t>Comprehensive Azure compliance certification</a:t>
            </a:r>
          </a:p>
          <a:p>
            <a:pPr marL="285750" indent="-285750">
              <a:lnSpc>
                <a:spcPct val="100000"/>
              </a:lnSpc>
              <a:spcBef>
                <a:spcPts val="400"/>
              </a:spcBef>
              <a:buClr>
                <a:schemeClr val="tx2"/>
              </a:buClr>
              <a:buFont typeface="Arial" charset="0"/>
              <a:buChar char="•"/>
            </a:pPr>
            <a:r>
              <a:rPr lang="en-US" sz="1200" spc="50" dirty="0">
                <a:cs typeface="Arial" panose="020B0604020202020204" pitchFamily="34" charset="0"/>
              </a:rPr>
              <a:t>ISO 27001, ISO 27018, EUMC, HIPAA, PCI</a:t>
            </a:r>
          </a:p>
          <a:p>
            <a:pPr marL="285750" indent="-285750">
              <a:lnSpc>
                <a:spcPct val="100000"/>
              </a:lnSpc>
              <a:spcBef>
                <a:spcPts val="400"/>
              </a:spcBef>
              <a:buClr>
                <a:schemeClr val="tx2"/>
              </a:buClr>
              <a:buFont typeface="Arial" charset="0"/>
              <a:buChar char="•"/>
            </a:pPr>
            <a:r>
              <a:rPr lang="en-US" sz="1200" spc="50" dirty="0">
                <a:cs typeface="Arial" panose="020B0604020202020204" pitchFamily="34" charset="0"/>
              </a:rPr>
              <a:t>SOC1 and SOC2 (Audit complete, Certification in Q2 2017)</a:t>
            </a:r>
          </a:p>
          <a:p>
            <a:pPr marL="285750" indent="-285750">
              <a:lnSpc>
                <a:spcPct val="100000"/>
              </a:lnSpc>
              <a:spcBef>
                <a:spcPts val="400"/>
              </a:spcBef>
              <a:buClr>
                <a:schemeClr val="tx2"/>
              </a:buClr>
              <a:buFont typeface="Arial" charset="0"/>
              <a:buChar char="•"/>
            </a:pPr>
            <a:r>
              <a:rPr lang="en-US" sz="1200" spc="50" dirty="0">
                <a:cs typeface="Arial" panose="020B0604020202020204" pitchFamily="34" charset="0"/>
              </a:rPr>
              <a:t>FedRAMP, IRS 1075, UK Official (IL2) (Q2 2017) </a:t>
            </a:r>
          </a:p>
          <a:p>
            <a:pPr marL="285750" indent="-285750">
              <a:lnSpc>
                <a:spcPct val="100000"/>
              </a:lnSpc>
              <a:spcBef>
                <a:spcPts val="400"/>
              </a:spcBef>
              <a:buClr>
                <a:schemeClr val="tx2"/>
              </a:buClr>
              <a:buFont typeface="Arial" charset="0"/>
              <a:buChar char="•"/>
            </a:pPr>
            <a:r>
              <a:rPr lang="en-US" sz="1200" spc="50" dirty="0">
                <a:cs typeface="Arial" panose="020B0604020202020204" pitchFamily="34" charset="0"/>
              </a:rPr>
              <a:t>HITRUST (H2 2017)</a:t>
            </a:r>
          </a:p>
          <a:p>
            <a:pPr marL="285750" indent="-285750">
              <a:lnSpc>
                <a:spcPct val="100000"/>
              </a:lnSpc>
              <a:spcBef>
                <a:spcPts val="400"/>
              </a:spcBef>
              <a:buClr>
                <a:schemeClr val="tx2"/>
              </a:buClr>
              <a:buFont typeface="Arial" charset="0"/>
              <a:buChar char="•"/>
            </a:pPr>
            <a:r>
              <a:rPr lang="en-US" sz="1200" spc="50" dirty="0">
                <a:cs typeface="Arial" panose="020B0604020202020204" pitchFamily="34" charset="0"/>
              </a:rPr>
              <a:t>Updated and added to monthly</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F67C77-7EFA-4CAA-A410-E92D82C8E6E1}"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2438348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Cosmos DB is designed for use by both small and large customers. Large enterprise customers like Azure Cosmos DB because of it is a fully managed service with industry leading SLA’s. The time and money savings after moving to Azure Cosmos DB can be tremendous.</a:t>
            </a:r>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Arial" panose="020B0604020202020204" pitchFamily="34" charset="0"/>
                <a:ea typeface="Segoe UI" pitchFamily="34" charset="0"/>
                <a:cs typeface="Arial" panose="020B0604020202020204"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2/16/2023 11:24 AM</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28699770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17</a:t>
            </a:fld>
            <a:endParaRPr lang="en-US"/>
          </a:p>
        </p:txBody>
      </p:sp>
    </p:spTree>
    <p:extLst>
      <p:ext uri="{BB962C8B-B14F-4D97-AF65-F5344CB8AC3E}">
        <p14:creationId xmlns:p14="http://schemas.microsoft.com/office/powerpoint/2010/main" val="3175724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26427615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505050"/>
                </a:solidFill>
                <a:latin typeface="Arial" panose="020B0604020202020204" pitchFamily="34" charset="0"/>
              </a:rPr>
              <a:t>https://blogs.msdn.microsoft.com/azurecat/2018/05/17/azure-cosmos-db-customer-profile-jet-com/</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2597221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Arial" panose="020B0604020202020204" pitchFamily="34" charset="0"/>
              </a:rPr>
              <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3617139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33615511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Toyota’s</a:t>
            </a:r>
            <a:r>
              <a:rPr lang="en-US"/>
              <a:t> connected-car platform collects massive volumes of sensor data in Azure Cosmos DB to deliver real-time customer service and vehicle diagnostics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Elastically scale instantly to accommodate diverse and unpredictable IoT workloads without sacrificing ingestion or query performance</a:t>
            </a:r>
          </a:p>
          <a:p>
            <a:endParaRPr lang="en-US"/>
          </a:p>
          <a:p>
            <a:r>
              <a:rPr lang="en-US"/>
              <a:t>Seamlessly integrates car to the digital life of customers that is safe, productive and fun.</a:t>
            </a:r>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96BA33-6360-40A1-9606-58E0047CF44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20969051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Another IOT scenario is in the oil and gas industry.</a:t>
            </a:r>
          </a:p>
          <a:p>
            <a:r>
              <a:rPr lang="en-US"/>
              <a:t>XTO energy is a subsidiary of ExxonMobil, they specialize in gas production from low margin fields. Their equipment is often in extreme and remote locations with spotty connectivity which makes gathering telemetry a manual and expensive process.</a:t>
            </a:r>
          </a:p>
          <a:p>
            <a:endParaRPr lang="en-US"/>
          </a:p>
          <a:p>
            <a:r>
              <a:rPr lang="en-US"/>
              <a:t>Working with Microsoft we helped them design a system that would allow them a better, and cheaper way to gather this telemetry and automate much of the work behind it providing data both to uses at the home office as well as to users in the field working on the equipment.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96BA33-6360-40A1-9606-58E0047CF44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33687293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Gaming is another scenario where Cosmos DB provides some unique capabilities you won’t find in other data services.</a:t>
            </a:r>
          </a:p>
          <a:p>
            <a:r>
              <a:rPr lang="en-US"/>
              <a:t>When you combine our global distribution with low latency this is ideally suited to supporting high-volume gaming use cases where you have millions of players located all over the globe.</a:t>
            </a:r>
          </a:p>
          <a:p>
            <a:endParaRPr lang="en-US"/>
          </a:p>
          <a:p>
            <a:r>
              <a:rPr lang="en-US"/>
              <a:t>The </a:t>
            </a:r>
            <a:r>
              <a:rPr lang="en-US" b="1"/>
              <a:t>Walking Dead: No Man’s Land</a:t>
            </a:r>
            <a:r>
              <a:rPr lang="en-US"/>
              <a:t> chose Azure Cosmos DB to manage massive traffic spikes at its launch and as its popularity increased</a:t>
            </a:r>
          </a:p>
          <a:p>
            <a:endParaRPr lang="en-US" sz="1400"/>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96BA33-6360-40A1-9606-58E0047CF44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3672238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a:t>Another customer story is </a:t>
            </a:r>
            <a:r>
              <a:rPr lang="en-US" sz="1400" err="1"/>
              <a:t>clearTrend</a:t>
            </a:r>
            <a:r>
              <a:rPr lang="en-US" sz="1400"/>
              <a:t> who  has built a financial trend engine as Software as a Service for investment professionals that is completely managed, with zero dev ops.</a:t>
            </a:r>
          </a:p>
          <a:p>
            <a:endParaRPr lang="en-US" sz="1400"/>
          </a:p>
          <a:p>
            <a:r>
              <a:rPr lang="en-US" sz="1400"/>
              <a:t>Their use of Cosmos DB was centered around a few things. First, being schema agnostic allowed them to ingest and analyze very different kinds of data and also evolve their own schemas over time for their analytics. Second, </a:t>
            </a:r>
            <a:r>
              <a:rPr lang="en-US" sz="1400" err="1"/>
              <a:t>clearTrend</a:t>
            </a:r>
            <a:r>
              <a:rPr lang="en-US" sz="1400"/>
              <a:t> needed a service that would be super fast. In the investment world seconds can make the difference so they needed a back end that could deliver the kind of performance they needed to run their service for their customers, these investment professionals. Lastly, they needed to be able to programmatically re-size capacity to handle workload bursts. They have predictable workloads and the ability to easily scale Cosmos DB up and down was a great benefit to them.</a:t>
            </a:r>
          </a:p>
          <a:p>
            <a:endParaRPr lang="en-US" sz="1400"/>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96BA33-6360-40A1-9606-58E0047CF44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10761486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Yet another use case scenario is in real-time payments processing.</a:t>
            </a:r>
          </a:p>
          <a:p>
            <a:endParaRPr lang="en-US"/>
          </a:p>
          <a:p>
            <a:r>
              <a:rPr lang="en-US"/>
              <a:t>In this scenario </a:t>
            </a:r>
            <a:r>
              <a:rPr lang="en-US" err="1"/>
              <a:t>DnB</a:t>
            </a:r>
            <a:r>
              <a:rPr lang="en-US"/>
              <a:t> has built a centralized payment processing pipeline with analytics. Here too the goal was to build a complete solution on PaaS to ensure zero Dev Ops in offering a SaaS solution to their customers. Important characteristics here too is the solution need also to be incredibly fast, scale on demand and provide for global distribution of data, both for business continuity but also for low latency.</a:t>
            </a:r>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96BA33-6360-40A1-9606-58E0047CF44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22168481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Fidelity built a new mortgage insurance application service for its customer using Cosmos DB.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Here too Fidelity chose Cosmos DB due to our global distribution capabilities that also provided low latency for fast application response times, high availability too. In addition, because Cosmos DB is schema agnostic, Cosmos DB is ideally suited for this type of scenario where you are fundamentally dealing with unstructured or rapidly changing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Lastly, implementing a service like this which has multiple steps during the process is a natural fit for our Change Feed feature which allows customers to create event-driven, micro-service architectures. In the case of a loan application process here, there are multiple steps in the process from initial application to submitting supporting documents, signing, etc. This is well suited for Cosmos DB.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93462B1F-8B89-4372-97A7-89F87DF8F9DE}" type="slidenum">
              <a:rPr lang="en-US" smtClean="0"/>
              <a:t>30</a:t>
            </a:fld>
            <a:endParaRPr lang="en-US"/>
          </a:p>
        </p:txBody>
      </p:sp>
    </p:spTree>
    <p:extLst>
      <p:ext uri="{BB962C8B-B14F-4D97-AF65-F5344CB8AC3E}">
        <p14:creationId xmlns:p14="http://schemas.microsoft.com/office/powerpoint/2010/main" val="34435390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ea typeface="+mn-ea"/>
                <a:cs typeface="+mn-cs"/>
              </a:rPr>
              <a:t>Here, we you can see some of the ways customers in different industries are using the scenarios we just talked about to solve their industry-specific needs and reach their goals.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CD8FA4-1071-49A2-919C-4FC47D4BB3E1}"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4123868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sz="1200" b="1" dirty="0"/>
              <a:t>Azure Cosmos DB </a:t>
            </a:r>
            <a:r>
              <a:rPr lang="ja-JP" altLang="en-US" sz="1200" b="1" dirty="0"/>
              <a:t>は、地球規模のアプリを構築するための、グローバルに分散された最初のマルチモデル データベース サービスを提供します。何年にもわたって</a:t>
            </a:r>
            <a:r>
              <a:rPr lang="en-US" altLang="ja-JP" sz="1200" b="1" dirty="0"/>
              <a:t>Microsoft</a:t>
            </a:r>
            <a:r>
              <a:rPr lang="ja-JP" altLang="en-US" sz="1200" b="1" dirty="0"/>
              <a:t>のインターネット規模のサービスを強化してきましたが、今ではあなたのサービスを開始する準備が整いました。
</a:t>
            </a:r>
            <a:r>
              <a:rPr lang="en-US" altLang="ja-JP" sz="1200" b="1" dirty="0"/>
              <a:t>Azure </a:t>
            </a:r>
            <a:r>
              <a:rPr lang="ja-JP" altLang="en-US" sz="1200" b="1" dirty="0"/>
              <a:t>の場所は、世界中のどこからでも、いつでも、ワンクリックでデータベースに追加できます。</a:t>
            </a:r>
            <a:r>
              <a:rPr lang="en-US" altLang="ja-JP" sz="1200" b="1" dirty="0"/>
              <a:t>Cosmos DB </a:t>
            </a:r>
            <a:r>
              <a:rPr lang="ja-JP" altLang="en-US" sz="1200" b="1" dirty="0"/>
              <a:t>は、データをシームレスにレプリケートし、高可用性を実現します。
</a:t>
            </a:r>
            <a:r>
              <a:rPr lang="en-US" altLang="ja-JP" sz="1200" b="1" dirty="0"/>
              <a:t>Cosmos DB </a:t>
            </a:r>
            <a:r>
              <a:rPr lang="ja-JP" altLang="en-US" sz="1200" b="1" dirty="0"/>
              <a:t>を使用すると、スループットとストレージを弾力的かつグローバルにスケーリングできます。必要なスループットとストレージに対してのみ、世界中のどこでも、いつでも支払うことができます。
</a:t>
            </a:r>
            <a:endParaRPr lang="en-US" dirty="0"/>
          </a:p>
        </p:txBody>
      </p:sp>
      <p:sp>
        <p:nvSpPr>
          <p:cNvPr id="4" name="Slide Number Placeholder 3"/>
          <p:cNvSpPr>
            <a:spLocks noGrp="1"/>
          </p:cNvSpPr>
          <p:nvPr>
            <p:ph type="sldNum" sz="quarter" idx="10"/>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D6FCFD6A-4BD9-4516-9E31-F047A5C70304}" type="slidenum">
              <a:rPr kumimoji="0" lang="en-US" sz="1800" b="0" i="0" u="none" strike="noStrike" kern="0" cap="none" spc="0" normalizeH="0" baseline="0" noProof="0">
                <a:ln>
                  <a:noFill/>
                </a:ln>
                <a:solidFill>
                  <a:sysClr val="windowText" lastClr="000000"/>
                </a:solidFill>
                <a:effectLst/>
                <a:uLnTx/>
                <a:uFillTx/>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sysClr val="windowText" lastClr="000000"/>
              </a:solidFill>
              <a:effectLst/>
              <a:uLnTx/>
              <a:uFillTx/>
              <a:ea typeface="+mn-ea"/>
              <a:cs typeface="+mn-cs"/>
            </a:endParaRPr>
          </a:p>
        </p:txBody>
      </p:sp>
    </p:spTree>
    <p:extLst>
      <p:ext uri="{BB962C8B-B14F-4D97-AF65-F5344CB8AC3E}">
        <p14:creationId xmlns:p14="http://schemas.microsoft.com/office/powerpoint/2010/main" val="1748101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sz="1200" b="1" dirty="0"/>
              <a:t>Azure Cosmos DB </a:t>
            </a:r>
            <a:r>
              <a:rPr lang="ja-JP" altLang="en-US" sz="1200" b="1" dirty="0"/>
              <a:t>は、地球規模のアプリを構築するための、グローバルに分散された最初のマルチモデル データベース サービスを提供します。何年にもわたって</a:t>
            </a:r>
            <a:r>
              <a:rPr lang="en-US" altLang="ja-JP" sz="1200" b="1" dirty="0"/>
              <a:t>Microsoft</a:t>
            </a:r>
            <a:r>
              <a:rPr lang="ja-JP" altLang="en-US" sz="1200" b="1" dirty="0"/>
              <a:t>のインターネット規模のサービスを強化してきましたが、今ではあなたのサービスを開始する準備が整いました。
</a:t>
            </a:r>
            <a:r>
              <a:rPr lang="en-US" altLang="ja-JP" sz="1200" b="1" dirty="0"/>
              <a:t>Azure </a:t>
            </a:r>
            <a:r>
              <a:rPr lang="ja-JP" altLang="en-US" sz="1200" b="1" dirty="0"/>
              <a:t>の場所は、世界中のどこからでも、いつでも、ワンクリックでデータベースに追加できます。</a:t>
            </a:r>
            <a:r>
              <a:rPr lang="en-US" altLang="ja-JP" sz="1200" b="1" dirty="0"/>
              <a:t>Cosmos DB </a:t>
            </a:r>
            <a:r>
              <a:rPr lang="ja-JP" altLang="en-US" sz="1200" b="1" dirty="0"/>
              <a:t>は、データをシームレスにレプリケートし、高可用性を実現します。
</a:t>
            </a:r>
            <a:r>
              <a:rPr lang="en-US" altLang="ja-JP" sz="1200" b="1" dirty="0"/>
              <a:t>Cosmos DB </a:t>
            </a:r>
            <a:r>
              <a:rPr lang="ja-JP" altLang="en-US" sz="1200" b="1" dirty="0"/>
              <a:t>を使用すると、スループットとストレージを弾力的かつグローバルにスケーリングできます。必要なスループットとストレージに対してのみ、世界中のどこでも、いつでも支払うことができます。
</a:t>
            </a:r>
            <a:endParaRPr lang="en-US" dirty="0"/>
          </a:p>
        </p:txBody>
      </p:sp>
      <p:sp>
        <p:nvSpPr>
          <p:cNvPr id="4" name="Slide Number Placeholder 3"/>
          <p:cNvSpPr>
            <a:spLocks noGrp="1"/>
          </p:cNvSpPr>
          <p:nvPr>
            <p:ph type="sldNum" sz="quarter" idx="10"/>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D6FCFD6A-4BD9-4516-9E31-F047A5C70304}" type="slidenum">
              <a:rPr kumimoji="0" lang="en-US" sz="1800" b="0" i="0" u="none" strike="noStrike" kern="0" cap="none" spc="0" normalizeH="0" baseline="0" noProof="0">
                <a:ln>
                  <a:noFill/>
                </a:ln>
                <a:solidFill>
                  <a:sysClr val="windowText" lastClr="000000"/>
                </a:solidFill>
                <a:effectLst/>
                <a:uLnTx/>
                <a:uFillTx/>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ea typeface="+mn-ea"/>
              <a:cs typeface="+mn-cs"/>
            </a:endParaRPr>
          </a:p>
        </p:txBody>
      </p:sp>
    </p:spTree>
    <p:extLst>
      <p:ext uri="{BB962C8B-B14F-4D97-AF65-F5344CB8AC3E}">
        <p14:creationId xmlns:p14="http://schemas.microsoft.com/office/powerpoint/2010/main" val="3117434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sz="1200" b="1" dirty="0"/>
              <a:t>Azure Cosmos DB </a:t>
            </a:r>
            <a:r>
              <a:rPr lang="ja-JP" altLang="en-US" sz="1200" b="1" dirty="0"/>
              <a:t>は、地球規模のアプリを構築するための、グローバルに分散された最初のマルチモデル データベース サービスを提供します。何年にもわたって</a:t>
            </a:r>
            <a:r>
              <a:rPr lang="en-US" altLang="ja-JP" sz="1200" b="1" dirty="0"/>
              <a:t>Microsoft</a:t>
            </a:r>
            <a:r>
              <a:rPr lang="ja-JP" altLang="en-US" sz="1200" b="1" dirty="0"/>
              <a:t>のインターネット規模のサービスを強化してきましたが、今ではあなたのサービスを開始する準備が整いました。
</a:t>
            </a:r>
            <a:r>
              <a:rPr lang="en-US" altLang="ja-JP" sz="1200" b="1" dirty="0"/>
              <a:t>Azure </a:t>
            </a:r>
            <a:r>
              <a:rPr lang="ja-JP" altLang="en-US" sz="1200" b="1" dirty="0"/>
              <a:t>の場所は、世界中のどこからでも、いつでも、ワンクリックでデータベースに追加できます。</a:t>
            </a:r>
            <a:r>
              <a:rPr lang="en-US" altLang="ja-JP" sz="1200" b="1" dirty="0"/>
              <a:t>Cosmos DB </a:t>
            </a:r>
            <a:r>
              <a:rPr lang="ja-JP" altLang="en-US" sz="1200" b="1" dirty="0"/>
              <a:t>は、データをシームレスにレプリケートし、高可用性を実現します。
</a:t>
            </a:r>
            <a:r>
              <a:rPr lang="en-US" altLang="ja-JP" sz="1200" b="1" dirty="0"/>
              <a:t>Cosmos DB </a:t>
            </a:r>
            <a:r>
              <a:rPr lang="ja-JP" altLang="en-US" sz="1200" b="1" dirty="0"/>
              <a:t>を使用すると、スループットとストレージを弾力的かつグローバルにスケーリングできます。必要なスループットとストレージに対してのみ、世界中のどこでも、いつでも支払うことができます。
</a:t>
            </a:r>
            <a:endParaRPr lang="en-US" dirty="0"/>
          </a:p>
        </p:txBody>
      </p:sp>
      <p:sp>
        <p:nvSpPr>
          <p:cNvPr id="4" name="Slide Number Placeholder 3"/>
          <p:cNvSpPr>
            <a:spLocks noGrp="1"/>
          </p:cNvSpPr>
          <p:nvPr>
            <p:ph type="sldNum" sz="quarter" idx="10"/>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D6FCFD6A-4BD9-4516-9E31-F047A5C70304}" type="slidenum">
              <a:rPr kumimoji="0" lang="en-US" sz="1800" b="0" i="0" u="none" strike="noStrike" kern="0" cap="none" spc="0" normalizeH="0" baseline="0" noProof="0">
                <a:ln>
                  <a:noFill/>
                </a:ln>
                <a:solidFill>
                  <a:sysClr val="windowText" lastClr="000000"/>
                </a:solidFill>
                <a:effectLst/>
                <a:uLnTx/>
                <a:uFillTx/>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dirty="0">
              <a:ln>
                <a:noFill/>
              </a:ln>
              <a:solidFill>
                <a:sysClr val="windowText" lastClr="000000"/>
              </a:solidFill>
              <a:effectLst/>
              <a:uLnTx/>
              <a:uFillTx/>
              <a:ea typeface="+mn-ea"/>
              <a:cs typeface="+mn-cs"/>
            </a:endParaRPr>
          </a:p>
        </p:txBody>
      </p:sp>
    </p:spTree>
    <p:extLst>
      <p:ext uri="{BB962C8B-B14F-4D97-AF65-F5344CB8AC3E}">
        <p14:creationId xmlns:p14="http://schemas.microsoft.com/office/powerpoint/2010/main" val="3021578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E955128-46DB-4B46-8D54-0B8BFA51CA0B}" type="slidenum">
              <a:rPr lang="en-US" smtClean="0"/>
              <a:pPr/>
              <a:t>6</a:t>
            </a:fld>
            <a:endParaRPr lang="en-US" dirty="0"/>
          </a:p>
        </p:txBody>
      </p:sp>
    </p:spTree>
    <p:extLst>
      <p:ext uri="{BB962C8B-B14F-4D97-AF65-F5344CB8AC3E}">
        <p14:creationId xmlns:p14="http://schemas.microsoft.com/office/powerpoint/2010/main" val="2335997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特に便利です</a:t>
            </a:r>
            <a:r>
              <a:rPr lang="en-US" altLang="ja-JP" dirty="0"/>
              <a:t>:
</a:t>
            </a:r>
            <a:r>
              <a:rPr lang="ja-JP" altLang="en-US" dirty="0"/>
              <a:t>小さなストレージ </a:t>
            </a:r>
            <a:r>
              <a:rPr lang="en-US" altLang="ja-JP" dirty="0"/>
              <a:t>– </a:t>
            </a:r>
            <a:r>
              <a:rPr lang="ja-JP" altLang="en-US" dirty="0"/>
              <a:t>大きなスループット</a:t>
            </a:r>
            <a:r>
              <a:rPr lang="en-US" altLang="ja-JP" dirty="0"/>
              <a:t>(</a:t>
            </a:r>
            <a:r>
              <a:rPr lang="ja-JP" altLang="en-US" dirty="0"/>
              <a:t>通知ブロードキャスト</a:t>
            </a:r>
            <a:r>
              <a:rPr lang="en-US" altLang="ja-JP" dirty="0"/>
              <a:t>/</a:t>
            </a:r>
            <a:r>
              <a:rPr lang="ja-JP" altLang="en-US" dirty="0"/>
              <a:t>ポーリングなど</a:t>
            </a:r>
            <a:r>
              <a:rPr lang="en-US" altLang="ja-JP" dirty="0"/>
              <a:t>)
</a:t>
            </a:r>
            <a:r>
              <a:rPr lang="ja-JP" altLang="en-US" dirty="0"/>
              <a:t>大容量ストレージ </a:t>
            </a:r>
            <a:r>
              <a:rPr lang="en-US" altLang="ja-JP" dirty="0"/>
              <a:t>– </a:t>
            </a:r>
            <a:r>
              <a:rPr lang="ja-JP" altLang="en-US" dirty="0"/>
              <a:t>スループットが小さい</a:t>
            </a:r>
            <a:r>
              <a:rPr lang="en-US" altLang="ja-JP" dirty="0"/>
              <a:t>(</a:t>
            </a:r>
            <a:r>
              <a:rPr lang="ja-JP" altLang="en-US" dirty="0"/>
              <a:t>クラシックデータ</a:t>
            </a:r>
            <a:r>
              <a:rPr lang="en-US" altLang="ja-JP" dirty="0"/>
              <a:t>/</a:t>
            </a:r>
            <a:r>
              <a:rPr lang="ja-JP" altLang="en-US" dirty="0"/>
              <a:t>ログストアなど</a:t>
            </a:r>
            <a:r>
              <a:rPr lang="en-US" altLang="ja-JP" dirty="0"/>
              <a:t>)
</a:t>
            </a:r>
            <a:r>
              <a:rPr lang="ja-JP" altLang="en-US" dirty="0"/>
              <a:t>多くのお客様 </a:t>
            </a:r>
            <a:r>
              <a:rPr lang="en-US" altLang="ja-JP" dirty="0"/>
              <a:t>(</a:t>
            </a:r>
            <a:r>
              <a:rPr lang="ja-JP" altLang="en-US" dirty="0"/>
              <a:t>オンライン小売業者など</a:t>
            </a:r>
            <a:r>
              <a:rPr lang="en-US" altLang="ja-JP" dirty="0"/>
              <a:t>) </a:t>
            </a:r>
            <a:r>
              <a:rPr lang="ja-JP" altLang="en-US" dirty="0"/>
              <a:t>は、一年のさまざまな時期にスループットをスケールアップおよびスケールダウンする必要があります。たとえば、小売業者は、ほとんどの買い物がホリデーシーズン中に行われるため、</a:t>
            </a:r>
            <a:r>
              <a:rPr lang="en-US" altLang="ja-JP" dirty="0"/>
              <a:t>11</a:t>
            </a:r>
            <a:r>
              <a:rPr lang="ja-JP" altLang="en-US" dirty="0"/>
              <a:t>月と</a:t>
            </a:r>
            <a:r>
              <a:rPr lang="en-US" altLang="ja-JP" dirty="0"/>
              <a:t>12</a:t>
            </a:r>
            <a:r>
              <a:rPr lang="ja-JP" altLang="en-US" dirty="0"/>
              <a:t>月の読み取り</a:t>
            </a:r>
            <a:r>
              <a:rPr lang="en-US" altLang="ja-JP" dirty="0"/>
              <a:t>/</a:t>
            </a:r>
            <a:r>
              <a:rPr lang="ja-JP" altLang="en-US" dirty="0"/>
              <a:t>書き込みの数がはるかに多くなります。</a:t>
            </a:r>
            <a:r>
              <a:rPr lang="en-US" altLang="ja-JP" dirty="0"/>
              <a:t>Azure Cosmos DB </a:t>
            </a:r>
            <a:r>
              <a:rPr lang="ja-JP" altLang="en-US" dirty="0"/>
              <a:t>のスケールアップとスケールダウンを容易にする機能
</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96BA33-6360-40A1-9606-58E0047CF44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2274136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Cosmos DB </a:t>
            </a:r>
            <a:r>
              <a:rPr lang="ja-JP" altLang="en-US" dirty="0"/>
              <a:t>は、待機時間が経済的にバックする数少ないデータベースの </a:t>
            </a:r>
            <a:r>
              <a:rPr lang="en-US" altLang="ja-JP" dirty="0"/>
              <a:t>1 </a:t>
            </a:r>
            <a:r>
              <a:rPr lang="ja-JP" altLang="en-US" dirty="0"/>
              <a:t>つです。すべてのデータベースは、それらが最速であると主張するのが好きです</a:t>
            </a:r>
            <a:r>
              <a:rPr lang="en-US" altLang="ja-JP" dirty="0"/>
              <a:t>-Azure Cosmos DB</a:t>
            </a:r>
            <a:r>
              <a:rPr lang="ja-JP" altLang="en-US" dirty="0"/>
              <a:t>はさらに一歩進んで、</a:t>
            </a:r>
            <a:r>
              <a:rPr lang="en-US" altLang="ja-JP" dirty="0"/>
              <a:t>P99</a:t>
            </a:r>
            <a:r>
              <a:rPr lang="ja-JP" altLang="en-US" dirty="0"/>
              <a:t>の待機時間に</a:t>
            </a:r>
            <a:r>
              <a:rPr lang="en-US" altLang="ja-JP" dirty="0"/>
              <a:t>SLA</a:t>
            </a:r>
            <a:r>
              <a:rPr lang="ja-JP" altLang="en-US" dirty="0"/>
              <a:t>を設定します。
この信頼性の低待機時間により、</a:t>
            </a:r>
            <a:r>
              <a:rPr lang="en-US" altLang="ja-JP" dirty="0"/>
              <a:t>Azure Cosmos DB </a:t>
            </a:r>
            <a:r>
              <a:rPr lang="ja-JP" altLang="en-US" dirty="0"/>
              <a:t>はリアルタイム要件を持つあらゆるアプリケーションに最適です。多くのアプリケーションでは、数ミリ秒の余分な遅延が顧客満足度に大きな影響を与える可能性があります。
</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96BA33-6360-40A1-9606-58E0047CF44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3979174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a:t>Azure Cosmos DB </a:t>
            </a:r>
            <a:r>
              <a:rPr lang="ja-JP" altLang="en-US" dirty="0"/>
              <a:t>でのグローバル配布の詳細については、以下を参照してください。 </a:t>
            </a:r>
            <a:r>
              <a:rPr lang="en-US" altLang="ja-JP" dirty="0"/>
              <a:t>https://docs.microsoft.com/azure/cosmos-db/distribute-data-globally
</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96BA33-6360-40A1-9606-58E0047CF44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4236455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1120C9-890A-4013-ADCB-1DF4AE2150B6}"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3BC81-F2B5-4BD2-808C-0E2507328F7C}" type="slidenum">
              <a:rPr lang="en-US" smtClean="0"/>
              <a:t>‹#›</a:t>
            </a:fld>
            <a:endParaRPr lang="en-US"/>
          </a:p>
        </p:txBody>
      </p:sp>
    </p:spTree>
    <p:extLst>
      <p:ext uri="{BB962C8B-B14F-4D97-AF65-F5344CB8AC3E}">
        <p14:creationId xmlns:p14="http://schemas.microsoft.com/office/powerpoint/2010/main" val="229646595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9886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57310575"/>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bwMode="gray">
      <p:bgRef idx="1001">
        <a:schemeClr val="bg2"/>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CB9D2F-F5F8-42D4-BF59-2CA4DB9E49E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0" name="Rectangle 9">
            <a:extLst>
              <a:ext uri="{FF2B5EF4-FFF2-40B4-BE49-F238E27FC236}">
                <a16:creationId xmlns:a16="http://schemas.microsoft.com/office/drawing/2014/main" id="{76C5A0B1-2BDC-4805-909D-0A060D505BA1}"/>
              </a:ext>
            </a:extLst>
          </p:cNvPr>
          <p:cNvSpPr/>
          <p:nvPr userDrawn="1"/>
        </p:nvSpPr>
        <p:spPr bwMode="auto">
          <a:xfrm>
            <a:off x="-1" y="0"/>
            <a:ext cx="8065827" cy="6858000"/>
          </a:xfrm>
          <a:prstGeom prst="rect">
            <a:avLst/>
          </a:prstGeom>
          <a:gradFill>
            <a:gsLst>
              <a:gs pos="28000">
                <a:srgbClr val="000000">
                  <a:alpha val="56000"/>
                </a:srgbClr>
              </a:gs>
              <a:gs pos="100000">
                <a:srgbClr val="000000">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pic>
        <p:nvPicPr>
          <p:cNvPr id="8" name="MS logo white - EMF">
            <a:extLst>
              <a:ext uri="{FF2B5EF4-FFF2-40B4-BE49-F238E27FC236}">
                <a16:creationId xmlns:a16="http://schemas.microsoft.com/office/drawing/2014/main" id="{4B2448B7-4736-40F6-B6E5-8B83FDA251F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1633" y="470067"/>
            <a:ext cx="1423303" cy="304828"/>
          </a:xfrm>
          <a:prstGeom prst="rect">
            <a:avLst/>
          </a:prstGeom>
        </p:spPr>
      </p:pic>
      <p:sp>
        <p:nvSpPr>
          <p:cNvPr id="11" name="Title 1">
            <a:extLst>
              <a:ext uri="{FF2B5EF4-FFF2-40B4-BE49-F238E27FC236}">
                <a16:creationId xmlns:a16="http://schemas.microsoft.com/office/drawing/2014/main" id="{381554F9-C402-420F-BE47-B4066E88E3B7}"/>
              </a:ext>
            </a:extLst>
          </p:cNvPr>
          <p:cNvSpPr>
            <a:spLocks noGrp="1"/>
          </p:cNvSpPr>
          <p:nvPr>
            <p:ph type="title" hasCustomPrompt="1"/>
          </p:nvPr>
        </p:nvSpPr>
        <p:spPr bwMode="gray">
          <a:xfrm>
            <a:off x="269302" y="1634613"/>
            <a:ext cx="6545155" cy="1793090"/>
          </a:xfrm>
          <a:noFill/>
        </p:spPr>
        <p:txBody>
          <a:bodyPr lIns="146304" tIns="91440" rIns="146304" bIns="91440" anchor="t" anchorCtr="0"/>
          <a:lstStyle>
            <a:lvl1pPr algn="l">
              <a:defRPr sz="5293" cap="none" spc="-98" baseline="0">
                <a:solidFill>
                  <a:schemeClr val="tx1"/>
                </a:solidFill>
                <a:latin typeface="+mj-lt"/>
              </a:defRPr>
            </a:lvl1pPr>
          </a:lstStyle>
          <a:p>
            <a:r>
              <a:rPr lang="en-US"/>
              <a:t>Presentation title</a:t>
            </a:r>
          </a:p>
        </p:txBody>
      </p:sp>
      <p:sp>
        <p:nvSpPr>
          <p:cNvPr id="12" name="Text Placeholder 4">
            <a:extLst>
              <a:ext uri="{FF2B5EF4-FFF2-40B4-BE49-F238E27FC236}">
                <a16:creationId xmlns:a16="http://schemas.microsoft.com/office/drawing/2014/main" id="{29BBA674-B9FC-4DBF-A40F-F694B1C5CE91}"/>
              </a:ext>
            </a:extLst>
          </p:cNvPr>
          <p:cNvSpPr>
            <a:spLocks noGrp="1"/>
          </p:cNvSpPr>
          <p:nvPr>
            <p:ph type="body" sz="quarter" idx="12" hasCustomPrompt="1"/>
          </p:nvPr>
        </p:nvSpPr>
        <p:spPr bwMode="gray">
          <a:xfrm>
            <a:off x="269302" y="3429000"/>
            <a:ext cx="6545155" cy="1792326"/>
          </a:xfrm>
          <a:noFill/>
        </p:spPr>
        <p:txBody>
          <a:bodyPr lIns="146304" tIns="109728" rIns="146304" bIns="109728">
            <a:noAutofit/>
          </a:bodyPr>
          <a:lstStyle>
            <a:lvl1pPr marL="0" indent="0">
              <a:spcBef>
                <a:spcPts val="0"/>
              </a:spcBef>
              <a:buNone/>
              <a:defRPr sz="3136" spc="0" baseline="0">
                <a:gradFill>
                  <a:gsLst>
                    <a:gs pos="91000">
                      <a:schemeClr val="tx1"/>
                    </a:gs>
                    <a:gs pos="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62172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084173"/>
            <a:ext cx="11653523" cy="1161921"/>
          </a:xfrm>
          <a:noFill/>
        </p:spPr>
        <p:txBody>
          <a:bodyPr tIns="91440" bIns="91440" anchor="t" anchorCtr="0">
            <a:spAutoFit/>
          </a:bodyPr>
          <a:lstStyle>
            <a:lvl1pPr algn="l">
              <a:defRPr sz="7056" cap="none" spc="-99"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8678949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469984"/>
            <a:ext cx="12192000" cy="5395249"/>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D51B25BF-04D3-438D-B22A-D496C649A19B}"/>
              </a:ext>
            </a:extLst>
          </p:cNvPr>
          <p:cNvSpPr>
            <a:spLocks noGrp="1"/>
          </p:cNvSpPr>
          <p:nvPr>
            <p:ph type="body" sz="quarter" idx="10"/>
          </p:nvPr>
        </p:nvSpPr>
        <p:spPr>
          <a:xfrm>
            <a:off x="269239" y="1925685"/>
            <a:ext cx="11655839" cy="286232"/>
          </a:xfrm>
          <a:noFill/>
        </p:spPr>
        <p:txBody>
          <a:bodyPr wrap="square" lIns="91440" tIns="45720" rIns="91440" bIns="45720" rtlCol="0">
            <a:spAutoFit/>
          </a:bodyPr>
          <a:lstStyle>
            <a:lvl1pPr marL="0" indent="0">
              <a:buNone/>
              <a:defRPr lang="en-US" sz="1400" b="1" dirty="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marL="0" lvl="0" defTabSz="914400"/>
            <a:r>
              <a:rPr lang="en-US" dirty="0"/>
              <a:t>Edit Master text styles</a:t>
            </a:r>
          </a:p>
        </p:txBody>
      </p:sp>
    </p:spTree>
    <p:extLst>
      <p:ext uri="{BB962C8B-B14F-4D97-AF65-F5344CB8AC3E}">
        <p14:creationId xmlns:p14="http://schemas.microsoft.com/office/powerpoint/2010/main" val="31781355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7067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ase study diagr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044A0-101A-4FC0-8461-808AD7E0604F}"/>
              </a:ext>
            </a:extLst>
          </p:cNvPr>
          <p:cNvSpPr>
            <a:spLocks noGrp="1"/>
          </p:cNvSpPr>
          <p:nvPr>
            <p:ph type="title"/>
          </p:nvPr>
        </p:nvSpPr>
        <p:spPr>
          <a:xfrm>
            <a:off x="269240" y="289512"/>
            <a:ext cx="5606043" cy="899665"/>
          </a:xfrm>
        </p:spPr>
        <p:txBody>
          <a:bodyPr/>
          <a:lstStyle>
            <a:lvl1pPr algn="l">
              <a:defRPr/>
            </a:lvl1pPr>
          </a:lstStyle>
          <a:p>
            <a:r>
              <a:rPr lang="en-US"/>
              <a:t>Click to edit Master title style</a:t>
            </a:r>
          </a:p>
        </p:txBody>
      </p:sp>
      <p:sp>
        <p:nvSpPr>
          <p:cNvPr id="9" name="Text Placeholder 8">
            <a:extLst>
              <a:ext uri="{FF2B5EF4-FFF2-40B4-BE49-F238E27FC236}">
                <a16:creationId xmlns:a16="http://schemas.microsoft.com/office/drawing/2014/main" id="{90E9AADF-3FC2-4C6C-B73A-4CB1DCC20CFA}"/>
              </a:ext>
            </a:extLst>
          </p:cNvPr>
          <p:cNvSpPr>
            <a:spLocks noGrp="1"/>
          </p:cNvSpPr>
          <p:nvPr>
            <p:ph type="body" sz="quarter" idx="11"/>
          </p:nvPr>
        </p:nvSpPr>
        <p:spPr>
          <a:xfrm>
            <a:off x="269239" y="1858464"/>
            <a:ext cx="5606043" cy="889474"/>
          </a:xfrm>
        </p:spPr>
        <p:txBody>
          <a:bodyPr/>
          <a:lstStyle>
            <a:lvl1pPr marL="0" indent="0">
              <a:spcAft>
                <a:spcPts val="0"/>
              </a:spcAft>
              <a:buNone/>
              <a:defRPr kumimoji="0" lang="en-US" sz="1600" b="0" i="0" u="none" strike="noStrike" kern="1200" cap="none" spc="100" normalizeH="0" baseline="0" dirty="0" smtClean="0">
                <a:ln>
                  <a:noFill/>
                </a:ln>
                <a:solidFill>
                  <a:srgbClr val="0078D7"/>
                </a:solidFill>
                <a:effectLst/>
                <a:uLnTx/>
                <a:uFillTx/>
                <a:latin typeface="Arial" panose="020B0604020202020204" pitchFamily="34" charset="0"/>
                <a:ea typeface="Arial" panose="020B0604020202020204" pitchFamily="34" charset="0"/>
                <a:cs typeface="Arial" panose="020B0604020202020204" pitchFamily="34" charset="0"/>
              </a:defRPr>
            </a:lvl1pPr>
            <a:lvl2pPr marL="0" indent="0">
              <a:spcAft>
                <a:spcPts val="600"/>
              </a:spcAft>
              <a:buClr>
                <a:schemeClr val="tx2"/>
              </a:buClr>
              <a:buFont typeface="Arial" panose="020B0604020202020204" pitchFamily="34" charset="0"/>
              <a:buNone/>
              <a:defRPr kumimoji="0" lang="en-US" sz="1400" b="0" i="0" u="none" strike="noStrike" kern="1200" cap="none" spc="100" normalizeH="0" baseline="0" dirty="0" smtClean="0">
                <a:ln>
                  <a:noFill/>
                </a:ln>
                <a:solidFill>
                  <a:srgbClr val="D2D2D2">
                    <a:lumMod val="10000"/>
                  </a:srgbClr>
                </a:solidFill>
                <a:effectLst/>
                <a:uLnTx/>
                <a:uFillTx/>
                <a:latin typeface="Arial" panose="020B0604020202020204" pitchFamily="34" charset="0"/>
                <a:ea typeface="Arial" panose="020B0604020202020204" pitchFamily="34" charset="0"/>
                <a:cs typeface="Arial" panose="020B0604020202020204" pitchFamily="34" charset="0"/>
              </a:defRPr>
            </a:lvl2pPr>
            <a:lvl3pPr marL="0" indent="0">
              <a:buNone/>
              <a:defRPr kumimoji="0" lang="en-US" sz="1000" b="1" i="0" u="none" strike="noStrike" kern="1200" cap="none" spc="100" normalizeH="0" baseline="0" dirty="0" smtClean="0">
                <a:ln>
                  <a:noFill/>
                </a:ln>
                <a:solidFill>
                  <a:srgbClr val="0078D7"/>
                </a:solidFill>
                <a:effectLst/>
                <a:uLnTx/>
                <a:uFillTx/>
                <a:latin typeface="Arial" panose="020B0604020202020204" pitchFamily="34" charset="0"/>
                <a:ea typeface="Arial" panose="020B0604020202020204" pitchFamily="34" charset="0"/>
                <a:cs typeface="Arial" panose="020B0604020202020204" pitchFamily="34" charset="0"/>
              </a:defRPr>
            </a:lvl3pPr>
          </a:lstStyle>
          <a:p>
            <a:pPr lvl="0"/>
            <a:r>
              <a:rPr lang="en-US" dirty="0"/>
              <a:t>Edit Master text styles</a:t>
            </a:r>
          </a:p>
          <a:p>
            <a:pPr lvl="1"/>
            <a:r>
              <a:rPr lang="en-US" dirty="0"/>
              <a:t>Second level</a:t>
            </a:r>
          </a:p>
          <a:p>
            <a:pPr lvl="2"/>
            <a:r>
              <a:rPr lang="en-US" dirty="0"/>
              <a:t>Third level</a:t>
            </a:r>
          </a:p>
        </p:txBody>
      </p:sp>
      <p:sp>
        <p:nvSpPr>
          <p:cNvPr id="4" name="Rectangle 3">
            <a:extLst>
              <a:ext uri="{FF2B5EF4-FFF2-40B4-BE49-F238E27FC236}">
                <a16:creationId xmlns:a16="http://schemas.microsoft.com/office/drawing/2014/main" id="{780E5592-BCF2-4359-A15B-37F10939823B}"/>
              </a:ext>
            </a:extLst>
          </p:cNvPr>
          <p:cNvSpPr/>
          <p:nvPr userDrawn="1"/>
        </p:nvSpPr>
        <p:spPr bwMode="auto">
          <a:xfrm>
            <a:off x="0" y="5566611"/>
            <a:ext cx="12192000" cy="1291389"/>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92938135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ase study">
    <p:bg>
      <p:bgRef idx="1001">
        <a:schemeClr val="bg1"/>
      </p:bgRef>
    </p:bg>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69240" y="2197702"/>
            <a:ext cx="5265119" cy="1898981"/>
          </a:xfrm>
        </p:spPr>
        <p:txBody>
          <a:bodyPr/>
          <a:lstStyle>
            <a:lvl1pPr marL="0" indent="0">
              <a:spcAft>
                <a:spcPts val="1800"/>
              </a:spcAft>
              <a:buNone/>
              <a:defRPr sz="2400" spc="100" baseline="0">
                <a:solidFill>
                  <a:schemeClr val="tx1"/>
                </a:solidFill>
              </a:defRPr>
            </a:lvl1pPr>
            <a:lvl2pPr marL="160020" indent="-160020" algn="l" defTabSz="762000" rtl="0" eaLnBrk="1" latinLnBrk="0" hangingPunct="1">
              <a:lnSpc>
                <a:spcPct val="107000"/>
              </a:lnSpc>
              <a:spcBef>
                <a:spcPts val="0"/>
              </a:spcBef>
              <a:spcAft>
                <a:spcPts val="600"/>
              </a:spcAft>
              <a:buClr>
                <a:schemeClr val="tx2"/>
              </a:buClr>
              <a:buFont typeface="Arial" panose="020B0604020202020204" pitchFamily="34" charset="0"/>
              <a:buChar char="•"/>
              <a:defRPr lang="en-US" sz="2000" kern="1200" spc="100" baseline="0" dirty="0" smtClean="0">
                <a:solidFill>
                  <a:schemeClr val="tx1"/>
                </a:solidFill>
                <a:latin typeface="+mn-lt"/>
                <a:ea typeface="+mn-ea"/>
                <a:cs typeface="Times New Roman" panose="02020603050405020304" pitchFamily="18" charset="0"/>
              </a:defRPr>
            </a:lvl2pPr>
            <a:lvl3pPr marL="569913" indent="-228600" defTabSz="762000">
              <a:buClr>
                <a:schemeClr val="tx2"/>
              </a:buClr>
              <a:defRPr spc="100" baseline="0">
                <a:solidFill>
                  <a:schemeClr val="tx1"/>
                </a:solidFill>
              </a:defRPr>
            </a:lvl3pPr>
            <a:lvl4pPr marL="914400" indent="-228600" defTabSz="762000">
              <a:buClr>
                <a:schemeClr val="tx2"/>
              </a:buClr>
              <a:defRPr spc="100" baseline="0">
                <a:solidFill>
                  <a:schemeClr val="tx1"/>
                </a:solidFill>
              </a:defRPr>
            </a:lvl4pPr>
            <a:lvl5pPr marL="1258888" indent="-228600" defTabSz="762000">
              <a:buClr>
                <a:schemeClr val="tx2"/>
              </a:buClr>
              <a:defRPr spc="100" baseline="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3D3ED6A4-84B5-4E0F-AACB-5DDD65A08580}"/>
              </a:ext>
            </a:extLst>
          </p:cNvPr>
          <p:cNvSpPr/>
          <p:nvPr userDrawn="1"/>
        </p:nvSpPr>
        <p:spPr>
          <a:xfrm>
            <a:off x="6253842" y="1"/>
            <a:ext cx="5938157" cy="6865234"/>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146F0AFE-AADD-4A6A-8100-DF623625BB3F}"/>
              </a:ext>
            </a:extLst>
          </p:cNvPr>
          <p:cNvSpPr>
            <a:spLocks noGrp="1"/>
          </p:cNvSpPr>
          <p:nvPr>
            <p:ph type="title"/>
          </p:nvPr>
        </p:nvSpPr>
        <p:spPr>
          <a:xfrm>
            <a:off x="269240" y="289511"/>
            <a:ext cx="5265119" cy="161766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54743132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3_Blank">
    <p:bg>
      <p:bgPr>
        <a:solidFill>
          <a:srgbClr val="FFFFFF"/>
        </a:solidFill>
        <a:effectLst/>
      </p:bgPr>
    </p:bg>
    <p:spTree>
      <p:nvGrpSpPr>
        <p:cNvPr id="1" name=""/>
        <p:cNvGrpSpPr/>
        <p:nvPr/>
      </p:nvGrpSpPr>
      <p:grpSpPr>
        <a:xfrm>
          <a:off x="0" y="0"/>
          <a:ext cx="0" cy="0"/>
          <a:chOff x="0" y="0"/>
          <a:chExt cx="0" cy="0"/>
        </a:xfrm>
      </p:grpSpPr>
      <p:sp>
        <p:nvSpPr>
          <p:cNvPr id="413" name="Slide Number"/>
          <p:cNvSpPr>
            <a:spLocks noGrp="1"/>
          </p:cNvSpPr>
          <p:nvPr>
            <p:ph type="sldNum" sz="quarter" idx="2"/>
          </p:nvPr>
        </p:nvSpPr>
        <p:spPr>
          <a:xfrm>
            <a:off x="11105194" y="6412611"/>
            <a:ext cx="248609" cy="252604"/>
          </a:xfrm>
          <a:prstGeom prst="rect">
            <a:avLst/>
          </a:prstGeom>
        </p:spPr>
        <p:txBody>
          <a:bodyPr lIns="34289" tIns="34289" rIns="34289" bIns="34289"/>
          <a:lstStyle>
            <a:lvl1pPr defTabSz="914224">
              <a:defRPr sz="1200">
                <a:latin typeface="Arial" panose="020B0604020202020204" pitchFamily="34" charset="0"/>
                <a:ea typeface="Arial" panose="020B0604020202020204" pitchFamily="34" charset="0"/>
                <a:cs typeface="Arial" panose="020B0604020202020204" pitchFamily="34" charset="0"/>
                <a:sym typeface="Calibri"/>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87144149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12175C-3CF6-487A-9684-5B9CA6422935}"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EB9E8-CA3A-4349-8165-A1A8FED2E9F7}" type="slidenum">
              <a:rPr lang="en-US" smtClean="0"/>
              <a:t>‹#›</a:t>
            </a:fld>
            <a:endParaRPr lang="en-US"/>
          </a:p>
        </p:txBody>
      </p:sp>
    </p:spTree>
    <p:extLst>
      <p:ext uri="{BB962C8B-B14F-4D97-AF65-F5344CB8AC3E}">
        <p14:creationId xmlns:p14="http://schemas.microsoft.com/office/powerpoint/2010/main" val="2394173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12118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8025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2/16/2023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99649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2/16/2023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16880018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1120C9-890A-4013-ADCB-1DF4AE2150B6}" type="datetimeFigureOut">
              <a:rPr lang="en-US" smtClean="0"/>
              <a:t>2/16/2023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C3BC81-F2B5-4BD2-808C-0E2507328F7C}" type="slidenum">
              <a:rPr lang="en-US" smtClean="0"/>
              <a:t>‹#›</a:t>
            </a:fld>
            <a:endParaRPr lang="en-US"/>
          </a:p>
        </p:txBody>
      </p:sp>
    </p:spTree>
    <p:extLst>
      <p:ext uri="{BB962C8B-B14F-4D97-AF65-F5344CB8AC3E}">
        <p14:creationId xmlns:p14="http://schemas.microsoft.com/office/powerpoint/2010/main" val="930040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88263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43777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2/16/2023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42930451"/>
      </p:ext>
    </p:extLst>
  </p:cSld>
  <p:clrMap bg1="lt1" tx1="dk1" bg2="lt2" tx2="dk2" accent1="accent1" accent2="accent2" accent3="accent3" accent4="accent4" accent5="accent5" accent6="accent6" hlink="hlink" folHlink="folHlink"/>
  <p:sldLayoutIdLst>
    <p:sldLayoutId id="2147484408" r:id="rId1"/>
    <p:sldLayoutId id="2147484409" r:id="rId2"/>
    <p:sldLayoutId id="2147484410" r:id="rId3"/>
    <p:sldLayoutId id="2147484411" r:id="rId4"/>
    <p:sldLayoutId id="2147484412" r:id="rId5"/>
    <p:sldLayoutId id="2147484413" r:id="rId6"/>
    <p:sldLayoutId id="2147484414" r:id="rId7"/>
    <p:sldLayoutId id="2147484415" r:id="rId8"/>
    <p:sldLayoutId id="2147484416" r:id="rId9"/>
    <p:sldLayoutId id="2147484417" r:id="rId10"/>
    <p:sldLayoutId id="2147484418" r:id="rId11"/>
    <p:sldLayoutId id="2147484419" r:id="rId12"/>
    <p:sldLayoutId id="2147484421" r:id="rId13"/>
    <p:sldLayoutId id="2147484422" r:id="rId14"/>
    <p:sldLayoutId id="2147484423" r:id="rId15"/>
    <p:sldLayoutId id="2147484424" r:id="rId16"/>
    <p:sldLayoutId id="2147484425" r:id="rId17"/>
    <p:sldLayoutId id="2147484426"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3" Type="http://schemas.openxmlformats.org/officeDocument/2006/relationships/image" Target="../media/image22.png"/><Relationship Id="rId18" Type="http://schemas.openxmlformats.org/officeDocument/2006/relationships/image" Target="../media/image27.png"/><Relationship Id="rId26" Type="http://schemas.openxmlformats.org/officeDocument/2006/relationships/image" Target="../media/image35.png"/><Relationship Id="rId39" Type="http://schemas.openxmlformats.org/officeDocument/2006/relationships/image" Target="../media/image48.png"/><Relationship Id="rId21" Type="http://schemas.openxmlformats.org/officeDocument/2006/relationships/image" Target="../media/image30.png"/><Relationship Id="rId34" Type="http://schemas.openxmlformats.org/officeDocument/2006/relationships/image" Target="../media/image43.png"/><Relationship Id="rId42" Type="http://schemas.openxmlformats.org/officeDocument/2006/relationships/image" Target="../media/image51.png"/><Relationship Id="rId7" Type="http://schemas.openxmlformats.org/officeDocument/2006/relationships/image" Target="../media/image16.png"/><Relationship Id="rId2" Type="http://schemas.openxmlformats.org/officeDocument/2006/relationships/notesSlide" Target="../notesSlides/notesSlide15.xml"/><Relationship Id="rId16" Type="http://schemas.openxmlformats.org/officeDocument/2006/relationships/image" Target="../media/image25.png"/><Relationship Id="rId29" Type="http://schemas.openxmlformats.org/officeDocument/2006/relationships/image" Target="../media/image38.png"/><Relationship Id="rId1" Type="http://schemas.openxmlformats.org/officeDocument/2006/relationships/slideLayout" Target="../slideLayouts/slideLayout15.xml"/><Relationship Id="rId6" Type="http://schemas.openxmlformats.org/officeDocument/2006/relationships/image" Target="../media/image15.png"/><Relationship Id="rId11" Type="http://schemas.openxmlformats.org/officeDocument/2006/relationships/image" Target="../media/image20.png"/><Relationship Id="rId24" Type="http://schemas.openxmlformats.org/officeDocument/2006/relationships/image" Target="../media/image33.png"/><Relationship Id="rId32" Type="http://schemas.openxmlformats.org/officeDocument/2006/relationships/image" Target="../media/image41.png"/><Relationship Id="rId37" Type="http://schemas.openxmlformats.org/officeDocument/2006/relationships/image" Target="../media/image46.png"/><Relationship Id="rId40" Type="http://schemas.openxmlformats.org/officeDocument/2006/relationships/image" Target="../media/image49.png"/><Relationship Id="rId45" Type="http://schemas.openxmlformats.org/officeDocument/2006/relationships/image" Target="../media/image54.png"/><Relationship Id="rId5" Type="http://schemas.openxmlformats.org/officeDocument/2006/relationships/image" Target="../media/image14.png"/><Relationship Id="rId15" Type="http://schemas.openxmlformats.org/officeDocument/2006/relationships/image" Target="../media/image24.jpeg"/><Relationship Id="rId23" Type="http://schemas.openxmlformats.org/officeDocument/2006/relationships/image" Target="../media/image32.jpeg"/><Relationship Id="rId28" Type="http://schemas.openxmlformats.org/officeDocument/2006/relationships/image" Target="../media/image37.png"/><Relationship Id="rId36" Type="http://schemas.openxmlformats.org/officeDocument/2006/relationships/image" Target="../media/image45.png"/><Relationship Id="rId10" Type="http://schemas.openxmlformats.org/officeDocument/2006/relationships/image" Target="../media/image19.png"/><Relationship Id="rId19" Type="http://schemas.openxmlformats.org/officeDocument/2006/relationships/image" Target="../media/image28.png"/><Relationship Id="rId31" Type="http://schemas.openxmlformats.org/officeDocument/2006/relationships/image" Target="../media/image40.png"/><Relationship Id="rId44" Type="http://schemas.openxmlformats.org/officeDocument/2006/relationships/image" Target="../media/image53.png"/><Relationship Id="rId4" Type="http://schemas.openxmlformats.org/officeDocument/2006/relationships/image" Target="../media/image13.jpeg"/><Relationship Id="rId9" Type="http://schemas.openxmlformats.org/officeDocument/2006/relationships/image" Target="../media/image18.png"/><Relationship Id="rId14" Type="http://schemas.openxmlformats.org/officeDocument/2006/relationships/image" Target="../media/image23.png"/><Relationship Id="rId22" Type="http://schemas.openxmlformats.org/officeDocument/2006/relationships/image" Target="../media/image31.png"/><Relationship Id="rId27" Type="http://schemas.openxmlformats.org/officeDocument/2006/relationships/image" Target="../media/image36.png"/><Relationship Id="rId30" Type="http://schemas.openxmlformats.org/officeDocument/2006/relationships/image" Target="../media/image39.png"/><Relationship Id="rId35" Type="http://schemas.openxmlformats.org/officeDocument/2006/relationships/image" Target="../media/image44.jpeg"/><Relationship Id="rId43" Type="http://schemas.openxmlformats.org/officeDocument/2006/relationships/image" Target="../media/image52.png"/><Relationship Id="rId8" Type="http://schemas.openxmlformats.org/officeDocument/2006/relationships/image" Target="../media/image17.png"/><Relationship Id="rId3" Type="http://schemas.openxmlformats.org/officeDocument/2006/relationships/image" Target="../media/image12.png"/><Relationship Id="rId12" Type="http://schemas.openxmlformats.org/officeDocument/2006/relationships/image" Target="../media/image21.png"/><Relationship Id="rId17" Type="http://schemas.openxmlformats.org/officeDocument/2006/relationships/image" Target="../media/image26.png"/><Relationship Id="rId25" Type="http://schemas.openxmlformats.org/officeDocument/2006/relationships/image" Target="../media/image34.png"/><Relationship Id="rId33" Type="http://schemas.openxmlformats.org/officeDocument/2006/relationships/image" Target="../media/image42.png"/><Relationship Id="rId38" Type="http://schemas.openxmlformats.org/officeDocument/2006/relationships/image" Target="../media/image47.jpeg"/><Relationship Id="rId46" Type="http://schemas.openxmlformats.org/officeDocument/2006/relationships/image" Target="../media/image55.jpg"/><Relationship Id="rId20" Type="http://schemas.openxmlformats.org/officeDocument/2006/relationships/image" Target="../media/image29.png"/><Relationship Id="rId41" Type="http://schemas.openxmlformats.org/officeDocument/2006/relationships/image" Target="../media/image50.gi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8.xml"/><Relationship Id="rId1" Type="http://schemas.openxmlformats.org/officeDocument/2006/relationships/slideLayout" Target="../slideLayouts/slideLayout16.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2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9.xml"/><Relationship Id="rId1" Type="http://schemas.openxmlformats.org/officeDocument/2006/relationships/slideLayout" Target="../slideLayouts/slideLayout16.xml"/><Relationship Id="rId4" Type="http://schemas.openxmlformats.org/officeDocument/2006/relationships/image" Target="../media/image56.png"/></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0.xml"/><Relationship Id="rId1" Type="http://schemas.openxmlformats.org/officeDocument/2006/relationships/slideLayout" Target="../slideLayouts/slideLayout17.xml"/><Relationship Id="rId5" Type="http://schemas.openxmlformats.org/officeDocument/2006/relationships/image" Target="../media/image64.svg"/><Relationship Id="rId4" Type="http://schemas.openxmlformats.org/officeDocument/2006/relationships/image" Target="../media/image63.png"/></Relationships>
</file>

<file path=ppt/slides/_rels/slide2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1.xml"/><Relationship Id="rId1" Type="http://schemas.openxmlformats.org/officeDocument/2006/relationships/slideLayout" Target="../slideLayouts/slideLayout17.xml"/><Relationship Id="rId4" Type="http://schemas.openxmlformats.org/officeDocument/2006/relationships/image" Target="../media/image66.png"/></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2.xml"/><Relationship Id="rId1" Type="http://schemas.openxmlformats.org/officeDocument/2006/relationships/slideLayout" Target="../slideLayouts/slideLayout17.xml"/><Relationship Id="rId6" Type="http://schemas.openxmlformats.org/officeDocument/2006/relationships/image" Target="../media/image56.png"/><Relationship Id="rId5" Type="http://schemas.microsoft.com/office/2007/relationships/hdphoto" Target="../media/hdphoto1.wdp"/><Relationship Id="rId4" Type="http://schemas.openxmlformats.org/officeDocument/2006/relationships/image" Target="../media/image68.png"/></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3.xml"/><Relationship Id="rId1" Type="http://schemas.openxmlformats.org/officeDocument/2006/relationships/slideLayout" Target="../slideLayouts/slideLayout17.xml"/><Relationship Id="rId4" Type="http://schemas.openxmlformats.org/officeDocument/2006/relationships/image" Target="../media/image70.emf"/></Relationships>
</file>

<file path=ppt/slides/_rels/slide2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4.xml"/><Relationship Id="rId1" Type="http://schemas.openxmlformats.org/officeDocument/2006/relationships/slideLayout" Target="../slideLayouts/slideLayout17.xml"/><Relationship Id="rId4" Type="http://schemas.openxmlformats.org/officeDocument/2006/relationships/image" Target="../media/image72.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8.xml"/><Relationship Id="rId5" Type="http://schemas.openxmlformats.org/officeDocument/2006/relationships/image" Target="../media/image5.png"/><Relationship Id="rId4" Type="http://schemas.openxmlformats.org/officeDocument/2006/relationships/image" Target="../media/image4.svg"/></Relationships>
</file>

<file path=ppt/slides/_rels/slide3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8" Type="http://schemas.openxmlformats.org/officeDocument/2006/relationships/hyperlink" Target="https://appsource.microsoft.com/en-us/product/web-apps/edsby.edsby?tab=Overview" TargetMode="External"/><Relationship Id="rId13" Type="http://schemas.openxmlformats.org/officeDocument/2006/relationships/hyperlink" Target="https://appsource.microsoft.com/en-us/product/web-apps/flintfox-trade-management-dist.2c631707-e421-4248-b22c-27b430af9fd9?tab=Overview" TargetMode="External"/><Relationship Id="rId18" Type="http://schemas.openxmlformats.org/officeDocument/2006/relationships/hyperlink" Target="https://www.youtube.com/watch?v=t2PNdyFUnWc" TargetMode="External"/><Relationship Id="rId3" Type="http://schemas.openxmlformats.org/officeDocument/2006/relationships/hyperlink" Target="https://appsource.microsoft.com/en-us/product/web-apps/avepoint.7738ac97-fd40-4ed3-aaab-327c3e0fe0b3?tab=Overview" TargetMode="External"/><Relationship Id="rId7" Type="http://schemas.openxmlformats.org/officeDocument/2006/relationships/hyperlink" Target="https://appsource.microsoft.com/en-us/product/web-apps/cgi.d9827e75-9119-45ef-a505-67deec14db48?tab=Overview" TargetMode="External"/><Relationship Id="rId12" Type="http://schemas.openxmlformats.org/officeDocument/2006/relationships/hyperlink" Target="https://appsource.microsoft.com/en-us/product/web-apps/numerix.32502914-857f-402f-a0b0-3cd948b4a5ba?tab=Overview" TargetMode="External"/><Relationship Id="rId17" Type="http://schemas.openxmlformats.org/officeDocument/2006/relationships/hyperlink" Target="https://appsource.microsoft.com/en-us/product/web-apps/proscpq.6c58581a-e15f-4378-aa84-5601a67a903a?tab=Overview" TargetMode="External"/><Relationship Id="rId2" Type="http://schemas.openxmlformats.org/officeDocument/2006/relationships/notesSlide" Target="../notesSlides/notesSlide26.xml"/><Relationship Id="rId16" Type="http://schemas.openxmlformats.org/officeDocument/2006/relationships/hyperlink" Target="https://appsource.microsoft.com/en-us/product/web-apps/apttus.6bd9f825-508e-4e73-9a45-c03176d6e734?tab=Overview" TargetMode="External"/><Relationship Id="rId1" Type="http://schemas.openxmlformats.org/officeDocument/2006/relationships/slideLayout" Target="../slideLayouts/slideLayout6.xml"/><Relationship Id="rId6" Type="http://schemas.openxmlformats.org/officeDocument/2006/relationships/hyperlink" Target="https://appsource.microsoft.com/en-us/product/web-apps/kensci.4831168d-903c-4ac9-a2fc-75952624b577?tab=Overview" TargetMode="External"/><Relationship Id="rId11" Type="http://schemas.openxmlformats.org/officeDocument/2006/relationships/hyperlink" Target="https://appsource.microsoft.com/en-us/product/web-apps/temenos.9632b3b6-0e0a-494d-88d8-39a5620999dc?tab=Overview" TargetMode="External"/><Relationship Id="rId5" Type="http://schemas.openxmlformats.org/officeDocument/2006/relationships/hyperlink" Target="https://appsource.microsoft.com/en-us/product/dynamics-365/tribridge_health360.2ca8cb47-4e93-4e1c-af86-784041b4d8a9?tab=Overview" TargetMode="External"/><Relationship Id="rId15" Type="http://schemas.openxmlformats.org/officeDocument/2006/relationships/hyperlink" Target="https://appsource.microsoft.com/en-us/product/web-apps/neal_analytics.8066ad01-1e61-40cd-bd33-9b86c65fa73a?tab=Overview" TargetMode="External"/><Relationship Id="rId10" Type="http://schemas.openxmlformats.org/officeDocument/2006/relationships/hyperlink" Target="https://appsource.microsoft.com/en-us/product/web-apps/veripark.27ae8b12-08c0-42e5-a69d-c39f14b4a2dd?tab=Overview&amp;wt.mc_id=AID627570_QSG_SCL_184866" TargetMode="External"/><Relationship Id="rId4" Type="http://schemas.openxmlformats.org/officeDocument/2006/relationships/hyperlink" Target="https://appsource.microsoft.com/en-us/product/web-apps/grantvantage.543837c7-3bee-41ca-9c29-c24d8a87e738?tab=Overview" TargetMode="External"/><Relationship Id="rId9" Type="http://schemas.openxmlformats.org/officeDocument/2006/relationships/hyperlink" Target="https://appsource.microsoft.com/en-us/product/web-apps/carveniche.bg170601?tab=Overview" TargetMode="External"/><Relationship Id="rId14" Type="http://schemas.openxmlformats.org/officeDocument/2006/relationships/hyperlink" Target="https://appsource.microsoft.com/en-us/product/web-apps/plexure.c82dc2fc-817b-487e-ae83-1658c1bc8ff2?tab=Overview"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5.pn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en-us/regions/" TargetMode="External"/><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35A3888-611A-4FC3-8A75-2D38F84CB14B}"/>
              </a:ext>
            </a:extLst>
          </p:cNvPr>
          <p:cNvSpPr>
            <a:spLocks noGrp="1"/>
          </p:cNvSpPr>
          <p:nvPr>
            <p:ph type="title"/>
          </p:nvPr>
        </p:nvSpPr>
        <p:spPr>
          <a:xfrm>
            <a:off x="269302" y="2016750"/>
            <a:ext cx="6545155" cy="1793090"/>
          </a:xfrm>
        </p:spPr>
        <p:txBody>
          <a:bodyPr/>
          <a:lstStyle/>
          <a:p>
            <a:pPr>
              <a:spcBef>
                <a:spcPts val="1200"/>
              </a:spcBef>
            </a:pPr>
            <a:r>
              <a:rPr lang="en-US" sz="5000" spc="0" dirty="0">
                <a:latin typeface="Arial" panose="020B0604020202020204" pitchFamily="34" charset="0"/>
                <a:ea typeface="Segoe UI Semilight" charset="0"/>
              </a:rPr>
              <a:t>Azure Cosmos DB</a:t>
            </a:r>
            <a:br>
              <a:rPr lang="en-US" sz="5000" spc="0" dirty="0">
                <a:latin typeface="Arial" panose="020B0604020202020204" pitchFamily="34" charset="0"/>
                <a:ea typeface="Segoe UI Semilight" charset="0"/>
              </a:rPr>
            </a:br>
            <a:r>
              <a:rPr lang="en-US" sz="2000" spc="0" dirty="0">
                <a:latin typeface="Arial" panose="020B0604020202020204" pitchFamily="34" charset="0"/>
                <a:ea typeface="Segoe UI Semilight" charset="0"/>
              </a:rPr>
              <a:t>Technical Deep Dive</a:t>
            </a:r>
            <a:endParaRPr lang="en-US" sz="3600" spc="0" dirty="0">
              <a:latin typeface="Arial" panose="020B0604020202020204" pitchFamily="34" charset="0"/>
              <a:ea typeface="Segoe UI Semilight" charset="0"/>
            </a:endParaRPr>
          </a:p>
        </p:txBody>
      </p:sp>
      <p:sp>
        <p:nvSpPr>
          <p:cNvPr id="9" name="Subtitle 2">
            <a:extLst>
              <a:ext uri="{FF2B5EF4-FFF2-40B4-BE49-F238E27FC236}">
                <a16:creationId xmlns:a16="http://schemas.microsoft.com/office/drawing/2014/main" id="{FA87184D-9D3E-46B5-A5D4-8E1D9812BF43}"/>
              </a:ext>
            </a:extLst>
          </p:cNvPr>
          <p:cNvSpPr>
            <a:spLocks noGrp="1"/>
          </p:cNvSpPr>
          <p:nvPr>
            <p:ph type="body" sz="quarter" idx="12"/>
          </p:nvPr>
        </p:nvSpPr>
        <p:spPr>
          <a:xfrm>
            <a:off x="269302" y="3811137"/>
            <a:ext cx="6545155" cy="1792326"/>
          </a:xfrm>
        </p:spPr>
        <p:txBody>
          <a:bodyPr anchor="t"/>
          <a:lstStyle/>
          <a:p>
            <a:r>
              <a:rPr lang="en-US" altLang="ja-JP" sz="2000" b="1" dirty="0">
                <a:latin typeface="Arial" panose="020B0604020202020204" pitchFamily="34" charset="0"/>
                <a:ea typeface="Segoe UI Semibold" charset="0"/>
                <a:cs typeface="Arial" panose="020B0604020202020204" pitchFamily="34" charset="0"/>
              </a:rPr>
              <a:t>Yusuke Suzuki</a:t>
            </a:r>
          </a:p>
          <a:p>
            <a:r>
              <a:rPr lang="en-US" altLang="ja-JP" sz="2000" b="1" dirty="0">
                <a:latin typeface="Arial" panose="020B0604020202020204" pitchFamily="34" charset="0"/>
                <a:ea typeface="Segoe UI Semibold" charset="0"/>
                <a:cs typeface="Arial" panose="020B0604020202020204" pitchFamily="34" charset="0"/>
              </a:rPr>
              <a:t>2023/02/17</a:t>
            </a:r>
            <a:endParaRPr lang="en-US" sz="2000" b="1" dirty="0">
              <a:latin typeface="Arial" panose="020B0604020202020204" pitchFamily="34" charset="0"/>
              <a:ea typeface="Segoe UI Semibold" charset="0"/>
              <a:cs typeface="Arial" panose="020B0604020202020204" pitchFamily="34" charset="0"/>
            </a:endParaRPr>
          </a:p>
        </p:txBody>
      </p:sp>
    </p:spTree>
    <p:extLst>
      <p:ext uri="{BB962C8B-B14F-4D97-AF65-F5344CB8AC3E}">
        <p14:creationId xmlns:p14="http://schemas.microsoft.com/office/powerpoint/2010/main" val="38055331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1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350"/>
                                        <p:tgtEl>
                                          <p:spTgt spid="8"/>
                                        </p:tgtEl>
                                      </p:cBhvr>
                                    </p:animEffect>
                                    <p:anim calcmode="lin" valueType="num">
                                      <p:cBhvr>
                                        <p:cTn id="8" dur="350" fill="hold"/>
                                        <p:tgtEl>
                                          <p:spTgt spid="8"/>
                                        </p:tgtEl>
                                        <p:attrNameLst>
                                          <p:attrName>ppt_x</p:attrName>
                                        </p:attrNameLst>
                                      </p:cBhvr>
                                      <p:tavLst>
                                        <p:tav tm="0">
                                          <p:val>
                                            <p:strVal val="#ppt_x"/>
                                          </p:val>
                                        </p:tav>
                                        <p:tav tm="100000">
                                          <p:val>
                                            <p:strVal val="#ppt_x"/>
                                          </p:val>
                                        </p:tav>
                                      </p:tavLst>
                                    </p:anim>
                                    <p:anim calcmode="lin" valueType="num">
                                      <p:cBhvr>
                                        <p:cTn id="9" dur="35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350"/>
                                        <p:tgtEl>
                                          <p:spTgt spid="9">
                                            <p:txEl>
                                              <p:pRg st="0" end="0"/>
                                            </p:txEl>
                                          </p:spTgt>
                                        </p:tgtEl>
                                      </p:cBhvr>
                                    </p:animEffect>
                                    <p:anim calcmode="lin" valueType="num">
                                      <p:cBhvr>
                                        <p:cTn id="13" dur="35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4" dur="35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200"/>
                                  </p:stCondLst>
                                  <p:childTnLst>
                                    <p:set>
                                      <p:cBhvr>
                                        <p:cTn id="18" dur="1" fill="hold">
                                          <p:stCondLst>
                                            <p:cond delay="0"/>
                                          </p:stCondLst>
                                        </p:cTn>
                                        <p:tgtEl>
                                          <p:spTgt spid="9">
                                            <p:txEl>
                                              <p:pRg st="1" end="1"/>
                                            </p:txEl>
                                          </p:spTgt>
                                        </p:tgtEl>
                                        <p:attrNameLst>
                                          <p:attrName>style.visibility</p:attrName>
                                        </p:attrNameLst>
                                      </p:cBhvr>
                                      <p:to>
                                        <p:strVal val="visible"/>
                                      </p:to>
                                    </p:set>
                                    <p:animEffect transition="in" filter="fade">
                                      <p:cBhvr>
                                        <p:cTn id="19" dur="350"/>
                                        <p:tgtEl>
                                          <p:spTgt spid="9">
                                            <p:txEl>
                                              <p:pRg st="1" end="1"/>
                                            </p:txEl>
                                          </p:spTgt>
                                        </p:tgtEl>
                                      </p:cBhvr>
                                    </p:animEffect>
                                    <p:anim calcmode="lin" valueType="num">
                                      <p:cBhvr>
                                        <p:cTn id="20" dur="35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1" dur="35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699192" y="4353517"/>
            <a:ext cx="3293144" cy="1080378"/>
            <a:chOff x="1698567" y="4408240"/>
            <a:chExt cx="3293612" cy="1080531"/>
          </a:xfrm>
        </p:grpSpPr>
        <p:sp>
          <p:nvSpPr>
            <p:cNvPr id="32" name="Rectangle 31"/>
            <p:cNvSpPr/>
            <p:nvPr/>
          </p:nvSpPr>
          <p:spPr>
            <a:xfrm>
              <a:off x="1719403" y="4408240"/>
              <a:ext cx="618860" cy="618860"/>
            </a:xfrm>
            <a:prstGeom prst="rect">
              <a:avLst/>
            </a:prstGeom>
            <a:solidFill>
              <a:srgbClr val="F3F3F3"/>
            </a:solidFill>
            <a:ln w="19050" cap="flat" cmpd="sng" algn="ctr">
              <a:solidFill>
                <a:schemeClr val="tx2"/>
              </a:solidFill>
              <a:prstDash val="solid"/>
              <a:miter lim="800000"/>
            </a:ln>
            <a:effectLst/>
          </p:spPr>
          <p:txBody>
            <a:bodyPr rtlCol="0" anchor="ctr"/>
            <a:lstStyle/>
            <a:p>
              <a:pPr algn="ctr" defTabSz="914225">
                <a:defRPr/>
              </a:pPr>
              <a:endParaRPr lang="en-US" kern="0" dirty="0">
                <a:solidFill>
                  <a:srgbClr val="FFFFFF"/>
                </a:solidFill>
                <a:latin typeface="Arial" panose="020B0604020202020204" pitchFamily="34" charset="0"/>
                <a:ea typeface=""/>
                <a:cs typeface=""/>
              </a:endParaRPr>
            </a:p>
          </p:txBody>
        </p:sp>
        <p:sp>
          <p:nvSpPr>
            <p:cNvPr id="37" name="TextBox 36"/>
            <p:cNvSpPr txBox="1"/>
            <p:nvPr/>
          </p:nvSpPr>
          <p:spPr>
            <a:xfrm>
              <a:off x="1698567" y="5150169"/>
              <a:ext cx="660532" cy="338602"/>
            </a:xfrm>
            <a:prstGeom prst="rect">
              <a:avLst/>
            </a:prstGeom>
            <a:noFill/>
          </p:spPr>
          <p:txBody>
            <a:bodyPr wrap="none" lIns="0" rIns="0" rtlCol="0">
              <a:spAutoFit/>
            </a:bodyPr>
            <a:lstStyle/>
            <a:p>
              <a:pPr algn="ctr" defTabSz="914225"/>
              <a:r>
                <a:rPr lang="en-US" sz="1600" b="1" dirty="0">
                  <a:solidFill>
                    <a:srgbClr val="0078D7"/>
                  </a:solidFill>
                  <a:latin typeface="Arial" panose="020B0604020202020204" pitchFamily="34" charset="0"/>
                  <a:ea typeface="Segoe UI Semibold" charset="0"/>
                  <a:cs typeface="Arial" panose="020B0604020202020204" pitchFamily="34" charset="0"/>
                </a:rPr>
                <a:t>Strong</a:t>
              </a:r>
            </a:p>
          </p:txBody>
        </p:sp>
        <p:sp>
          <p:nvSpPr>
            <p:cNvPr id="33" name="Rectangle: Rounded Corners 94"/>
            <p:cNvSpPr/>
            <p:nvPr/>
          </p:nvSpPr>
          <p:spPr>
            <a:xfrm>
              <a:off x="3765700" y="4408240"/>
              <a:ext cx="618860" cy="618860"/>
            </a:xfrm>
            <a:prstGeom prst="roundRect">
              <a:avLst/>
            </a:prstGeom>
            <a:solidFill>
              <a:srgbClr val="F3F3F3"/>
            </a:solidFill>
            <a:ln w="19050" cap="flat" cmpd="sng" algn="ctr">
              <a:solidFill>
                <a:schemeClr val="tx2">
                  <a:alpha val="85000"/>
                </a:schemeClr>
              </a:solidFill>
              <a:prstDash val="solid"/>
              <a:miter lim="800000"/>
            </a:ln>
            <a:effectLst/>
          </p:spPr>
          <p:txBody>
            <a:bodyPr rtlCol="0" anchor="ctr"/>
            <a:lstStyle/>
            <a:p>
              <a:pPr algn="ctr" defTabSz="914225">
                <a:defRPr/>
              </a:pPr>
              <a:endParaRPr lang="en-US" kern="0" dirty="0">
                <a:solidFill>
                  <a:srgbClr val="FFFFFF"/>
                </a:solidFill>
                <a:latin typeface="Arial" panose="020B0604020202020204" pitchFamily="34" charset="0"/>
                <a:ea typeface=""/>
                <a:cs typeface=""/>
              </a:endParaRPr>
            </a:p>
          </p:txBody>
        </p:sp>
        <p:sp>
          <p:nvSpPr>
            <p:cNvPr id="38" name="TextBox 37"/>
            <p:cNvSpPr txBox="1"/>
            <p:nvPr/>
          </p:nvSpPr>
          <p:spPr>
            <a:xfrm>
              <a:off x="3158083" y="5150169"/>
              <a:ext cx="1834096" cy="338602"/>
            </a:xfrm>
            <a:prstGeom prst="rect">
              <a:avLst/>
            </a:prstGeom>
            <a:noFill/>
          </p:spPr>
          <p:txBody>
            <a:bodyPr wrap="none" lIns="0" rIns="0" rtlCol="0">
              <a:spAutoFit/>
            </a:bodyPr>
            <a:lstStyle/>
            <a:p>
              <a:pPr algn="ctr" defTabSz="914225"/>
              <a:r>
                <a:rPr lang="en-US" sz="1600" b="1" dirty="0">
                  <a:solidFill>
                    <a:srgbClr val="0078D7"/>
                  </a:solidFill>
                  <a:latin typeface="Arial" panose="020B0604020202020204" pitchFamily="34" charset="0"/>
                  <a:ea typeface="Segoe UI Semibold" charset="0"/>
                  <a:cs typeface="Arial" panose="020B0604020202020204" pitchFamily="34" charset="0"/>
                </a:rPr>
                <a:t>Bounded-stateless</a:t>
              </a:r>
            </a:p>
          </p:txBody>
        </p:sp>
      </p:grpSp>
      <p:sp>
        <p:nvSpPr>
          <p:cNvPr id="34" name="Rectangle: Rounded Corners 95"/>
          <p:cNvSpPr/>
          <p:nvPr/>
        </p:nvSpPr>
        <p:spPr>
          <a:xfrm>
            <a:off x="5812037" y="4353517"/>
            <a:ext cx="618772" cy="618772"/>
          </a:xfrm>
          <a:prstGeom prst="roundRect">
            <a:avLst>
              <a:gd name="adj" fmla="val 32189"/>
            </a:avLst>
          </a:prstGeom>
          <a:solidFill>
            <a:srgbClr val="F3F3F3"/>
          </a:solidFill>
          <a:ln w="19050" cap="flat" cmpd="sng" algn="ctr">
            <a:solidFill>
              <a:schemeClr val="tx2">
                <a:alpha val="70000"/>
              </a:schemeClr>
            </a:solidFill>
            <a:prstDash val="solid"/>
            <a:miter lim="800000"/>
          </a:ln>
          <a:effectLst/>
        </p:spPr>
        <p:txBody>
          <a:bodyPr rtlCol="0" anchor="ctr"/>
          <a:lstStyle/>
          <a:p>
            <a:pPr algn="ctr" defTabSz="914225">
              <a:defRPr/>
            </a:pPr>
            <a:endParaRPr lang="en-US" kern="0" dirty="0">
              <a:solidFill>
                <a:srgbClr val="FFFFFF"/>
              </a:solidFill>
              <a:latin typeface="Arial" panose="020B0604020202020204" pitchFamily="34" charset="0"/>
              <a:ea typeface=""/>
              <a:cs typeface=""/>
            </a:endParaRPr>
          </a:p>
        </p:txBody>
      </p:sp>
      <p:sp>
        <p:nvSpPr>
          <p:cNvPr id="39" name="TextBox 38"/>
          <p:cNvSpPr txBox="1"/>
          <p:nvPr/>
        </p:nvSpPr>
        <p:spPr>
          <a:xfrm>
            <a:off x="5728689" y="5095341"/>
            <a:ext cx="785472" cy="338554"/>
          </a:xfrm>
          <a:prstGeom prst="rect">
            <a:avLst/>
          </a:prstGeom>
          <a:noFill/>
        </p:spPr>
        <p:txBody>
          <a:bodyPr wrap="none" lIns="0" rIns="0" rtlCol="0">
            <a:spAutoFit/>
          </a:bodyPr>
          <a:lstStyle/>
          <a:p>
            <a:pPr algn="ctr" defTabSz="914225"/>
            <a:r>
              <a:rPr lang="en-US" sz="1600" b="1" dirty="0">
                <a:solidFill>
                  <a:srgbClr val="0078D7"/>
                </a:solidFill>
                <a:latin typeface="Arial" panose="020B0604020202020204" pitchFamily="34" charset="0"/>
                <a:ea typeface="Segoe UI Semibold" charset="0"/>
                <a:cs typeface="Arial" panose="020B0604020202020204" pitchFamily="34" charset="0"/>
              </a:rPr>
              <a:t>Session</a:t>
            </a:r>
          </a:p>
        </p:txBody>
      </p:sp>
      <p:grpSp>
        <p:nvGrpSpPr>
          <p:cNvPr id="7" name="Group 6"/>
          <p:cNvGrpSpPr/>
          <p:nvPr/>
        </p:nvGrpSpPr>
        <p:grpSpPr>
          <a:xfrm>
            <a:off x="7329061" y="4353615"/>
            <a:ext cx="3321657" cy="1080281"/>
            <a:chOff x="7329235" y="4408240"/>
            <a:chExt cx="3322127" cy="1080434"/>
          </a:xfrm>
        </p:grpSpPr>
        <p:sp>
          <p:nvSpPr>
            <p:cNvPr id="35" name="Rectangle: Rounded Corners 96"/>
            <p:cNvSpPr/>
            <p:nvPr/>
          </p:nvSpPr>
          <p:spPr>
            <a:xfrm>
              <a:off x="7858295" y="4408240"/>
              <a:ext cx="618860" cy="618860"/>
            </a:xfrm>
            <a:prstGeom prst="roundRect">
              <a:avLst>
                <a:gd name="adj" fmla="val 42704"/>
              </a:avLst>
            </a:prstGeom>
            <a:solidFill>
              <a:srgbClr val="F3F3F3"/>
            </a:solidFill>
            <a:ln w="19050" cap="flat" cmpd="sng" algn="ctr">
              <a:solidFill>
                <a:schemeClr val="tx2">
                  <a:alpha val="55000"/>
                </a:schemeClr>
              </a:solidFill>
              <a:prstDash val="solid"/>
              <a:miter lim="800000"/>
            </a:ln>
            <a:effectLst/>
          </p:spPr>
          <p:txBody>
            <a:bodyPr rtlCol="0" anchor="ctr"/>
            <a:lstStyle/>
            <a:p>
              <a:pPr algn="ctr" defTabSz="914225">
                <a:defRPr/>
              </a:pPr>
              <a:endParaRPr lang="en-US" kern="0" dirty="0">
                <a:solidFill>
                  <a:srgbClr val="FFFFFF"/>
                </a:solidFill>
                <a:latin typeface="Arial" panose="020B0604020202020204" pitchFamily="34" charset="0"/>
                <a:ea typeface=""/>
                <a:cs typeface=""/>
              </a:endParaRPr>
            </a:p>
          </p:txBody>
        </p:sp>
        <p:sp>
          <p:nvSpPr>
            <p:cNvPr id="40" name="TextBox 39"/>
            <p:cNvSpPr txBox="1"/>
            <p:nvPr/>
          </p:nvSpPr>
          <p:spPr>
            <a:xfrm>
              <a:off x="7329235" y="5150072"/>
              <a:ext cx="1676979" cy="338602"/>
            </a:xfrm>
            <a:prstGeom prst="rect">
              <a:avLst/>
            </a:prstGeom>
            <a:noFill/>
          </p:spPr>
          <p:txBody>
            <a:bodyPr wrap="none" lIns="0" rIns="0" rtlCol="0">
              <a:spAutoFit/>
            </a:bodyPr>
            <a:lstStyle/>
            <a:p>
              <a:pPr algn="ctr" defTabSz="914225"/>
              <a:r>
                <a:rPr lang="en-US" sz="1600" b="1" dirty="0">
                  <a:solidFill>
                    <a:srgbClr val="0078D7"/>
                  </a:solidFill>
                  <a:latin typeface="Arial" panose="020B0604020202020204" pitchFamily="34" charset="0"/>
                  <a:ea typeface="Segoe UI Semibold" charset="0"/>
                  <a:cs typeface="Arial" panose="020B0604020202020204" pitchFamily="34" charset="0"/>
                </a:rPr>
                <a:t>Consistent prefix</a:t>
              </a:r>
            </a:p>
          </p:txBody>
        </p:sp>
        <p:sp>
          <p:nvSpPr>
            <p:cNvPr id="36" name="Oval 35"/>
            <p:cNvSpPr/>
            <p:nvPr/>
          </p:nvSpPr>
          <p:spPr>
            <a:xfrm>
              <a:off x="9914671" y="4408240"/>
              <a:ext cx="618860" cy="618860"/>
            </a:xfrm>
            <a:prstGeom prst="ellipse">
              <a:avLst/>
            </a:prstGeom>
            <a:solidFill>
              <a:srgbClr val="F3F3F3"/>
            </a:solidFill>
            <a:ln w="19050" cap="flat" cmpd="sng" algn="ctr">
              <a:solidFill>
                <a:schemeClr val="tx2">
                  <a:alpha val="40000"/>
                </a:schemeClr>
              </a:solidFill>
              <a:prstDash val="solid"/>
              <a:miter lim="800000"/>
            </a:ln>
            <a:effectLst/>
          </p:spPr>
          <p:txBody>
            <a:bodyPr rtlCol="0" anchor="ctr"/>
            <a:lstStyle/>
            <a:p>
              <a:pPr algn="ctr" defTabSz="914225">
                <a:defRPr/>
              </a:pPr>
              <a:endParaRPr lang="en-US" kern="0" dirty="0">
                <a:solidFill>
                  <a:srgbClr val="FFFFFF"/>
                </a:solidFill>
                <a:latin typeface="Arial" panose="020B0604020202020204" pitchFamily="34" charset="0"/>
                <a:ea typeface=""/>
                <a:cs typeface=""/>
              </a:endParaRPr>
            </a:p>
          </p:txBody>
        </p:sp>
        <p:sp>
          <p:nvSpPr>
            <p:cNvPr id="41" name="TextBox 40"/>
            <p:cNvSpPr txBox="1"/>
            <p:nvPr/>
          </p:nvSpPr>
          <p:spPr>
            <a:xfrm>
              <a:off x="9796840" y="5150072"/>
              <a:ext cx="854522" cy="338602"/>
            </a:xfrm>
            <a:prstGeom prst="rect">
              <a:avLst/>
            </a:prstGeom>
            <a:noFill/>
          </p:spPr>
          <p:txBody>
            <a:bodyPr wrap="none" lIns="0" rIns="0" rtlCol="0">
              <a:spAutoFit/>
            </a:bodyPr>
            <a:lstStyle/>
            <a:p>
              <a:pPr algn="ctr" defTabSz="914225"/>
              <a:r>
                <a:rPr lang="en-US" sz="1600" b="1" dirty="0">
                  <a:solidFill>
                    <a:srgbClr val="0078D7"/>
                  </a:solidFill>
                  <a:latin typeface="Arial" panose="020B0604020202020204" pitchFamily="34" charset="0"/>
                  <a:ea typeface="Segoe UI Semibold" charset="0"/>
                  <a:cs typeface="Arial" panose="020B0604020202020204" pitchFamily="34" charset="0"/>
                </a:rPr>
                <a:t>Eventual</a:t>
              </a:r>
            </a:p>
          </p:txBody>
        </p:sp>
      </p:grpSp>
      <p:grpSp>
        <p:nvGrpSpPr>
          <p:cNvPr id="8" name="Group 7"/>
          <p:cNvGrpSpPr/>
          <p:nvPr/>
        </p:nvGrpSpPr>
        <p:grpSpPr>
          <a:xfrm>
            <a:off x="1821518" y="5539682"/>
            <a:ext cx="8538887" cy="266031"/>
            <a:chOff x="1820911" y="5539981"/>
            <a:chExt cx="8540098" cy="266068"/>
          </a:xfrm>
        </p:grpSpPr>
        <p:cxnSp>
          <p:nvCxnSpPr>
            <p:cNvPr id="6" name="Straight Connector 5">
              <a:extLst>
                <a:ext uri="{FF2B5EF4-FFF2-40B4-BE49-F238E27FC236}">
                  <a16:creationId xmlns:a16="http://schemas.microsoft.com/office/drawing/2014/main" id="{B9D8F60A-7D4F-4F2D-AB03-5DC3F09AA207}"/>
                </a:ext>
              </a:extLst>
            </p:cNvPr>
            <p:cNvCxnSpPr>
              <a:cxnSpLocks/>
            </p:cNvCxnSpPr>
            <p:nvPr/>
          </p:nvCxnSpPr>
          <p:spPr>
            <a:xfrm>
              <a:off x="1820911" y="5673015"/>
              <a:ext cx="8540098" cy="0"/>
            </a:xfrm>
            <a:prstGeom prst="line">
              <a:avLst/>
            </a:prstGeom>
            <a:noFill/>
            <a:ln w="19050" cap="sq">
              <a:solidFill>
                <a:schemeClr val="bg1">
                  <a:lumMod val="50000"/>
                </a:schemeClr>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42" name="Rectangle: Rounded Corners 95"/>
            <p:cNvSpPr/>
            <p:nvPr/>
          </p:nvSpPr>
          <p:spPr>
            <a:xfrm>
              <a:off x="6040081" y="5539981"/>
              <a:ext cx="101758" cy="266068"/>
            </a:xfrm>
            <a:prstGeom prst="rect">
              <a:avLst/>
            </a:prstGeom>
            <a:solidFill>
              <a:schemeClr val="tx2"/>
            </a:solidFill>
            <a:ln w="19050" cap="flat" cmpd="sng" algn="ctr">
              <a:noFill/>
              <a:prstDash val="solid"/>
              <a:miter lim="800000"/>
            </a:ln>
            <a:effectLst/>
          </p:spPr>
          <p:txBody>
            <a:bodyPr rtlCol="0" anchor="ctr"/>
            <a:lstStyle/>
            <a:p>
              <a:pPr algn="ctr" defTabSz="914225">
                <a:defRPr/>
              </a:pPr>
              <a:endParaRPr lang="en-US" kern="0" dirty="0">
                <a:solidFill>
                  <a:srgbClr val="FFFFFF"/>
                </a:solidFill>
                <a:latin typeface="Arial" panose="020B0604020202020204" pitchFamily="34" charset="0"/>
                <a:ea typeface=""/>
                <a:cs typeface=""/>
              </a:endParaRPr>
            </a:p>
          </p:txBody>
        </p:sp>
      </p:grpSp>
      <p:sp>
        <p:nvSpPr>
          <p:cNvPr id="43" name="Title 10">
            <a:extLst>
              <a:ext uri="{FF2B5EF4-FFF2-40B4-BE49-F238E27FC236}">
                <a16:creationId xmlns:a16="http://schemas.microsoft.com/office/drawing/2014/main" id="{10DE7935-25A8-4290-A5B3-0BD64254F524}"/>
              </a:ext>
            </a:extLst>
          </p:cNvPr>
          <p:cNvSpPr>
            <a:spLocks noGrp="1"/>
          </p:cNvSpPr>
          <p:nvPr>
            <p:ph type="title"/>
          </p:nvPr>
        </p:nvSpPr>
        <p:spPr>
          <a:xfrm>
            <a:off x="268907" y="336048"/>
            <a:ext cx="11654187" cy="899537"/>
          </a:xfrm>
        </p:spPr>
        <p:txBody>
          <a:bodyPr>
            <a:normAutofit/>
          </a:bodyPr>
          <a:lstStyle/>
          <a:p>
            <a:pPr lvl="0"/>
            <a:r>
              <a:rPr lang="ja-JP" altLang="en-US" sz="4000" dirty="0">
                <a:latin typeface="Arial" panose="020B0604020202020204" pitchFamily="34" charset="0"/>
                <a:cs typeface="Arial" panose="020B0604020202020204" pitchFamily="34" charset="0"/>
              </a:rPr>
              <a:t>５つの整合性モデル</a:t>
            </a:r>
            <a:endParaRPr lang="en-US" sz="4000"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E538B19A-62E5-4F4D-A05B-C1482CAF1746}"/>
              </a:ext>
            </a:extLst>
          </p:cNvPr>
          <p:cNvSpPr>
            <a:spLocks noGrp="1"/>
          </p:cNvSpPr>
          <p:nvPr>
            <p:ph type="body" sz="quarter" idx="10"/>
          </p:nvPr>
        </p:nvSpPr>
        <p:spPr>
          <a:xfrm>
            <a:off x="329326" y="1581313"/>
            <a:ext cx="11654186" cy="663771"/>
          </a:xfrm>
        </p:spPr>
        <p:txBody>
          <a:bodyPr/>
          <a:lstStyle/>
          <a:p>
            <a:r>
              <a:rPr lang="ja-JP" altLang="en-US" sz="1600" dirty="0"/>
              <a:t>最適な整合性モデルの選択
</a:t>
            </a:r>
            <a:endParaRPr lang="en-US" dirty="0"/>
          </a:p>
        </p:txBody>
      </p:sp>
      <p:sp>
        <p:nvSpPr>
          <p:cNvPr id="2" name="Rectangle 1"/>
          <p:cNvSpPr/>
          <p:nvPr/>
        </p:nvSpPr>
        <p:spPr>
          <a:xfrm>
            <a:off x="327574" y="2057611"/>
            <a:ext cx="7439181" cy="1220847"/>
          </a:xfrm>
          <a:prstGeom prst="rect">
            <a:avLst/>
          </a:prstGeom>
        </p:spPr>
        <p:txBody>
          <a:bodyPr wrap="square">
            <a:spAutoFit/>
          </a:bodyPr>
          <a:lstStyle/>
          <a:p>
            <a:pPr defTabSz="914225">
              <a:spcBef>
                <a:spcPts val="1400"/>
              </a:spcBef>
              <a:buClr>
                <a:srgbClr val="0177D7"/>
              </a:buClr>
            </a:pPr>
            <a:r>
              <a:rPr lang="en-US" altLang="ja-JP" sz="1600" dirty="0">
                <a:solidFill>
                  <a:srgbClr val="505050"/>
                </a:solidFill>
                <a:latin typeface="Arial" panose="020B0604020202020204" pitchFamily="34" charset="0"/>
                <a:ea typeface="Segoe UI Semilight" charset="0"/>
                <a:cs typeface="Arial" panose="020B0604020202020204" pitchFamily="34" charset="0"/>
              </a:rPr>
              <a:t>5</a:t>
            </a:r>
            <a:r>
              <a:rPr lang="ja-JP" altLang="en-US" sz="1600" dirty="0">
                <a:solidFill>
                  <a:srgbClr val="505050"/>
                </a:solidFill>
                <a:latin typeface="Arial" panose="020B0604020202020204" pitchFamily="34" charset="0"/>
                <a:ea typeface="Segoe UI Semilight" charset="0"/>
                <a:cs typeface="Arial" panose="020B0604020202020204" pitchFamily="34" charset="0"/>
              </a:rPr>
              <a:t>つの整合性モデルを提供</a:t>
            </a:r>
            <a:endParaRPr lang="en-US" sz="1600" dirty="0">
              <a:solidFill>
                <a:srgbClr val="505050"/>
              </a:solidFill>
              <a:latin typeface="Arial" panose="020B0604020202020204" pitchFamily="34" charset="0"/>
              <a:ea typeface="Segoe UI Semilight" charset="0"/>
              <a:cs typeface="Arial" panose="020B0604020202020204" pitchFamily="34" charset="0"/>
            </a:endParaRPr>
          </a:p>
          <a:p>
            <a:pPr defTabSz="914225">
              <a:spcBef>
                <a:spcPts val="1400"/>
              </a:spcBef>
              <a:buClr>
                <a:srgbClr val="0177D7"/>
              </a:buClr>
            </a:pPr>
            <a:r>
              <a:rPr lang="ja-JP" altLang="en-US" sz="1600" dirty="0">
                <a:solidFill>
                  <a:srgbClr val="505050"/>
                </a:solidFill>
                <a:latin typeface="Arial" panose="020B0604020202020204" pitchFamily="34" charset="0"/>
                <a:ea typeface="Segoe UI Semilight" charset="0"/>
                <a:cs typeface="Arial" panose="020B0604020202020204" pitchFamily="34" charset="0"/>
              </a:rPr>
              <a:t>パフォーマンスと一貫性のトレードオフ</a:t>
            </a:r>
            <a:endParaRPr lang="en-US" sz="1600" dirty="0">
              <a:solidFill>
                <a:srgbClr val="505050"/>
              </a:solidFill>
              <a:latin typeface="Arial" panose="020B0604020202020204" pitchFamily="34" charset="0"/>
              <a:ea typeface="Segoe UI Semilight" charset="0"/>
              <a:cs typeface="Arial" panose="020B0604020202020204" pitchFamily="34" charset="0"/>
            </a:endParaRPr>
          </a:p>
          <a:p>
            <a:pPr defTabSz="914225">
              <a:spcBef>
                <a:spcPts val="1400"/>
              </a:spcBef>
            </a:pPr>
            <a:r>
              <a:rPr lang="ja-JP" altLang="en-US" sz="1600" dirty="0">
                <a:solidFill>
                  <a:srgbClr val="505050"/>
                </a:solidFill>
                <a:latin typeface="Arial" panose="020B0604020202020204" pitchFamily="34" charset="0"/>
                <a:ea typeface="Segoe UI Semilight" charset="0"/>
                <a:cs typeface="Arial" panose="020B0604020202020204" pitchFamily="34" charset="0"/>
              </a:rPr>
              <a:t>直感的なプログラミングモデルと低レイテンシ・高可用性の実現</a:t>
            </a:r>
            <a:endParaRPr lang="en-US" sz="1600" dirty="0">
              <a:solidFill>
                <a:srgbClr val="505050"/>
              </a:solidFill>
              <a:latin typeface="Arial" panose="020B0604020202020204" pitchFamily="34" charset="0"/>
              <a:ea typeface="Segoe UI Semilight" charset="0"/>
              <a:cs typeface="Arial" panose="020B0604020202020204" pitchFamily="34" charset="0"/>
            </a:endParaRPr>
          </a:p>
        </p:txBody>
      </p:sp>
    </p:spTree>
    <p:extLst>
      <p:ext uri="{BB962C8B-B14F-4D97-AF65-F5344CB8AC3E}">
        <p14:creationId xmlns:p14="http://schemas.microsoft.com/office/powerpoint/2010/main" val="8621583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300" fill="hold"/>
                                        <p:tgtEl>
                                          <p:spTgt spid="7"/>
                                        </p:tgtEl>
                                        <p:attrNameLst>
                                          <p:attrName>ppt_x</p:attrName>
                                        </p:attrNameLst>
                                      </p:cBhvr>
                                      <p:tavLst>
                                        <p:tav tm="0">
                                          <p:val>
                                            <p:strVal val="1+#ppt_w/2"/>
                                          </p:val>
                                        </p:tav>
                                        <p:tav tm="100000">
                                          <p:val>
                                            <p:strVal val="#ppt_x"/>
                                          </p:val>
                                        </p:tav>
                                      </p:tavLst>
                                    </p:anim>
                                    <p:anim calcmode="lin" valueType="num">
                                      <p:cBhvr additive="base">
                                        <p:cTn id="12" dur="300" fill="hold"/>
                                        <p:tgtEl>
                                          <p:spTgt spid="7"/>
                                        </p:tgtEl>
                                        <p:attrNameLst>
                                          <p:attrName>ppt_y</p:attrName>
                                        </p:attrNameLst>
                                      </p:cBhvr>
                                      <p:tavLst>
                                        <p:tav tm="0">
                                          <p:val>
                                            <p:strVal val="#ppt_y"/>
                                          </p:val>
                                        </p:tav>
                                        <p:tav tm="100000">
                                          <p:val>
                                            <p:strVal val="#ppt_y"/>
                                          </p:val>
                                        </p:tav>
                                      </p:tavLst>
                                    </p:anim>
                                  </p:childTnLst>
                                </p:cTn>
                              </p:par>
                              <p:par>
                                <p:cTn id="13" presetID="9"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dissolve">
                                      <p:cBhvr>
                                        <p:cTn id="15" dur="300"/>
                                        <p:tgtEl>
                                          <p:spTgt spid="34"/>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dissolve">
                                      <p:cBhvr>
                                        <p:cTn id="18" dur="300"/>
                                        <p:tgtEl>
                                          <p:spTgt spid="39"/>
                                        </p:tgtEl>
                                      </p:cBhvr>
                                    </p:animEffect>
                                  </p:childTnLst>
                                </p:cTn>
                              </p:par>
                              <p:par>
                                <p:cTn id="19" presetID="2" presetClass="entr" presetSubtype="4"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300" fill="hold"/>
                                        <p:tgtEl>
                                          <p:spTgt spid="8"/>
                                        </p:tgtEl>
                                        <p:attrNameLst>
                                          <p:attrName>ppt_x</p:attrName>
                                        </p:attrNameLst>
                                      </p:cBhvr>
                                      <p:tavLst>
                                        <p:tav tm="0">
                                          <p:val>
                                            <p:strVal val="#ppt_x"/>
                                          </p:val>
                                        </p:tav>
                                        <p:tav tm="100000">
                                          <p:val>
                                            <p:strVal val="#ppt_x"/>
                                          </p:val>
                                        </p:tav>
                                      </p:tavLst>
                                    </p:anim>
                                    <p:anim calcmode="lin" valueType="num">
                                      <p:cBhvr additive="base">
                                        <p:cTn id="22" dur="3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Freeform: Shape 99"/>
          <p:cNvSpPr/>
          <p:nvPr/>
        </p:nvSpPr>
        <p:spPr>
          <a:xfrm>
            <a:off x="-434874" y="5377679"/>
            <a:ext cx="13054491" cy="1869474"/>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solidFill>
            <a:schemeClr val="bg1">
              <a:alpha val="15000"/>
            </a:schemeClr>
          </a:solid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dirty="0">
              <a:solidFill>
                <a:srgbClr val="FFFFFF"/>
              </a:solidFill>
              <a:latin typeface="Arial" panose="020B0604020202020204" pitchFamily="34" charset="0"/>
            </a:endParaRPr>
          </a:p>
        </p:txBody>
      </p:sp>
      <p:sp>
        <p:nvSpPr>
          <p:cNvPr id="59" name="Title 10">
            <a:extLst>
              <a:ext uri="{FF2B5EF4-FFF2-40B4-BE49-F238E27FC236}">
                <a16:creationId xmlns:a16="http://schemas.microsoft.com/office/drawing/2014/main" id="{71F4463B-41C7-46A5-A111-F4B1D6348B4E}"/>
              </a:ext>
            </a:extLst>
          </p:cNvPr>
          <p:cNvSpPr>
            <a:spLocks noGrp="1"/>
          </p:cNvSpPr>
          <p:nvPr>
            <p:ph type="title"/>
          </p:nvPr>
        </p:nvSpPr>
        <p:spPr>
          <a:xfrm>
            <a:off x="268907" y="336048"/>
            <a:ext cx="11654187" cy="899537"/>
          </a:xfrm>
        </p:spPr>
        <p:txBody>
          <a:bodyPr>
            <a:normAutofit fontScale="90000"/>
          </a:bodyPr>
          <a:lstStyle/>
          <a:p>
            <a:r>
              <a:rPr lang="ja-JP" altLang="en-US" sz="4000" dirty="0">
                <a:latin typeface="Arial" panose="020B0604020202020204" pitchFamily="34" charset="0"/>
                <a:cs typeface="Arial" panose="020B0604020202020204" pitchFamily="34" charset="0"/>
              </a:rPr>
              <a:t>複数のデータモデルと</a:t>
            </a:r>
            <a:r>
              <a:rPr lang="en-US" altLang="ja-JP" sz="4000" dirty="0">
                <a:latin typeface="Arial" panose="020B0604020202020204" pitchFamily="34" charset="0"/>
                <a:cs typeface="Arial" panose="020B0604020202020204" pitchFamily="34" charset="0"/>
              </a:rPr>
              <a:t>API
</a:t>
            </a:r>
            <a:endParaRPr lang="en-US" sz="4000" dirty="0">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634A8EAA-99DF-49EE-AC31-E2262E397488}"/>
              </a:ext>
            </a:extLst>
          </p:cNvPr>
          <p:cNvSpPr>
            <a:spLocks noGrp="1"/>
          </p:cNvSpPr>
          <p:nvPr>
            <p:ph type="body" sz="quarter" idx="10"/>
          </p:nvPr>
        </p:nvSpPr>
        <p:spPr>
          <a:xfrm>
            <a:off x="320862" y="1584417"/>
            <a:ext cx="5721131" cy="757130"/>
          </a:xfrm>
        </p:spPr>
        <p:txBody>
          <a:bodyPr/>
          <a:lstStyle/>
          <a:p>
            <a:pPr>
              <a:spcBef>
                <a:spcPts val="0"/>
              </a:spcBef>
            </a:pPr>
            <a:r>
              <a:rPr lang="ja-JP" altLang="en-US" sz="1600" dirty="0"/>
              <a:t>要件に合ったモデルと、好みの </a:t>
            </a:r>
            <a:r>
              <a:rPr lang="en-US" altLang="ja-JP" sz="1600" dirty="0"/>
              <a:t>API</a:t>
            </a:r>
            <a:r>
              <a:rPr lang="ja-JP" altLang="en-US" sz="1600" dirty="0"/>
              <a:t>、ツール、フレームワークを使用する
</a:t>
            </a:r>
            <a:endParaRPr lang="en-US" sz="1600" dirty="0"/>
          </a:p>
        </p:txBody>
      </p:sp>
      <p:pic>
        <p:nvPicPr>
          <p:cNvPr id="114" name="Picture 113"/>
          <p:cNvPicPr>
            <a:picLocks noChangeAspect="1" noChangeArrowheads="1"/>
          </p:cNvPicPr>
          <p:nvPr/>
        </p:nvPicPr>
        <p:blipFill>
          <a:blip r:embed="rId3" cstate="screen">
            <a:extLst>
              <a:ext uri="{28A0092B-C50C-407E-A947-70E740481C1C}">
                <a14:useLocalDpi xmlns:a14="http://schemas.microsoft.com/office/drawing/2010/main"/>
              </a:ext>
            </a:extLst>
          </a:blip>
          <a:stretch>
            <a:fillRect/>
          </a:stretch>
        </p:blipFill>
        <p:spPr bwMode="auto">
          <a:xfrm>
            <a:off x="8698769" y="4943238"/>
            <a:ext cx="1101330" cy="431895"/>
          </a:xfrm>
          <a:prstGeom prst="rect">
            <a:avLst/>
          </a:prstGeom>
          <a:extLst>
            <a:ext uri="{909E8E84-426E-40DD-AFC4-6F175D3DCCD1}">
              <a14:hiddenFill xmlns:a14="http://schemas.microsoft.com/office/drawing/2010/main">
                <a:solidFill>
                  <a:srgbClr val="FFFFFF"/>
                </a:solidFill>
              </a14:hiddenFill>
            </a:ext>
          </a:extLst>
        </p:spPr>
      </p:pic>
      <p:grpSp>
        <p:nvGrpSpPr>
          <p:cNvPr id="115" name="Group 114"/>
          <p:cNvGrpSpPr/>
          <p:nvPr/>
        </p:nvGrpSpPr>
        <p:grpSpPr>
          <a:xfrm>
            <a:off x="8434411" y="5935307"/>
            <a:ext cx="586220" cy="377109"/>
            <a:chOff x="7117181" y="5146654"/>
            <a:chExt cx="663064" cy="426544"/>
          </a:xfrm>
          <a:solidFill>
            <a:schemeClr val="tx2"/>
          </a:solidFill>
        </p:grpSpPr>
        <p:sp>
          <p:nvSpPr>
            <p:cNvPr id="116" name="Oval 115"/>
            <p:cNvSpPr/>
            <p:nvPr/>
          </p:nvSpPr>
          <p:spPr bwMode="auto">
            <a:xfrm rot="715722">
              <a:off x="7117181" y="5146654"/>
              <a:ext cx="124646" cy="124646"/>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117" name="Oval 116"/>
            <p:cNvSpPr/>
            <p:nvPr/>
          </p:nvSpPr>
          <p:spPr bwMode="auto">
            <a:xfrm>
              <a:off x="7476127" y="5224668"/>
              <a:ext cx="124646" cy="124646"/>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118" name="Oval 117"/>
            <p:cNvSpPr/>
            <p:nvPr/>
          </p:nvSpPr>
          <p:spPr bwMode="auto">
            <a:xfrm>
              <a:off x="7296654" y="5448552"/>
              <a:ext cx="124646" cy="124646"/>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119" name="Oval 118"/>
            <p:cNvSpPr/>
            <p:nvPr/>
          </p:nvSpPr>
          <p:spPr bwMode="auto">
            <a:xfrm>
              <a:off x="7655599" y="5448552"/>
              <a:ext cx="124646" cy="124646"/>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cxnSp>
          <p:nvCxnSpPr>
            <p:cNvPr id="120" name="Straight Connector 119"/>
            <p:cNvCxnSpPr>
              <a:cxnSpLocks/>
            </p:cNvCxnSpPr>
            <p:nvPr/>
          </p:nvCxnSpPr>
          <p:spPr>
            <a:xfrm>
              <a:off x="7240481" y="5221859"/>
              <a:ext cx="235646" cy="65132"/>
            </a:xfrm>
            <a:prstGeom prst="line">
              <a:avLst/>
            </a:prstGeom>
            <a:grpFill/>
            <a:ln w="12700" cap="flat" cmpd="sng" algn="ctr">
              <a:solidFill>
                <a:schemeClr val="tx1"/>
              </a:solidFill>
              <a:prstDash val="sysDot"/>
              <a:miter lim="800000"/>
              <a:headEnd type="none"/>
              <a:tailEnd type="none"/>
            </a:ln>
            <a:effectLst/>
          </p:spPr>
        </p:cxnSp>
        <p:cxnSp>
          <p:nvCxnSpPr>
            <p:cNvPr id="121" name="Straight Connector 120"/>
            <p:cNvCxnSpPr>
              <a:cxnSpLocks/>
            </p:cNvCxnSpPr>
            <p:nvPr/>
          </p:nvCxnSpPr>
          <p:spPr>
            <a:xfrm>
              <a:off x="7421300" y="5510875"/>
              <a:ext cx="234299" cy="0"/>
            </a:xfrm>
            <a:prstGeom prst="line">
              <a:avLst/>
            </a:prstGeom>
            <a:grpFill/>
            <a:ln w="12700" cap="flat" cmpd="sng" algn="ctr">
              <a:solidFill>
                <a:schemeClr val="tx1"/>
              </a:solidFill>
              <a:prstDash val="sysDot"/>
              <a:miter lim="800000"/>
              <a:headEnd type="none"/>
              <a:tailEnd type="none"/>
            </a:ln>
            <a:effectLst/>
          </p:spPr>
        </p:cxnSp>
        <p:cxnSp>
          <p:nvCxnSpPr>
            <p:cNvPr id="122" name="Straight Connector 121"/>
            <p:cNvCxnSpPr>
              <a:cxnSpLocks/>
            </p:cNvCxnSpPr>
            <p:nvPr/>
          </p:nvCxnSpPr>
          <p:spPr>
            <a:xfrm>
              <a:off x="7582519" y="5331060"/>
              <a:ext cx="91334" cy="135746"/>
            </a:xfrm>
            <a:prstGeom prst="line">
              <a:avLst/>
            </a:prstGeom>
            <a:grpFill/>
            <a:ln w="12700" cap="flat" cmpd="sng" algn="ctr">
              <a:solidFill>
                <a:schemeClr val="tx1"/>
              </a:solidFill>
              <a:prstDash val="sysDot"/>
              <a:miter lim="800000"/>
              <a:headEnd type="none"/>
              <a:tailEnd type="none"/>
            </a:ln>
            <a:effectLst/>
          </p:spPr>
        </p:cxnSp>
        <p:cxnSp>
          <p:nvCxnSpPr>
            <p:cNvPr id="123" name="Straight Connector 122"/>
            <p:cNvCxnSpPr>
              <a:cxnSpLocks/>
            </p:cNvCxnSpPr>
            <p:nvPr/>
          </p:nvCxnSpPr>
          <p:spPr>
            <a:xfrm flipV="1">
              <a:off x="7403046" y="5331060"/>
              <a:ext cx="91335" cy="135746"/>
            </a:xfrm>
            <a:prstGeom prst="line">
              <a:avLst/>
            </a:prstGeom>
            <a:grpFill/>
            <a:ln w="12700" cap="flat" cmpd="sng" algn="ctr">
              <a:solidFill>
                <a:schemeClr val="tx1"/>
              </a:solidFill>
              <a:prstDash val="sysDot"/>
              <a:miter lim="800000"/>
              <a:headEnd type="none"/>
              <a:tailEnd type="none"/>
            </a:ln>
            <a:effectLst/>
          </p:spPr>
        </p:cxnSp>
      </p:grpSp>
      <p:grpSp>
        <p:nvGrpSpPr>
          <p:cNvPr id="124" name="Group 123"/>
          <p:cNvGrpSpPr/>
          <p:nvPr/>
        </p:nvGrpSpPr>
        <p:grpSpPr>
          <a:xfrm>
            <a:off x="6860166" y="5610360"/>
            <a:ext cx="499137" cy="473256"/>
            <a:chOff x="7128988" y="4166153"/>
            <a:chExt cx="604908" cy="573541"/>
          </a:xfrm>
          <a:solidFill>
            <a:schemeClr val="tx2"/>
          </a:solidFill>
        </p:grpSpPr>
        <p:cxnSp>
          <p:nvCxnSpPr>
            <p:cNvPr id="125" name="Straight Connector 124"/>
            <p:cNvCxnSpPr>
              <a:cxnSpLocks/>
            </p:cNvCxnSpPr>
            <p:nvPr/>
          </p:nvCxnSpPr>
          <p:spPr>
            <a:xfrm>
              <a:off x="7128988" y="4451736"/>
              <a:ext cx="238107" cy="72556"/>
            </a:xfrm>
            <a:prstGeom prst="line">
              <a:avLst/>
            </a:prstGeom>
            <a:grpFill/>
            <a:ln w="12700" cap="flat" cmpd="sng" algn="ctr">
              <a:solidFill>
                <a:schemeClr val="tx1"/>
              </a:solidFill>
              <a:prstDash val="sysDot"/>
              <a:miter lim="800000"/>
              <a:headEnd type="none"/>
              <a:tailEnd type="none"/>
            </a:ln>
            <a:effectLst/>
          </p:spPr>
        </p:cxnSp>
        <p:cxnSp>
          <p:nvCxnSpPr>
            <p:cNvPr id="126" name="Straight Connector 125"/>
            <p:cNvCxnSpPr>
              <a:cxnSpLocks/>
            </p:cNvCxnSpPr>
            <p:nvPr/>
          </p:nvCxnSpPr>
          <p:spPr>
            <a:xfrm flipV="1">
              <a:off x="7128988" y="4379180"/>
              <a:ext cx="233873" cy="72556"/>
            </a:xfrm>
            <a:prstGeom prst="line">
              <a:avLst/>
            </a:prstGeom>
            <a:grpFill/>
            <a:ln w="12700" cap="flat" cmpd="sng" algn="ctr">
              <a:solidFill>
                <a:schemeClr val="tx1"/>
              </a:solidFill>
              <a:prstDash val="sysDot"/>
              <a:miter lim="800000"/>
              <a:headEnd type="none"/>
              <a:tailEnd type="none"/>
            </a:ln>
            <a:effectLst/>
          </p:spPr>
        </p:cxnSp>
        <p:sp>
          <p:nvSpPr>
            <p:cNvPr id="127" name="Oval 126"/>
            <p:cNvSpPr/>
            <p:nvPr/>
          </p:nvSpPr>
          <p:spPr bwMode="auto">
            <a:xfrm>
              <a:off x="7128988" y="4383154"/>
              <a:ext cx="137163" cy="137163"/>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solidFill>
                  <a:srgbClr val="FFFFFF"/>
                </a:solidFill>
                <a:latin typeface="Arial" panose="020B0604020202020204" pitchFamily="34" charset="0"/>
              </a:endParaRPr>
            </a:p>
          </p:txBody>
        </p:sp>
        <p:cxnSp>
          <p:nvCxnSpPr>
            <p:cNvPr id="128" name="Straight Connector 127"/>
            <p:cNvCxnSpPr>
              <a:cxnSpLocks/>
            </p:cNvCxnSpPr>
            <p:nvPr/>
          </p:nvCxnSpPr>
          <p:spPr>
            <a:xfrm>
              <a:off x="7367095" y="4524292"/>
              <a:ext cx="241432" cy="108368"/>
            </a:xfrm>
            <a:prstGeom prst="line">
              <a:avLst/>
            </a:prstGeom>
            <a:grpFill/>
            <a:ln w="12700" cap="flat" cmpd="sng" algn="ctr">
              <a:solidFill>
                <a:schemeClr val="tx1"/>
              </a:solidFill>
              <a:prstDash val="sysDot"/>
              <a:miter lim="800000"/>
              <a:headEnd type="none"/>
              <a:tailEnd type="none"/>
            </a:ln>
            <a:effectLst/>
          </p:spPr>
        </p:cxnSp>
        <p:cxnSp>
          <p:nvCxnSpPr>
            <p:cNvPr id="129" name="Straight Connector 128"/>
            <p:cNvCxnSpPr>
              <a:cxnSpLocks/>
            </p:cNvCxnSpPr>
            <p:nvPr/>
          </p:nvCxnSpPr>
          <p:spPr>
            <a:xfrm>
              <a:off x="7367095" y="4524292"/>
              <a:ext cx="229638" cy="1361"/>
            </a:xfrm>
            <a:prstGeom prst="line">
              <a:avLst/>
            </a:prstGeom>
            <a:grpFill/>
            <a:ln w="12700" cap="flat" cmpd="sng" algn="ctr">
              <a:solidFill>
                <a:schemeClr val="tx1"/>
              </a:solidFill>
              <a:prstDash val="sysDot"/>
              <a:miter lim="800000"/>
              <a:headEnd type="none"/>
              <a:tailEnd type="none"/>
            </a:ln>
            <a:effectLst/>
          </p:spPr>
        </p:cxnSp>
        <p:sp>
          <p:nvSpPr>
            <p:cNvPr id="130" name="Oval 129"/>
            <p:cNvSpPr/>
            <p:nvPr/>
          </p:nvSpPr>
          <p:spPr bwMode="auto">
            <a:xfrm rot="20946206">
              <a:off x="7596733" y="4602531"/>
              <a:ext cx="137163" cy="137163"/>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solidFill>
                  <a:srgbClr val="FFFFFF"/>
                </a:solidFill>
                <a:latin typeface="Arial" panose="020B0604020202020204" pitchFamily="34" charset="0"/>
              </a:endParaRPr>
            </a:p>
          </p:txBody>
        </p:sp>
        <p:sp>
          <p:nvSpPr>
            <p:cNvPr id="131" name="Oval 130"/>
            <p:cNvSpPr/>
            <p:nvPr/>
          </p:nvSpPr>
          <p:spPr bwMode="auto">
            <a:xfrm>
              <a:off x="7596733" y="4457071"/>
              <a:ext cx="137163" cy="137163"/>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solidFill>
                  <a:srgbClr val="FFFFFF"/>
                </a:solidFill>
                <a:latin typeface="Arial" panose="020B0604020202020204" pitchFamily="34" charset="0"/>
              </a:endParaRPr>
            </a:p>
          </p:txBody>
        </p:sp>
        <p:cxnSp>
          <p:nvCxnSpPr>
            <p:cNvPr id="132" name="Straight Connector 131"/>
            <p:cNvCxnSpPr>
              <a:cxnSpLocks/>
            </p:cNvCxnSpPr>
            <p:nvPr/>
          </p:nvCxnSpPr>
          <p:spPr>
            <a:xfrm>
              <a:off x="7362861" y="4379181"/>
              <a:ext cx="233872" cy="1013"/>
            </a:xfrm>
            <a:prstGeom prst="line">
              <a:avLst/>
            </a:prstGeom>
            <a:grpFill/>
            <a:ln w="12700" cap="flat" cmpd="sng" algn="ctr">
              <a:solidFill>
                <a:schemeClr val="tx1"/>
              </a:solidFill>
              <a:prstDash val="sysDot"/>
              <a:miter lim="800000"/>
              <a:headEnd type="none"/>
              <a:tailEnd type="none"/>
            </a:ln>
            <a:effectLst/>
          </p:spPr>
        </p:cxnSp>
        <p:sp>
          <p:nvSpPr>
            <p:cNvPr id="133" name="Oval 132"/>
            <p:cNvSpPr/>
            <p:nvPr/>
          </p:nvSpPr>
          <p:spPr bwMode="auto">
            <a:xfrm>
              <a:off x="7367095" y="4455710"/>
              <a:ext cx="137163" cy="137163"/>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solidFill>
                  <a:srgbClr val="FFFFFF"/>
                </a:solidFill>
                <a:latin typeface="Arial" panose="020B0604020202020204" pitchFamily="34" charset="0"/>
              </a:endParaRPr>
            </a:p>
          </p:txBody>
        </p:sp>
        <p:cxnSp>
          <p:nvCxnSpPr>
            <p:cNvPr id="134" name="Straight Connector 133"/>
            <p:cNvCxnSpPr>
              <a:cxnSpLocks/>
            </p:cNvCxnSpPr>
            <p:nvPr/>
          </p:nvCxnSpPr>
          <p:spPr>
            <a:xfrm flipV="1">
              <a:off x="7362861" y="4277619"/>
              <a:ext cx="248934" cy="101562"/>
            </a:xfrm>
            <a:prstGeom prst="line">
              <a:avLst/>
            </a:prstGeom>
            <a:grpFill/>
            <a:ln w="12700" cap="flat" cmpd="sng" algn="ctr">
              <a:solidFill>
                <a:schemeClr val="tx1"/>
              </a:solidFill>
              <a:prstDash val="sysDot"/>
              <a:miter lim="800000"/>
              <a:headEnd type="none"/>
              <a:tailEnd type="none"/>
            </a:ln>
            <a:effectLst/>
          </p:spPr>
        </p:cxnSp>
        <p:sp>
          <p:nvSpPr>
            <p:cNvPr id="135" name="Oval 134"/>
            <p:cNvSpPr/>
            <p:nvPr/>
          </p:nvSpPr>
          <p:spPr bwMode="auto">
            <a:xfrm>
              <a:off x="7362861" y="4310599"/>
              <a:ext cx="137163" cy="137163"/>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solidFill>
                  <a:srgbClr val="FFFFFF"/>
                </a:solidFill>
                <a:latin typeface="Arial" panose="020B0604020202020204" pitchFamily="34" charset="0"/>
              </a:endParaRPr>
            </a:p>
          </p:txBody>
        </p:sp>
        <p:sp>
          <p:nvSpPr>
            <p:cNvPr id="136" name="Oval 135"/>
            <p:cNvSpPr/>
            <p:nvPr/>
          </p:nvSpPr>
          <p:spPr bwMode="auto">
            <a:xfrm>
              <a:off x="7596733" y="4311612"/>
              <a:ext cx="137163" cy="137163"/>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solidFill>
                  <a:srgbClr val="FFFFFF"/>
                </a:solidFill>
                <a:latin typeface="Arial" panose="020B0604020202020204" pitchFamily="34" charset="0"/>
              </a:endParaRPr>
            </a:p>
          </p:txBody>
        </p:sp>
        <p:sp>
          <p:nvSpPr>
            <p:cNvPr id="137" name="Oval 136"/>
            <p:cNvSpPr/>
            <p:nvPr/>
          </p:nvSpPr>
          <p:spPr bwMode="auto">
            <a:xfrm rot="377738">
              <a:off x="7596733" y="4166153"/>
              <a:ext cx="137163" cy="137163"/>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solidFill>
                  <a:srgbClr val="FFFFFF"/>
                </a:solidFill>
                <a:latin typeface="Arial" panose="020B0604020202020204" pitchFamily="34" charset="0"/>
              </a:endParaRPr>
            </a:p>
          </p:txBody>
        </p:sp>
      </p:grpSp>
      <p:sp>
        <p:nvSpPr>
          <p:cNvPr id="138" name="TextBox 137"/>
          <p:cNvSpPr txBox="1"/>
          <p:nvPr/>
        </p:nvSpPr>
        <p:spPr>
          <a:xfrm>
            <a:off x="4707684" y="6096059"/>
            <a:ext cx="1175157" cy="280678"/>
          </a:xfrm>
          <a:prstGeom prst="rect">
            <a:avLst/>
          </a:prstGeom>
          <a:noFill/>
        </p:spPr>
        <p:txBody>
          <a:bodyPr wrap="none" lIns="91427" rtlCol="0">
            <a:spAutoFit/>
          </a:bodyPr>
          <a:lstStyle/>
          <a:p>
            <a:pPr algn="ctr" defTabSz="914225">
              <a:defRPr/>
            </a:pPr>
            <a:r>
              <a:rPr lang="en-US" sz="1200" dirty="0">
                <a:solidFill>
                  <a:srgbClr val="0078D7"/>
                </a:solidFill>
                <a:latin typeface="Arial" panose="020B0604020202020204" pitchFamily="34" charset="0"/>
                <a:ea typeface="Segoe UI Semilight" charset="0"/>
                <a:cs typeface="Arial" panose="020B0604020202020204" pitchFamily="34" charset="0"/>
              </a:rPr>
              <a:t>Column-family</a:t>
            </a:r>
          </a:p>
        </p:txBody>
      </p:sp>
      <p:sp>
        <p:nvSpPr>
          <p:cNvPr id="139" name="TextBox 138"/>
          <p:cNvSpPr txBox="1"/>
          <p:nvPr/>
        </p:nvSpPr>
        <p:spPr>
          <a:xfrm>
            <a:off x="6736628" y="6092412"/>
            <a:ext cx="886657" cy="280678"/>
          </a:xfrm>
          <a:prstGeom prst="rect">
            <a:avLst/>
          </a:prstGeom>
          <a:noFill/>
        </p:spPr>
        <p:txBody>
          <a:bodyPr wrap="none" lIns="91427" rtlCol="0">
            <a:spAutoFit/>
          </a:bodyPr>
          <a:lstStyle/>
          <a:p>
            <a:pPr algn="ctr" defTabSz="914225">
              <a:defRPr/>
            </a:pPr>
            <a:r>
              <a:rPr lang="en-US" sz="1200" dirty="0">
                <a:solidFill>
                  <a:srgbClr val="0078D7"/>
                </a:solidFill>
                <a:latin typeface="Arial" panose="020B0604020202020204" pitchFamily="34" charset="0"/>
                <a:ea typeface="Segoe UI Semilight" charset="0"/>
                <a:cs typeface="Arial" panose="020B0604020202020204" pitchFamily="34" charset="0"/>
              </a:rPr>
              <a:t>Document</a:t>
            </a:r>
          </a:p>
        </p:txBody>
      </p:sp>
      <p:sp>
        <p:nvSpPr>
          <p:cNvPr id="141" name="TextBox 140"/>
          <p:cNvSpPr txBox="1"/>
          <p:nvPr/>
        </p:nvSpPr>
        <p:spPr>
          <a:xfrm>
            <a:off x="7034640" y="4789873"/>
            <a:ext cx="803055" cy="461665"/>
          </a:xfrm>
          <a:prstGeom prst="rect">
            <a:avLst/>
          </a:prstGeom>
          <a:noFill/>
        </p:spPr>
        <p:txBody>
          <a:bodyPr wrap="square" rtlCol="0" anchor="ctr">
            <a:spAutoFit/>
          </a:bodyPr>
          <a:lstStyle/>
          <a:p>
            <a:pPr defTabSz="914225"/>
            <a:r>
              <a:rPr lang="en-US" sz="1200" dirty="0">
                <a:solidFill>
                  <a:srgbClr val="0078D7"/>
                </a:solidFill>
                <a:latin typeface="Arial" panose="020B0604020202020204" pitchFamily="34" charset="0"/>
              </a:rPr>
              <a:t>Table API</a:t>
            </a:r>
          </a:p>
        </p:txBody>
      </p:sp>
      <p:grpSp>
        <p:nvGrpSpPr>
          <p:cNvPr id="142" name="Group 141">
            <a:extLst>
              <a:ext uri="{FF2B5EF4-FFF2-40B4-BE49-F238E27FC236}">
                <a16:creationId xmlns:a16="http://schemas.microsoft.com/office/drawing/2014/main" id="{6694D492-873A-4422-AF4B-BB463C0EB820}"/>
              </a:ext>
            </a:extLst>
          </p:cNvPr>
          <p:cNvGrpSpPr/>
          <p:nvPr/>
        </p:nvGrpSpPr>
        <p:grpSpPr>
          <a:xfrm>
            <a:off x="4874006" y="5817692"/>
            <a:ext cx="726818" cy="124628"/>
            <a:chOff x="4444077" y="3159364"/>
            <a:chExt cx="726921" cy="124646"/>
          </a:xfrm>
        </p:grpSpPr>
        <p:cxnSp>
          <p:nvCxnSpPr>
            <p:cNvPr id="143" name="Straight Connector 142"/>
            <p:cNvCxnSpPr>
              <a:cxnSpLocks/>
            </p:cNvCxnSpPr>
            <p:nvPr/>
          </p:nvCxnSpPr>
          <p:spPr>
            <a:xfrm>
              <a:off x="4567537" y="3221687"/>
              <a:ext cx="185331" cy="0"/>
            </a:xfrm>
            <a:prstGeom prst="line">
              <a:avLst/>
            </a:prstGeom>
            <a:noFill/>
            <a:ln w="12700" cap="flat" cmpd="sng" algn="ctr">
              <a:solidFill>
                <a:schemeClr val="tx1"/>
              </a:solidFill>
              <a:prstDash val="sysDot"/>
              <a:miter lim="800000"/>
              <a:headEnd type="none"/>
              <a:tailEnd type="none"/>
            </a:ln>
            <a:effectLst/>
          </p:spPr>
        </p:cxnSp>
        <p:sp>
          <p:nvSpPr>
            <p:cNvPr id="144" name="Oval 143"/>
            <p:cNvSpPr/>
            <p:nvPr/>
          </p:nvSpPr>
          <p:spPr bwMode="auto">
            <a:xfrm>
              <a:off x="4444077" y="3159364"/>
              <a:ext cx="123457" cy="124646"/>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145" name="Oval 144"/>
            <p:cNvSpPr/>
            <p:nvPr/>
          </p:nvSpPr>
          <p:spPr bwMode="auto">
            <a:xfrm>
              <a:off x="4752871" y="3165016"/>
              <a:ext cx="112260" cy="113342"/>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146" name="Oval 145"/>
            <p:cNvSpPr/>
            <p:nvPr/>
          </p:nvSpPr>
          <p:spPr bwMode="auto">
            <a:xfrm>
              <a:off x="4905809" y="3165016"/>
              <a:ext cx="112260" cy="113342"/>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147" name="Oval 146"/>
            <p:cNvSpPr/>
            <p:nvPr/>
          </p:nvSpPr>
          <p:spPr bwMode="auto">
            <a:xfrm>
              <a:off x="5058738" y="3165016"/>
              <a:ext cx="112260" cy="113342"/>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grpSp>
      <p:grpSp>
        <p:nvGrpSpPr>
          <p:cNvPr id="148" name="Group 147">
            <a:extLst>
              <a:ext uri="{FF2B5EF4-FFF2-40B4-BE49-F238E27FC236}">
                <a16:creationId xmlns:a16="http://schemas.microsoft.com/office/drawing/2014/main" id="{DDD7D695-2830-48F0-B20A-C8EBCE02355F}"/>
              </a:ext>
            </a:extLst>
          </p:cNvPr>
          <p:cNvGrpSpPr/>
          <p:nvPr/>
        </p:nvGrpSpPr>
        <p:grpSpPr>
          <a:xfrm>
            <a:off x="3087052" y="5833749"/>
            <a:ext cx="643646" cy="429457"/>
            <a:chOff x="2573581" y="3248112"/>
            <a:chExt cx="643737" cy="429517"/>
          </a:xfrm>
        </p:grpSpPr>
        <p:cxnSp>
          <p:nvCxnSpPr>
            <p:cNvPr id="149" name="Straight Connector 148"/>
            <p:cNvCxnSpPr>
              <a:cxnSpLocks/>
            </p:cNvCxnSpPr>
            <p:nvPr/>
          </p:nvCxnSpPr>
          <p:spPr>
            <a:xfrm>
              <a:off x="2688446" y="3306383"/>
              <a:ext cx="424425" cy="0"/>
            </a:xfrm>
            <a:prstGeom prst="line">
              <a:avLst/>
            </a:prstGeom>
            <a:noFill/>
            <a:ln w="12700" cap="flat" cmpd="sng" algn="ctr">
              <a:solidFill>
                <a:schemeClr val="tx1"/>
              </a:solidFill>
              <a:prstDash val="sysDot"/>
              <a:miter lim="800000"/>
              <a:headEnd type="none"/>
              <a:tailEnd type="none"/>
            </a:ln>
            <a:effectLst/>
          </p:spPr>
        </p:cxnSp>
        <p:sp>
          <p:nvSpPr>
            <p:cNvPr id="150" name="Oval 149"/>
            <p:cNvSpPr/>
            <p:nvPr/>
          </p:nvSpPr>
          <p:spPr bwMode="auto">
            <a:xfrm>
              <a:off x="2573581" y="3248112"/>
              <a:ext cx="114865" cy="116544"/>
            </a:xfrm>
            <a:prstGeom prst="ellipse">
              <a:avLst/>
            </a:prstGeom>
            <a:solidFill>
              <a:srgbClr val="F3F3F3"/>
            </a:solidFill>
            <a:ln w="12700" cap="flat" cmpd="sng" algn="ctr">
              <a:solidFill>
                <a:srgbClr val="0177D7"/>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151" name="Oval 150"/>
            <p:cNvSpPr/>
            <p:nvPr/>
          </p:nvSpPr>
          <p:spPr bwMode="auto">
            <a:xfrm>
              <a:off x="3112870" y="3253396"/>
              <a:ext cx="104448" cy="105974"/>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pPr>
              <a:endParaRPr lang="en-US" sz="1961" kern="0" dirty="0">
                <a:gradFill>
                  <a:gsLst>
                    <a:gs pos="0">
                      <a:srgbClr val="FFFFFF"/>
                    </a:gs>
                    <a:gs pos="100000">
                      <a:srgbClr val="FFFFFF"/>
                    </a:gs>
                  </a:gsLst>
                  <a:lin ang="5400000" scaled="0"/>
                </a:gradFill>
                <a:latin typeface="Arial" panose="020B0604020202020204" pitchFamily="34" charset="0"/>
              </a:endParaRPr>
            </a:p>
          </p:txBody>
        </p:sp>
        <p:cxnSp>
          <p:nvCxnSpPr>
            <p:cNvPr id="152" name="Straight Connector 151"/>
            <p:cNvCxnSpPr>
              <a:cxnSpLocks/>
            </p:cNvCxnSpPr>
            <p:nvPr/>
          </p:nvCxnSpPr>
          <p:spPr>
            <a:xfrm>
              <a:off x="2688446" y="3460548"/>
              <a:ext cx="424425" cy="0"/>
            </a:xfrm>
            <a:prstGeom prst="line">
              <a:avLst/>
            </a:prstGeom>
            <a:noFill/>
            <a:ln w="12700" cap="flat" cmpd="sng" algn="ctr">
              <a:solidFill>
                <a:schemeClr val="tx1"/>
              </a:solidFill>
              <a:prstDash val="sysDot"/>
              <a:miter lim="800000"/>
              <a:headEnd type="none"/>
              <a:tailEnd type="none"/>
            </a:ln>
            <a:effectLst/>
          </p:spPr>
        </p:cxnSp>
        <p:sp>
          <p:nvSpPr>
            <p:cNvPr id="153" name="Oval 152"/>
            <p:cNvSpPr/>
            <p:nvPr/>
          </p:nvSpPr>
          <p:spPr bwMode="auto">
            <a:xfrm>
              <a:off x="2573581" y="3402277"/>
              <a:ext cx="114865" cy="116544"/>
            </a:xfrm>
            <a:prstGeom prst="ellipse">
              <a:avLst/>
            </a:prstGeom>
            <a:solidFill>
              <a:srgbClr val="F3F3F3"/>
            </a:solidFill>
            <a:ln w="12700" cap="flat" cmpd="sng" algn="ctr">
              <a:solidFill>
                <a:srgbClr val="0177D7"/>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154" name="Oval 153"/>
            <p:cNvSpPr/>
            <p:nvPr/>
          </p:nvSpPr>
          <p:spPr bwMode="auto">
            <a:xfrm>
              <a:off x="3112870" y="3407561"/>
              <a:ext cx="104448" cy="105974"/>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pPr>
              <a:endParaRPr lang="en-US" sz="1961" kern="0" dirty="0">
                <a:gradFill>
                  <a:gsLst>
                    <a:gs pos="0">
                      <a:srgbClr val="FFFFFF"/>
                    </a:gs>
                    <a:gs pos="100000">
                      <a:srgbClr val="FFFFFF"/>
                    </a:gs>
                  </a:gsLst>
                  <a:lin ang="5400000" scaled="0"/>
                </a:gradFill>
                <a:latin typeface="Arial" panose="020B0604020202020204" pitchFamily="34" charset="0"/>
              </a:endParaRPr>
            </a:p>
          </p:txBody>
        </p:sp>
        <p:cxnSp>
          <p:nvCxnSpPr>
            <p:cNvPr id="155" name="Straight Connector 154"/>
            <p:cNvCxnSpPr>
              <a:cxnSpLocks/>
            </p:cNvCxnSpPr>
            <p:nvPr/>
          </p:nvCxnSpPr>
          <p:spPr>
            <a:xfrm>
              <a:off x="2688446" y="3619357"/>
              <a:ext cx="424425" cy="0"/>
            </a:xfrm>
            <a:prstGeom prst="line">
              <a:avLst/>
            </a:prstGeom>
            <a:noFill/>
            <a:ln w="12700" cap="flat" cmpd="sng" algn="ctr">
              <a:solidFill>
                <a:schemeClr val="tx1"/>
              </a:solidFill>
              <a:prstDash val="sysDot"/>
              <a:miter lim="800000"/>
              <a:headEnd type="none"/>
              <a:tailEnd type="none"/>
            </a:ln>
            <a:effectLst/>
          </p:spPr>
        </p:cxnSp>
        <p:sp>
          <p:nvSpPr>
            <p:cNvPr id="156" name="Oval 155"/>
            <p:cNvSpPr/>
            <p:nvPr/>
          </p:nvSpPr>
          <p:spPr bwMode="auto">
            <a:xfrm>
              <a:off x="2573581" y="3561085"/>
              <a:ext cx="114865" cy="116544"/>
            </a:xfrm>
            <a:prstGeom prst="ellipse">
              <a:avLst/>
            </a:prstGeom>
            <a:solidFill>
              <a:srgbClr val="F3F3F3"/>
            </a:solidFill>
            <a:ln w="12700" cap="flat" cmpd="sng" algn="ctr">
              <a:solidFill>
                <a:srgbClr val="0177D7"/>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157" name="Oval 156"/>
            <p:cNvSpPr/>
            <p:nvPr/>
          </p:nvSpPr>
          <p:spPr bwMode="auto">
            <a:xfrm>
              <a:off x="3112870" y="3566370"/>
              <a:ext cx="104448" cy="105974"/>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pPr>
              <a:endParaRPr lang="en-US" sz="1961" kern="0" dirty="0">
                <a:gradFill>
                  <a:gsLst>
                    <a:gs pos="0">
                      <a:srgbClr val="FFFFFF"/>
                    </a:gs>
                    <a:gs pos="100000">
                      <a:srgbClr val="FFFFFF"/>
                    </a:gs>
                  </a:gsLst>
                  <a:lin ang="5400000" scaled="0"/>
                </a:gradFill>
                <a:latin typeface="Arial" panose="020B0604020202020204" pitchFamily="34" charset="0"/>
              </a:endParaRPr>
            </a:p>
          </p:txBody>
        </p:sp>
      </p:grpSp>
      <p:sp>
        <p:nvSpPr>
          <p:cNvPr id="158" name="TextBox 157"/>
          <p:cNvSpPr txBox="1"/>
          <p:nvPr/>
        </p:nvSpPr>
        <p:spPr>
          <a:xfrm>
            <a:off x="2978952" y="6354430"/>
            <a:ext cx="865930" cy="276999"/>
          </a:xfrm>
          <a:prstGeom prst="rect">
            <a:avLst/>
          </a:prstGeom>
          <a:noFill/>
        </p:spPr>
        <p:txBody>
          <a:bodyPr wrap="none" lIns="91427" rtlCol="0">
            <a:spAutoFit/>
          </a:bodyPr>
          <a:lstStyle/>
          <a:p>
            <a:pPr algn="ctr" defTabSz="914225">
              <a:defRPr/>
            </a:pPr>
            <a:r>
              <a:rPr lang="en-US" sz="1200" dirty="0">
                <a:solidFill>
                  <a:srgbClr val="0078D7"/>
                </a:solidFill>
                <a:latin typeface="Arial" panose="020B0604020202020204" pitchFamily="34" charset="0"/>
                <a:ea typeface="Segoe UI Semilight" charset="0"/>
                <a:cs typeface="Arial" panose="020B0604020202020204" pitchFamily="34" charset="0"/>
              </a:rPr>
              <a:t>Key-value</a:t>
            </a:r>
          </a:p>
        </p:txBody>
      </p:sp>
      <p:grpSp>
        <p:nvGrpSpPr>
          <p:cNvPr id="159" name="Group 158">
            <a:extLst>
              <a:ext uri="{FF2B5EF4-FFF2-40B4-BE49-F238E27FC236}">
                <a16:creationId xmlns:a16="http://schemas.microsoft.com/office/drawing/2014/main" id="{7A600788-CDB1-43E6-B779-EB496C428ED0}"/>
              </a:ext>
            </a:extLst>
          </p:cNvPr>
          <p:cNvGrpSpPr/>
          <p:nvPr/>
        </p:nvGrpSpPr>
        <p:grpSpPr>
          <a:xfrm>
            <a:off x="6543852" y="4800420"/>
            <a:ext cx="494060" cy="440568"/>
            <a:chOff x="8276702" y="3303923"/>
            <a:chExt cx="657427" cy="586247"/>
          </a:xfrm>
        </p:grpSpPr>
        <p:sp>
          <p:nvSpPr>
            <p:cNvPr id="160" name="Hexagon 159">
              <a:extLst>
                <a:ext uri="{FF2B5EF4-FFF2-40B4-BE49-F238E27FC236}">
                  <a16:creationId xmlns:a16="http://schemas.microsoft.com/office/drawing/2014/main" id="{C3A5365E-B269-49F6-8F90-5455B73FABF9}"/>
                </a:ext>
              </a:extLst>
            </p:cNvPr>
            <p:cNvSpPr/>
            <p:nvPr/>
          </p:nvSpPr>
          <p:spPr bwMode="auto">
            <a:xfrm>
              <a:off x="8276702" y="3303923"/>
              <a:ext cx="657427" cy="586247"/>
            </a:xfrm>
            <a:prstGeom prst="hexagon">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sz="105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nvGrpSpPr>
            <p:cNvPr id="161" name="Group 160">
              <a:extLst>
                <a:ext uri="{FF2B5EF4-FFF2-40B4-BE49-F238E27FC236}">
                  <a16:creationId xmlns:a16="http://schemas.microsoft.com/office/drawing/2014/main" id="{4D76FB87-D5DC-412E-91B8-1C861F3F01A1}"/>
                </a:ext>
              </a:extLst>
            </p:cNvPr>
            <p:cNvGrpSpPr/>
            <p:nvPr/>
          </p:nvGrpSpPr>
          <p:grpSpPr>
            <a:xfrm>
              <a:off x="8435042" y="3437010"/>
              <a:ext cx="340743" cy="339628"/>
              <a:chOff x="9378226" y="3437014"/>
              <a:chExt cx="340743" cy="339628"/>
            </a:xfrm>
          </p:grpSpPr>
          <p:sp>
            <p:nvSpPr>
              <p:cNvPr id="162" name="Freeform: Shape 134">
                <a:extLst>
                  <a:ext uri="{FF2B5EF4-FFF2-40B4-BE49-F238E27FC236}">
                    <a16:creationId xmlns:a16="http://schemas.microsoft.com/office/drawing/2014/main" id="{50C64348-4066-4F58-84B7-74168E4386C8}"/>
                  </a:ext>
                </a:extLst>
              </p:cNvPr>
              <p:cNvSpPr/>
              <p:nvPr/>
            </p:nvSpPr>
            <p:spPr bwMode="auto">
              <a:xfrm>
                <a:off x="9378226" y="3437014"/>
                <a:ext cx="340743" cy="339628"/>
              </a:xfrm>
              <a:custGeom>
                <a:avLst/>
                <a:gdLst>
                  <a:gd name="connsiteX0" fmla="*/ 0 w 340743"/>
                  <a:gd name="connsiteY0" fmla="*/ 0 h 339628"/>
                  <a:gd name="connsiteX1" fmla="*/ 22958 w 340743"/>
                  <a:gd name="connsiteY1" fmla="*/ 0 h 339628"/>
                  <a:gd name="connsiteX2" fmla="*/ 22958 w 340743"/>
                  <a:gd name="connsiteY2" fmla="*/ 316670 h 339628"/>
                  <a:gd name="connsiteX3" fmla="*/ 340743 w 340743"/>
                  <a:gd name="connsiteY3" fmla="*/ 316670 h 339628"/>
                  <a:gd name="connsiteX4" fmla="*/ 340743 w 340743"/>
                  <a:gd name="connsiteY4" fmla="*/ 339628 h 339628"/>
                  <a:gd name="connsiteX5" fmla="*/ 0 w 340743"/>
                  <a:gd name="connsiteY5" fmla="*/ 339628 h 339628"/>
                  <a:gd name="connsiteX6" fmla="*/ 0 w 340743"/>
                  <a:gd name="connsiteY6" fmla="*/ 0 h 339628"/>
                  <a:gd name="connsiteX0" fmla="*/ 0 w 340743"/>
                  <a:gd name="connsiteY0" fmla="*/ 0 h 339628"/>
                  <a:gd name="connsiteX1" fmla="*/ 22958 w 340743"/>
                  <a:gd name="connsiteY1" fmla="*/ 0 h 339628"/>
                  <a:gd name="connsiteX2" fmla="*/ 340743 w 340743"/>
                  <a:gd name="connsiteY2" fmla="*/ 316670 h 339628"/>
                  <a:gd name="connsiteX3" fmla="*/ 340743 w 340743"/>
                  <a:gd name="connsiteY3" fmla="*/ 339628 h 339628"/>
                  <a:gd name="connsiteX4" fmla="*/ 0 w 340743"/>
                  <a:gd name="connsiteY4" fmla="*/ 339628 h 339628"/>
                  <a:gd name="connsiteX5" fmla="*/ 0 w 340743"/>
                  <a:gd name="connsiteY5" fmla="*/ 0 h 339628"/>
                  <a:gd name="connsiteX0" fmla="*/ 22958 w 340743"/>
                  <a:gd name="connsiteY0" fmla="*/ 0 h 339628"/>
                  <a:gd name="connsiteX1" fmla="*/ 340743 w 340743"/>
                  <a:gd name="connsiteY1" fmla="*/ 316670 h 339628"/>
                  <a:gd name="connsiteX2" fmla="*/ 340743 w 340743"/>
                  <a:gd name="connsiteY2" fmla="*/ 339628 h 339628"/>
                  <a:gd name="connsiteX3" fmla="*/ 0 w 340743"/>
                  <a:gd name="connsiteY3" fmla="*/ 339628 h 339628"/>
                  <a:gd name="connsiteX4" fmla="*/ 0 w 340743"/>
                  <a:gd name="connsiteY4" fmla="*/ 0 h 339628"/>
                  <a:gd name="connsiteX5" fmla="*/ 114398 w 340743"/>
                  <a:gd name="connsiteY5" fmla="*/ 91440 h 339628"/>
                  <a:gd name="connsiteX0" fmla="*/ 340743 w 340743"/>
                  <a:gd name="connsiteY0" fmla="*/ 316670 h 339628"/>
                  <a:gd name="connsiteX1" fmla="*/ 340743 w 340743"/>
                  <a:gd name="connsiteY1" fmla="*/ 339628 h 339628"/>
                  <a:gd name="connsiteX2" fmla="*/ 0 w 340743"/>
                  <a:gd name="connsiteY2" fmla="*/ 339628 h 339628"/>
                  <a:gd name="connsiteX3" fmla="*/ 0 w 340743"/>
                  <a:gd name="connsiteY3" fmla="*/ 0 h 339628"/>
                  <a:gd name="connsiteX4" fmla="*/ 114398 w 340743"/>
                  <a:gd name="connsiteY4" fmla="*/ 91440 h 339628"/>
                  <a:gd name="connsiteX0" fmla="*/ 340743 w 340743"/>
                  <a:gd name="connsiteY0" fmla="*/ 316670 h 339628"/>
                  <a:gd name="connsiteX1" fmla="*/ 340743 w 340743"/>
                  <a:gd name="connsiteY1" fmla="*/ 339628 h 339628"/>
                  <a:gd name="connsiteX2" fmla="*/ 0 w 340743"/>
                  <a:gd name="connsiteY2" fmla="*/ 339628 h 339628"/>
                  <a:gd name="connsiteX3" fmla="*/ 0 w 340743"/>
                  <a:gd name="connsiteY3" fmla="*/ 0 h 339628"/>
                  <a:gd name="connsiteX0" fmla="*/ 340743 w 340743"/>
                  <a:gd name="connsiteY0" fmla="*/ 339628 h 339628"/>
                  <a:gd name="connsiteX1" fmla="*/ 0 w 340743"/>
                  <a:gd name="connsiteY1" fmla="*/ 339628 h 339628"/>
                  <a:gd name="connsiteX2" fmla="*/ 0 w 340743"/>
                  <a:gd name="connsiteY2" fmla="*/ 0 h 339628"/>
                </a:gdLst>
                <a:ahLst/>
                <a:cxnLst>
                  <a:cxn ang="0">
                    <a:pos x="connsiteX0" y="connsiteY0"/>
                  </a:cxn>
                  <a:cxn ang="0">
                    <a:pos x="connsiteX1" y="connsiteY1"/>
                  </a:cxn>
                  <a:cxn ang="0">
                    <a:pos x="connsiteX2" y="connsiteY2"/>
                  </a:cxn>
                </a:cxnLst>
                <a:rect l="l" t="t" r="r" b="b"/>
                <a:pathLst>
                  <a:path w="340743" h="339628">
                    <a:moveTo>
                      <a:pt x="340743" y="339628"/>
                    </a:moveTo>
                    <a:lnTo>
                      <a:pt x="0" y="339628"/>
                    </a:lnTo>
                    <a:lnTo>
                      <a:pt x="0" y="0"/>
                    </a:lnTo>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sz="1050" dirty="0">
                  <a:gradFill>
                    <a:gsLst>
                      <a:gs pos="0">
                        <a:srgbClr val="FFFFFF"/>
                      </a:gs>
                      <a:gs pos="100000">
                        <a:srgbClr val="FFFFFF"/>
                      </a:gs>
                    </a:gsLst>
                    <a:lin ang="5400000" scaled="0"/>
                  </a:gradFill>
                  <a:latin typeface="Arial" panose="020B0604020202020204" pitchFamily="34" charset="0"/>
                  <a:cs typeface="Arial" panose="020B0604020202020204" pitchFamily="34" charset="0"/>
                </a:endParaRPr>
              </a:p>
            </p:txBody>
          </p:sp>
          <p:sp>
            <p:nvSpPr>
              <p:cNvPr id="163" name="Freeform: Shape 135">
                <a:extLst>
                  <a:ext uri="{FF2B5EF4-FFF2-40B4-BE49-F238E27FC236}">
                    <a16:creationId xmlns:a16="http://schemas.microsoft.com/office/drawing/2014/main" id="{1E7BF480-3646-430D-81BC-28AEA96C9A2C}"/>
                  </a:ext>
                </a:extLst>
              </p:cNvPr>
              <p:cNvSpPr/>
              <p:nvPr/>
            </p:nvSpPr>
            <p:spPr bwMode="auto">
              <a:xfrm>
                <a:off x="9426825"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sz="1050" dirty="0">
                  <a:gradFill>
                    <a:gsLst>
                      <a:gs pos="0">
                        <a:srgbClr val="FFFFFF"/>
                      </a:gs>
                      <a:gs pos="100000">
                        <a:srgbClr val="FFFFFF"/>
                      </a:gs>
                    </a:gsLst>
                    <a:lin ang="5400000" scaled="0"/>
                  </a:gradFill>
                  <a:latin typeface="Arial" panose="020B0604020202020204" pitchFamily="34" charset="0"/>
                  <a:cs typeface="Arial" panose="020B0604020202020204" pitchFamily="34" charset="0"/>
                </a:endParaRPr>
              </a:p>
            </p:txBody>
          </p:sp>
          <p:sp>
            <p:nvSpPr>
              <p:cNvPr id="164" name="Freeform: Shape 136">
                <a:extLst>
                  <a:ext uri="{FF2B5EF4-FFF2-40B4-BE49-F238E27FC236}">
                    <a16:creationId xmlns:a16="http://schemas.microsoft.com/office/drawing/2014/main" id="{FD50BFC2-6E3E-472D-8EB7-32DA8DD2C2FC}"/>
                  </a:ext>
                </a:extLst>
              </p:cNvPr>
              <p:cNvSpPr/>
              <p:nvPr/>
            </p:nvSpPr>
            <p:spPr bwMode="auto">
              <a:xfrm>
                <a:off x="9531227"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sz="1050" dirty="0">
                  <a:gradFill>
                    <a:gsLst>
                      <a:gs pos="0">
                        <a:srgbClr val="FFFFFF"/>
                      </a:gs>
                      <a:gs pos="100000">
                        <a:srgbClr val="FFFFFF"/>
                      </a:gs>
                    </a:gsLst>
                    <a:lin ang="5400000" scaled="0"/>
                  </a:gradFill>
                  <a:latin typeface="Arial" panose="020B0604020202020204" pitchFamily="34" charset="0"/>
                  <a:cs typeface="Arial" panose="020B0604020202020204" pitchFamily="34" charset="0"/>
                </a:endParaRPr>
              </a:p>
            </p:txBody>
          </p:sp>
          <p:sp>
            <p:nvSpPr>
              <p:cNvPr id="165" name="Freeform: Shape 137">
                <a:extLst>
                  <a:ext uri="{FF2B5EF4-FFF2-40B4-BE49-F238E27FC236}">
                    <a16:creationId xmlns:a16="http://schemas.microsoft.com/office/drawing/2014/main" id="{5C6B140B-FA53-4C38-BF12-0605D62726D9}"/>
                  </a:ext>
                </a:extLst>
              </p:cNvPr>
              <p:cNvSpPr/>
              <p:nvPr/>
            </p:nvSpPr>
            <p:spPr bwMode="auto">
              <a:xfrm>
                <a:off x="9635629"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sz="1050" dirty="0">
                  <a:gradFill>
                    <a:gsLst>
                      <a:gs pos="0">
                        <a:srgbClr val="FFFFFF"/>
                      </a:gs>
                      <a:gs pos="100000">
                        <a:srgbClr val="FFFFFF"/>
                      </a:gs>
                    </a:gsLst>
                    <a:lin ang="5400000" scaled="0"/>
                  </a:gradFill>
                  <a:latin typeface="Arial" panose="020B0604020202020204" pitchFamily="34" charset="0"/>
                  <a:cs typeface="Arial" panose="020B0604020202020204" pitchFamily="34" charset="0"/>
                </a:endParaRPr>
              </a:p>
            </p:txBody>
          </p:sp>
          <p:sp>
            <p:nvSpPr>
              <p:cNvPr id="166" name="Freeform: Shape 138">
                <a:extLst>
                  <a:ext uri="{FF2B5EF4-FFF2-40B4-BE49-F238E27FC236}">
                    <a16:creationId xmlns:a16="http://schemas.microsoft.com/office/drawing/2014/main" id="{E7237009-3E66-47AB-AEC8-EFCE62754EDC}"/>
                  </a:ext>
                </a:extLst>
              </p:cNvPr>
              <p:cNvSpPr/>
              <p:nvPr/>
            </p:nvSpPr>
            <p:spPr bwMode="auto">
              <a:xfrm>
                <a:off x="9426825"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sz="1050" dirty="0">
                  <a:gradFill>
                    <a:gsLst>
                      <a:gs pos="0">
                        <a:srgbClr val="FFFFFF"/>
                      </a:gs>
                      <a:gs pos="100000">
                        <a:srgbClr val="FFFFFF"/>
                      </a:gs>
                    </a:gsLst>
                    <a:lin ang="5400000" scaled="0"/>
                  </a:gradFill>
                  <a:latin typeface="Arial" panose="020B0604020202020204" pitchFamily="34" charset="0"/>
                  <a:cs typeface="Arial" panose="020B0604020202020204" pitchFamily="34" charset="0"/>
                </a:endParaRPr>
              </a:p>
            </p:txBody>
          </p:sp>
          <p:sp>
            <p:nvSpPr>
              <p:cNvPr id="167" name="Freeform: Shape 139">
                <a:extLst>
                  <a:ext uri="{FF2B5EF4-FFF2-40B4-BE49-F238E27FC236}">
                    <a16:creationId xmlns:a16="http://schemas.microsoft.com/office/drawing/2014/main" id="{94B0A565-50DD-4E2C-AD85-83094F037E2A}"/>
                  </a:ext>
                </a:extLst>
              </p:cNvPr>
              <p:cNvSpPr/>
              <p:nvPr/>
            </p:nvSpPr>
            <p:spPr bwMode="auto">
              <a:xfrm>
                <a:off x="9531227"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sz="1050" dirty="0">
                  <a:gradFill>
                    <a:gsLst>
                      <a:gs pos="0">
                        <a:srgbClr val="FFFFFF"/>
                      </a:gs>
                      <a:gs pos="100000">
                        <a:srgbClr val="FFFFFF"/>
                      </a:gs>
                    </a:gsLst>
                    <a:lin ang="5400000" scaled="0"/>
                  </a:gradFill>
                  <a:latin typeface="Arial" panose="020B0604020202020204" pitchFamily="34" charset="0"/>
                  <a:cs typeface="Arial" panose="020B0604020202020204" pitchFamily="34" charset="0"/>
                </a:endParaRPr>
              </a:p>
            </p:txBody>
          </p:sp>
          <p:sp>
            <p:nvSpPr>
              <p:cNvPr id="168" name="Freeform: Shape 140">
                <a:extLst>
                  <a:ext uri="{FF2B5EF4-FFF2-40B4-BE49-F238E27FC236}">
                    <a16:creationId xmlns:a16="http://schemas.microsoft.com/office/drawing/2014/main" id="{9FC6EB87-407A-4C5A-9355-6DE278E931D4}"/>
                  </a:ext>
                </a:extLst>
              </p:cNvPr>
              <p:cNvSpPr/>
              <p:nvPr/>
            </p:nvSpPr>
            <p:spPr bwMode="auto">
              <a:xfrm>
                <a:off x="9635629"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sz="1050" dirty="0">
                  <a:gradFill>
                    <a:gsLst>
                      <a:gs pos="0">
                        <a:srgbClr val="FFFFFF"/>
                      </a:gs>
                      <a:gs pos="100000">
                        <a:srgbClr val="FFFFFF"/>
                      </a:gs>
                    </a:gsLst>
                    <a:lin ang="5400000" scaled="0"/>
                  </a:gradFill>
                  <a:latin typeface="Arial" panose="020B0604020202020204" pitchFamily="34" charset="0"/>
                  <a:cs typeface="Arial" panose="020B0604020202020204" pitchFamily="34" charset="0"/>
                </a:endParaRPr>
              </a:p>
            </p:txBody>
          </p:sp>
          <p:sp>
            <p:nvSpPr>
              <p:cNvPr id="169" name="Freeform: Shape 141">
                <a:extLst>
                  <a:ext uri="{FF2B5EF4-FFF2-40B4-BE49-F238E27FC236}">
                    <a16:creationId xmlns:a16="http://schemas.microsoft.com/office/drawing/2014/main" id="{740B7B80-3131-4722-AE3F-7CF7105918F0}"/>
                  </a:ext>
                </a:extLst>
              </p:cNvPr>
              <p:cNvSpPr/>
              <p:nvPr/>
            </p:nvSpPr>
            <p:spPr bwMode="auto">
              <a:xfrm>
                <a:off x="9426825"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sz="1050" dirty="0">
                  <a:gradFill>
                    <a:gsLst>
                      <a:gs pos="0">
                        <a:srgbClr val="FFFFFF"/>
                      </a:gs>
                      <a:gs pos="100000">
                        <a:srgbClr val="FFFFFF"/>
                      </a:gs>
                    </a:gsLst>
                    <a:lin ang="5400000" scaled="0"/>
                  </a:gradFill>
                  <a:latin typeface="Arial" panose="020B0604020202020204" pitchFamily="34" charset="0"/>
                  <a:cs typeface="Arial" panose="020B0604020202020204" pitchFamily="34" charset="0"/>
                </a:endParaRPr>
              </a:p>
            </p:txBody>
          </p:sp>
          <p:sp>
            <p:nvSpPr>
              <p:cNvPr id="170" name="Freeform: Shape 142">
                <a:extLst>
                  <a:ext uri="{FF2B5EF4-FFF2-40B4-BE49-F238E27FC236}">
                    <a16:creationId xmlns:a16="http://schemas.microsoft.com/office/drawing/2014/main" id="{B461DE6F-BFCE-4DF2-92B5-0A81B460C386}"/>
                  </a:ext>
                </a:extLst>
              </p:cNvPr>
              <p:cNvSpPr/>
              <p:nvPr/>
            </p:nvSpPr>
            <p:spPr bwMode="auto">
              <a:xfrm>
                <a:off x="9531227"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sz="1050" dirty="0">
                  <a:gradFill>
                    <a:gsLst>
                      <a:gs pos="0">
                        <a:srgbClr val="FFFFFF"/>
                      </a:gs>
                      <a:gs pos="100000">
                        <a:srgbClr val="FFFFFF"/>
                      </a:gs>
                    </a:gsLst>
                    <a:lin ang="5400000" scaled="0"/>
                  </a:gradFill>
                  <a:latin typeface="Arial" panose="020B0604020202020204" pitchFamily="34" charset="0"/>
                  <a:cs typeface="Arial" panose="020B0604020202020204" pitchFamily="34" charset="0"/>
                </a:endParaRPr>
              </a:p>
            </p:txBody>
          </p:sp>
          <p:sp>
            <p:nvSpPr>
              <p:cNvPr id="171" name="Freeform: Shape 143">
                <a:extLst>
                  <a:ext uri="{FF2B5EF4-FFF2-40B4-BE49-F238E27FC236}">
                    <a16:creationId xmlns:a16="http://schemas.microsoft.com/office/drawing/2014/main" id="{1B2E354D-67C7-4D01-B5B5-894BA504F12C}"/>
                  </a:ext>
                </a:extLst>
              </p:cNvPr>
              <p:cNvSpPr/>
              <p:nvPr/>
            </p:nvSpPr>
            <p:spPr bwMode="auto">
              <a:xfrm>
                <a:off x="9635629"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sz="1050" dirty="0">
                  <a:gradFill>
                    <a:gsLst>
                      <a:gs pos="0">
                        <a:srgbClr val="FFFFFF"/>
                      </a:gs>
                      <a:gs pos="100000">
                        <a:srgbClr val="FFFFFF"/>
                      </a:gs>
                    </a:gsLst>
                    <a:lin ang="5400000" scaled="0"/>
                  </a:gradFill>
                  <a:latin typeface="Arial" panose="020B0604020202020204" pitchFamily="34" charset="0"/>
                  <a:cs typeface="Arial" panose="020B0604020202020204" pitchFamily="34" charset="0"/>
                </a:endParaRPr>
              </a:p>
            </p:txBody>
          </p:sp>
        </p:grpSp>
      </p:grpSp>
      <p:sp>
        <p:nvSpPr>
          <p:cNvPr id="172" name="TextBox 171">
            <a:extLst>
              <a:ext uri="{FF2B5EF4-FFF2-40B4-BE49-F238E27FC236}">
                <a16:creationId xmlns:a16="http://schemas.microsoft.com/office/drawing/2014/main" id="{166E4E6D-81DD-4AAB-9651-B66FA8B88360}"/>
              </a:ext>
            </a:extLst>
          </p:cNvPr>
          <p:cNvSpPr txBox="1"/>
          <p:nvPr/>
        </p:nvSpPr>
        <p:spPr>
          <a:xfrm>
            <a:off x="1898363" y="5299768"/>
            <a:ext cx="803055" cy="280678"/>
          </a:xfrm>
          <a:prstGeom prst="rect">
            <a:avLst/>
          </a:prstGeom>
          <a:noFill/>
        </p:spPr>
        <p:txBody>
          <a:bodyPr wrap="square" rtlCol="0" anchor="ctr">
            <a:spAutoFit/>
          </a:bodyPr>
          <a:lstStyle/>
          <a:p>
            <a:pPr algn="ctr" defTabSz="914225"/>
            <a:r>
              <a:rPr lang="en-US" sz="1200" dirty="0">
                <a:solidFill>
                  <a:srgbClr val="0078D7"/>
                </a:solidFill>
                <a:latin typeface="Arial" panose="020B0604020202020204" pitchFamily="34" charset="0"/>
                <a:cs typeface="Arial" panose="020B0604020202020204" pitchFamily="34" charset="0"/>
              </a:rPr>
              <a:t>SQL</a:t>
            </a:r>
          </a:p>
        </p:txBody>
      </p:sp>
      <p:pic>
        <p:nvPicPr>
          <p:cNvPr id="173" name="Picture 172"/>
          <p:cNvPicPr>
            <a:picLocks noChangeAspect="1"/>
          </p:cNvPicPr>
          <p:nvPr/>
        </p:nvPicPr>
        <p:blipFill>
          <a:blip r:embed="rId4"/>
          <a:stretch>
            <a:fillRect/>
          </a:stretch>
        </p:blipFill>
        <p:spPr>
          <a:xfrm>
            <a:off x="3365142" y="4934254"/>
            <a:ext cx="631043" cy="418516"/>
          </a:xfrm>
          <a:prstGeom prst="rect">
            <a:avLst/>
          </a:prstGeom>
        </p:spPr>
      </p:pic>
      <p:sp>
        <p:nvSpPr>
          <p:cNvPr id="174" name="TextBox 173">
            <a:extLst>
              <a:ext uri="{FF2B5EF4-FFF2-40B4-BE49-F238E27FC236}">
                <a16:creationId xmlns:a16="http://schemas.microsoft.com/office/drawing/2014/main" id="{AD9C9A99-5A34-48F0-8113-90B132EF6B58}"/>
              </a:ext>
            </a:extLst>
          </p:cNvPr>
          <p:cNvSpPr txBox="1"/>
          <p:nvPr/>
        </p:nvSpPr>
        <p:spPr>
          <a:xfrm>
            <a:off x="4724398" y="4925505"/>
            <a:ext cx="1141204" cy="280678"/>
          </a:xfrm>
          <a:prstGeom prst="rect">
            <a:avLst/>
          </a:prstGeom>
          <a:noFill/>
        </p:spPr>
        <p:txBody>
          <a:bodyPr wrap="square" rtlCol="0" anchor="ctr">
            <a:spAutoFit/>
          </a:bodyPr>
          <a:lstStyle/>
          <a:p>
            <a:pPr algn="ctr" defTabSz="914225"/>
            <a:r>
              <a:rPr lang="en-US" sz="1200" dirty="0">
                <a:solidFill>
                  <a:srgbClr val="0078D7"/>
                </a:solidFill>
                <a:latin typeface="Arial" panose="020B0604020202020204" pitchFamily="34" charset="0"/>
              </a:rPr>
              <a:t>MongoDB</a:t>
            </a:r>
          </a:p>
        </p:txBody>
      </p:sp>
      <p:sp>
        <p:nvSpPr>
          <p:cNvPr id="175" name="TextBox 174"/>
          <p:cNvSpPr txBox="1"/>
          <p:nvPr/>
        </p:nvSpPr>
        <p:spPr>
          <a:xfrm>
            <a:off x="8502643" y="6334567"/>
            <a:ext cx="611052" cy="276999"/>
          </a:xfrm>
          <a:prstGeom prst="rect">
            <a:avLst/>
          </a:prstGeom>
          <a:noFill/>
        </p:spPr>
        <p:txBody>
          <a:bodyPr wrap="none" lIns="91427" rtlCol="0">
            <a:spAutoFit/>
          </a:bodyPr>
          <a:lstStyle/>
          <a:p>
            <a:pPr algn="ctr" defTabSz="914225">
              <a:defRPr/>
            </a:pPr>
            <a:r>
              <a:rPr lang="en-US" sz="1200" dirty="0">
                <a:solidFill>
                  <a:srgbClr val="0078D7"/>
                </a:solidFill>
                <a:latin typeface="Arial" panose="020B0604020202020204" pitchFamily="34" charset="0"/>
                <a:ea typeface="Segoe UI Semilight" charset="0"/>
                <a:cs typeface="Arial" panose="020B0604020202020204" pitchFamily="34" charset="0"/>
              </a:rPr>
              <a:t>Graph</a:t>
            </a:r>
          </a:p>
        </p:txBody>
      </p:sp>
      <p:sp>
        <p:nvSpPr>
          <p:cNvPr id="2" name="Rectangle 1"/>
          <p:cNvSpPr/>
          <p:nvPr/>
        </p:nvSpPr>
        <p:spPr>
          <a:xfrm>
            <a:off x="320862" y="2278426"/>
            <a:ext cx="5721131" cy="2600712"/>
          </a:xfrm>
          <a:prstGeom prst="rect">
            <a:avLst/>
          </a:prstGeom>
        </p:spPr>
        <p:txBody>
          <a:bodyPr wrap="square">
            <a:spAutoFit/>
          </a:bodyPr>
          <a:lstStyle/>
          <a:p>
            <a:pPr defTabSz="914225">
              <a:spcBef>
                <a:spcPts val="1400"/>
              </a:spcBef>
              <a:buClr>
                <a:srgbClr val="0177D7"/>
              </a:buClr>
            </a:pPr>
            <a:r>
              <a:rPr lang="en-US" altLang="ja-JP" sz="1600" dirty="0">
                <a:solidFill>
                  <a:srgbClr val="505050"/>
                </a:solidFill>
                <a:latin typeface="Arial" panose="020B0604020202020204" pitchFamily="34" charset="0"/>
                <a:ea typeface="Segoe UI Semilight" charset="0"/>
                <a:cs typeface="Arial" panose="020B0604020202020204" pitchFamily="34" charset="0"/>
              </a:rPr>
              <a:t>Cosmos DB </a:t>
            </a:r>
            <a:r>
              <a:rPr lang="ja-JP" altLang="en-US" sz="1600" dirty="0">
                <a:solidFill>
                  <a:srgbClr val="505050"/>
                </a:solidFill>
                <a:latin typeface="Arial" panose="020B0604020202020204" pitchFamily="34" charset="0"/>
                <a:ea typeface="Segoe UI Semilight" charset="0"/>
                <a:cs typeface="Arial" panose="020B0604020202020204" pitchFamily="34" charset="0"/>
              </a:rPr>
              <a:t>には、</a:t>
            </a:r>
            <a:r>
              <a:rPr lang="en-US" altLang="ja-JP" sz="1600" dirty="0">
                <a:solidFill>
                  <a:srgbClr val="505050"/>
                </a:solidFill>
                <a:latin typeface="Arial" panose="020B0604020202020204" pitchFamily="34" charset="0"/>
                <a:ea typeface="Segoe UI Semilight" charset="0"/>
                <a:cs typeface="Arial" panose="020B0604020202020204" pitchFamily="34" charset="0"/>
              </a:rPr>
              <a:t>SQL</a:t>
            </a:r>
            <a:r>
              <a:rPr lang="ja-JP" altLang="en-US" sz="1600" dirty="0">
                <a:solidFill>
                  <a:srgbClr val="505050"/>
                </a:solidFill>
                <a:latin typeface="Arial" panose="020B0604020202020204" pitchFamily="34" charset="0"/>
                <a:ea typeface="Segoe UI Semilight" charset="0"/>
                <a:cs typeface="Arial" panose="020B0604020202020204" pitchFamily="34" charset="0"/>
              </a:rPr>
              <a:t>、さまざまな一般的な </a:t>
            </a:r>
            <a:r>
              <a:rPr lang="en-US" altLang="ja-JP" sz="1600" dirty="0">
                <a:solidFill>
                  <a:srgbClr val="505050"/>
                </a:solidFill>
                <a:latin typeface="Arial" panose="020B0604020202020204" pitchFamily="34" charset="0"/>
                <a:ea typeface="Segoe UI Semilight" charset="0"/>
                <a:cs typeface="Arial" panose="020B0604020202020204" pitchFamily="34" charset="0"/>
              </a:rPr>
              <a:t>OSS API</a:t>
            </a:r>
            <a:r>
              <a:rPr lang="ja-JP" altLang="en-US" sz="1600" dirty="0">
                <a:solidFill>
                  <a:srgbClr val="505050"/>
                </a:solidFill>
                <a:latin typeface="Arial" panose="020B0604020202020204" pitchFamily="34" charset="0"/>
                <a:ea typeface="Segoe UI Semilight" charset="0"/>
                <a:cs typeface="Arial" panose="020B0604020202020204" pitchFamily="34" charset="0"/>
              </a:rPr>
              <a:t>、</a:t>
            </a:r>
            <a:r>
              <a:rPr lang="en-US" altLang="ja-JP" sz="1600" dirty="0">
                <a:solidFill>
                  <a:srgbClr val="505050"/>
                </a:solidFill>
                <a:latin typeface="Arial" panose="020B0604020202020204" pitchFamily="34" charset="0"/>
                <a:ea typeface="Segoe UI Semilight" charset="0"/>
                <a:cs typeface="Arial" panose="020B0604020202020204" pitchFamily="34" charset="0"/>
              </a:rPr>
              <a:t>NoSQL </a:t>
            </a:r>
            <a:r>
              <a:rPr lang="ja-JP" altLang="en-US" sz="1600" dirty="0">
                <a:solidFill>
                  <a:srgbClr val="505050"/>
                </a:solidFill>
                <a:latin typeface="Arial" panose="020B0604020202020204" pitchFamily="34" charset="0"/>
                <a:ea typeface="Segoe UI Semilight" charset="0"/>
                <a:cs typeface="Arial" panose="020B0604020202020204" pitchFamily="34" charset="0"/>
              </a:rPr>
              <a:t>ワークロードのネイティブ サポートなど、データにアクセスしてクエリを実行するための多数の </a:t>
            </a:r>
            <a:r>
              <a:rPr lang="en-US" altLang="ja-JP" sz="1600" dirty="0">
                <a:solidFill>
                  <a:srgbClr val="505050"/>
                </a:solidFill>
                <a:latin typeface="Arial" panose="020B0604020202020204" pitchFamily="34" charset="0"/>
                <a:ea typeface="Segoe UI Semilight" charset="0"/>
                <a:cs typeface="Arial" panose="020B0604020202020204" pitchFamily="34" charset="0"/>
              </a:rPr>
              <a:t>API </a:t>
            </a:r>
            <a:r>
              <a:rPr lang="ja-JP" altLang="en-US" sz="1600" dirty="0">
                <a:solidFill>
                  <a:srgbClr val="505050"/>
                </a:solidFill>
                <a:latin typeface="Arial" panose="020B0604020202020204" pitchFamily="34" charset="0"/>
                <a:ea typeface="Segoe UI Semilight" charset="0"/>
                <a:cs typeface="Arial" panose="020B0604020202020204" pitchFamily="34" charset="0"/>
              </a:rPr>
              <a:t>が用意されています。
キー値、列、グラフ、およびドキュメントデータの使用
データの自動インデックス化とスキーマやセカンダリインデックスの排除
ラグの少ない超高速クエリ</a:t>
            </a:r>
            <a:endParaRPr lang="en-US" sz="1600" dirty="0">
              <a:solidFill>
                <a:srgbClr val="505050"/>
              </a:solidFill>
              <a:latin typeface="Arial" panose="020B0604020202020204" pitchFamily="34" charset="0"/>
              <a:ea typeface="Segoe UI Semilight" charset="0"/>
              <a:cs typeface="Arial" panose="020B0604020202020204" pitchFamily="34" charset="0"/>
            </a:endParaRPr>
          </a:p>
        </p:txBody>
      </p:sp>
    </p:spTree>
    <p:extLst>
      <p:ext uri="{BB962C8B-B14F-4D97-AF65-F5344CB8AC3E}">
        <p14:creationId xmlns:p14="http://schemas.microsoft.com/office/powerpoint/2010/main" val="17795289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76"/>
                                        </p:tgtEl>
                                        <p:attrNameLst>
                                          <p:attrName>style.visibility</p:attrName>
                                        </p:attrNameLst>
                                      </p:cBhvr>
                                      <p:to>
                                        <p:strVal val="visible"/>
                                      </p:to>
                                    </p:set>
                                    <p:animEffect transition="in" filter="wipe(left)">
                                      <p:cBhvr>
                                        <p:cTn id="7" dur="500"/>
                                        <p:tgtEl>
                                          <p:spTgt spid="176"/>
                                        </p:tgtEl>
                                      </p:cBhvr>
                                    </p:animEffect>
                                  </p:childTnLst>
                                </p:cTn>
                              </p:par>
                              <p:par>
                                <p:cTn id="8" presetID="10" presetClass="entr" presetSubtype="0" fill="hold" nodeType="withEffect">
                                  <p:stCondLst>
                                    <p:cond delay="200"/>
                                  </p:stCondLst>
                                  <p:childTnLst>
                                    <p:set>
                                      <p:cBhvr>
                                        <p:cTn id="9" dur="1" fill="hold">
                                          <p:stCondLst>
                                            <p:cond delay="0"/>
                                          </p:stCondLst>
                                        </p:cTn>
                                        <p:tgtEl>
                                          <p:spTgt spid="114"/>
                                        </p:tgtEl>
                                        <p:attrNameLst>
                                          <p:attrName>style.visibility</p:attrName>
                                        </p:attrNameLst>
                                      </p:cBhvr>
                                      <p:to>
                                        <p:strVal val="visible"/>
                                      </p:to>
                                    </p:set>
                                    <p:animEffect transition="in" filter="fade">
                                      <p:cBhvr>
                                        <p:cTn id="10" dur="500"/>
                                        <p:tgtEl>
                                          <p:spTgt spid="114"/>
                                        </p:tgtEl>
                                      </p:cBhvr>
                                    </p:animEffect>
                                  </p:childTnLst>
                                </p:cTn>
                              </p:par>
                              <p:par>
                                <p:cTn id="11" presetID="10" presetClass="entr" presetSubtype="0" fill="hold" nodeType="withEffect">
                                  <p:stCondLst>
                                    <p:cond delay="200"/>
                                  </p:stCondLst>
                                  <p:childTnLst>
                                    <p:set>
                                      <p:cBhvr>
                                        <p:cTn id="12" dur="1" fill="hold">
                                          <p:stCondLst>
                                            <p:cond delay="0"/>
                                          </p:stCondLst>
                                        </p:cTn>
                                        <p:tgtEl>
                                          <p:spTgt spid="115"/>
                                        </p:tgtEl>
                                        <p:attrNameLst>
                                          <p:attrName>style.visibility</p:attrName>
                                        </p:attrNameLst>
                                      </p:cBhvr>
                                      <p:to>
                                        <p:strVal val="visible"/>
                                      </p:to>
                                    </p:set>
                                    <p:animEffect transition="in" filter="fade">
                                      <p:cBhvr>
                                        <p:cTn id="13" dur="500"/>
                                        <p:tgtEl>
                                          <p:spTgt spid="115"/>
                                        </p:tgtEl>
                                      </p:cBhvr>
                                    </p:animEffect>
                                  </p:childTnLst>
                                </p:cTn>
                              </p:par>
                              <p:par>
                                <p:cTn id="14" presetID="10" presetClass="entr" presetSubtype="0" fill="hold" nodeType="withEffect">
                                  <p:stCondLst>
                                    <p:cond delay="200"/>
                                  </p:stCondLst>
                                  <p:childTnLst>
                                    <p:set>
                                      <p:cBhvr>
                                        <p:cTn id="15" dur="1" fill="hold">
                                          <p:stCondLst>
                                            <p:cond delay="0"/>
                                          </p:stCondLst>
                                        </p:cTn>
                                        <p:tgtEl>
                                          <p:spTgt spid="124"/>
                                        </p:tgtEl>
                                        <p:attrNameLst>
                                          <p:attrName>style.visibility</p:attrName>
                                        </p:attrNameLst>
                                      </p:cBhvr>
                                      <p:to>
                                        <p:strVal val="visible"/>
                                      </p:to>
                                    </p:set>
                                    <p:animEffect transition="in" filter="fade">
                                      <p:cBhvr>
                                        <p:cTn id="16" dur="500"/>
                                        <p:tgtEl>
                                          <p:spTgt spid="124"/>
                                        </p:tgtEl>
                                      </p:cBhvr>
                                    </p:animEffect>
                                  </p:childTnLst>
                                </p:cTn>
                              </p:par>
                              <p:par>
                                <p:cTn id="17" presetID="10" presetClass="entr" presetSubtype="0" fill="hold" grpId="0" nodeType="withEffect">
                                  <p:stCondLst>
                                    <p:cond delay="200"/>
                                  </p:stCondLst>
                                  <p:childTnLst>
                                    <p:set>
                                      <p:cBhvr>
                                        <p:cTn id="18" dur="1" fill="hold">
                                          <p:stCondLst>
                                            <p:cond delay="0"/>
                                          </p:stCondLst>
                                        </p:cTn>
                                        <p:tgtEl>
                                          <p:spTgt spid="138"/>
                                        </p:tgtEl>
                                        <p:attrNameLst>
                                          <p:attrName>style.visibility</p:attrName>
                                        </p:attrNameLst>
                                      </p:cBhvr>
                                      <p:to>
                                        <p:strVal val="visible"/>
                                      </p:to>
                                    </p:set>
                                    <p:animEffect transition="in" filter="fade">
                                      <p:cBhvr>
                                        <p:cTn id="19" dur="500"/>
                                        <p:tgtEl>
                                          <p:spTgt spid="138"/>
                                        </p:tgtEl>
                                      </p:cBhvr>
                                    </p:animEffect>
                                  </p:childTnLst>
                                </p:cTn>
                              </p:par>
                              <p:par>
                                <p:cTn id="20" presetID="10" presetClass="entr" presetSubtype="0" fill="hold" grpId="0" nodeType="withEffect">
                                  <p:stCondLst>
                                    <p:cond delay="200"/>
                                  </p:stCondLst>
                                  <p:childTnLst>
                                    <p:set>
                                      <p:cBhvr>
                                        <p:cTn id="21" dur="1" fill="hold">
                                          <p:stCondLst>
                                            <p:cond delay="0"/>
                                          </p:stCondLst>
                                        </p:cTn>
                                        <p:tgtEl>
                                          <p:spTgt spid="139"/>
                                        </p:tgtEl>
                                        <p:attrNameLst>
                                          <p:attrName>style.visibility</p:attrName>
                                        </p:attrNameLst>
                                      </p:cBhvr>
                                      <p:to>
                                        <p:strVal val="visible"/>
                                      </p:to>
                                    </p:set>
                                    <p:animEffect transition="in" filter="fade">
                                      <p:cBhvr>
                                        <p:cTn id="22" dur="500"/>
                                        <p:tgtEl>
                                          <p:spTgt spid="139"/>
                                        </p:tgtEl>
                                      </p:cBhvr>
                                    </p:animEffect>
                                  </p:childTnLst>
                                </p:cTn>
                              </p:par>
                              <p:par>
                                <p:cTn id="23" presetID="10" presetClass="entr" presetSubtype="0" fill="hold" grpId="0" nodeType="withEffect">
                                  <p:stCondLst>
                                    <p:cond delay="200"/>
                                  </p:stCondLst>
                                  <p:childTnLst>
                                    <p:set>
                                      <p:cBhvr>
                                        <p:cTn id="24" dur="1" fill="hold">
                                          <p:stCondLst>
                                            <p:cond delay="0"/>
                                          </p:stCondLst>
                                        </p:cTn>
                                        <p:tgtEl>
                                          <p:spTgt spid="141"/>
                                        </p:tgtEl>
                                        <p:attrNameLst>
                                          <p:attrName>style.visibility</p:attrName>
                                        </p:attrNameLst>
                                      </p:cBhvr>
                                      <p:to>
                                        <p:strVal val="visible"/>
                                      </p:to>
                                    </p:set>
                                    <p:animEffect transition="in" filter="fade">
                                      <p:cBhvr>
                                        <p:cTn id="25" dur="500"/>
                                        <p:tgtEl>
                                          <p:spTgt spid="141"/>
                                        </p:tgtEl>
                                      </p:cBhvr>
                                    </p:animEffect>
                                  </p:childTnLst>
                                </p:cTn>
                              </p:par>
                              <p:par>
                                <p:cTn id="26" presetID="10" presetClass="entr" presetSubtype="0" fill="hold" nodeType="withEffect">
                                  <p:stCondLst>
                                    <p:cond delay="200"/>
                                  </p:stCondLst>
                                  <p:childTnLst>
                                    <p:set>
                                      <p:cBhvr>
                                        <p:cTn id="27" dur="1" fill="hold">
                                          <p:stCondLst>
                                            <p:cond delay="0"/>
                                          </p:stCondLst>
                                        </p:cTn>
                                        <p:tgtEl>
                                          <p:spTgt spid="142"/>
                                        </p:tgtEl>
                                        <p:attrNameLst>
                                          <p:attrName>style.visibility</p:attrName>
                                        </p:attrNameLst>
                                      </p:cBhvr>
                                      <p:to>
                                        <p:strVal val="visible"/>
                                      </p:to>
                                    </p:set>
                                    <p:animEffect transition="in" filter="fade">
                                      <p:cBhvr>
                                        <p:cTn id="28" dur="500"/>
                                        <p:tgtEl>
                                          <p:spTgt spid="142"/>
                                        </p:tgtEl>
                                      </p:cBhvr>
                                    </p:animEffect>
                                  </p:childTnLst>
                                </p:cTn>
                              </p:par>
                              <p:par>
                                <p:cTn id="29" presetID="10" presetClass="entr" presetSubtype="0" fill="hold" nodeType="withEffect">
                                  <p:stCondLst>
                                    <p:cond delay="200"/>
                                  </p:stCondLst>
                                  <p:childTnLst>
                                    <p:set>
                                      <p:cBhvr>
                                        <p:cTn id="30" dur="1" fill="hold">
                                          <p:stCondLst>
                                            <p:cond delay="0"/>
                                          </p:stCondLst>
                                        </p:cTn>
                                        <p:tgtEl>
                                          <p:spTgt spid="148"/>
                                        </p:tgtEl>
                                        <p:attrNameLst>
                                          <p:attrName>style.visibility</p:attrName>
                                        </p:attrNameLst>
                                      </p:cBhvr>
                                      <p:to>
                                        <p:strVal val="visible"/>
                                      </p:to>
                                    </p:set>
                                    <p:animEffect transition="in" filter="fade">
                                      <p:cBhvr>
                                        <p:cTn id="31" dur="500"/>
                                        <p:tgtEl>
                                          <p:spTgt spid="148"/>
                                        </p:tgtEl>
                                      </p:cBhvr>
                                    </p:animEffect>
                                  </p:childTnLst>
                                </p:cTn>
                              </p:par>
                              <p:par>
                                <p:cTn id="32" presetID="10" presetClass="entr" presetSubtype="0" fill="hold" grpId="0" nodeType="withEffect">
                                  <p:stCondLst>
                                    <p:cond delay="200"/>
                                  </p:stCondLst>
                                  <p:childTnLst>
                                    <p:set>
                                      <p:cBhvr>
                                        <p:cTn id="33" dur="1" fill="hold">
                                          <p:stCondLst>
                                            <p:cond delay="0"/>
                                          </p:stCondLst>
                                        </p:cTn>
                                        <p:tgtEl>
                                          <p:spTgt spid="158"/>
                                        </p:tgtEl>
                                        <p:attrNameLst>
                                          <p:attrName>style.visibility</p:attrName>
                                        </p:attrNameLst>
                                      </p:cBhvr>
                                      <p:to>
                                        <p:strVal val="visible"/>
                                      </p:to>
                                    </p:set>
                                    <p:animEffect transition="in" filter="fade">
                                      <p:cBhvr>
                                        <p:cTn id="34" dur="500"/>
                                        <p:tgtEl>
                                          <p:spTgt spid="158"/>
                                        </p:tgtEl>
                                      </p:cBhvr>
                                    </p:animEffect>
                                  </p:childTnLst>
                                </p:cTn>
                              </p:par>
                              <p:par>
                                <p:cTn id="35" presetID="10" presetClass="entr" presetSubtype="0" fill="hold" nodeType="withEffect">
                                  <p:stCondLst>
                                    <p:cond delay="200"/>
                                  </p:stCondLst>
                                  <p:childTnLst>
                                    <p:set>
                                      <p:cBhvr>
                                        <p:cTn id="36" dur="1" fill="hold">
                                          <p:stCondLst>
                                            <p:cond delay="0"/>
                                          </p:stCondLst>
                                        </p:cTn>
                                        <p:tgtEl>
                                          <p:spTgt spid="159"/>
                                        </p:tgtEl>
                                        <p:attrNameLst>
                                          <p:attrName>style.visibility</p:attrName>
                                        </p:attrNameLst>
                                      </p:cBhvr>
                                      <p:to>
                                        <p:strVal val="visible"/>
                                      </p:to>
                                    </p:set>
                                    <p:animEffect transition="in" filter="fade">
                                      <p:cBhvr>
                                        <p:cTn id="37" dur="500"/>
                                        <p:tgtEl>
                                          <p:spTgt spid="159"/>
                                        </p:tgtEl>
                                      </p:cBhvr>
                                    </p:animEffect>
                                  </p:childTnLst>
                                </p:cTn>
                              </p:par>
                              <p:par>
                                <p:cTn id="38" presetID="10" presetClass="entr" presetSubtype="0" fill="hold" grpId="0" nodeType="withEffect">
                                  <p:stCondLst>
                                    <p:cond delay="200"/>
                                  </p:stCondLst>
                                  <p:childTnLst>
                                    <p:set>
                                      <p:cBhvr>
                                        <p:cTn id="39" dur="1" fill="hold">
                                          <p:stCondLst>
                                            <p:cond delay="0"/>
                                          </p:stCondLst>
                                        </p:cTn>
                                        <p:tgtEl>
                                          <p:spTgt spid="172"/>
                                        </p:tgtEl>
                                        <p:attrNameLst>
                                          <p:attrName>style.visibility</p:attrName>
                                        </p:attrNameLst>
                                      </p:cBhvr>
                                      <p:to>
                                        <p:strVal val="visible"/>
                                      </p:to>
                                    </p:set>
                                    <p:animEffect transition="in" filter="fade">
                                      <p:cBhvr>
                                        <p:cTn id="40" dur="500"/>
                                        <p:tgtEl>
                                          <p:spTgt spid="172"/>
                                        </p:tgtEl>
                                      </p:cBhvr>
                                    </p:animEffect>
                                  </p:childTnLst>
                                </p:cTn>
                              </p:par>
                              <p:par>
                                <p:cTn id="41" presetID="10" presetClass="entr" presetSubtype="0" fill="hold" nodeType="withEffect">
                                  <p:stCondLst>
                                    <p:cond delay="200"/>
                                  </p:stCondLst>
                                  <p:childTnLst>
                                    <p:set>
                                      <p:cBhvr>
                                        <p:cTn id="42" dur="1" fill="hold">
                                          <p:stCondLst>
                                            <p:cond delay="0"/>
                                          </p:stCondLst>
                                        </p:cTn>
                                        <p:tgtEl>
                                          <p:spTgt spid="173"/>
                                        </p:tgtEl>
                                        <p:attrNameLst>
                                          <p:attrName>style.visibility</p:attrName>
                                        </p:attrNameLst>
                                      </p:cBhvr>
                                      <p:to>
                                        <p:strVal val="visible"/>
                                      </p:to>
                                    </p:set>
                                    <p:animEffect transition="in" filter="fade">
                                      <p:cBhvr>
                                        <p:cTn id="43" dur="500"/>
                                        <p:tgtEl>
                                          <p:spTgt spid="173"/>
                                        </p:tgtEl>
                                      </p:cBhvr>
                                    </p:animEffect>
                                  </p:childTnLst>
                                </p:cTn>
                              </p:par>
                              <p:par>
                                <p:cTn id="44" presetID="10" presetClass="entr" presetSubtype="0" fill="hold" grpId="0" nodeType="withEffect">
                                  <p:stCondLst>
                                    <p:cond delay="200"/>
                                  </p:stCondLst>
                                  <p:childTnLst>
                                    <p:set>
                                      <p:cBhvr>
                                        <p:cTn id="45" dur="1" fill="hold">
                                          <p:stCondLst>
                                            <p:cond delay="0"/>
                                          </p:stCondLst>
                                        </p:cTn>
                                        <p:tgtEl>
                                          <p:spTgt spid="174"/>
                                        </p:tgtEl>
                                        <p:attrNameLst>
                                          <p:attrName>style.visibility</p:attrName>
                                        </p:attrNameLst>
                                      </p:cBhvr>
                                      <p:to>
                                        <p:strVal val="visible"/>
                                      </p:to>
                                    </p:set>
                                    <p:animEffect transition="in" filter="fade">
                                      <p:cBhvr>
                                        <p:cTn id="46" dur="500"/>
                                        <p:tgtEl>
                                          <p:spTgt spid="174"/>
                                        </p:tgtEl>
                                      </p:cBhvr>
                                    </p:animEffect>
                                  </p:childTnLst>
                                </p:cTn>
                              </p:par>
                              <p:par>
                                <p:cTn id="47" presetID="10" presetClass="entr" presetSubtype="0" fill="hold" grpId="0" nodeType="withEffect">
                                  <p:stCondLst>
                                    <p:cond delay="200"/>
                                  </p:stCondLst>
                                  <p:childTnLst>
                                    <p:set>
                                      <p:cBhvr>
                                        <p:cTn id="48" dur="1" fill="hold">
                                          <p:stCondLst>
                                            <p:cond delay="0"/>
                                          </p:stCondLst>
                                        </p:cTn>
                                        <p:tgtEl>
                                          <p:spTgt spid="175"/>
                                        </p:tgtEl>
                                        <p:attrNameLst>
                                          <p:attrName>style.visibility</p:attrName>
                                        </p:attrNameLst>
                                      </p:cBhvr>
                                      <p:to>
                                        <p:strVal val="visible"/>
                                      </p:to>
                                    </p:set>
                                    <p:animEffect transition="in" filter="fade">
                                      <p:cBhvr>
                                        <p:cTn id="49" dur="5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 grpId="0" animBg="1"/>
      <p:bldP spid="138" grpId="0"/>
      <p:bldP spid="139" grpId="0"/>
      <p:bldP spid="141" grpId="0"/>
      <p:bldP spid="158" grpId="0"/>
      <p:bldP spid="172" grpId="0"/>
      <p:bldP spid="174" grpId="0"/>
      <p:bldP spid="17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0067" y="289957"/>
            <a:ext cx="11491640" cy="899537"/>
          </a:xfrm>
        </p:spPr>
        <p:txBody>
          <a:bodyPr>
            <a:normAutofit fontScale="90000"/>
          </a:bodyPr>
          <a:lstStyle/>
          <a:p>
            <a:r>
              <a:rPr lang="ja-JP" altLang="en-US" sz="3600" dirty="0">
                <a:latin typeface="Arial" panose="020B0604020202020204" pitchFamily="34" charset="0"/>
                <a:cs typeface="Arial" panose="020B0604020202020204" pitchFamily="34" charset="0"/>
              </a:rPr>
              <a:t>スキーマやインデックス作成を必要としないデータの処理
</a:t>
            </a:r>
            <a:endParaRPr lang="en-US" sz="36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25213" y="1821714"/>
            <a:ext cx="6824393" cy="1512209"/>
          </a:xfrm>
        </p:spPr>
        <p:txBody>
          <a:bodyPr/>
          <a:lstStyle/>
          <a:p>
            <a:pPr defTabSz="914225">
              <a:buClr>
                <a:schemeClr val="bg1"/>
              </a:buClr>
            </a:pPr>
            <a:r>
              <a:rPr lang="en-US" altLang="ja-JP" sz="1600" dirty="0"/>
              <a:t>Azure Cosmos DB </a:t>
            </a:r>
            <a:r>
              <a:rPr lang="ja-JP" altLang="en-US" sz="1600" dirty="0"/>
              <a:t>のスキーマレス サービスでは、データ モデルに関係なく、すべてのデータのインデックスが自動的に作成され、非常に高速なクエリが配信されます。
</a:t>
            </a:r>
            <a:endParaRPr lang="en-US" sz="1600" dirty="0"/>
          </a:p>
          <a:p>
            <a:pPr defTabSz="914225">
              <a:spcBef>
                <a:spcPts val="1000"/>
              </a:spcBef>
              <a:buClr>
                <a:schemeClr val="bg1"/>
              </a:buClr>
              <a:buSzTx/>
            </a:pPr>
            <a:endParaRPr lang="en-US" sz="2000" dirty="0">
              <a:ea typeface="Segoe UI Semilight" charset="0"/>
            </a:endParaRPr>
          </a:p>
        </p:txBody>
      </p:sp>
      <p:graphicFrame>
        <p:nvGraphicFramePr>
          <p:cNvPr id="2" name="Table 1">
            <a:extLst>
              <a:ext uri="{FF2B5EF4-FFF2-40B4-BE49-F238E27FC236}">
                <a16:creationId xmlns:a16="http://schemas.microsoft.com/office/drawing/2014/main" id="{CB36A72F-F43E-48B1-B15F-F1610E97BFE6}"/>
              </a:ext>
            </a:extLst>
          </p:cNvPr>
          <p:cNvGraphicFramePr>
            <a:graphicFrameLocks noGrp="1"/>
          </p:cNvGraphicFramePr>
          <p:nvPr/>
        </p:nvGraphicFramePr>
        <p:xfrm>
          <a:off x="6703206" y="4377783"/>
          <a:ext cx="5058501" cy="2011529"/>
        </p:xfrm>
        <a:graphic>
          <a:graphicData uri="http://schemas.openxmlformats.org/drawingml/2006/table">
            <a:tbl>
              <a:tblPr bandRow="1">
                <a:tableStyleId>{5940675A-B579-460E-94D1-54222C63F5DA}</a:tableStyleId>
              </a:tblPr>
              <a:tblGrid>
                <a:gridCol w="671415">
                  <a:extLst>
                    <a:ext uri="{9D8B030D-6E8A-4147-A177-3AD203B41FA5}">
                      <a16:colId xmlns:a16="http://schemas.microsoft.com/office/drawing/2014/main" val="2670246503"/>
                    </a:ext>
                  </a:extLst>
                </a:gridCol>
                <a:gridCol w="772094">
                  <a:extLst>
                    <a:ext uri="{9D8B030D-6E8A-4147-A177-3AD203B41FA5}">
                      <a16:colId xmlns:a16="http://schemas.microsoft.com/office/drawing/2014/main" val="2840900199"/>
                    </a:ext>
                  </a:extLst>
                </a:gridCol>
                <a:gridCol w="872718">
                  <a:extLst>
                    <a:ext uri="{9D8B030D-6E8A-4147-A177-3AD203B41FA5}">
                      <a16:colId xmlns:a16="http://schemas.microsoft.com/office/drawing/2014/main" val="1650129827"/>
                    </a:ext>
                  </a:extLst>
                </a:gridCol>
                <a:gridCol w="845166">
                  <a:extLst>
                    <a:ext uri="{9D8B030D-6E8A-4147-A177-3AD203B41FA5}">
                      <a16:colId xmlns:a16="http://schemas.microsoft.com/office/drawing/2014/main" val="950206156"/>
                    </a:ext>
                  </a:extLst>
                </a:gridCol>
                <a:gridCol w="592426">
                  <a:extLst>
                    <a:ext uri="{9D8B030D-6E8A-4147-A177-3AD203B41FA5}">
                      <a16:colId xmlns:a16="http://schemas.microsoft.com/office/drawing/2014/main" val="3466473001"/>
                    </a:ext>
                  </a:extLst>
                </a:gridCol>
                <a:gridCol w="670291">
                  <a:extLst>
                    <a:ext uri="{9D8B030D-6E8A-4147-A177-3AD203B41FA5}">
                      <a16:colId xmlns:a16="http://schemas.microsoft.com/office/drawing/2014/main" val="2620842981"/>
                    </a:ext>
                  </a:extLst>
                </a:gridCol>
                <a:gridCol w="634391">
                  <a:extLst>
                    <a:ext uri="{9D8B030D-6E8A-4147-A177-3AD203B41FA5}">
                      <a16:colId xmlns:a16="http://schemas.microsoft.com/office/drawing/2014/main" val="4196825317"/>
                    </a:ext>
                  </a:extLst>
                </a:gridCol>
              </a:tblGrid>
              <a:tr h="365708">
                <a:tc>
                  <a:txBody>
                    <a:bodyPr/>
                    <a:lstStyle/>
                    <a:p>
                      <a:r>
                        <a:rPr lang="en-US" sz="900" dirty="0">
                          <a:solidFill>
                            <a:schemeClr val="bg1"/>
                          </a:solidFill>
                          <a:latin typeface="Arial" panose="020B0604020202020204" pitchFamily="34" charset="0"/>
                          <a:cs typeface="Arial" panose="020B0604020202020204" pitchFamily="34" charset="0"/>
                        </a:rPr>
                        <a:t>Item</a:t>
                      </a:r>
                    </a:p>
                  </a:txBody>
                  <a:tcPr marL="91427" marR="91427" marT="45713" marB="45713"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dirty="0">
                          <a:solidFill>
                            <a:schemeClr val="bg1"/>
                          </a:solidFill>
                          <a:latin typeface="Arial" panose="020B0604020202020204" pitchFamily="34" charset="0"/>
                          <a:cs typeface="Arial" panose="020B0604020202020204" pitchFamily="34" charset="0"/>
                        </a:rPr>
                        <a:t>Color</a:t>
                      </a:r>
                    </a:p>
                  </a:txBody>
                  <a:tcPr marL="91427" marR="91427" marT="45713" marB="45713"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dirty="0">
                          <a:solidFill>
                            <a:schemeClr val="bg1"/>
                          </a:solidFill>
                          <a:latin typeface="Arial" panose="020B0604020202020204" pitchFamily="34" charset="0"/>
                          <a:cs typeface="Arial" panose="020B0604020202020204" pitchFamily="34" charset="0"/>
                        </a:rPr>
                        <a:t>Microwave safe</a:t>
                      </a:r>
                    </a:p>
                  </a:txBody>
                  <a:tcPr marL="91427" marR="91427" marT="45713" marB="45713"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dirty="0">
                          <a:solidFill>
                            <a:schemeClr val="bg1"/>
                          </a:solidFill>
                          <a:latin typeface="Arial" panose="020B0604020202020204" pitchFamily="34" charset="0"/>
                          <a:cs typeface="Arial" panose="020B0604020202020204" pitchFamily="34" charset="0"/>
                        </a:rPr>
                        <a:t>Liquid capacity</a:t>
                      </a:r>
                    </a:p>
                  </a:txBody>
                  <a:tcPr marL="91427" marR="91427" marT="45713" marB="45713"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dirty="0">
                          <a:solidFill>
                            <a:schemeClr val="bg1"/>
                          </a:solidFill>
                          <a:latin typeface="Arial" panose="020B0604020202020204" pitchFamily="34" charset="0"/>
                          <a:cs typeface="Arial" panose="020B0604020202020204" pitchFamily="34" charset="0"/>
                        </a:rPr>
                        <a:t>CPU</a:t>
                      </a:r>
                    </a:p>
                  </a:txBody>
                  <a:tcPr marL="91427" marR="91427" marT="45713" marB="45713"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dirty="0">
                          <a:solidFill>
                            <a:schemeClr val="bg1"/>
                          </a:solidFill>
                          <a:latin typeface="Arial" panose="020B0604020202020204" pitchFamily="34" charset="0"/>
                          <a:cs typeface="Arial" panose="020B0604020202020204" pitchFamily="34" charset="0"/>
                        </a:rPr>
                        <a:t>Memory</a:t>
                      </a:r>
                    </a:p>
                  </a:txBody>
                  <a:tcPr marL="91427" marR="91427" marT="45713" marB="45713"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dirty="0">
                          <a:solidFill>
                            <a:schemeClr val="bg1"/>
                          </a:solidFill>
                          <a:latin typeface="Arial" panose="020B0604020202020204" pitchFamily="34" charset="0"/>
                          <a:cs typeface="Arial" panose="020B0604020202020204" pitchFamily="34" charset="0"/>
                        </a:rPr>
                        <a:t>Storage</a:t>
                      </a:r>
                    </a:p>
                  </a:txBody>
                  <a:tcPr marL="91427" marR="91427" marT="45713" marB="45713"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extLst>
                  <a:ext uri="{0D108BD9-81ED-4DB2-BD59-A6C34878D82A}">
                    <a16:rowId xmlns:a16="http://schemas.microsoft.com/office/drawing/2014/main" val="3070670819"/>
                  </a:ext>
                </a:extLst>
              </a:tr>
              <a:tr h="365708">
                <a:tc>
                  <a:txBody>
                    <a:bodyPr/>
                    <a:lstStyle/>
                    <a:p>
                      <a:r>
                        <a:rPr lang="en-US" sz="900"/>
                        <a:t>Geek mug</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Graphite</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Yes</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16ox</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150616045"/>
                  </a:ext>
                </a:extLst>
              </a:tr>
              <a:tr h="502849">
                <a:tc>
                  <a:txBody>
                    <a:bodyPr/>
                    <a:lstStyle/>
                    <a:p>
                      <a:r>
                        <a:rPr lang="en-US" sz="900"/>
                        <a:t>Coffee Bean mug</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Tan</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No</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12oz</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355582824"/>
                  </a:ext>
                </a:extLst>
              </a:tr>
              <a:tr h="777130">
                <a:tc>
                  <a:txBody>
                    <a:bodyPr/>
                    <a:lstStyle/>
                    <a:p>
                      <a:r>
                        <a:rPr lang="en-US" sz="900"/>
                        <a:t>Surface book</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Gray</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3.4 GHz Intel Skylake Core i7-6600U</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16GB</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1 TB SSD</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369059149"/>
                  </a:ext>
                </a:extLst>
              </a:tr>
            </a:tbl>
          </a:graphicData>
        </a:graphic>
      </p:graphicFrame>
      <p:sp>
        <p:nvSpPr>
          <p:cNvPr id="5" name="Rectangle 4"/>
          <p:cNvSpPr/>
          <p:nvPr/>
        </p:nvSpPr>
        <p:spPr>
          <a:xfrm>
            <a:off x="315383" y="2980753"/>
            <a:ext cx="6095136" cy="1824502"/>
          </a:xfrm>
          <a:prstGeom prst="rect">
            <a:avLst/>
          </a:prstGeom>
        </p:spPr>
        <p:txBody>
          <a:bodyPr>
            <a:spAutoFit/>
          </a:bodyPr>
          <a:lstStyle/>
          <a:p>
            <a:pPr marL="285695" indent="-285695" defTabSz="914225">
              <a:spcBef>
                <a:spcPts val="1000"/>
              </a:spcBef>
              <a:buFont typeface="Arial" charset="0"/>
              <a:buChar char="•"/>
            </a:pPr>
            <a:r>
              <a:rPr lang="ja-JP" altLang="en-US" sz="1600" spc="50" dirty="0">
                <a:solidFill>
                  <a:srgbClr val="505050"/>
                </a:solidFill>
                <a:latin typeface="Arial" panose="020B0604020202020204" pitchFamily="34" charset="0"/>
                <a:ea typeface="Segoe UI Semilight" charset="0"/>
                <a:cs typeface="Arial" panose="020B0604020202020204" pitchFamily="34" charset="0"/>
              </a:rPr>
              <a:t>自動インデックス管理
同期自動インデックス作成
スキーマとインデックス管理を簡略
すべてのデータモデルに対応
ミリ秒単位でのデータの格納</a:t>
            </a:r>
            <a:endParaRPr lang="en-US" sz="1600" spc="50" dirty="0">
              <a:solidFill>
                <a:srgbClr val="505050"/>
              </a:solidFill>
              <a:latin typeface="Arial" panose="020B0604020202020204" pitchFamily="34" charset="0"/>
              <a:ea typeface="Segoe UI Semilight" charset="0"/>
              <a:cs typeface="Arial" panose="020B0604020202020204" pitchFamily="34" charset="0"/>
            </a:endParaRPr>
          </a:p>
        </p:txBody>
      </p:sp>
      <p:grpSp>
        <p:nvGrpSpPr>
          <p:cNvPr id="4" name="Group 3"/>
          <p:cNvGrpSpPr/>
          <p:nvPr/>
        </p:nvGrpSpPr>
        <p:grpSpPr>
          <a:xfrm>
            <a:off x="7002684" y="2108508"/>
            <a:ext cx="4459545" cy="1956415"/>
            <a:chOff x="7015941" y="869829"/>
            <a:chExt cx="4460177" cy="1956692"/>
          </a:xfrm>
        </p:grpSpPr>
        <p:sp>
          <p:nvSpPr>
            <p:cNvPr id="15" name="Rectangle 327">
              <a:extLst>
                <a:ext uri="{FF2B5EF4-FFF2-40B4-BE49-F238E27FC236}">
                  <a16:creationId xmlns:a16="http://schemas.microsoft.com/office/drawing/2014/main" id="{25F2C32C-9B46-47D7-9253-06EACF62CF49}"/>
                </a:ext>
              </a:extLst>
            </p:cNvPr>
            <p:cNvSpPr>
              <a:spLocks noChangeArrowheads="1"/>
            </p:cNvSpPr>
            <p:nvPr/>
          </p:nvSpPr>
          <p:spPr bwMode="auto">
            <a:xfrm>
              <a:off x="8229918" y="869829"/>
              <a:ext cx="1983517" cy="1255834"/>
            </a:xfrm>
            <a:prstGeom prst="rect">
              <a:avLst/>
            </a:prstGeom>
            <a:noFill/>
            <a:ln w="12700" cap="flat">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endParaRPr lang="en-US" dirty="0">
                <a:solidFill>
                  <a:srgbClr val="505050"/>
                </a:solidFill>
                <a:latin typeface="Arial" panose="020B0604020202020204" pitchFamily="34" charset="0"/>
              </a:endParaRPr>
            </a:p>
          </p:txBody>
        </p:sp>
        <p:sp>
          <p:nvSpPr>
            <p:cNvPr id="16" name="Freeform 328">
              <a:extLst>
                <a:ext uri="{FF2B5EF4-FFF2-40B4-BE49-F238E27FC236}">
                  <a16:creationId xmlns:a16="http://schemas.microsoft.com/office/drawing/2014/main" id="{5A569C50-F2AE-45A3-8BD6-C47C2F5A5DA2}"/>
                </a:ext>
              </a:extLst>
            </p:cNvPr>
            <p:cNvSpPr>
              <a:spLocks/>
            </p:cNvSpPr>
            <p:nvPr/>
          </p:nvSpPr>
          <p:spPr bwMode="auto">
            <a:xfrm>
              <a:off x="7669097" y="2114687"/>
              <a:ext cx="3079259" cy="539890"/>
            </a:xfrm>
            <a:custGeom>
              <a:avLst/>
              <a:gdLst>
                <a:gd name="T0" fmla="*/ 212 w 257"/>
                <a:gd name="T1" fmla="*/ 1 h 46"/>
                <a:gd name="T2" fmla="*/ 257 w 257"/>
                <a:gd name="T3" fmla="*/ 46 h 46"/>
                <a:gd name="T4" fmla="*/ 0 w 257"/>
                <a:gd name="T5" fmla="*/ 46 h 46"/>
                <a:gd name="T6" fmla="*/ 47 w 257"/>
                <a:gd name="T7" fmla="*/ 0 h 46"/>
              </a:gdLst>
              <a:ahLst/>
              <a:cxnLst>
                <a:cxn ang="0">
                  <a:pos x="T0" y="T1"/>
                </a:cxn>
                <a:cxn ang="0">
                  <a:pos x="T2" y="T3"/>
                </a:cxn>
                <a:cxn ang="0">
                  <a:pos x="T4" y="T5"/>
                </a:cxn>
                <a:cxn ang="0">
                  <a:pos x="T6" y="T7"/>
                </a:cxn>
              </a:cxnLst>
              <a:rect l="0" t="0" r="r" b="b"/>
              <a:pathLst>
                <a:path w="257" h="46">
                  <a:moveTo>
                    <a:pt x="212" y="1"/>
                  </a:moveTo>
                  <a:lnTo>
                    <a:pt x="257" y="46"/>
                  </a:lnTo>
                  <a:lnTo>
                    <a:pt x="0" y="46"/>
                  </a:lnTo>
                  <a:lnTo>
                    <a:pt x="47" y="0"/>
                  </a:lnTo>
                </a:path>
              </a:pathLst>
            </a:custGeom>
            <a:noFill/>
            <a:ln w="12700" cap="flat">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endParaRPr lang="en-US" dirty="0">
                <a:solidFill>
                  <a:srgbClr val="505050"/>
                </a:solidFill>
                <a:latin typeface="Arial" panose="020B0604020202020204" pitchFamily="34" charset="0"/>
              </a:endParaRPr>
            </a:p>
          </p:txBody>
        </p:sp>
        <p:sp>
          <p:nvSpPr>
            <p:cNvPr id="17" name="Freeform: Shape 24">
              <a:extLst>
                <a:ext uri="{FF2B5EF4-FFF2-40B4-BE49-F238E27FC236}">
                  <a16:creationId xmlns:a16="http://schemas.microsoft.com/office/drawing/2014/main" id="{7EE55A72-4E13-4712-8122-4F57735ADE3A}"/>
                </a:ext>
              </a:extLst>
            </p:cNvPr>
            <p:cNvSpPr>
              <a:spLocks/>
            </p:cNvSpPr>
            <p:nvPr/>
          </p:nvSpPr>
          <p:spPr bwMode="auto">
            <a:xfrm>
              <a:off x="10333038" y="2189788"/>
              <a:ext cx="1143080" cy="636733"/>
            </a:xfrm>
            <a:custGeom>
              <a:avLst/>
              <a:gdLst>
                <a:gd name="connsiteX0" fmla="*/ 508308 w 592784"/>
                <a:gd name="connsiteY0" fmla="*/ 51904 h 330200"/>
                <a:gd name="connsiteX1" fmla="*/ 481405 w 592784"/>
                <a:gd name="connsiteY1" fmla="*/ 56497 h 330200"/>
                <a:gd name="connsiteX2" fmla="*/ 449262 w 592784"/>
                <a:gd name="connsiteY2" fmla="*/ 71213 h 330200"/>
                <a:gd name="connsiteX3" fmla="*/ 449262 w 592784"/>
                <a:gd name="connsiteY3" fmla="*/ 182348 h 330200"/>
                <a:gd name="connsiteX4" fmla="*/ 449075 w 592784"/>
                <a:gd name="connsiteY4" fmla="*/ 182763 h 330200"/>
                <a:gd name="connsiteX5" fmla="*/ 449262 w 592784"/>
                <a:gd name="connsiteY5" fmla="*/ 183356 h 330200"/>
                <a:gd name="connsiteX6" fmla="*/ 448623 w 592784"/>
                <a:gd name="connsiteY6" fmla="*/ 185383 h 330200"/>
                <a:gd name="connsiteX7" fmla="*/ 457305 w 592784"/>
                <a:gd name="connsiteY7" fmla="*/ 181910 h 330200"/>
                <a:gd name="connsiteX8" fmla="*/ 497136 w 592784"/>
                <a:gd name="connsiteY8" fmla="*/ 164042 h 330200"/>
                <a:gd name="connsiteX9" fmla="*/ 510525 w 592784"/>
                <a:gd name="connsiteY9" fmla="*/ 158648 h 330200"/>
                <a:gd name="connsiteX10" fmla="*/ 548013 w 592784"/>
                <a:gd name="connsiteY10" fmla="*/ 80433 h 330200"/>
                <a:gd name="connsiteX11" fmla="*/ 531947 w 592784"/>
                <a:gd name="connsiteY11" fmla="*/ 56160 h 330200"/>
                <a:gd name="connsiteX12" fmla="*/ 508308 w 592784"/>
                <a:gd name="connsiteY12" fmla="*/ 51904 h 330200"/>
                <a:gd name="connsiteX13" fmla="*/ 13292 w 592784"/>
                <a:gd name="connsiteY13" fmla="*/ 0 h 330200"/>
                <a:gd name="connsiteX14" fmla="*/ 433312 w 592784"/>
                <a:gd name="connsiteY14" fmla="*/ 0 h 330200"/>
                <a:gd name="connsiteX15" fmla="*/ 449262 w 592784"/>
                <a:gd name="connsiteY15" fmla="*/ 16090 h 330200"/>
                <a:gd name="connsiteX16" fmla="*/ 449262 w 592784"/>
                <a:gd name="connsiteY16" fmla="*/ 25337 h 330200"/>
                <a:gd name="connsiteX17" fmla="*/ 467681 w 592784"/>
                <a:gd name="connsiteY17" fmla="*/ 18739 h 330200"/>
                <a:gd name="connsiteX18" fmla="*/ 548013 w 592784"/>
                <a:gd name="connsiteY18" fmla="*/ 18401 h 330200"/>
                <a:gd name="connsiteX19" fmla="*/ 588179 w 592784"/>
                <a:gd name="connsiteY19" fmla="*/ 72342 h 330200"/>
                <a:gd name="connsiteX20" fmla="*/ 526591 w 592784"/>
                <a:gd name="connsiteY20" fmla="*/ 196406 h 330200"/>
                <a:gd name="connsiteX21" fmla="*/ 521236 w 592784"/>
                <a:gd name="connsiteY21" fmla="*/ 199103 h 330200"/>
                <a:gd name="connsiteX22" fmla="*/ 468016 w 592784"/>
                <a:gd name="connsiteY22" fmla="*/ 222365 h 330200"/>
                <a:gd name="connsiteX23" fmla="*/ 432607 w 592784"/>
                <a:gd name="connsiteY23" fmla="*/ 236120 h 330200"/>
                <a:gd name="connsiteX24" fmla="*/ 431610 w 592784"/>
                <a:gd name="connsiteY24" fmla="*/ 239278 h 330200"/>
                <a:gd name="connsiteX25" fmla="*/ 383469 w 592784"/>
                <a:gd name="connsiteY25" fmla="*/ 284945 h 330200"/>
                <a:gd name="connsiteX26" fmla="*/ 344364 w 592784"/>
                <a:gd name="connsiteY26" fmla="*/ 301808 h 330200"/>
                <a:gd name="connsiteX27" fmla="*/ 347663 w 592784"/>
                <a:gd name="connsiteY27" fmla="*/ 309033 h 330200"/>
                <a:gd name="connsiteX28" fmla="*/ 347663 w 592784"/>
                <a:gd name="connsiteY28" fmla="*/ 322263 h 330200"/>
                <a:gd name="connsiteX29" fmla="*/ 337033 w 592784"/>
                <a:gd name="connsiteY29" fmla="*/ 330200 h 330200"/>
                <a:gd name="connsiteX30" fmla="*/ 113817 w 592784"/>
                <a:gd name="connsiteY30" fmla="*/ 330200 h 330200"/>
                <a:gd name="connsiteX31" fmla="*/ 103188 w 592784"/>
                <a:gd name="connsiteY31" fmla="*/ 322263 h 330200"/>
                <a:gd name="connsiteX32" fmla="*/ 103188 w 592784"/>
                <a:gd name="connsiteY32" fmla="*/ 309033 h 330200"/>
                <a:gd name="connsiteX33" fmla="*/ 106225 w 592784"/>
                <a:gd name="connsiteY33" fmla="*/ 302380 h 330200"/>
                <a:gd name="connsiteX34" fmla="*/ 65793 w 592784"/>
                <a:gd name="connsiteY34" fmla="*/ 284945 h 330200"/>
                <a:gd name="connsiteX35" fmla="*/ 0 w 592784"/>
                <a:gd name="connsiteY35" fmla="*/ 183356 h 330200"/>
                <a:gd name="connsiteX36" fmla="*/ 163 w 592784"/>
                <a:gd name="connsiteY36" fmla="*/ 182840 h 330200"/>
                <a:gd name="connsiteX37" fmla="*/ 0 w 592784"/>
                <a:gd name="connsiteY37" fmla="*/ 182348 h 330200"/>
                <a:gd name="connsiteX38" fmla="*/ 0 w 592784"/>
                <a:gd name="connsiteY38" fmla="*/ 16090 h 330200"/>
                <a:gd name="connsiteX39" fmla="*/ 13292 w 592784"/>
                <a:gd name="connsiteY39"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92784" h="330200">
                  <a:moveTo>
                    <a:pt x="508308" y="51904"/>
                  </a:moveTo>
                  <a:cubicBezTo>
                    <a:pt x="499563" y="52199"/>
                    <a:pt x="490275" y="53969"/>
                    <a:pt x="481405" y="56497"/>
                  </a:cubicBezTo>
                  <a:lnTo>
                    <a:pt x="449262" y="71213"/>
                  </a:lnTo>
                  <a:lnTo>
                    <a:pt x="449262" y="182348"/>
                  </a:lnTo>
                  <a:lnTo>
                    <a:pt x="449075" y="182763"/>
                  </a:lnTo>
                  <a:lnTo>
                    <a:pt x="449262" y="183356"/>
                  </a:lnTo>
                  <a:lnTo>
                    <a:pt x="448623" y="185383"/>
                  </a:lnTo>
                  <a:lnTo>
                    <a:pt x="457305" y="181910"/>
                  </a:lnTo>
                  <a:cubicBezTo>
                    <a:pt x="477723" y="173481"/>
                    <a:pt x="493120" y="166739"/>
                    <a:pt x="497136" y="164042"/>
                  </a:cubicBezTo>
                  <a:cubicBezTo>
                    <a:pt x="502492" y="161345"/>
                    <a:pt x="505170" y="161345"/>
                    <a:pt x="510525" y="158648"/>
                  </a:cubicBezTo>
                  <a:cubicBezTo>
                    <a:pt x="531947" y="150557"/>
                    <a:pt x="561401" y="137071"/>
                    <a:pt x="548013" y="80433"/>
                  </a:cubicBezTo>
                  <a:cubicBezTo>
                    <a:pt x="545335" y="64251"/>
                    <a:pt x="537302" y="58857"/>
                    <a:pt x="531947" y="56160"/>
                  </a:cubicBezTo>
                  <a:cubicBezTo>
                    <a:pt x="525253" y="52789"/>
                    <a:pt x="517052" y="51609"/>
                    <a:pt x="508308" y="51904"/>
                  </a:cubicBezTo>
                  <a:close/>
                  <a:moveTo>
                    <a:pt x="13292" y="0"/>
                  </a:moveTo>
                  <a:cubicBezTo>
                    <a:pt x="433312" y="0"/>
                    <a:pt x="433312" y="0"/>
                    <a:pt x="433312" y="0"/>
                  </a:cubicBezTo>
                  <a:cubicBezTo>
                    <a:pt x="441287" y="0"/>
                    <a:pt x="449262" y="8045"/>
                    <a:pt x="449262" y="16090"/>
                  </a:cubicBezTo>
                  <a:lnTo>
                    <a:pt x="449262" y="25337"/>
                  </a:lnTo>
                  <a:lnTo>
                    <a:pt x="467681" y="18739"/>
                  </a:lnTo>
                  <a:cubicBezTo>
                    <a:pt x="492450" y="11659"/>
                    <a:pt x="522574" y="7613"/>
                    <a:pt x="548013" y="18401"/>
                  </a:cubicBezTo>
                  <a:cubicBezTo>
                    <a:pt x="561401" y="23795"/>
                    <a:pt x="580145" y="37281"/>
                    <a:pt x="588179" y="72342"/>
                  </a:cubicBezTo>
                  <a:cubicBezTo>
                    <a:pt x="609600" y="161345"/>
                    <a:pt x="550691" y="185618"/>
                    <a:pt x="526591" y="196406"/>
                  </a:cubicBezTo>
                  <a:cubicBezTo>
                    <a:pt x="523913" y="196406"/>
                    <a:pt x="521236" y="199103"/>
                    <a:pt x="521236" y="199103"/>
                  </a:cubicBezTo>
                  <a:cubicBezTo>
                    <a:pt x="514541" y="203149"/>
                    <a:pt x="492450" y="212589"/>
                    <a:pt x="468016" y="222365"/>
                  </a:cubicBezTo>
                  <a:lnTo>
                    <a:pt x="432607" y="236120"/>
                  </a:lnTo>
                  <a:lnTo>
                    <a:pt x="431610" y="239278"/>
                  </a:lnTo>
                  <a:cubicBezTo>
                    <a:pt x="420243" y="256467"/>
                    <a:pt x="403794" y="271946"/>
                    <a:pt x="383469" y="284945"/>
                  </a:cubicBezTo>
                  <a:lnTo>
                    <a:pt x="344364" y="301808"/>
                  </a:lnTo>
                  <a:lnTo>
                    <a:pt x="347663" y="309033"/>
                  </a:lnTo>
                  <a:lnTo>
                    <a:pt x="347663" y="322263"/>
                  </a:lnTo>
                  <a:cubicBezTo>
                    <a:pt x="347663" y="327554"/>
                    <a:pt x="342348" y="330200"/>
                    <a:pt x="337033" y="330200"/>
                  </a:cubicBezTo>
                  <a:cubicBezTo>
                    <a:pt x="113817" y="330200"/>
                    <a:pt x="113817" y="330200"/>
                    <a:pt x="113817" y="330200"/>
                  </a:cubicBezTo>
                  <a:cubicBezTo>
                    <a:pt x="108502" y="330200"/>
                    <a:pt x="103188" y="327554"/>
                    <a:pt x="103188" y="322263"/>
                  </a:cubicBezTo>
                  <a:cubicBezTo>
                    <a:pt x="103188" y="309033"/>
                    <a:pt x="103188" y="309033"/>
                    <a:pt x="103188" y="309033"/>
                  </a:cubicBezTo>
                  <a:lnTo>
                    <a:pt x="106225" y="302380"/>
                  </a:lnTo>
                  <a:lnTo>
                    <a:pt x="65793" y="284945"/>
                  </a:lnTo>
                  <a:cubicBezTo>
                    <a:pt x="25143" y="258946"/>
                    <a:pt x="0" y="223029"/>
                    <a:pt x="0" y="183356"/>
                  </a:cubicBezTo>
                  <a:lnTo>
                    <a:pt x="163" y="182840"/>
                  </a:lnTo>
                  <a:lnTo>
                    <a:pt x="0" y="182348"/>
                  </a:lnTo>
                  <a:cubicBezTo>
                    <a:pt x="0" y="16090"/>
                    <a:pt x="0" y="16090"/>
                    <a:pt x="0" y="16090"/>
                  </a:cubicBezTo>
                  <a:cubicBezTo>
                    <a:pt x="0" y="8045"/>
                    <a:pt x="5316" y="0"/>
                    <a:pt x="13292" y="0"/>
                  </a:cubicBezTo>
                  <a:close/>
                </a:path>
              </a:pathLst>
            </a:custGeom>
            <a:solidFill>
              <a:srgbClr val="F3F3F3"/>
            </a:solidFill>
            <a:ln w="12700">
              <a:solidFill>
                <a:schemeClr val="tx2"/>
              </a:solidFill>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18" name="Freeform 11">
              <a:extLst>
                <a:ext uri="{FF2B5EF4-FFF2-40B4-BE49-F238E27FC236}">
                  <a16:creationId xmlns:a16="http://schemas.microsoft.com/office/drawing/2014/main" id="{56063A5C-2611-4FD0-84CD-53ED5ED8602E}"/>
                </a:ext>
              </a:extLst>
            </p:cNvPr>
            <p:cNvSpPr>
              <a:spLocks/>
            </p:cNvSpPr>
            <p:nvPr/>
          </p:nvSpPr>
          <p:spPr bwMode="auto">
            <a:xfrm>
              <a:off x="10601773" y="2327715"/>
              <a:ext cx="303060" cy="296937"/>
            </a:xfrm>
            <a:custGeom>
              <a:avLst/>
              <a:gdLst>
                <a:gd name="T0" fmla="*/ 47 w 59"/>
                <a:gd name="T1" fmla="*/ 46 h 57"/>
                <a:gd name="T2" fmla="*/ 15 w 59"/>
                <a:gd name="T3" fmla="*/ 53 h 57"/>
                <a:gd name="T4" fmla="*/ 36 w 59"/>
                <a:gd name="T5" fmla="*/ 16 h 57"/>
                <a:gd name="T6" fmla="*/ 9 w 59"/>
                <a:gd name="T7" fmla="*/ 51 h 57"/>
                <a:gd name="T8" fmla="*/ 11 w 59"/>
                <a:gd name="T9" fmla="*/ 19 h 57"/>
                <a:gd name="T10" fmla="*/ 48 w 59"/>
                <a:gd name="T11" fmla="*/ 8 h 57"/>
                <a:gd name="T12" fmla="*/ 47 w 59"/>
                <a:gd name="T13" fmla="*/ 46 h 57"/>
              </a:gdLst>
              <a:ahLst/>
              <a:cxnLst>
                <a:cxn ang="0">
                  <a:pos x="T0" y="T1"/>
                </a:cxn>
                <a:cxn ang="0">
                  <a:pos x="T2" y="T3"/>
                </a:cxn>
                <a:cxn ang="0">
                  <a:pos x="T4" y="T5"/>
                </a:cxn>
                <a:cxn ang="0">
                  <a:pos x="T6" y="T7"/>
                </a:cxn>
                <a:cxn ang="0">
                  <a:pos x="T8" y="T9"/>
                </a:cxn>
                <a:cxn ang="0">
                  <a:pos x="T10" y="T11"/>
                </a:cxn>
                <a:cxn ang="0">
                  <a:pos x="T12" y="T13"/>
                </a:cxn>
              </a:cxnLst>
              <a:rect l="0" t="0" r="r" b="b"/>
              <a:pathLst>
                <a:path w="59" h="57">
                  <a:moveTo>
                    <a:pt x="47" y="46"/>
                  </a:moveTo>
                  <a:cubicBezTo>
                    <a:pt x="38" y="57"/>
                    <a:pt x="22" y="57"/>
                    <a:pt x="15" y="53"/>
                  </a:cubicBezTo>
                  <a:cubicBezTo>
                    <a:pt x="15" y="53"/>
                    <a:pt x="21" y="27"/>
                    <a:pt x="36" y="16"/>
                  </a:cubicBezTo>
                  <a:cubicBezTo>
                    <a:pt x="36" y="16"/>
                    <a:pt x="19" y="25"/>
                    <a:pt x="9" y="51"/>
                  </a:cubicBezTo>
                  <a:cubicBezTo>
                    <a:pt x="3" y="45"/>
                    <a:pt x="0" y="32"/>
                    <a:pt x="11" y="19"/>
                  </a:cubicBezTo>
                  <a:cubicBezTo>
                    <a:pt x="21" y="5"/>
                    <a:pt x="38" y="0"/>
                    <a:pt x="48" y="8"/>
                  </a:cubicBezTo>
                  <a:cubicBezTo>
                    <a:pt x="59" y="16"/>
                    <a:pt x="58" y="32"/>
                    <a:pt x="47" y="46"/>
                  </a:cubicBezTo>
                  <a:close/>
                </a:path>
              </a:pathLst>
            </a:custGeom>
            <a:noFill/>
            <a:ln w="12700">
              <a:solidFill>
                <a:schemeClr val="tx2"/>
              </a:solidFill>
              <a:bevel/>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12" name="Freeform 150">
              <a:extLst>
                <a:ext uri="{FF2B5EF4-FFF2-40B4-BE49-F238E27FC236}">
                  <a16:creationId xmlns:a16="http://schemas.microsoft.com/office/drawing/2014/main" id="{9CFB6490-B122-4C1D-9111-3A4888018722}"/>
                </a:ext>
              </a:extLst>
            </p:cNvPr>
            <p:cNvSpPr>
              <a:spLocks noEditPoints="1"/>
            </p:cNvSpPr>
            <p:nvPr/>
          </p:nvSpPr>
          <p:spPr bwMode="auto">
            <a:xfrm>
              <a:off x="7094600" y="1961803"/>
              <a:ext cx="990476" cy="856408"/>
            </a:xfrm>
            <a:custGeom>
              <a:avLst/>
              <a:gdLst>
                <a:gd name="T0" fmla="*/ 138 w 165"/>
                <a:gd name="T1" fmla="*/ 28 h 143"/>
                <a:gd name="T2" fmla="*/ 118 w 165"/>
                <a:gd name="T3" fmla="*/ 28 h 143"/>
                <a:gd name="T4" fmla="*/ 118 w 165"/>
                <a:gd name="T5" fmla="*/ 5 h 143"/>
                <a:gd name="T6" fmla="*/ 113 w 165"/>
                <a:gd name="T7" fmla="*/ 0 h 143"/>
                <a:gd name="T8" fmla="*/ 5 w 165"/>
                <a:gd name="T9" fmla="*/ 0 h 143"/>
                <a:gd name="T10" fmla="*/ 0 w 165"/>
                <a:gd name="T11" fmla="*/ 5 h 143"/>
                <a:gd name="T12" fmla="*/ 0 w 165"/>
                <a:gd name="T13" fmla="*/ 131 h 143"/>
                <a:gd name="T14" fmla="*/ 5 w 165"/>
                <a:gd name="T15" fmla="*/ 136 h 143"/>
                <a:gd name="T16" fmla="*/ 10 w 165"/>
                <a:gd name="T17" fmla="*/ 136 h 143"/>
                <a:gd name="T18" fmla="*/ 10 w 165"/>
                <a:gd name="T19" fmla="*/ 143 h 143"/>
                <a:gd name="T20" fmla="*/ 108 w 165"/>
                <a:gd name="T21" fmla="*/ 143 h 143"/>
                <a:gd name="T22" fmla="*/ 108 w 165"/>
                <a:gd name="T23" fmla="*/ 136 h 143"/>
                <a:gd name="T24" fmla="*/ 113 w 165"/>
                <a:gd name="T25" fmla="*/ 136 h 143"/>
                <a:gd name="T26" fmla="*/ 118 w 165"/>
                <a:gd name="T27" fmla="*/ 131 h 143"/>
                <a:gd name="T28" fmla="*/ 118 w 165"/>
                <a:gd name="T29" fmla="*/ 107 h 143"/>
                <a:gd name="T30" fmla="*/ 138 w 165"/>
                <a:gd name="T31" fmla="*/ 107 h 143"/>
                <a:gd name="T32" fmla="*/ 165 w 165"/>
                <a:gd name="T33" fmla="*/ 80 h 143"/>
                <a:gd name="T34" fmla="*/ 165 w 165"/>
                <a:gd name="T35" fmla="*/ 54 h 143"/>
                <a:gd name="T36" fmla="*/ 138 w 165"/>
                <a:gd name="T37" fmla="*/ 28 h 143"/>
                <a:gd name="T38" fmla="*/ 151 w 165"/>
                <a:gd name="T39" fmla="*/ 80 h 143"/>
                <a:gd name="T40" fmla="*/ 138 w 165"/>
                <a:gd name="T41" fmla="*/ 93 h 143"/>
                <a:gd name="T42" fmla="*/ 118 w 165"/>
                <a:gd name="T43" fmla="*/ 93 h 143"/>
                <a:gd name="T44" fmla="*/ 118 w 165"/>
                <a:gd name="T45" fmla="*/ 41 h 143"/>
                <a:gd name="T46" fmla="*/ 138 w 165"/>
                <a:gd name="T47" fmla="*/ 41 h 143"/>
                <a:gd name="T48" fmla="*/ 151 w 165"/>
                <a:gd name="T49" fmla="*/ 54 h 143"/>
                <a:gd name="T50" fmla="*/ 151 w 165"/>
                <a:gd name="T51" fmla="*/ 8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5" h="143">
                  <a:moveTo>
                    <a:pt x="138" y="28"/>
                  </a:moveTo>
                  <a:cubicBezTo>
                    <a:pt x="118" y="28"/>
                    <a:pt x="118" y="28"/>
                    <a:pt x="118" y="28"/>
                  </a:cubicBezTo>
                  <a:cubicBezTo>
                    <a:pt x="118" y="5"/>
                    <a:pt x="118" y="5"/>
                    <a:pt x="118" y="5"/>
                  </a:cubicBezTo>
                  <a:cubicBezTo>
                    <a:pt x="118" y="3"/>
                    <a:pt x="115" y="0"/>
                    <a:pt x="113" y="0"/>
                  </a:cubicBezTo>
                  <a:cubicBezTo>
                    <a:pt x="5" y="0"/>
                    <a:pt x="5" y="0"/>
                    <a:pt x="5" y="0"/>
                  </a:cubicBezTo>
                  <a:cubicBezTo>
                    <a:pt x="2" y="0"/>
                    <a:pt x="0" y="3"/>
                    <a:pt x="0" y="5"/>
                  </a:cubicBezTo>
                  <a:cubicBezTo>
                    <a:pt x="0" y="131"/>
                    <a:pt x="0" y="131"/>
                    <a:pt x="0" y="131"/>
                  </a:cubicBezTo>
                  <a:cubicBezTo>
                    <a:pt x="0" y="134"/>
                    <a:pt x="2" y="136"/>
                    <a:pt x="5" y="136"/>
                  </a:cubicBezTo>
                  <a:cubicBezTo>
                    <a:pt x="10" y="136"/>
                    <a:pt x="10" y="136"/>
                    <a:pt x="10" y="136"/>
                  </a:cubicBezTo>
                  <a:cubicBezTo>
                    <a:pt x="10" y="143"/>
                    <a:pt x="10" y="143"/>
                    <a:pt x="10" y="143"/>
                  </a:cubicBezTo>
                  <a:cubicBezTo>
                    <a:pt x="108" y="143"/>
                    <a:pt x="108" y="143"/>
                    <a:pt x="108" y="143"/>
                  </a:cubicBezTo>
                  <a:cubicBezTo>
                    <a:pt x="108" y="136"/>
                    <a:pt x="108" y="136"/>
                    <a:pt x="108" y="136"/>
                  </a:cubicBezTo>
                  <a:cubicBezTo>
                    <a:pt x="113" y="136"/>
                    <a:pt x="113" y="136"/>
                    <a:pt x="113" y="136"/>
                  </a:cubicBezTo>
                  <a:cubicBezTo>
                    <a:pt x="115" y="136"/>
                    <a:pt x="118" y="134"/>
                    <a:pt x="118" y="131"/>
                  </a:cubicBezTo>
                  <a:cubicBezTo>
                    <a:pt x="118" y="107"/>
                    <a:pt x="118" y="107"/>
                    <a:pt x="118" y="107"/>
                  </a:cubicBezTo>
                  <a:cubicBezTo>
                    <a:pt x="138" y="107"/>
                    <a:pt x="138" y="107"/>
                    <a:pt x="138" y="107"/>
                  </a:cubicBezTo>
                  <a:cubicBezTo>
                    <a:pt x="153" y="107"/>
                    <a:pt x="165" y="95"/>
                    <a:pt x="165" y="80"/>
                  </a:cubicBezTo>
                  <a:cubicBezTo>
                    <a:pt x="165" y="54"/>
                    <a:pt x="165" y="54"/>
                    <a:pt x="165" y="54"/>
                  </a:cubicBezTo>
                  <a:cubicBezTo>
                    <a:pt x="165" y="40"/>
                    <a:pt x="153" y="28"/>
                    <a:pt x="138" y="28"/>
                  </a:cubicBezTo>
                  <a:close/>
                  <a:moveTo>
                    <a:pt x="151" y="80"/>
                  </a:moveTo>
                  <a:cubicBezTo>
                    <a:pt x="151" y="87"/>
                    <a:pt x="145" y="93"/>
                    <a:pt x="138" y="93"/>
                  </a:cubicBezTo>
                  <a:cubicBezTo>
                    <a:pt x="118" y="93"/>
                    <a:pt x="118" y="93"/>
                    <a:pt x="118" y="93"/>
                  </a:cubicBezTo>
                  <a:cubicBezTo>
                    <a:pt x="118" y="41"/>
                    <a:pt x="118" y="41"/>
                    <a:pt x="118" y="41"/>
                  </a:cubicBezTo>
                  <a:cubicBezTo>
                    <a:pt x="138" y="41"/>
                    <a:pt x="138" y="41"/>
                    <a:pt x="138" y="41"/>
                  </a:cubicBezTo>
                  <a:cubicBezTo>
                    <a:pt x="145" y="41"/>
                    <a:pt x="151" y="47"/>
                    <a:pt x="151" y="54"/>
                  </a:cubicBezTo>
                  <a:lnTo>
                    <a:pt x="151" y="80"/>
                  </a:lnTo>
                  <a:close/>
                </a:path>
              </a:pathLst>
            </a:custGeom>
            <a:solidFill>
              <a:srgbClr val="F3F3F3"/>
            </a:solidFill>
            <a:ln w="12700">
              <a:solidFill>
                <a:schemeClr val="tx2"/>
              </a:solidFill>
              <a:miter lim="800000"/>
              <a:headEnd/>
              <a:tailEnd/>
            </a:ln>
          </p:spPr>
          <p:txBody>
            <a:bodyPr vert="horz" wrap="square" lIns="91427" tIns="45713" rIns="91427" bIns="45713" numCol="1" anchor="ctr" anchorCtr="0" compatLnSpc="1">
              <a:prstTxWarp prst="textNoShape">
                <a:avLst/>
              </a:prstTxWarp>
            </a:bodyPr>
            <a:lstStyle/>
            <a:p>
              <a:pPr defTabSz="914225">
                <a:defRPr/>
              </a:pPr>
              <a:endParaRPr lang="en-US" sz="700" kern="0" dirty="0">
                <a:solidFill>
                  <a:srgbClr val="0078D7"/>
                </a:solidFill>
                <a:latin typeface="Arial" panose="020B0604020202020204" pitchFamily="34" charset="0"/>
              </a:endParaRPr>
            </a:p>
          </p:txBody>
        </p:sp>
        <p:grpSp>
          <p:nvGrpSpPr>
            <p:cNvPr id="19" name="Group 18"/>
            <p:cNvGrpSpPr/>
            <p:nvPr/>
          </p:nvGrpSpPr>
          <p:grpSpPr>
            <a:xfrm>
              <a:off x="7015941" y="2114955"/>
              <a:ext cx="1010624" cy="703256"/>
              <a:chOff x="7015941" y="2114955"/>
              <a:chExt cx="1010624" cy="703256"/>
            </a:xfrm>
          </p:grpSpPr>
          <p:sp>
            <p:nvSpPr>
              <p:cNvPr id="11" name="TextBox 10"/>
              <p:cNvSpPr txBox="1"/>
              <p:nvPr/>
            </p:nvSpPr>
            <p:spPr>
              <a:xfrm>
                <a:off x="7015941" y="2114955"/>
                <a:ext cx="1010624" cy="544801"/>
              </a:xfrm>
              <a:prstGeom prst="rect">
                <a:avLst/>
              </a:prstGeom>
              <a:noFill/>
            </p:spPr>
            <p:txBody>
              <a:bodyPr wrap="none" lIns="182854" tIns="146284" rIns="182854" bIns="146284" rtlCol="0">
                <a:spAutoFit/>
              </a:bodyPr>
              <a:lstStyle/>
              <a:p>
                <a:pPr defTabSz="914225">
                  <a:lnSpc>
                    <a:spcPct val="90000"/>
                  </a:lnSpc>
                  <a:spcAft>
                    <a:spcPts val="600"/>
                  </a:spcAft>
                </a:pPr>
                <a:r>
                  <a:rPr lang="en-US" dirty="0">
                    <a:solidFill>
                      <a:srgbClr val="0177D7"/>
                    </a:solidFill>
                    <a:latin typeface="Arial" panose="020B0604020202020204" pitchFamily="34" charset="0"/>
                  </a:rPr>
                  <a:t>GEEK</a:t>
                </a:r>
              </a:p>
            </p:txBody>
          </p:sp>
          <p:cxnSp>
            <p:nvCxnSpPr>
              <p:cNvPr id="14" name="Straight Connector 13"/>
              <p:cNvCxnSpPr/>
              <p:nvPr/>
            </p:nvCxnSpPr>
            <p:spPr>
              <a:xfrm>
                <a:off x="7151454" y="2818211"/>
                <a:ext cx="591118" cy="0"/>
              </a:xfrm>
              <a:prstGeom prst="line">
                <a:avLst/>
              </a:prstGeom>
              <a:ln w="12700">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878461524"/>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50000">
                                      <p:stCondLst>
                                        <p:cond delay="200"/>
                                      </p:stCondLst>
                                      <p:childTnLst>
                                        <p:set>
                                          <p:cBhvr>
                                            <p:cTn id="10" dur="1" fill="hold">
                                              <p:stCondLst>
                                                <p:cond delay="0"/>
                                              </p:stCondLst>
                                            </p:cTn>
                                            <p:tgtEl>
                                              <p:spTgt spid="2"/>
                                            </p:tgtEl>
                                            <p:attrNameLst>
                                              <p:attrName>style.visibility</p:attrName>
                                            </p:attrNameLst>
                                          </p:cBhvr>
                                          <p:to>
                                            <p:strVal val="visible"/>
                                          </p:to>
                                        </p:set>
                                        <p:anim calcmode="lin" valueType="num" p14:bounceEnd="50000">
                                          <p:cBhvr additive="base">
                                            <p:cTn id="11"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0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itle 10">
            <a:extLst>
              <a:ext uri="{FF2B5EF4-FFF2-40B4-BE49-F238E27FC236}">
                <a16:creationId xmlns:a16="http://schemas.microsoft.com/office/drawing/2014/main" id="{9299B8BE-B00A-4787-A37F-DCCDF7DDF4D1}"/>
              </a:ext>
            </a:extLst>
          </p:cNvPr>
          <p:cNvSpPr>
            <a:spLocks noGrp="1"/>
          </p:cNvSpPr>
          <p:nvPr>
            <p:ph type="title"/>
          </p:nvPr>
        </p:nvSpPr>
        <p:spPr>
          <a:xfrm>
            <a:off x="268907" y="345428"/>
            <a:ext cx="11654187" cy="899537"/>
          </a:xfrm>
        </p:spPr>
        <p:txBody>
          <a:bodyPr>
            <a:normAutofit fontScale="90000"/>
          </a:bodyPr>
          <a:lstStyle/>
          <a:p>
            <a:pPr lvl="0"/>
            <a:r>
              <a:rPr lang="ja-JP" altLang="en-US" sz="4000" dirty="0">
                <a:latin typeface="Arial" panose="020B0604020202020204" pitchFamily="34" charset="0"/>
                <a:cs typeface="Arial" panose="020B0604020202020204" pitchFamily="34" charset="0"/>
              </a:rPr>
              <a:t>包括的な</a:t>
            </a:r>
            <a:r>
              <a:rPr lang="en-US" sz="4000" dirty="0">
                <a:latin typeface="Arial" panose="020B0604020202020204" pitchFamily="34" charset="0"/>
                <a:cs typeface="Arial" panose="020B0604020202020204" pitchFamily="34" charset="0"/>
              </a:rPr>
              <a:t>SLA
</a:t>
            </a:r>
            <a:endParaRPr lang="en-US" sz="4000" cap="none"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6253AE73-160C-4459-B599-846E3AE2C55F}"/>
              </a:ext>
            </a:extLst>
          </p:cNvPr>
          <p:cNvSpPr>
            <a:spLocks noGrp="1"/>
          </p:cNvSpPr>
          <p:nvPr>
            <p:ph type="body" sz="quarter" idx="10"/>
          </p:nvPr>
        </p:nvSpPr>
        <p:spPr>
          <a:xfrm>
            <a:off x="316554" y="1575871"/>
            <a:ext cx="7027969" cy="1106970"/>
          </a:xfrm>
        </p:spPr>
        <p:txBody>
          <a:bodyPr/>
          <a:lstStyle/>
          <a:p>
            <a:pPr defTabSz="914225">
              <a:buClr>
                <a:schemeClr val="bg1"/>
              </a:buClr>
            </a:pPr>
            <a:r>
              <a:rPr lang="ja-JP" altLang="en-US" sz="1600" dirty="0"/>
              <a:t>グローバルインフラストラクチャでアプリを実行します。
</a:t>
            </a:r>
            <a:r>
              <a:rPr lang="en-US" altLang="ja-JP" sz="1600" b="0" dirty="0">
                <a:solidFill>
                  <a:schemeClr val="tx1"/>
                </a:solidFill>
                <a:ea typeface="Segoe UI Semilight" charset="0"/>
              </a:rPr>
              <a:t>Azure Cosmos DB</a:t>
            </a:r>
            <a:r>
              <a:rPr lang="ja-JP" altLang="en-US" sz="1600" b="0" dirty="0">
                <a:solidFill>
                  <a:schemeClr val="tx1"/>
                </a:solidFill>
                <a:ea typeface="Segoe UI Semilight" charset="0"/>
              </a:rPr>
              <a:t>は、</a:t>
            </a:r>
            <a:r>
              <a:rPr lang="en-US" altLang="ja-JP" sz="1600" b="0" dirty="0">
                <a:solidFill>
                  <a:schemeClr val="tx1"/>
                </a:solidFill>
                <a:ea typeface="Segoe UI Semilight" charset="0"/>
              </a:rPr>
              <a:t>99</a:t>
            </a:r>
            <a:r>
              <a:rPr lang="ja-JP" altLang="en-US" sz="1600" b="0" dirty="0">
                <a:solidFill>
                  <a:schemeClr val="tx1"/>
                </a:solidFill>
                <a:ea typeface="Segoe UI Semilight" charset="0"/>
              </a:rPr>
              <a:t>％タイルでのミリ秒の待機時間、</a:t>
            </a:r>
            <a:r>
              <a:rPr lang="en-US" altLang="ja-JP" sz="1600" b="0" dirty="0">
                <a:solidFill>
                  <a:schemeClr val="tx1"/>
                </a:solidFill>
                <a:ea typeface="Segoe UI Semilight" charset="0"/>
              </a:rPr>
              <a:t>99.999% HA</a:t>
            </a:r>
            <a:r>
              <a:rPr lang="ja-JP" altLang="en-US" sz="1600" b="0" dirty="0">
                <a:solidFill>
                  <a:schemeClr val="tx1"/>
                </a:solidFill>
                <a:ea typeface="Segoe UI Semilight" charset="0"/>
              </a:rPr>
              <a:t>、および保証されたスループットと一貫性に対する</a:t>
            </a:r>
            <a:r>
              <a:rPr lang="en-US" altLang="ja-JP" sz="1600" b="0" dirty="0">
                <a:solidFill>
                  <a:schemeClr val="tx1"/>
                </a:solidFill>
                <a:ea typeface="Segoe UI Semilight" charset="0"/>
              </a:rPr>
              <a:t>SLA</a:t>
            </a:r>
            <a:r>
              <a:rPr lang="ja-JP" altLang="en-US" sz="1600" b="0" dirty="0">
                <a:solidFill>
                  <a:schemeClr val="tx1"/>
                </a:solidFill>
                <a:ea typeface="Segoe UI Semilight" charset="0"/>
              </a:rPr>
              <a:t>を備えた唯一のサービスです。</a:t>
            </a:r>
            <a:endParaRPr lang="en-US" sz="1600" b="0" dirty="0">
              <a:solidFill>
                <a:schemeClr val="tx1"/>
              </a:solidFill>
              <a:ea typeface="Segoe UI Semilight" charset="0"/>
            </a:endParaRPr>
          </a:p>
        </p:txBody>
      </p:sp>
      <p:grpSp>
        <p:nvGrpSpPr>
          <p:cNvPr id="4" name="Group 3"/>
          <p:cNvGrpSpPr/>
          <p:nvPr/>
        </p:nvGrpSpPr>
        <p:grpSpPr>
          <a:xfrm>
            <a:off x="1189734" y="3552935"/>
            <a:ext cx="4436140" cy="2595736"/>
            <a:chOff x="1189038" y="3552953"/>
            <a:chExt cx="4436769" cy="2596104"/>
          </a:xfrm>
        </p:grpSpPr>
        <p:sp>
          <p:nvSpPr>
            <p:cNvPr id="83" name="TextBox 82"/>
            <p:cNvSpPr txBox="1"/>
            <p:nvPr/>
          </p:nvSpPr>
          <p:spPr>
            <a:xfrm>
              <a:off x="4397134" y="3552953"/>
              <a:ext cx="672888" cy="343492"/>
            </a:xfrm>
            <a:prstGeom prst="rect">
              <a:avLst/>
            </a:prstGeom>
            <a:noFill/>
          </p:spPr>
          <p:txBody>
            <a:bodyPr wrap="square" rtlCol="0">
              <a:spAutoFit/>
            </a:bodyPr>
            <a:lstStyle/>
            <a:p>
              <a:pPr algn="ctr" defTabSz="914225"/>
              <a:r>
                <a:rPr lang="en-US" sz="1600" b="1" dirty="0">
                  <a:solidFill>
                    <a:srgbClr val="0078D7"/>
                  </a:solidFill>
                  <a:latin typeface="Arial" panose="020B0604020202020204" pitchFamily="34" charset="0"/>
                  <a:ea typeface="Segoe UI Semibold" charset="0"/>
                  <a:cs typeface="Arial" panose="020B0604020202020204" pitchFamily="34" charset="0"/>
                </a:rPr>
                <a:t>HA</a:t>
              </a:r>
            </a:p>
          </p:txBody>
        </p:sp>
        <p:sp>
          <p:nvSpPr>
            <p:cNvPr id="90" name="TextBox 89"/>
            <p:cNvSpPr txBox="1"/>
            <p:nvPr/>
          </p:nvSpPr>
          <p:spPr>
            <a:xfrm>
              <a:off x="1517071" y="3552953"/>
              <a:ext cx="983338" cy="343492"/>
            </a:xfrm>
            <a:prstGeom prst="rect">
              <a:avLst/>
            </a:prstGeom>
            <a:noFill/>
          </p:spPr>
          <p:txBody>
            <a:bodyPr wrap="square" rtlCol="0">
              <a:spAutoFit/>
            </a:bodyPr>
            <a:lstStyle/>
            <a:p>
              <a:pPr algn="ctr" defTabSz="914225"/>
              <a:r>
                <a:rPr lang="en-US" sz="1600" b="1" dirty="0">
                  <a:solidFill>
                    <a:srgbClr val="0078D7"/>
                  </a:solidFill>
                  <a:latin typeface="Arial" panose="020B0604020202020204" pitchFamily="34" charset="0"/>
                  <a:ea typeface="Segoe UI Semibold" charset="0"/>
                  <a:cs typeface="Arial" panose="020B0604020202020204" pitchFamily="34" charset="0"/>
                </a:rPr>
                <a:t>Latency</a:t>
              </a:r>
            </a:p>
          </p:txBody>
        </p:sp>
        <p:grpSp>
          <p:nvGrpSpPr>
            <p:cNvPr id="33" name="Group 32">
              <a:extLst>
                <a:ext uri="{FF2B5EF4-FFF2-40B4-BE49-F238E27FC236}">
                  <a16:creationId xmlns:a16="http://schemas.microsoft.com/office/drawing/2014/main" id="{4DF029D3-9086-4835-B2F3-C6B0DF40B286}"/>
                </a:ext>
              </a:extLst>
            </p:cNvPr>
            <p:cNvGrpSpPr/>
            <p:nvPr/>
          </p:nvGrpSpPr>
          <p:grpSpPr>
            <a:xfrm>
              <a:off x="1189038" y="4000957"/>
              <a:ext cx="1693569" cy="2142934"/>
              <a:chOff x="9079741" y="2473250"/>
              <a:chExt cx="838336" cy="1060779"/>
            </a:xfrm>
            <a:solidFill>
              <a:srgbClr val="F3F3F3"/>
            </a:solidFill>
          </p:grpSpPr>
          <p:grpSp>
            <p:nvGrpSpPr>
              <p:cNvPr id="34" name="Group 33">
                <a:extLst>
                  <a:ext uri="{FF2B5EF4-FFF2-40B4-BE49-F238E27FC236}">
                    <a16:creationId xmlns:a16="http://schemas.microsoft.com/office/drawing/2014/main" id="{8A2A092F-479C-4DF4-B15B-C3095F41AA01}"/>
                  </a:ext>
                </a:extLst>
              </p:cNvPr>
              <p:cNvGrpSpPr/>
              <p:nvPr/>
            </p:nvGrpSpPr>
            <p:grpSpPr>
              <a:xfrm>
                <a:off x="9200636" y="3002224"/>
                <a:ext cx="596547" cy="531805"/>
                <a:chOff x="9209059" y="3002224"/>
                <a:chExt cx="596547" cy="531805"/>
              </a:xfrm>
              <a:grpFill/>
            </p:grpSpPr>
            <p:sp>
              <p:nvSpPr>
                <p:cNvPr id="37" name="Freeform: Shape 29">
                  <a:extLst>
                    <a:ext uri="{FF2B5EF4-FFF2-40B4-BE49-F238E27FC236}">
                      <a16:creationId xmlns:a16="http://schemas.microsoft.com/office/drawing/2014/main" id="{164AF23B-6642-4C7A-96EA-14D5B7DC7FFB}"/>
                    </a:ext>
                  </a:extLst>
                </p:cNvPr>
                <p:cNvSpPr/>
                <p:nvPr/>
              </p:nvSpPr>
              <p:spPr bwMode="auto">
                <a:xfrm rot="19800000">
                  <a:off x="9563892" y="3019382"/>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38" name="Freeform: Shape 30">
                  <a:extLst>
                    <a:ext uri="{FF2B5EF4-FFF2-40B4-BE49-F238E27FC236}">
                      <a16:creationId xmlns:a16="http://schemas.microsoft.com/office/drawing/2014/main" id="{78A44DC5-0120-4CC4-A0A4-23DF44ABD098}"/>
                    </a:ext>
                  </a:extLst>
                </p:cNvPr>
                <p:cNvSpPr/>
                <p:nvPr/>
              </p:nvSpPr>
              <p:spPr bwMode="auto">
                <a:xfrm rot="1800000">
                  <a:off x="9209059" y="3002224"/>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sp>
            <p:nvSpPr>
              <p:cNvPr id="35" name="Star: 12 Points 27">
                <a:extLst>
                  <a:ext uri="{FF2B5EF4-FFF2-40B4-BE49-F238E27FC236}">
                    <a16:creationId xmlns:a16="http://schemas.microsoft.com/office/drawing/2014/main" id="{4EEE1946-A57D-4B2C-8C82-22C90D9EF4E2}"/>
                  </a:ext>
                </a:extLst>
              </p:cNvPr>
              <p:cNvSpPr/>
              <p:nvPr/>
            </p:nvSpPr>
            <p:spPr bwMode="auto">
              <a:xfrm>
                <a:off x="9079741" y="2473250"/>
                <a:ext cx="838336" cy="838336"/>
              </a:xfrm>
              <a:prstGeom prst="star12">
                <a:avLst>
                  <a:gd name="adj" fmla="val 40530"/>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36" name="Oval 35">
                <a:extLst>
                  <a:ext uri="{FF2B5EF4-FFF2-40B4-BE49-F238E27FC236}">
                    <a16:creationId xmlns:a16="http://schemas.microsoft.com/office/drawing/2014/main" id="{95BB437C-CBA0-4AC5-8AF1-737EC46E339F}"/>
                  </a:ext>
                </a:extLst>
              </p:cNvPr>
              <p:cNvSpPr/>
              <p:nvPr/>
            </p:nvSpPr>
            <p:spPr bwMode="auto">
              <a:xfrm>
                <a:off x="9253465" y="2646974"/>
                <a:ext cx="490884" cy="490884"/>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nvGrpSpPr>
            <p:cNvPr id="8" name="Group 7">
              <a:extLst>
                <a:ext uri="{FF2B5EF4-FFF2-40B4-BE49-F238E27FC236}">
                  <a16:creationId xmlns:a16="http://schemas.microsoft.com/office/drawing/2014/main" id="{E2C933D3-7899-47CD-8CC1-A1070C6491DE}"/>
                </a:ext>
              </a:extLst>
            </p:cNvPr>
            <p:cNvGrpSpPr/>
            <p:nvPr/>
          </p:nvGrpSpPr>
          <p:grpSpPr>
            <a:xfrm>
              <a:off x="1595311" y="4583038"/>
              <a:ext cx="892267" cy="502593"/>
              <a:chOff x="4750839" y="7810511"/>
              <a:chExt cx="936953" cy="527763"/>
            </a:xfrm>
            <a:solidFill>
              <a:schemeClr val="bg1"/>
            </a:solidFill>
          </p:grpSpPr>
          <p:sp>
            <p:nvSpPr>
              <p:cNvPr id="89" name="TextBox 88"/>
              <p:cNvSpPr txBox="1"/>
              <p:nvPr/>
            </p:nvSpPr>
            <p:spPr>
              <a:xfrm>
                <a:off x="4768936" y="7810511"/>
                <a:ext cx="861626" cy="358792"/>
              </a:xfrm>
              <a:prstGeom prst="rect">
                <a:avLst/>
              </a:prstGeom>
              <a:noFill/>
            </p:spPr>
            <p:txBody>
              <a:bodyPr wrap="none" rtlCol="0">
                <a:spAutoFit/>
              </a:bodyPr>
              <a:lstStyle/>
              <a:p>
                <a:pPr algn="ctr" defTabSz="914225">
                  <a:lnSpc>
                    <a:spcPct val="90000"/>
                  </a:lnSpc>
                </a:pPr>
                <a:r>
                  <a:rPr lang="en-US" spc="-10" dirty="0">
                    <a:solidFill>
                      <a:srgbClr val="0078D7"/>
                    </a:solidFill>
                    <a:latin typeface="Arial" panose="020B0604020202020204" pitchFamily="34" charset="0"/>
                    <a:ea typeface="Segoe UI Black" panose="020B0A02040204020203" pitchFamily="34" charset="0"/>
                    <a:cs typeface="Arial" panose="020B0604020202020204" pitchFamily="34" charset="0"/>
                  </a:rPr>
                  <a:t>&lt;10</a:t>
                </a:r>
                <a:r>
                  <a:rPr lang="en-US" sz="1200" dirty="0">
                    <a:solidFill>
                      <a:srgbClr val="0078D7"/>
                    </a:solidFill>
                    <a:latin typeface="Arial" panose="020B0604020202020204" pitchFamily="34" charset="0"/>
                    <a:ea typeface="Segoe UI Black" panose="020B0A02040204020203" pitchFamily="34" charset="0"/>
                    <a:cs typeface="Segoe UI Black" panose="020B0A02040204020203" pitchFamily="34" charset="0"/>
                  </a:rPr>
                  <a:t> </a:t>
                </a:r>
                <a:r>
                  <a:rPr lang="en-US" sz="1200" dirty="0" err="1">
                    <a:solidFill>
                      <a:srgbClr val="0078D7"/>
                    </a:solidFill>
                    <a:latin typeface="Arial" panose="020B0604020202020204" pitchFamily="34" charset="0"/>
                    <a:ea typeface="Segoe UI Black" panose="020B0A02040204020203" pitchFamily="34" charset="0"/>
                    <a:cs typeface="Segoe UI Black" panose="020B0A02040204020203" pitchFamily="34" charset="0"/>
                  </a:rPr>
                  <a:t>ms</a:t>
                </a:r>
                <a:endParaRPr lang="en-US" sz="1200" dirty="0">
                  <a:solidFill>
                    <a:srgbClr val="0078D7"/>
                  </a:solidFill>
                  <a:latin typeface="Arial" panose="020B0604020202020204" pitchFamily="34" charset="0"/>
                  <a:ea typeface="Segoe UI Black" panose="020B0A02040204020203" pitchFamily="34" charset="0"/>
                  <a:cs typeface="Segoe UI Black" panose="020B0A02040204020203" pitchFamily="34" charset="0"/>
                </a:endParaRPr>
              </a:p>
            </p:txBody>
          </p:sp>
          <p:sp>
            <p:nvSpPr>
              <p:cNvPr id="107" name="TextBox 106"/>
              <p:cNvSpPr txBox="1"/>
              <p:nvPr/>
            </p:nvSpPr>
            <p:spPr>
              <a:xfrm>
                <a:off x="4750839" y="8122679"/>
                <a:ext cx="936953" cy="215595"/>
              </a:xfrm>
              <a:prstGeom prst="rect">
                <a:avLst/>
              </a:prstGeom>
              <a:noFill/>
            </p:spPr>
            <p:txBody>
              <a:bodyPr wrap="square" rtlCol="0">
                <a:spAutoFit/>
              </a:bodyPr>
              <a:lstStyle/>
              <a:p>
                <a:pPr algn="ctr" defTabSz="914225">
                  <a:lnSpc>
                    <a:spcPct val="80000"/>
                  </a:lnSpc>
                </a:pPr>
                <a:r>
                  <a:rPr lang="en-US" sz="900" dirty="0">
                    <a:solidFill>
                      <a:srgbClr val="0078D7"/>
                    </a:solidFill>
                    <a:latin typeface="Arial" panose="020B0604020202020204" pitchFamily="34" charset="0"/>
                    <a:ea typeface="Segoe UI Black" panose="020B0A02040204020203" pitchFamily="34" charset="0"/>
                    <a:cs typeface="Arial" panose="020B0604020202020204" pitchFamily="34" charset="0"/>
                  </a:rPr>
                  <a:t>99</a:t>
                </a:r>
                <a:r>
                  <a:rPr lang="en-US" sz="900" baseline="30000" dirty="0">
                    <a:solidFill>
                      <a:srgbClr val="0078D7"/>
                    </a:solidFill>
                    <a:latin typeface="Arial" panose="020B0604020202020204" pitchFamily="34" charset="0"/>
                    <a:ea typeface="Segoe UI Black" panose="020B0A02040204020203" pitchFamily="34" charset="0"/>
                    <a:cs typeface="Arial" panose="020B0604020202020204" pitchFamily="34" charset="0"/>
                  </a:rPr>
                  <a:t>th</a:t>
                </a:r>
                <a:r>
                  <a:rPr lang="en-US" sz="900" dirty="0">
                    <a:solidFill>
                      <a:srgbClr val="0078D7"/>
                    </a:solidFill>
                    <a:latin typeface="Arial" panose="020B0604020202020204" pitchFamily="34" charset="0"/>
                    <a:ea typeface="Segoe UI Black" panose="020B0A02040204020203" pitchFamily="34" charset="0"/>
                    <a:cs typeface="Arial" panose="020B0604020202020204" pitchFamily="34" charset="0"/>
                  </a:rPr>
                  <a:t> </a:t>
                </a:r>
                <a:r>
                  <a:rPr lang="en-US" sz="800" spc="-10" dirty="0">
                    <a:solidFill>
                      <a:srgbClr val="0078D7"/>
                    </a:solidFill>
                    <a:latin typeface="Arial" panose="020B0604020202020204" pitchFamily="34" charset="0"/>
                    <a:cs typeface="Arial" panose="020B0604020202020204" pitchFamily="34" charset="0"/>
                  </a:rPr>
                  <a:t>percentile</a:t>
                </a:r>
                <a:endParaRPr lang="en-US" sz="950" spc="-10" dirty="0">
                  <a:solidFill>
                    <a:srgbClr val="0078D7"/>
                  </a:solidFill>
                  <a:latin typeface="Arial" panose="020B0604020202020204" pitchFamily="34" charset="0"/>
                  <a:cs typeface="Arial" panose="020B0604020202020204" pitchFamily="34" charset="0"/>
                </a:endParaRPr>
              </a:p>
            </p:txBody>
          </p:sp>
        </p:grpSp>
        <p:grpSp>
          <p:nvGrpSpPr>
            <p:cNvPr id="39" name="Group 38">
              <a:extLst>
                <a:ext uri="{FF2B5EF4-FFF2-40B4-BE49-F238E27FC236}">
                  <a16:creationId xmlns:a16="http://schemas.microsoft.com/office/drawing/2014/main" id="{4DF029D3-9086-4835-B2F3-C6B0DF40B286}"/>
                </a:ext>
              </a:extLst>
            </p:cNvPr>
            <p:cNvGrpSpPr/>
            <p:nvPr/>
          </p:nvGrpSpPr>
          <p:grpSpPr>
            <a:xfrm>
              <a:off x="3932238" y="4006123"/>
              <a:ext cx="1693569" cy="2142934"/>
              <a:chOff x="9079741" y="2473250"/>
              <a:chExt cx="838336" cy="1060779"/>
            </a:xfrm>
            <a:solidFill>
              <a:srgbClr val="F3F3F3"/>
            </a:solidFill>
          </p:grpSpPr>
          <p:grpSp>
            <p:nvGrpSpPr>
              <p:cNvPr id="40" name="Group 39">
                <a:extLst>
                  <a:ext uri="{FF2B5EF4-FFF2-40B4-BE49-F238E27FC236}">
                    <a16:creationId xmlns:a16="http://schemas.microsoft.com/office/drawing/2014/main" id="{8A2A092F-479C-4DF4-B15B-C3095F41AA01}"/>
                  </a:ext>
                </a:extLst>
              </p:cNvPr>
              <p:cNvGrpSpPr/>
              <p:nvPr/>
            </p:nvGrpSpPr>
            <p:grpSpPr>
              <a:xfrm>
                <a:off x="9200636" y="3002224"/>
                <a:ext cx="596547" cy="531805"/>
                <a:chOff x="9209059" y="3002224"/>
                <a:chExt cx="596547" cy="531805"/>
              </a:xfrm>
              <a:grpFill/>
            </p:grpSpPr>
            <p:sp>
              <p:nvSpPr>
                <p:cNvPr id="43" name="Freeform: Shape 29">
                  <a:extLst>
                    <a:ext uri="{FF2B5EF4-FFF2-40B4-BE49-F238E27FC236}">
                      <a16:creationId xmlns:a16="http://schemas.microsoft.com/office/drawing/2014/main" id="{164AF23B-6642-4C7A-96EA-14D5B7DC7FFB}"/>
                    </a:ext>
                  </a:extLst>
                </p:cNvPr>
                <p:cNvSpPr/>
                <p:nvPr/>
              </p:nvSpPr>
              <p:spPr bwMode="auto">
                <a:xfrm rot="19800000">
                  <a:off x="9563892" y="3019382"/>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44" name="Freeform: Shape 30">
                  <a:extLst>
                    <a:ext uri="{FF2B5EF4-FFF2-40B4-BE49-F238E27FC236}">
                      <a16:creationId xmlns:a16="http://schemas.microsoft.com/office/drawing/2014/main" id="{78A44DC5-0120-4CC4-A0A4-23DF44ABD098}"/>
                    </a:ext>
                  </a:extLst>
                </p:cNvPr>
                <p:cNvSpPr/>
                <p:nvPr/>
              </p:nvSpPr>
              <p:spPr bwMode="auto">
                <a:xfrm rot="1800000">
                  <a:off x="9209059" y="3002224"/>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sp>
            <p:nvSpPr>
              <p:cNvPr id="41" name="Star: 12 Points 27">
                <a:extLst>
                  <a:ext uri="{FF2B5EF4-FFF2-40B4-BE49-F238E27FC236}">
                    <a16:creationId xmlns:a16="http://schemas.microsoft.com/office/drawing/2014/main" id="{4EEE1946-A57D-4B2C-8C82-22C90D9EF4E2}"/>
                  </a:ext>
                </a:extLst>
              </p:cNvPr>
              <p:cNvSpPr/>
              <p:nvPr/>
            </p:nvSpPr>
            <p:spPr bwMode="auto">
              <a:xfrm>
                <a:off x="9079741" y="2473250"/>
                <a:ext cx="838336" cy="838336"/>
              </a:xfrm>
              <a:prstGeom prst="star12">
                <a:avLst>
                  <a:gd name="adj" fmla="val 40530"/>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42" name="Oval 41">
                <a:extLst>
                  <a:ext uri="{FF2B5EF4-FFF2-40B4-BE49-F238E27FC236}">
                    <a16:creationId xmlns:a16="http://schemas.microsoft.com/office/drawing/2014/main" id="{95BB437C-CBA0-4AC5-8AF1-737EC46E339F}"/>
                  </a:ext>
                </a:extLst>
              </p:cNvPr>
              <p:cNvSpPr/>
              <p:nvPr/>
            </p:nvSpPr>
            <p:spPr bwMode="auto">
              <a:xfrm>
                <a:off x="9253465" y="2646974"/>
                <a:ext cx="490884" cy="490884"/>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sp>
          <p:nvSpPr>
            <p:cNvPr id="45" name="TextBox 44"/>
            <p:cNvSpPr txBox="1"/>
            <p:nvPr/>
          </p:nvSpPr>
          <p:spPr>
            <a:xfrm>
              <a:off x="4366551" y="4611654"/>
              <a:ext cx="904543" cy="400167"/>
            </a:xfrm>
            <a:prstGeom prst="rect">
              <a:avLst/>
            </a:prstGeom>
            <a:noFill/>
          </p:spPr>
          <p:txBody>
            <a:bodyPr wrap="none" rtlCol="0">
              <a:spAutoFit/>
            </a:bodyPr>
            <a:lstStyle/>
            <a:p>
              <a:pPr algn="ctr" defTabSz="914225"/>
              <a:r>
                <a:rPr lang="en-US" sz="2000" dirty="0">
                  <a:solidFill>
                    <a:srgbClr val="0078D7"/>
                  </a:solidFill>
                  <a:latin typeface="Arial" panose="020B0604020202020204" pitchFamily="34" charset="0"/>
                  <a:ea typeface="Segoe UI Black" panose="020B0A02040204020203" pitchFamily="34" charset="0"/>
                  <a:cs typeface="Arial" panose="020B0604020202020204" pitchFamily="34" charset="0"/>
                </a:rPr>
                <a:t>99</a:t>
              </a:r>
              <a:r>
                <a:rPr lang="en-US" sz="1200" dirty="0">
                  <a:solidFill>
                    <a:srgbClr val="0078D7"/>
                  </a:solidFill>
                  <a:latin typeface="Arial" panose="020B0604020202020204" pitchFamily="34" charset="0"/>
                  <a:ea typeface="Segoe UI Black" panose="020B0A02040204020203" pitchFamily="34" charset="0"/>
                  <a:cs typeface="Segoe UI Black" panose="020B0A02040204020203" pitchFamily="34" charset="0"/>
                </a:rPr>
                <a:t>.999%</a:t>
              </a:r>
            </a:p>
          </p:txBody>
        </p:sp>
      </p:grpSp>
      <p:grpSp>
        <p:nvGrpSpPr>
          <p:cNvPr id="5" name="Group 4"/>
          <p:cNvGrpSpPr/>
          <p:nvPr/>
        </p:nvGrpSpPr>
        <p:grpSpPr>
          <a:xfrm>
            <a:off x="6610789" y="3552936"/>
            <a:ext cx="4441305" cy="2590571"/>
            <a:chOff x="6610862" y="3552953"/>
            <a:chExt cx="4441935" cy="2590938"/>
          </a:xfrm>
        </p:grpSpPr>
        <p:sp>
          <p:nvSpPr>
            <p:cNvPr id="62" name="TextBox 61"/>
            <p:cNvSpPr txBox="1"/>
            <p:nvPr/>
          </p:nvSpPr>
          <p:spPr>
            <a:xfrm>
              <a:off x="6791312" y="3552953"/>
              <a:ext cx="1334209" cy="338602"/>
            </a:xfrm>
            <a:prstGeom prst="rect">
              <a:avLst/>
            </a:prstGeom>
            <a:noFill/>
          </p:spPr>
          <p:txBody>
            <a:bodyPr wrap="none" rtlCol="0">
              <a:spAutoFit/>
            </a:bodyPr>
            <a:lstStyle/>
            <a:p>
              <a:pPr algn="ctr" defTabSz="914225"/>
              <a:r>
                <a:rPr lang="en-US" sz="1600" b="1" dirty="0">
                  <a:solidFill>
                    <a:srgbClr val="0078D7"/>
                  </a:solidFill>
                  <a:latin typeface="Arial" panose="020B0604020202020204" pitchFamily="34" charset="0"/>
                  <a:ea typeface="Segoe UI Semibold" charset="0"/>
                  <a:cs typeface="Arial" panose="020B0604020202020204" pitchFamily="34" charset="0"/>
                </a:rPr>
                <a:t>Throughput</a:t>
              </a:r>
            </a:p>
          </p:txBody>
        </p:sp>
        <p:sp>
          <p:nvSpPr>
            <p:cNvPr id="66" name="TextBox 65"/>
            <p:cNvSpPr txBox="1"/>
            <p:nvPr/>
          </p:nvSpPr>
          <p:spPr>
            <a:xfrm>
              <a:off x="9481680" y="3552953"/>
              <a:ext cx="1403147" cy="338602"/>
            </a:xfrm>
            <a:prstGeom prst="rect">
              <a:avLst/>
            </a:prstGeom>
            <a:noFill/>
          </p:spPr>
          <p:txBody>
            <a:bodyPr wrap="none" rtlCol="0">
              <a:spAutoFit/>
            </a:bodyPr>
            <a:lstStyle/>
            <a:p>
              <a:pPr algn="ctr" defTabSz="914225"/>
              <a:r>
                <a:rPr lang="en-US" sz="1600" b="1" dirty="0">
                  <a:solidFill>
                    <a:srgbClr val="0078D7"/>
                  </a:solidFill>
                  <a:latin typeface="Arial" panose="020B0604020202020204" pitchFamily="34" charset="0"/>
                  <a:ea typeface="Segoe UI Semibold" charset="0"/>
                  <a:cs typeface="Arial" panose="020B0604020202020204" pitchFamily="34" charset="0"/>
                </a:rPr>
                <a:t>Consistency</a:t>
              </a:r>
            </a:p>
          </p:txBody>
        </p:sp>
        <p:grpSp>
          <p:nvGrpSpPr>
            <p:cNvPr id="47" name="Group 46">
              <a:extLst>
                <a:ext uri="{FF2B5EF4-FFF2-40B4-BE49-F238E27FC236}">
                  <a16:creationId xmlns:a16="http://schemas.microsoft.com/office/drawing/2014/main" id="{4DF029D3-9086-4835-B2F3-C6B0DF40B286}"/>
                </a:ext>
              </a:extLst>
            </p:cNvPr>
            <p:cNvGrpSpPr/>
            <p:nvPr/>
          </p:nvGrpSpPr>
          <p:grpSpPr>
            <a:xfrm>
              <a:off x="6610862" y="3995791"/>
              <a:ext cx="1693569" cy="2142934"/>
              <a:chOff x="9079741" y="2473250"/>
              <a:chExt cx="838336" cy="1060779"/>
            </a:xfrm>
            <a:solidFill>
              <a:srgbClr val="F3F3F3"/>
            </a:solidFill>
          </p:grpSpPr>
          <p:grpSp>
            <p:nvGrpSpPr>
              <p:cNvPr id="48" name="Group 47">
                <a:extLst>
                  <a:ext uri="{FF2B5EF4-FFF2-40B4-BE49-F238E27FC236}">
                    <a16:creationId xmlns:a16="http://schemas.microsoft.com/office/drawing/2014/main" id="{8A2A092F-479C-4DF4-B15B-C3095F41AA01}"/>
                  </a:ext>
                </a:extLst>
              </p:cNvPr>
              <p:cNvGrpSpPr/>
              <p:nvPr/>
            </p:nvGrpSpPr>
            <p:grpSpPr>
              <a:xfrm>
                <a:off x="9200636" y="3002224"/>
                <a:ext cx="596547" cy="531805"/>
                <a:chOff x="9209059" y="3002224"/>
                <a:chExt cx="596547" cy="531805"/>
              </a:xfrm>
              <a:grpFill/>
            </p:grpSpPr>
            <p:sp>
              <p:nvSpPr>
                <p:cNvPr id="51" name="Freeform: Shape 29">
                  <a:extLst>
                    <a:ext uri="{FF2B5EF4-FFF2-40B4-BE49-F238E27FC236}">
                      <a16:creationId xmlns:a16="http://schemas.microsoft.com/office/drawing/2014/main" id="{164AF23B-6642-4C7A-96EA-14D5B7DC7FFB}"/>
                    </a:ext>
                  </a:extLst>
                </p:cNvPr>
                <p:cNvSpPr/>
                <p:nvPr/>
              </p:nvSpPr>
              <p:spPr bwMode="auto">
                <a:xfrm rot="19800000">
                  <a:off x="9563892" y="3019382"/>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52" name="Freeform: Shape 30">
                  <a:extLst>
                    <a:ext uri="{FF2B5EF4-FFF2-40B4-BE49-F238E27FC236}">
                      <a16:creationId xmlns:a16="http://schemas.microsoft.com/office/drawing/2014/main" id="{78A44DC5-0120-4CC4-A0A4-23DF44ABD098}"/>
                    </a:ext>
                  </a:extLst>
                </p:cNvPr>
                <p:cNvSpPr/>
                <p:nvPr/>
              </p:nvSpPr>
              <p:spPr bwMode="auto">
                <a:xfrm rot="1800000">
                  <a:off x="9209059" y="3002224"/>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sp>
            <p:nvSpPr>
              <p:cNvPr id="49" name="Star: 12 Points 27">
                <a:extLst>
                  <a:ext uri="{FF2B5EF4-FFF2-40B4-BE49-F238E27FC236}">
                    <a16:creationId xmlns:a16="http://schemas.microsoft.com/office/drawing/2014/main" id="{4EEE1946-A57D-4B2C-8C82-22C90D9EF4E2}"/>
                  </a:ext>
                </a:extLst>
              </p:cNvPr>
              <p:cNvSpPr/>
              <p:nvPr/>
            </p:nvSpPr>
            <p:spPr bwMode="auto">
              <a:xfrm>
                <a:off x="9079741" y="2473250"/>
                <a:ext cx="838336" cy="838336"/>
              </a:xfrm>
              <a:prstGeom prst="star12">
                <a:avLst>
                  <a:gd name="adj" fmla="val 40530"/>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50" name="Oval 49">
                <a:extLst>
                  <a:ext uri="{FF2B5EF4-FFF2-40B4-BE49-F238E27FC236}">
                    <a16:creationId xmlns:a16="http://schemas.microsoft.com/office/drawing/2014/main" id="{95BB437C-CBA0-4AC5-8AF1-737EC46E339F}"/>
                  </a:ext>
                </a:extLst>
              </p:cNvPr>
              <p:cNvSpPr/>
              <p:nvPr/>
            </p:nvSpPr>
            <p:spPr bwMode="auto">
              <a:xfrm>
                <a:off x="9253465" y="2646974"/>
                <a:ext cx="490884" cy="490884"/>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sp>
          <p:nvSpPr>
            <p:cNvPr id="46" name="TextBox 45"/>
            <p:cNvSpPr txBox="1"/>
            <p:nvPr/>
          </p:nvSpPr>
          <p:spPr>
            <a:xfrm>
              <a:off x="7002110" y="4708966"/>
              <a:ext cx="936440" cy="265009"/>
            </a:xfrm>
            <a:prstGeom prst="rect">
              <a:avLst/>
            </a:prstGeom>
            <a:noFill/>
          </p:spPr>
          <p:txBody>
            <a:bodyPr wrap="square" rtlCol="0">
              <a:spAutoFit/>
            </a:bodyPr>
            <a:lstStyle/>
            <a:p>
              <a:pPr algn="ctr" defTabSz="914225"/>
              <a:r>
                <a:rPr lang="en-US" sz="1100" dirty="0">
                  <a:solidFill>
                    <a:srgbClr val="0078D7"/>
                  </a:solidFill>
                  <a:latin typeface="Arial" panose="020B0604020202020204" pitchFamily="34" charset="0"/>
                  <a:ea typeface="Segoe UI Black" panose="020B0A02040204020203" pitchFamily="34" charset="0"/>
                  <a:cs typeface="Segoe UI Black" panose="020B0A02040204020203" pitchFamily="34" charset="0"/>
                </a:rPr>
                <a:t>Guaranteed</a:t>
              </a:r>
            </a:p>
          </p:txBody>
        </p:sp>
        <p:grpSp>
          <p:nvGrpSpPr>
            <p:cNvPr id="59" name="Group 58">
              <a:extLst>
                <a:ext uri="{FF2B5EF4-FFF2-40B4-BE49-F238E27FC236}">
                  <a16:creationId xmlns:a16="http://schemas.microsoft.com/office/drawing/2014/main" id="{4DF029D3-9086-4835-B2F3-C6B0DF40B286}"/>
                </a:ext>
              </a:extLst>
            </p:cNvPr>
            <p:cNvGrpSpPr/>
            <p:nvPr/>
          </p:nvGrpSpPr>
          <p:grpSpPr>
            <a:xfrm>
              <a:off x="9359228" y="4000957"/>
              <a:ext cx="1693569" cy="2142934"/>
              <a:chOff x="9079741" y="2473250"/>
              <a:chExt cx="838336" cy="1060779"/>
            </a:xfrm>
            <a:solidFill>
              <a:srgbClr val="F3F3F3"/>
            </a:solidFill>
          </p:grpSpPr>
          <p:grpSp>
            <p:nvGrpSpPr>
              <p:cNvPr id="60" name="Group 59">
                <a:extLst>
                  <a:ext uri="{FF2B5EF4-FFF2-40B4-BE49-F238E27FC236}">
                    <a16:creationId xmlns:a16="http://schemas.microsoft.com/office/drawing/2014/main" id="{8A2A092F-479C-4DF4-B15B-C3095F41AA01}"/>
                  </a:ext>
                </a:extLst>
              </p:cNvPr>
              <p:cNvGrpSpPr/>
              <p:nvPr/>
            </p:nvGrpSpPr>
            <p:grpSpPr>
              <a:xfrm>
                <a:off x="9200636" y="3002224"/>
                <a:ext cx="596547" cy="531805"/>
                <a:chOff x="9209059" y="3002224"/>
                <a:chExt cx="596547" cy="531805"/>
              </a:xfrm>
              <a:grpFill/>
            </p:grpSpPr>
            <p:sp>
              <p:nvSpPr>
                <p:cNvPr id="65" name="Freeform: Shape 29">
                  <a:extLst>
                    <a:ext uri="{FF2B5EF4-FFF2-40B4-BE49-F238E27FC236}">
                      <a16:creationId xmlns:a16="http://schemas.microsoft.com/office/drawing/2014/main" id="{164AF23B-6642-4C7A-96EA-14D5B7DC7FFB}"/>
                    </a:ext>
                  </a:extLst>
                </p:cNvPr>
                <p:cNvSpPr/>
                <p:nvPr/>
              </p:nvSpPr>
              <p:spPr bwMode="auto">
                <a:xfrm rot="19800000">
                  <a:off x="9563892" y="3019382"/>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68" name="Freeform: Shape 30">
                  <a:extLst>
                    <a:ext uri="{FF2B5EF4-FFF2-40B4-BE49-F238E27FC236}">
                      <a16:creationId xmlns:a16="http://schemas.microsoft.com/office/drawing/2014/main" id="{78A44DC5-0120-4CC4-A0A4-23DF44ABD098}"/>
                    </a:ext>
                  </a:extLst>
                </p:cNvPr>
                <p:cNvSpPr/>
                <p:nvPr/>
              </p:nvSpPr>
              <p:spPr bwMode="auto">
                <a:xfrm rot="1800000">
                  <a:off x="9209059" y="3002224"/>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sp>
            <p:nvSpPr>
              <p:cNvPr id="61" name="Star: 12 Points 27">
                <a:extLst>
                  <a:ext uri="{FF2B5EF4-FFF2-40B4-BE49-F238E27FC236}">
                    <a16:creationId xmlns:a16="http://schemas.microsoft.com/office/drawing/2014/main" id="{4EEE1946-A57D-4B2C-8C82-22C90D9EF4E2}"/>
                  </a:ext>
                </a:extLst>
              </p:cNvPr>
              <p:cNvSpPr/>
              <p:nvPr/>
            </p:nvSpPr>
            <p:spPr bwMode="auto">
              <a:xfrm>
                <a:off x="9079741" y="2473250"/>
                <a:ext cx="838336" cy="838336"/>
              </a:xfrm>
              <a:prstGeom prst="star12">
                <a:avLst>
                  <a:gd name="adj" fmla="val 40530"/>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64" name="Oval 63">
                <a:extLst>
                  <a:ext uri="{FF2B5EF4-FFF2-40B4-BE49-F238E27FC236}">
                    <a16:creationId xmlns:a16="http://schemas.microsoft.com/office/drawing/2014/main" id="{95BB437C-CBA0-4AC5-8AF1-737EC46E339F}"/>
                  </a:ext>
                </a:extLst>
              </p:cNvPr>
              <p:cNvSpPr/>
              <p:nvPr/>
            </p:nvSpPr>
            <p:spPr bwMode="auto">
              <a:xfrm>
                <a:off x="9253465" y="2646974"/>
                <a:ext cx="490884" cy="490884"/>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sp>
          <p:nvSpPr>
            <p:cNvPr id="69" name="TextBox 68"/>
            <p:cNvSpPr txBox="1"/>
            <p:nvPr/>
          </p:nvSpPr>
          <p:spPr>
            <a:xfrm>
              <a:off x="9750476" y="4714132"/>
              <a:ext cx="936440" cy="265009"/>
            </a:xfrm>
            <a:prstGeom prst="rect">
              <a:avLst/>
            </a:prstGeom>
            <a:noFill/>
          </p:spPr>
          <p:txBody>
            <a:bodyPr wrap="square" rtlCol="0">
              <a:spAutoFit/>
            </a:bodyPr>
            <a:lstStyle/>
            <a:p>
              <a:pPr algn="ctr" defTabSz="914225"/>
              <a:r>
                <a:rPr lang="en-US" sz="1100" dirty="0">
                  <a:solidFill>
                    <a:srgbClr val="0078D7"/>
                  </a:solidFill>
                  <a:latin typeface="Arial" panose="020B0604020202020204" pitchFamily="34" charset="0"/>
                  <a:ea typeface="Segoe UI Black" panose="020B0A02040204020203" pitchFamily="34" charset="0"/>
                  <a:cs typeface="Segoe UI Black" panose="020B0A02040204020203" pitchFamily="34" charset="0"/>
                </a:rPr>
                <a:t>Guaranteed</a:t>
              </a:r>
            </a:p>
          </p:txBody>
        </p:sp>
      </p:grpSp>
    </p:spTree>
    <p:extLst>
      <p:ext uri="{BB962C8B-B14F-4D97-AF65-F5344CB8AC3E}">
        <p14:creationId xmlns:p14="http://schemas.microsoft.com/office/powerpoint/2010/main" val="3181830611"/>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5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500" fill="hold"/>
                                            <p:tgtEl>
                                              <p:spTgt spid="4"/>
                                            </p:tgtEl>
                                            <p:attrNameLst>
                                              <p:attrName>ppt_x</p:attrName>
                                            </p:attrNameLst>
                                          </p:cBhvr>
                                          <p:tavLst>
                                            <p:tav tm="0">
                                              <p:val>
                                                <p:strVal val="0-#ppt_w/2"/>
                                              </p:val>
                                            </p:tav>
                                            <p:tav tm="100000">
                                              <p:val>
                                                <p:strVal val="#ppt_x"/>
                                              </p:val>
                                            </p:tav>
                                          </p:tavLst>
                                        </p:anim>
                                        <p:anim calcmode="lin" valueType="num" p14:bounceEnd="50000">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50000">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500" fill="hold"/>
                                            <p:tgtEl>
                                              <p:spTgt spid="5"/>
                                            </p:tgtEl>
                                            <p:attrNameLst>
                                              <p:attrName>ppt_x</p:attrName>
                                            </p:attrNameLst>
                                          </p:cBhvr>
                                          <p:tavLst>
                                            <p:tav tm="0">
                                              <p:val>
                                                <p:strVal val="1+#ppt_w/2"/>
                                              </p:val>
                                            </p:tav>
                                            <p:tav tm="100000">
                                              <p:val>
                                                <p:strVal val="#ppt_x"/>
                                              </p:val>
                                            </p:tav>
                                          </p:tavLst>
                                        </p:anim>
                                        <p:anim calcmode="lin" valueType="num" p14:bounceEnd="50000">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0068" y="289957"/>
            <a:ext cx="11665258" cy="899537"/>
          </a:xfrm>
        </p:spPr>
        <p:txBody>
          <a:bodyPr>
            <a:normAutofit fontScale="90000"/>
          </a:bodyPr>
          <a:lstStyle/>
          <a:p>
            <a:r>
              <a:rPr lang="ja-JP" altLang="en-US" dirty="0">
                <a:latin typeface="Arial" panose="020B0604020202020204" pitchFamily="34" charset="0"/>
                <a:cs typeface="Arial" panose="020B0604020202020204" pitchFamily="34" charset="0"/>
              </a:rPr>
              <a:t>セキュリティとコンプライアンス
</a:t>
            </a:r>
            <a:endParaRPr lang="en-US"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16360" y="1811990"/>
            <a:ext cx="5852938" cy="885371"/>
          </a:xfrm>
        </p:spPr>
        <p:txBody>
          <a:bodyPr/>
          <a:lstStyle/>
          <a:p>
            <a:pPr lvl="0"/>
            <a:r>
              <a:rPr lang="en-US" altLang="ja-JP" sz="1600" dirty="0"/>
              <a:t>Azure </a:t>
            </a:r>
            <a:r>
              <a:rPr lang="ja-JP" altLang="en-US" sz="1600" dirty="0"/>
              <a:t>は世界で最も信頼されているクラウドであり、他のどのクラウド プロバイダーよりも多くの認定を取得しています。
</a:t>
            </a:r>
            <a:endParaRPr lang="en-US" sz="1200" spc="50" dirty="0">
              <a:ea typeface="Segoe UI Semilight" charset="0"/>
            </a:endParaRPr>
          </a:p>
        </p:txBody>
      </p:sp>
      <p:grpSp>
        <p:nvGrpSpPr>
          <p:cNvPr id="13" name="Group 12">
            <a:extLst>
              <a:ext uri="{FF2B5EF4-FFF2-40B4-BE49-F238E27FC236}">
                <a16:creationId xmlns:a16="http://schemas.microsoft.com/office/drawing/2014/main" id="{684EDD64-DCBF-4657-8F05-4AD9B8753EF9}"/>
              </a:ext>
            </a:extLst>
          </p:cNvPr>
          <p:cNvGrpSpPr/>
          <p:nvPr/>
        </p:nvGrpSpPr>
        <p:grpSpPr>
          <a:xfrm>
            <a:off x="7853334" y="2976940"/>
            <a:ext cx="2324680" cy="2462520"/>
            <a:chOff x="8436858" y="2535046"/>
            <a:chExt cx="1539405" cy="1630683"/>
          </a:xfrm>
          <a:noFill/>
        </p:grpSpPr>
        <p:sp>
          <p:nvSpPr>
            <p:cNvPr id="14" name="Freeform 764">
              <a:extLst>
                <a:ext uri="{FF2B5EF4-FFF2-40B4-BE49-F238E27FC236}">
                  <a16:creationId xmlns:a16="http://schemas.microsoft.com/office/drawing/2014/main" id="{3CE76370-EDC0-4DD4-8920-C40300765F56}"/>
                </a:ext>
              </a:extLst>
            </p:cNvPr>
            <p:cNvSpPr>
              <a:spLocks/>
            </p:cNvSpPr>
            <p:nvPr/>
          </p:nvSpPr>
          <p:spPr bwMode="auto">
            <a:xfrm>
              <a:off x="8436858" y="2535046"/>
              <a:ext cx="1539405" cy="1630683"/>
            </a:xfrm>
            <a:custGeom>
              <a:avLst/>
              <a:gdLst>
                <a:gd name="T0" fmla="*/ 440 w 455"/>
                <a:gd name="T1" fmla="*/ 67 h 493"/>
                <a:gd name="T2" fmla="*/ 228 w 455"/>
                <a:gd name="T3" fmla="*/ 0 h 493"/>
                <a:gd name="T4" fmla="*/ 16 w 455"/>
                <a:gd name="T5" fmla="*/ 67 h 493"/>
                <a:gd name="T6" fmla="*/ 228 w 455"/>
                <a:gd name="T7" fmla="*/ 493 h 493"/>
                <a:gd name="T8" fmla="*/ 440 w 455"/>
                <a:gd name="T9" fmla="*/ 67 h 493"/>
              </a:gdLst>
              <a:ahLst/>
              <a:cxnLst>
                <a:cxn ang="0">
                  <a:pos x="T0" y="T1"/>
                </a:cxn>
                <a:cxn ang="0">
                  <a:pos x="T2" y="T3"/>
                </a:cxn>
                <a:cxn ang="0">
                  <a:pos x="T4" y="T5"/>
                </a:cxn>
                <a:cxn ang="0">
                  <a:pos x="T6" y="T7"/>
                </a:cxn>
                <a:cxn ang="0">
                  <a:pos x="T8" y="T9"/>
                </a:cxn>
              </a:cxnLst>
              <a:rect l="0" t="0" r="r" b="b"/>
              <a:pathLst>
                <a:path w="455" h="493">
                  <a:moveTo>
                    <a:pt x="440" y="67"/>
                  </a:moveTo>
                  <a:cubicBezTo>
                    <a:pt x="324" y="67"/>
                    <a:pt x="228" y="0"/>
                    <a:pt x="228" y="0"/>
                  </a:cubicBezTo>
                  <a:cubicBezTo>
                    <a:pt x="228" y="0"/>
                    <a:pt x="131" y="67"/>
                    <a:pt x="16" y="67"/>
                  </a:cubicBezTo>
                  <a:cubicBezTo>
                    <a:pt x="16" y="67"/>
                    <a:pt x="0" y="414"/>
                    <a:pt x="228" y="493"/>
                  </a:cubicBezTo>
                  <a:cubicBezTo>
                    <a:pt x="455" y="414"/>
                    <a:pt x="440" y="67"/>
                    <a:pt x="440" y="67"/>
                  </a:cubicBezTo>
                </a:path>
              </a:pathLst>
            </a:custGeom>
            <a:noFill/>
            <a:ln w="12700">
              <a:solidFill>
                <a:srgbClr val="0177D7"/>
              </a:solidFill>
              <a:miter lim="800000"/>
            </a:ln>
          </p:spPr>
          <p:txBody>
            <a:bodyPr vert="horz" wrap="square" lIns="89630" tIns="44814" rIns="89630" bIns="44814" numCol="1" anchor="t" anchorCtr="0" compatLnSpc="1">
              <a:prstTxWarp prst="textNoShape">
                <a:avLst/>
              </a:prstTxWarp>
            </a:bodyPr>
            <a:lstStyle/>
            <a:p>
              <a:pPr defTabSz="914225"/>
              <a:endParaRPr lang="en-US" sz="1765" dirty="0">
                <a:solidFill>
                  <a:srgbClr val="505050"/>
                </a:solidFill>
                <a:latin typeface="Arial" panose="020B0604020202020204" pitchFamily="34" charset="0"/>
              </a:endParaRPr>
            </a:p>
          </p:txBody>
        </p:sp>
        <p:sp>
          <p:nvSpPr>
            <p:cNvPr id="15" name="Freeform 785">
              <a:extLst>
                <a:ext uri="{FF2B5EF4-FFF2-40B4-BE49-F238E27FC236}">
                  <a16:creationId xmlns:a16="http://schemas.microsoft.com/office/drawing/2014/main" id="{01FA826D-5913-4B7F-97CB-0AEF159A722A}"/>
                </a:ext>
              </a:extLst>
            </p:cNvPr>
            <p:cNvSpPr>
              <a:spLocks/>
            </p:cNvSpPr>
            <p:nvPr/>
          </p:nvSpPr>
          <p:spPr bwMode="auto">
            <a:xfrm>
              <a:off x="8961782" y="2893235"/>
              <a:ext cx="489553" cy="794032"/>
            </a:xfrm>
            <a:custGeom>
              <a:avLst/>
              <a:gdLst>
                <a:gd name="connsiteX0" fmla="*/ 850106 w 1704975"/>
                <a:gd name="connsiteY0" fmla="*/ 1681163 h 2765425"/>
                <a:gd name="connsiteX1" fmla="*/ 677862 w 1704975"/>
                <a:gd name="connsiteY1" fmla="*/ 1857642 h 2765425"/>
                <a:gd name="connsiteX2" fmla="*/ 791051 w 1704975"/>
                <a:gd name="connsiteY2" fmla="*/ 2019415 h 2765425"/>
                <a:gd name="connsiteX3" fmla="*/ 791051 w 1704975"/>
                <a:gd name="connsiteY3" fmla="*/ 2293938 h 2765425"/>
                <a:gd name="connsiteX4" fmla="*/ 909161 w 1704975"/>
                <a:gd name="connsiteY4" fmla="*/ 2293938 h 2765425"/>
                <a:gd name="connsiteX5" fmla="*/ 909161 w 1704975"/>
                <a:gd name="connsiteY5" fmla="*/ 2019415 h 2765425"/>
                <a:gd name="connsiteX6" fmla="*/ 1022350 w 1704975"/>
                <a:gd name="connsiteY6" fmla="*/ 1857642 h 2765425"/>
                <a:gd name="connsiteX7" fmla="*/ 850106 w 1704975"/>
                <a:gd name="connsiteY7" fmla="*/ 1681163 h 2765425"/>
                <a:gd name="connsiteX8" fmla="*/ 850826 w 1704975"/>
                <a:gd name="connsiteY8" fmla="*/ 230842 h 2765425"/>
                <a:gd name="connsiteX9" fmla="*/ 561044 w 1704975"/>
                <a:gd name="connsiteY9" fmla="*/ 525534 h 2765425"/>
                <a:gd name="connsiteX10" fmla="*/ 561044 w 1704975"/>
                <a:gd name="connsiteY10" fmla="*/ 1118601 h 2765425"/>
                <a:gd name="connsiteX11" fmla="*/ 561044 w 1704975"/>
                <a:gd name="connsiteY11" fmla="*/ 1165225 h 2765425"/>
                <a:gd name="connsiteX12" fmla="*/ 1145520 w 1704975"/>
                <a:gd name="connsiteY12" fmla="*/ 1165225 h 2765425"/>
                <a:gd name="connsiteX13" fmla="*/ 1145520 w 1704975"/>
                <a:gd name="connsiteY13" fmla="*/ 1084017 h 2765425"/>
                <a:gd name="connsiteX14" fmla="*/ 1145520 w 1704975"/>
                <a:gd name="connsiteY14" fmla="*/ 525534 h 2765425"/>
                <a:gd name="connsiteX15" fmla="*/ 850826 w 1704975"/>
                <a:gd name="connsiteY15" fmla="*/ 230842 h 2765425"/>
                <a:gd name="connsiteX16" fmla="*/ 850826 w 1704975"/>
                <a:gd name="connsiteY16" fmla="*/ 0 h 2765425"/>
                <a:gd name="connsiteX17" fmla="*/ 1376363 w 1704975"/>
                <a:gd name="connsiteY17" fmla="*/ 525534 h 2765425"/>
                <a:gd name="connsiteX18" fmla="*/ 1376363 w 1704975"/>
                <a:gd name="connsiteY18" fmla="*/ 1165225 h 2765425"/>
                <a:gd name="connsiteX19" fmla="*/ 1704975 w 1704975"/>
                <a:gd name="connsiteY19" fmla="*/ 1165225 h 2765425"/>
                <a:gd name="connsiteX20" fmla="*/ 1704975 w 1704975"/>
                <a:gd name="connsiteY20" fmla="*/ 2765425 h 2765425"/>
                <a:gd name="connsiteX21" fmla="*/ 0 w 1704975"/>
                <a:gd name="connsiteY21" fmla="*/ 2765425 h 2765425"/>
                <a:gd name="connsiteX22" fmla="*/ 0 w 1704975"/>
                <a:gd name="connsiteY22" fmla="*/ 1165225 h 2765425"/>
                <a:gd name="connsiteX23" fmla="*/ 330200 w 1704975"/>
                <a:gd name="connsiteY23" fmla="*/ 1165225 h 2765425"/>
                <a:gd name="connsiteX24" fmla="*/ 330200 w 1704975"/>
                <a:gd name="connsiteY24" fmla="*/ 1084017 h 2765425"/>
                <a:gd name="connsiteX25" fmla="*/ 330200 w 1704975"/>
                <a:gd name="connsiteY25" fmla="*/ 525534 h 2765425"/>
                <a:gd name="connsiteX26" fmla="*/ 850826 w 1704975"/>
                <a:gd name="connsiteY26" fmla="*/ 0 h 2765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704975" h="2765425">
                  <a:moveTo>
                    <a:pt x="850106" y="1681163"/>
                  </a:moveTo>
                  <a:cubicBezTo>
                    <a:pt x="756602" y="1681163"/>
                    <a:pt x="677862" y="1759598"/>
                    <a:pt x="677862" y="1857642"/>
                  </a:cubicBezTo>
                  <a:cubicBezTo>
                    <a:pt x="677862" y="1931175"/>
                    <a:pt x="727075" y="1994904"/>
                    <a:pt x="791051" y="2019415"/>
                  </a:cubicBezTo>
                  <a:cubicBezTo>
                    <a:pt x="791051" y="2293938"/>
                    <a:pt x="791051" y="2293938"/>
                    <a:pt x="791051" y="2293938"/>
                  </a:cubicBezTo>
                  <a:cubicBezTo>
                    <a:pt x="909161" y="2293938"/>
                    <a:pt x="909161" y="2293938"/>
                    <a:pt x="909161" y="2293938"/>
                  </a:cubicBezTo>
                  <a:cubicBezTo>
                    <a:pt x="909161" y="2019415"/>
                    <a:pt x="909161" y="2019415"/>
                    <a:pt x="909161" y="2019415"/>
                  </a:cubicBezTo>
                  <a:cubicBezTo>
                    <a:pt x="978059" y="1994904"/>
                    <a:pt x="1022350" y="1931175"/>
                    <a:pt x="1022350" y="1857642"/>
                  </a:cubicBezTo>
                  <a:cubicBezTo>
                    <a:pt x="1022350" y="1759598"/>
                    <a:pt x="948531" y="1681163"/>
                    <a:pt x="850106" y="1681163"/>
                  </a:cubicBezTo>
                  <a:close/>
                  <a:moveTo>
                    <a:pt x="850826" y="230842"/>
                  </a:moveTo>
                  <a:cubicBezTo>
                    <a:pt x="688744" y="230842"/>
                    <a:pt x="561044" y="363453"/>
                    <a:pt x="561044" y="525534"/>
                  </a:cubicBezTo>
                  <a:cubicBezTo>
                    <a:pt x="561044" y="864430"/>
                    <a:pt x="561044" y="1033877"/>
                    <a:pt x="561044" y="1118601"/>
                  </a:cubicBezTo>
                  <a:lnTo>
                    <a:pt x="561044" y="1165225"/>
                  </a:lnTo>
                  <a:lnTo>
                    <a:pt x="1145520" y="1165225"/>
                  </a:lnTo>
                  <a:lnTo>
                    <a:pt x="1145520" y="1084017"/>
                  </a:lnTo>
                  <a:cubicBezTo>
                    <a:pt x="1145520" y="525534"/>
                    <a:pt x="1145520" y="525534"/>
                    <a:pt x="1145520" y="525534"/>
                  </a:cubicBezTo>
                  <a:cubicBezTo>
                    <a:pt x="1145520" y="363453"/>
                    <a:pt x="1012908" y="230842"/>
                    <a:pt x="850826" y="230842"/>
                  </a:cubicBezTo>
                  <a:close/>
                  <a:moveTo>
                    <a:pt x="850826" y="0"/>
                  </a:moveTo>
                  <a:cubicBezTo>
                    <a:pt x="1140608" y="0"/>
                    <a:pt x="1376363" y="235754"/>
                    <a:pt x="1376363" y="525534"/>
                  </a:cubicBezTo>
                  <a:lnTo>
                    <a:pt x="1376363" y="1165225"/>
                  </a:lnTo>
                  <a:lnTo>
                    <a:pt x="1704975" y="1165225"/>
                  </a:lnTo>
                  <a:lnTo>
                    <a:pt x="1704975" y="2765425"/>
                  </a:lnTo>
                  <a:lnTo>
                    <a:pt x="0" y="2765425"/>
                  </a:lnTo>
                  <a:lnTo>
                    <a:pt x="0" y="1165225"/>
                  </a:lnTo>
                  <a:lnTo>
                    <a:pt x="330200" y="1165225"/>
                  </a:lnTo>
                  <a:lnTo>
                    <a:pt x="330200" y="1084017"/>
                  </a:lnTo>
                  <a:cubicBezTo>
                    <a:pt x="330200" y="525534"/>
                    <a:pt x="330200" y="525534"/>
                    <a:pt x="330200" y="525534"/>
                  </a:cubicBezTo>
                  <a:cubicBezTo>
                    <a:pt x="330200" y="235754"/>
                    <a:pt x="561044" y="0"/>
                    <a:pt x="850826" y="0"/>
                  </a:cubicBezTo>
                  <a:close/>
                </a:path>
              </a:pathLst>
            </a:custGeom>
            <a:grpFill/>
            <a:ln w="12700">
              <a:solidFill>
                <a:schemeClr val="tx2"/>
              </a:solidFill>
              <a:miter lim="800000"/>
              <a:headEnd/>
              <a:tailEnd/>
            </a:ln>
          </p:spPr>
          <p:txBody>
            <a:bodyPr vert="horz" wrap="square" lIns="91427" tIns="45713" rIns="91427" bIns="45713" numCol="1" anchor="t" anchorCtr="0" compatLnSpc="1">
              <a:prstTxWarp prst="textNoShape">
                <a:avLst/>
              </a:prstTxWarp>
              <a:noAutofit/>
            </a:bodyPr>
            <a:lstStyle/>
            <a:p>
              <a:pPr defTabSz="914225">
                <a:defRPr/>
              </a:pPr>
              <a:endParaRPr lang="en-US" kern="0" dirty="0">
                <a:solidFill>
                  <a:srgbClr val="505050"/>
                </a:solidFill>
                <a:latin typeface="Arial" panose="020B0604020202020204" pitchFamily="34" charset="0"/>
              </a:endParaRPr>
            </a:p>
          </p:txBody>
        </p:sp>
      </p:grpSp>
      <p:sp>
        <p:nvSpPr>
          <p:cNvPr id="2" name="Rectangle 1"/>
          <p:cNvSpPr/>
          <p:nvPr/>
        </p:nvSpPr>
        <p:spPr>
          <a:xfrm>
            <a:off x="359570" y="2515251"/>
            <a:ext cx="6095136" cy="1481478"/>
          </a:xfrm>
          <a:prstGeom prst="rect">
            <a:avLst/>
          </a:prstGeom>
        </p:spPr>
        <p:txBody>
          <a:bodyPr>
            <a:spAutoFit/>
          </a:bodyPr>
          <a:lstStyle/>
          <a:p>
            <a:pPr marL="285695" indent="-285695" defTabSz="914225">
              <a:spcBef>
                <a:spcPts val="1000"/>
              </a:spcBef>
              <a:buFont typeface="Arial" charset="0"/>
              <a:buChar char="•"/>
            </a:pPr>
            <a:r>
              <a:rPr lang="ja-JP" altLang="en-US" sz="1600" spc="50" dirty="0">
                <a:solidFill>
                  <a:srgbClr val="505050"/>
                </a:solidFill>
                <a:latin typeface="Arial" panose="020B0604020202020204" pitchFamily="34" charset="0"/>
                <a:ea typeface="Segoe UI Semilight" charset="0"/>
                <a:cs typeface="Arial" panose="020B0604020202020204" pitchFamily="34" charset="0"/>
              </a:rPr>
              <a:t>エンタープライズグレードのセキュリティ
保存時および転送時のデータの暗号化
自動的に暗号化</a:t>
            </a:r>
            <a:endParaRPr lang="en-US" sz="1600" spc="50" dirty="0">
              <a:solidFill>
                <a:srgbClr val="505050"/>
              </a:solidFill>
              <a:latin typeface="Arial" panose="020B0604020202020204" pitchFamily="34" charset="0"/>
              <a:ea typeface="Segoe UI Semilight" charset="0"/>
              <a:cs typeface="Arial" panose="020B0604020202020204" pitchFamily="34" charset="0"/>
            </a:endParaRPr>
          </a:p>
          <a:p>
            <a:pPr marL="285695" indent="-285695" defTabSz="914225">
              <a:spcBef>
                <a:spcPts val="1000"/>
              </a:spcBef>
              <a:buFont typeface="Arial" charset="0"/>
              <a:buChar char="•"/>
            </a:pPr>
            <a:r>
              <a:rPr lang="ja-JP" altLang="en-US" sz="1600" spc="50" dirty="0">
                <a:solidFill>
                  <a:srgbClr val="505050"/>
                </a:solidFill>
                <a:latin typeface="Arial" panose="020B0604020202020204" pitchFamily="34" charset="0"/>
                <a:ea typeface="Segoe UI Semilight" charset="0"/>
                <a:cs typeface="Arial" panose="020B0604020202020204" pitchFamily="34" charset="0"/>
              </a:rPr>
              <a:t>様々な</a:t>
            </a:r>
            <a:r>
              <a:rPr lang="en-US" altLang="ja-JP" sz="1600" spc="50" dirty="0">
                <a:solidFill>
                  <a:srgbClr val="505050"/>
                </a:solidFill>
                <a:latin typeface="Arial" panose="020B0604020202020204" pitchFamily="34" charset="0"/>
                <a:ea typeface="Segoe UI Semilight" charset="0"/>
                <a:cs typeface="Arial" panose="020B0604020202020204" pitchFamily="34" charset="0"/>
              </a:rPr>
              <a:t>Azure</a:t>
            </a:r>
            <a:r>
              <a:rPr lang="ja-JP" altLang="en-US" sz="1600" spc="50" dirty="0">
                <a:solidFill>
                  <a:srgbClr val="505050"/>
                </a:solidFill>
                <a:latin typeface="Arial" panose="020B0604020202020204" pitchFamily="34" charset="0"/>
                <a:ea typeface="Segoe UI Semilight" charset="0"/>
                <a:cs typeface="Arial" panose="020B0604020202020204" pitchFamily="34" charset="0"/>
              </a:rPr>
              <a:t>コンプライアンス認定</a:t>
            </a:r>
            <a:endParaRPr lang="en-US" sz="1600" spc="50" dirty="0">
              <a:solidFill>
                <a:srgbClr val="505050"/>
              </a:solidFill>
              <a:latin typeface="Arial" panose="020B0604020202020204" pitchFamily="34" charset="0"/>
              <a:ea typeface="Segoe UI Semilight" charset="0"/>
              <a:cs typeface="Arial" panose="020B0604020202020204" pitchFamily="34" charset="0"/>
            </a:endParaRPr>
          </a:p>
        </p:txBody>
      </p:sp>
      <p:grpSp>
        <p:nvGrpSpPr>
          <p:cNvPr id="4" name="Group 3"/>
          <p:cNvGrpSpPr/>
          <p:nvPr/>
        </p:nvGrpSpPr>
        <p:grpSpPr>
          <a:xfrm>
            <a:off x="6920386" y="1990693"/>
            <a:ext cx="4444492" cy="4386006"/>
            <a:chOff x="7128847" y="1677971"/>
            <a:chExt cx="4445122" cy="4386629"/>
          </a:xfrm>
        </p:grpSpPr>
        <p:grpSp>
          <p:nvGrpSpPr>
            <p:cNvPr id="9" name="Group 8"/>
            <p:cNvGrpSpPr/>
            <p:nvPr/>
          </p:nvGrpSpPr>
          <p:grpSpPr>
            <a:xfrm>
              <a:off x="10355568" y="1678135"/>
              <a:ext cx="656510" cy="656510"/>
              <a:chOff x="1453808" y="2147980"/>
              <a:chExt cx="177800" cy="177800"/>
            </a:xfrm>
          </p:grpSpPr>
          <p:sp>
            <p:nvSpPr>
              <p:cNvPr id="10" name="Oval 9"/>
              <p:cNvSpPr/>
              <p:nvPr/>
            </p:nvSpPr>
            <p:spPr bwMode="auto">
              <a:xfrm>
                <a:off x="1453808" y="2147980"/>
                <a:ext cx="177800" cy="177800"/>
              </a:xfrm>
              <a:prstGeom prst="ellipse">
                <a:avLst/>
              </a:pr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1" name="Freeform 10"/>
              <p:cNvSpPr/>
              <p:nvPr/>
            </p:nvSpPr>
            <p:spPr bwMode="auto">
              <a:xfrm>
                <a:off x="1490321" y="2203543"/>
                <a:ext cx="104775" cy="66675"/>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225"/>
                <a:endParaRPr lang="en-US" dirty="0">
                  <a:solidFill>
                    <a:srgbClr val="FFFFFF"/>
                  </a:solidFill>
                  <a:latin typeface="Arial" panose="020B0604020202020204" pitchFamily="34" charset="0"/>
                </a:endParaRPr>
              </a:p>
            </p:txBody>
          </p:sp>
        </p:grpSp>
        <p:grpSp>
          <p:nvGrpSpPr>
            <p:cNvPr id="12" name="Group 11"/>
            <p:cNvGrpSpPr/>
            <p:nvPr/>
          </p:nvGrpSpPr>
          <p:grpSpPr>
            <a:xfrm>
              <a:off x="7128847" y="4217678"/>
              <a:ext cx="442757" cy="442757"/>
              <a:chOff x="1517650" y="1863725"/>
              <a:chExt cx="177800" cy="177800"/>
            </a:xfrm>
          </p:grpSpPr>
          <p:sp>
            <p:nvSpPr>
              <p:cNvPr id="16" name="Oval 15"/>
              <p:cNvSpPr/>
              <p:nvPr/>
            </p:nvSpPr>
            <p:spPr bwMode="auto">
              <a:xfrm>
                <a:off x="1517650" y="1863725"/>
                <a:ext cx="177800" cy="177800"/>
              </a:xfrm>
              <a:prstGeom prst="ellipse">
                <a:avLst/>
              </a:pr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7" name="Freeform 16"/>
              <p:cNvSpPr/>
              <p:nvPr/>
            </p:nvSpPr>
            <p:spPr bwMode="auto">
              <a:xfrm>
                <a:off x="1554163" y="1919288"/>
                <a:ext cx="104775" cy="66675"/>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225"/>
                <a:endParaRPr lang="en-US" dirty="0">
                  <a:solidFill>
                    <a:srgbClr val="FFFFFF"/>
                  </a:solidFill>
                  <a:latin typeface="Arial" panose="020B0604020202020204" pitchFamily="34" charset="0"/>
                </a:endParaRPr>
              </a:p>
            </p:txBody>
          </p:sp>
        </p:grpSp>
        <p:grpSp>
          <p:nvGrpSpPr>
            <p:cNvPr id="18" name="Group 17"/>
            <p:cNvGrpSpPr/>
            <p:nvPr/>
          </p:nvGrpSpPr>
          <p:grpSpPr>
            <a:xfrm>
              <a:off x="10652015" y="4660435"/>
              <a:ext cx="921954" cy="921954"/>
              <a:chOff x="1517650" y="1863725"/>
              <a:chExt cx="177800" cy="177800"/>
            </a:xfrm>
          </p:grpSpPr>
          <p:sp>
            <p:nvSpPr>
              <p:cNvPr id="19" name="Oval 18"/>
              <p:cNvSpPr/>
              <p:nvPr/>
            </p:nvSpPr>
            <p:spPr bwMode="auto">
              <a:xfrm>
                <a:off x="1517650" y="1863725"/>
                <a:ext cx="177800" cy="177800"/>
              </a:xfrm>
              <a:prstGeom prst="ellipse">
                <a:avLst/>
              </a:pr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0" name="Freeform 19"/>
              <p:cNvSpPr/>
              <p:nvPr/>
            </p:nvSpPr>
            <p:spPr bwMode="auto">
              <a:xfrm>
                <a:off x="1554163" y="1919288"/>
                <a:ext cx="104775" cy="66675"/>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225"/>
                <a:endParaRPr lang="en-US" dirty="0">
                  <a:solidFill>
                    <a:srgbClr val="FFFFFF"/>
                  </a:solidFill>
                  <a:latin typeface="Arial" panose="020B0604020202020204" pitchFamily="34" charset="0"/>
                </a:endParaRPr>
              </a:p>
            </p:txBody>
          </p:sp>
        </p:grpSp>
        <p:grpSp>
          <p:nvGrpSpPr>
            <p:cNvPr id="21" name="Group 20"/>
            <p:cNvGrpSpPr/>
            <p:nvPr/>
          </p:nvGrpSpPr>
          <p:grpSpPr>
            <a:xfrm>
              <a:off x="7198616" y="1677971"/>
              <a:ext cx="598236" cy="598236"/>
              <a:chOff x="1567855" y="1980501"/>
              <a:chExt cx="177800" cy="177800"/>
            </a:xfrm>
          </p:grpSpPr>
          <p:sp>
            <p:nvSpPr>
              <p:cNvPr id="22" name="Oval 21"/>
              <p:cNvSpPr/>
              <p:nvPr/>
            </p:nvSpPr>
            <p:spPr bwMode="auto">
              <a:xfrm>
                <a:off x="1567855" y="1980501"/>
                <a:ext cx="177800" cy="177800"/>
              </a:xfrm>
              <a:prstGeom prst="ellipse">
                <a:avLst/>
              </a:pr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3" name="Freeform 22"/>
              <p:cNvSpPr/>
              <p:nvPr/>
            </p:nvSpPr>
            <p:spPr bwMode="auto">
              <a:xfrm>
                <a:off x="1604368" y="2036064"/>
                <a:ext cx="104775" cy="66675"/>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225"/>
                <a:endParaRPr lang="en-US" dirty="0">
                  <a:solidFill>
                    <a:srgbClr val="FFFFFF"/>
                  </a:solidFill>
                  <a:latin typeface="Arial" panose="020B0604020202020204" pitchFamily="34" charset="0"/>
                </a:endParaRPr>
              </a:p>
            </p:txBody>
          </p:sp>
        </p:grpSp>
        <p:grpSp>
          <p:nvGrpSpPr>
            <p:cNvPr id="24" name="Group 23"/>
            <p:cNvGrpSpPr/>
            <p:nvPr/>
          </p:nvGrpSpPr>
          <p:grpSpPr>
            <a:xfrm>
              <a:off x="8371008" y="5778599"/>
              <a:ext cx="286001" cy="286001"/>
              <a:chOff x="1517650" y="1863725"/>
              <a:chExt cx="177800" cy="177800"/>
            </a:xfrm>
          </p:grpSpPr>
          <p:sp>
            <p:nvSpPr>
              <p:cNvPr id="25" name="Oval 24"/>
              <p:cNvSpPr/>
              <p:nvPr/>
            </p:nvSpPr>
            <p:spPr bwMode="auto">
              <a:xfrm>
                <a:off x="1517650" y="1863725"/>
                <a:ext cx="177800" cy="177800"/>
              </a:xfrm>
              <a:prstGeom prst="ellipse">
                <a:avLst/>
              </a:pr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6" name="Freeform 25"/>
              <p:cNvSpPr/>
              <p:nvPr/>
            </p:nvSpPr>
            <p:spPr bwMode="auto">
              <a:xfrm>
                <a:off x="1554163" y="1919288"/>
                <a:ext cx="104775" cy="66675"/>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225"/>
                <a:endParaRPr lang="en-US" dirty="0">
                  <a:solidFill>
                    <a:srgbClr val="FFFFFF"/>
                  </a:solidFill>
                  <a:latin typeface="Arial" panose="020B0604020202020204" pitchFamily="34" charset="0"/>
                </a:endParaRPr>
              </a:p>
            </p:txBody>
          </p:sp>
        </p:grpSp>
        <p:grpSp>
          <p:nvGrpSpPr>
            <p:cNvPr id="27" name="Group 26"/>
            <p:cNvGrpSpPr/>
            <p:nvPr/>
          </p:nvGrpSpPr>
          <p:grpSpPr>
            <a:xfrm>
              <a:off x="11098640" y="3011830"/>
              <a:ext cx="286001" cy="286001"/>
              <a:chOff x="1517650" y="1863725"/>
              <a:chExt cx="177800" cy="177800"/>
            </a:xfrm>
          </p:grpSpPr>
          <p:sp>
            <p:nvSpPr>
              <p:cNvPr id="28" name="Oval 27"/>
              <p:cNvSpPr/>
              <p:nvPr/>
            </p:nvSpPr>
            <p:spPr bwMode="auto">
              <a:xfrm>
                <a:off x="1517650" y="1863725"/>
                <a:ext cx="177800" cy="177800"/>
              </a:xfrm>
              <a:prstGeom prst="ellipse">
                <a:avLst/>
              </a:pr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9" name="Freeform 28"/>
              <p:cNvSpPr/>
              <p:nvPr/>
            </p:nvSpPr>
            <p:spPr bwMode="auto">
              <a:xfrm>
                <a:off x="1554163" y="1919288"/>
                <a:ext cx="104775" cy="66675"/>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225"/>
                <a:endParaRPr lang="en-US" dirty="0">
                  <a:solidFill>
                    <a:srgbClr val="FFFFFF"/>
                  </a:solidFill>
                  <a:latin typeface="Arial" panose="020B0604020202020204" pitchFamily="34" charset="0"/>
                </a:endParaRPr>
              </a:p>
            </p:txBody>
          </p:sp>
        </p:grpSp>
      </p:grpSp>
    </p:spTree>
    <p:extLst>
      <p:ext uri="{BB962C8B-B14F-4D97-AF65-F5344CB8AC3E}">
        <p14:creationId xmlns:p14="http://schemas.microsoft.com/office/powerpoint/2010/main" val="9737692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9"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E798FD9-AEFE-43CA-BA83-2E99A4F26D0A}"/>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773968" y="4574385"/>
            <a:ext cx="2418032" cy="2207768"/>
          </a:xfrm>
          <a:prstGeom prst="rect">
            <a:avLst/>
          </a:prstGeom>
        </p:spPr>
      </p:pic>
      <p:sp>
        <p:nvSpPr>
          <p:cNvPr id="2" name="Title 1">
            <a:extLst>
              <a:ext uri="{FF2B5EF4-FFF2-40B4-BE49-F238E27FC236}">
                <a16:creationId xmlns:a16="http://schemas.microsoft.com/office/drawing/2014/main" id="{42495CD8-6516-4F21-B728-B0037909D550}"/>
              </a:ext>
            </a:extLst>
          </p:cNvPr>
          <p:cNvSpPr>
            <a:spLocks noGrp="1"/>
          </p:cNvSpPr>
          <p:nvPr>
            <p:ph type="title"/>
          </p:nvPr>
        </p:nvSpPr>
        <p:spPr/>
        <p:txBody>
          <a:bodyPr/>
          <a:lstStyle/>
          <a:p>
            <a:pPr lvl="0" defTabSz="914400">
              <a:defRPr/>
            </a:pPr>
            <a:r>
              <a:rPr lang="en-US" dirty="0">
                <a:solidFill>
                  <a:prstClr val="white"/>
                </a:solidFill>
                <a:latin typeface="Arial" panose="020B0604020202020204" pitchFamily="34" charset="0"/>
              </a:rPr>
              <a:t>Use Cases</a:t>
            </a:r>
            <a:endParaRPr lang="en-US" dirty="0"/>
          </a:p>
        </p:txBody>
      </p:sp>
    </p:spTree>
    <p:extLst>
      <p:ext uri="{BB962C8B-B14F-4D97-AF65-F5344CB8AC3E}">
        <p14:creationId xmlns:p14="http://schemas.microsoft.com/office/powerpoint/2010/main" val="173743096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Rectangle 153">
            <a:extLst>
              <a:ext uri="{FF2B5EF4-FFF2-40B4-BE49-F238E27FC236}">
                <a16:creationId xmlns:a16="http://schemas.microsoft.com/office/drawing/2014/main" id="{17DD0358-C947-8046-B863-603E7BBC49AC}"/>
              </a:ext>
            </a:extLst>
          </p:cNvPr>
          <p:cNvSpPr/>
          <p:nvPr/>
        </p:nvSpPr>
        <p:spPr>
          <a:xfrm>
            <a:off x="2032900" y="5939686"/>
            <a:ext cx="1147611" cy="853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55" name="Rectangle 154">
            <a:extLst>
              <a:ext uri="{FF2B5EF4-FFF2-40B4-BE49-F238E27FC236}">
                <a16:creationId xmlns:a16="http://schemas.microsoft.com/office/drawing/2014/main" id="{96E4C8A3-962F-9C45-8950-B55F0129633B}"/>
              </a:ext>
            </a:extLst>
          </p:cNvPr>
          <p:cNvSpPr/>
          <p:nvPr/>
        </p:nvSpPr>
        <p:spPr>
          <a:xfrm>
            <a:off x="9375939" y="1580857"/>
            <a:ext cx="1147611" cy="853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56" name="Rectangle 155">
            <a:extLst>
              <a:ext uri="{FF2B5EF4-FFF2-40B4-BE49-F238E27FC236}">
                <a16:creationId xmlns:a16="http://schemas.microsoft.com/office/drawing/2014/main" id="{4FC8A686-EAAA-6046-899F-5031CC538ADF}"/>
              </a:ext>
            </a:extLst>
          </p:cNvPr>
          <p:cNvSpPr/>
          <p:nvPr/>
        </p:nvSpPr>
        <p:spPr>
          <a:xfrm>
            <a:off x="10615654" y="1580857"/>
            <a:ext cx="1147611" cy="853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57" name="Rectangle 156">
            <a:extLst>
              <a:ext uri="{FF2B5EF4-FFF2-40B4-BE49-F238E27FC236}">
                <a16:creationId xmlns:a16="http://schemas.microsoft.com/office/drawing/2014/main" id="{B4E576CC-076D-4542-BE9E-BEA202427BE1}"/>
              </a:ext>
            </a:extLst>
          </p:cNvPr>
          <p:cNvSpPr/>
          <p:nvPr/>
        </p:nvSpPr>
        <p:spPr>
          <a:xfrm>
            <a:off x="8136225" y="2516824"/>
            <a:ext cx="1147611" cy="853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58" name="Rectangle 157">
            <a:extLst>
              <a:ext uri="{FF2B5EF4-FFF2-40B4-BE49-F238E27FC236}">
                <a16:creationId xmlns:a16="http://schemas.microsoft.com/office/drawing/2014/main" id="{9720AE86-673B-FF48-A1C5-7F8D4AFAE1F8}"/>
              </a:ext>
            </a:extLst>
          </p:cNvPr>
          <p:cNvSpPr/>
          <p:nvPr/>
        </p:nvSpPr>
        <p:spPr>
          <a:xfrm>
            <a:off x="9375939" y="2516824"/>
            <a:ext cx="1147611" cy="853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59" name="Rectangle 158">
            <a:extLst>
              <a:ext uri="{FF2B5EF4-FFF2-40B4-BE49-F238E27FC236}">
                <a16:creationId xmlns:a16="http://schemas.microsoft.com/office/drawing/2014/main" id="{D17E243C-763A-2742-8714-A0C527F8C54D}"/>
              </a:ext>
            </a:extLst>
          </p:cNvPr>
          <p:cNvSpPr/>
          <p:nvPr/>
        </p:nvSpPr>
        <p:spPr>
          <a:xfrm>
            <a:off x="10615654" y="2516824"/>
            <a:ext cx="1147611" cy="853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60" name="Rectangle 159">
            <a:extLst>
              <a:ext uri="{FF2B5EF4-FFF2-40B4-BE49-F238E27FC236}">
                <a16:creationId xmlns:a16="http://schemas.microsoft.com/office/drawing/2014/main" id="{A98547A1-7126-144E-87E7-DDA7FB76CC53}"/>
              </a:ext>
            </a:extLst>
          </p:cNvPr>
          <p:cNvSpPr/>
          <p:nvPr/>
        </p:nvSpPr>
        <p:spPr>
          <a:xfrm>
            <a:off x="8136225" y="3452789"/>
            <a:ext cx="1147611" cy="853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61" name="Rectangle 160">
            <a:extLst>
              <a:ext uri="{FF2B5EF4-FFF2-40B4-BE49-F238E27FC236}">
                <a16:creationId xmlns:a16="http://schemas.microsoft.com/office/drawing/2014/main" id="{904EDD8B-B9BB-FA4E-8A75-11A9CA6F4E71}"/>
              </a:ext>
            </a:extLst>
          </p:cNvPr>
          <p:cNvSpPr/>
          <p:nvPr/>
        </p:nvSpPr>
        <p:spPr>
          <a:xfrm>
            <a:off x="9375939" y="3452789"/>
            <a:ext cx="1147611" cy="853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62" name="Rectangle 161">
            <a:extLst>
              <a:ext uri="{FF2B5EF4-FFF2-40B4-BE49-F238E27FC236}">
                <a16:creationId xmlns:a16="http://schemas.microsoft.com/office/drawing/2014/main" id="{DACF7562-5579-4940-99CC-023AE60BC622}"/>
              </a:ext>
            </a:extLst>
          </p:cNvPr>
          <p:cNvSpPr/>
          <p:nvPr/>
        </p:nvSpPr>
        <p:spPr>
          <a:xfrm>
            <a:off x="10615654" y="3452789"/>
            <a:ext cx="1147611" cy="853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63" name="Rectangle 162">
            <a:extLst>
              <a:ext uri="{FF2B5EF4-FFF2-40B4-BE49-F238E27FC236}">
                <a16:creationId xmlns:a16="http://schemas.microsoft.com/office/drawing/2014/main" id="{0140FA35-0FCA-C24F-9962-1581039391C4}"/>
              </a:ext>
            </a:extLst>
          </p:cNvPr>
          <p:cNvSpPr/>
          <p:nvPr/>
        </p:nvSpPr>
        <p:spPr>
          <a:xfrm>
            <a:off x="8136225" y="4388756"/>
            <a:ext cx="1147611" cy="853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64" name="Rectangle 163">
            <a:extLst>
              <a:ext uri="{FF2B5EF4-FFF2-40B4-BE49-F238E27FC236}">
                <a16:creationId xmlns:a16="http://schemas.microsoft.com/office/drawing/2014/main" id="{19E7A070-A627-FF42-BF9C-E5A41089DC77}"/>
              </a:ext>
            </a:extLst>
          </p:cNvPr>
          <p:cNvSpPr/>
          <p:nvPr/>
        </p:nvSpPr>
        <p:spPr>
          <a:xfrm>
            <a:off x="9375939" y="4388756"/>
            <a:ext cx="1147611" cy="853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65" name="Rectangle 164">
            <a:extLst>
              <a:ext uri="{FF2B5EF4-FFF2-40B4-BE49-F238E27FC236}">
                <a16:creationId xmlns:a16="http://schemas.microsoft.com/office/drawing/2014/main" id="{92CBE530-20F8-634F-8448-121397C488A0}"/>
              </a:ext>
            </a:extLst>
          </p:cNvPr>
          <p:cNvSpPr/>
          <p:nvPr/>
        </p:nvSpPr>
        <p:spPr>
          <a:xfrm>
            <a:off x="10615654" y="4388756"/>
            <a:ext cx="1147611" cy="853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66" name="Rectangle 165">
            <a:extLst>
              <a:ext uri="{FF2B5EF4-FFF2-40B4-BE49-F238E27FC236}">
                <a16:creationId xmlns:a16="http://schemas.microsoft.com/office/drawing/2014/main" id="{BA700E07-54C5-9C41-8407-458DAA970925}"/>
              </a:ext>
            </a:extLst>
          </p:cNvPr>
          <p:cNvSpPr/>
          <p:nvPr/>
        </p:nvSpPr>
        <p:spPr>
          <a:xfrm>
            <a:off x="8136225" y="5324721"/>
            <a:ext cx="1147611" cy="853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67" name="Rectangle 166">
            <a:extLst>
              <a:ext uri="{FF2B5EF4-FFF2-40B4-BE49-F238E27FC236}">
                <a16:creationId xmlns:a16="http://schemas.microsoft.com/office/drawing/2014/main" id="{8CB34816-673B-9144-B2C2-34CEEE0CECD7}"/>
              </a:ext>
            </a:extLst>
          </p:cNvPr>
          <p:cNvSpPr/>
          <p:nvPr/>
        </p:nvSpPr>
        <p:spPr>
          <a:xfrm>
            <a:off x="9375939" y="5324721"/>
            <a:ext cx="1147611" cy="853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grpSp>
        <p:nvGrpSpPr>
          <p:cNvPr id="169" name="Group 168">
            <a:extLst>
              <a:ext uri="{FF2B5EF4-FFF2-40B4-BE49-F238E27FC236}">
                <a16:creationId xmlns:a16="http://schemas.microsoft.com/office/drawing/2014/main" id="{6EEFDD18-584F-9F4B-889E-A1D732417F92}"/>
              </a:ext>
            </a:extLst>
          </p:cNvPr>
          <p:cNvGrpSpPr/>
          <p:nvPr/>
        </p:nvGrpSpPr>
        <p:grpSpPr>
          <a:xfrm>
            <a:off x="378900" y="1580857"/>
            <a:ext cx="3627040" cy="4597826"/>
            <a:chOff x="324308" y="1982337"/>
            <a:chExt cx="3627040" cy="4597826"/>
          </a:xfrm>
          <a:solidFill>
            <a:schemeClr val="bg1"/>
          </a:solidFill>
        </p:grpSpPr>
        <p:sp>
          <p:nvSpPr>
            <p:cNvPr id="170" name="Rectangle 169">
              <a:extLst>
                <a:ext uri="{FF2B5EF4-FFF2-40B4-BE49-F238E27FC236}">
                  <a16:creationId xmlns:a16="http://schemas.microsoft.com/office/drawing/2014/main" id="{5CE2DB77-3241-4D4E-B748-FFDD5BC3E2B6}"/>
                </a:ext>
              </a:extLst>
            </p:cNvPr>
            <p:cNvSpPr/>
            <p:nvPr/>
          </p:nvSpPr>
          <p:spPr>
            <a:xfrm>
              <a:off x="324308" y="1982337"/>
              <a:ext cx="1147611" cy="8539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71" name="Rectangle 170">
              <a:extLst>
                <a:ext uri="{FF2B5EF4-FFF2-40B4-BE49-F238E27FC236}">
                  <a16:creationId xmlns:a16="http://schemas.microsoft.com/office/drawing/2014/main" id="{B3FAE11D-76BB-1547-8D79-8CAF75D927CF}"/>
                </a:ext>
              </a:extLst>
            </p:cNvPr>
            <p:cNvSpPr/>
            <p:nvPr/>
          </p:nvSpPr>
          <p:spPr>
            <a:xfrm>
              <a:off x="1564022" y="1982337"/>
              <a:ext cx="1147611" cy="8539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72" name="Rectangle 171">
              <a:extLst>
                <a:ext uri="{FF2B5EF4-FFF2-40B4-BE49-F238E27FC236}">
                  <a16:creationId xmlns:a16="http://schemas.microsoft.com/office/drawing/2014/main" id="{9116259F-3226-7A42-A0AA-823D9CE3F530}"/>
                </a:ext>
              </a:extLst>
            </p:cNvPr>
            <p:cNvSpPr/>
            <p:nvPr/>
          </p:nvSpPr>
          <p:spPr>
            <a:xfrm>
              <a:off x="2803737" y="1982337"/>
              <a:ext cx="1147611" cy="8539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73" name="Rectangle 172">
              <a:extLst>
                <a:ext uri="{FF2B5EF4-FFF2-40B4-BE49-F238E27FC236}">
                  <a16:creationId xmlns:a16="http://schemas.microsoft.com/office/drawing/2014/main" id="{42DE2539-E89D-9D45-9B4D-65194B44C14B}"/>
                </a:ext>
              </a:extLst>
            </p:cNvPr>
            <p:cNvSpPr/>
            <p:nvPr/>
          </p:nvSpPr>
          <p:spPr>
            <a:xfrm>
              <a:off x="324308" y="2918304"/>
              <a:ext cx="1147611" cy="8539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74" name="Rectangle 173">
              <a:extLst>
                <a:ext uri="{FF2B5EF4-FFF2-40B4-BE49-F238E27FC236}">
                  <a16:creationId xmlns:a16="http://schemas.microsoft.com/office/drawing/2014/main" id="{536F5ACF-2A4C-C240-839C-B3DC29C098A2}"/>
                </a:ext>
              </a:extLst>
            </p:cNvPr>
            <p:cNvSpPr/>
            <p:nvPr/>
          </p:nvSpPr>
          <p:spPr>
            <a:xfrm>
              <a:off x="1564022" y="2918304"/>
              <a:ext cx="1147611" cy="8539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75" name="Rectangle 174">
              <a:extLst>
                <a:ext uri="{FF2B5EF4-FFF2-40B4-BE49-F238E27FC236}">
                  <a16:creationId xmlns:a16="http://schemas.microsoft.com/office/drawing/2014/main" id="{B37A3595-C6B3-7B4D-BF20-DF39F61F83E5}"/>
                </a:ext>
              </a:extLst>
            </p:cNvPr>
            <p:cNvSpPr/>
            <p:nvPr/>
          </p:nvSpPr>
          <p:spPr>
            <a:xfrm>
              <a:off x="2803737" y="2918304"/>
              <a:ext cx="1147611" cy="8539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76" name="Rectangle 175">
              <a:extLst>
                <a:ext uri="{FF2B5EF4-FFF2-40B4-BE49-F238E27FC236}">
                  <a16:creationId xmlns:a16="http://schemas.microsoft.com/office/drawing/2014/main" id="{CF0C661C-687F-A44C-86DA-A341E9F41F3A}"/>
                </a:ext>
              </a:extLst>
            </p:cNvPr>
            <p:cNvSpPr/>
            <p:nvPr/>
          </p:nvSpPr>
          <p:spPr>
            <a:xfrm>
              <a:off x="324308" y="3854269"/>
              <a:ext cx="1147611" cy="8539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77" name="Rectangle 176">
              <a:extLst>
                <a:ext uri="{FF2B5EF4-FFF2-40B4-BE49-F238E27FC236}">
                  <a16:creationId xmlns:a16="http://schemas.microsoft.com/office/drawing/2014/main" id="{8593B441-AF4C-4741-A0C6-1399C796A40C}"/>
                </a:ext>
              </a:extLst>
            </p:cNvPr>
            <p:cNvSpPr/>
            <p:nvPr/>
          </p:nvSpPr>
          <p:spPr>
            <a:xfrm>
              <a:off x="1564022" y="3854269"/>
              <a:ext cx="1147611" cy="8539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78" name="Rectangle 177">
              <a:extLst>
                <a:ext uri="{FF2B5EF4-FFF2-40B4-BE49-F238E27FC236}">
                  <a16:creationId xmlns:a16="http://schemas.microsoft.com/office/drawing/2014/main" id="{74B02570-FCA5-E942-A3B5-C843B9FD4A39}"/>
                </a:ext>
              </a:extLst>
            </p:cNvPr>
            <p:cNvSpPr/>
            <p:nvPr/>
          </p:nvSpPr>
          <p:spPr>
            <a:xfrm>
              <a:off x="2803737" y="3854269"/>
              <a:ext cx="1147611" cy="8539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79" name="Rectangle 178">
              <a:extLst>
                <a:ext uri="{FF2B5EF4-FFF2-40B4-BE49-F238E27FC236}">
                  <a16:creationId xmlns:a16="http://schemas.microsoft.com/office/drawing/2014/main" id="{C3A81D80-4222-A142-ADB3-9E9491772D37}"/>
                </a:ext>
              </a:extLst>
            </p:cNvPr>
            <p:cNvSpPr/>
            <p:nvPr/>
          </p:nvSpPr>
          <p:spPr>
            <a:xfrm>
              <a:off x="324308" y="4790236"/>
              <a:ext cx="1147611" cy="8539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80" name="Rectangle 179">
              <a:extLst>
                <a:ext uri="{FF2B5EF4-FFF2-40B4-BE49-F238E27FC236}">
                  <a16:creationId xmlns:a16="http://schemas.microsoft.com/office/drawing/2014/main" id="{F40D5A37-832D-6E43-857A-68978A6C692D}"/>
                </a:ext>
              </a:extLst>
            </p:cNvPr>
            <p:cNvSpPr/>
            <p:nvPr/>
          </p:nvSpPr>
          <p:spPr>
            <a:xfrm>
              <a:off x="1564022" y="4790236"/>
              <a:ext cx="1147611" cy="8539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81" name="Rectangle 180">
              <a:extLst>
                <a:ext uri="{FF2B5EF4-FFF2-40B4-BE49-F238E27FC236}">
                  <a16:creationId xmlns:a16="http://schemas.microsoft.com/office/drawing/2014/main" id="{C8AE0414-2981-1C44-953F-3E5AD0BE2E53}"/>
                </a:ext>
              </a:extLst>
            </p:cNvPr>
            <p:cNvSpPr/>
            <p:nvPr/>
          </p:nvSpPr>
          <p:spPr>
            <a:xfrm>
              <a:off x="2803737" y="4790236"/>
              <a:ext cx="1147611" cy="8539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82" name="Rectangle 181">
              <a:extLst>
                <a:ext uri="{FF2B5EF4-FFF2-40B4-BE49-F238E27FC236}">
                  <a16:creationId xmlns:a16="http://schemas.microsoft.com/office/drawing/2014/main" id="{1EBB91C2-C96F-2D49-941B-AB79611384D0}"/>
                </a:ext>
              </a:extLst>
            </p:cNvPr>
            <p:cNvSpPr/>
            <p:nvPr/>
          </p:nvSpPr>
          <p:spPr>
            <a:xfrm>
              <a:off x="324308" y="5726201"/>
              <a:ext cx="1147611" cy="8539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83" name="Rectangle 182">
              <a:extLst>
                <a:ext uri="{FF2B5EF4-FFF2-40B4-BE49-F238E27FC236}">
                  <a16:creationId xmlns:a16="http://schemas.microsoft.com/office/drawing/2014/main" id="{148C96FD-B323-2F43-8F67-8848704C3FD1}"/>
                </a:ext>
              </a:extLst>
            </p:cNvPr>
            <p:cNvSpPr/>
            <p:nvPr/>
          </p:nvSpPr>
          <p:spPr>
            <a:xfrm>
              <a:off x="1564022" y="5726201"/>
              <a:ext cx="1147611" cy="8539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84" name="Rectangle 183">
              <a:extLst>
                <a:ext uri="{FF2B5EF4-FFF2-40B4-BE49-F238E27FC236}">
                  <a16:creationId xmlns:a16="http://schemas.microsoft.com/office/drawing/2014/main" id="{088EDD86-5E25-5D49-B3FE-19CE1E449912}"/>
                </a:ext>
              </a:extLst>
            </p:cNvPr>
            <p:cNvSpPr/>
            <p:nvPr/>
          </p:nvSpPr>
          <p:spPr>
            <a:xfrm>
              <a:off x="2803737" y="5726201"/>
              <a:ext cx="1147611" cy="8539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pic>
          <p:nvPicPr>
            <p:cNvPr id="185" name="Picture 12" descr="https://upload.wikimedia.org/wikipedia/en/thumb/0/0f/Johnson_Controls.svg/1280px-Johnson_Controls.svg.png">
              <a:extLst>
                <a:ext uri="{FF2B5EF4-FFF2-40B4-BE49-F238E27FC236}">
                  <a16:creationId xmlns:a16="http://schemas.microsoft.com/office/drawing/2014/main" id="{B9550C7A-67F8-D04B-A9B7-C3867379065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5675" y="3110042"/>
              <a:ext cx="1023735" cy="470486"/>
            </a:xfrm>
            <a:prstGeom prst="rect">
              <a:avLst/>
            </a:prstGeom>
            <a:grpFill/>
          </p:spPr>
        </p:pic>
      </p:grpSp>
      <p:sp>
        <p:nvSpPr>
          <p:cNvPr id="186" name="Rectangle 185">
            <a:extLst>
              <a:ext uri="{FF2B5EF4-FFF2-40B4-BE49-F238E27FC236}">
                <a16:creationId xmlns:a16="http://schemas.microsoft.com/office/drawing/2014/main" id="{B5D988C9-5FCC-1440-90D6-445EB67E9038}"/>
              </a:ext>
            </a:extLst>
          </p:cNvPr>
          <p:cNvSpPr/>
          <p:nvPr/>
        </p:nvSpPr>
        <p:spPr>
          <a:xfrm>
            <a:off x="4257563" y="1580857"/>
            <a:ext cx="1147611" cy="853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87" name="Rectangle 186">
            <a:extLst>
              <a:ext uri="{FF2B5EF4-FFF2-40B4-BE49-F238E27FC236}">
                <a16:creationId xmlns:a16="http://schemas.microsoft.com/office/drawing/2014/main" id="{0EDF8EF3-AA36-EE49-998E-C4A8FDDF5AE1}"/>
              </a:ext>
            </a:extLst>
          </p:cNvPr>
          <p:cNvSpPr/>
          <p:nvPr/>
        </p:nvSpPr>
        <p:spPr>
          <a:xfrm>
            <a:off x="5497277" y="1580857"/>
            <a:ext cx="1147611" cy="853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88" name="Rectangle 187">
            <a:extLst>
              <a:ext uri="{FF2B5EF4-FFF2-40B4-BE49-F238E27FC236}">
                <a16:creationId xmlns:a16="http://schemas.microsoft.com/office/drawing/2014/main" id="{FC7B64A6-1781-7C48-B114-1285D9654274}"/>
              </a:ext>
            </a:extLst>
          </p:cNvPr>
          <p:cNvSpPr/>
          <p:nvPr/>
        </p:nvSpPr>
        <p:spPr>
          <a:xfrm>
            <a:off x="6736992" y="1580857"/>
            <a:ext cx="1147611" cy="853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89" name="Rectangle 188">
            <a:extLst>
              <a:ext uri="{FF2B5EF4-FFF2-40B4-BE49-F238E27FC236}">
                <a16:creationId xmlns:a16="http://schemas.microsoft.com/office/drawing/2014/main" id="{CAA2DDB0-CEF2-D54A-AC2C-4825909FC08D}"/>
              </a:ext>
            </a:extLst>
          </p:cNvPr>
          <p:cNvSpPr/>
          <p:nvPr/>
        </p:nvSpPr>
        <p:spPr>
          <a:xfrm>
            <a:off x="4257563" y="2516824"/>
            <a:ext cx="1147611" cy="853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90" name="Rectangle 189">
            <a:extLst>
              <a:ext uri="{FF2B5EF4-FFF2-40B4-BE49-F238E27FC236}">
                <a16:creationId xmlns:a16="http://schemas.microsoft.com/office/drawing/2014/main" id="{792E7F8E-8DEC-064B-B75A-4495782994E2}"/>
              </a:ext>
            </a:extLst>
          </p:cNvPr>
          <p:cNvSpPr/>
          <p:nvPr/>
        </p:nvSpPr>
        <p:spPr>
          <a:xfrm>
            <a:off x="5497277" y="2516824"/>
            <a:ext cx="1147611" cy="853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91" name="Rectangle 190">
            <a:extLst>
              <a:ext uri="{FF2B5EF4-FFF2-40B4-BE49-F238E27FC236}">
                <a16:creationId xmlns:a16="http://schemas.microsoft.com/office/drawing/2014/main" id="{60D6BAB2-2A4C-7540-9ED1-AA2F9A5E09F6}"/>
              </a:ext>
            </a:extLst>
          </p:cNvPr>
          <p:cNvSpPr/>
          <p:nvPr/>
        </p:nvSpPr>
        <p:spPr>
          <a:xfrm>
            <a:off x="6736992" y="2516824"/>
            <a:ext cx="1147611" cy="853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92" name="Rectangle 191">
            <a:extLst>
              <a:ext uri="{FF2B5EF4-FFF2-40B4-BE49-F238E27FC236}">
                <a16:creationId xmlns:a16="http://schemas.microsoft.com/office/drawing/2014/main" id="{D45C0990-841A-554C-AE8F-E2B147BCD72A}"/>
              </a:ext>
            </a:extLst>
          </p:cNvPr>
          <p:cNvSpPr/>
          <p:nvPr/>
        </p:nvSpPr>
        <p:spPr>
          <a:xfrm>
            <a:off x="4257563" y="3452789"/>
            <a:ext cx="1147611" cy="853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93" name="Rectangle 192">
            <a:extLst>
              <a:ext uri="{FF2B5EF4-FFF2-40B4-BE49-F238E27FC236}">
                <a16:creationId xmlns:a16="http://schemas.microsoft.com/office/drawing/2014/main" id="{2B86CAB9-1AD0-F44F-A5A9-88BDD7F0B70C}"/>
              </a:ext>
            </a:extLst>
          </p:cNvPr>
          <p:cNvSpPr/>
          <p:nvPr/>
        </p:nvSpPr>
        <p:spPr>
          <a:xfrm>
            <a:off x="5497277" y="3452789"/>
            <a:ext cx="1147611" cy="853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94" name="Rectangle 193">
            <a:extLst>
              <a:ext uri="{FF2B5EF4-FFF2-40B4-BE49-F238E27FC236}">
                <a16:creationId xmlns:a16="http://schemas.microsoft.com/office/drawing/2014/main" id="{01B3B8C4-BC89-114E-937B-BB6DBAA961A5}"/>
              </a:ext>
            </a:extLst>
          </p:cNvPr>
          <p:cNvSpPr/>
          <p:nvPr/>
        </p:nvSpPr>
        <p:spPr>
          <a:xfrm>
            <a:off x="6736992" y="3452789"/>
            <a:ext cx="1147611" cy="853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95" name="Rectangle 194">
            <a:extLst>
              <a:ext uri="{FF2B5EF4-FFF2-40B4-BE49-F238E27FC236}">
                <a16:creationId xmlns:a16="http://schemas.microsoft.com/office/drawing/2014/main" id="{5BD7A28D-EBE3-334C-8CEE-02279F52C600}"/>
              </a:ext>
            </a:extLst>
          </p:cNvPr>
          <p:cNvSpPr/>
          <p:nvPr/>
        </p:nvSpPr>
        <p:spPr>
          <a:xfrm>
            <a:off x="4257563" y="4388756"/>
            <a:ext cx="1147611" cy="853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96" name="Rectangle 195">
            <a:extLst>
              <a:ext uri="{FF2B5EF4-FFF2-40B4-BE49-F238E27FC236}">
                <a16:creationId xmlns:a16="http://schemas.microsoft.com/office/drawing/2014/main" id="{79EB27B3-03E6-EC49-9C4C-44168F95E36D}"/>
              </a:ext>
            </a:extLst>
          </p:cNvPr>
          <p:cNvSpPr/>
          <p:nvPr/>
        </p:nvSpPr>
        <p:spPr>
          <a:xfrm>
            <a:off x="5497277" y="4388756"/>
            <a:ext cx="1147611" cy="853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97" name="Rectangle 196">
            <a:extLst>
              <a:ext uri="{FF2B5EF4-FFF2-40B4-BE49-F238E27FC236}">
                <a16:creationId xmlns:a16="http://schemas.microsoft.com/office/drawing/2014/main" id="{70A9148B-8B70-414B-A73D-0CBE55E75B15}"/>
              </a:ext>
            </a:extLst>
          </p:cNvPr>
          <p:cNvSpPr/>
          <p:nvPr/>
        </p:nvSpPr>
        <p:spPr>
          <a:xfrm>
            <a:off x="6736992" y="4388756"/>
            <a:ext cx="1147611" cy="853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98" name="Rectangle 197">
            <a:extLst>
              <a:ext uri="{FF2B5EF4-FFF2-40B4-BE49-F238E27FC236}">
                <a16:creationId xmlns:a16="http://schemas.microsoft.com/office/drawing/2014/main" id="{A4EF2CFC-B079-9946-A478-82548040A989}"/>
              </a:ext>
            </a:extLst>
          </p:cNvPr>
          <p:cNvSpPr/>
          <p:nvPr/>
        </p:nvSpPr>
        <p:spPr>
          <a:xfrm>
            <a:off x="4257563" y="5324722"/>
            <a:ext cx="1147611" cy="853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99" name="Rectangle 198">
            <a:extLst>
              <a:ext uri="{FF2B5EF4-FFF2-40B4-BE49-F238E27FC236}">
                <a16:creationId xmlns:a16="http://schemas.microsoft.com/office/drawing/2014/main" id="{75951854-9CE1-D948-9CF6-B2C9CFCB14C5}"/>
              </a:ext>
            </a:extLst>
          </p:cNvPr>
          <p:cNvSpPr/>
          <p:nvPr/>
        </p:nvSpPr>
        <p:spPr>
          <a:xfrm>
            <a:off x="5497277" y="5324722"/>
            <a:ext cx="1147611" cy="853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pic>
        <p:nvPicPr>
          <p:cNvPr id="200" name="Picture 2" descr="http://content.asos-media.com/-/media/images/meta/asos-logo.jpg">
            <a:extLst>
              <a:ext uri="{FF2B5EF4-FFF2-40B4-BE49-F238E27FC236}">
                <a16:creationId xmlns:a16="http://schemas.microsoft.com/office/drawing/2014/main" id="{E01C0F38-D539-7848-9D98-249F7BF92B3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99977" y="1834172"/>
            <a:ext cx="938732" cy="347331"/>
          </a:xfrm>
          <a:prstGeom prst="rect">
            <a:avLst/>
          </a:prstGeom>
          <a:solidFill>
            <a:schemeClr val="bg1"/>
          </a:solidFill>
        </p:spPr>
      </p:pic>
      <p:pic>
        <p:nvPicPr>
          <p:cNvPr id="201" name="Picture 16" descr="GEP LOGO">
            <a:extLst>
              <a:ext uri="{FF2B5EF4-FFF2-40B4-BE49-F238E27FC236}">
                <a16:creationId xmlns:a16="http://schemas.microsoft.com/office/drawing/2014/main" id="{B95A3AD4-7850-C046-B0F3-62CF168B963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7249" r="17249"/>
          <a:stretch/>
        </p:blipFill>
        <p:spPr bwMode="auto">
          <a:xfrm>
            <a:off x="4355730" y="3708530"/>
            <a:ext cx="951274" cy="342482"/>
          </a:xfrm>
          <a:prstGeom prst="rect">
            <a:avLst/>
          </a:prstGeom>
          <a:solidFill>
            <a:schemeClr val="bg1"/>
          </a:solidFill>
        </p:spPr>
      </p:pic>
      <p:pic>
        <p:nvPicPr>
          <p:cNvPr id="202" name="Picture 201" descr="A picture containing object, thing, clock&#10;&#10;Description generated with very high confidence">
            <a:extLst>
              <a:ext uri="{FF2B5EF4-FFF2-40B4-BE49-F238E27FC236}">
                <a16:creationId xmlns:a16="http://schemas.microsoft.com/office/drawing/2014/main" id="{67E55641-8032-5A42-B87D-EAD0251286D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31509" y="3766334"/>
            <a:ext cx="958574" cy="226875"/>
          </a:xfrm>
          <a:prstGeom prst="rect">
            <a:avLst/>
          </a:prstGeom>
          <a:solidFill>
            <a:schemeClr val="bg1"/>
          </a:solidFill>
        </p:spPr>
      </p:pic>
      <p:pic>
        <p:nvPicPr>
          <p:cNvPr id="203" name="Picture 20" descr="https://www.marcjacobs.com/on/demandware.static/-/Sites-marcjacobs-Library/default/dwe7f3799d/MJ_Logo_Updated.png">
            <a:extLst>
              <a:ext uri="{FF2B5EF4-FFF2-40B4-BE49-F238E27FC236}">
                <a16:creationId xmlns:a16="http://schemas.microsoft.com/office/drawing/2014/main" id="{98EEF101-13C9-D348-8549-8F54FAAB7BF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415059" y="1932836"/>
            <a:ext cx="1027546" cy="65915"/>
          </a:xfrm>
          <a:prstGeom prst="rect">
            <a:avLst/>
          </a:prstGeom>
          <a:solidFill>
            <a:schemeClr val="bg1"/>
          </a:solidFill>
        </p:spPr>
      </p:pic>
      <p:sp>
        <p:nvSpPr>
          <p:cNvPr id="204" name="Rectangle 203">
            <a:extLst>
              <a:ext uri="{FF2B5EF4-FFF2-40B4-BE49-F238E27FC236}">
                <a16:creationId xmlns:a16="http://schemas.microsoft.com/office/drawing/2014/main" id="{B89087BD-6C74-A449-9CA9-F530F4560D58}"/>
              </a:ext>
            </a:extLst>
          </p:cNvPr>
          <p:cNvSpPr/>
          <p:nvPr/>
        </p:nvSpPr>
        <p:spPr>
          <a:xfrm>
            <a:off x="6736992" y="5324721"/>
            <a:ext cx="1147611" cy="853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pic>
        <p:nvPicPr>
          <p:cNvPr id="205" name="Picture 4" descr="Image result for jet.com logo png">
            <a:extLst>
              <a:ext uri="{FF2B5EF4-FFF2-40B4-BE49-F238E27FC236}">
                <a16:creationId xmlns:a16="http://schemas.microsoft.com/office/drawing/2014/main" id="{3F5DA248-D8EC-794F-B00A-E8043EBAFB25}"/>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8875" r="29448" b="13133"/>
          <a:stretch/>
        </p:blipFill>
        <p:spPr bwMode="auto">
          <a:xfrm>
            <a:off x="433362" y="1725727"/>
            <a:ext cx="1044058" cy="480134"/>
          </a:xfrm>
          <a:prstGeom prst="rect">
            <a:avLst/>
          </a:prstGeom>
          <a:solidFill>
            <a:schemeClr val="bg1"/>
          </a:solidFill>
        </p:spPr>
      </p:pic>
      <p:pic>
        <p:nvPicPr>
          <p:cNvPr id="206" name="Picture 12" descr="Image result for walmart logo png">
            <a:extLst>
              <a:ext uri="{FF2B5EF4-FFF2-40B4-BE49-F238E27FC236}">
                <a16:creationId xmlns:a16="http://schemas.microsoft.com/office/drawing/2014/main" id="{F7A481E9-1C2F-2447-9236-8538E905647C}"/>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674555" y="1890613"/>
            <a:ext cx="1082830" cy="262044"/>
          </a:xfrm>
          <a:prstGeom prst="rect">
            <a:avLst/>
          </a:prstGeom>
          <a:solidFill>
            <a:schemeClr val="bg1"/>
          </a:solidFill>
        </p:spPr>
      </p:pic>
      <p:pic>
        <p:nvPicPr>
          <p:cNvPr id="207" name="Picture 20" descr="https://upload.wikimedia.org/wikipedia/commons/thumb/5/56/Deloitte.svg/2000px-Deloitte.svg.png">
            <a:extLst>
              <a:ext uri="{FF2B5EF4-FFF2-40B4-BE49-F238E27FC236}">
                <a16:creationId xmlns:a16="http://schemas.microsoft.com/office/drawing/2014/main" id="{914CF48F-C7C0-FD48-B01E-E41A9B568CBE}"/>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708804" y="2918327"/>
            <a:ext cx="1014331" cy="220617"/>
          </a:xfrm>
          <a:prstGeom prst="rect">
            <a:avLst/>
          </a:prstGeom>
          <a:solidFill>
            <a:schemeClr val="bg1"/>
          </a:solidFill>
        </p:spPr>
      </p:pic>
      <p:pic>
        <p:nvPicPr>
          <p:cNvPr id="208" name="Picture 4" descr="Image result for mojio logo">
            <a:extLst>
              <a:ext uri="{FF2B5EF4-FFF2-40B4-BE49-F238E27FC236}">
                <a16:creationId xmlns:a16="http://schemas.microsoft.com/office/drawing/2014/main" id="{ECD288D2-E373-5646-BC96-4B53B922DA2F}"/>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18111" y="2647429"/>
            <a:ext cx="811637" cy="523875"/>
          </a:xfrm>
          <a:prstGeom prst="rect">
            <a:avLst/>
          </a:prstGeom>
          <a:solidFill>
            <a:schemeClr val="bg1"/>
          </a:solidFill>
        </p:spPr>
      </p:pic>
      <p:pic>
        <p:nvPicPr>
          <p:cNvPr id="209" name="Picture 8" descr="Image result for toyota logo png">
            <a:extLst>
              <a:ext uri="{FF2B5EF4-FFF2-40B4-BE49-F238E27FC236}">
                <a16:creationId xmlns:a16="http://schemas.microsoft.com/office/drawing/2014/main" id="{CC936B7A-6F18-6044-8A52-5A2FB0FDAD9C}"/>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17408" y="3610379"/>
            <a:ext cx="628127" cy="527251"/>
          </a:xfrm>
          <a:prstGeom prst="rect">
            <a:avLst/>
          </a:prstGeom>
          <a:solidFill>
            <a:schemeClr val="bg1"/>
          </a:solidFill>
        </p:spPr>
      </p:pic>
      <p:pic>
        <p:nvPicPr>
          <p:cNvPr id="210" name="Picture 8" descr="Image result for coca-cola logo">
            <a:extLst>
              <a:ext uri="{FF2B5EF4-FFF2-40B4-BE49-F238E27FC236}">
                <a16:creationId xmlns:a16="http://schemas.microsoft.com/office/drawing/2014/main" id="{7D8C4067-E43B-824B-99DD-20D661E3B981}"/>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135934" y="1728035"/>
            <a:ext cx="988674" cy="327756"/>
          </a:xfrm>
          <a:prstGeom prst="rect">
            <a:avLst/>
          </a:prstGeom>
          <a:solidFill>
            <a:schemeClr val="bg1"/>
          </a:solidFill>
        </p:spPr>
      </p:pic>
      <p:pic>
        <p:nvPicPr>
          <p:cNvPr id="211" name="Picture 4" descr="Image result for adobe logo png">
            <a:extLst>
              <a:ext uri="{FF2B5EF4-FFF2-40B4-BE49-F238E27FC236}">
                <a16:creationId xmlns:a16="http://schemas.microsoft.com/office/drawing/2014/main" id="{56FACDFE-63E5-C348-B18D-7DE7709569D2}"/>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054141" y="3714129"/>
            <a:ext cx="824748" cy="342481"/>
          </a:xfrm>
          <a:prstGeom prst="rect">
            <a:avLst/>
          </a:prstGeom>
          <a:solidFill>
            <a:schemeClr val="bg1"/>
          </a:solidFill>
        </p:spPr>
      </p:pic>
      <p:pic>
        <p:nvPicPr>
          <p:cNvPr id="212" name="Picture 2" descr="Image result for citrix logo png">
            <a:extLst>
              <a:ext uri="{FF2B5EF4-FFF2-40B4-BE49-F238E27FC236}">
                <a16:creationId xmlns:a16="http://schemas.microsoft.com/office/drawing/2014/main" id="{7EC56F32-AFEA-3643-BFD1-DACD5B9B435F}"/>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36015" y="4682786"/>
            <a:ext cx="889740" cy="335432"/>
          </a:xfrm>
          <a:prstGeom prst="rect">
            <a:avLst/>
          </a:prstGeom>
          <a:solidFill>
            <a:schemeClr val="bg1"/>
          </a:solidFill>
        </p:spPr>
      </p:pic>
      <p:pic>
        <p:nvPicPr>
          <p:cNvPr id="213" name="Picture 10" descr="Image result for dominos logo png">
            <a:extLst>
              <a:ext uri="{FF2B5EF4-FFF2-40B4-BE49-F238E27FC236}">
                <a16:creationId xmlns:a16="http://schemas.microsoft.com/office/drawing/2014/main" id="{ABE40061-7A67-7148-A157-CFE6108428F9}"/>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668783" y="1580857"/>
            <a:ext cx="692411" cy="692411"/>
          </a:xfrm>
          <a:prstGeom prst="rect">
            <a:avLst/>
          </a:prstGeom>
          <a:solidFill>
            <a:schemeClr val="bg1"/>
          </a:solidFill>
        </p:spPr>
      </p:pic>
      <p:pic>
        <p:nvPicPr>
          <p:cNvPr id="215" name="Picture 20" descr="Image result for honeywell logo png">
            <a:extLst>
              <a:ext uri="{FF2B5EF4-FFF2-40B4-BE49-F238E27FC236}">
                <a16:creationId xmlns:a16="http://schemas.microsoft.com/office/drawing/2014/main" id="{F5615B74-16BA-2841-A90D-873873D24BC7}"/>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151185" y="5663057"/>
            <a:ext cx="1001636" cy="177290"/>
          </a:xfrm>
          <a:prstGeom prst="rect">
            <a:avLst/>
          </a:prstGeom>
          <a:solidFill>
            <a:schemeClr val="bg1"/>
          </a:solidFill>
        </p:spPr>
      </p:pic>
      <p:pic>
        <p:nvPicPr>
          <p:cNvPr id="216" name="Picture 32" descr="http://www.carlogos.org/logo/Rolls-Royce-text-logo-2000x600.png">
            <a:extLst>
              <a:ext uri="{FF2B5EF4-FFF2-40B4-BE49-F238E27FC236}">
                <a16:creationId xmlns:a16="http://schemas.microsoft.com/office/drawing/2014/main" id="{2A89EC0A-D7ED-D54C-A95A-A9F333A5FC9C}"/>
              </a:ext>
            </a:extLst>
          </p:cNvPr>
          <p:cNvPicPr>
            <a:picLocks noChangeAspect="1" noChangeArrowheads="1"/>
          </p:cNvPicPr>
          <p:nvPr/>
        </p:nvPicPr>
        <p:blipFill rotWithShape="1">
          <a:blip r:embed="rId18" cstate="print">
            <a:extLst>
              <a:ext uri="{28A0092B-C50C-407E-A947-70E740481C1C}">
                <a14:useLocalDpi xmlns:a14="http://schemas.microsoft.com/office/drawing/2010/main" val="0"/>
              </a:ext>
            </a:extLst>
          </a:blip>
          <a:srcRect l="10302" t="21738" r="10345" b="22566"/>
          <a:stretch/>
        </p:blipFill>
        <p:spPr bwMode="auto">
          <a:xfrm>
            <a:off x="2375808" y="5659809"/>
            <a:ext cx="1047735" cy="220617"/>
          </a:xfrm>
          <a:prstGeom prst="rect">
            <a:avLst/>
          </a:prstGeom>
          <a:solidFill>
            <a:schemeClr val="bg1"/>
          </a:solidFill>
        </p:spPr>
      </p:pic>
      <p:pic>
        <p:nvPicPr>
          <p:cNvPr id="217" name="Picture 12" descr="Image result for wolters kluwer inc logo png">
            <a:extLst>
              <a:ext uri="{FF2B5EF4-FFF2-40B4-BE49-F238E27FC236}">
                <a16:creationId xmlns:a16="http://schemas.microsoft.com/office/drawing/2014/main" id="{2BE885B9-AC15-4A40-B4D9-EA37B15F6F21}"/>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584021" y="5691802"/>
            <a:ext cx="1036266" cy="165069"/>
          </a:xfrm>
          <a:prstGeom prst="rect">
            <a:avLst/>
          </a:prstGeom>
          <a:solidFill>
            <a:schemeClr val="bg1"/>
          </a:solidFill>
        </p:spPr>
      </p:pic>
      <p:pic>
        <p:nvPicPr>
          <p:cNvPr id="218" name="Picture 14" descr="Image result for pwc logo png">
            <a:extLst>
              <a:ext uri="{FF2B5EF4-FFF2-40B4-BE49-F238E27FC236}">
                <a16:creationId xmlns:a16="http://schemas.microsoft.com/office/drawing/2014/main" id="{D6078178-7691-2843-822E-C7EFDCFE268C}"/>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6333408" y="5481397"/>
            <a:ext cx="760791" cy="577440"/>
          </a:xfrm>
          <a:prstGeom prst="rect">
            <a:avLst/>
          </a:prstGeom>
          <a:solidFill>
            <a:schemeClr val="bg1"/>
          </a:solidFill>
        </p:spPr>
      </p:pic>
      <p:pic>
        <p:nvPicPr>
          <p:cNvPr id="219" name="Picture 4" descr="Image result for real madrid logo png">
            <a:extLst>
              <a:ext uri="{FF2B5EF4-FFF2-40B4-BE49-F238E27FC236}">
                <a16:creationId xmlns:a16="http://schemas.microsoft.com/office/drawing/2014/main" id="{96018344-EF15-7D4A-9D17-EB91BDDC7D82}"/>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927683" y="4551371"/>
            <a:ext cx="562511" cy="562511"/>
          </a:xfrm>
          <a:prstGeom prst="rect">
            <a:avLst/>
          </a:prstGeom>
          <a:solidFill>
            <a:schemeClr val="bg1"/>
          </a:solidFill>
        </p:spPr>
      </p:pic>
      <p:pic>
        <p:nvPicPr>
          <p:cNvPr id="221" name="Picture 12" descr="Image result for ola logo">
            <a:extLst>
              <a:ext uri="{FF2B5EF4-FFF2-40B4-BE49-F238E27FC236}">
                <a16:creationId xmlns:a16="http://schemas.microsoft.com/office/drawing/2014/main" id="{8134C230-AF8C-AE48-8DB6-58172F0C204F}"/>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8816709" y="5469999"/>
            <a:ext cx="1051378" cy="443605"/>
          </a:xfrm>
          <a:prstGeom prst="rect">
            <a:avLst/>
          </a:prstGeom>
          <a:solidFill>
            <a:schemeClr val="bg1"/>
          </a:solidFill>
        </p:spPr>
      </p:pic>
      <p:pic>
        <p:nvPicPr>
          <p:cNvPr id="222" name="Picture 14" descr="Image result for inmobi logo">
            <a:extLst>
              <a:ext uri="{FF2B5EF4-FFF2-40B4-BE49-F238E27FC236}">
                <a16:creationId xmlns:a16="http://schemas.microsoft.com/office/drawing/2014/main" id="{70B33AA1-701C-0241-A04B-7311CEF7E3AA}"/>
              </a:ext>
            </a:extLst>
          </p:cNvPr>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8186271" y="3750073"/>
            <a:ext cx="1063154" cy="333274"/>
          </a:xfrm>
          <a:prstGeom prst="rect">
            <a:avLst/>
          </a:prstGeom>
          <a:solidFill>
            <a:schemeClr val="bg1"/>
          </a:solidFill>
        </p:spPr>
      </p:pic>
      <p:pic>
        <p:nvPicPr>
          <p:cNvPr id="223" name="Picture 8" descr="Image result for johnson and johnson logo png">
            <a:extLst>
              <a:ext uri="{FF2B5EF4-FFF2-40B4-BE49-F238E27FC236}">
                <a16:creationId xmlns:a16="http://schemas.microsoft.com/office/drawing/2014/main" id="{1E1683DD-EC4E-F349-AFF3-5747FA5CED38}"/>
              </a:ext>
            </a:extLst>
          </p:cNvPr>
          <p:cNvPicPr>
            <a:picLocks noChangeAspect="1" noChangeArrowheads="1"/>
          </p:cNvPicPr>
          <p:nvPr/>
        </p:nvPicPr>
        <p:blipFill rotWithShape="1">
          <a:blip r:embed="rId24" cstate="print">
            <a:extLst>
              <a:ext uri="{28A0092B-C50C-407E-A947-70E740481C1C}">
                <a14:useLocalDpi xmlns:a14="http://schemas.microsoft.com/office/drawing/2010/main" val="0"/>
              </a:ext>
            </a:extLst>
          </a:blip>
          <a:srcRect t="24809" b="24809"/>
          <a:stretch/>
        </p:blipFill>
        <p:spPr bwMode="auto">
          <a:xfrm>
            <a:off x="6777935" y="1836743"/>
            <a:ext cx="1090233" cy="329568"/>
          </a:xfrm>
          <a:prstGeom prst="rect">
            <a:avLst/>
          </a:prstGeom>
          <a:solidFill>
            <a:schemeClr val="bg1"/>
          </a:solidFill>
        </p:spPr>
      </p:pic>
      <p:pic>
        <p:nvPicPr>
          <p:cNvPr id="224" name="Picture 22" descr="Image result for ford logo png">
            <a:extLst>
              <a:ext uri="{FF2B5EF4-FFF2-40B4-BE49-F238E27FC236}">
                <a16:creationId xmlns:a16="http://schemas.microsoft.com/office/drawing/2014/main" id="{CE9E55A4-7BD6-9B4F-B143-357B91C69C1D}"/>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4460836" y="2780642"/>
            <a:ext cx="686522" cy="257446"/>
          </a:xfrm>
          <a:prstGeom prst="rect">
            <a:avLst/>
          </a:prstGeom>
          <a:solidFill>
            <a:schemeClr val="bg1"/>
          </a:solidFill>
        </p:spPr>
      </p:pic>
      <p:pic>
        <p:nvPicPr>
          <p:cNvPr id="226" name="Picture 2" descr="Image result for warner brothers logo png">
            <a:extLst>
              <a:ext uri="{FF2B5EF4-FFF2-40B4-BE49-F238E27FC236}">
                <a16:creationId xmlns:a16="http://schemas.microsoft.com/office/drawing/2014/main" id="{A84DAA73-EE1D-AC4A-A708-7C10737B5ABD}"/>
              </a:ext>
            </a:extLst>
          </p:cNvPr>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5737154" y="3607115"/>
            <a:ext cx="609980" cy="530515"/>
          </a:xfrm>
          <a:prstGeom prst="rect">
            <a:avLst/>
          </a:prstGeom>
          <a:solidFill>
            <a:schemeClr val="bg1"/>
          </a:solidFill>
        </p:spPr>
      </p:pic>
      <p:pic>
        <p:nvPicPr>
          <p:cNvPr id="227" name="Picture 2" descr="Image result for next games logo png">
            <a:extLst>
              <a:ext uri="{FF2B5EF4-FFF2-40B4-BE49-F238E27FC236}">
                <a16:creationId xmlns:a16="http://schemas.microsoft.com/office/drawing/2014/main" id="{419E6698-5AB8-2B4E-9645-CDA1938E93B1}"/>
              </a:ext>
            </a:extLst>
          </p:cNvPr>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4257563" y="4682455"/>
            <a:ext cx="1134279" cy="266565"/>
          </a:xfrm>
          <a:prstGeom prst="rect">
            <a:avLst/>
          </a:prstGeom>
          <a:solidFill>
            <a:schemeClr val="bg1"/>
          </a:solidFill>
        </p:spPr>
      </p:pic>
      <p:pic>
        <p:nvPicPr>
          <p:cNvPr id="228" name="Picture 8" descr="Image result for esri logo png">
            <a:extLst>
              <a:ext uri="{FF2B5EF4-FFF2-40B4-BE49-F238E27FC236}">
                <a16:creationId xmlns:a16="http://schemas.microsoft.com/office/drawing/2014/main" id="{DB3050A6-2673-1F41-AB21-31322001BBD7}"/>
              </a:ext>
            </a:extLst>
          </p:cNvPr>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6831509" y="4682065"/>
            <a:ext cx="906176" cy="342648"/>
          </a:xfrm>
          <a:prstGeom prst="rect">
            <a:avLst/>
          </a:prstGeom>
          <a:solidFill>
            <a:schemeClr val="bg1"/>
          </a:solidFill>
        </p:spPr>
      </p:pic>
      <p:pic>
        <p:nvPicPr>
          <p:cNvPr id="229" name="Picture 14" descr="Image result for caterpillar logo png">
            <a:extLst>
              <a:ext uri="{FF2B5EF4-FFF2-40B4-BE49-F238E27FC236}">
                <a16:creationId xmlns:a16="http://schemas.microsoft.com/office/drawing/2014/main" id="{0046AE8F-CFA7-F346-A710-D7AB3D7561C0}"/>
              </a:ext>
            </a:extLst>
          </p:cNvPr>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4988006" y="5663999"/>
            <a:ext cx="993153" cy="216426"/>
          </a:xfrm>
          <a:prstGeom prst="rect">
            <a:avLst/>
          </a:prstGeom>
          <a:solidFill>
            <a:schemeClr val="bg1"/>
          </a:solidFill>
        </p:spPr>
      </p:pic>
      <p:pic>
        <p:nvPicPr>
          <p:cNvPr id="230" name="Picture 6" descr="Image result for starbucks logo">
            <a:extLst>
              <a:ext uri="{FF2B5EF4-FFF2-40B4-BE49-F238E27FC236}">
                <a16:creationId xmlns:a16="http://schemas.microsoft.com/office/drawing/2014/main" id="{5DAA729C-6200-BE40-B636-0EB108D628AB}"/>
              </a:ext>
            </a:extLst>
          </p:cNvPr>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4435230" y="1630487"/>
            <a:ext cx="801655" cy="756379"/>
          </a:xfrm>
          <a:prstGeom prst="rect">
            <a:avLst/>
          </a:prstGeom>
          <a:solidFill>
            <a:schemeClr val="bg1"/>
          </a:solidFill>
        </p:spPr>
      </p:pic>
      <p:pic>
        <p:nvPicPr>
          <p:cNvPr id="231" name="Picture 4" descr="Image result for rakuten logo png">
            <a:extLst>
              <a:ext uri="{FF2B5EF4-FFF2-40B4-BE49-F238E27FC236}">
                <a16:creationId xmlns:a16="http://schemas.microsoft.com/office/drawing/2014/main" id="{4E105064-1E16-D54B-904B-C3BB768CF810}"/>
              </a:ext>
            </a:extLst>
          </p:cNvPr>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1607522" y="3785055"/>
            <a:ext cx="1011117" cy="161147"/>
          </a:xfrm>
          <a:prstGeom prst="rect">
            <a:avLst/>
          </a:prstGeom>
          <a:solidFill>
            <a:schemeClr val="bg1"/>
          </a:solidFill>
        </p:spPr>
      </p:pic>
      <p:pic>
        <p:nvPicPr>
          <p:cNvPr id="232" name="Picture 8" descr="Image result for dnb bank logo png">
            <a:extLst>
              <a:ext uri="{FF2B5EF4-FFF2-40B4-BE49-F238E27FC236}">
                <a16:creationId xmlns:a16="http://schemas.microsoft.com/office/drawing/2014/main" id="{93C01618-143F-3A44-AA29-9B0B291D7D00}"/>
              </a:ext>
            </a:extLst>
          </p:cNvPr>
          <p:cNvPicPr>
            <a:picLocks noChangeAspect="1" noChangeArrowheads="1"/>
          </p:cNvPicPr>
          <p:nvPr/>
        </p:nvPicPr>
        <p:blipFill>
          <a:blip r:embed="rId32" cstate="print">
            <a:extLst>
              <a:ext uri="{28A0092B-C50C-407E-A947-70E740481C1C}">
                <a14:useLocalDpi xmlns:a14="http://schemas.microsoft.com/office/drawing/2010/main" val="0"/>
              </a:ext>
            </a:extLst>
          </a:blip>
          <a:srcRect/>
          <a:stretch>
            <a:fillRect/>
          </a:stretch>
        </p:blipFill>
        <p:spPr bwMode="auto">
          <a:xfrm>
            <a:off x="7479833" y="5563718"/>
            <a:ext cx="1022896" cy="375968"/>
          </a:xfrm>
          <a:prstGeom prst="rect">
            <a:avLst/>
          </a:prstGeom>
          <a:solidFill>
            <a:schemeClr val="bg1"/>
          </a:solidFill>
        </p:spPr>
      </p:pic>
      <p:pic>
        <p:nvPicPr>
          <p:cNvPr id="233" name="Picture 12" descr="Image result for sitecore logo png">
            <a:extLst>
              <a:ext uri="{FF2B5EF4-FFF2-40B4-BE49-F238E27FC236}">
                <a16:creationId xmlns:a16="http://schemas.microsoft.com/office/drawing/2014/main" id="{072C836D-048B-7C4B-AA3C-7B23CAF1F23B}"/>
              </a:ext>
            </a:extLst>
          </p:cNvPr>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8199449" y="2787476"/>
            <a:ext cx="952225" cy="323862"/>
          </a:xfrm>
          <a:prstGeom prst="rect">
            <a:avLst/>
          </a:prstGeom>
          <a:solidFill>
            <a:schemeClr val="bg1"/>
          </a:solidFill>
        </p:spPr>
      </p:pic>
      <p:pic>
        <p:nvPicPr>
          <p:cNvPr id="234" name="Picture 8" descr="Image result for ge healthcare logo">
            <a:extLst>
              <a:ext uri="{FF2B5EF4-FFF2-40B4-BE49-F238E27FC236}">
                <a16:creationId xmlns:a16="http://schemas.microsoft.com/office/drawing/2014/main" id="{DF3A51DD-5D61-CC40-90E1-F3A3CA157E40}"/>
              </a:ext>
            </a:extLst>
          </p:cNvPr>
          <p:cNvPicPr>
            <a:picLocks noChangeAspect="1" noChangeArrowheads="1"/>
          </p:cNvPicPr>
          <p:nvPr/>
        </p:nvPicPr>
        <p:blipFill>
          <a:blip r:embed="rId34" cstate="print">
            <a:extLst>
              <a:ext uri="{28A0092B-C50C-407E-A947-70E740481C1C}">
                <a14:useLocalDpi xmlns:a14="http://schemas.microsoft.com/office/drawing/2010/main" val="0"/>
              </a:ext>
            </a:extLst>
          </a:blip>
          <a:srcRect/>
          <a:stretch>
            <a:fillRect/>
          </a:stretch>
        </p:blipFill>
        <p:spPr bwMode="auto">
          <a:xfrm>
            <a:off x="5606417" y="4626607"/>
            <a:ext cx="1010987" cy="401025"/>
          </a:xfrm>
          <a:prstGeom prst="rect">
            <a:avLst/>
          </a:prstGeom>
          <a:solidFill>
            <a:schemeClr val="bg1"/>
          </a:solidFill>
        </p:spPr>
      </p:pic>
      <p:pic>
        <p:nvPicPr>
          <p:cNvPr id="235" name="Picture 10" descr="Image result for sams club logo">
            <a:extLst>
              <a:ext uri="{FF2B5EF4-FFF2-40B4-BE49-F238E27FC236}">
                <a16:creationId xmlns:a16="http://schemas.microsoft.com/office/drawing/2014/main" id="{7E48AADC-A044-534C-89FB-C55E7D71A2C8}"/>
              </a:ext>
            </a:extLst>
          </p:cNvPr>
          <p:cNvPicPr>
            <a:picLocks noChangeAspect="1" noChangeArrowheads="1"/>
          </p:cNvPicPr>
          <p:nvPr/>
        </p:nvPicPr>
        <p:blipFill>
          <a:blip r:embed="rId35" cstate="print">
            <a:extLst>
              <a:ext uri="{28A0092B-C50C-407E-A947-70E740481C1C}">
                <a14:useLocalDpi xmlns:a14="http://schemas.microsoft.com/office/drawing/2010/main" val="0"/>
              </a:ext>
            </a:extLst>
          </a:blip>
          <a:srcRect/>
          <a:stretch>
            <a:fillRect/>
          </a:stretch>
        </p:blipFill>
        <p:spPr bwMode="auto">
          <a:xfrm>
            <a:off x="9478074" y="2737364"/>
            <a:ext cx="841620" cy="473411"/>
          </a:xfrm>
          <a:prstGeom prst="rect">
            <a:avLst/>
          </a:prstGeom>
          <a:solidFill>
            <a:schemeClr val="bg1"/>
          </a:solidFill>
        </p:spPr>
      </p:pic>
      <p:pic>
        <p:nvPicPr>
          <p:cNvPr id="236" name="Picture 12" descr="Image result for blackboard logo">
            <a:extLst>
              <a:ext uri="{FF2B5EF4-FFF2-40B4-BE49-F238E27FC236}">
                <a16:creationId xmlns:a16="http://schemas.microsoft.com/office/drawing/2014/main" id="{0345FA75-A17F-6F4D-BA32-690CCC494830}"/>
              </a:ext>
            </a:extLst>
          </p:cNvPr>
          <p:cNvPicPr>
            <a:picLocks noChangeAspect="1" noChangeArrowheads="1"/>
          </p:cNvPicPr>
          <p:nvPr/>
        </p:nvPicPr>
        <p:blipFill>
          <a:blip r:embed="rId36" cstate="print">
            <a:extLst>
              <a:ext uri="{28A0092B-C50C-407E-A947-70E740481C1C}">
                <a14:useLocalDpi xmlns:a14="http://schemas.microsoft.com/office/drawing/2010/main" val="0"/>
              </a:ext>
            </a:extLst>
          </a:blip>
          <a:srcRect/>
          <a:stretch>
            <a:fillRect/>
          </a:stretch>
        </p:blipFill>
        <p:spPr bwMode="auto">
          <a:xfrm>
            <a:off x="9513909" y="3500896"/>
            <a:ext cx="769951" cy="742950"/>
          </a:xfrm>
          <a:prstGeom prst="rect">
            <a:avLst/>
          </a:prstGeom>
          <a:solidFill>
            <a:schemeClr val="bg1"/>
          </a:solidFill>
        </p:spPr>
      </p:pic>
      <p:pic>
        <p:nvPicPr>
          <p:cNvPr id="237" name="Picture 14" descr="Image result for boeing logo">
            <a:extLst>
              <a:ext uri="{FF2B5EF4-FFF2-40B4-BE49-F238E27FC236}">
                <a16:creationId xmlns:a16="http://schemas.microsoft.com/office/drawing/2014/main" id="{1A8839C9-ACA3-CD48-B470-DBECD2F6D067}"/>
              </a:ext>
            </a:extLst>
          </p:cNvPr>
          <p:cNvPicPr>
            <a:picLocks noChangeAspect="1"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9418809" y="4740695"/>
            <a:ext cx="1061869" cy="263393"/>
          </a:xfrm>
          <a:prstGeom prst="rect">
            <a:avLst/>
          </a:prstGeom>
          <a:solidFill>
            <a:schemeClr val="bg1"/>
          </a:solidFill>
        </p:spPr>
      </p:pic>
      <p:pic>
        <p:nvPicPr>
          <p:cNvPr id="238" name="Picture 237" descr="http://old.onesky.org/sites/default/files/kcfinder/23/images/logos/capital_international_logo.jpg">
            <a:extLst>
              <a:ext uri="{FF2B5EF4-FFF2-40B4-BE49-F238E27FC236}">
                <a16:creationId xmlns:a16="http://schemas.microsoft.com/office/drawing/2014/main" id="{8B138BF0-A326-4C4E-A207-4656802316AA}"/>
              </a:ext>
            </a:extLst>
          </p:cNvPr>
          <p:cNvPicPr>
            <a:picLocks noChangeAspect="1" noChangeArrowheads="1"/>
          </p:cNvPicPr>
          <p:nvPr/>
        </p:nvPicPr>
        <p:blipFill rotWithShape="1">
          <a:blip r:embed="rId38" cstate="print">
            <a:extLst>
              <a:ext uri="{28A0092B-C50C-407E-A947-70E740481C1C}">
                <a14:useLocalDpi xmlns:a14="http://schemas.microsoft.com/office/drawing/2010/main" val="0"/>
              </a:ext>
            </a:extLst>
          </a:blip>
          <a:srcRect l="7631" t="26750" r="5979" b="26998"/>
          <a:stretch/>
        </p:blipFill>
        <p:spPr bwMode="auto">
          <a:xfrm>
            <a:off x="10099294" y="5703349"/>
            <a:ext cx="1237451" cy="194414"/>
          </a:xfrm>
          <a:prstGeom prst="rect">
            <a:avLst/>
          </a:prstGeom>
          <a:solidFill>
            <a:schemeClr val="bg1"/>
          </a:solidFill>
        </p:spPr>
      </p:pic>
      <p:pic>
        <p:nvPicPr>
          <p:cNvPr id="239" name="Picture 238" descr="Image result for bentley systems logo png">
            <a:extLst>
              <a:ext uri="{FF2B5EF4-FFF2-40B4-BE49-F238E27FC236}">
                <a16:creationId xmlns:a16="http://schemas.microsoft.com/office/drawing/2014/main" id="{3ABAF372-8F5E-7C48-BB52-6BF26A1150AD}"/>
              </a:ext>
            </a:extLst>
          </p:cNvPr>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10696800" y="4708511"/>
            <a:ext cx="985317" cy="241796"/>
          </a:xfrm>
          <a:prstGeom prst="rect">
            <a:avLst/>
          </a:prstGeom>
          <a:solidFill>
            <a:schemeClr val="bg1"/>
          </a:solidFill>
        </p:spPr>
      </p:pic>
      <p:pic>
        <p:nvPicPr>
          <p:cNvPr id="241" name="Picture 240" descr="Image result for schneider electric logo png">
            <a:extLst>
              <a:ext uri="{FF2B5EF4-FFF2-40B4-BE49-F238E27FC236}">
                <a16:creationId xmlns:a16="http://schemas.microsoft.com/office/drawing/2014/main" id="{94BB1F9A-43D3-6740-B64C-99F3357242CE}"/>
              </a:ext>
            </a:extLst>
          </p:cNvPr>
          <p:cNvPicPr>
            <a:picLocks noChangeAspect="1" noChangeArrowheads="1"/>
          </p:cNvPicPr>
          <p:nvPr/>
        </p:nvPicPr>
        <p:blipFill>
          <a:blip r:embed="rId40" cstate="print">
            <a:extLst>
              <a:ext uri="{28A0092B-C50C-407E-A947-70E740481C1C}">
                <a14:useLocalDpi xmlns:a14="http://schemas.microsoft.com/office/drawing/2010/main" val="0"/>
              </a:ext>
            </a:extLst>
          </a:blip>
          <a:srcRect/>
          <a:stretch>
            <a:fillRect/>
          </a:stretch>
        </p:blipFill>
        <p:spPr bwMode="auto">
          <a:xfrm>
            <a:off x="10801851" y="2840150"/>
            <a:ext cx="823105" cy="248218"/>
          </a:xfrm>
          <a:prstGeom prst="rect">
            <a:avLst/>
          </a:prstGeom>
          <a:solidFill>
            <a:schemeClr val="bg1"/>
          </a:solidFill>
        </p:spPr>
      </p:pic>
      <p:pic>
        <p:nvPicPr>
          <p:cNvPr id="242" name="Picture 241" descr="Image result for ericsson logo png">
            <a:extLst>
              <a:ext uri="{FF2B5EF4-FFF2-40B4-BE49-F238E27FC236}">
                <a16:creationId xmlns:a16="http://schemas.microsoft.com/office/drawing/2014/main" id="{D22466F5-4468-2B48-BE6B-3BAFEB792EAD}"/>
              </a:ext>
            </a:extLst>
          </p:cNvPr>
          <p:cNvPicPr>
            <a:picLocks noChangeAspect="1" noChangeArrowheads="1"/>
          </p:cNvPicPr>
          <p:nvPr/>
        </p:nvPicPr>
        <p:blipFill>
          <a:blip r:embed="rId41" cstate="print">
            <a:extLst>
              <a:ext uri="{28A0092B-C50C-407E-A947-70E740481C1C}">
                <a14:useLocalDpi xmlns:a14="http://schemas.microsoft.com/office/drawing/2010/main" val="0"/>
              </a:ext>
            </a:extLst>
          </a:blip>
          <a:srcRect/>
          <a:stretch>
            <a:fillRect/>
          </a:stretch>
        </p:blipFill>
        <p:spPr bwMode="auto">
          <a:xfrm>
            <a:off x="10656260" y="3706499"/>
            <a:ext cx="981719" cy="201363"/>
          </a:xfrm>
          <a:prstGeom prst="rect">
            <a:avLst/>
          </a:prstGeom>
          <a:solidFill>
            <a:schemeClr val="bg1"/>
          </a:solidFill>
        </p:spPr>
      </p:pic>
      <p:pic>
        <p:nvPicPr>
          <p:cNvPr id="243" name="Picture 2" descr="Image result for emirates logo">
            <a:extLst>
              <a:ext uri="{FF2B5EF4-FFF2-40B4-BE49-F238E27FC236}">
                <a16:creationId xmlns:a16="http://schemas.microsoft.com/office/drawing/2014/main" id="{A1C2958F-14A1-4540-9142-293131C15524}"/>
              </a:ext>
            </a:extLst>
          </p:cNvPr>
          <p:cNvPicPr>
            <a:picLocks noChangeAspect="1" noChangeArrowheads="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10746877" y="1643008"/>
            <a:ext cx="798757" cy="610605"/>
          </a:xfrm>
          <a:prstGeom prst="rect">
            <a:avLst/>
          </a:prstGeom>
          <a:solidFill>
            <a:schemeClr val="bg1"/>
          </a:solidFill>
        </p:spPr>
      </p:pic>
      <p:pic>
        <p:nvPicPr>
          <p:cNvPr id="244" name="Picture 4" descr="Image result for siemens logo">
            <a:extLst>
              <a:ext uri="{FF2B5EF4-FFF2-40B4-BE49-F238E27FC236}">
                <a16:creationId xmlns:a16="http://schemas.microsoft.com/office/drawing/2014/main" id="{EAB9C9F0-0150-B045-B080-CABC3672B3FA}"/>
              </a:ext>
            </a:extLst>
          </p:cNvPr>
          <p:cNvPicPr>
            <a:picLocks noChangeAspect="1" noChangeArrowheads="1"/>
          </p:cNvPicPr>
          <p:nvPr/>
        </p:nvPicPr>
        <p:blipFill>
          <a:blip r:embed="rId43" cstate="print">
            <a:extLst>
              <a:ext uri="{28A0092B-C50C-407E-A947-70E740481C1C}">
                <a14:useLocalDpi xmlns:a14="http://schemas.microsoft.com/office/drawing/2010/main" val="0"/>
              </a:ext>
            </a:extLst>
          </a:blip>
          <a:srcRect/>
          <a:stretch>
            <a:fillRect/>
          </a:stretch>
        </p:blipFill>
        <p:spPr bwMode="auto">
          <a:xfrm>
            <a:off x="6866686" y="2876954"/>
            <a:ext cx="888221" cy="211415"/>
          </a:xfrm>
          <a:prstGeom prst="rect">
            <a:avLst/>
          </a:prstGeom>
          <a:solidFill>
            <a:schemeClr val="bg1"/>
          </a:solidFill>
        </p:spPr>
      </p:pic>
      <p:sp>
        <p:nvSpPr>
          <p:cNvPr id="249" name="Title 16">
            <a:extLst>
              <a:ext uri="{FF2B5EF4-FFF2-40B4-BE49-F238E27FC236}">
                <a16:creationId xmlns:a16="http://schemas.microsoft.com/office/drawing/2014/main" id="{7BAF93F6-46E4-8240-B459-203B86C86421}"/>
              </a:ext>
            </a:extLst>
          </p:cNvPr>
          <p:cNvSpPr txBox="1">
            <a:spLocks/>
          </p:cNvSpPr>
          <p:nvPr/>
        </p:nvSpPr>
        <p:spPr>
          <a:xfrm>
            <a:off x="466354" y="307615"/>
            <a:ext cx="11018520" cy="1231106"/>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lgn="ctr">
              <a:defRPr/>
            </a:pPr>
            <a:r>
              <a:rPr lang="en-US" sz="4000" b="0" spc="500" dirty="0">
                <a:solidFill>
                  <a:schemeClr val="tx1"/>
                </a:solidFill>
                <a:latin typeface="Arial" panose="020B0604020202020204" pitchFamily="34" charset="0"/>
                <a:cs typeface="Arial" panose="020B0604020202020204" pitchFamily="34" charset="0"/>
              </a:rPr>
              <a:t>Serving Industry-Leading Enterprise Customers</a:t>
            </a:r>
            <a:endParaRPr kumimoji="0" lang="en-US" sz="4000" b="0" i="0" u="none" strike="noStrike" kern="1200" cap="none" spc="-50" normalizeH="0" baseline="0" noProof="0" dirty="0">
              <a:ln w="3175">
                <a:noFill/>
              </a:ln>
              <a:solidFill>
                <a:schemeClr val="tx1"/>
              </a:solidFill>
              <a:effectLst/>
              <a:uLnTx/>
              <a:uFillTx/>
              <a:latin typeface="Arial" panose="020B0604020202020204" pitchFamily="34" charset="0"/>
              <a:cs typeface="Arial" panose="020B0604020202020204" pitchFamily="34" charset="0"/>
            </a:endParaRPr>
          </a:p>
        </p:txBody>
      </p:sp>
      <p:pic>
        <p:nvPicPr>
          <p:cNvPr id="94" name="Picture 93">
            <a:extLst>
              <a:ext uri="{FF2B5EF4-FFF2-40B4-BE49-F238E27FC236}">
                <a16:creationId xmlns:a16="http://schemas.microsoft.com/office/drawing/2014/main" id="{76AAC414-95D4-AD45-9EC3-F7D91FC8EA49}"/>
              </a:ext>
            </a:extLst>
          </p:cNvPr>
          <p:cNvPicPr>
            <a:picLocks noChangeAspect="1"/>
          </p:cNvPicPr>
          <p:nvPr/>
        </p:nvPicPr>
        <p:blipFill>
          <a:blip r:embed="rId44"/>
          <a:stretch>
            <a:fillRect/>
          </a:stretch>
        </p:blipFill>
        <p:spPr>
          <a:xfrm>
            <a:off x="2920267" y="4568091"/>
            <a:ext cx="1034451" cy="518703"/>
          </a:xfrm>
          <a:prstGeom prst="rect">
            <a:avLst/>
          </a:prstGeom>
        </p:spPr>
      </p:pic>
      <p:pic>
        <p:nvPicPr>
          <p:cNvPr id="3" name="Picture 2">
            <a:extLst>
              <a:ext uri="{FF2B5EF4-FFF2-40B4-BE49-F238E27FC236}">
                <a16:creationId xmlns:a16="http://schemas.microsoft.com/office/drawing/2014/main" id="{4222195F-22FD-344F-B656-B590771AF1FB}"/>
              </a:ext>
            </a:extLst>
          </p:cNvPr>
          <p:cNvPicPr>
            <a:picLocks noChangeAspect="1"/>
          </p:cNvPicPr>
          <p:nvPr/>
        </p:nvPicPr>
        <p:blipFill>
          <a:blip r:embed="rId45"/>
          <a:stretch>
            <a:fillRect/>
          </a:stretch>
        </p:blipFill>
        <p:spPr>
          <a:xfrm>
            <a:off x="8217880" y="4355298"/>
            <a:ext cx="944287" cy="944287"/>
          </a:xfrm>
          <a:prstGeom prst="rect">
            <a:avLst/>
          </a:prstGeom>
        </p:spPr>
      </p:pic>
      <p:sp>
        <p:nvSpPr>
          <p:cNvPr id="4" name="Rectangle 3">
            <a:extLst>
              <a:ext uri="{FF2B5EF4-FFF2-40B4-BE49-F238E27FC236}">
                <a16:creationId xmlns:a16="http://schemas.microsoft.com/office/drawing/2014/main" id="{9A10A0BE-D7CB-D641-B7BB-34BCD33580CF}"/>
              </a:ext>
            </a:extLst>
          </p:cNvPr>
          <p:cNvSpPr/>
          <p:nvPr/>
        </p:nvSpPr>
        <p:spPr>
          <a:xfrm>
            <a:off x="5975614" y="3247027"/>
            <a:ext cx="24878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endParaRPr kumimoji="0" lang="en-US" sz="1800" b="0" i="0" u="none" strike="noStrike" kern="1200" cap="none" spc="0" normalizeH="0" baseline="0" noProof="0" dirty="0">
              <a:ln>
                <a:noFill/>
              </a:ln>
              <a:solidFill>
                <a:srgbClr val="505050"/>
              </a:solidFill>
              <a:effectLst/>
              <a:uLnTx/>
              <a:uFillTx/>
              <a:latin typeface="Arial" panose="020B0604020202020204" pitchFamily="34" charset="0"/>
              <a:ea typeface="+mn-ea"/>
              <a:cs typeface="+mn-cs"/>
            </a:endParaRPr>
          </a:p>
        </p:txBody>
      </p:sp>
      <p:pic>
        <p:nvPicPr>
          <p:cNvPr id="6" name="Picture 5">
            <a:extLst>
              <a:ext uri="{FF2B5EF4-FFF2-40B4-BE49-F238E27FC236}">
                <a16:creationId xmlns:a16="http://schemas.microsoft.com/office/drawing/2014/main" id="{671DCBFD-B2E9-9C48-9FE8-B519FAD22F88}"/>
              </a:ext>
            </a:extLst>
          </p:cNvPr>
          <p:cNvPicPr>
            <a:picLocks noChangeAspect="1"/>
          </p:cNvPicPr>
          <p:nvPr/>
        </p:nvPicPr>
        <p:blipFill>
          <a:blip r:embed="rId46"/>
          <a:stretch>
            <a:fillRect/>
          </a:stretch>
        </p:blipFill>
        <p:spPr>
          <a:xfrm>
            <a:off x="5582849" y="2672657"/>
            <a:ext cx="988544" cy="533367"/>
          </a:xfrm>
          <a:prstGeom prst="rect">
            <a:avLst/>
          </a:prstGeom>
        </p:spPr>
      </p:pic>
    </p:spTree>
    <p:extLst>
      <p:ext uri="{BB962C8B-B14F-4D97-AF65-F5344CB8AC3E}">
        <p14:creationId xmlns:p14="http://schemas.microsoft.com/office/powerpoint/2010/main" val="824279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582265-D437-43DE-8894-A0F96529118A}"/>
              </a:ext>
            </a:extLst>
          </p:cNvPr>
          <p:cNvSpPr>
            <a:spLocks noGrp="1"/>
          </p:cNvSpPr>
          <p:nvPr>
            <p:ph type="title"/>
          </p:nvPr>
        </p:nvSpPr>
        <p:spPr/>
        <p:txBody>
          <a:bodyPr>
            <a:normAutofit/>
          </a:bodyPr>
          <a:lstStyle/>
          <a:p>
            <a:pPr algn="ctr"/>
            <a:r>
              <a:rPr lang="en-US" sz="4000" dirty="0">
                <a:solidFill>
                  <a:schemeClr val="accent1">
                    <a:lumMod val="75000"/>
                  </a:schemeClr>
                </a:solidFill>
                <a:latin typeface="Arial" panose="020B0604020202020204" pitchFamily="34" charset="0"/>
                <a:cs typeface="Arial" panose="020B0604020202020204" pitchFamily="34" charset="0"/>
              </a:rPr>
              <a:t>Top 10 Reasons Why Customers Use</a:t>
            </a:r>
            <a:br>
              <a:rPr lang="en-US" sz="4000" dirty="0">
                <a:solidFill>
                  <a:schemeClr val="accent1">
                    <a:lumMod val="75000"/>
                  </a:schemeClr>
                </a:solidFill>
                <a:latin typeface="Arial" panose="020B0604020202020204" pitchFamily="34" charset="0"/>
                <a:cs typeface="Arial" panose="020B0604020202020204" pitchFamily="34" charset="0"/>
              </a:rPr>
            </a:br>
            <a:r>
              <a:rPr lang="en-US" sz="4000" dirty="0">
                <a:solidFill>
                  <a:schemeClr val="accent1">
                    <a:lumMod val="75000"/>
                  </a:schemeClr>
                </a:solidFill>
                <a:latin typeface="Arial" panose="020B0604020202020204" pitchFamily="34" charset="0"/>
                <a:cs typeface="Arial" panose="020B0604020202020204" pitchFamily="34" charset="0"/>
              </a:rPr>
              <a:t>Azure Cosmos DB</a:t>
            </a:r>
          </a:p>
        </p:txBody>
      </p:sp>
      <p:grpSp>
        <p:nvGrpSpPr>
          <p:cNvPr id="55" name="Group 54"/>
          <p:cNvGrpSpPr/>
          <p:nvPr/>
        </p:nvGrpSpPr>
        <p:grpSpPr>
          <a:xfrm>
            <a:off x="7164168" y="2162738"/>
            <a:ext cx="2082409" cy="3832887"/>
            <a:chOff x="7164168" y="2162738"/>
            <a:chExt cx="2082409" cy="3832887"/>
          </a:xfrm>
        </p:grpSpPr>
        <p:sp>
          <p:nvSpPr>
            <p:cNvPr id="8" name="TextBox 7">
              <a:extLst>
                <a:ext uri="{FF2B5EF4-FFF2-40B4-BE49-F238E27FC236}">
                  <a16:creationId xmlns:a16="http://schemas.microsoft.com/office/drawing/2014/main" id="{3C284CC6-F706-49D6-9791-D63061F0330A}"/>
                </a:ext>
              </a:extLst>
            </p:cNvPr>
            <p:cNvSpPr txBox="1"/>
            <p:nvPr/>
          </p:nvSpPr>
          <p:spPr>
            <a:xfrm>
              <a:off x="7164168" y="2747554"/>
              <a:ext cx="2082409" cy="757130"/>
            </a:xfrm>
            <a:prstGeom prst="rect">
              <a:avLst/>
            </a:prstGeom>
            <a:noFill/>
          </p:spPr>
          <p:txBody>
            <a:bodyPr wrap="square" lIns="91440" tIns="45720" rIns="91440" bIns="45720" rtlCol="0">
              <a:spAutoFit/>
            </a:bodyPr>
            <a:lstStyle/>
            <a:p>
              <a:pPr>
                <a:lnSpc>
                  <a:spcPct val="90000"/>
                </a:lnSpc>
                <a:spcAft>
                  <a:spcPts val="600"/>
                </a:spcAft>
              </a:pPr>
              <a:r>
                <a:rPr lang="en-US" sz="1600">
                  <a:gradFill>
                    <a:gsLst>
                      <a:gs pos="2917">
                        <a:schemeClr val="tx1"/>
                      </a:gs>
                      <a:gs pos="30000">
                        <a:schemeClr val="tx1"/>
                      </a:gs>
                    </a:gsLst>
                    <a:lin ang="5400000" scaled="0"/>
                  </a:gradFill>
                </a:rPr>
                <a:t>Natively supports </a:t>
              </a:r>
              <a:r>
                <a:rPr lang="en-US" sz="1600">
                  <a:solidFill>
                    <a:schemeClr val="tx2"/>
                  </a:solidFill>
                </a:rPr>
                <a:t>different types of data </a:t>
              </a:r>
              <a:r>
                <a:rPr lang="en-US" sz="1600">
                  <a:gradFill>
                    <a:gsLst>
                      <a:gs pos="2917">
                        <a:schemeClr val="tx1"/>
                      </a:gs>
                      <a:gs pos="30000">
                        <a:schemeClr val="tx1"/>
                      </a:gs>
                    </a:gsLst>
                    <a:lin ang="5400000" scaled="0"/>
                  </a:gradFill>
                </a:rPr>
                <a:t>at massive scale</a:t>
              </a:r>
            </a:p>
          </p:txBody>
        </p:sp>
        <p:sp>
          <p:nvSpPr>
            <p:cNvPr id="13" name="TextBox 12">
              <a:extLst>
                <a:ext uri="{FF2B5EF4-FFF2-40B4-BE49-F238E27FC236}">
                  <a16:creationId xmlns:a16="http://schemas.microsoft.com/office/drawing/2014/main" id="{64E8FBC9-26F7-4799-8101-661CDAF0E4F1}"/>
                </a:ext>
              </a:extLst>
            </p:cNvPr>
            <p:cNvSpPr txBox="1"/>
            <p:nvPr/>
          </p:nvSpPr>
          <p:spPr>
            <a:xfrm>
              <a:off x="7164168" y="5016896"/>
              <a:ext cx="2082409" cy="978729"/>
            </a:xfrm>
            <a:prstGeom prst="rect">
              <a:avLst/>
            </a:prstGeom>
            <a:noFill/>
          </p:spPr>
          <p:txBody>
            <a:bodyPr wrap="square" lIns="91440" tIns="45720" rIns="91440" bIns="45720" rtlCol="0">
              <a:spAutoFit/>
            </a:bodyPr>
            <a:lstStyle/>
            <a:p>
              <a:pPr>
                <a:lnSpc>
                  <a:spcPct val="90000"/>
                </a:lnSpc>
                <a:spcAft>
                  <a:spcPts val="600"/>
                </a:spcAft>
              </a:pPr>
              <a:r>
                <a:rPr lang="en-US" sz="1600">
                  <a:gradFill>
                    <a:gsLst>
                      <a:gs pos="2917">
                        <a:schemeClr val="tx1"/>
                      </a:gs>
                      <a:gs pos="30000">
                        <a:schemeClr val="tx1"/>
                      </a:gs>
                    </a:gsLst>
                    <a:lin ang="5400000" scaled="0"/>
                  </a:gradFill>
                </a:rPr>
                <a:t>Provides </a:t>
              </a:r>
              <a:r>
                <a:rPr lang="en-US" sz="1600">
                  <a:solidFill>
                    <a:schemeClr val="tx2"/>
                  </a:solidFill>
                </a:rPr>
                <a:t>multi-tenancy and enterprise-grade security</a:t>
              </a:r>
            </a:p>
          </p:txBody>
        </p:sp>
        <p:grpSp>
          <p:nvGrpSpPr>
            <p:cNvPr id="22" name="Group 21">
              <a:extLst>
                <a:ext uri="{FF2B5EF4-FFF2-40B4-BE49-F238E27FC236}">
                  <a16:creationId xmlns:a16="http://schemas.microsoft.com/office/drawing/2014/main" id="{196F2F7C-6800-4AC4-AC9B-046BFC06DCB6}"/>
                </a:ext>
              </a:extLst>
            </p:cNvPr>
            <p:cNvGrpSpPr/>
            <p:nvPr/>
          </p:nvGrpSpPr>
          <p:grpSpPr>
            <a:xfrm>
              <a:off x="7339292" y="4415688"/>
              <a:ext cx="266966" cy="461546"/>
              <a:chOff x="9483369" y="4036570"/>
              <a:chExt cx="385258" cy="666058"/>
            </a:xfrm>
            <a:noFill/>
          </p:grpSpPr>
          <p:sp>
            <p:nvSpPr>
              <p:cNvPr id="23" name="Freeform: Shape 22">
                <a:extLst>
                  <a:ext uri="{FF2B5EF4-FFF2-40B4-BE49-F238E27FC236}">
                    <a16:creationId xmlns:a16="http://schemas.microsoft.com/office/drawing/2014/main" id="{FB855218-7205-4063-A0C1-8DE45D5D1F63}"/>
                  </a:ext>
                </a:extLst>
              </p:cNvPr>
              <p:cNvSpPr/>
              <p:nvPr/>
            </p:nvSpPr>
            <p:spPr bwMode="auto">
              <a:xfrm>
                <a:off x="9545328" y="4036570"/>
                <a:ext cx="261340" cy="417790"/>
              </a:xfrm>
              <a:custGeom>
                <a:avLst/>
                <a:gdLst>
                  <a:gd name="connsiteX0" fmla="*/ 79377 w 160100"/>
                  <a:gd name="connsiteY0" fmla="*/ 0 h 255944"/>
                  <a:gd name="connsiteX1" fmla="*/ 160100 w 160100"/>
                  <a:gd name="connsiteY1" fmla="*/ 80721 h 255944"/>
                  <a:gd name="connsiteX2" fmla="*/ 160100 w 160100"/>
                  <a:gd name="connsiteY2" fmla="*/ 233699 h 255944"/>
                  <a:gd name="connsiteX3" fmla="*/ 160100 w 160100"/>
                  <a:gd name="connsiteY3" fmla="*/ 255944 h 255944"/>
                  <a:gd name="connsiteX4" fmla="*/ 0 w 160100"/>
                  <a:gd name="connsiteY4" fmla="*/ 255944 h 255944"/>
                  <a:gd name="connsiteX5" fmla="*/ 0 w 160100"/>
                  <a:gd name="connsiteY5" fmla="*/ 243173 h 255944"/>
                  <a:gd name="connsiteX6" fmla="*/ 0 w 160100"/>
                  <a:gd name="connsiteY6" fmla="*/ 80721 h 255944"/>
                  <a:gd name="connsiteX7" fmla="*/ 79377 w 160100"/>
                  <a:gd name="connsiteY7" fmla="*/ 0 h 255944"/>
                  <a:gd name="connsiteX0" fmla="*/ 79377 w 160100"/>
                  <a:gd name="connsiteY0" fmla="*/ 0 h 321159"/>
                  <a:gd name="connsiteX1" fmla="*/ 160100 w 160100"/>
                  <a:gd name="connsiteY1" fmla="*/ 80721 h 321159"/>
                  <a:gd name="connsiteX2" fmla="*/ 160100 w 160100"/>
                  <a:gd name="connsiteY2" fmla="*/ 233699 h 321159"/>
                  <a:gd name="connsiteX3" fmla="*/ 160100 w 160100"/>
                  <a:gd name="connsiteY3" fmla="*/ 255944 h 321159"/>
                  <a:gd name="connsiteX4" fmla="*/ 66266 w 160100"/>
                  <a:gd name="connsiteY4" fmla="*/ 321159 h 321159"/>
                  <a:gd name="connsiteX5" fmla="*/ 0 w 160100"/>
                  <a:gd name="connsiteY5" fmla="*/ 255944 h 321159"/>
                  <a:gd name="connsiteX6" fmla="*/ 0 w 160100"/>
                  <a:gd name="connsiteY6" fmla="*/ 243173 h 321159"/>
                  <a:gd name="connsiteX7" fmla="*/ 0 w 160100"/>
                  <a:gd name="connsiteY7" fmla="*/ 80721 h 321159"/>
                  <a:gd name="connsiteX8" fmla="*/ 79377 w 160100"/>
                  <a:gd name="connsiteY8" fmla="*/ 0 h 321159"/>
                  <a:gd name="connsiteX0" fmla="*/ 66266 w 160100"/>
                  <a:gd name="connsiteY0" fmla="*/ 321159 h 412599"/>
                  <a:gd name="connsiteX1" fmla="*/ 0 w 160100"/>
                  <a:gd name="connsiteY1" fmla="*/ 255944 h 412599"/>
                  <a:gd name="connsiteX2" fmla="*/ 0 w 160100"/>
                  <a:gd name="connsiteY2" fmla="*/ 243173 h 412599"/>
                  <a:gd name="connsiteX3" fmla="*/ 0 w 160100"/>
                  <a:gd name="connsiteY3" fmla="*/ 80721 h 412599"/>
                  <a:gd name="connsiteX4" fmla="*/ 79377 w 160100"/>
                  <a:gd name="connsiteY4" fmla="*/ 0 h 412599"/>
                  <a:gd name="connsiteX5" fmla="*/ 160100 w 160100"/>
                  <a:gd name="connsiteY5" fmla="*/ 80721 h 412599"/>
                  <a:gd name="connsiteX6" fmla="*/ 160100 w 160100"/>
                  <a:gd name="connsiteY6" fmla="*/ 233699 h 412599"/>
                  <a:gd name="connsiteX7" fmla="*/ 160100 w 160100"/>
                  <a:gd name="connsiteY7" fmla="*/ 255944 h 412599"/>
                  <a:gd name="connsiteX8" fmla="*/ 157706 w 160100"/>
                  <a:gd name="connsiteY8" fmla="*/ 412599 h 412599"/>
                  <a:gd name="connsiteX0" fmla="*/ 0 w 160100"/>
                  <a:gd name="connsiteY0" fmla="*/ 255944 h 412599"/>
                  <a:gd name="connsiteX1" fmla="*/ 0 w 160100"/>
                  <a:gd name="connsiteY1" fmla="*/ 243173 h 412599"/>
                  <a:gd name="connsiteX2" fmla="*/ 0 w 160100"/>
                  <a:gd name="connsiteY2" fmla="*/ 80721 h 412599"/>
                  <a:gd name="connsiteX3" fmla="*/ 79377 w 160100"/>
                  <a:gd name="connsiteY3" fmla="*/ 0 h 412599"/>
                  <a:gd name="connsiteX4" fmla="*/ 160100 w 160100"/>
                  <a:gd name="connsiteY4" fmla="*/ 80721 h 412599"/>
                  <a:gd name="connsiteX5" fmla="*/ 160100 w 160100"/>
                  <a:gd name="connsiteY5" fmla="*/ 233699 h 412599"/>
                  <a:gd name="connsiteX6" fmla="*/ 160100 w 160100"/>
                  <a:gd name="connsiteY6" fmla="*/ 255944 h 412599"/>
                  <a:gd name="connsiteX7" fmla="*/ 157706 w 160100"/>
                  <a:gd name="connsiteY7" fmla="*/ 412599 h 412599"/>
                  <a:gd name="connsiteX0" fmla="*/ 0 w 160100"/>
                  <a:gd name="connsiteY0" fmla="*/ 255944 h 255944"/>
                  <a:gd name="connsiteX1" fmla="*/ 0 w 160100"/>
                  <a:gd name="connsiteY1" fmla="*/ 243173 h 255944"/>
                  <a:gd name="connsiteX2" fmla="*/ 0 w 160100"/>
                  <a:gd name="connsiteY2" fmla="*/ 80721 h 255944"/>
                  <a:gd name="connsiteX3" fmla="*/ 79377 w 160100"/>
                  <a:gd name="connsiteY3" fmla="*/ 0 h 255944"/>
                  <a:gd name="connsiteX4" fmla="*/ 160100 w 160100"/>
                  <a:gd name="connsiteY4" fmla="*/ 80721 h 255944"/>
                  <a:gd name="connsiteX5" fmla="*/ 160100 w 160100"/>
                  <a:gd name="connsiteY5" fmla="*/ 233699 h 255944"/>
                  <a:gd name="connsiteX6" fmla="*/ 160100 w 160100"/>
                  <a:gd name="connsiteY6" fmla="*/ 255944 h 25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100" h="255944">
                    <a:moveTo>
                      <a:pt x="0" y="255944"/>
                    </a:moveTo>
                    <a:lnTo>
                      <a:pt x="0" y="243173"/>
                    </a:lnTo>
                    <a:lnTo>
                      <a:pt x="0" y="80721"/>
                    </a:lnTo>
                    <a:cubicBezTo>
                      <a:pt x="0" y="36324"/>
                      <a:pt x="34979" y="0"/>
                      <a:pt x="79377" y="0"/>
                    </a:cubicBezTo>
                    <a:cubicBezTo>
                      <a:pt x="123774" y="0"/>
                      <a:pt x="160100" y="36324"/>
                      <a:pt x="160100" y="80721"/>
                    </a:cubicBezTo>
                    <a:lnTo>
                      <a:pt x="160100" y="233699"/>
                    </a:lnTo>
                    <a:lnTo>
                      <a:pt x="160100" y="255944"/>
                    </a:lnTo>
                  </a:path>
                </a:pathLst>
              </a:custGeom>
              <a:grpFill/>
              <a:ln w="12700">
                <a:solidFill>
                  <a:schemeClr val="tx2"/>
                </a:solidFill>
                <a:miter lim="800000"/>
                <a:headEnd/>
                <a:tailEnd/>
              </a:ln>
            </p:spPr>
            <p:txBody>
              <a:bodyPr vert="horz" wrap="square" lIns="91440" tIns="45720" rIns="91440" bIns="45720" numCol="1" anchor="t" anchorCtr="0" compatLnSpc="1">
                <a:prstTxWarp prst="textNoShape">
                  <a:avLst/>
                </a:prstTxWarp>
                <a:noAutofit/>
              </a:bodyPr>
              <a:lstStyle/>
              <a:p>
                <a:endParaRPr lang="en-US" kern="0" dirty="0">
                  <a:solidFill>
                    <a:srgbClr val="505050"/>
                  </a:solidFill>
                  <a:latin typeface="Arial" panose="020B0604020202020204" pitchFamily="34" charset="0"/>
                </a:endParaRPr>
              </a:p>
            </p:txBody>
          </p:sp>
          <p:sp useBgFill="1">
            <p:nvSpPr>
              <p:cNvPr id="24" name="Freeform: Shape 23">
                <a:extLst>
                  <a:ext uri="{FF2B5EF4-FFF2-40B4-BE49-F238E27FC236}">
                    <a16:creationId xmlns:a16="http://schemas.microsoft.com/office/drawing/2014/main" id="{2359C72F-1BF9-4E8B-86AF-E2E0C58C0215}"/>
                  </a:ext>
                </a:extLst>
              </p:cNvPr>
              <p:cNvSpPr/>
              <p:nvPr/>
            </p:nvSpPr>
            <p:spPr bwMode="auto">
              <a:xfrm>
                <a:off x="9483369" y="4341050"/>
                <a:ext cx="385258" cy="361578"/>
              </a:xfrm>
              <a:custGeom>
                <a:avLst/>
                <a:gdLst>
                  <a:gd name="connsiteX0" fmla="*/ 0 w 467028"/>
                  <a:gd name="connsiteY0" fmla="*/ 0 h 438322"/>
                  <a:gd name="connsiteX1" fmla="*/ 40334 w 467028"/>
                  <a:gd name="connsiteY1" fmla="*/ 0 h 438322"/>
                  <a:gd name="connsiteX2" fmla="*/ 40334 w 467028"/>
                  <a:gd name="connsiteY2" fmla="*/ 55025 h 438322"/>
                  <a:gd name="connsiteX3" fmla="*/ 398202 w 467028"/>
                  <a:gd name="connsiteY3" fmla="*/ 55025 h 438322"/>
                  <a:gd name="connsiteX4" fmla="*/ 398202 w 467028"/>
                  <a:gd name="connsiteY4" fmla="*/ 0 h 438322"/>
                  <a:gd name="connsiteX5" fmla="*/ 467028 w 467028"/>
                  <a:gd name="connsiteY5" fmla="*/ 0 h 438322"/>
                  <a:gd name="connsiteX6" fmla="*/ 467028 w 467028"/>
                  <a:gd name="connsiteY6" fmla="*/ 438322 h 438322"/>
                  <a:gd name="connsiteX7" fmla="*/ 0 w 467028"/>
                  <a:gd name="connsiteY7" fmla="*/ 438322 h 438322"/>
                  <a:gd name="connsiteX8" fmla="*/ 0 w 467028"/>
                  <a:gd name="connsiteY8" fmla="*/ 0 h 438322"/>
                  <a:gd name="connsiteX9" fmla="*/ 232862 w 467028"/>
                  <a:gd name="connsiteY9" fmla="*/ 141324 h 438322"/>
                  <a:gd name="connsiteX10" fmla="*/ 185680 w 467028"/>
                  <a:gd name="connsiteY10" fmla="*/ 189665 h 438322"/>
                  <a:gd name="connsiteX11" fmla="*/ 216685 w 467028"/>
                  <a:gd name="connsiteY11" fmla="*/ 233977 h 438322"/>
                  <a:gd name="connsiteX12" fmla="*/ 216685 w 467028"/>
                  <a:gd name="connsiteY12" fmla="*/ 309174 h 438322"/>
                  <a:gd name="connsiteX13" fmla="*/ 249038 w 467028"/>
                  <a:gd name="connsiteY13" fmla="*/ 309174 h 438322"/>
                  <a:gd name="connsiteX14" fmla="*/ 249038 w 467028"/>
                  <a:gd name="connsiteY14" fmla="*/ 233977 h 438322"/>
                  <a:gd name="connsiteX15" fmla="*/ 280043 w 467028"/>
                  <a:gd name="connsiteY15" fmla="*/ 189665 h 438322"/>
                  <a:gd name="connsiteX16" fmla="*/ 232862 w 467028"/>
                  <a:gd name="connsiteY16" fmla="*/ 141324 h 438322"/>
                  <a:gd name="connsiteX0" fmla="*/ 0 w 467028"/>
                  <a:gd name="connsiteY0" fmla="*/ 0 h 438322"/>
                  <a:gd name="connsiteX1" fmla="*/ 40334 w 467028"/>
                  <a:gd name="connsiteY1" fmla="*/ 0 h 438322"/>
                  <a:gd name="connsiteX2" fmla="*/ 398202 w 467028"/>
                  <a:gd name="connsiteY2" fmla="*/ 55025 h 438322"/>
                  <a:gd name="connsiteX3" fmla="*/ 398202 w 467028"/>
                  <a:gd name="connsiteY3" fmla="*/ 0 h 438322"/>
                  <a:gd name="connsiteX4" fmla="*/ 467028 w 467028"/>
                  <a:gd name="connsiteY4" fmla="*/ 0 h 438322"/>
                  <a:gd name="connsiteX5" fmla="*/ 467028 w 467028"/>
                  <a:gd name="connsiteY5" fmla="*/ 438322 h 438322"/>
                  <a:gd name="connsiteX6" fmla="*/ 0 w 467028"/>
                  <a:gd name="connsiteY6" fmla="*/ 438322 h 438322"/>
                  <a:gd name="connsiteX7" fmla="*/ 0 w 467028"/>
                  <a:gd name="connsiteY7" fmla="*/ 0 h 438322"/>
                  <a:gd name="connsiteX8" fmla="*/ 232862 w 467028"/>
                  <a:gd name="connsiteY8" fmla="*/ 141324 h 438322"/>
                  <a:gd name="connsiteX9" fmla="*/ 185680 w 467028"/>
                  <a:gd name="connsiteY9" fmla="*/ 189665 h 438322"/>
                  <a:gd name="connsiteX10" fmla="*/ 216685 w 467028"/>
                  <a:gd name="connsiteY10" fmla="*/ 233977 h 438322"/>
                  <a:gd name="connsiteX11" fmla="*/ 216685 w 467028"/>
                  <a:gd name="connsiteY11" fmla="*/ 309174 h 438322"/>
                  <a:gd name="connsiteX12" fmla="*/ 249038 w 467028"/>
                  <a:gd name="connsiteY12" fmla="*/ 309174 h 438322"/>
                  <a:gd name="connsiteX13" fmla="*/ 249038 w 467028"/>
                  <a:gd name="connsiteY13" fmla="*/ 233977 h 438322"/>
                  <a:gd name="connsiteX14" fmla="*/ 280043 w 467028"/>
                  <a:gd name="connsiteY14" fmla="*/ 189665 h 438322"/>
                  <a:gd name="connsiteX15" fmla="*/ 232862 w 467028"/>
                  <a:gd name="connsiteY15" fmla="*/ 141324 h 438322"/>
                  <a:gd name="connsiteX0" fmla="*/ 0 w 467028"/>
                  <a:gd name="connsiteY0" fmla="*/ 0 h 438322"/>
                  <a:gd name="connsiteX1" fmla="*/ 40334 w 467028"/>
                  <a:gd name="connsiteY1" fmla="*/ 0 h 438322"/>
                  <a:gd name="connsiteX2" fmla="*/ 398202 w 467028"/>
                  <a:gd name="connsiteY2" fmla="*/ 0 h 438322"/>
                  <a:gd name="connsiteX3" fmla="*/ 467028 w 467028"/>
                  <a:gd name="connsiteY3" fmla="*/ 0 h 438322"/>
                  <a:gd name="connsiteX4" fmla="*/ 467028 w 467028"/>
                  <a:gd name="connsiteY4" fmla="*/ 438322 h 438322"/>
                  <a:gd name="connsiteX5" fmla="*/ 0 w 467028"/>
                  <a:gd name="connsiteY5" fmla="*/ 438322 h 438322"/>
                  <a:gd name="connsiteX6" fmla="*/ 0 w 467028"/>
                  <a:gd name="connsiteY6" fmla="*/ 0 h 438322"/>
                  <a:gd name="connsiteX7" fmla="*/ 232862 w 467028"/>
                  <a:gd name="connsiteY7" fmla="*/ 141324 h 438322"/>
                  <a:gd name="connsiteX8" fmla="*/ 185680 w 467028"/>
                  <a:gd name="connsiteY8" fmla="*/ 189665 h 438322"/>
                  <a:gd name="connsiteX9" fmla="*/ 216685 w 467028"/>
                  <a:gd name="connsiteY9" fmla="*/ 233977 h 438322"/>
                  <a:gd name="connsiteX10" fmla="*/ 216685 w 467028"/>
                  <a:gd name="connsiteY10" fmla="*/ 309174 h 438322"/>
                  <a:gd name="connsiteX11" fmla="*/ 249038 w 467028"/>
                  <a:gd name="connsiteY11" fmla="*/ 309174 h 438322"/>
                  <a:gd name="connsiteX12" fmla="*/ 249038 w 467028"/>
                  <a:gd name="connsiteY12" fmla="*/ 233977 h 438322"/>
                  <a:gd name="connsiteX13" fmla="*/ 280043 w 467028"/>
                  <a:gd name="connsiteY13" fmla="*/ 189665 h 438322"/>
                  <a:gd name="connsiteX14" fmla="*/ 232862 w 467028"/>
                  <a:gd name="connsiteY14" fmla="*/ 141324 h 438322"/>
                  <a:gd name="connsiteX0" fmla="*/ 0 w 467028"/>
                  <a:gd name="connsiteY0" fmla="*/ 0 h 438322"/>
                  <a:gd name="connsiteX1" fmla="*/ 40334 w 467028"/>
                  <a:gd name="connsiteY1" fmla="*/ 0 h 438322"/>
                  <a:gd name="connsiteX2" fmla="*/ 467028 w 467028"/>
                  <a:gd name="connsiteY2" fmla="*/ 0 h 438322"/>
                  <a:gd name="connsiteX3" fmla="*/ 467028 w 467028"/>
                  <a:gd name="connsiteY3" fmla="*/ 438322 h 438322"/>
                  <a:gd name="connsiteX4" fmla="*/ 0 w 467028"/>
                  <a:gd name="connsiteY4" fmla="*/ 438322 h 438322"/>
                  <a:gd name="connsiteX5" fmla="*/ 0 w 467028"/>
                  <a:gd name="connsiteY5" fmla="*/ 0 h 438322"/>
                  <a:gd name="connsiteX6" fmla="*/ 232862 w 467028"/>
                  <a:gd name="connsiteY6" fmla="*/ 141324 h 438322"/>
                  <a:gd name="connsiteX7" fmla="*/ 185680 w 467028"/>
                  <a:gd name="connsiteY7" fmla="*/ 189665 h 438322"/>
                  <a:gd name="connsiteX8" fmla="*/ 216685 w 467028"/>
                  <a:gd name="connsiteY8" fmla="*/ 233977 h 438322"/>
                  <a:gd name="connsiteX9" fmla="*/ 216685 w 467028"/>
                  <a:gd name="connsiteY9" fmla="*/ 309174 h 438322"/>
                  <a:gd name="connsiteX10" fmla="*/ 249038 w 467028"/>
                  <a:gd name="connsiteY10" fmla="*/ 309174 h 438322"/>
                  <a:gd name="connsiteX11" fmla="*/ 249038 w 467028"/>
                  <a:gd name="connsiteY11" fmla="*/ 233977 h 438322"/>
                  <a:gd name="connsiteX12" fmla="*/ 280043 w 467028"/>
                  <a:gd name="connsiteY12" fmla="*/ 189665 h 438322"/>
                  <a:gd name="connsiteX13" fmla="*/ 232862 w 467028"/>
                  <a:gd name="connsiteY13" fmla="*/ 141324 h 438322"/>
                  <a:gd name="connsiteX0" fmla="*/ 0 w 467028"/>
                  <a:gd name="connsiteY0" fmla="*/ 0 h 438322"/>
                  <a:gd name="connsiteX1" fmla="*/ 467028 w 467028"/>
                  <a:gd name="connsiteY1" fmla="*/ 0 h 438322"/>
                  <a:gd name="connsiteX2" fmla="*/ 467028 w 467028"/>
                  <a:gd name="connsiteY2" fmla="*/ 438322 h 438322"/>
                  <a:gd name="connsiteX3" fmla="*/ 0 w 467028"/>
                  <a:gd name="connsiteY3" fmla="*/ 438322 h 438322"/>
                  <a:gd name="connsiteX4" fmla="*/ 0 w 467028"/>
                  <a:gd name="connsiteY4" fmla="*/ 0 h 438322"/>
                  <a:gd name="connsiteX5" fmla="*/ 232862 w 467028"/>
                  <a:gd name="connsiteY5" fmla="*/ 141324 h 438322"/>
                  <a:gd name="connsiteX6" fmla="*/ 185680 w 467028"/>
                  <a:gd name="connsiteY6" fmla="*/ 189665 h 438322"/>
                  <a:gd name="connsiteX7" fmla="*/ 216685 w 467028"/>
                  <a:gd name="connsiteY7" fmla="*/ 233977 h 438322"/>
                  <a:gd name="connsiteX8" fmla="*/ 216685 w 467028"/>
                  <a:gd name="connsiteY8" fmla="*/ 309174 h 438322"/>
                  <a:gd name="connsiteX9" fmla="*/ 249038 w 467028"/>
                  <a:gd name="connsiteY9" fmla="*/ 309174 h 438322"/>
                  <a:gd name="connsiteX10" fmla="*/ 249038 w 467028"/>
                  <a:gd name="connsiteY10" fmla="*/ 233977 h 438322"/>
                  <a:gd name="connsiteX11" fmla="*/ 280043 w 467028"/>
                  <a:gd name="connsiteY11" fmla="*/ 189665 h 438322"/>
                  <a:gd name="connsiteX12" fmla="*/ 232862 w 467028"/>
                  <a:gd name="connsiteY12" fmla="*/ 141324 h 438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7028" h="438322">
                    <a:moveTo>
                      <a:pt x="0" y="0"/>
                    </a:moveTo>
                    <a:lnTo>
                      <a:pt x="467028" y="0"/>
                    </a:lnTo>
                    <a:lnTo>
                      <a:pt x="467028" y="438322"/>
                    </a:lnTo>
                    <a:lnTo>
                      <a:pt x="0" y="438322"/>
                    </a:lnTo>
                    <a:lnTo>
                      <a:pt x="0" y="0"/>
                    </a:lnTo>
                    <a:close/>
                    <a:moveTo>
                      <a:pt x="232862" y="141324"/>
                    </a:moveTo>
                    <a:cubicBezTo>
                      <a:pt x="207249" y="141324"/>
                      <a:pt x="185680" y="162809"/>
                      <a:pt x="185680" y="189665"/>
                    </a:cubicBezTo>
                    <a:cubicBezTo>
                      <a:pt x="185680" y="209807"/>
                      <a:pt x="199161" y="227263"/>
                      <a:pt x="216685" y="233977"/>
                    </a:cubicBezTo>
                    <a:lnTo>
                      <a:pt x="216685" y="309174"/>
                    </a:lnTo>
                    <a:lnTo>
                      <a:pt x="249038" y="309174"/>
                    </a:lnTo>
                    <a:lnTo>
                      <a:pt x="249038" y="233977"/>
                    </a:lnTo>
                    <a:cubicBezTo>
                      <a:pt x="267911" y="227263"/>
                      <a:pt x="280043" y="209807"/>
                      <a:pt x="280043" y="189665"/>
                    </a:cubicBezTo>
                    <a:cubicBezTo>
                      <a:pt x="280043" y="162809"/>
                      <a:pt x="259822" y="141324"/>
                      <a:pt x="232862" y="141324"/>
                    </a:cubicBezTo>
                    <a:close/>
                  </a:path>
                </a:pathLst>
              </a:custGeom>
              <a:ln w="12700">
                <a:solidFill>
                  <a:schemeClr val="tx2"/>
                </a:solidFill>
                <a:miter lim="800000"/>
                <a:headEnd/>
                <a:tailEnd/>
              </a:ln>
            </p:spPr>
            <p:txBody>
              <a:bodyPr vert="horz" wrap="square" lIns="91440" tIns="45720" rIns="91440" bIns="45720" numCol="1" anchor="t" anchorCtr="0" compatLnSpc="1">
                <a:prstTxWarp prst="textNoShape">
                  <a:avLst/>
                </a:prstTxWarp>
                <a:noAutofit/>
              </a:bodyPr>
              <a:lstStyle/>
              <a:p>
                <a:endParaRPr lang="en-US" kern="0" dirty="0">
                  <a:solidFill>
                    <a:srgbClr val="505050"/>
                  </a:solidFill>
                  <a:latin typeface="Arial" panose="020B0604020202020204" pitchFamily="34" charset="0"/>
                </a:endParaRPr>
              </a:p>
            </p:txBody>
          </p:sp>
        </p:grpSp>
        <p:sp>
          <p:nvSpPr>
            <p:cNvPr id="25" name="Freeform 5">
              <a:extLst>
                <a:ext uri="{FF2B5EF4-FFF2-40B4-BE49-F238E27FC236}">
                  <a16:creationId xmlns:a16="http://schemas.microsoft.com/office/drawing/2014/main" id="{E53F5E30-CE6A-4CE1-86CA-8A9DFE560E6D}"/>
                </a:ext>
              </a:extLst>
            </p:cNvPr>
            <p:cNvSpPr>
              <a:spLocks noEditPoints="1"/>
            </p:cNvSpPr>
            <p:nvPr/>
          </p:nvSpPr>
          <p:spPr bwMode="auto">
            <a:xfrm>
              <a:off x="7339292" y="2162738"/>
              <a:ext cx="251420" cy="418150"/>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2700">
              <a:solidFill>
                <a:schemeClr val="tx2"/>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defTabSz="914400"/>
              <a:endParaRPr lang="en-US" kern="0" dirty="0">
                <a:solidFill>
                  <a:sysClr val="windowText" lastClr="000000"/>
                </a:solidFill>
                <a:latin typeface="Arial" panose="020B0604020202020204" pitchFamily="34" charset="0"/>
              </a:endParaRPr>
            </a:p>
          </p:txBody>
        </p:sp>
      </p:grpSp>
      <p:grpSp>
        <p:nvGrpSpPr>
          <p:cNvPr id="2" name="Group 1"/>
          <p:cNvGrpSpPr/>
          <p:nvPr/>
        </p:nvGrpSpPr>
        <p:grpSpPr>
          <a:xfrm>
            <a:off x="351971" y="2162738"/>
            <a:ext cx="1977572" cy="3611288"/>
            <a:chOff x="351971" y="2162738"/>
            <a:chExt cx="1977572" cy="3611288"/>
          </a:xfrm>
        </p:grpSpPr>
        <p:sp>
          <p:nvSpPr>
            <p:cNvPr id="4" name="TextBox 3">
              <a:extLst>
                <a:ext uri="{FF2B5EF4-FFF2-40B4-BE49-F238E27FC236}">
                  <a16:creationId xmlns:a16="http://schemas.microsoft.com/office/drawing/2014/main" id="{E4E01665-C1A6-4E70-BB03-24B2B0DE77B8}"/>
                </a:ext>
              </a:extLst>
            </p:cNvPr>
            <p:cNvSpPr txBox="1"/>
            <p:nvPr/>
          </p:nvSpPr>
          <p:spPr>
            <a:xfrm>
              <a:off x="351971" y="2747554"/>
              <a:ext cx="1977572" cy="978729"/>
            </a:xfrm>
            <a:prstGeom prst="rect">
              <a:avLst/>
            </a:prstGeom>
            <a:noFill/>
          </p:spPr>
          <p:txBody>
            <a:bodyPr wrap="square" lIns="91440" tIns="45720" rIns="91440" bIns="45720" rtlCol="0">
              <a:spAutoFit/>
            </a:bodyPr>
            <a:lstStyle/>
            <a:p>
              <a:pPr>
                <a:lnSpc>
                  <a:spcPct val="90000"/>
                </a:lnSpc>
                <a:spcAft>
                  <a:spcPts val="600"/>
                </a:spcAft>
              </a:pPr>
              <a:r>
                <a:rPr lang="en-US" sz="1600">
                  <a:gradFill>
                    <a:gsLst>
                      <a:gs pos="2917">
                        <a:schemeClr val="tx1"/>
                      </a:gs>
                      <a:gs pos="30000">
                        <a:schemeClr val="tx1"/>
                      </a:gs>
                    </a:gsLst>
                    <a:lin ang="5400000" scaled="0"/>
                  </a:gradFill>
                </a:rPr>
                <a:t>The 1</a:t>
              </a:r>
              <a:r>
                <a:rPr lang="en-US" sz="1600" baseline="30000">
                  <a:gradFill>
                    <a:gsLst>
                      <a:gs pos="2917">
                        <a:schemeClr val="tx1"/>
                      </a:gs>
                      <a:gs pos="30000">
                        <a:schemeClr val="tx1"/>
                      </a:gs>
                    </a:gsLst>
                    <a:lin ang="5400000" scaled="0"/>
                  </a:gradFill>
                </a:rPr>
                <a:t>st</a:t>
              </a:r>
              <a:r>
                <a:rPr lang="en-US" sz="1600">
                  <a:gradFill>
                    <a:gsLst>
                      <a:gs pos="2917">
                        <a:schemeClr val="tx1"/>
                      </a:gs>
                      <a:gs pos="30000">
                        <a:schemeClr val="tx1"/>
                      </a:gs>
                    </a:gsLst>
                    <a:lin ang="5400000" scaled="0"/>
                  </a:gradFill>
                </a:rPr>
                <a:t> and only database with </a:t>
              </a:r>
              <a:r>
                <a:rPr lang="en-US" sz="1600">
                  <a:solidFill>
                    <a:schemeClr val="tx2"/>
                  </a:solidFill>
                </a:rPr>
                <a:t>global distribution turnkey capability</a:t>
              </a:r>
            </a:p>
          </p:txBody>
        </p:sp>
        <p:sp>
          <p:nvSpPr>
            <p:cNvPr id="10" name="TextBox 9">
              <a:extLst>
                <a:ext uri="{FF2B5EF4-FFF2-40B4-BE49-F238E27FC236}">
                  <a16:creationId xmlns:a16="http://schemas.microsoft.com/office/drawing/2014/main" id="{40BC8211-ED08-422F-B8E4-85034ACCF383}"/>
                </a:ext>
              </a:extLst>
            </p:cNvPr>
            <p:cNvSpPr txBox="1"/>
            <p:nvPr/>
          </p:nvSpPr>
          <p:spPr>
            <a:xfrm>
              <a:off x="351971" y="5016896"/>
              <a:ext cx="1977572" cy="757130"/>
            </a:xfrm>
            <a:prstGeom prst="rect">
              <a:avLst/>
            </a:prstGeom>
            <a:noFill/>
          </p:spPr>
          <p:txBody>
            <a:bodyPr wrap="square" lIns="91440" tIns="45720" rIns="91440" bIns="45720" rtlCol="0">
              <a:spAutoFit/>
            </a:bodyPr>
            <a:lstStyle/>
            <a:p>
              <a:pPr>
                <a:lnSpc>
                  <a:spcPct val="90000"/>
                </a:lnSpc>
                <a:spcAft>
                  <a:spcPts val="600"/>
                </a:spcAft>
              </a:pPr>
              <a:r>
                <a:rPr lang="en-US" sz="1600">
                  <a:gradFill>
                    <a:gsLst>
                      <a:gs pos="2917">
                        <a:schemeClr val="tx1"/>
                      </a:gs>
                      <a:gs pos="30000">
                        <a:schemeClr val="tx1"/>
                      </a:gs>
                    </a:gsLst>
                    <a:lin ang="5400000" scaled="0"/>
                  </a:gradFill>
                </a:rPr>
                <a:t>Enables </a:t>
              </a:r>
              <a:r>
                <a:rPr lang="en-US" sz="1600">
                  <a:solidFill>
                    <a:schemeClr val="tx2"/>
                  </a:solidFill>
                </a:rPr>
                <a:t>mission critical </a:t>
              </a:r>
              <a:r>
                <a:rPr lang="en-US" sz="1600">
                  <a:gradFill>
                    <a:gsLst>
                      <a:gs pos="2917">
                        <a:schemeClr val="tx1"/>
                      </a:gs>
                      <a:gs pos="30000">
                        <a:schemeClr val="tx1"/>
                      </a:gs>
                    </a:gsLst>
                    <a:lin ang="5400000" scaled="0"/>
                  </a:gradFill>
                </a:rPr>
                <a:t>intelligent applications</a:t>
              </a:r>
            </a:p>
          </p:txBody>
        </p:sp>
        <p:grpSp>
          <p:nvGrpSpPr>
            <p:cNvPr id="15" name="Group 14">
              <a:extLst>
                <a:ext uri="{FF2B5EF4-FFF2-40B4-BE49-F238E27FC236}">
                  <a16:creationId xmlns:a16="http://schemas.microsoft.com/office/drawing/2014/main" id="{2677FF4F-91E8-4CCE-AB3E-362F54D97E9B}"/>
                </a:ext>
              </a:extLst>
            </p:cNvPr>
            <p:cNvGrpSpPr/>
            <p:nvPr/>
          </p:nvGrpSpPr>
          <p:grpSpPr>
            <a:xfrm>
              <a:off x="527095" y="2162738"/>
              <a:ext cx="397581" cy="397581"/>
              <a:chOff x="11679011" y="5307417"/>
              <a:chExt cx="457200" cy="457200"/>
            </a:xfrm>
          </p:grpSpPr>
          <p:sp>
            <p:nvSpPr>
              <p:cNvPr id="16" name="Oval 15">
                <a:extLst>
                  <a:ext uri="{FF2B5EF4-FFF2-40B4-BE49-F238E27FC236}">
                    <a16:creationId xmlns:a16="http://schemas.microsoft.com/office/drawing/2014/main" id="{EF5EC1CF-000B-4FDF-AE51-A9D3B937ABE8}"/>
                  </a:ext>
                </a:extLst>
              </p:cNvPr>
              <p:cNvSpPr/>
              <p:nvPr/>
            </p:nvSpPr>
            <p:spPr bwMode="auto">
              <a:xfrm>
                <a:off x="11679011" y="5307417"/>
                <a:ext cx="457200" cy="45720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7" name="Oval 16">
                <a:extLst>
                  <a:ext uri="{FF2B5EF4-FFF2-40B4-BE49-F238E27FC236}">
                    <a16:creationId xmlns:a16="http://schemas.microsoft.com/office/drawing/2014/main" id="{6B001F16-DE9B-478B-A3A6-9C20DA1A10B9}"/>
                  </a:ext>
                </a:extLst>
              </p:cNvPr>
              <p:cNvSpPr/>
              <p:nvPr/>
            </p:nvSpPr>
            <p:spPr bwMode="auto">
              <a:xfrm>
                <a:off x="11794036" y="5307417"/>
                <a:ext cx="228600" cy="45720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18" name="Straight Connector 17">
                <a:extLst>
                  <a:ext uri="{FF2B5EF4-FFF2-40B4-BE49-F238E27FC236}">
                    <a16:creationId xmlns:a16="http://schemas.microsoft.com/office/drawing/2014/main" id="{5C6A0991-35FB-44AD-914C-DA053C902478}"/>
                  </a:ext>
                </a:extLst>
              </p:cNvPr>
              <p:cNvCxnSpPr/>
              <p:nvPr/>
            </p:nvCxnSpPr>
            <p:spPr>
              <a:xfrm>
                <a:off x="11679011" y="5536017"/>
                <a:ext cx="457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67CDA2C-D67D-4718-8469-47907BA6904B}"/>
                  </a:ext>
                </a:extLst>
              </p:cNvPr>
              <p:cNvCxnSpPr>
                <a:cxnSpLocks/>
              </p:cNvCxnSpPr>
              <p:nvPr/>
            </p:nvCxnSpPr>
            <p:spPr>
              <a:xfrm>
                <a:off x="11706226" y="5648676"/>
                <a:ext cx="40277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238576B-5A58-4E41-8E2B-59932DA799F8}"/>
                  </a:ext>
                </a:extLst>
              </p:cNvPr>
              <p:cNvCxnSpPr>
                <a:cxnSpLocks/>
              </p:cNvCxnSpPr>
              <p:nvPr/>
            </p:nvCxnSpPr>
            <p:spPr>
              <a:xfrm>
                <a:off x="11706226" y="5422168"/>
                <a:ext cx="40277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43DFC4-426F-4E12-8EB1-F3530416DBA4}"/>
                  </a:ext>
                </a:extLst>
              </p:cNvPr>
              <p:cNvCxnSpPr>
                <a:cxnSpLocks/>
              </p:cNvCxnSpPr>
              <p:nvPr/>
            </p:nvCxnSpPr>
            <p:spPr>
              <a:xfrm flipV="1">
                <a:off x="11908336" y="5307417"/>
                <a:ext cx="0" cy="45720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2" name="building_7">
              <a:extLst>
                <a:ext uri="{FF2B5EF4-FFF2-40B4-BE49-F238E27FC236}">
                  <a16:creationId xmlns:a16="http://schemas.microsoft.com/office/drawing/2014/main" id="{EA2A8FDA-B80A-4371-B202-BEA77EE2C5B3}"/>
                </a:ext>
              </a:extLst>
            </p:cNvPr>
            <p:cNvSpPr>
              <a:spLocks noChangeAspect="1" noEditPoints="1"/>
            </p:cNvSpPr>
            <p:nvPr/>
          </p:nvSpPr>
          <p:spPr bwMode="auto">
            <a:xfrm>
              <a:off x="527095" y="4470728"/>
              <a:ext cx="381083" cy="397580"/>
            </a:xfrm>
            <a:custGeom>
              <a:avLst/>
              <a:gdLst>
                <a:gd name="T0" fmla="*/ 231 w 231"/>
                <a:gd name="T1" fmla="*/ 241 h 241"/>
                <a:gd name="T2" fmla="*/ 0 w 231"/>
                <a:gd name="T3" fmla="*/ 241 h 241"/>
                <a:gd name="T4" fmla="*/ 135 w 231"/>
                <a:gd name="T5" fmla="*/ 241 h 241"/>
                <a:gd name="T6" fmla="*/ 135 w 231"/>
                <a:gd name="T7" fmla="*/ 111 h 241"/>
                <a:gd name="T8" fmla="*/ 14 w 231"/>
                <a:gd name="T9" fmla="*/ 111 h 241"/>
                <a:gd name="T10" fmla="*/ 14 w 231"/>
                <a:gd name="T11" fmla="*/ 241 h 241"/>
                <a:gd name="T12" fmla="*/ 217 w 231"/>
                <a:gd name="T13" fmla="*/ 241 h 241"/>
                <a:gd name="T14" fmla="*/ 217 w 231"/>
                <a:gd name="T15" fmla="*/ 58 h 241"/>
                <a:gd name="T16" fmla="*/ 101 w 231"/>
                <a:gd name="T17" fmla="*/ 58 h 241"/>
                <a:gd name="T18" fmla="*/ 101 w 231"/>
                <a:gd name="T19" fmla="*/ 97 h 241"/>
                <a:gd name="T20" fmla="*/ 140 w 231"/>
                <a:gd name="T21" fmla="*/ 44 h 241"/>
                <a:gd name="T22" fmla="*/ 140 w 231"/>
                <a:gd name="T23" fmla="*/ 0 h 241"/>
                <a:gd name="T24" fmla="*/ 82 w 231"/>
                <a:gd name="T25" fmla="*/ 44 h 241"/>
                <a:gd name="T26" fmla="*/ 82 w 231"/>
                <a:gd name="T27" fmla="*/ 92 h 241"/>
                <a:gd name="T28" fmla="*/ 178 w 231"/>
                <a:gd name="T29" fmla="*/ 241 h 241"/>
                <a:gd name="T30" fmla="*/ 178 w 231"/>
                <a:gd name="T31" fmla="*/ 198 h 241"/>
                <a:gd name="T32" fmla="*/ 150 w 231"/>
                <a:gd name="T33" fmla="*/ 198 h 241"/>
                <a:gd name="T34" fmla="*/ 97 w 231"/>
                <a:gd name="T35" fmla="*/ 241 h 241"/>
                <a:gd name="T36" fmla="*/ 97 w 231"/>
                <a:gd name="T37" fmla="*/ 198 h 241"/>
                <a:gd name="T38" fmla="*/ 58 w 231"/>
                <a:gd name="T39" fmla="*/ 198 h 241"/>
                <a:gd name="T40" fmla="*/ 58 w 231"/>
                <a:gd name="T41" fmla="*/ 239 h 241"/>
                <a:gd name="T42" fmla="*/ 97 w 231"/>
                <a:gd name="T43" fmla="*/ 241 h 241"/>
                <a:gd name="T44" fmla="*/ 97 w 231"/>
                <a:gd name="T45" fmla="*/ 198 h 241"/>
                <a:gd name="T46" fmla="*/ 58 w 231"/>
                <a:gd name="T47" fmla="*/ 198 h 241"/>
                <a:gd name="T48" fmla="*/ 58 w 231"/>
                <a:gd name="T49" fmla="*/ 239 h 241"/>
                <a:gd name="T50" fmla="*/ 227 w 231"/>
                <a:gd name="T51" fmla="*/ 164 h 241"/>
                <a:gd name="T52" fmla="*/ 227 w 231"/>
                <a:gd name="T53" fmla="*/ 16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1" h="241">
                  <a:moveTo>
                    <a:pt x="231" y="241"/>
                  </a:moveTo>
                  <a:lnTo>
                    <a:pt x="0" y="241"/>
                  </a:lnTo>
                  <a:moveTo>
                    <a:pt x="135" y="241"/>
                  </a:moveTo>
                  <a:lnTo>
                    <a:pt x="135" y="111"/>
                  </a:lnTo>
                  <a:lnTo>
                    <a:pt x="14" y="111"/>
                  </a:lnTo>
                  <a:lnTo>
                    <a:pt x="14" y="241"/>
                  </a:lnTo>
                  <a:moveTo>
                    <a:pt x="217" y="241"/>
                  </a:moveTo>
                  <a:lnTo>
                    <a:pt x="217" y="58"/>
                  </a:lnTo>
                  <a:lnTo>
                    <a:pt x="101" y="58"/>
                  </a:lnTo>
                  <a:lnTo>
                    <a:pt x="101" y="97"/>
                  </a:lnTo>
                  <a:moveTo>
                    <a:pt x="140" y="44"/>
                  </a:moveTo>
                  <a:lnTo>
                    <a:pt x="140" y="0"/>
                  </a:lnTo>
                  <a:lnTo>
                    <a:pt x="82" y="44"/>
                  </a:lnTo>
                  <a:lnTo>
                    <a:pt x="82" y="92"/>
                  </a:lnTo>
                  <a:moveTo>
                    <a:pt x="178" y="241"/>
                  </a:moveTo>
                  <a:lnTo>
                    <a:pt x="178" y="198"/>
                  </a:lnTo>
                  <a:lnTo>
                    <a:pt x="150" y="198"/>
                  </a:lnTo>
                  <a:moveTo>
                    <a:pt x="97" y="241"/>
                  </a:moveTo>
                  <a:lnTo>
                    <a:pt x="97" y="198"/>
                  </a:lnTo>
                  <a:lnTo>
                    <a:pt x="58" y="198"/>
                  </a:lnTo>
                  <a:lnTo>
                    <a:pt x="58" y="239"/>
                  </a:lnTo>
                  <a:moveTo>
                    <a:pt x="97" y="241"/>
                  </a:moveTo>
                  <a:lnTo>
                    <a:pt x="97" y="198"/>
                  </a:lnTo>
                  <a:lnTo>
                    <a:pt x="58" y="198"/>
                  </a:lnTo>
                  <a:lnTo>
                    <a:pt x="58" y="239"/>
                  </a:lnTo>
                  <a:moveTo>
                    <a:pt x="227" y="164"/>
                  </a:moveTo>
                  <a:lnTo>
                    <a:pt x="227" y="164"/>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sp>
        <p:nvSpPr>
          <p:cNvPr id="5" name="TextBox 4">
            <a:extLst>
              <a:ext uri="{FF2B5EF4-FFF2-40B4-BE49-F238E27FC236}">
                <a16:creationId xmlns:a16="http://schemas.microsoft.com/office/drawing/2014/main" id="{3FBC79CC-A899-4924-92D5-9EC8C6BC0EBD}"/>
              </a:ext>
            </a:extLst>
          </p:cNvPr>
          <p:cNvSpPr txBox="1"/>
          <p:nvPr/>
        </p:nvSpPr>
        <p:spPr>
          <a:xfrm>
            <a:off x="2552812" y="2747554"/>
            <a:ext cx="2082409" cy="757130"/>
          </a:xfrm>
          <a:prstGeom prst="rect">
            <a:avLst/>
          </a:prstGeom>
          <a:noFill/>
        </p:spPr>
        <p:txBody>
          <a:bodyPr wrap="square" lIns="91440" tIns="45720" rIns="91440" bIns="45720" rtlCol="0">
            <a:spAutoFit/>
          </a:bodyPr>
          <a:lstStyle/>
          <a:p>
            <a:pPr>
              <a:lnSpc>
                <a:spcPct val="90000"/>
              </a:lnSpc>
              <a:spcAft>
                <a:spcPts val="600"/>
              </a:spcAft>
            </a:pPr>
            <a:r>
              <a:rPr lang="en-US" sz="1600" dirty="0">
                <a:gradFill>
                  <a:gsLst>
                    <a:gs pos="2917">
                      <a:schemeClr val="tx1"/>
                    </a:gs>
                    <a:gs pos="30000">
                      <a:schemeClr val="tx1"/>
                    </a:gs>
                  </a:gsLst>
                  <a:lin ang="5400000" scaled="0"/>
                </a:gradFill>
                <a:latin typeface="Arial" panose="020B0604020202020204" pitchFamily="34" charset="0"/>
                <a:ea typeface="Segoe UI Semilight" charset="0"/>
                <a:cs typeface="Arial" panose="020B0604020202020204" pitchFamily="34" charset="0"/>
              </a:rPr>
              <a:t>De</a:t>
            </a:r>
            <a:r>
              <a:rPr lang="en-US" sz="1600" dirty="0">
                <a:gradFill>
                  <a:gsLst>
                    <a:gs pos="2917">
                      <a:schemeClr val="tx1"/>
                    </a:gs>
                    <a:gs pos="30000">
                      <a:schemeClr val="tx1"/>
                    </a:gs>
                  </a:gsLst>
                  <a:lin ang="5400000" scaled="0"/>
                </a:gradFill>
              </a:rPr>
              <a:t>liver </a:t>
            </a:r>
            <a:r>
              <a:rPr lang="en-US" sz="1600" dirty="0">
                <a:solidFill>
                  <a:schemeClr val="tx2"/>
                </a:solidFill>
              </a:rPr>
              <a:t>massive storage/throughput scalability </a:t>
            </a:r>
            <a:r>
              <a:rPr lang="en-US" sz="1600" dirty="0">
                <a:gradFill>
                  <a:gsLst>
                    <a:gs pos="2917">
                      <a:schemeClr val="tx1"/>
                    </a:gs>
                    <a:gs pos="30000">
                      <a:schemeClr val="tx1"/>
                    </a:gs>
                  </a:gsLst>
                  <a:lin ang="5400000" scaled="0"/>
                </a:gradFill>
              </a:rPr>
              <a:t>database</a:t>
            </a:r>
          </a:p>
        </p:txBody>
      </p:sp>
      <p:sp>
        <p:nvSpPr>
          <p:cNvPr id="11" name="TextBox 10">
            <a:extLst>
              <a:ext uri="{FF2B5EF4-FFF2-40B4-BE49-F238E27FC236}">
                <a16:creationId xmlns:a16="http://schemas.microsoft.com/office/drawing/2014/main" id="{3A2BFEB7-9D3E-4AA4-ABC7-6E563B937D96}"/>
              </a:ext>
            </a:extLst>
          </p:cNvPr>
          <p:cNvSpPr txBox="1"/>
          <p:nvPr/>
        </p:nvSpPr>
        <p:spPr>
          <a:xfrm>
            <a:off x="2552812" y="5016896"/>
            <a:ext cx="2082409" cy="757130"/>
          </a:xfrm>
          <a:prstGeom prst="rect">
            <a:avLst/>
          </a:prstGeom>
          <a:noFill/>
        </p:spPr>
        <p:txBody>
          <a:bodyPr wrap="square" lIns="91440" tIns="45720" rIns="91440" bIns="45720" rtlCol="0">
            <a:spAutoFit/>
          </a:bodyPr>
          <a:lstStyle/>
          <a:p>
            <a:pPr>
              <a:lnSpc>
                <a:spcPct val="90000"/>
              </a:lnSpc>
              <a:spcAft>
                <a:spcPts val="600"/>
              </a:spcAft>
            </a:pPr>
            <a:r>
              <a:rPr lang="en-US" sz="1600">
                <a:gradFill>
                  <a:gsLst>
                    <a:gs pos="2917">
                      <a:schemeClr val="tx1"/>
                    </a:gs>
                    <a:gs pos="30000">
                      <a:schemeClr val="tx1"/>
                    </a:gs>
                  </a:gsLst>
                  <a:lin ang="5400000" scaled="0"/>
                </a:gradFill>
              </a:rPr>
              <a:t>Gives high flexibility </a:t>
            </a:r>
            <a:r>
              <a:rPr lang="en-US" sz="1600">
                <a:solidFill>
                  <a:schemeClr val="tx2"/>
                </a:solidFill>
              </a:rPr>
              <a:t>to optimize for speed and cost</a:t>
            </a:r>
          </a:p>
        </p:txBody>
      </p:sp>
      <p:sp>
        <p:nvSpPr>
          <p:cNvPr id="33" name="Freeform 146">
            <a:extLst>
              <a:ext uri="{FF2B5EF4-FFF2-40B4-BE49-F238E27FC236}">
                <a16:creationId xmlns:a16="http://schemas.microsoft.com/office/drawing/2014/main" id="{DA0CBC89-8D98-4617-B93F-A453A4504285}"/>
              </a:ext>
            </a:extLst>
          </p:cNvPr>
          <p:cNvSpPr>
            <a:spLocks noChangeAspect="1"/>
          </p:cNvSpPr>
          <p:nvPr/>
        </p:nvSpPr>
        <p:spPr bwMode="auto">
          <a:xfrm>
            <a:off x="2727936" y="4558937"/>
            <a:ext cx="502593" cy="318296"/>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IN" sz="1961" b="1" dirty="0">
              <a:solidFill>
                <a:srgbClr val="FFFFFF"/>
              </a:solidFill>
              <a:latin typeface="Arial" panose="020B0604020202020204" pitchFamily="34" charset="0"/>
              <a:ea typeface="Segoe UI" pitchFamily="34" charset="0"/>
              <a:cs typeface="Arial" panose="020B0604020202020204" pitchFamily="34" charset="0"/>
            </a:endParaRPr>
          </a:p>
        </p:txBody>
      </p:sp>
      <p:grpSp>
        <p:nvGrpSpPr>
          <p:cNvPr id="35" name="Group 34">
            <a:extLst>
              <a:ext uri="{FF2B5EF4-FFF2-40B4-BE49-F238E27FC236}">
                <a16:creationId xmlns:a16="http://schemas.microsoft.com/office/drawing/2014/main" id="{FC2D3CD4-51CE-41B9-87AE-73D071AD71DF}"/>
              </a:ext>
            </a:extLst>
          </p:cNvPr>
          <p:cNvGrpSpPr/>
          <p:nvPr/>
        </p:nvGrpSpPr>
        <p:grpSpPr>
          <a:xfrm>
            <a:off x="2727936" y="2230668"/>
            <a:ext cx="402639" cy="361232"/>
            <a:chOff x="1275510" y="6072184"/>
            <a:chExt cx="508602" cy="456298"/>
          </a:xfrm>
        </p:grpSpPr>
        <p:grpSp>
          <p:nvGrpSpPr>
            <p:cNvPr id="36" name="Group 35">
              <a:extLst>
                <a:ext uri="{FF2B5EF4-FFF2-40B4-BE49-F238E27FC236}">
                  <a16:creationId xmlns:a16="http://schemas.microsoft.com/office/drawing/2014/main" id="{212497D1-6088-4E46-9FEE-08B125BD925A}"/>
                </a:ext>
              </a:extLst>
            </p:cNvPr>
            <p:cNvGrpSpPr/>
            <p:nvPr/>
          </p:nvGrpSpPr>
          <p:grpSpPr>
            <a:xfrm>
              <a:off x="1275510" y="6224584"/>
              <a:ext cx="508602" cy="151498"/>
              <a:chOff x="551886" y="4945335"/>
              <a:chExt cx="508602" cy="151498"/>
            </a:xfrm>
          </p:grpSpPr>
          <p:sp>
            <p:nvSpPr>
              <p:cNvPr id="45" name="Rectangle 44">
                <a:extLst>
                  <a:ext uri="{FF2B5EF4-FFF2-40B4-BE49-F238E27FC236}">
                    <a16:creationId xmlns:a16="http://schemas.microsoft.com/office/drawing/2014/main" id="{D44C2743-03CC-449B-879B-3EE42551741E}"/>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46" name="Oval 45">
                <a:extLst>
                  <a:ext uri="{FF2B5EF4-FFF2-40B4-BE49-F238E27FC236}">
                    <a16:creationId xmlns:a16="http://schemas.microsoft.com/office/drawing/2014/main" id="{BA8A8894-AC1A-484D-ABDC-DF4C6924268D}"/>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47" name="Straight Connector 46">
                <a:extLst>
                  <a:ext uri="{FF2B5EF4-FFF2-40B4-BE49-F238E27FC236}">
                    <a16:creationId xmlns:a16="http://schemas.microsoft.com/office/drawing/2014/main" id="{E3E14144-1AD2-45B8-8EAF-D1201A533F24}"/>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1F02F3F2-B202-40E7-BEA0-9B3C9238A2AD}"/>
                </a:ext>
              </a:extLst>
            </p:cNvPr>
            <p:cNvGrpSpPr/>
            <p:nvPr/>
          </p:nvGrpSpPr>
          <p:grpSpPr>
            <a:xfrm>
              <a:off x="1275510" y="6376984"/>
              <a:ext cx="508602" cy="151498"/>
              <a:chOff x="551886" y="4945335"/>
              <a:chExt cx="508602" cy="151498"/>
            </a:xfrm>
          </p:grpSpPr>
          <p:sp>
            <p:nvSpPr>
              <p:cNvPr id="42" name="Rectangle 41">
                <a:extLst>
                  <a:ext uri="{FF2B5EF4-FFF2-40B4-BE49-F238E27FC236}">
                    <a16:creationId xmlns:a16="http://schemas.microsoft.com/office/drawing/2014/main" id="{40511CB9-882F-423E-8465-C906FEEA4102}"/>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43" name="Oval 42">
                <a:extLst>
                  <a:ext uri="{FF2B5EF4-FFF2-40B4-BE49-F238E27FC236}">
                    <a16:creationId xmlns:a16="http://schemas.microsoft.com/office/drawing/2014/main" id="{458A8168-57E2-48DE-813E-9D91B2E348A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042D586D-FACF-4E15-9F74-A85183DFC1A7}"/>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8596E95D-63EF-4A62-89B0-1B8A11FB84AF}"/>
                </a:ext>
              </a:extLst>
            </p:cNvPr>
            <p:cNvGrpSpPr/>
            <p:nvPr/>
          </p:nvGrpSpPr>
          <p:grpSpPr>
            <a:xfrm>
              <a:off x="1275510" y="6072184"/>
              <a:ext cx="508602" cy="151498"/>
              <a:chOff x="551886" y="4945335"/>
              <a:chExt cx="508602" cy="151498"/>
            </a:xfrm>
          </p:grpSpPr>
          <p:sp>
            <p:nvSpPr>
              <p:cNvPr id="39" name="Rectangle 38">
                <a:extLst>
                  <a:ext uri="{FF2B5EF4-FFF2-40B4-BE49-F238E27FC236}">
                    <a16:creationId xmlns:a16="http://schemas.microsoft.com/office/drawing/2014/main" id="{45B6E5AF-9B22-4A4B-879E-6C0314AA119C}"/>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40" name="Oval 39">
                <a:extLst>
                  <a:ext uri="{FF2B5EF4-FFF2-40B4-BE49-F238E27FC236}">
                    <a16:creationId xmlns:a16="http://schemas.microsoft.com/office/drawing/2014/main" id="{5509AE69-E393-4538-B779-1434562C9095}"/>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41" name="Straight Connector 40">
                <a:extLst>
                  <a:ext uri="{FF2B5EF4-FFF2-40B4-BE49-F238E27FC236}">
                    <a16:creationId xmlns:a16="http://schemas.microsoft.com/office/drawing/2014/main" id="{383AA8A4-E2F1-4B58-AFFF-4BA4BB895678}"/>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56" name="Group 55"/>
          <p:cNvGrpSpPr/>
          <p:nvPr/>
        </p:nvGrpSpPr>
        <p:grpSpPr>
          <a:xfrm>
            <a:off x="9469845" y="2130818"/>
            <a:ext cx="2082409" cy="3864807"/>
            <a:chOff x="9469845" y="2130818"/>
            <a:chExt cx="2082409" cy="3864807"/>
          </a:xfrm>
        </p:grpSpPr>
        <p:sp>
          <p:nvSpPr>
            <p:cNvPr id="9" name="TextBox 8">
              <a:extLst>
                <a:ext uri="{FF2B5EF4-FFF2-40B4-BE49-F238E27FC236}">
                  <a16:creationId xmlns:a16="http://schemas.microsoft.com/office/drawing/2014/main" id="{B3DACEE5-E130-4C59-B833-F30B9E4DCE1A}"/>
                </a:ext>
              </a:extLst>
            </p:cNvPr>
            <p:cNvSpPr txBox="1"/>
            <p:nvPr/>
          </p:nvSpPr>
          <p:spPr>
            <a:xfrm>
              <a:off x="9469845" y="2747554"/>
              <a:ext cx="2082409" cy="1200329"/>
            </a:xfrm>
            <a:prstGeom prst="rect">
              <a:avLst/>
            </a:prstGeom>
            <a:noFill/>
          </p:spPr>
          <p:txBody>
            <a:bodyPr wrap="square" lIns="91440" tIns="45720" rIns="91440" bIns="45720" rtlCol="0">
              <a:spAutoFit/>
            </a:bodyPr>
            <a:lstStyle/>
            <a:p>
              <a:pPr>
                <a:lnSpc>
                  <a:spcPct val="90000"/>
                </a:lnSpc>
                <a:spcAft>
                  <a:spcPts val="600"/>
                </a:spcAft>
              </a:pPr>
              <a:r>
                <a:rPr lang="en-US" sz="1600">
                  <a:gradFill>
                    <a:gsLst>
                      <a:gs pos="2917">
                        <a:schemeClr val="tx1"/>
                      </a:gs>
                      <a:gs pos="30000">
                        <a:schemeClr val="tx1"/>
                      </a:gs>
                    </a:gsLst>
                    <a:lin ang="5400000" scaled="0"/>
                  </a:gradFill>
                </a:rPr>
                <a:t>Boasts </a:t>
              </a:r>
              <a:r>
                <a:rPr lang="en-US" sz="1600">
                  <a:solidFill>
                    <a:schemeClr val="tx2"/>
                  </a:solidFill>
                </a:rPr>
                <a:t>5 well-defined consistency models </a:t>
              </a:r>
              <a:r>
                <a:rPr lang="en-US" sz="1600">
                  <a:gradFill>
                    <a:gsLst>
                      <a:gs pos="2917">
                        <a:schemeClr val="tx1"/>
                      </a:gs>
                      <a:gs pos="30000">
                        <a:schemeClr val="tx1"/>
                      </a:gs>
                    </a:gsLst>
                    <a:lin ang="5400000" scaled="0"/>
                  </a:gradFill>
                </a:rPr>
                <a:t>to pick the right consistency/latency/ throughput tradeoff</a:t>
              </a:r>
            </a:p>
          </p:txBody>
        </p:sp>
        <p:sp>
          <p:nvSpPr>
            <p:cNvPr id="14" name="TextBox 13">
              <a:extLst>
                <a:ext uri="{FF2B5EF4-FFF2-40B4-BE49-F238E27FC236}">
                  <a16:creationId xmlns:a16="http://schemas.microsoft.com/office/drawing/2014/main" id="{A1743157-520E-4DFC-89A4-B2B1B9FFF3C7}"/>
                </a:ext>
              </a:extLst>
            </p:cNvPr>
            <p:cNvSpPr txBox="1"/>
            <p:nvPr/>
          </p:nvSpPr>
          <p:spPr>
            <a:xfrm>
              <a:off x="9469845" y="5016896"/>
              <a:ext cx="2082409" cy="978729"/>
            </a:xfrm>
            <a:prstGeom prst="rect">
              <a:avLst/>
            </a:prstGeom>
            <a:noFill/>
          </p:spPr>
          <p:txBody>
            <a:bodyPr wrap="square" lIns="91440" tIns="45720" rIns="91440" bIns="45720" rtlCol="0">
              <a:spAutoFit/>
            </a:bodyPr>
            <a:lstStyle/>
            <a:p>
              <a:pPr>
                <a:lnSpc>
                  <a:spcPct val="90000"/>
                </a:lnSpc>
                <a:spcAft>
                  <a:spcPts val="600"/>
                </a:spcAft>
              </a:pPr>
              <a:r>
                <a:rPr lang="en-US" sz="1600">
                  <a:gradFill>
                    <a:gsLst>
                      <a:gs pos="2917">
                        <a:schemeClr val="tx1"/>
                      </a:gs>
                      <a:gs pos="30000">
                        <a:schemeClr val="tx1"/>
                      </a:gs>
                    </a:gsLst>
                    <a:lin ang="5400000" scaled="0"/>
                  </a:gradFill>
                </a:rPr>
                <a:t>Naturally </a:t>
              </a:r>
              <a:r>
                <a:rPr lang="en-US" sz="1600">
                  <a:solidFill>
                    <a:schemeClr val="tx2"/>
                  </a:solidFill>
                </a:rPr>
                <a:t>analytics-ready</a:t>
              </a:r>
              <a:r>
                <a:rPr lang="en-US" sz="1600">
                  <a:gradFill>
                    <a:gsLst>
                      <a:gs pos="2917">
                        <a:schemeClr val="tx1"/>
                      </a:gs>
                      <a:gs pos="30000">
                        <a:schemeClr val="tx1"/>
                      </a:gs>
                    </a:gsLst>
                    <a:lin ang="5400000" scaled="0"/>
                  </a:gradFill>
                </a:rPr>
                <a:t> and perfect for </a:t>
              </a:r>
              <a:r>
                <a:rPr lang="en-US" sz="1600">
                  <a:solidFill>
                    <a:schemeClr val="tx2"/>
                  </a:solidFill>
                </a:rPr>
                <a:t>event-driven architectures</a:t>
              </a:r>
            </a:p>
          </p:txBody>
        </p:sp>
        <p:grpSp>
          <p:nvGrpSpPr>
            <p:cNvPr id="26" name="Group 25">
              <a:extLst>
                <a:ext uri="{FF2B5EF4-FFF2-40B4-BE49-F238E27FC236}">
                  <a16:creationId xmlns:a16="http://schemas.microsoft.com/office/drawing/2014/main" id="{4DF029D3-9086-4835-B2F3-C6B0DF40B286}"/>
                </a:ext>
              </a:extLst>
            </p:cNvPr>
            <p:cNvGrpSpPr/>
            <p:nvPr/>
          </p:nvGrpSpPr>
          <p:grpSpPr>
            <a:xfrm>
              <a:off x="9644969" y="2130818"/>
              <a:ext cx="355692" cy="450070"/>
              <a:chOff x="9079741" y="2473250"/>
              <a:chExt cx="838336" cy="1060779"/>
            </a:xfrm>
            <a:solidFill>
              <a:schemeClr val="bg1"/>
            </a:solidFill>
          </p:grpSpPr>
          <p:grpSp>
            <p:nvGrpSpPr>
              <p:cNvPr id="27" name="Group 26">
                <a:extLst>
                  <a:ext uri="{FF2B5EF4-FFF2-40B4-BE49-F238E27FC236}">
                    <a16:creationId xmlns:a16="http://schemas.microsoft.com/office/drawing/2014/main" id="{8A2A092F-479C-4DF4-B15B-C3095F41AA01}"/>
                  </a:ext>
                </a:extLst>
              </p:cNvPr>
              <p:cNvGrpSpPr/>
              <p:nvPr/>
            </p:nvGrpSpPr>
            <p:grpSpPr>
              <a:xfrm>
                <a:off x="9200636" y="3002224"/>
                <a:ext cx="596547" cy="531805"/>
                <a:chOff x="9209059" y="3002224"/>
                <a:chExt cx="596547" cy="531805"/>
              </a:xfrm>
              <a:grpFill/>
            </p:grpSpPr>
            <p:sp>
              <p:nvSpPr>
                <p:cNvPr id="30" name="Freeform: Shape 29">
                  <a:extLst>
                    <a:ext uri="{FF2B5EF4-FFF2-40B4-BE49-F238E27FC236}">
                      <a16:creationId xmlns:a16="http://schemas.microsoft.com/office/drawing/2014/main" id="{164AF23B-6642-4C7A-96EA-14D5B7DC7FFB}"/>
                    </a:ext>
                  </a:extLst>
                </p:cNvPr>
                <p:cNvSpPr/>
                <p:nvPr/>
              </p:nvSpPr>
              <p:spPr bwMode="auto">
                <a:xfrm rot="19800000">
                  <a:off x="9563892" y="3019382"/>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31" name="Freeform: Shape 30">
                  <a:extLst>
                    <a:ext uri="{FF2B5EF4-FFF2-40B4-BE49-F238E27FC236}">
                      <a16:creationId xmlns:a16="http://schemas.microsoft.com/office/drawing/2014/main" id="{78A44DC5-0120-4CC4-A0A4-23DF44ABD098}"/>
                    </a:ext>
                  </a:extLst>
                </p:cNvPr>
                <p:cNvSpPr/>
                <p:nvPr/>
              </p:nvSpPr>
              <p:spPr bwMode="auto">
                <a:xfrm rot="1800000">
                  <a:off x="9209059" y="3002224"/>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sp>
            <p:nvSpPr>
              <p:cNvPr id="28" name="Star: 12 Points 27">
                <a:extLst>
                  <a:ext uri="{FF2B5EF4-FFF2-40B4-BE49-F238E27FC236}">
                    <a16:creationId xmlns:a16="http://schemas.microsoft.com/office/drawing/2014/main" id="{4EEE1946-A57D-4B2C-8C82-22C90D9EF4E2}"/>
                  </a:ext>
                </a:extLst>
              </p:cNvPr>
              <p:cNvSpPr/>
              <p:nvPr/>
            </p:nvSpPr>
            <p:spPr bwMode="auto">
              <a:xfrm>
                <a:off x="9079741" y="2473250"/>
                <a:ext cx="838336" cy="838336"/>
              </a:xfrm>
              <a:prstGeom prst="star12">
                <a:avLst>
                  <a:gd name="adj" fmla="val 40530"/>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9" name="Oval 28">
                <a:extLst>
                  <a:ext uri="{FF2B5EF4-FFF2-40B4-BE49-F238E27FC236}">
                    <a16:creationId xmlns:a16="http://schemas.microsoft.com/office/drawing/2014/main" id="{95BB437C-CBA0-4AC5-8AF1-737EC46E339F}"/>
                  </a:ext>
                </a:extLst>
              </p:cNvPr>
              <p:cNvSpPr/>
              <p:nvPr/>
            </p:nvSpPr>
            <p:spPr bwMode="auto">
              <a:xfrm>
                <a:off x="9253465" y="2646974"/>
                <a:ext cx="490884" cy="490884"/>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nvGrpSpPr>
            <p:cNvPr id="48" name="Group 47">
              <a:extLst>
                <a:ext uri="{FF2B5EF4-FFF2-40B4-BE49-F238E27FC236}">
                  <a16:creationId xmlns:a16="http://schemas.microsoft.com/office/drawing/2014/main" id="{991A8ECC-5002-4DA1-B5AE-B392EF8134F4}"/>
                </a:ext>
              </a:extLst>
            </p:cNvPr>
            <p:cNvGrpSpPr/>
            <p:nvPr/>
          </p:nvGrpSpPr>
          <p:grpSpPr>
            <a:xfrm>
              <a:off x="9644969" y="4532296"/>
              <a:ext cx="264490" cy="336012"/>
              <a:chOff x="10698247" y="2486025"/>
              <a:chExt cx="452353" cy="574676"/>
            </a:xfrm>
          </p:grpSpPr>
          <p:sp>
            <p:nvSpPr>
              <p:cNvPr id="49" name="Rectangle 3">
                <a:extLst>
                  <a:ext uri="{FF2B5EF4-FFF2-40B4-BE49-F238E27FC236}">
                    <a16:creationId xmlns:a16="http://schemas.microsoft.com/office/drawing/2014/main" id="{0C79153D-2064-47A4-959B-0AC42E0843F7}"/>
                  </a:ext>
                </a:extLst>
              </p:cNvPr>
              <p:cNvSpPr/>
              <p:nvPr/>
            </p:nvSpPr>
            <p:spPr bwMode="auto">
              <a:xfrm>
                <a:off x="10698247" y="2486025"/>
                <a:ext cx="355436" cy="574676"/>
              </a:xfrm>
              <a:custGeom>
                <a:avLst/>
                <a:gdLst>
                  <a:gd name="connsiteX0" fmla="*/ 0 w 301625"/>
                  <a:gd name="connsiteY0" fmla="*/ 0 h 549275"/>
                  <a:gd name="connsiteX1" fmla="*/ 301625 w 301625"/>
                  <a:gd name="connsiteY1" fmla="*/ 0 h 549275"/>
                  <a:gd name="connsiteX2" fmla="*/ 301625 w 301625"/>
                  <a:gd name="connsiteY2" fmla="*/ 549275 h 549275"/>
                  <a:gd name="connsiteX3" fmla="*/ 0 w 301625"/>
                  <a:gd name="connsiteY3" fmla="*/ 549275 h 549275"/>
                  <a:gd name="connsiteX4" fmla="*/ 0 w 301625"/>
                  <a:gd name="connsiteY4" fmla="*/ 0 h 549275"/>
                  <a:gd name="connsiteX0" fmla="*/ 0 w 301625"/>
                  <a:gd name="connsiteY0" fmla="*/ 0 h 549275"/>
                  <a:gd name="connsiteX1" fmla="*/ 301625 w 301625"/>
                  <a:gd name="connsiteY1" fmla="*/ 0 h 549275"/>
                  <a:gd name="connsiteX2" fmla="*/ 301625 w 301625"/>
                  <a:gd name="connsiteY2" fmla="*/ 549275 h 549275"/>
                  <a:gd name="connsiteX3" fmla="*/ 6350 w 301625"/>
                  <a:gd name="connsiteY3" fmla="*/ 384175 h 549275"/>
                  <a:gd name="connsiteX4" fmla="*/ 0 w 301625"/>
                  <a:gd name="connsiteY4" fmla="*/ 0 h 549275"/>
                  <a:gd name="connsiteX0" fmla="*/ 0 w 301625"/>
                  <a:gd name="connsiteY0" fmla="*/ 0 h 549275"/>
                  <a:gd name="connsiteX1" fmla="*/ 301625 w 301625"/>
                  <a:gd name="connsiteY1" fmla="*/ 0 h 549275"/>
                  <a:gd name="connsiteX2" fmla="*/ 301625 w 301625"/>
                  <a:gd name="connsiteY2" fmla="*/ 549275 h 549275"/>
                  <a:gd name="connsiteX3" fmla="*/ 3175 w 301625"/>
                  <a:gd name="connsiteY3" fmla="*/ 485775 h 549275"/>
                  <a:gd name="connsiteX4" fmla="*/ 0 w 301625"/>
                  <a:gd name="connsiteY4" fmla="*/ 0 h 549275"/>
                  <a:gd name="connsiteX0" fmla="*/ 0 w 301625"/>
                  <a:gd name="connsiteY0" fmla="*/ 0 h 549275"/>
                  <a:gd name="connsiteX1" fmla="*/ 298450 w 301625"/>
                  <a:gd name="connsiteY1" fmla="*/ 152400 h 549275"/>
                  <a:gd name="connsiteX2" fmla="*/ 301625 w 301625"/>
                  <a:gd name="connsiteY2" fmla="*/ 549275 h 549275"/>
                  <a:gd name="connsiteX3" fmla="*/ 3175 w 301625"/>
                  <a:gd name="connsiteY3" fmla="*/ 485775 h 549275"/>
                  <a:gd name="connsiteX4" fmla="*/ 0 w 301625"/>
                  <a:gd name="connsiteY4" fmla="*/ 0 h 549275"/>
                  <a:gd name="connsiteX0" fmla="*/ 0 w 330226"/>
                  <a:gd name="connsiteY0" fmla="*/ 0 h 549275"/>
                  <a:gd name="connsiteX1" fmla="*/ 330200 w 330226"/>
                  <a:gd name="connsiteY1" fmla="*/ 63500 h 549275"/>
                  <a:gd name="connsiteX2" fmla="*/ 301625 w 330226"/>
                  <a:gd name="connsiteY2" fmla="*/ 549275 h 549275"/>
                  <a:gd name="connsiteX3" fmla="*/ 3175 w 330226"/>
                  <a:gd name="connsiteY3" fmla="*/ 485775 h 549275"/>
                  <a:gd name="connsiteX4" fmla="*/ 0 w 330226"/>
                  <a:gd name="connsiteY4" fmla="*/ 0 h 549275"/>
                  <a:gd name="connsiteX0" fmla="*/ 0 w 349944"/>
                  <a:gd name="connsiteY0" fmla="*/ 0 h 549275"/>
                  <a:gd name="connsiteX1" fmla="*/ 330200 w 349944"/>
                  <a:gd name="connsiteY1" fmla="*/ 63500 h 549275"/>
                  <a:gd name="connsiteX2" fmla="*/ 311149 w 349944"/>
                  <a:gd name="connsiteY2" fmla="*/ 276225 h 549275"/>
                  <a:gd name="connsiteX3" fmla="*/ 301625 w 349944"/>
                  <a:gd name="connsiteY3" fmla="*/ 549275 h 549275"/>
                  <a:gd name="connsiteX4" fmla="*/ 3175 w 349944"/>
                  <a:gd name="connsiteY4" fmla="*/ 485775 h 549275"/>
                  <a:gd name="connsiteX5" fmla="*/ 0 w 349944"/>
                  <a:gd name="connsiteY5" fmla="*/ 0 h 549275"/>
                  <a:gd name="connsiteX0" fmla="*/ 0 w 350772"/>
                  <a:gd name="connsiteY0" fmla="*/ 0 h 549275"/>
                  <a:gd name="connsiteX1" fmla="*/ 330200 w 350772"/>
                  <a:gd name="connsiteY1" fmla="*/ 63500 h 549275"/>
                  <a:gd name="connsiteX2" fmla="*/ 311149 w 350772"/>
                  <a:gd name="connsiteY2" fmla="*/ 276225 h 549275"/>
                  <a:gd name="connsiteX3" fmla="*/ 301625 w 350772"/>
                  <a:gd name="connsiteY3" fmla="*/ 549275 h 549275"/>
                  <a:gd name="connsiteX4" fmla="*/ 3175 w 350772"/>
                  <a:gd name="connsiteY4" fmla="*/ 485775 h 549275"/>
                  <a:gd name="connsiteX5" fmla="*/ 0 w 350772"/>
                  <a:gd name="connsiteY5" fmla="*/ 0 h 549275"/>
                  <a:gd name="connsiteX0" fmla="*/ 0 w 358734"/>
                  <a:gd name="connsiteY0" fmla="*/ 0 h 549275"/>
                  <a:gd name="connsiteX1" fmla="*/ 330200 w 358734"/>
                  <a:gd name="connsiteY1" fmla="*/ 63500 h 549275"/>
                  <a:gd name="connsiteX2" fmla="*/ 339724 w 358734"/>
                  <a:gd name="connsiteY2" fmla="*/ 238125 h 549275"/>
                  <a:gd name="connsiteX3" fmla="*/ 301625 w 358734"/>
                  <a:gd name="connsiteY3" fmla="*/ 549275 h 549275"/>
                  <a:gd name="connsiteX4" fmla="*/ 3175 w 358734"/>
                  <a:gd name="connsiteY4" fmla="*/ 485775 h 549275"/>
                  <a:gd name="connsiteX5" fmla="*/ 0 w 358734"/>
                  <a:gd name="connsiteY5" fmla="*/ 0 h 549275"/>
                  <a:gd name="connsiteX0" fmla="*/ 0 w 343868"/>
                  <a:gd name="connsiteY0" fmla="*/ 0 h 549275"/>
                  <a:gd name="connsiteX1" fmla="*/ 330200 w 343868"/>
                  <a:gd name="connsiteY1" fmla="*/ 63500 h 549275"/>
                  <a:gd name="connsiteX2" fmla="*/ 339724 w 343868"/>
                  <a:gd name="connsiteY2" fmla="*/ 238125 h 549275"/>
                  <a:gd name="connsiteX3" fmla="*/ 301625 w 343868"/>
                  <a:gd name="connsiteY3" fmla="*/ 549275 h 549275"/>
                  <a:gd name="connsiteX4" fmla="*/ 3175 w 343868"/>
                  <a:gd name="connsiteY4" fmla="*/ 485775 h 549275"/>
                  <a:gd name="connsiteX5" fmla="*/ 0 w 343868"/>
                  <a:gd name="connsiteY5" fmla="*/ 0 h 549275"/>
                  <a:gd name="connsiteX0" fmla="*/ 0 w 342200"/>
                  <a:gd name="connsiteY0" fmla="*/ 0 h 549275"/>
                  <a:gd name="connsiteX1" fmla="*/ 330200 w 342200"/>
                  <a:gd name="connsiteY1" fmla="*/ 63500 h 549275"/>
                  <a:gd name="connsiteX2" fmla="*/ 339724 w 342200"/>
                  <a:gd name="connsiteY2" fmla="*/ 238125 h 549275"/>
                  <a:gd name="connsiteX3" fmla="*/ 301625 w 342200"/>
                  <a:gd name="connsiteY3" fmla="*/ 549275 h 549275"/>
                  <a:gd name="connsiteX4" fmla="*/ 3175 w 342200"/>
                  <a:gd name="connsiteY4" fmla="*/ 485775 h 549275"/>
                  <a:gd name="connsiteX5" fmla="*/ 0 w 342200"/>
                  <a:gd name="connsiteY5" fmla="*/ 0 h 549275"/>
                  <a:gd name="connsiteX0" fmla="*/ 0 w 339724"/>
                  <a:gd name="connsiteY0" fmla="*/ 0 h 549275"/>
                  <a:gd name="connsiteX1" fmla="*/ 330200 w 339724"/>
                  <a:gd name="connsiteY1" fmla="*/ 63500 h 549275"/>
                  <a:gd name="connsiteX2" fmla="*/ 339724 w 339724"/>
                  <a:gd name="connsiteY2" fmla="*/ 238125 h 549275"/>
                  <a:gd name="connsiteX3" fmla="*/ 301625 w 339724"/>
                  <a:gd name="connsiteY3" fmla="*/ 549275 h 549275"/>
                  <a:gd name="connsiteX4" fmla="*/ 3175 w 339724"/>
                  <a:gd name="connsiteY4" fmla="*/ 485775 h 549275"/>
                  <a:gd name="connsiteX5" fmla="*/ 0 w 339724"/>
                  <a:gd name="connsiteY5" fmla="*/ 0 h 549275"/>
                  <a:gd name="connsiteX0" fmla="*/ 0 w 340929"/>
                  <a:gd name="connsiteY0" fmla="*/ 0 h 549275"/>
                  <a:gd name="connsiteX1" fmla="*/ 330200 w 340929"/>
                  <a:gd name="connsiteY1" fmla="*/ 63500 h 549275"/>
                  <a:gd name="connsiteX2" fmla="*/ 339724 w 340929"/>
                  <a:gd name="connsiteY2" fmla="*/ 238125 h 549275"/>
                  <a:gd name="connsiteX3" fmla="*/ 336549 w 340929"/>
                  <a:gd name="connsiteY3" fmla="*/ 406400 h 549275"/>
                  <a:gd name="connsiteX4" fmla="*/ 301625 w 340929"/>
                  <a:gd name="connsiteY4" fmla="*/ 549275 h 549275"/>
                  <a:gd name="connsiteX5" fmla="*/ 3175 w 340929"/>
                  <a:gd name="connsiteY5" fmla="*/ 485775 h 549275"/>
                  <a:gd name="connsiteX6" fmla="*/ 0 w 340929"/>
                  <a:gd name="connsiteY6" fmla="*/ 0 h 549275"/>
                  <a:gd name="connsiteX0" fmla="*/ 0 w 339739"/>
                  <a:gd name="connsiteY0" fmla="*/ 0 h 549275"/>
                  <a:gd name="connsiteX1" fmla="*/ 330200 w 339739"/>
                  <a:gd name="connsiteY1" fmla="*/ 63500 h 549275"/>
                  <a:gd name="connsiteX2" fmla="*/ 339724 w 339739"/>
                  <a:gd name="connsiteY2" fmla="*/ 238125 h 549275"/>
                  <a:gd name="connsiteX3" fmla="*/ 282574 w 339739"/>
                  <a:gd name="connsiteY3" fmla="*/ 333375 h 549275"/>
                  <a:gd name="connsiteX4" fmla="*/ 301625 w 339739"/>
                  <a:gd name="connsiteY4" fmla="*/ 549275 h 549275"/>
                  <a:gd name="connsiteX5" fmla="*/ 3175 w 339739"/>
                  <a:gd name="connsiteY5" fmla="*/ 485775 h 549275"/>
                  <a:gd name="connsiteX6" fmla="*/ 0 w 339739"/>
                  <a:gd name="connsiteY6" fmla="*/ 0 h 549275"/>
                  <a:gd name="connsiteX0" fmla="*/ 0 w 339739"/>
                  <a:gd name="connsiteY0" fmla="*/ 0 h 549275"/>
                  <a:gd name="connsiteX1" fmla="*/ 330200 w 339739"/>
                  <a:gd name="connsiteY1" fmla="*/ 63500 h 549275"/>
                  <a:gd name="connsiteX2" fmla="*/ 339724 w 339739"/>
                  <a:gd name="connsiteY2" fmla="*/ 238125 h 549275"/>
                  <a:gd name="connsiteX3" fmla="*/ 282574 w 339739"/>
                  <a:gd name="connsiteY3" fmla="*/ 333375 h 549275"/>
                  <a:gd name="connsiteX4" fmla="*/ 301625 w 339739"/>
                  <a:gd name="connsiteY4" fmla="*/ 549275 h 549275"/>
                  <a:gd name="connsiteX5" fmla="*/ 3175 w 339739"/>
                  <a:gd name="connsiteY5" fmla="*/ 485775 h 549275"/>
                  <a:gd name="connsiteX6" fmla="*/ 0 w 339739"/>
                  <a:gd name="connsiteY6" fmla="*/ 0 h 549275"/>
                  <a:gd name="connsiteX0" fmla="*/ 0 w 339735"/>
                  <a:gd name="connsiteY0" fmla="*/ 0 h 549275"/>
                  <a:gd name="connsiteX1" fmla="*/ 330200 w 339735"/>
                  <a:gd name="connsiteY1" fmla="*/ 63500 h 549275"/>
                  <a:gd name="connsiteX2" fmla="*/ 339724 w 339735"/>
                  <a:gd name="connsiteY2" fmla="*/ 238125 h 549275"/>
                  <a:gd name="connsiteX3" fmla="*/ 263524 w 339735"/>
                  <a:gd name="connsiteY3" fmla="*/ 260350 h 549275"/>
                  <a:gd name="connsiteX4" fmla="*/ 301625 w 339735"/>
                  <a:gd name="connsiteY4" fmla="*/ 549275 h 549275"/>
                  <a:gd name="connsiteX5" fmla="*/ 3175 w 339735"/>
                  <a:gd name="connsiteY5" fmla="*/ 485775 h 549275"/>
                  <a:gd name="connsiteX6" fmla="*/ 0 w 339735"/>
                  <a:gd name="connsiteY6" fmla="*/ 0 h 549275"/>
                  <a:gd name="connsiteX0" fmla="*/ 0 w 339751"/>
                  <a:gd name="connsiteY0" fmla="*/ 0 h 549275"/>
                  <a:gd name="connsiteX1" fmla="*/ 330200 w 339751"/>
                  <a:gd name="connsiteY1" fmla="*/ 63500 h 549275"/>
                  <a:gd name="connsiteX2" fmla="*/ 339724 w 339751"/>
                  <a:gd name="connsiteY2" fmla="*/ 238125 h 549275"/>
                  <a:gd name="connsiteX3" fmla="*/ 304799 w 339751"/>
                  <a:gd name="connsiteY3" fmla="*/ 285750 h 549275"/>
                  <a:gd name="connsiteX4" fmla="*/ 301625 w 339751"/>
                  <a:gd name="connsiteY4" fmla="*/ 549275 h 549275"/>
                  <a:gd name="connsiteX5" fmla="*/ 3175 w 339751"/>
                  <a:gd name="connsiteY5" fmla="*/ 485775 h 549275"/>
                  <a:gd name="connsiteX6" fmla="*/ 0 w 339751"/>
                  <a:gd name="connsiteY6" fmla="*/ 0 h 549275"/>
                  <a:gd name="connsiteX0" fmla="*/ 0 w 339754"/>
                  <a:gd name="connsiteY0" fmla="*/ 0 h 549275"/>
                  <a:gd name="connsiteX1" fmla="*/ 330200 w 339754"/>
                  <a:gd name="connsiteY1" fmla="*/ 63500 h 549275"/>
                  <a:gd name="connsiteX2" fmla="*/ 339724 w 339754"/>
                  <a:gd name="connsiteY2" fmla="*/ 238125 h 549275"/>
                  <a:gd name="connsiteX3" fmla="*/ 304799 w 339754"/>
                  <a:gd name="connsiteY3" fmla="*/ 285750 h 549275"/>
                  <a:gd name="connsiteX4" fmla="*/ 301625 w 339754"/>
                  <a:gd name="connsiteY4" fmla="*/ 549275 h 549275"/>
                  <a:gd name="connsiteX5" fmla="*/ 3175 w 339754"/>
                  <a:gd name="connsiteY5" fmla="*/ 485775 h 549275"/>
                  <a:gd name="connsiteX6" fmla="*/ 0 w 339754"/>
                  <a:gd name="connsiteY6" fmla="*/ 0 h 549275"/>
                  <a:gd name="connsiteX0" fmla="*/ 0 w 339724"/>
                  <a:gd name="connsiteY0" fmla="*/ 0 h 549275"/>
                  <a:gd name="connsiteX1" fmla="*/ 330200 w 339724"/>
                  <a:gd name="connsiteY1" fmla="*/ 63500 h 549275"/>
                  <a:gd name="connsiteX2" fmla="*/ 339724 w 339724"/>
                  <a:gd name="connsiteY2" fmla="*/ 238125 h 549275"/>
                  <a:gd name="connsiteX3" fmla="*/ 304799 w 339724"/>
                  <a:gd name="connsiteY3" fmla="*/ 285750 h 549275"/>
                  <a:gd name="connsiteX4" fmla="*/ 301625 w 339724"/>
                  <a:gd name="connsiteY4" fmla="*/ 549275 h 549275"/>
                  <a:gd name="connsiteX5" fmla="*/ 3175 w 339724"/>
                  <a:gd name="connsiteY5" fmla="*/ 485775 h 549275"/>
                  <a:gd name="connsiteX6" fmla="*/ 0 w 339724"/>
                  <a:gd name="connsiteY6" fmla="*/ 0 h 549275"/>
                  <a:gd name="connsiteX0" fmla="*/ 0 w 339724"/>
                  <a:gd name="connsiteY0" fmla="*/ 0 h 549275"/>
                  <a:gd name="connsiteX1" fmla="*/ 330200 w 339724"/>
                  <a:gd name="connsiteY1" fmla="*/ 63500 h 549275"/>
                  <a:gd name="connsiteX2" fmla="*/ 339724 w 339724"/>
                  <a:gd name="connsiteY2" fmla="*/ 238125 h 549275"/>
                  <a:gd name="connsiteX3" fmla="*/ 304799 w 339724"/>
                  <a:gd name="connsiteY3" fmla="*/ 285750 h 549275"/>
                  <a:gd name="connsiteX4" fmla="*/ 301625 w 339724"/>
                  <a:gd name="connsiteY4" fmla="*/ 549275 h 549275"/>
                  <a:gd name="connsiteX5" fmla="*/ 3175 w 339724"/>
                  <a:gd name="connsiteY5" fmla="*/ 485775 h 549275"/>
                  <a:gd name="connsiteX6" fmla="*/ 0 w 339724"/>
                  <a:gd name="connsiteY6" fmla="*/ 0 h 549275"/>
                  <a:gd name="connsiteX0" fmla="*/ 0 w 339725"/>
                  <a:gd name="connsiteY0" fmla="*/ 0 h 549275"/>
                  <a:gd name="connsiteX1" fmla="*/ 339725 w 339725"/>
                  <a:gd name="connsiteY1" fmla="*/ 66675 h 549275"/>
                  <a:gd name="connsiteX2" fmla="*/ 339724 w 339725"/>
                  <a:gd name="connsiteY2" fmla="*/ 238125 h 549275"/>
                  <a:gd name="connsiteX3" fmla="*/ 304799 w 339725"/>
                  <a:gd name="connsiteY3" fmla="*/ 285750 h 549275"/>
                  <a:gd name="connsiteX4" fmla="*/ 301625 w 339725"/>
                  <a:gd name="connsiteY4" fmla="*/ 549275 h 549275"/>
                  <a:gd name="connsiteX5" fmla="*/ 3175 w 339725"/>
                  <a:gd name="connsiteY5" fmla="*/ 485775 h 549275"/>
                  <a:gd name="connsiteX6" fmla="*/ 0 w 339725"/>
                  <a:gd name="connsiteY6" fmla="*/ 0 h 549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9725" h="549275">
                    <a:moveTo>
                      <a:pt x="0" y="0"/>
                    </a:moveTo>
                    <a:lnTo>
                      <a:pt x="339725" y="66675"/>
                    </a:lnTo>
                    <a:cubicBezTo>
                      <a:pt x="337608" y="128587"/>
                      <a:pt x="339724" y="192087"/>
                      <a:pt x="339724" y="238125"/>
                    </a:cubicBezTo>
                    <a:cubicBezTo>
                      <a:pt x="324907" y="266700"/>
                      <a:pt x="314324" y="271992"/>
                      <a:pt x="304799" y="285750"/>
                    </a:cubicBezTo>
                    <a:cubicBezTo>
                      <a:pt x="298449" y="337608"/>
                      <a:pt x="306387" y="472546"/>
                      <a:pt x="301625" y="549275"/>
                    </a:cubicBezTo>
                    <a:lnTo>
                      <a:pt x="3175" y="485775"/>
                    </a:lnTo>
                    <a:cubicBezTo>
                      <a:pt x="2117" y="323850"/>
                      <a:pt x="1058" y="161925"/>
                      <a:pt x="0" y="0"/>
                    </a:cubicBez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0" name="Freeform 149">
                <a:extLst>
                  <a:ext uri="{FF2B5EF4-FFF2-40B4-BE49-F238E27FC236}">
                    <a16:creationId xmlns:a16="http://schemas.microsoft.com/office/drawing/2014/main" id="{5B383B52-B8D6-485C-85EB-C4034179AFDC}"/>
                  </a:ext>
                </a:extLst>
              </p:cNvPr>
              <p:cNvSpPr/>
              <p:nvPr/>
            </p:nvSpPr>
            <p:spPr bwMode="auto">
              <a:xfrm>
                <a:off x="10706100" y="2486025"/>
                <a:ext cx="444500" cy="495300"/>
              </a:xfrm>
              <a:custGeom>
                <a:avLst/>
                <a:gdLst>
                  <a:gd name="connsiteX0" fmla="*/ 0 w 425450"/>
                  <a:gd name="connsiteY0" fmla="*/ 0 h 495300"/>
                  <a:gd name="connsiteX1" fmla="*/ 381000 w 425450"/>
                  <a:gd name="connsiteY1" fmla="*/ 0 h 495300"/>
                  <a:gd name="connsiteX2" fmla="*/ 381000 w 425450"/>
                  <a:gd name="connsiteY2" fmla="*/ 231775 h 495300"/>
                  <a:gd name="connsiteX3" fmla="*/ 422275 w 425450"/>
                  <a:gd name="connsiteY3" fmla="*/ 266700 h 495300"/>
                  <a:gd name="connsiteX4" fmla="*/ 425450 w 425450"/>
                  <a:gd name="connsiteY4" fmla="*/ 419100 h 495300"/>
                  <a:gd name="connsiteX5" fmla="*/ 377825 w 425450"/>
                  <a:gd name="connsiteY5" fmla="*/ 450850 h 495300"/>
                  <a:gd name="connsiteX6" fmla="*/ 377825 w 425450"/>
                  <a:gd name="connsiteY6" fmla="*/ 495300 h 495300"/>
                  <a:gd name="connsiteX7" fmla="*/ 285750 w 425450"/>
                  <a:gd name="connsiteY7" fmla="*/ 495300 h 495300"/>
                  <a:gd name="connsiteX0" fmla="*/ 0 w 444500"/>
                  <a:gd name="connsiteY0" fmla="*/ 3175 h 495300"/>
                  <a:gd name="connsiteX1" fmla="*/ 400050 w 444500"/>
                  <a:gd name="connsiteY1" fmla="*/ 0 h 495300"/>
                  <a:gd name="connsiteX2" fmla="*/ 400050 w 444500"/>
                  <a:gd name="connsiteY2" fmla="*/ 231775 h 495300"/>
                  <a:gd name="connsiteX3" fmla="*/ 441325 w 444500"/>
                  <a:gd name="connsiteY3" fmla="*/ 266700 h 495300"/>
                  <a:gd name="connsiteX4" fmla="*/ 444500 w 444500"/>
                  <a:gd name="connsiteY4" fmla="*/ 419100 h 495300"/>
                  <a:gd name="connsiteX5" fmla="*/ 396875 w 444500"/>
                  <a:gd name="connsiteY5" fmla="*/ 450850 h 495300"/>
                  <a:gd name="connsiteX6" fmla="*/ 396875 w 444500"/>
                  <a:gd name="connsiteY6" fmla="*/ 495300 h 495300"/>
                  <a:gd name="connsiteX7" fmla="*/ 304800 w 444500"/>
                  <a:gd name="connsiteY7"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4500" h="495300">
                    <a:moveTo>
                      <a:pt x="0" y="3175"/>
                    </a:moveTo>
                    <a:lnTo>
                      <a:pt x="400050" y="0"/>
                    </a:lnTo>
                    <a:lnTo>
                      <a:pt x="400050" y="231775"/>
                    </a:lnTo>
                    <a:lnTo>
                      <a:pt x="441325" y="266700"/>
                    </a:lnTo>
                    <a:cubicBezTo>
                      <a:pt x="442383" y="317500"/>
                      <a:pt x="443442" y="368300"/>
                      <a:pt x="444500" y="419100"/>
                    </a:cubicBezTo>
                    <a:lnTo>
                      <a:pt x="396875" y="450850"/>
                    </a:lnTo>
                    <a:lnTo>
                      <a:pt x="396875" y="495300"/>
                    </a:lnTo>
                    <a:lnTo>
                      <a:pt x="304800" y="495300"/>
                    </a:lnTo>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grpSp>
        <p:nvGrpSpPr>
          <p:cNvPr id="54" name="Group 53"/>
          <p:cNvGrpSpPr/>
          <p:nvPr/>
        </p:nvGrpSpPr>
        <p:grpSpPr>
          <a:xfrm>
            <a:off x="4858490" y="2195140"/>
            <a:ext cx="2082409" cy="3800485"/>
            <a:chOff x="4858490" y="2195140"/>
            <a:chExt cx="2082409" cy="3800485"/>
          </a:xfrm>
        </p:grpSpPr>
        <p:sp>
          <p:nvSpPr>
            <p:cNvPr id="6" name="TextBox 5">
              <a:extLst>
                <a:ext uri="{FF2B5EF4-FFF2-40B4-BE49-F238E27FC236}">
                  <a16:creationId xmlns:a16="http://schemas.microsoft.com/office/drawing/2014/main" id="{233A87CB-0055-4506-A993-2CE2A6673F41}"/>
                </a:ext>
              </a:extLst>
            </p:cNvPr>
            <p:cNvSpPr txBox="1"/>
            <p:nvPr/>
          </p:nvSpPr>
          <p:spPr>
            <a:xfrm>
              <a:off x="4858490" y="2747554"/>
              <a:ext cx="2012573" cy="1200329"/>
            </a:xfrm>
            <a:prstGeom prst="rect">
              <a:avLst/>
            </a:prstGeom>
            <a:noFill/>
          </p:spPr>
          <p:txBody>
            <a:bodyPr wrap="square" lIns="91440" tIns="45720" rIns="91440" bIns="45720" rtlCol="0">
              <a:spAutoFit/>
            </a:bodyPr>
            <a:lstStyle/>
            <a:p>
              <a:pPr>
                <a:lnSpc>
                  <a:spcPct val="90000"/>
                </a:lnSpc>
                <a:spcAft>
                  <a:spcPts val="600"/>
                </a:spcAft>
              </a:pPr>
              <a:r>
                <a:rPr lang="en-US" sz="1600">
                  <a:gradFill>
                    <a:gsLst>
                      <a:gs pos="2917">
                        <a:schemeClr val="tx1"/>
                      </a:gs>
                      <a:gs pos="30000">
                        <a:schemeClr val="tx1"/>
                      </a:gs>
                    </a:gsLst>
                    <a:lin ang="5400000" scaled="0"/>
                  </a:gradFill>
                </a:rPr>
                <a:t>Provides guaranteed </a:t>
              </a:r>
              <a:r>
                <a:rPr lang="en-US" sz="1600">
                  <a:solidFill>
                    <a:schemeClr val="tx2"/>
                  </a:solidFill>
                </a:rPr>
                <a:t>single digit millisecond latency at 99</a:t>
              </a:r>
              <a:r>
                <a:rPr lang="en-US" sz="1600" baseline="30000">
                  <a:solidFill>
                    <a:schemeClr val="tx2"/>
                  </a:solidFill>
                </a:rPr>
                <a:t>th</a:t>
              </a:r>
              <a:r>
                <a:rPr lang="en-US" sz="1600">
                  <a:solidFill>
                    <a:schemeClr val="tx2"/>
                  </a:solidFill>
                </a:rPr>
                <a:t> percentile worldwide</a:t>
              </a:r>
            </a:p>
          </p:txBody>
        </p:sp>
        <p:sp>
          <p:nvSpPr>
            <p:cNvPr id="12" name="TextBox 11">
              <a:extLst>
                <a:ext uri="{FF2B5EF4-FFF2-40B4-BE49-F238E27FC236}">
                  <a16:creationId xmlns:a16="http://schemas.microsoft.com/office/drawing/2014/main" id="{501844E5-ED9F-488F-800B-5B5A2D0C0E3D}"/>
                </a:ext>
              </a:extLst>
            </p:cNvPr>
            <p:cNvSpPr txBox="1"/>
            <p:nvPr/>
          </p:nvSpPr>
          <p:spPr>
            <a:xfrm>
              <a:off x="4858490" y="5016896"/>
              <a:ext cx="2082409" cy="978729"/>
            </a:xfrm>
            <a:prstGeom prst="rect">
              <a:avLst/>
            </a:prstGeom>
            <a:noFill/>
          </p:spPr>
          <p:txBody>
            <a:bodyPr wrap="square" lIns="91440" tIns="45720" rIns="91440" bIns="45720" rtlCol="0">
              <a:spAutoFit/>
            </a:bodyPr>
            <a:lstStyle/>
            <a:p>
              <a:pPr>
                <a:lnSpc>
                  <a:spcPct val="90000"/>
                </a:lnSpc>
                <a:spcAft>
                  <a:spcPts val="600"/>
                </a:spcAft>
              </a:pPr>
              <a:r>
                <a:rPr lang="en-US" sz="1600">
                  <a:gradFill>
                    <a:gsLst>
                      <a:gs pos="2917">
                        <a:schemeClr val="tx1"/>
                      </a:gs>
                      <a:gs pos="30000">
                        <a:schemeClr val="tx1"/>
                      </a:gs>
                    </a:gsLst>
                    <a:lin ang="5400000" scaled="0"/>
                  </a:gradFill>
                </a:rPr>
                <a:t>Tackles </a:t>
              </a:r>
              <a:r>
                <a:rPr lang="en-US" sz="1600">
                  <a:solidFill>
                    <a:schemeClr val="tx2"/>
                  </a:solidFill>
                </a:rPr>
                <a:t>big data </a:t>
              </a:r>
              <a:r>
                <a:rPr lang="en-US" sz="1600">
                  <a:gradFill>
                    <a:gsLst>
                      <a:gs pos="2917">
                        <a:schemeClr val="tx1"/>
                      </a:gs>
                      <a:gs pos="30000">
                        <a:schemeClr val="tx1"/>
                      </a:gs>
                    </a:gsLst>
                    <a:lin ang="5400000" scaled="0"/>
                  </a:gradFill>
                </a:rPr>
                <a:t>workloads with </a:t>
              </a:r>
              <a:r>
                <a:rPr lang="en-US" sz="1600">
                  <a:solidFill>
                    <a:schemeClr val="tx2"/>
                  </a:solidFill>
                </a:rPr>
                <a:t>high availability and reliability</a:t>
              </a:r>
            </a:p>
          </p:txBody>
        </p:sp>
        <p:sp>
          <p:nvSpPr>
            <p:cNvPr id="34" name="Cylinder 513">
              <a:extLst>
                <a:ext uri="{FF2B5EF4-FFF2-40B4-BE49-F238E27FC236}">
                  <a16:creationId xmlns:a16="http://schemas.microsoft.com/office/drawing/2014/main" id="{093B126F-DE7E-4526-A391-1D95E6DB6B12}"/>
                </a:ext>
              </a:extLst>
            </p:cNvPr>
            <p:cNvSpPr/>
            <p:nvPr/>
          </p:nvSpPr>
          <p:spPr bwMode="auto">
            <a:xfrm>
              <a:off x="5033614" y="4519750"/>
              <a:ext cx="381083" cy="357484"/>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Arial" panose="020B0604020202020204" pitchFamily="34" charset="0"/>
              </a:endParaRPr>
            </a:p>
          </p:txBody>
        </p:sp>
        <p:grpSp>
          <p:nvGrpSpPr>
            <p:cNvPr id="51" name="Group 50">
              <a:extLst>
                <a:ext uri="{FF2B5EF4-FFF2-40B4-BE49-F238E27FC236}">
                  <a16:creationId xmlns:a16="http://schemas.microsoft.com/office/drawing/2014/main" id="{A4D5AC76-8C3B-4655-8B7F-36396F89A50B}"/>
                </a:ext>
              </a:extLst>
            </p:cNvPr>
            <p:cNvGrpSpPr/>
            <p:nvPr/>
          </p:nvGrpSpPr>
          <p:grpSpPr>
            <a:xfrm>
              <a:off x="5033614" y="2195140"/>
              <a:ext cx="397580" cy="399947"/>
              <a:chOff x="6316323" y="2622379"/>
              <a:chExt cx="561340" cy="564682"/>
            </a:xfrm>
          </p:grpSpPr>
          <p:sp>
            <p:nvSpPr>
              <p:cNvPr id="52" name="Freeform 10">
                <a:extLst>
                  <a:ext uri="{FF2B5EF4-FFF2-40B4-BE49-F238E27FC236}">
                    <a16:creationId xmlns:a16="http://schemas.microsoft.com/office/drawing/2014/main" id="{FCA24BAE-5162-44BF-A060-6DD9366B02D1}"/>
                  </a:ext>
                </a:extLst>
              </p:cNvPr>
              <p:cNvSpPr>
                <a:spLocks/>
              </p:cNvSpPr>
              <p:nvPr/>
            </p:nvSpPr>
            <p:spPr bwMode="auto">
              <a:xfrm>
                <a:off x="6333030" y="3026678"/>
                <a:ext cx="87988" cy="85760"/>
              </a:xfrm>
              <a:custGeom>
                <a:avLst/>
                <a:gdLst>
                  <a:gd name="T0" fmla="*/ 0 w 79"/>
                  <a:gd name="T1" fmla="*/ 77 h 77"/>
                  <a:gd name="T2" fmla="*/ 8 w 79"/>
                  <a:gd name="T3" fmla="*/ 0 h 77"/>
                  <a:gd name="T4" fmla="*/ 79 w 79"/>
                  <a:gd name="T5" fmla="*/ 24 h 77"/>
                </a:gdLst>
                <a:ahLst/>
                <a:cxnLst>
                  <a:cxn ang="0">
                    <a:pos x="T0" y="T1"/>
                  </a:cxn>
                  <a:cxn ang="0">
                    <a:pos x="T2" y="T3"/>
                  </a:cxn>
                  <a:cxn ang="0">
                    <a:pos x="T4" y="T5"/>
                  </a:cxn>
                </a:cxnLst>
                <a:rect l="0" t="0" r="r" b="b"/>
                <a:pathLst>
                  <a:path w="79" h="77">
                    <a:moveTo>
                      <a:pt x="0" y="77"/>
                    </a:moveTo>
                    <a:lnTo>
                      <a:pt x="8" y="0"/>
                    </a:lnTo>
                    <a:lnTo>
                      <a:pt x="79" y="24"/>
                    </a:lnTo>
                  </a:path>
                </a:pathLst>
              </a:custGeom>
              <a:noFill/>
              <a:ln w="12700" cap="rnd">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142"/>
                <a:endParaRPr lang="en-US" dirty="0">
                  <a:solidFill>
                    <a:srgbClr val="2F2F2F"/>
                  </a:solidFill>
                  <a:latin typeface="Arial" panose="020B0604020202020204" pitchFamily="34" charset="0"/>
                </a:endParaRPr>
              </a:p>
            </p:txBody>
          </p:sp>
          <p:sp>
            <p:nvSpPr>
              <p:cNvPr id="53" name="Freeform 11">
                <a:extLst>
                  <a:ext uri="{FF2B5EF4-FFF2-40B4-BE49-F238E27FC236}">
                    <a16:creationId xmlns:a16="http://schemas.microsoft.com/office/drawing/2014/main" id="{E9BC96CA-494A-4A95-8C30-ED59299D457E}"/>
                  </a:ext>
                </a:extLst>
              </p:cNvPr>
              <p:cNvSpPr>
                <a:spLocks/>
              </p:cNvSpPr>
              <p:nvPr/>
            </p:nvSpPr>
            <p:spPr bwMode="auto">
              <a:xfrm>
                <a:off x="6316323" y="2622379"/>
                <a:ext cx="561340" cy="564682"/>
              </a:xfrm>
              <a:custGeom>
                <a:avLst/>
                <a:gdLst>
                  <a:gd name="T0" fmla="*/ 0 w 235"/>
                  <a:gd name="T1" fmla="*/ 118 h 236"/>
                  <a:gd name="T2" fmla="*/ 118 w 235"/>
                  <a:gd name="T3" fmla="*/ 0 h 236"/>
                  <a:gd name="T4" fmla="*/ 235 w 235"/>
                  <a:gd name="T5" fmla="*/ 118 h 236"/>
                  <a:gd name="T6" fmla="*/ 118 w 235"/>
                  <a:gd name="T7" fmla="*/ 236 h 236"/>
                  <a:gd name="T8" fmla="*/ 12 w 235"/>
                  <a:gd name="T9" fmla="*/ 171 h 236"/>
                </a:gdLst>
                <a:ahLst/>
                <a:cxnLst>
                  <a:cxn ang="0">
                    <a:pos x="T0" y="T1"/>
                  </a:cxn>
                  <a:cxn ang="0">
                    <a:pos x="T2" y="T3"/>
                  </a:cxn>
                  <a:cxn ang="0">
                    <a:pos x="T4" y="T5"/>
                  </a:cxn>
                  <a:cxn ang="0">
                    <a:pos x="T6" y="T7"/>
                  </a:cxn>
                  <a:cxn ang="0">
                    <a:pos x="T8" y="T9"/>
                  </a:cxn>
                </a:cxnLst>
                <a:rect l="0" t="0" r="r" b="b"/>
                <a:pathLst>
                  <a:path w="235" h="236">
                    <a:moveTo>
                      <a:pt x="0" y="118"/>
                    </a:moveTo>
                    <a:cubicBezTo>
                      <a:pt x="0" y="53"/>
                      <a:pt x="52" y="0"/>
                      <a:pt x="118" y="0"/>
                    </a:cubicBezTo>
                    <a:cubicBezTo>
                      <a:pt x="183" y="0"/>
                      <a:pt x="235" y="53"/>
                      <a:pt x="235" y="118"/>
                    </a:cubicBezTo>
                    <a:cubicBezTo>
                      <a:pt x="235" y="183"/>
                      <a:pt x="183" y="236"/>
                      <a:pt x="118" y="236"/>
                    </a:cubicBezTo>
                    <a:cubicBezTo>
                      <a:pt x="71" y="236"/>
                      <a:pt x="31" y="209"/>
                      <a:pt x="12" y="171"/>
                    </a:cubicBezTo>
                  </a:path>
                </a:pathLst>
              </a:custGeom>
              <a:noFill/>
              <a:ln w="12700" cap="rnd">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142"/>
                <a:endParaRPr lang="en-US" dirty="0">
                  <a:solidFill>
                    <a:srgbClr val="2F2F2F"/>
                  </a:solidFill>
                  <a:latin typeface="Arial" panose="020B0604020202020204" pitchFamily="34" charset="0"/>
                </a:endParaRPr>
              </a:p>
            </p:txBody>
          </p:sp>
        </p:grpSp>
      </p:grpSp>
    </p:spTree>
    <p:extLst>
      <p:ext uri="{BB962C8B-B14F-4D97-AF65-F5344CB8AC3E}">
        <p14:creationId xmlns:p14="http://schemas.microsoft.com/office/powerpoint/2010/main" val="426468277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500" fill="hold"/>
                                        <p:tgtEl>
                                          <p:spTgt spid="54"/>
                                        </p:tgtEl>
                                        <p:attrNameLst>
                                          <p:attrName>ppt_x</p:attrName>
                                        </p:attrNameLst>
                                      </p:cBhvr>
                                      <p:tavLst>
                                        <p:tav tm="0">
                                          <p:val>
                                            <p:strVal val="#ppt_x"/>
                                          </p:val>
                                        </p:tav>
                                        <p:tav tm="100000">
                                          <p:val>
                                            <p:strVal val="#ppt_x"/>
                                          </p:val>
                                        </p:tav>
                                      </p:tavLst>
                                    </p:anim>
                                    <p:anim calcmode="lin" valueType="num">
                                      <p:cBhvr additive="base">
                                        <p:cTn id="12" dur="500" fill="hold"/>
                                        <p:tgtEl>
                                          <p:spTgt spid="5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300"/>
                                  </p:stCondLst>
                                  <p:childTnLst>
                                    <p:set>
                                      <p:cBhvr>
                                        <p:cTn id="14" dur="1" fill="hold">
                                          <p:stCondLst>
                                            <p:cond delay="0"/>
                                          </p:stCondLst>
                                        </p:cTn>
                                        <p:tgtEl>
                                          <p:spTgt spid="55"/>
                                        </p:tgtEl>
                                        <p:attrNameLst>
                                          <p:attrName>style.visibility</p:attrName>
                                        </p:attrNameLst>
                                      </p:cBhvr>
                                      <p:to>
                                        <p:strVal val="visible"/>
                                      </p:to>
                                    </p:set>
                                    <p:anim calcmode="lin" valueType="num">
                                      <p:cBhvr additive="base">
                                        <p:cTn id="15" dur="500" fill="hold"/>
                                        <p:tgtEl>
                                          <p:spTgt spid="55"/>
                                        </p:tgtEl>
                                        <p:attrNameLst>
                                          <p:attrName>ppt_x</p:attrName>
                                        </p:attrNameLst>
                                      </p:cBhvr>
                                      <p:tavLst>
                                        <p:tav tm="0">
                                          <p:val>
                                            <p:strVal val="#ppt_x"/>
                                          </p:val>
                                        </p:tav>
                                        <p:tav tm="100000">
                                          <p:val>
                                            <p:strVal val="#ppt_x"/>
                                          </p:val>
                                        </p:tav>
                                      </p:tavLst>
                                    </p:anim>
                                    <p:anim calcmode="lin" valueType="num">
                                      <p:cBhvr additive="base">
                                        <p:cTn id="16" dur="500" fill="hold"/>
                                        <p:tgtEl>
                                          <p:spTgt spid="5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400"/>
                                  </p:stCondLst>
                                  <p:childTnLst>
                                    <p:set>
                                      <p:cBhvr>
                                        <p:cTn id="18" dur="1" fill="hold">
                                          <p:stCondLst>
                                            <p:cond delay="0"/>
                                          </p:stCondLst>
                                        </p:cTn>
                                        <p:tgtEl>
                                          <p:spTgt spid="56"/>
                                        </p:tgtEl>
                                        <p:attrNameLst>
                                          <p:attrName>style.visibility</p:attrName>
                                        </p:attrNameLst>
                                      </p:cBhvr>
                                      <p:to>
                                        <p:strVal val="visible"/>
                                      </p:to>
                                    </p:set>
                                    <p:anim calcmode="lin" valueType="num">
                                      <p:cBhvr additive="base">
                                        <p:cTn id="19" dur="500" fill="hold"/>
                                        <p:tgtEl>
                                          <p:spTgt spid="56"/>
                                        </p:tgtEl>
                                        <p:attrNameLst>
                                          <p:attrName>ppt_x</p:attrName>
                                        </p:attrNameLst>
                                      </p:cBhvr>
                                      <p:tavLst>
                                        <p:tav tm="0">
                                          <p:val>
                                            <p:strVal val="#ppt_x"/>
                                          </p:val>
                                        </p:tav>
                                        <p:tav tm="100000">
                                          <p:val>
                                            <p:strVal val="#ppt_x"/>
                                          </p:val>
                                        </p:tav>
                                      </p:tavLst>
                                    </p:anim>
                                    <p:anim calcmode="lin" valueType="num">
                                      <p:cBhvr additive="base">
                                        <p:cTn id="20"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556F272-C8B0-4628-8DC2-AEAC4C5957D5}"/>
              </a:ext>
            </a:extLst>
          </p:cNvPr>
          <p:cNvSpPr>
            <a:spLocks noGrp="1"/>
          </p:cNvSpPr>
          <p:nvPr>
            <p:ph type="title"/>
          </p:nvPr>
        </p:nvSpPr>
        <p:spPr/>
        <p:txBody>
          <a:bodyPr/>
          <a:lstStyle/>
          <a:p>
            <a:r>
              <a:rPr lang="en-US"/>
              <a:t>Retail</a:t>
            </a:r>
          </a:p>
        </p:txBody>
      </p:sp>
      <p:pic>
        <p:nvPicPr>
          <p:cNvPr id="3" name="Picture 2">
            <a:extLst>
              <a:ext uri="{FF2B5EF4-FFF2-40B4-BE49-F238E27FC236}">
                <a16:creationId xmlns:a16="http://schemas.microsoft.com/office/drawing/2014/main" id="{C672B28A-23E8-41F1-82DF-022053137AEB}"/>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773968" y="4574385"/>
            <a:ext cx="2418032" cy="2207768"/>
          </a:xfrm>
          <a:prstGeom prst="rect">
            <a:avLst/>
          </a:prstGeom>
        </p:spPr>
      </p:pic>
    </p:spTree>
    <p:extLst>
      <p:ext uri="{BB962C8B-B14F-4D97-AF65-F5344CB8AC3E}">
        <p14:creationId xmlns:p14="http://schemas.microsoft.com/office/powerpoint/2010/main" val="314968567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301" y="339390"/>
            <a:ext cx="7366536" cy="899665"/>
          </a:xfrm>
        </p:spPr>
        <p:txBody>
          <a:bodyPr>
            <a:noAutofit/>
          </a:bodyPr>
          <a:lstStyle/>
          <a:p>
            <a:pPr algn="ctr"/>
            <a:r>
              <a:rPr lang="en-US" sz="3600" spc="500" dirty="0">
                <a:ln w="3175">
                  <a:noFill/>
                </a:ln>
                <a:latin typeface="Arial" panose="020B0604020202020204" pitchFamily="34" charset="0"/>
                <a:ea typeface="+mn-ea"/>
                <a:cs typeface="Arial" panose="020B0604020202020204" pitchFamily="34" charset="0"/>
              </a:rPr>
              <a:t>Handle Peak Sales Periods with Ease</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type="body" sz="quarter" idx="11"/>
          </p:nvPr>
        </p:nvSpPr>
        <p:spPr>
          <a:xfrm>
            <a:off x="269239" y="1937275"/>
            <a:ext cx="5606043" cy="3236784"/>
          </a:xfrm>
        </p:spPr>
        <p:txBody>
          <a:bodyPr>
            <a:normAutofit/>
          </a:bodyPr>
          <a:lstStyle/>
          <a:p>
            <a:r>
              <a:rPr lang="en-US" dirty="0">
                <a:solidFill>
                  <a:schemeClr val="tx1"/>
                </a:solidFill>
              </a:rPr>
              <a:t>Offer customers fast and reliable service quality during seasonal and other high-traffic sales periods.</a:t>
            </a:r>
          </a:p>
          <a:p>
            <a:pPr marL="285750" lvl="1" indent="-285750">
              <a:spcBef>
                <a:spcPts val="1600"/>
              </a:spcBef>
              <a:spcAft>
                <a:spcPts val="0"/>
              </a:spcAft>
              <a:buFont typeface="Arial" charset="0"/>
              <a:buChar char="•"/>
            </a:pPr>
            <a:r>
              <a:rPr lang="en-US" sz="1600" dirty="0">
                <a:solidFill>
                  <a:schemeClr val="tx1"/>
                </a:solidFill>
              </a:rPr>
              <a:t>Instant, elastic scaling handles traffic and sales bursts</a:t>
            </a:r>
          </a:p>
          <a:p>
            <a:pPr marL="285750" lvl="1" indent="-285750">
              <a:spcBef>
                <a:spcPts val="1000"/>
              </a:spcBef>
              <a:spcAft>
                <a:spcPts val="0"/>
              </a:spcAft>
              <a:buFont typeface="Arial" charset="0"/>
              <a:buChar char="•"/>
            </a:pPr>
            <a:r>
              <a:rPr lang="en-US" sz="1600" dirty="0">
                <a:solidFill>
                  <a:schemeClr val="tx1"/>
                </a:solidFill>
              </a:rPr>
              <a:t>Provisioned throughput ensures predictable performance for mission critical microservices (e.g. shopping cart) </a:t>
            </a:r>
          </a:p>
          <a:p>
            <a:pPr marL="285750" lvl="1" indent="-285750">
              <a:spcBef>
                <a:spcPts val="1000"/>
              </a:spcBef>
              <a:spcAft>
                <a:spcPts val="0"/>
              </a:spcAft>
              <a:buFont typeface="Arial" charset="0"/>
              <a:buChar char="•"/>
            </a:pPr>
            <a:r>
              <a:rPr lang="en-US" sz="1600" dirty="0">
                <a:solidFill>
                  <a:schemeClr val="tx1"/>
                </a:solidFill>
              </a:rPr>
              <a:t>Low-latency data access from anywhere in the world for fast, robust user experiences</a:t>
            </a:r>
          </a:p>
          <a:p>
            <a:pPr marL="285750" lvl="1" indent="-285750">
              <a:spcBef>
                <a:spcPts val="1000"/>
              </a:spcBef>
              <a:spcAft>
                <a:spcPts val="0"/>
              </a:spcAft>
              <a:buFont typeface="Arial" charset="0"/>
              <a:buChar char="•"/>
            </a:pPr>
            <a:r>
              <a:rPr lang="en-US" sz="1600" dirty="0">
                <a:solidFill>
                  <a:schemeClr val="tx1"/>
                </a:solidFill>
              </a:rPr>
              <a:t>High availability across multiple data centers</a:t>
            </a:r>
          </a:p>
        </p:txBody>
      </p:sp>
      <p:grpSp>
        <p:nvGrpSpPr>
          <p:cNvPr id="6" name="Group 5">
            <a:extLst>
              <a:ext uri="{FF2B5EF4-FFF2-40B4-BE49-F238E27FC236}">
                <a16:creationId xmlns:a16="http://schemas.microsoft.com/office/drawing/2014/main" id="{9C762BC5-B9AA-45BC-A3C1-69082250574D}"/>
              </a:ext>
            </a:extLst>
          </p:cNvPr>
          <p:cNvGrpSpPr/>
          <p:nvPr/>
        </p:nvGrpSpPr>
        <p:grpSpPr>
          <a:xfrm>
            <a:off x="6320191" y="1178527"/>
            <a:ext cx="5257950" cy="3421686"/>
            <a:chOff x="6320191" y="1178527"/>
            <a:chExt cx="5257950" cy="3421686"/>
          </a:xfrm>
        </p:grpSpPr>
        <p:grpSp>
          <p:nvGrpSpPr>
            <p:cNvPr id="4" name="Group 3"/>
            <p:cNvGrpSpPr/>
            <p:nvPr/>
          </p:nvGrpSpPr>
          <p:grpSpPr>
            <a:xfrm>
              <a:off x="6320191" y="1178527"/>
              <a:ext cx="5257950" cy="3421686"/>
              <a:chOff x="6320191" y="1178527"/>
              <a:chExt cx="5257950" cy="3421686"/>
            </a:xfrm>
          </p:grpSpPr>
          <p:cxnSp>
            <p:nvCxnSpPr>
              <p:cNvPr id="10" name="Straight Arrow Connector 9">
                <a:extLst>
                  <a:ext uri="{FF2B5EF4-FFF2-40B4-BE49-F238E27FC236}">
                    <a16:creationId xmlns:a16="http://schemas.microsoft.com/office/drawing/2014/main" id="{0F2C561C-B19D-4C39-B2EB-F95246769E5E}"/>
                  </a:ext>
                </a:extLst>
              </p:cNvPr>
              <p:cNvCxnSpPr>
                <a:cxnSpLocks/>
              </p:cNvCxnSpPr>
              <p:nvPr/>
            </p:nvCxnSpPr>
            <p:spPr>
              <a:xfrm>
                <a:off x="6639638" y="2704611"/>
                <a:ext cx="332045"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Arrow Connector 10">
                <a:extLst>
                  <a:ext uri="{FF2B5EF4-FFF2-40B4-BE49-F238E27FC236}">
                    <a16:creationId xmlns:a16="http://schemas.microsoft.com/office/drawing/2014/main" id="{AD26746D-45F9-48A1-B6BC-090DEFD5A595}"/>
                  </a:ext>
                </a:extLst>
              </p:cNvPr>
              <p:cNvCxnSpPr>
                <a:cxnSpLocks/>
              </p:cNvCxnSpPr>
              <p:nvPr/>
            </p:nvCxnSpPr>
            <p:spPr>
              <a:xfrm>
                <a:off x="7528623" y="2704611"/>
                <a:ext cx="332045"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6" name="Straight Arrow Connector 15">
                <a:extLst>
                  <a:ext uri="{FF2B5EF4-FFF2-40B4-BE49-F238E27FC236}">
                    <a16:creationId xmlns:a16="http://schemas.microsoft.com/office/drawing/2014/main" id="{CE784717-A40B-4021-B8FD-B25FCAC505B0}"/>
                  </a:ext>
                </a:extLst>
              </p:cNvPr>
              <p:cNvCxnSpPr>
                <a:cxnSpLocks/>
              </p:cNvCxnSpPr>
              <p:nvPr/>
            </p:nvCxnSpPr>
            <p:spPr>
              <a:xfrm>
                <a:off x="8554033" y="2704611"/>
                <a:ext cx="401775"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Arrow Connector 16">
                <a:extLst>
                  <a:ext uri="{FF2B5EF4-FFF2-40B4-BE49-F238E27FC236}">
                    <a16:creationId xmlns:a16="http://schemas.microsoft.com/office/drawing/2014/main" id="{0B9001DB-7BA4-4AE3-9F8D-3A98D4246AD6}"/>
                  </a:ext>
                </a:extLst>
              </p:cNvPr>
              <p:cNvCxnSpPr>
                <a:cxnSpLocks/>
              </p:cNvCxnSpPr>
              <p:nvPr/>
            </p:nvCxnSpPr>
            <p:spPr>
              <a:xfrm>
                <a:off x="9849794" y="2704611"/>
                <a:ext cx="401775"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18" name="TextBox 17">
                <a:extLst>
                  <a:ext uri="{FF2B5EF4-FFF2-40B4-BE49-F238E27FC236}">
                    <a16:creationId xmlns:a16="http://schemas.microsoft.com/office/drawing/2014/main" id="{1AC0194B-725F-4BD6-B473-EFC283CABA00}"/>
                  </a:ext>
                </a:extLst>
              </p:cNvPr>
              <p:cNvSpPr txBox="1"/>
              <p:nvPr/>
            </p:nvSpPr>
            <p:spPr>
              <a:xfrm>
                <a:off x="7610837" y="2924347"/>
                <a:ext cx="1100103" cy="384721"/>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Azure API Apps (backend)</a:t>
                </a:r>
              </a:p>
            </p:txBody>
          </p:sp>
          <p:sp>
            <p:nvSpPr>
              <p:cNvPr id="20" name="TextBox 19">
                <a:extLst>
                  <a:ext uri="{FF2B5EF4-FFF2-40B4-BE49-F238E27FC236}">
                    <a16:creationId xmlns:a16="http://schemas.microsoft.com/office/drawing/2014/main" id="{5A496006-E099-42EF-A55A-C65B88ACC10F}"/>
                  </a:ext>
                </a:extLst>
              </p:cNvPr>
              <p:cNvSpPr txBox="1"/>
              <p:nvPr/>
            </p:nvSpPr>
            <p:spPr>
              <a:xfrm>
                <a:off x="8788468" y="2924347"/>
                <a:ext cx="1166914" cy="384721"/>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Azure Cosmos DB (database)</a:t>
                </a:r>
              </a:p>
            </p:txBody>
          </p:sp>
          <p:sp>
            <p:nvSpPr>
              <p:cNvPr id="21" name="TextBox 20">
                <a:extLst>
                  <a:ext uri="{FF2B5EF4-FFF2-40B4-BE49-F238E27FC236}">
                    <a16:creationId xmlns:a16="http://schemas.microsoft.com/office/drawing/2014/main" id="{48365542-AC73-4F4B-9BFD-37D5EDA7F120}"/>
                  </a:ext>
                </a:extLst>
              </p:cNvPr>
              <p:cNvSpPr txBox="1"/>
              <p:nvPr/>
            </p:nvSpPr>
            <p:spPr>
              <a:xfrm>
                <a:off x="9749056" y="2924347"/>
                <a:ext cx="1829085" cy="384721"/>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Apache Spark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(analytics)</a:t>
                </a:r>
              </a:p>
            </p:txBody>
          </p:sp>
          <p:sp>
            <p:nvSpPr>
              <p:cNvPr id="22" name="TextBox 21">
                <a:extLst>
                  <a:ext uri="{FF2B5EF4-FFF2-40B4-BE49-F238E27FC236}">
                    <a16:creationId xmlns:a16="http://schemas.microsoft.com/office/drawing/2014/main" id="{A6C45DBE-B609-48DD-B618-A39D61EA92CE}"/>
                  </a:ext>
                </a:extLst>
              </p:cNvPr>
              <p:cNvSpPr txBox="1"/>
              <p:nvPr/>
            </p:nvSpPr>
            <p:spPr>
              <a:xfrm>
                <a:off x="9966863" y="4215492"/>
                <a:ext cx="1420536" cy="384721"/>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Azure Notification Hub (Push notifications)</a:t>
                </a:r>
              </a:p>
            </p:txBody>
          </p:sp>
          <p:sp>
            <p:nvSpPr>
              <p:cNvPr id="23" name="TextBox 22">
                <a:extLst>
                  <a:ext uri="{FF2B5EF4-FFF2-40B4-BE49-F238E27FC236}">
                    <a16:creationId xmlns:a16="http://schemas.microsoft.com/office/drawing/2014/main" id="{2543AEFE-C367-4F4E-A69B-DE43B76FADD4}"/>
                  </a:ext>
                </a:extLst>
              </p:cNvPr>
              <p:cNvSpPr txBox="1"/>
              <p:nvPr/>
            </p:nvSpPr>
            <p:spPr>
              <a:xfrm>
                <a:off x="8836749" y="4215492"/>
                <a:ext cx="1089242" cy="238527"/>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Azure Functions</a:t>
                </a:r>
              </a:p>
            </p:txBody>
          </p:sp>
          <p:cxnSp>
            <p:nvCxnSpPr>
              <p:cNvPr id="24" name="Straight Arrow Connector 23">
                <a:extLst>
                  <a:ext uri="{FF2B5EF4-FFF2-40B4-BE49-F238E27FC236}">
                    <a16:creationId xmlns:a16="http://schemas.microsoft.com/office/drawing/2014/main" id="{3874AF89-7E20-47B3-8E82-3238E629FD45}"/>
                  </a:ext>
                </a:extLst>
              </p:cNvPr>
              <p:cNvCxnSpPr>
                <a:cxnSpLocks/>
              </p:cNvCxnSpPr>
              <p:nvPr/>
            </p:nvCxnSpPr>
            <p:spPr>
              <a:xfrm>
                <a:off x="9849794" y="3953746"/>
                <a:ext cx="401775"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Arrow Connector 24">
                <a:extLst>
                  <a:ext uri="{FF2B5EF4-FFF2-40B4-BE49-F238E27FC236}">
                    <a16:creationId xmlns:a16="http://schemas.microsoft.com/office/drawing/2014/main" id="{E3A7D08C-C334-47BB-9570-94FA64C97FCA}"/>
                  </a:ext>
                </a:extLst>
              </p:cNvPr>
              <p:cNvCxnSpPr>
                <a:cxnSpLocks/>
              </p:cNvCxnSpPr>
              <p:nvPr/>
            </p:nvCxnSpPr>
            <p:spPr>
              <a:xfrm>
                <a:off x="9381370" y="3376687"/>
                <a:ext cx="0" cy="261746"/>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Arrow Connector 25">
                <a:extLst>
                  <a:ext uri="{FF2B5EF4-FFF2-40B4-BE49-F238E27FC236}">
                    <a16:creationId xmlns:a16="http://schemas.microsoft.com/office/drawing/2014/main" id="{05B8389B-F92A-474E-86C3-4468D5DD9239}"/>
                  </a:ext>
                </a:extLst>
              </p:cNvPr>
              <p:cNvCxnSpPr>
                <a:cxnSpLocks/>
              </p:cNvCxnSpPr>
              <p:nvPr/>
            </p:nvCxnSpPr>
            <p:spPr>
              <a:xfrm>
                <a:off x="9849794" y="1450033"/>
                <a:ext cx="401775" cy="0"/>
              </a:xfrm>
              <a:prstGeom prst="straightConnector1">
                <a:avLst/>
              </a:prstGeom>
              <a:noFill/>
              <a:ln w="19050" cap="sq">
                <a:solidFill>
                  <a:schemeClr val="bg1">
                    <a:lumMod val="50000"/>
                  </a:schemeClr>
                </a:solidFill>
                <a:prstDash val="solid"/>
                <a:round/>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7" name="Connector: Elbow 6">
                <a:extLst>
                  <a:ext uri="{FF2B5EF4-FFF2-40B4-BE49-F238E27FC236}">
                    <a16:creationId xmlns:a16="http://schemas.microsoft.com/office/drawing/2014/main" id="{A8AD75A0-90A7-4CC3-BE2D-D095F53D34CB}"/>
                  </a:ext>
                </a:extLst>
              </p:cNvPr>
              <p:cNvCxnSpPr/>
              <p:nvPr/>
            </p:nvCxnSpPr>
            <p:spPr>
              <a:xfrm rot="5400000" flipH="1" flipV="1">
                <a:off x="8065013" y="1525579"/>
                <a:ext cx="971550" cy="739558"/>
              </a:xfrm>
              <a:prstGeom prst="bentConnector3">
                <a:avLst>
                  <a:gd name="adj1" fmla="val 99300"/>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nvGrpSpPr>
              <p:cNvPr id="32" name="Group 31">
                <a:extLst>
                  <a:ext uri="{FF2B5EF4-FFF2-40B4-BE49-F238E27FC236}">
                    <a16:creationId xmlns:a16="http://schemas.microsoft.com/office/drawing/2014/main" id="{42AB3146-A569-45AA-B0A2-19B38BA1D8DB}"/>
                  </a:ext>
                </a:extLst>
              </p:cNvPr>
              <p:cNvGrpSpPr/>
              <p:nvPr/>
            </p:nvGrpSpPr>
            <p:grpSpPr>
              <a:xfrm>
                <a:off x="10463652" y="1178527"/>
                <a:ext cx="426959" cy="380732"/>
                <a:chOff x="2488012" y="1320237"/>
                <a:chExt cx="4696415" cy="4187934"/>
              </a:xfrm>
            </p:grpSpPr>
            <p:sp>
              <p:nvSpPr>
                <p:cNvPr id="33" name="Hexagon 32">
                  <a:extLst>
                    <a:ext uri="{FF2B5EF4-FFF2-40B4-BE49-F238E27FC236}">
                      <a16:creationId xmlns:a16="http://schemas.microsoft.com/office/drawing/2014/main" id="{D32CDC59-BB51-4E61-97EF-A06BFCA19D8E}"/>
                    </a:ext>
                  </a:extLst>
                </p:cNvPr>
                <p:cNvSpPr/>
                <p:nvPr/>
              </p:nvSpPr>
              <p:spPr bwMode="auto">
                <a:xfrm>
                  <a:off x="2488012" y="1320237"/>
                  <a:ext cx="4696415" cy="4187934"/>
                </a:xfrm>
                <a:prstGeom prst="hexagon">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34" name="Snip Single Corner Rectangle 26">
                  <a:extLst>
                    <a:ext uri="{FF2B5EF4-FFF2-40B4-BE49-F238E27FC236}">
                      <a16:creationId xmlns:a16="http://schemas.microsoft.com/office/drawing/2014/main" id="{A4DFFD03-AF8F-4FAF-8E9B-C15037DEEA75}"/>
                    </a:ext>
                  </a:extLst>
                </p:cNvPr>
                <p:cNvSpPr/>
                <p:nvPr/>
              </p:nvSpPr>
              <p:spPr bwMode="auto">
                <a:xfrm>
                  <a:off x="3677764" y="2189582"/>
                  <a:ext cx="2316905" cy="2449244"/>
                </a:xfrm>
                <a:prstGeom prst="snip1Rect">
                  <a:avLst>
                    <a:gd name="adj" fmla="val 28736"/>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0" rIns="0" bIns="91440" numCol="1" spcCol="0" rtlCol="0" fromWordArt="0" anchor="ctr" anchorCtr="1"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600" b="0"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endParaRPr>
                </a:p>
              </p:txBody>
            </p:sp>
            <p:grpSp>
              <p:nvGrpSpPr>
                <p:cNvPr id="35" name="Group 34">
                  <a:extLst>
                    <a:ext uri="{FF2B5EF4-FFF2-40B4-BE49-F238E27FC236}">
                      <a16:creationId xmlns:a16="http://schemas.microsoft.com/office/drawing/2014/main" id="{69EE4662-671A-45AE-90FF-A20BD6F11F58}"/>
                    </a:ext>
                  </a:extLst>
                </p:cNvPr>
                <p:cNvGrpSpPr/>
                <p:nvPr/>
              </p:nvGrpSpPr>
              <p:grpSpPr>
                <a:xfrm>
                  <a:off x="4271145" y="2716507"/>
                  <a:ext cx="790235" cy="1472560"/>
                  <a:chOff x="4917030" y="1019829"/>
                  <a:chExt cx="123056" cy="229308"/>
                </a:xfrm>
              </p:grpSpPr>
              <p:sp>
                <p:nvSpPr>
                  <p:cNvPr id="37" name="Freeform: Shape 36">
                    <a:extLst>
                      <a:ext uri="{FF2B5EF4-FFF2-40B4-BE49-F238E27FC236}">
                        <a16:creationId xmlns:a16="http://schemas.microsoft.com/office/drawing/2014/main" id="{98DB71DC-EEFE-44CA-85DB-2A574227F247}"/>
                      </a:ext>
                    </a:extLst>
                  </p:cNvPr>
                  <p:cNvSpPr/>
                  <p:nvPr/>
                </p:nvSpPr>
                <p:spPr bwMode="auto">
                  <a:xfrm>
                    <a:off x="4981844" y="1019829"/>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38" name="Freeform: Shape 37">
                    <a:extLst>
                      <a:ext uri="{FF2B5EF4-FFF2-40B4-BE49-F238E27FC236}">
                        <a16:creationId xmlns:a16="http://schemas.microsoft.com/office/drawing/2014/main" id="{7CF9D5E5-6207-4456-87F1-32E0C00C06DD}"/>
                      </a:ext>
                    </a:extLst>
                  </p:cNvPr>
                  <p:cNvSpPr/>
                  <p:nvPr/>
                </p:nvSpPr>
                <p:spPr bwMode="auto">
                  <a:xfrm>
                    <a:off x="4929274" y="1019829"/>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39" name="Freeform: Shape 38">
                    <a:extLst>
                      <a:ext uri="{FF2B5EF4-FFF2-40B4-BE49-F238E27FC236}">
                        <a16:creationId xmlns:a16="http://schemas.microsoft.com/office/drawing/2014/main" id="{15D55E68-A26F-4DE6-98E9-97FA629F0534}"/>
                      </a:ext>
                    </a:extLst>
                  </p:cNvPr>
                  <p:cNvSpPr/>
                  <p:nvPr/>
                </p:nvSpPr>
                <p:spPr bwMode="auto">
                  <a:xfrm>
                    <a:off x="4917030" y="1156660"/>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40" name="Freeform: Shape 39">
                    <a:extLst>
                      <a:ext uri="{FF2B5EF4-FFF2-40B4-BE49-F238E27FC236}">
                        <a16:creationId xmlns:a16="http://schemas.microsoft.com/office/drawing/2014/main" id="{C0EB8100-E241-4211-B198-091D5DE35F01}"/>
                      </a:ext>
                    </a:extLst>
                  </p:cNvPr>
                  <p:cNvSpPr/>
                  <p:nvPr/>
                </p:nvSpPr>
                <p:spPr bwMode="auto">
                  <a:xfrm>
                    <a:off x="5010414" y="1156660"/>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sp>
              <p:nvSpPr>
                <p:cNvPr id="36" name="Right Triangle 35">
                  <a:extLst>
                    <a:ext uri="{FF2B5EF4-FFF2-40B4-BE49-F238E27FC236}">
                      <a16:creationId xmlns:a16="http://schemas.microsoft.com/office/drawing/2014/main" id="{9374EC66-650A-4EFB-9C96-8E53049BC80A}"/>
                    </a:ext>
                  </a:extLst>
                </p:cNvPr>
                <p:cNvSpPr/>
                <p:nvPr/>
              </p:nvSpPr>
              <p:spPr bwMode="auto">
                <a:xfrm>
                  <a:off x="5326469" y="2189582"/>
                  <a:ext cx="668200" cy="662475"/>
                </a:xfrm>
                <a:prstGeom prst="rtTriangl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grpSp>
            <p:nvGrpSpPr>
              <p:cNvPr id="41" name="Group 40">
                <a:extLst>
                  <a:ext uri="{FF2B5EF4-FFF2-40B4-BE49-F238E27FC236}">
                    <a16:creationId xmlns:a16="http://schemas.microsoft.com/office/drawing/2014/main" id="{FEA6FC49-A2B6-49E5-8596-E8B6129A2AC9}"/>
                  </a:ext>
                </a:extLst>
              </p:cNvPr>
              <p:cNvGrpSpPr/>
              <p:nvPr/>
            </p:nvGrpSpPr>
            <p:grpSpPr>
              <a:xfrm>
                <a:off x="9108745" y="2459403"/>
                <a:ext cx="545250" cy="469964"/>
                <a:chOff x="8376458" y="5925518"/>
                <a:chExt cx="1045926" cy="901512"/>
              </a:xfrm>
            </p:grpSpPr>
            <p:sp>
              <p:nvSpPr>
                <p:cNvPr id="42" name="Star: 4 Points 8">
                  <a:extLst>
                    <a:ext uri="{FF2B5EF4-FFF2-40B4-BE49-F238E27FC236}">
                      <a16:creationId xmlns:a16="http://schemas.microsoft.com/office/drawing/2014/main" id="{0F593330-38FB-47DE-9C14-5FCF82FFE124}"/>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43" name="Star: 4 Points 8">
                  <a:extLst>
                    <a:ext uri="{FF2B5EF4-FFF2-40B4-BE49-F238E27FC236}">
                      <a16:creationId xmlns:a16="http://schemas.microsoft.com/office/drawing/2014/main" id="{70947D27-BAF8-41BB-BE03-1DBF6927421E}"/>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44" name="Oval 43">
                  <a:extLst>
                    <a:ext uri="{FF2B5EF4-FFF2-40B4-BE49-F238E27FC236}">
                      <a16:creationId xmlns:a16="http://schemas.microsoft.com/office/drawing/2014/main" id="{482CE631-4FA2-4F70-A6BB-0627CE8533EB}"/>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45" name="Oval 9">
                  <a:extLst>
                    <a:ext uri="{FF2B5EF4-FFF2-40B4-BE49-F238E27FC236}">
                      <a16:creationId xmlns:a16="http://schemas.microsoft.com/office/drawing/2014/main" id="{A5A787FB-7ED7-460F-A460-A8245607449D}"/>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grpSp>
            <p:nvGrpSpPr>
              <p:cNvPr id="46" name="Group 45">
                <a:extLst>
                  <a:ext uri="{FF2B5EF4-FFF2-40B4-BE49-F238E27FC236}">
                    <a16:creationId xmlns:a16="http://schemas.microsoft.com/office/drawing/2014/main" id="{30C5C548-ED4C-4751-98B7-FD3D6FE53176}"/>
                  </a:ext>
                </a:extLst>
              </p:cNvPr>
              <p:cNvGrpSpPr/>
              <p:nvPr/>
            </p:nvGrpSpPr>
            <p:grpSpPr>
              <a:xfrm>
                <a:off x="7062806" y="2534694"/>
                <a:ext cx="369592" cy="369592"/>
                <a:chOff x="3355898" y="4646593"/>
                <a:chExt cx="536092" cy="536092"/>
              </a:xfrm>
            </p:grpSpPr>
            <p:sp>
              <p:nvSpPr>
                <p:cNvPr id="47" name="Freeform 216">
                  <a:extLst>
                    <a:ext uri="{FF2B5EF4-FFF2-40B4-BE49-F238E27FC236}">
                      <a16:creationId xmlns:a16="http://schemas.microsoft.com/office/drawing/2014/main" id="{4DCA80E3-36AE-48E9-9891-45AB2A4616B3}"/>
                    </a:ext>
                  </a:extLst>
                </p:cNvPr>
                <p:cNvSpPr/>
                <p:nvPr/>
              </p:nvSpPr>
              <p:spPr bwMode="auto">
                <a:xfrm>
                  <a:off x="3355898" y="4646593"/>
                  <a:ext cx="536092" cy="536092"/>
                </a:xfrm>
                <a:prstGeom prst="octagon">
                  <a:avLst/>
                </a:prstGeom>
                <a:noFill/>
                <a:ln w="12700">
                  <a:solidFill>
                    <a:schemeClr val="tx2"/>
                  </a:solidFill>
                  <a:headEnd type="none" w="med" len="med"/>
                  <a:tailEnd type="none" w="lg"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48" name="Straight Arrow Connector 47">
                  <a:extLst>
                    <a:ext uri="{FF2B5EF4-FFF2-40B4-BE49-F238E27FC236}">
                      <a16:creationId xmlns:a16="http://schemas.microsoft.com/office/drawing/2014/main" id="{8F52F89F-0C12-47A4-8E11-0A21BFF614F3}"/>
                    </a:ext>
                  </a:extLst>
                </p:cNvPr>
                <p:cNvCxnSpPr>
                  <a:cxnSpLocks/>
                </p:cNvCxnSpPr>
                <p:nvPr/>
              </p:nvCxnSpPr>
              <p:spPr>
                <a:xfrm>
                  <a:off x="3442102" y="4718959"/>
                  <a:ext cx="216476" cy="222459"/>
                </a:xfrm>
                <a:prstGeom prst="straightConnector1">
                  <a:avLst/>
                </a:prstGeom>
                <a:ln w="127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215D133-7082-4827-8084-66EA14CAFE22}"/>
                    </a:ext>
                  </a:extLst>
                </p:cNvPr>
                <p:cNvCxnSpPr/>
                <p:nvPr/>
              </p:nvCxnSpPr>
              <p:spPr>
                <a:xfrm flipH="1" flipV="1">
                  <a:off x="3714089" y="4855915"/>
                  <a:ext cx="177901" cy="171006"/>
                </a:xfrm>
                <a:prstGeom prst="straightConnector1">
                  <a:avLst/>
                </a:prstGeom>
                <a:ln w="127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DCEBD1DD-C981-475B-BDCB-D96963EFA17D}"/>
                    </a:ext>
                  </a:extLst>
                </p:cNvPr>
                <p:cNvCxnSpPr/>
                <p:nvPr/>
              </p:nvCxnSpPr>
              <p:spPr>
                <a:xfrm flipH="1" flipV="1">
                  <a:off x="3530815" y="4977667"/>
                  <a:ext cx="202844" cy="205018"/>
                </a:xfrm>
                <a:prstGeom prst="straightConnector1">
                  <a:avLst/>
                </a:prstGeom>
                <a:ln w="127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grpSp>
          <p:sp>
            <p:nvSpPr>
              <p:cNvPr id="51" name="Freeform: Shape 50">
                <a:extLst>
                  <a:ext uri="{FF2B5EF4-FFF2-40B4-BE49-F238E27FC236}">
                    <a16:creationId xmlns:a16="http://schemas.microsoft.com/office/drawing/2014/main" id="{9971DDBA-50AF-44B5-B61E-A99E919B0E7B}"/>
                  </a:ext>
                </a:extLst>
              </p:cNvPr>
              <p:cNvSpPr/>
              <p:nvPr/>
            </p:nvSpPr>
            <p:spPr bwMode="auto">
              <a:xfrm>
                <a:off x="10489861" y="3836764"/>
                <a:ext cx="374540" cy="365214"/>
              </a:xfrm>
              <a:custGeom>
                <a:avLst/>
                <a:gdLst>
                  <a:gd name="connsiteX0" fmla="*/ 1 w 5237611"/>
                  <a:gd name="connsiteY0" fmla="*/ 2139044 h 5107218"/>
                  <a:gd name="connsiteX1" fmla="*/ 5237611 w 5237611"/>
                  <a:gd name="connsiteY1" fmla="*/ 2139045 h 5107218"/>
                  <a:gd name="connsiteX2" fmla="*/ 5237611 w 5237611"/>
                  <a:gd name="connsiteY2" fmla="*/ 3103844 h 5107218"/>
                  <a:gd name="connsiteX3" fmla="*/ 4478839 w 5237611"/>
                  <a:gd name="connsiteY3" fmla="*/ 3862616 h 5107218"/>
                  <a:gd name="connsiteX4" fmla="*/ 3245525 w 5237611"/>
                  <a:gd name="connsiteY4" fmla="*/ 3862616 h 5107218"/>
                  <a:gd name="connsiteX5" fmla="*/ 3385368 w 5237611"/>
                  <a:gd name="connsiteY5" fmla="*/ 5107218 h 5107218"/>
                  <a:gd name="connsiteX6" fmla="*/ 1623350 w 5237611"/>
                  <a:gd name="connsiteY6" fmla="*/ 3862616 h 5107218"/>
                  <a:gd name="connsiteX7" fmla="*/ 760637 w 5237611"/>
                  <a:gd name="connsiteY7" fmla="*/ 3862616 h 5107218"/>
                  <a:gd name="connsiteX8" fmla="*/ 1865 w 5237611"/>
                  <a:gd name="connsiteY8" fmla="*/ 3103844 h 5107218"/>
                  <a:gd name="connsiteX9" fmla="*/ 1865 w 5237611"/>
                  <a:gd name="connsiteY9" fmla="*/ 2520997 h 5107218"/>
                  <a:gd name="connsiteX10" fmla="*/ 471624 w 5237611"/>
                  <a:gd name="connsiteY10" fmla="*/ 2954204 h 5107218"/>
                  <a:gd name="connsiteX11" fmla="*/ 471624 w 5237611"/>
                  <a:gd name="connsiteY11" fmla="*/ 3052063 h 5107218"/>
                  <a:gd name="connsiteX12" fmla="*/ 477987 w 5237611"/>
                  <a:gd name="connsiteY12" fmla="*/ 3115179 h 5107218"/>
                  <a:gd name="connsiteX13" fmla="*/ 829643 w 5237611"/>
                  <a:gd name="connsiteY13" fmla="*/ 3401787 h 5107218"/>
                  <a:gd name="connsiteX14" fmla="*/ 4407973 w 5237611"/>
                  <a:gd name="connsiteY14" fmla="*/ 3401787 h 5107218"/>
                  <a:gd name="connsiteX15" fmla="*/ 4766922 w 5237611"/>
                  <a:gd name="connsiteY15" fmla="*/ 3042838 h 5107218"/>
                  <a:gd name="connsiteX16" fmla="*/ 4766922 w 5237611"/>
                  <a:gd name="connsiteY16" fmla="*/ 2899232 h 5107218"/>
                  <a:gd name="connsiteX17" fmla="*/ 4767852 w 5237611"/>
                  <a:gd name="connsiteY17" fmla="*/ 2899232 h 5107218"/>
                  <a:gd name="connsiteX18" fmla="*/ 4767852 w 5237611"/>
                  <a:gd name="connsiteY18" fmla="*/ 2581731 h 5107218"/>
                  <a:gd name="connsiteX19" fmla="*/ 1164681 w 5237611"/>
                  <a:gd name="connsiteY19" fmla="*/ 2581731 h 5107218"/>
                  <a:gd name="connsiteX20" fmla="*/ 1164681 w 5237611"/>
                  <a:gd name="connsiteY20" fmla="*/ 3213100 h 5107218"/>
                  <a:gd name="connsiteX21" fmla="*/ 760637 w 5237611"/>
                  <a:gd name="connsiteY21" fmla="*/ 0 h 5107218"/>
                  <a:gd name="connsiteX22" fmla="*/ 4478839 w 5237611"/>
                  <a:gd name="connsiteY22" fmla="*/ 0 h 5107218"/>
                  <a:gd name="connsiteX23" fmla="*/ 5237611 w 5237611"/>
                  <a:gd name="connsiteY23" fmla="*/ 758772 h 5107218"/>
                  <a:gd name="connsiteX24" fmla="*/ 5237611 w 5237611"/>
                  <a:gd name="connsiteY24" fmla="*/ 1428267 h 5107218"/>
                  <a:gd name="connsiteX25" fmla="*/ 4767852 w 5237611"/>
                  <a:gd name="connsiteY25" fmla="*/ 995060 h 5107218"/>
                  <a:gd name="connsiteX26" fmla="*/ 4767852 w 5237611"/>
                  <a:gd name="connsiteY26" fmla="*/ 779863 h 5107218"/>
                  <a:gd name="connsiteX27" fmla="*/ 4408903 w 5237611"/>
                  <a:gd name="connsiteY27" fmla="*/ 420914 h 5107218"/>
                  <a:gd name="connsiteX28" fmla="*/ 830573 w 5237611"/>
                  <a:gd name="connsiteY28" fmla="*/ 420914 h 5107218"/>
                  <a:gd name="connsiteX29" fmla="*/ 471624 w 5237611"/>
                  <a:gd name="connsiteY29" fmla="*/ 779863 h 5107218"/>
                  <a:gd name="connsiteX30" fmla="*/ 471624 w 5237611"/>
                  <a:gd name="connsiteY30" fmla="*/ 1239157 h 5107218"/>
                  <a:gd name="connsiteX31" fmla="*/ 3929652 w 5237611"/>
                  <a:gd name="connsiteY31" fmla="*/ 1239157 h 5107218"/>
                  <a:gd name="connsiteX32" fmla="*/ 3929652 w 5237611"/>
                  <a:gd name="connsiteY32" fmla="*/ 680358 h 5107218"/>
                  <a:gd name="connsiteX33" fmla="*/ 5188767 w 5237611"/>
                  <a:gd name="connsiteY33" fmla="*/ 1841501 h 5107218"/>
                  <a:gd name="connsiteX34" fmla="*/ 0 w 5237611"/>
                  <a:gd name="connsiteY34" fmla="*/ 1841501 h 5107218"/>
                  <a:gd name="connsiteX35" fmla="*/ 1865 w 5237611"/>
                  <a:gd name="connsiteY35" fmla="*/ 758772 h 5107218"/>
                  <a:gd name="connsiteX36" fmla="*/ 760637 w 5237611"/>
                  <a:gd name="connsiteY36" fmla="*/ 0 h 5107218"/>
                  <a:gd name="connsiteX0" fmla="*/ 1 w 5237611"/>
                  <a:gd name="connsiteY0" fmla="*/ 2139044 h 5107218"/>
                  <a:gd name="connsiteX1" fmla="*/ 5237611 w 5237611"/>
                  <a:gd name="connsiteY1" fmla="*/ 2139045 h 5107218"/>
                  <a:gd name="connsiteX2" fmla="*/ 5237611 w 5237611"/>
                  <a:gd name="connsiteY2" fmla="*/ 3103844 h 5107218"/>
                  <a:gd name="connsiteX3" fmla="*/ 4478839 w 5237611"/>
                  <a:gd name="connsiteY3" fmla="*/ 3862616 h 5107218"/>
                  <a:gd name="connsiteX4" fmla="*/ 3245525 w 5237611"/>
                  <a:gd name="connsiteY4" fmla="*/ 3862616 h 5107218"/>
                  <a:gd name="connsiteX5" fmla="*/ 3385368 w 5237611"/>
                  <a:gd name="connsiteY5" fmla="*/ 5107218 h 5107218"/>
                  <a:gd name="connsiteX6" fmla="*/ 1623350 w 5237611"/>
                  <a:gd name="connsiteY6" fmla="*/ 3862616 h 5107218"/>
                  <a:gd name="connsiteX7" fmla="*/ 760637 w 5237611"/>
                  <a:gd name="connsiteY7" fmla="*/ 3862616 h 5107218"/>
                  <a:gd name="connsiteX8" fmla="*/ 1865 w 5237611"/>
                  <a:gd name="connsiteY8" fmla="*/ 3103844 h 5107218"/>
                  <a:gd name="connsiteX9" fmla="*/ 1865 w 5237611"/>
                  <a:gd name="connsiteY9" fmla="*/ 2520997 h 5107218"/>
                  <a:gd name="connsiteX10" fmla="*/ 471624 w 5237611"/>
                  <a:gd name="connsiteY10" fmla="*/ 2954204 h 5107218"/>
                  <a:gd name="connsiteX11" fmla="*/ 477987 w 5237611"/>
                  <a:gd name="connsiteY11" fmla="*/ 3115179 h 5107218"/>
                  <a:gd name="connsiteX12" fmla="*/ 829643 w 5237611"/>
                  <a:gd name="connsiteY12" fmla="*/ 3401787 h 5107218"/>
                  <a:gd name="connsiteX13" fmla="*/ 4407973 w 5237611"/>
                  <a:gd name="connsiteY13" fmla="*/ 3401787 h 5107218"/>
                  <a:gd name="connsiteX14" fmla="*/ 4766922 w 5237611"/>
                  <a:gd name="connsiteY14" fmla="*/ 3042838 h 5107218"/>
                  <a:gd name="connsiteX15" fmla="*/ 4766922 w 5237611"/>
                  <a:gd name="connsiteY15" fmla="*/ 2899232 h 5107218"/>
                  <a:gd name="connsiteX16" fmla="*/ 4767852 w 5237611"/>
                  <a:gd name="connsiteY16" fmla="*/ 2899232 h 5107218"/>
                  <a:gd name="connsiteX17" fmla="*/ 4767852 w 5237611"/>
                  <a:gd name="connsiteY17" fmla="*/ 2581731 h 5107218"/>
                  <a:gd name="connsiteX18" fmla="*/ 1164681 w 5237611"/>
                  <a:gd name="connsiteY18" fmla="*/ 2581731 h 5107218"/>
                  <a:gd name="connsiteX19" fmla="*/ 1164681 w 5237611"/>
                  <a:gd name="connsiteY19" fmla="*/ 3213100 h 5107218"/>
                  <a:gd name="connsiteX20" fmla="*/ 1 w 5237611"/>
                  <a:gd name="connsiteY20" fmla="*/ 2139044 h 5107218"/>
                  <a:gd name="connsiteX21" fmla="*/ 760637 w 5237611"/>
                  <a:gd name="connsiteY21" fmla="*/ 0 h 5107218"/>
                  <a:gd name="connsiteX22" fmla="*/ 4478839 w 5237611"/>
                  <a:gd name="connsiteY22" fmla="*/ 0 h 5107218"/>
                  <a:gd name="connsiteX23" fmla="*/ 5237611 w 5237611"/>
                  <a:gd name="connsiteY23" fmla="*/ 758772 h 5107218"/>
                  <a:gd name="connsiteX24" fmla="*/ 5237611 w 5237611"/>
                  <a:gd name="connsiteY24" fmla="*/ 1428267 h 5107218"/>
                  <a:gd name="connsiteX25" fmla="*/ 4767852 w 5237611"/>
                  <a:gd name="connsiteY25" fmla="*/ 995060 h 5107218"/>
                  <a:gd name="connsiteX26" fmla="*/ 4767852 w 5237611"/>
                  <a:gd name="connsiteY26" fmla="*/ 779863 h 5107218"/>
                  <a:gd name="connsiteX27" fmla="*/ 4408903 w 5237611"/>
                  <a:gd name="connsiteY27" fmla="*/ 420914 h 5107218"/>
                  <a:gd name="connsiteX28" fmla="*/ 830573 w 5237611"/>
                  <a:gd name="connsiteY28" fmla="*/ 420914 h 5107218"/>
                  <a:gd name="connsiteX29" fmla="*/ 471624 w 5237611"/>
                  <a:gd name="connsiteY29" fmla="*/ 779863 h 5107218"/>
                  <a:gd name="connsiteX30" fmla="*/ 471624 w 5237611"/>
                  <a:gd name="connsiteY30" fmla="*/ 1239157 h 5107218"/>
                  <a:gd name="connsiteX31" fmla="*/ 3929652 w 5237611"/>
                  <a:gd name="connsiteY31" fmla="*/ 1239157 h 5107218"/>
                  <a:gd name="connsiteX32" fmla="*/ 3929652 w 5237611"/>
                  <a:gd name="connsiteY32" fmla="*/ 680358 h 5107218"/>
                  <a:gd name="connsiteX33" fmla="*/ 5188767 w 5237611"/>
                  <a:gd name="connsiteY33" fmla="*/ 1841501 h 5107218"/>
                  <a:gd name="connsiteX34" fmla="*/ 0 w 5237611"/>
                  <a:gd name="connsiteY34" fmla="*/ 1841501 h 5107218"/>
                  <a:gd name="connsiteX35" fmla="*/ 1865 w 5237611"/>
                  <a:gd name="connsiteY35" fmla="*/ 758772 h 5107218"/>
                  <a:gd name="connsiteX36" fmla="*/ 760637 w 5237611"/>
                  <a:gd name="connsiteY36" fmla="*/ 0 h 5107218"/>
                  <a:gd name="connsiteX0" fmla="*/ 1 w 5237611"/>
                  <a:gd name="connsiteY0" fmla="*/ 2139044 h 5107218"/>
                  <a:gd name="connsiteX1" fmla="*/ 5237611 w 5237611"/>
                  <a:gd name="connsiteY1" fmla="*/ 2139045 h 5107218"/>
                  <a:gd name="connsiteX2" fmla="*/ 5237611 w 5237611"/>
                  <a:gd name="connsiteY2" fmla="*/ 3103844 h 5107218"/>
                  <a:gd name="connsiteX3" fmla="*/ 4478839 w 5237611"/>
                  <a:gd name="connsiteY3" fmla="*/ 3862616 h 5107218"/>
                  <a:gd name="connsiteX4" fmla="*/ 3245525 w 5237611"/>
                  <a:gd name="connsiteY4" fmla="*/ 3862616 h 5107218"/>
                  <a:gd name="connsiteX5" fmla="*/ 3385368 w 5237611"/>
                  <a:gd name="connsiteY5" fmla="*/ 5107218 h 5107218"/>
                  <a:gd name="connsiteX6" fmla="*/ 1623350 w 5237611"/>
                  <a:gd name="connsiteY6" fmla="*/ 3862616 h 5107218"/>
                  <a:gd name="connsiteX7" fmla="*/ 760637 w 5237611"/>
                  <a:gd name="connsiteY7" fmla="*/ 3862616 h 5107218"/>
                  <a:gd name="connsiteX8" fmla="*/ 1865 w 5237611"/>
                  <a:gd name="connsiteY8" fmla="*/ 3103844 h 5107218"/>
                  <a:gd name="connsiteX9" fmla="*/ 1865 w 5237611"/>
                  <a:gd name="connsiteY9" fmla="*/ 2520997 h 5107218"/>
                  <a:gd name="connsiteX10" fmla="*/ 471624 w 5237611"/>
                  <a:gd name="connsiteY10" fmla="*/ 2954204 h 5107218"/>
                  <a:gd name="connsiteX11" fmla="*/ 477987 w 5237611"/>
                  <a:gd name="connsiteY11" fmla="*/ 3115179 h 5107218"/>
                  <a:gd name="connsiteX12" fmla="*/ 829643 w 5237611"/>
                  <a:gd name="connsiteY12" fmla="*/ 3401787 h 5107218"/>
                  <a:gd name="connsiteX13" fmla="*/ 4407973 w 5237611"/>
                  <a:gd name="connsiteY13" fmla="*/ 3401787 h 5107218"/>
                  <a:gd name="connsiteX14" fmla="*/ 4766922 w 5237611"/>
                  <a:gd name="connsiteY14" fmla="*/ 3042838 h 5107218"/>
                  <a:gd name="connsiteX15" fmla="*/ 4766922 w 5237611"/>
                  <a:gd name="connsiteY15" fmla="*/ 2899232 h 5107218"/>
                  <a:gd name="connsiteX16" fmla="*/ 4767852 w 5237611"/>
                  <a:gd name="connsiteY16" fmla="*/ 2581731 h 5107218"/>
                  <a:gd name="connsiteX17" fmla="*/ 1164681 w 5237611"/>
                  <a:gd name="connsiteY17" fmla="*/ 2581731 h 5107218"/>
                  <a:gd name="connsiteX18" fmla="*/ 1164681 w 5237611"/>
                  <a:gd name="connsiteY18" fmla="*/ 3213100 h 5107218"/>
                  <a:gd name="connsiteX19" fmla="*/ 1 w 5237611"/>
                  <a:gd name="connsiteY19" fmla="*/ 2139044 h 5107218"/>
                  <a:gd name="connsiteX20" fmla="*/ 760637 w 5237611"/>
                  <a:gd name="connsiteY20" fmla="*/ 0 h 5107218"/>
                  <a:gd name="connsiteX21" fmla="*/ 4478839 w 5237611"/>
                  <a:gd name="connsiteY21" fmla="*/ 0 h 5107218"/>
                  <a:gd name="connsiteX22" fmla="*/ 5237611 w 5237611"/>
                  <a:gd name="connsiteY22" fmla="*/ 758772 h 5107218"/>
                  <a:gd name="connsiteX23" fmla="*/ 5237611 w 5237611"/>
                  <a:gd name="connsiteY23" fmla="*/ 1428267 h 5107218"/>
                  <a:gd name="connsiteX24" fmla="*/ 4767852 w 5237611"/>
                  <a:gd name="connsiteY24" fmla="*/ 995060 h 5107218"/>
                  <a:gd name="connsiteX25" fmla="*/ 4767852 w 5237611"/>
                  <a:gd name="connsiteY25" fmla="*/ 779863 h 5107218"/>
                  <a:gd name="connsiteX26" fmla="*/ 4408903 w 5237611"/>
                  <a:gd name="connsiteY26" fmla="*/ 420914 h 5107218"/>
                  <a:gd name="connsiteX27" fmla="*/ 830573 w 5237611"/>
                  <a:gd name="connsiteY27" fmla="*/ 420914 h 5107218"/>
                  <a:gd name="connsiteX28" fmla="*/ 471624 w 5237611"/>
                  <a:gd name="connsiteY28" fmla="*/ 779863 h 5107218"/>
                  <a:gd name="connsiteX29" fmla="*/ 471624 w 5237611"/>
                  <a:gd name="connsiteY29" fmla="*/ 1239157 h 5107218"/>
                  <a:gd name="connsiteX30" fmla="*/ 3929652 w 5237611"/>
                  <a:gd name="connsiteY30" fmla="*/ 1239157 h 5107218"/>
                  <a:gd name="connsiteX31" fmla="*/ 3929652 w 5237611"/>
                  <a:gd name="connsiteY31" fmla="*/ 680358 h 5107218"/>
                  <a:gd name="connsiteX32" fmla="*/ 5188767 w 5237611"/>
                  <a:gd name="connsiteY32" fmla="*/ 1841501 h 5107218"/>
                  <a:gd name="connsiteX33" fmla="*/ 0 w 5237611"/>
                  <a:gd name="connsiteY33" fmla="*/ 1841501 h 5107218"/>
                  <a:gd name="connsiteX34" fmla="*/ 1865 w 5237611"/>
                  <a:gd name="connsiteY34" fmla="*/ 758772 h 5107218"/>
                  <a:gd name="connsiteX35" fmla="*/ 760637 w 5237611"/>
                  <a:gd name="connsiteY35" fmla="*/ 0 h 5107218"/>
                  <a:gd name="connsiteX0" fmla="*/ 1 w 5237611"/>
                  <a:gd name="connsiteY0" fmla="*/ 2139044 h 5107218"/>
                  <a:gd name="connsiteX1" fmla="*/ 5237611 w 5237611"/>
                  <a:gd name="connsiteY1" fmla="*/ 2139045 h 5107218"/>
                  <a:gd name="connsiteX2" fmla="*/ 5237611 w 5237611"/>
                  <a:gd name="connsiteY2" fmla="*/ 3103844 h 5107218"/>
                  <a:gd name="connsiteX3" fmla="*/ 4478839 w 5237611"/>
                  <a:gd name="connsiteY3" fmla="*/ 3862616 h 5107218"/>
                  <a:gd name="connsiteX4" fmla="*/ 3245525 w 5237611"/>
                  <a:gd name="connsiteY4" fmla="*/ 3862616 h 5107218"/>
                  <a:gd name="connsiteX5" fmla="*/ 3385368 w 5237611"/>
                  <a:gd name="connsiteY5" fmla="*/ 5107218 h 5107218"/>
                  <a:gd name="connsiteX6" fmla="*/ 1623350 w 5237611"/>
                  <a:gd name="connsiteY6" fmla="*/ 3862616 h 5107218"/>
                  <a:gd name="connsiteX7" fmla="*/ 760637 w 5237611"/>
                  <a:gd name="connsiteY7" fmla="*/ 3862616 h 5107218"/>
                  <a:gd name="connsiteX8" fmla="*/ 1865 w 5237611"/>
                  <a:gd name="connsiteY8" fmla="*/ 3103844 h 5107218"/>
                  <a:gd name="connsiteX9" fmla="*/ 1865 w 5237611"/>
                  <a:gd name="connsiteY9" fmla="*/ 2520997 h 5107218"/>
                  <a:gd name="connsiteX10" fmla="*/ 471624 w 5237611"/>
                  <a:gd name="connsiteY10" fmla="*/ 2954204 h 5107218"/>
                  <a:gd name="connsiteX11" fmla="*/ 477987 w 5237611"/>
                  <a:gd name="connsiteY11" fmla="*/ 3115179 h 5107218"/>
                  <a:gd name="connsiteX12" fmla="*/ 829643 w 5237611"/>
                  <a:gd name="connsiteY12" fmla="*/ 3401787 h 5107218"/>
                  <a:gd name="connsiteX13" fmla="*/ 4407973 w 5237611"/>
                  <a:gd name="connsiteY13" fmla="*/ 3401787 h 5107218"/>
                  <a:gd name="connsiteX14" fmla="*/ 4766922 w 5237611"/>
                  <a:gd name="connsiteY14" fmla="*/ 3042838 h 5107218"/>
                  <a:gd name="connsiteX15" fmla="*/ 4767852 w 5237611"/>
                  <a:gd name="connsiteY15" fmla="*/ 2581731 h 5107218"/>
                  <a:gd name="connsiteX16" fmla="*/ 1164681 w 5237611"/>
                  <a:gd name="connsiteY16" fmla="*/ 2581731 h 5107218"/>
                  <a:gd name="connsiteX17" fmla="*/ 1164681 w 5237611"/>
                  <a:gd name="connsiteY17" fmla="*/ 3213100 h 5107218"/>
                  <a:gd name="connsiteX18" fmla="*/ 1 w 5237611"/>
                  <a:gd name="connsiteY18" fmla="*/ 2139044 h 5107218"/>
                  <a:gd name="connsiteX19" fmla="*/ 760637 w 5237611"/>
                  <a:gd name="connsiteY19" fmla="*/ 0 h 5107218"/>
                  <a:gd name="connsiteX20" fmla="*/ 4478839 w 5237611"/>
                  <a:gd name="connsiteY20" fmla="*/ 0 h 5107218"/>
                  <a:gd name="connsiteX21" fmla="*/ 5237611 w 5237611"/>
                  <a:gd name="connsiteY21" fmla="*/ 758772 h 5107218"/>
                  <a:gd name="connsiteX22" fmla="*/ 5237611 w 5237611"/>
                  <a:gd name="connsiteY22" fmla="*/ 1428267 h 5107218"/>
                  <a:gd name="connsiteX23" fmla="*/ 4767852 w 5237611"/>
                  <a:gd name="connsiteY23" fmla="*/ 995060 h 5107218"/>
                  <a:gd name="connsiteX24" fmla="*/ 4767852 w 5237611"/>
                  <a:gd name="connsiteY24" fmla="*/ 779863 h 5107218"/>
                  <a:gd name="connsiteX25" fmla="*/ 4408903 w 5237611"/>
                  <a:gd name="connsiteY25" fmla="*/ 420914 h 5107218"/>
                  <a:gd name="connsiteX26" fmla="*/ 830573 w 5237611"/>
                  <a:gd name="connsiteY26" fmla="*/ 420914 h 5107218"/>
                  <a:gd name="connsiteX27" fmla="*/ 471624 w 5237611"/>
                  <a:gd name="connsiteY27" fmla="*/ 779863 h 5107218"/>
                  <a:gd name="connsiteX28" fmla="*/ 471624 w 5237611"/>
                  <a:gd name="connsiteY28" fmla="*/ 1239157 h 5107218"/>
                  <a:gd name="connsiteX29" fmla="*/ 3929652 w 5237611"/>
                  <a:gd name="connsiteY29" fmla="*/ 1239157 h 5107218"/>
                  <a:gd name="connsiteX30" fmla="*/ 3929652 w 5237611"/>
                  <a:gd name="connsiteY30" fmla="*/ 680358 h 5107218"/>
                  <a:gd name="connsiteX31" fmla="*/ 5188767 w 5237611"/>
                  <a:gd name="connsiteY31" fmla="*/ 1841501 h 5107218"/>
                  <a:gd name="connsiteX32" fmla="*/ 0 w 5237611"/>
                  <a:gd name="connsiteY32" fmla="*/ 1841501 h 5107218"/>
                  <a:gd name="connsiteX33" fmla="*/ 1865 w 5237611"/>
                  <a:gd name="connsiteY33" fmla="*/ 758772 h 5107218"/>
                  <a:gd name="connsiteX34" fmla="*/ 760637 w 5237611"/>
                  <a:gd name="connsiteY34" fmla="*/ 0 h 5107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37611" h="5107218">
                    <a:moveTo>
                      <a:pt x="1" y="2139044"/>
                    </a:moveTo>
                    <a:lnTo>
                      <a:pt x="5237611" y="2139045"/>
                    </a:lnTo>
                    <a:lnTo>
                      <a:pt x="5237611" y="3103844"/>
                    </a:lnTo>
                    <a:cubicBezTo>
                      <a:pt x="5237611" y="3522902"/>
                      <a:pt x="4897897" y="3862616"/>
                      <a:pt x="4478839" y="3862616"/>
                    </a:cubicBezTo>
                    <a:lnTo>
                      <a:pt x="3245525" y="3862616"/>
                    </a:lnTo>
                    <a:lnTo>
                      <a:pt x="3385368" y="5107218"/>
                    </a:lnTo>
                    <a:lnTo>
                      <a:pt x="1623350" y="3862616"/>
                    </a:lnTo>
                    <a:lnTo>
                      <a:pt x="760637" y="3862616"/>
                    </a:lnTo>
                    <a:cubicBezTo>
                      <a:pt x="341579" y="3862616"/>
                      <a:pt x="1865" y="3522902"/>
                      <a:pt x="1865" y="3103844"/>
                    </a:cubicBezTo>
                    <a:lnTo>
                      <a:pt x="1865" y="2520997"/>
                    </a:lnTo>
                    <a:lnTo>
                      <a:pt x="471624" y="2954204"/>
                    </a:lnTo>
                    <a:lnTo>
                      <a:pt x="477987" y="3115179"/>
                    </a:lnTo>
                    <a:cubicBezTo>
                      <a:pt x="511457" y="3278746"/>
                      <a:pt x="656181" y="3401787"/>
                      <a:pt x="829643" y="3401787"/>
                    </a:cubicBezTo>
                    <a:lnTo>
                      <a:pt x="4407973" y="3401787"/>
                    </a:lnTo>
                    <a:cubicBezTo>
                      <a:pt x="4606215" y="3401787"/>
                      <a:pt x="4766922" y="3241080"/>
                      <a:pt x="4766922" y="3042838"/>
                    </a:cubicBezTo>
                    <a:lnTo>
                      <a:pt x="4767852" y="2581731"/>
                    </a:lnTo>
                    <a:lnTo>
                      <a:pt x="1164681" y="2581731"/>
                    </a:lnTo>
                    <a:lnTo>
                      <a:pt x="1164681" y="3213100"/>
                    </a:lnTo>
                    <a:lnTo>
                      <a:pt x="1" y="2139044"/>
                    </a:lnTo>
                    <a:close/>
                    <a:moveTo>
                      <a:pt x="760637" y="0"/>
                    </a:moveTo>
                    <a:lnTo>
                      <a:pt x="4478839" y="0"/>
                    </a:lnTo>
                    <a:cubicBezTo>
                      <a:pt x="4897897" y="0"/>
                      <a:pt x="5237611" y="339714"/>
                      <a:pt x="5237611" y="758772"/>
                    </a:cubicBezTo>
                    <a:lnTo>
                      <a:pt x="5237611" y="1428267"/>
                    </a:lnTo>
                    <a:lnTo>
                      <a:pt x="4767852" y="995060"/>
                    </a:lnTo>
                    <a:lnTo>
                      <a:pt x="4767852" y="779863"/>
                    </a:lnTo>
                    <a:cubicBezTo>
                      <a:pt x="4767852" y="581621"/>
                      <a:pt x="4607145" y="420914"/>
                      <a:pt x="4408903" y="420914"/>
                    </a:cubicBezTo>
                    <a:lnTo>
                      <a:pt x="830573" y="420914"/>
                    </a:lnTo>
                    <a:cubicBezTo>
                      <a:pt x="632331" y="420914"/>
                      <a:pt x="471624" y="581621"/>
                      <a:pt x="471624" y="779863"/>
                    </a:cubicBezTo>
                    <a:lnTo>
                      <a:pt x="471624" y="1239157"/>
                    </a:lnTo>
                    <a:lnTo>
                      <a:pt x="3929652" y="1239157"/>
                    </a:lnTo>
                    <a:lnTo>
                      <a:pt x="3929652" y="680358"/>
                    </a:lnTo>
                    <a:lnTo>
                      <a:pt x="5188767" y="1841501"/>
                    </a:lnTo>
                    <a:lnTo>
                      <a:pt x="0" y="1841501"/>
                    </a:lnTo>
                    <a:cubicBezTo>
                      <a:pt x="622" y="1480591"/>
                      <a:pt x="1243" y="1119682"/>
                      <a:pt x="1865" y="758772"/>
                    </a:cubicBezTo>
                    <a:cubicBezTo>
                      <a:pt x="1865" y="339714"/>
                      <a:pt x="341579" y="0"/>
                      <a:pt x="760637" y="0"/>
                    </a:cubicBezTo>
                    <a:close/>
                  </a:path>
                </a:pathLst>
              </a:custGeom>
              <a:solidFill>
                <a:schemeClr val="tx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53" name="Group 52">
                <a:extLst>
                  <a:ext uri="{FF2B5EF4-FFF2-40B4-BE49-F238E27FC236}">
                    <a16:creationId xmlns:a16="http://schemas.microsoft.com/office/drawing/2014/main" id="{3D255387-6275-4F82-B3BF-156C3B834AAA}"/>
                  </a:ext>
                </a:extLst>
              </p:cNvPr>
              <p:cNvGrpSpPr/>
              <p:nvPr/>
            </p:nvGrpSpPr>
            <p:grpSpPr>
              <a:xfrm>
                <a:off x="9141930" y="3773670"/>
                <a:ext cx="478880" cy="428307"/>
                <a:chOff x="6773175" y="404044"/>
                <a:chExt cx="802419" cy="717677"/>
              </a:xfrm>
            </p:grpSpPr>
            <p:sp>
              <p:nvSpPr>
                <p:cNvPr id="54" name="Freeform 24">
                  <a:extLst>
                    <a:ext uri="{FF2B5EF4-FFF2-40B4-BE49-F238E27FC236}">
                      <a16:creationId xmlns:a16="http://schemas.microsoft.com/office/drawing/2014/main" id="{B4A48C86-B06D-463E-9530-8879432EEA16}"/>
                    </a:ext>
                  </a:extLst>
                </p:cNvPr>
                <p:cNvSpPr/>
                <p:nvPr/>
              </p:nvSpPr>
              <p:spPr bwMode="auto">
                <a:xfrm rot="16200000">
                  <a:off x="6667528" y="649949"/>
                  <a:ext cx="422590" cy="211296"/>
                </a:xfrm>
                <a:custGeom>
                  <a:avLst/>
                  <a:gdLst>
                    <a:gd name="connsiteX0" fmla="*/ 0 w 342445"/>
                    <a:gd name="connsiteY0" fmla="*/ 171222 h 171223"/>
                    <a:gd name="connsiteX1" fmla="*/ 171222 w 342445"/>
                    <a:gd name="connsiteY1" fmla="*/ 0 h 171223"/>
                    <a:gd name="connsiteX2" fmla="*/ 342445 w 342445"/>
                    <a:gd name="connsiteY2" fmla="*/ 171223 h 171223"/>
                  </a:gdLst>
                  <a:ahLst/>
                  <a:cxnLst>
                    <a:cxn ang="0">
                      <a:pos x="connsiteX0" y="connsiteY0"/>
                    </a:cxn>
                    <a:cxn ang="0">
                      <a:pos x="connsiteX1" y="connsiteY1"/>
                    </a:cxn>
                    <a:cxn ang="0">
                      <a:pos x="connsiteX2" y="connsiteY2"/>
                    </a:cxn>
                  </a:cxnLst>
                  <a:rect l="l" t="t" r="r" b="b"/>
                  <a:pathLst>
                    <a:path w="342445" h="171223">
                      <a:moveTo>
                        <a:pt x="0" y="171222"/>
                      </a:moveTo>
                      <a:lnTo>
                        <a:pt x="171222" y="0"/>
                      </a:lnTo>
                      <a:lnTo>
                        <a:pt x="342445" y="171223"/>
                      </a:lnTo>
                    </a:path>
                  </a:pathLst>
                </a:custGeom>
                <a:noFill/>
                <a:ln w="12700"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55" name="Freeform 640">
                  <a:extLst>
                    <a:ext uri="{FF2B5EF4-FFF2-40B4-BE49-F238E27FC236}">
                      <a16:creationId xmlns:a16="http://schemas.microsoft.com/office/drawing/2014/main" id="{896A561F-B0AA-40A6-8FED-989EA58E9029}"/>
                    </a:ext>
                  </a:extLst>
                </p:cNvPr>
                <p:cNvSpPr/>
                <p:nvPr/>
              </p:nvSpPr>
              <p:spPr bwMode="auto">
                <a:xfrm rot="5400000">
                  <a:off x="7258651" y="649949"/>
                  <a:ext cx="422590" cy="211296"/>
                </a:xfrm>
                <a:custGeom>
                  <a:avLst/>
                  <a:gdLst>
                    <a:gd name="connsiteX0" fmla="*/ 0 w 342445"/>
                    <a:gd name="connsiteY0" fmla="*/ 171222 h 171223"/>
                    <a:gd name="connsiteX1" fmla="*/ 171222 w 342445"/>
                    <a:gd name="connsiteY1" fmla="*/ 0 h 171223"/>
                    <a:gd name="connsiteX2" fmla="*/ 342445 w 342445"/>
                    <a:gd name="connsiteY2" fmla="*/ 171223 h 171223"/>
                  </a:gdLst>
                  <a:ahLst/>
                  <a:cxnLst>
                    <a:cxn ang="0">
                      <a:pos x="connsiteX0" y="connsiteY0"/>
                    </a:cxn>
                    <a:cxn ang="0">
                      <a:pos x="connsiteX1" y="connsiteY1"/>
                    </a:cxn>
                    <a:cxn ang="0">
                      <a:pos x="connsiteX2" y="connsiteY2"/>
                    </a:cxn>
                  </a:cxnLst>
                  <a:rect l="l" t="t" r="r" b="b"/>
                  <a:pathLst>
                    <a:path w="342445" h="171223">
                      <a:moveTo>
                        <a:pt x="0" y="171222"/>
                      </a:moveTo>
                      <a:lnTo>
                        <a:pt x="171222" y="0"/>
                      </a:lnTo>
                      <a:lnTo>
                        <a:pt x="342445" y="171223"/>
                      </a:lnTo>
                    </a:path>
                  </a:pathLst>
                </a:custGeom>
                <a:noFill/>
                <a:ln w="12700"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56" name="Freeform 28">
                  <a:extLst>
                    <a:ext uri="{FF2B5EF4-FFF2-40B4-BE49-F238E27FC236}">
                      <a16:creationId xmlns:a16="http://schemas.microsoft.com/office/drawing/2014/main" id="{CB691F13-BCB1-4D97-825A-517FCF730E3A}"/>
                    </a:ext>
                  </a:extLst>
                </p:cNvPr>
                <p:cNvSpPr/>
                <p:nvPr/>
              </p:nvSpPr>
              <p:spPr bwMode="auto">
                <a:xfrm>
                  <a:off x="7001610" y="404044"/>
                  <a:ext cx="367945" cy="717677"/>
                </a:xfrm>
                <a:custGeom>
                  <a:avLst/>
                  <a:gdLst>
                    <a:gd name="connsiteX0" fmla="*/ 357016 w 367945"/>
                    <a:gd name="connsiteY0" fmla="*/ 0 h 717677"/>
                    <a:gd name="connsiteX1" fmla="*/ 123863 w 367945"/>
                    <a:gd name="connsiteY1" fmla="*/ 0 h 717677"/>
                    <a:gd name="connsiteX2" fmla="*/ 0 w 367945"/>
                    <a:gd name="connsiteY2" fmla="*/ 364303 h 717677"/>
                    <a:gd name="connsiteX3" fmla="*/ 156650 w 367945"/>
                    <a:gd name="connsiteY3" fmla="*/ 364303 h 717677"/>
                    <a:gd name="connsiteX4" fmla="*/ 29144 w 367945"/>
                    <a:gd name="connsiteY4" fmla="*/ 717677 h 717677"/>
                    <a:gd name="connsiteX5" fmla="*/ 367945 w 367945"/>
                    <a:gd name="connsiteY5" fmla="*/ 244083 h 717677"/>
                    <a:gd name="connsiteX6" fmla="*/ 211295 w 367945"/>
                    <a:gd name="connsiteY6" fmla="*/ 244083 h 717677"/>
                    <a:gd name="connsiteX7" fmla="*/ 357016 w 367945"/>
                    <a:gd name="connsiteY7" fmla="*/ 0 h 717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7945" h="717677">
                      <a:moveTo>
                        <a:pt x="357016" y="0"/>
                      </a:moveTo>
                      <a:lnTo>
                        <a:pt x="123863" y="0"/>
                      </a:lnTo>
                      <a:lnTo>
                        <a:pt x="0" y="364303"/>
                      </a:lnTo>
                      <a:lnTo>
                        <a:pt x="156650" y="364303"/>
                      </a:lnTo>
                      <a:lnTo>
                        <a:pt x="29144" y="717677"/>
                      </a:lnTo>
                      <a:lnTo>
                        <a:pt x="367945" y="244083"/>
                      </a:lnTo>
                      <a:lnTo>
                        <a:pt x="211295" y="244083"/>
                      </a:lnTo>
                      <a:lnTo>
                        <a:pt x="357016" y="0"/>
                      </a:ln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sp>
            <p:nvSpPr>
              <p:cNvPr id="57" name="Freeform 5">
                <a:extLst>
                  <a:ext uri="{FF2B5EF4-FFF2-40B4-BE49-F238E27FC236}">
                    <a16:creationId xmlns:a16="http://schemas.microsoft.com/office/drawing/2014/main" id="{610CE6B9-34B3-4913-A0B9-760BD218388B}"/>
                  </a:ext>
                </a:extLst>
              </p:cNvPr>
              <p:cNvSpPr>
                <a:spLocks noEditPoints="1"/>
              </p:cNvSpPr>
              <p:nvPr/>
            </p:nvSpPr>
            <p:spPr bwMode="auto">
              <a:xfrm>
                <a:off x="6320191" y="2507495"/>
                <a:ext cx="226581" cy="376839"/>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2700">
                <a:solidFill>
                  <a:schemeClr val="tx2"/>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panose="020B0604020202020204" pitchFamily="34" charset="0"/>
                  <a:ea typeface="+mn-ea"/>
                  <a:cs typeface="+mn-cs"/>
                </a:endParaRPr>
              </a:p>
            </p:txBody>
          </p:sp>
          <p:sp>
            <p:nvSpPr>
              <p:cNvPr id="61" name="Freeform 5">
                <a:extLst>
                  <a:ext uri="{FF2B5EF4-FFF2-40B4-BE49-F238E27FC236}">
                    <a16:creationId xmlns:a16="http://schemas.microsoft.com/office/drawing/2014/main" id="{F384ECB9-40B2-43BB-BAE5-1EAC437CA6AC}"/>
                  </a:ext>
                </a:extLst>
              </p:cNvPr>
              <p:cNvSpPr>
                <a:spLocks/>
              </p:cNvSpPr>
              <p:nvPr/>
            </p:nvSpPr>
            <p:spPr bwMode="auto">
              <a:xfrm>
                <a:off x="7948025" y="2506426"/>
                <a:ext cx="458972" cy="396446"/>
              </a:xfrm>
              <a:custGeom>
                <a:avLst/>
                <a:gdLst>
                  <a:gd name="T0" fmla="*/ 1193 w 2760"/>
                  <a:gd name="T1" fmla="*/ 2195 h 2384"/>
                  <a:gd name="T2" fmla="*/ 1448 w 2760"/>
                  <a:gd name="T3" fmla="*/ 2149 h 2384"/>
                  <a:gd name="T4" fmla="*/ 1626 w 2760"/>
                  <a:gd name="T5" fmla="*/ 1997 h 2384"/>
                  <a:gd name="T6" fmla="*/ 1704 w 2760"/>
                  <a:gd name="T7" fmla="*/ 1809 h 2384"/>
                  <a:gd name="T8" fmla="*/ 1691 w 2760"/>
                  <a:gd name="T9" fmla="*/ 1592 h 2384"/>
                  <a:gd name="T10" fmla="*/ 1591 w 2760"/>
                  <a:gd name="T11" fmla="*/ 1414 h 2384"/>
                  <a:gd name="T12" fmla="*/ 1394 w 2760"/>
                  <a:gd name="T13" fmla="*/ 1284 h 2384"/>
                  <a:gd name="T14" fmla="*/ 1148 w 2760"/>
                  <a:gd name="T15" fmla="*/ 1267 h 2384"/>
                  <a:gd name="T16" fmla="*/ 905 w 2760"/>
                  <a:gd name="T17" fmla="*/ 1168 h 2384"/>
                  <a:gd name="T18" fmla="*/ 1190 w 2760"/>
                  <a:gd name="T19" fmla="*/ 1079 h 2384"/>
                  <a:gd name="T20" fmla="*/ 1542 w 2760"/>
                  <a:gd name="T21" fmla="*/ 1152 h 2384"/>
                  <a:gd name="T22" fmla="*/ 1789 w 2760"/>
                  <a:gd name="T23" fmla="*/ 1384 h 2384"/>
                  <a:gd name="T24" fmla="*/ 1883 w 2760"/>
                  <a:gd name="T25" fmla="*/ 1617 h 2384"/>
                  <a:gd name="T26" fmla="*/ 2415 w 2760"/>
                  <a:gd name="T27" fmla="*/ 1619 h 2384"/>
                  <a:gd name="T28" fmla="*/ 2567 w 2760"/>
                  <a:gd name="T29" fmla="*/ 1462 h 2384"/>
                  <a:gd name="T30" fmla="*/ 2545 w 2760"/>
                  <a:gd name="T31" fmla="*/ 1316 h 2384"/>
                  <a:gd name="T32" fmla="*/ 2386 w 2760"/>
                  <a:gd name="T33" fmla="*/ 1212 h 2384"/>
                  <a:gd name="T34" fmla="*/ 2238 w 2760"/>
                  <a:gd name="T35" fmla="*/ 1125 h 2384"/>
                  <a:gd name="T36" fmla="*/ 2244 w 2760"/>
                  <a:gd name="T37" fmla="*/ 722 h 2384"/>
                  <a:gd name="T38" fmla="*/ 2023 w 2760"/>
                  <a:gd name="T39" fmla="*/ 372 h 2384"/>
                  <a:gd name="T40" fmla="*/ 1656 w 2760"/>
                  <a:gd name="T41" fmla="*/ 216 h 2384"/>
                  <a:gd name="T42" fmla="*/ 1391 w 2760"/>
                  <a:gd name="T43" fmla="*/ 231 h 2384"/>
                  <a:gd name="T44" fmla="*/ 1157 w 2760"/>
                  <a:gd name="T45" fmla="*/ 344 h 2384"/>
                  <a:gd name="T46" fmla="*/ 989 w 2760"/>
                  <a:gd name="T47" fmla="*/ 516 h 2384"/>
                  <a:gd name="T48" fmla="*/ 876 w 2760"/>
                  <a:gd name="T49" fmla="*/ 765 h 2384"/>
                  <a:gd name="T50" fmla="*/ 699 w 2760"/>
                  <a:gd name="T51" fmla="*/ 725 h 2384"/>
                  <a:gd name="T52" fmla="*/ 368 w 2760"/>
                  <a:gd name="T53" fmla="*/ 816 h 2384"/>
                  <a:gd name="T54" fmla="*/ 204 w 2760"/>
                  <a:gd name="T55" fmla="*/ 1062 h 2384"/>
                  <a:gd name="T56" fmla="*/ 240 w 2760"/>
                  <a:gd name="T57" fmla="*/ 1363 h 2384"/>
                  <a:gd name="T58" fmla="*/ 430 w 2760"/>
                  <a:gd name="T59" fmla="*/ 1558 h 2384"/>
                  <a:gd name="T60" fmla="*/ 803 w 2760"/>
                  <a:gd name="T61" fmla="*/ 1612 h 2384"/>
                  <a:gd name="T62" fmla="*/ 992 w 2760"/>
                  <a:gd name="T63" fmla="*/ 1591 h 2384"/>
                  <a:gd name="T64" fmla="*/ 1180 w 2760"/>
                  <a:gd name="T65" fmla="*/ 1440 h 2384"/>
                  <a:gd name="T66" fmla="*/ 1422 w 2760"/>
                  <a:gd name="T67" fmla="*/ 1490 h 2384"/>
                  <a:gd name="T68" fmla="*/ 1541 w 2760"/>
                  <a:gd name="T69" fmla="*/ 1695 h 2384"/>
                  <a:gd name="T70" fmla="*/ 1421 w 2760"/>
                  <a:gd name="T71" fmla="*/ 1954 h 2384"/>
                  <a:gd name="T72" fmla="*/ 1169 w 2760"/>
                  <a:gd name="T73" fmla="*/ 1998 h 2384"/>
                  <a:gd name="T74" fmla="*/ 980 w 2760"/>
                  <a:gd name="T75" fmla="*/ 1832 h 2384"/>
                  <a:gd name="T76" fmla="*/ 643 w 2760"/>
                  <a:gd name="T77" fmla="*/ 1803 h 2384"/>
                  <a:gd name="T78" fmla="*/ 346 w 2760"/>
                  <a:gd name="T79" fmla="*/ 1733 h 2384"/>
                  <a:gd name="T80" fmla="*/ 105 w 2760"/>
                  <a:gd name="T81" fmla="*/ 1519 h 2384"/>
                  <a:gd name="T82" fmla="*/ 2 w 2760"/>
                  <a:gd name="T83" fmla="*/ 1221 h 2384"/>
                  <a:gd name="T84" fmla="*/ 74 w 2760"/>
                  <a:gd name="T85" fmla="*/ 864 h 2384"/>
                  <a:gd name="T86" fmla="*/ 326 w 2760"/>
                  <a:gd name="T87" fmla="*/ 609 h 2384"/>
                  <a:gd name="T88" fmla="*/ 649 w 2760"/>
                  <a:gd name="T89" fmla="*/ 528 h 2384"/>
                  <a:gd name="T90" fmla="*/ 769 w 2760"/>
                  <a:gd name="T91" fmla="*/ 508 h 2384"/>
                  <a:gd name="T92" fmla="*/ 1045 w 2760"/>
                  <a:gd name="T93" fmla="*/ 175 h 2384"/>
                  <a:gd name="T94" fmla="*/ 1403 w 2760"/>
                  <a:gd name="T95" fmla="*/ 16 h 2384"/>
                  <a:gd name="T96" fmla="*/ 1712 w 2760"/>
                  <a:gd name="T97" fmla="*/ 10 h 2384"/>
                  <a:gd name="T98" fmla="*/ 2006 w 2760"/>
                  <a:gd name="T99" fmla="*/ 117 h 2384"/>
                  <a:gd name="T100" fmla="*/ 2243 w 2760"/>
                  <a:gd name="T101" fmla="*/ 317 h 2384"/>
                  <a:gd name="T102" fmla="*/ 2425 w 2760"/>
                  <a:gd name="T103" fmla="*/ 658 h 2384"/>
                  <a:gd name="T104" fmla="*/ 2453 w 2760"/>
                  <a:gd name="T105" fmla="*/ 997 h 2384"/>
                  <a:gd name="T106" fmla="*/ 2590 w 2760"/>
                  <a:gd name="T107" fmla="*/ 1078 h 2384"/>
                  <a:gd name="T108" fmla="*/ 2758 w 2760"/>
                  <a:gd name="T109" fmla="*/ 1365 h 2384"/>
                  <a:gd name="T110" fmla="*/ 2673 w 2760"/>
                  <a:gd name="T111" fmla="*/ 1666 h 2384"/>
                  <a:gd name="T112" fmla="*/ 2428 w 2760"/>
                  <a:gd name="T113" fmla="*/ 1806 h 2384"/>
                  <a:gd name="T114" fmla="*/ 1886 w 2760"/>
                  <a:gd name="T115" fmla="*/ 1830 h 2384"/>
                  <a:gd name="T116" fmla="*/ 1807 w 2760"/>
                  <a:gd name="T117" fmla="*/ 2056 h 2384"/>
                  <a:gd name="T118" fmla="*/ 1603 w 2760"/>
                  <a:gd name="T119" fmla="*/ 2274 h 2384"/>
                  <a:gd name="T120" fmla="*/ 1346 w 2760"/>
                  <a:gd name="T121" fmla="*/ 2376 h 2384"/>
                  <a:gd name="T122" fmla="*/ 1044 w 2760"/>
                  <a:gd name="T123" fmla="*/ 2353 h 2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60" h="2384">
                    <a:moveTo>
                      <a:pt x="904" y="2290"/>
                    </a:moveTo>
                    <a:lnTo>
                      <a:pt x="904" y="2290"/>
                    </a:lnTo>
                    <a:lnTo>
                      <a:pt x="1001" y="2131"/>
                    </a:lnTo>
                    <a:lnTo>
                      <a:pt x="1001" y="2131"/>
                    </a:lnTo>
                    <a:lnTo>
                      <a:pt x="1024" y="2144"/>
                    </a:lnTo>
                    <a:lnTo>
                      <a:pt x="1048" y="2155"/>
                    </a:lnTo>
                    <a:lnTo>
                      <a:pt x="1073" y="2166"/>
                    </a:lnTo>
                    <a:lnTo>
                      <a:pt x="1096" y="2174"/>
                    </a:lnTo>
                    <a:lnTo>
                      <a:pt x="1120" y="2182"/>
                    </a:lnTo>
                    <a:lnTo>
                      <a:pt x="1144" y="2188"/>
                    </a:lnTo>
                    <a:lnTo>
                      <a:pt x="1168" y="2192"/>
                    </a:lnTo>
                    <a:lnTo>
                      <a:pt x="1193" y="2195"/>
                    </a:lnTo>
                    <a:lnTo>
                      <a:pt x="1217" y="2197"/>
                    </a:lnTo>
                    <a:lnTo>
                      <a:pt x="1241" y="2197"/>
                    </a:lnTo>
                    <a:lnTo>
                      <a:pt x="1266" y="2197"/>
                    </a:lnTo>
                    <a:lnTo>
                      <a:pt x="1291" y="2194"/>
                    </a:lnTo>
                    <a:lnTo>
                      <a:pt x="1316" y="2191"/>
                    </a:lnTo>
                    <a:lnTo>
                      <a:pt x="1341" y="2186"/>
                    </a:lnTo>
                    <a:lnTo>
                      <a:pt x="1366" y="2180"/>
                    </a:lnTo>
                    <a:lnTo>
                      <a:pt x="1391" y="2172"/>
                    </a:lnTo>
                    <a:lnTo>
                      <a:pt x="1391" y="2172"/>
                    </a:lnTo>
                    <a:lnTo>
                      <a:pt x="1411" y="2165"/>
                    </a:lnTo>
                    <a:lnTo>
                      <a:pt x="1429" y="2158"/>
                    </a:lnTo>
                    <a:lnTo>
                      <a:pt x="1448" y="2149"/>
                    </a:lnTo>
                    <a:lnTo>
                      <a:pt x="1465" y="2141"/>
                    </a:lnTo>
                    <a:lnTo>
                      <a:pt x="1482" y="2130"/>
                    </a:lnTo>
                    <a:lnTo>
                      <a:pt x="1499" y="2120"/>
                    </a:lnTo>
                    <a:lnTo>
                      <a:pt x="1515" y="2109"/>
                    </a:lnTo>
                    <a:lnTo>
                      <a:pt x="1530" y="2098"/>
                    </a:lnTo>
                    <a:lnTo>
                      <a:pt x="1546" y="2085"/>
                    </a:lnTo>
                    <a:lnTo>
                      <a:pt x="1561" y="2072"/>
                    </a:lnTo>
                    <a:lnTo>
                      <a:pt x="1574" y="2058"/>
                    </a:lnTo>
                    <a:lnTo>
                      <a:pt x="1588" y="2044"/>
                    </a:lnTo>
                    <a:lnTo>
                      <a:pt x="1602" y="2029"/>
                    </a:lnTo>
                    <a:lnTo>
                      <a:pt x="1614" y="2013"/>
                    </a:lnTo>
                    <a:lnTo>
                      <a:pt x="1626" y="1997"/>
                    </a:lnTo>
                    <a:lnTo>
                      <a:pt x="1637" y="1980"/>
                    </a:lnTo>
                    <a:lnTo>
                      <a:pt x="1637" y="1980"/>
                    </a:lnTo>
                    <a:lnTo>
                      <a:pt x="1648" y="1965"/>
                    </a:lnTo>
                    <a:lnTo>
                      <a:pt x="1657" y="1949"/>
                    </a:lnTo>
                    <a:lnTo>
                      <a:pt x="1665" y="1932"/>
                    </a:lnTo>
                    <a:lnTo>
                      <a:pt x="1674" y="1915"/>
                    </a:lnTo>
                    <a:lnTo>
                      <a:pt x="1680" y="1899"/>
                    </a:lnTo>
                    <a:lnTo>
                      <a:pt x="1686" y="1881"/>
                    </a:lnTo>
                    <a:lnTo>
                      <a:pt x="1693" y="1863"/>
                    </a:lnTo>
                    <a:lnTo>
                      <a:pt x="1697" y="1846"/>
                    </a:lnTo>
                    <a:lnTo>
                      <a:pt x="1701" y="1828"/>
                    </a:lnTo>
                    <a:lnTo>
                      <a:pt x="1704" y="1809"/>
                    </a:lnTo>
                    <a:lnTo>
                      <a:pt x="1707" y="1792"/>
                    </a:lnTo>
                    <a:lnTo>
                      <a:pt x="1709" y="1774"/>
                    </a:lnTo>
                    <a:lnTo>
                      <a:pt x="1710" y="1755"/>
                    </a:lnTo>
                    <a:lnTo>
                      <a:pt x="1712" y="1737"/>
                    </a:lnTo>
                    <a:lnTo>
                      <a:pt x="1710" y="1718"/>
                    </a:lnTo>
                    <a:lnTo>
                      <a:pt x="1710" y="1700"/>
                    </a:lnTo>
                    <a:lnTo>
                      <a:pt x="1708" y="1683"/>
                    </a:lnTo>
                    <a:lnTo>
                      <a:pt x="1706" y="1664"/>
                    </a:lnTo>
                    <a:lnTo>
                      <a:pt x="1703" y="1646"/>
                    </a:lnTo>
                    <a:lnTo>
                      <a:pt x="1700" y="1628"/>
                    </a:lnTo>
                    <a:lnTo>
                      <a:pt x="1695" y="1610"/>
                    </a:lnTo>
                    <a:lnTo>
                      <a:pt x="1691" y="1592"/>
                    </a:lnTo>
                    <a:lnTo>
                      <a:pt x="1684" y="1575"/>
                    </a:lnTo>
                    <a:lnTo>
                      <a:pt x="1678" y="1557"/>
                    </a:lnTo>
                    <a:lnTo>
                      <a:pt x="1671" y="1540"/>
                    </a:lnTo>
                    <a:lnTo>
                      <a:pt x="1663" y="1523"/>
                    </a:lnTo>
                    <a:lnTo>
                      <a:pt x="1655" y="1507"/>
                    </a:lnTo>
                    <a:lnTo>
                      <a:pt x="1647" y="1491"/>
                    </a:lnTo>
                    <a:lnTo>
                      <a:pt x="1636" y="1474"/>
                    </a:lnTo>
                    <a:lnTo>
                      <a:pt x="1626" y="1458"/>
                    </a:lnTo>
                    <a:lnTo>
                      <a:pt x="1615" y="1444"/>
                    </a:lnTo>
                    <a:lnTo>
                      <a:pt x="1604" y="1429"/>
                    </a:lnTo>
                    <a:lnTo>
                      <a:pt x="1604" y="1429"/>
                    </a:lnTo>
                    <a:lnTo>
                      <a:pt x="1591" y="1414"/>
                    </a:lnTo>
                    <a:lnTo>
                      <a:pt x="1577" y="1400"/>
                    </a:lnTo>
                    <a:lnTo>
                      <a:pt x="1564" y="1386"/>
                    </a:lnTo>
                    <a:lnTo>
                      <a:pt x="1549" y="1372"/>
                    </a:lnTo>
                    <a:lnTo>
                      <a:pt x="1533" y="1360"/>
                    </a:lnTo>
                    <a:lnTo>
                      <a:pt x="1518" y="1348"/>
                    </a:lnTo>
                    <a:lnTo>
                      <a:pt x="1501" y="1337"/>
                    </a:lnTo>
                    <a:lnTo>
                      <a:pt x="1484" y="1326"/>
                    </a:lnTo>
                    <a:lnTo>
                      <a:pt x="1467" y="1316"/>
                    </a:lnTo>
                    <a:lnTo>
                      <a:pt x="1450" y="1307"/>
                    </a:lnTo>
                    <a:lnTo>
                      <a:pt x="1431" y="1299"/>
                    </a:lnTo>
                    <a:lnTo>
                      <a:pt x="1413" y="1291"/>
                    </a:lnTo>
                    <a:lnTo>
                      <a:pt x="1394" y="1284"/>
                    </a:lnTo>
                    <a:lnTo>
                      <a:pt x="1374" y="1278"/>
                    </a:lnTo>
                    <a:lnTo>
                      <a:pt x="1355" y="1273"/>
                    </a:lnTo>
                    <a:lnTo>
                      <a:pt x="1335" y="1269"/>
                    </a:lnTo>
                    <a:lnTo>
                      <a:pt x="1315" y="1264"/>
                    </a:lnTo>
                    <a:lnTo>
                      <a:pt x="1295" y="1261"/>
                    </a:lnTo>
                    <a:lnTo>
                      <a:pt x="1274" y="1260"/>
                    </a:lnTo>
                    <a:lnTo>
                      <a:pt x="1254" y="1259"/>
                    </a:lnTo>
                    <a:lnTo>
                      <a:pt x="1233" y="1258"/>
                    </a:lnTo>
                    <a:lnTo>
                      <a:pt x="1212" y="1259"/>
                    </a:lnTo>
                    <a:lnTo>
                      <a:pt x="1191" y="1261"/>
                    </a:lnTo>
                    <a:lnTo>
                      <a:pt x="1169" y="1263"/>
                    </a:lnTo>
                    <a:lnTo>
                      <a:pt x="1148" y="1267"/>
                    </a:lnTo>
                    <a:lnTo>
                      <a:pt x="1127" y="1272"/>
                    </a:lnTo>
                    <a:lnTo>
                      <a:pt x="1106" y="1278"/>
                    </a:lnTo>
                    <a:lnTo>
                      <a:pt x="1085" y="1284"/>
                    </a:lnTo>
                    <a:lnTo>
                      <a:pt x="1064" y="1293"/>
                    </a:lnTo>
                    <a:lnTo>
                      <a:pt x="1043" y="1301"/>
                    </a:lnTo>
                    <a:lnTo>
                      <a:pt x="1022" y="1310"/>
                    </a:lnTo>
                    <a:lnTo>
                      <a:pt x="1001" y="1322"/>
                    </a:lnTo>
                    <a:lnTo>
                      <a:pt x="1001" y="1322"/>
                    </a:lnTo>
                    <a:lnTo>
                      <a:pt x="953" y="1245"/>
                    </a:lnTo>
                    <a:lnTo>
                      <a:pt x="953" y="1245"/>
                    </a:lnTo>
                    <a:lnTo>
                      <a:pt x="905" y="1168"/>
                    </a:lnTo>
                    <a:lnTo>
                      <a:pt x="905" y="1168"/>
                    </a:lnTo>
                    <a:lnTo>
                      <a:pt x="913" y="1162"/>
                    </a:lnTo>
                    <a:lnTo>
                      <a:pt x="922" y="1156"/>
                    </a:lnTo>
                    <a:lnTo>
                      <a:pt x="922" y="1156"/>
                    </a:lnTo>
                    <a:lnTo>
                      <a:pt x="953" y="1141"/>
                    </a:lnTo>
                    <a:lnTo>
                      <a:pt x="986" y="1127"/>
                    </a:lnTo>
                    <a:lnTo>
                      <a:pt x="1018" y="1114"/>
                    </a:lnTo>
                    <a:lnTo>
                      <a:pt x="1052" y="1104"/>
                    </a:lnTo>
                    <a:lnTo>
                      <a:pt x="1085" y="1095"/>
                    </a:lnTo>
                    <a:lnTo>
                      <a:pt x="1120" y="1087"/>
                    </a:lnTo>
                    <a:lnTo>
                      <a:pt x="1154" y="1082"/>
                    </a:lnTo>
                    <a:lnTo>
                      <a:pt x="1190" y="1079"/>
                    </a:lnTo>
                    <a:lnTo>
                      <a:pt x="1190" y="1079"/>
                    </a:lnTo>
                    <a:lnTo>
                      <a:pt x="1222" y="1077"/>
                    </a:lnTo>
                    <a:lnTo>
                      <a:pt x="1254" y="1077"/>
                    </a:lnTo>
                    <a:lnTo>
                      <a:pt x="1285" y="1078"/>
                    </a:lnTo>
                    <a:lnTo>
                      <a:pt x="1316" y="1081"/>
                    </a:lnTo>
                    <a:lnTo>
                      <a:pt x="1346" y="1085"/>
                    </a:lnTo>
                    <a:lnTo>
                      <a:pt x="1376" y="1090"/>
                    </a:lnTo>
                    <a:lnTo>
                      <a:pt x="1405" y="1098"/>
                    </a:lnTo>
                    <a:lnTo>
                      <a:pt x="1434" y="1106"/>
                    </a:lnTo>
                    <a:lnTo>
                      <a:pt x="1461" y="1115"/>
                    </a:lnTo>
                    <a:lnTo>
                      <a:pt x="1488" y="1127"/>
                    </a:lnTo>
                    <a:lnTo>
                      <a:pt x="1516" y="1139"/>
                    </a:lnTo>
                    <a:lnTo>
                      <a:pt x="1542" y="1152"/>
                    </a:lnTo>
                    <a:lnTo>
                      <a:pt x="1567" y="1166"/>
                    </a:lnTo>
                    <a:lnTo>
                      <a:pt x="1591" y="1182"/>
                    </a:lnTo>
                    <a:lnTo>
                      <a:pt x="1614" y="1197"/>
                    </a:lnTo>
                    <a:lnTo>
                      <a:pt x="1637" y="1215"/>
                    </a:lnTo>
                    <a:lnTo>
                      <a:pt x="1659" y="1233"/>
                    </a:lnTo>
                    <a:lnTo>
                      <a:pt x="1681" y="1252"/>
                    </a:lnTo>
                    <a:lnTo>
                      <a:pt x="1701" y="1273"/>
                    </a:lnTo>
                    <a:lnTo>
                      <a:pt x="1721" y="1293"/>
                    </a:lnTo>
                    <a:lnTo>
                      <a:pt x="1739" y="1315"/>
                    </a:lnTo>
                    <a:lnTo>
                      <a:pt x="1757" y="1337"/>
                    </a:lnTo>
                    <a:lnTo>
                      <a:pt x="1773" y="1360"/>
                    </a:lnTo>
                    <a:lnTo>
                      <a:pt x="1789" y="1384"/>
                    </a:lnTo>
                    <a:lnTo>
                      <a:pt x="1803" y="1408"/>
                    </a:lnTo>
                    <a:lnTo>
                      <a:pt x="1816" y="1433"/>
                    </a:lnTo>
                    <a:lnTo>
                      <a:pt x="1829" y="1458"/>
                    </a:lnTo>
                    <a:lnTo>
                      <a:pt x="1840" y="1484"/>
                    </a:lnTo>
                    <a:lnTo>
                      <a:pt x="1851" y="1511"/>
                    </a:lnTo>
                    <a:lnTo>
                      <a:pt x="1859" y="1537"/>
                    </a:lnTo>
                    <a:lnTo>
                      <a:pt x="1868" y="1564"/>
                    </a:lnTo>
                    <a:lnTo>
                      <a:pt x="1874" y="1592"/>
                    </a:lnTo>
                    <a:lnTo>
                      <a:pt x="1874" y="1592"/>
                    </a:lnTo>
                    <a:lnTo>
                      <a:pt x="1877" y="1602"/>
                    </a:lnTo>
                    <a:lnTo>
                      <a:pt x="1880" y="1610"/>
                    </a:lnTo>
                    <a:lnTo>
                      <a:pt x="1883" y="1617"/>
                    </a:lnTo>
                    <a:lnTo>
                      <a:pt x="1889" y="1622"/>
                    </a:lnTo>
                    <a:lnTo>
                      <a:pt x="1895" y="1625"/>
                    </a:lnTo>
                    <a:lnTo>
                      <a:pt x="1902" y="1628"/>
                    </a:lnTo>
                    <a:lnTo>
                      <a:pt x="1911" y="1629"/>
                    </a:lnTo>
                    <a:lnTo>
                      <a:pt x="1921" y="1629"/>
                    </a:lnTo>
                    <a:lnTo>
                      <a:pt x="1921" y="1629"/>
                    </a:lnTo>
                    <a:lnTo>
                      <a:pt x="2034" y="1627"/>
                    </a:lnTo>
                    <a:lnTo>
                      <a:pt x="2148" y="1626"/>
                    </a:lnTo>
                    <a:lnTo>
                      <a:pt x="2377" y="1623"/>
                    </a:lnTo>
                    <a:lnTo>
                      <a:pt x="2377" y="1623"/>
                    </a:lnTo>
                    <a:lnTo>
                      <a:pt x="2397" y="1622"/>
                    </a:lnTo>
                    <a:lnTo>
                      <a:pt x="2415" y="1619"/>
                    </a:lnTo>
                    <a:lnTo>
                      <a:pt x="2434" y="1613"/>
                    </a:lnTo>
                    <a:lnTo>
                      <a:pt x="2452" y="1606"/>
                    </a:lnTo>
                    <a:lnTo>
                      <a:pt x="2469" y="1598"/>
                    </a:lnTo>
                    <a:lnTo>
                      <a:pt x="2485" y="1587"/>
                    </a:lnTo>
                    <a:lnTo>
                      <a:pt x="2499" y="1576"/>
                    </a:lnTo>
                    <a:lnTo>
                      <a:pt x="2513" y="1563"/>
                    </a:lnTo>
                    <a:lnTo>
                      <a:pt x="2525" y="1548"/>
                    </a:lnTo>
                    <a:lnTo>
                      <a:pt x="2537" y="1534"/>
                    </a:lnTo>
                    <a:lnTo>
                      <a:pt x="2547" y="1517"/>
                    </a:lnTo>
                    <a:lnTo>
                      <a:pt x="2556" y="1500"/>
                    </a:lnTo>
                    <a:lnTo>
                      <a:pt x="2562" y="1481"/>
                    </a:lnTo>
                    <a:lnTo>
                      <a:pt x="2567" y="1462"/>
                    </a:lnTo>
                    <a:lnTo>
                      <a:pt x="2571" y="1444"/>
                    </a:lnTo>
                    <a:lnTo>
                      <a:pt x="2573" y="1424"/>
                    </a:lnTo>
                    <a:lnTo>
                      <a:pt x="2573" y="1424"/>
                    </a:lnTo>
                    <a:lnTo>
                      <a:pt x="2574" y="1412"/>
                    </a:lnTo>
                    <a:lnTo>
                      <a:pt x="2573" y="1401"/>
                    </a:lnTo>
                    <a:lnTo>
                      <a:pt x="2571" y="1389"/>
                    </a:lnTo>
                    <a:lnTo>
                      <a:pt x="2569" y="1378"/>
                    </a:lnTo>
                    <a:lnTo>
                      <a:pt x="2567" y="1367"/>
                    </a:lnTo>
                    <a:lnTo>
                      <a:pt x="2564" y="1357"/>
                    </a:lnTo>
                    <a:lnTo>
                      <a:pt x="2560" y="1346"/>
                    </a:lnTo>
                    <a:lnTo>
                      <a:pt x="2556" y="1336"/>
                    </a:lnTo>
                    <a:lnTo>
                      <a:pt x="2545" y="1316"/>
                    </a:lnTo>
                    <a:lnTo>
                      <a:pt x="2534" y="1297"/>
                    </a:lnTo>
                    <a:lnTo>
                      <a:pt x="2519" y="1279"/>
                    </a:lnTo>
                    <a:lnTo>
                      <a:pt x="2502" y="1263"/>
                    </a:lnTo>
                    <a:lnTo>
                      <a:pt x="2485" y="1249"/>
                    </a:lnTo>
                    <a:lnTo>
                      <a:pt x="2465" y="1237"/>
                    </a:lnTo>
                    <a:lnTo>
                      <a:pt x="2455" y="1232"/>
                    </a:lnTo>
                    <a:lnTo>
                      <a:pt x="2444" y="1227"/>
                    </a:lnTo>
                    <a:lnTo>
                      <a:pt x="2433" y="1222"/>
                    </a:lnTo>
                    <a:lnTo>
                      <a:pt x="2422" y="1218"/>
                    </a:lnTo>
                    <a:lnTo>
                      <a:pt x="2410" y="1216"/>
                    </a:lnTo>
                    <a:lnTo>
                      <a:pt x="2399" y="1213"/>
                    </a:lnTo>
                    <a:lnTo>
                      <a:pt x="2386" y="1212"/>
                    </a:lnTo>
                    <a:lnTo>
                      <a:pt x="2373" y="1211"/>
                    </a:lnTo>
                    <a:lnTo>
                      <a:pt x="2361" y="1210"/>
                    </a:lnTo>
                    <a:lnTo>
                      <a:pt x="2348" y="1210"/>
                    </a:lnTo>
                    <a:lnTo>
                      <a:pt x="2336" y="1211"/>
                    </a:lnTo>
                    <a:lnTo>
                      <a:pt x="2322" y="1213"/>
                    </a:lnTo>
                    <a:lnTo>
                      <a:pt x="2322" y="1213"/>
                    </a:lnTo>
                    <a:lnTo>
                      <a:pt x="2295" y="1217"/>
                    </a:lnTo>
                    <a:lnTo>
                      <a:pt x="2268" y="1220"/>
                    </a:lnTo>
                    <a:lnTo>
                      <a:pt x="2209" y="1228"/>
                    </a:lnTo>
                    <a:lnTo>
                      <a:pt x="2209" y="1228"/>
                    </a:lnTo>
                    <a:lnTo>
                      <a:pt x="2238" y="1125"/>
                    </a:lnTo>
                    <a:lnTo>
                      <a:pt x="2238" y="1125"/>
                    </a:lnTo>
                    <a:lnTo>
                      <a:pt x="2247" y="1091"/>
                    </a:lnTo>
                    <a:lnTo>
                      <a:pt x="2255" y="1057"/>
                    </a:lnTo>
                    <a:lnTo>
                      <a:pt x="2261" y="1022"/>
                    </a:lnTo>
                    <a:lnTo>
                      <a:pt x="2266" y="989"/>
                    </a:lnTo>
                    <a:lnTo>
                      <a:pt x="2269" y="955"/>
                    </a:lnTo>
                    <a:lnTo>
                      <a:pt x="2270" y="922"/>
                    </a:lnTo>
                    <a:lnTo>
                      <a:pt x="2270" y="888"/>
                    </a:lnTo>
                    <a:lnTo>
                      <a:pt x="2268" y="854"/>
                    </a:lnTo>
                    <a:lnTo>
                      <a:pt x="2265" y="821"/>
                    </a:lnTo>
                    <a:lnTo>
                      <a:pt x="2259" y="787"/>
                    </a:lnTo>
                    <a:lnTo>
                      <a:pt x="2253" y="755"/>
                    </a:lnTo>
                    <a:lnTo>
                      <a:pt x="2244" y="722"/>
                    </a:lnTo>
                    <a:lnTo>
                      <a:pt x="2234" y="690"/>
                    </a:lnTo>
                    <a:lnTo>
                      <a:pt x="2222" y="657"/>
                    </a:lnTo>
                    <a:lnTo>
                      <a:pt x="2208" y="625"/>
                    </a:lnTo>
                    <a:lnTo>
                      <a:pt x="2192" y="592"/>
                    </a:lnTo>
                    <a:lnTo>
                      <a:pt x="2192" y="592"/>
                    </a:lnTo>
                    <a:lnTo>
                      <a:pt x="2172" y="556"/>
                    </a:lnTo>
                    <a:lnTo>
                      <a:pt x="2151" y="521"/>
                    </a:lnTo>
                    <a:lnTo>
                      <a:pt x="2128" y="487"/>
                    </a:lnTo>
                    <a:lnTo>
                      <a:pt x="2104" y="456"/>
                    </a:lnTo>
                    <a:lnTo>
                      <a:pt x="2078" y="427"/>
                    </a:lnTo>
                    <a:lnTo>
                      <a:pt x="2051" y="398"/>
                    </a:lnTo>
                    <a:lnTo>
                      <a:pt x="2023" y="372"/>
                    </a:lnTo>
                    <a:lnTo>
                      <a:pt x="1992" y="348"/>
                    </a:lnTo>
                    <a:lnTo>
                      <a:pt x="1961" y="326"/>
                    </a:lnTo>
                    <a:lnTo>
                      <a:pt x="1928" y="305"/>
                    </a:lnTo>
                    <a:lnTo>
                      <a:pt x="1894" y="287"/>
                    </a:lnTo>
                    <a:lnTo>
                      <a:pt x="1858" y="270"/>
                    </a:lnTo>
                    <a:lnTo>
                      <a:pt x="1821" y="256"/>
                    </a:lnTo>
                    <a:lnTo>
                      <a:pt x="1784" y="243"/>
                    </a:lnTo>
                    <a:lnTo>
                      <a:pt x="1744" y="233"/>
                    </a:lnTo>
                    <a:lnTo>
                      <a:pt x="1703" y="223"/>
                    </a:lnTo>
                    <a:lnTo>
                      <a:pt x="1703" y="223"/>
                    </a:lnTo>
                    <a:lnTo>
                      <a:pt x="1680" y="219"/>
                    </a:lnTo>
                    <a:lnTo>
                      <a:pt x="1656" y="216"/>
                    </a:lnTo>
                    <a:lnTo>
                      <a:pt x="1633" y="214"/>
                    </a:lnTo>
                    <a:lnTo>
                      <a:pt x="1610" y="212"/>
                    </a:lnTo>
                    <a:lnTo>
                      <a:pt x="1587" y="211"/>
                    </a:lnTo>
                    <a:lnTo>
                      <a:pt x="1565" y="210"/>
                    </a:lnTo>
                    <a:lnTo>
                      <a:pt x="1542" y="210"/>
                    </a:lnTo>
                    <a:lnTo>
                      <a:pt x="1520" y="211"/>
                    </a:lnTo>
                    <a:lnTo>
                      <a:pt x="1498" y="212"/>
                    </a:lnTo>
                    <a:lnTo>
                      <a:pt x="1476" y="215"/>
                    </a:lnTo>
                    <a:lnTo>
                      <a:pt x="1455" y="217"/>
                    </a:lnTo>
                    <a:lnTo>
                      <a:pt x="1433" y="221"/>
                    </a:lnTo>
                    <a:lnTo>
                      <a:pt x="1412" y="225"/>
                    </a:lnTo>
                    <a:lnTo>
                      <a:pt x="1391" y="231"/>
                    </a:lnTo>
                    <a:lnTo>
                      <a:pt x="1370" y="236"/>
                    </a:lnTo>
                    <a:lnTo>
                      <a:pt x="1350" y="242"/>
                    </a:lnTo>
                    <a:lnTo>
                      <a:pt x="1330" y="250"/>
                    </a:lnTo>
                    <a:lnTo>
                      <a:pt x="1309" y="257"/>
                    </a:lnTo>
                    <a:lnTo>
                      <a:pt x="1289" y="265"/>
                    </a:lnTo>
                    <a:lnTo>
                      <a:pt x="1271" y="275"/>
                    </a:lnTo>
                    <a:lnTo>
                      <a:pt x="1251" y="284"/>
                    </a:lnTo>
                    <a:lnTo>
                      <a:pt x="1232" y="295"/>
                    </a:lnTo>
                    <a:lnTo>
                      <a:pt x="1213" y="306"/>
                    </a:lnTo>
                    <a:lnTo>
                      <a:pt x="1194" y="318"/>
                    </a:lnTo>
                    <a:lnTo>
                      <a:pt x="1175" y="330"/>
                    </a:lnTo>
                    <a:lnTo>
                      <a:pt x="1157" y="344"/>
                    </a:lnTo>
                    <a:lnTo>
                      <a:pt x="1139" y="357"/>
                    </a:lnTo>
                    <a:lnTo>
                      <a:pt x="1121" y="372"/>
                    </a:lnTo>
                    <a:lnTo>
                      <a:pt x="1104" y="387"/>
                    </a:lnTo>
                    <a:lnTo>
                      <a:pt x="1086" y="404"/>
                    </a:lnTo>
                    <a:lnTo>
                      <a:pt x="1069" y="419"/>
                    </a:lnTo>
                    <a:lnTo>
                      <a:pt x="1053" y="437"/>
                    </a:lnTo>
                    <a:lnTo>
                      <a:pt x="1053" y="437"/>
                    </a:lnTo>
                    <a:lnTo>
                      <a:pt x="1038" y="452"/>
                    </a:lnTo>
                    <a:lnTo>
                      <a:pt x="1025" y="468"/>
                    </a:lnTo>
                    <a:lnTo>
                      <a:pt x="1013" y="483"/>
                    </a:lnTo>
                    <a:lnTo>
                      <a:pt x="1000" y="499"/>
                    </a:lnTo>
                    <a:lnTo>
                      <a:pt x="989" y="516"/>
                    </a:lnTo>
                    <a:lnTo>
                      <a:pt x="978" y="533"/>
                    </a:lnTo>
                    <a:lnTo>
                      <a:pt x="957" y="567"/>
                    </a:lnTo>
                    <a:lnTo>
                      <a:pt x="940" y="603"/>
                    </a:lnTo>
                    <a:lnTo>
                      <a:pt x="923" y="640"/>
                    </a:lnTo>
                    <a:lnTo>
                      <a:pt x="909" y="677"/>
                    </a:lnTo>
                    <a:lnTo>
                      <a:pt x="897" y="716"/>
                    </a:lnTo>
                    <a:lnTo>
                      <a:pt x="897" y="716"/>
                    </a:lnTo>
                    <a:lnTo>
                      <a:pt x="890" y="737"/>
                    </a:lnTo>
                    <a:lnTo>
                      <a:pt x="884" y="752"/>
                    </a:lnTo>
                    <a:lnTo>
                      <a:pt x="882" y="757"/>
                    </a:lnTo>
                    <a:lnTo>
                      <a:pt x="879" y="762"/>
                    </a:lnTo>
                    <a:lnTo>
                      <a:pt x="876" y="765"/>
                    </a:lnTo>
                    <a:lnTo>
                      <a:pt x="873" y="767"/>
                    </a:lnTo>
                    <a:lnTo>
                      <a:pt x="868" y="768"/>
                    </a:lnTo>
                    <a:lnTo>
                      <a:pt x="864" y="770"/>
                    </a:lnTo>
                    <a:lnTo>
                      <a:pt x="859" y="768"/>
                    </a:lnTo>
                    <a:lnTo>
                      <a:pt x="853" y="767"/>
                    </a:lnTo>
                    <a:lnTo>
                      <a:pt x="837" y="763"/>
                    </a:lnTo>
                    <a:lnTo>
                      <a:pt x="817" y="756"/>
                    </a:lnTo>
                    <a:lnTo>
                      <a:pt x="817" y="756"/>
                    </a:lnTo>
                    <a:lnTo>
                      <a:pt x="788" y="745"/>
                    </a:lnTo>
                    <a:lnTo>
                      <a:pt x="758" y="737"/>
                    </a:lnTo>
                    <a:lnTo>
                      <a:pt x="728" y="731"/>
                    </a:lnTo>
                    <a:lnTo>
                      <a:pt x="699" y="725"/>
                    </a:lnTo>
                    <a:lnTo>
                      <a:pt x="670" y="722"/>
                    </a:lnTo>
                    <a:lnTo>
                      <a:pt x="641" y="721"/>
                    </a:lnTo>
                    <a:lnTo>
                      <a:pt x="613" y="722"/>
                    </a:lnTo>
                    <a:lnTo>
                      <a:pt x="584" y="724"/>
                    </a:lnTo>
                    <a:lnTo>
                      <a:pt x="556" y="729"/>
                    </a:lnTo>
                    <a:lnTo>
                      <a:pt x="528" y="735"/>
                    </a:lnTo>
                    <a:lnTo>
                      <a:pt x="501" y="743"/>
                    </a:lnTo>
                    <a:lnTo>
                      <a:pt x="473" y="754"/>
                    </a:lnTo>
                    <a:lnTo>
                      <a:pt x="446" y="766"/>
                    </a:lnTo>
                    <a:lnTo>
                      <a:pt x="420" y="780"/>
                    </a:lnTo>
                    <a:lnTo>
                      <a:pt x="394" y="797"/>
                    </a:lnTo>
                    <a:lnTo>
                      <a:pt x="368" y="816"/>
                    </a:lnTo>
                    <a:lnTo>
                      <a:pt x="368" y="816"/>
                    </a:lnTo>
                    <a:lnTo>
                      <a:pt x="345" y="833"/>
                    </a:lnTo>
                    <a:lnTo>
                      <a:pt x="324" y="853"/>
                    </a:lnTo>
                    <a:lnTo>
                      <a:pt x="304" y="874"/>
                    </a:lnTo>
                    <a:lnTo>
                      <a:pt x="286" y="895"/>
                    </a:lnTo>
                    <a:lnTo>
                      <a:pt x="269" y="917"/>
                    </a:lnTo>
                    <a:lnTo>
                      <a:pt x="255" y="940"/>
                    </a:lnTo>
                    <a:lnTo>
                      <a:pt x="241" y="963"/>
                    </a:lnTo>
                    <a:lnTo>
                      <a:pt x="229" y="988"/>
                    </a:lnTo>
                    <a:lnTo>
                      <a:pt x="220" y="1012"/>
                    </a:lnTo>
                    <a:lnTo>
                      <a:pt x="212" y="1037"/>
                    </a:lnTo>
                    <a:lnTo>
                      <a:pt x="204" y="1062"/>
                    </a:lnTo>
                    <a:lnTo>
                      <a:pt x="199" y="1087"/>
                    </a:lnTo>
                    <a:lnTo>
                      <a:pt x="195" y="1112"/>
                    </a:lnTo>
                    <a:lnTo>
                      <a:pt x="193" y="1137"/>
                    </a:lnTo>
                    <a:lnTo>
                      <a:pt x="192" y="1164"/>
                    </a:lnTo>
                    <a:lnTo>
                      <a:pt x="193" y="1189"/>
                    </a:lnTo>
                    <a:lnTo>
                      <a:pt x="195" y="1215"/>
                    </a:lnTo>
                    <a:lnTo>
                      <a:pt x="199" y="1240"/>
                    </a:lnTo>
                    <a:lnTo>
                      <a:pt x="204" y="1265"/>
                    </a:lnTo>
                    <a:lnTo>
                      <a:pt x="211" y="1291"/>
                    </a:lnTo>
                    <a:lnTo>
                      <a:pt x="219" y="1315"/>
                    </a:lnTo>
                    <a:lnTo>
                      <a:pt x="228" y="1339"/>
                    </a:lnTo>
                    <a:lnTo>
                      <a:pt x="240" y="1363"/>
                    </a:lnTo>
                    <a:lnTo>
                      <a:pt x="252" y="1386"/>
                    </a:lnTo>
                    <a:lnTo>
                      <a:pt x="266" y="1408"/>
                    </a:lnTo>
                    <a:lnTo>
                      <a:pt x="282" y="1430"/>
                    </a:lnTo>
                    <a:lnTo>
                      <a:pt x="299" y="1451"/>
                    </a:lnTo>
                    <a:lnTo>
                      <a:pt x="316" y="1471"/>
                    </a:lnTo>
                    <a:lnTo>
                      <a:pt x="335" y="1490"/>
                    </a:lnTo>
                    <a:lnTo>
                      <a:pt x="356" y="1508"/>
                    </a:lnTo>
                    <a:lnTo>
                      <a:pt x="378" y="1525"/>
                    </a:lnTo>
                    <a:lnTo>
                      <a:pt x="402" y="1541"/>
                    </a:lnTo>
                    <a:lnTo>
                      <a:pt x="402" y="1541"/>
                    </a:lnTo>
                    <a:lnTo>
                      <a:pt x="416" y="1549"/>
                    </a:lnTo>
                    <a:lnTo>
                      <a:pt x="430" y="1558"/>
                    </a:lnTo>
                    <a:lnTo>
                      <a:pt x="445" y="1565"/>
                    </a:lnTo>
                    <a:lnTo>
                      <a:pt x="460" y="1573"/>
                    </a:lnTo>
                    <a:lnTo>
                      <a:pt x="490" y="1584"/>
                    </a:lnTo>
                    <a:lnTo>
                      <a:pt x="521" y="1594"/>
                    </a:lnTo>
                    <a:lnTo>
                      <a:pt x="552" y="1601"/>
                    </a:lnTo>
                    <a:lnTo>
                      <a:pt x="583" y="1606"/>
                    </a:lnTo>
                    <a:lnTo>
                      <a:pt x="616" y="1609"/>
                    </a:lnTo>
                    <a:lnTo>
                      <a:pt x="649" y="1611"/>
                    </a:lnTo>
                    <a:lnTo>
                      <a:pt x="649" y="1611"/>
                    </a:lnTo>
                    <a:lnTo>
                      <a:pt x="688" y="1612"/>
                    </a:lnTo>
                    <a:lnTo>
                      <a:pt x="727" y="1612"/>
                    </a:lnTo>
                    <a:lnTo>
                      <a:pt x="803" y="1612"/>
                    </a:lnTo>
                    <a:lnTo>
                      <a:pt x="803" y="1612"/>
                    </a:lnTo>
                    <a:lnTo>
                      <a:pt x="877" y="1614"/>
                    </a:lnTo>
                    <a:lnTo>
                      <a:pt x="950" y="1618"/>
                    </a:lnTo>
                    <a:lnTo>
                      <a:pt x="950" y="1618"/>
                    </a:lnTo>
                    <a:lnTo>
                      <a:pt x="957" y="1618"/>
                    </a:lnTo>
                    <a:lnTo>
                      <a:pt x="964" y="1617"/>
                    </a:lnTo>
                    <a:lnTo>
                      <a:pt x="970" y="1614"/>
                    </a:lnTo>
                    <a:lnTo>
                      <a:pt x="975" y="1612"/>
                    </a:lnTo>
                    <a:lnTo>
                      <a:pt x="980" y="1608"/>
                    </a:lnTo>
                    <a:lnTo>
                      <a:pt x="985" y="1604"/>
                    </a:lnTo>
                    <a:lnTo>
                      <a:pt x="988" y="1599"/>
                    </a:lnTo>
                    <a:lnTo>
                      <a:pt x="992" y="1591"/>
                    </a:lnTo>
                    <a:lnTo>
                      <a:pt x="992" y="1591"/>
                    </a:lnTo>
                    <a:lnTo>
                      <a:pt x="1002" y="1573"/>
                    </a:lnTo>
                    <a:lnTo>
                      <a:pt x="1015" y="1554"/>
                    </a:lnTo>
                    <a:lnTo>
                      <a:pt x="1029" y="1536"/>
                    </a:lnTo>
                    <a:lnTo>
                      <a:pt x="1044" y="1519"/>
                    </a:lnTo>
                    <a:lnTo>
                      <a:pt x="1061" y="1504"/>
                    </a:lnTo>
                    <a:lnTo>
                      <a:pt x="1079" y="1490"/>
                    </a:lnTo>
                    <a:lnTo>
                      <a:pt x="1098" y="1477"/>
                    </a:lnTo>
                    <a:lnTo>
                      <a:pt x="1118" y="1466"/>
                    </a:lnTo>
                    <a:lnTo>
                      <a:pt x="1138" y="1456"/>
                    </a:lnTo>
                    <a:lnTo>
                      <a:pt x="1158" y="1448"/>
                    </a:lnTo>
                    <a:lnTo>
                      <a:pt x="1180" y="1440"/>
                    </a:lnTo>
                    <a:lnTo>
                      <a:pt x="1202" y="1436"/>
                    </a:lnTo>
                    <a:lnTo>
                      <a:pt x="1224" y="1433"/>
                    </a:lnTo>
                    <a:lnTo>
                      <a:pt x="1245" y="1431"/>
                    </a:lnTo>
                    <a:lnTo>
                      <a:pt x="1267" y="1432"/>
                    </a:lnTo>
                    <a:lnTo>
                      <a:pt x="1289" y="1434"/>
                    </a:lnTo>
                    <a:lnTo>
                      <a:pt x="1289" y="1434"/>
                    </a:lnTo>
                    <a:lnTo>
                      <a:pt x="1313" y="1439"/>
                    </a:lnTo>
                    <a:lnTo>
                      <a:pt x="1338" y="1447"/>
                    </a:lnTo>
                    <a:lnTo>
                      <a:pt x="1361" y="1455"/>
                    </a:lnTo>
                    <a:lnTo>
                      <a:pt x="1383" y="1465"/>
                    </a:lnTo>
                    <a:lnTo>
                      <a:pt x="1403" y="1476"/>
                    </a:lnTo>
                    <a:lnTo>
                      <a:pt x="1422" y="1490"/>
                    </a:lnTo>
                    <a:lnTo>
                      <a:pt x="1441" y="1503"/>
                    </a:lnTo>
                    <a:lnTo>
                      <a:pt x="1458" y="1519"/>
                    </a:lnTo>
                    <a:lnTo>
                      <a:pt x="1474" y="1536"/>
                    </a:lnTo>
                    <a:lnTo>
                      <a:pt x="1488" y="1554"/>
                    </a:lnTo>
                    <a:lnTo>
                      <a:pt x="1501" y="1573"/>
                    </a:lnTo>
                    <a:lnTo>
                      <a:pt x="1513" y="1592"/>
                    </a:lnTo>
                    <a:lnTo>
                      <a:pt x="1522" y="1613"/>
                    </a:lnTo>
                    <a:lnTo>
                      <a:pt x="1529" y="1635"/>
                    </a:lnTo>
                    <a:lnTo>
                      <a:pt x="1536" y="1659"/>
                    </a:lnTo>
                    <a:lnTo>
                      <a:pt x="1540" y="1682"/>
                    </a:lnTo>
                    <a:lnTo>
                      <a:pt x="1540" y="1682"/>
                    </a:lnTo>
                    <a:lnTo>
                      <a:pt x="1541" y="1695"/>
                    </a:lnTo>
                    <a:lnTo>
                      <a:pt x="1542" y="1709"/>
                    </a:lnTo>
                    <a:lnTo>
                      <a:pt x="1542" y="1735"/>
                    </a:lnTo>
                    <a:lnTo>
                      <a:pt x="1540" y="1761"/>
                    </a:lnTo>
                    <a:lnTo>
                      <a:pt x="1534" y="1787"/>
                    </a:lnTo>
                    <a:lnTo>
                      <a:pt x="1527" y="1812"/>
                    </a:lnTo>
                    <a:lnTo>
                      <a:pt x="1519" y="1836"/>
                    </a:lnTo>
                    <a:lnTo>
                      <a:pt x="1507" y="1859"/>
                    </a:lnTo>
                    <a:lnTo>
                      <a:pt x="1494" y="1881"/>
                    </a:lnTo>
                    <a:lnTo>
                      <a:pt x="1478" y="1902"/>
                    </a:lnTo>
                    <a:lnTo>
                      <a:pt x="1461" y="1921"/>
                    </a:lnTo>
                    <a:lnTo>
                      <a:pt x="1442" y="1938"/>
                    </a:lnTo>
                    <a:lnTo>
                      <a:pt x="1421" y="1954"/>
                    </a:lnTo>
                    <a:lnTo>
                      <a:pt x="1399" y="1969"/>
                    </a:lnTo>
                    <a:lnTo>
                      <a:pt x="1376" y="1981"/>
                    </a:lnTo>
                    <a:lnTo>
                      <a:pt x="1351" y="1992"/>
                    </a:lnTo>
                    <a:lnTo>
                      <a:pt x="1324" y="2000"/>
                    </a:lnTo>
                    <a:lnTo>
                      <a:pt x="1324" y="2000"/>
                    </a:lnTo>
                    <a:lnTo>
                      <a:pt x="1311" y="2003"/>
                    </a:lnTo>
                    <a:lnTo>
                      <a:pt x="1299" y="2007"/>
                    </a:lnTo>
                    <a:lnTo>
                      <a:pt x="1273" y="2010"/>
                    </a:lnTo>
                    <a:lnTo>
                      <a:pt x="1246" y="2010"/>
                    </a:lnTo>
                    <a:lnTo>
                      <a:pt x="1220" y="2009"/>
                    </a:lnTo>
                    <a:lnTo>
                      <a:pt x="1194" y="2004"/>
                    </a:lnTo>
                    <a:lnTo>
                      <a:pt x="1169" y="1998"/>
                    </a:lnTo>
                    <a:lnTo>
                      <a:pt x="1145" y="1991"/>
                    </a:lnTo>
                    <a:lnTo>
                      <a:pt x="1121" y="1980"/>
                    </a:lnTo>
                    <a:lnTo>
                      <a:pt x="1098" y="1968"/>
                    </a:lnTo>
                    <a:lnTo>
                      <a:pt x="1077" y="1953"/>
                    </a:lnTo>
                    <a:lnTo>
                      <a:pt x="1056" y="1937"/>
                    </a:lnTo>
                    <a:lnTo>
                      <a:pt x="1038" y="1920"/>
                    </a:lnTo>
                    <a:lnTo>
                      <a:pt x="1020" y="1900"/>
                    </a:lnTo>
                    <a:lnTo>
                      <a:pt x="1004" y="1879"/>
                    </a:lnTo>
                    <a:lnTo>
                      <a:pt x="998" y="1867"/>
                    </a:lnTo>
                    <a:lnTo>
                      <a:pt x="992" y="1856"/>
                    </a:lnTo>
                    <a:lnTo>
                      <a:pt x="986" y="1844"/>
                    </a:lnTo>
                    <a:lnTo>
                      <a:pt x="980" y="1832"/>
                    </a:lnTo>
                    <a:lnTo>
                      <a:pt x="980" y="1832"/>
                    </a:lnTo>
                    <a:lnTo>
                      <a:pt x="976" y="1824"/>
                    </a:lnTo>
                    <a:lnTo>
                      <a:pt x="973" y="1818"/>
                    </a:lnTo>
                    <a:lnTo>
                      <a:pt x="969" y="1813"/>
                    </a:lnTo>
                    <a:lnTo>
                      <a:pt x="964" y="1808"/>
                    </a:lnTo>
                    <a:lnTo>
                      <a:pt x="958" y="1806"/>
                    </a:lnTo>
                    <a:lnTo>
                      <a:pt x="952" y="1804"/>
                    </a:lnTo>
                    <a:lnTo>
                      <a:pt x="945" y="1803"/>
                    </a:lnTo>
                    <a:lnTo>
                      <a:pt x="936" y="1803"/>
                    </a:lnTo>
                    <a:lnTo>
                      <a:pt x="936" y="1803"/>
                    </a:lnTo>
                    <a:lnTo>
                      <a:pt x="790" y="1803"/>
                    </a:lnTo>
                    <a:lnTo>
                      <a:pt x="643" y="1803"/>
                    </a:lnTo>
                    <a:lnTo>
                      <a:pt x="643" y="1803"/>
                    </a:lnTo>
                    <a:lnTo>
                      <a:pt x="614" y="1803"/>
                    </a:lnTo>
                    <a:lnTo>
                      <a:pt x="586" y="1801"/>
                    </a:lnTo>
                    <a:lnTo>
                      <a:pt x="557" y="1798"/>
                    </a:lnTo>
                    <a:lnTo>
                      <a:pt x="529" y="1794"/>
                    </a:lnTo>
                    <a:lnTo>
                      <a:pt x="502" y="1789"/>
                    </a:lnTo>
                    <a:lnTo>
                      <a:pt x="474" y="1782"/>
                    </a:lnTo>
                    <a:lnTo>
                      <a:pt x="447" y="1774"/>
                    </a:lnTo>
                    <a:lnTo>
                      <a:pt x="421" y="1765"/>
                    </a:lnTo>
                    <a:lnTo>
                      <a:pt x="395" y="1756"/>
                    </a:lnTo>
                    <a:lnTo>
                      <a:pt x="370" y="1746"/>
                    </a:lnTo>
                    <a:lnTo>
                      <a:pt x="346" y="1733"/>
                    </a:lnTo>
                    <a:lnTo>
                      <a:pt x="322" y="1720"/>
                    </a:lnTo>
                    <a:lnTo>
                      <a:pt x="299" y="1707"/>
                    </a:lnTo>
                    <a:lnTo>
                      <a:pt x="275" y="1692"/>
                    </a:lnTo>
                    <a:lnTo>
                      <a:pt x="253" y="1676"/>
                    </a:lnTo>
                    <a:lnTo>
                      <a:pt x="231" y="1660"/>
                    </a:lnTo>
                    <a:lnTo>
                      <a:pt x="212" y="1642"/>
                    </a:lnTo>
                    <a:lnTo>
                      <a:pt x="192" y="1624"/>
                    </a:lnTo>
                    <a:lnTo>
                      <a:pt x="173" y="1604"/>
                    </a:lnTo>
                    <a:lnTo>
                      <a:pt x="154" y="1584"/>
                    </a:lnTo>
                    <a:lnTo>
                      <a:pt x="137" y="1563"/>
                    </a:lnTo>
                    <a:lnTo>
                      <a:pt x="120" y="1541"/>
                    </a:lnTo>
                    <a:lnTo>
                      <a:pt x="105" y="1519"/>
                    </a:lnTo>
                    <a:lnTo>
                      <a:pt x="90" y="1496"/>
                    </a:lnTo>
                    <a:lnTo>
                      <a:pt x="76" y="1472"/>
                    </a:lnTo>
                    <a:lnTo>
                      <a:pt x="64" y="1447"/>
                    </a:lnTo>
                    <a:lnTo>
                      <a:pt x="52" y="1422"/>
                    </a:lnTo>
                    <a:lnTo>
                      <a:pt x="42" y="1395"/>
                    </a:lnTo>
                    <a:lnTo>
                      <a:pt x="32" y="1369"/>
                    </a:lnTo>
                    <a:lnTo>
                      <a:pt x="24" y="1342"/>
                    </a:lnTo>
                    <a:lnTo>
                      <a:pt x="17" y="1314"/>
                    </a:lnTo>
                    <a:lnTo>
                      <a:pt x="12" y="1285"/>
                    </a:lnTo>
                    <a:lnTo>
                      <a:pt x="12" y="1285"/>
                    </a:lnTo>
                    <a:lnTo>
                      <a:pt x="6" y="1253"/>
                    </a:lnTo>
                    <a:lnTo>
                      <a:pt x="2" y="1221"/>
                    </a:lnTo>
                    <a:lnTo>
                      <a:pt x="0" y="1189"/>
                    </a:lnTo>
                    <a:lnTo>
                      <a:pt x="0" y="1157"/>
                    </a:lnTo>
                    <a:lnTo>
                      <a:pt x="1" y="1126"/>
                    </a:lnTo>
                    <a:lnTo>
                      <a:pt x="3" y="1095"/>
                    </a:lnTo>
                    <a:lnTo>
                      <a:pt x="7" y="1064"/>
                    </a:lnTo>
                    <a:lnTo>
                      <a:pt x="13" y="1034"/>
                    </a:lnTo>
                    <a:lnTo>
                      <a:pt x="20" y="1004"/>
                    </a:lnTo>
                    <a:lnTo>
                      <a:pt x="28" y="975"/>
                    </a:lnTo>
                    <a:lnTo>
                      <a:pt x="38" y="947"/>
                    </a:lnTo>
                    <a:lnTo>
                      <a:pt x="48" y="918"/>
                    </a:lnTo>
                    <a:lnTo>
                      <a:pt x="61" y="891"/>
                    </a:lnTo>
                    <a:lnTo>
                      <a:pt x="74" y="864"/>
                    </a:lnTo>
                    <a:lnTo>
                      <a:pt x="89" y="838"/>
                    </a:lnTo>
                    <a:lnTo>
                      <a:pt x="105" y="812"/>
                    </a:lnTo>
                    <a:lnTo>
                      <a:pt x="123" y="787"/>
                    </a:lnTo>
                    <a:lnTo>
                      <a:pt x="140" y="764"/>
                    </a:lnTo>
                    <a:lnTo>
                      <a:pt x="160" y="741"/>
                    </a:lnTo>
                    <a:lnTo>
                      <a:pt x="180" y="719"/>
                    </a:lnTo>
                    <a:lnTo>
                      <a:pt x="202" y="698"/>
                    </a:lnTo>
                    <a:lnTo>
                      <a:pt x="225" y="678"/>
                    </a:lnTo>
                    <a:lnTo>
                      <a:pt x="248" y="659"/>
                    </a:lnTo>
                    <a:lnTo>
                      <a:pt x="273" y="642"/>
                    </a:lnTo>
                    <a:lnTo>
                      <a:pt x="300" y="625"/>
                    </a:lnTo>
                    <a:lnTo>
                      <a:pt x="326" y="609"/>
                    </a:lnTo>
                    <a:lnTo>
                      <a:pt x="353" y="594"/>
                    </a:lnTo>
                    <a:lnTo>
                      <a:pt x="382" y="582"/>
                    </a:lnTo>
                    <a:lnTo>
                      <a:pt x="412" y="569"/>
                    </a:lnTo>
                    <a:lnTo>
                      <a:pt x="441" y="559"/>
                    </a:lnTo>
                    <a:lnTo>
                      <a:pt x="472" y="550"/>
                    </a:lnTo>
                    <a:lnTo>
                      <a:pt x="504" y="542"/>
                    </a:lnTo>
                    <a:lnTo>
                      <a:pt x="504" y="542"/>
                    </a:lnTo>
                    <a:lnTo>
                      <a:pt x="533" y="537"/>
                    </a:lnTo>
                    <a:lnTo>
                      <a:pt x="561" y="533"/>
                    </a:lnTo>
                    <a:lnTo>
                      <a:pt x="591" y="530"/>
                    </a:lnTo>
                    <a:lnTo>
                      <a:pt x="620" y="529"/>
                    </a:lnTo>
                    <a:lnTo>
                      <a:pt x="649" y="528"/>
                    </a:lnTo>
                    <a:lnTo>
                      <a:pt x="678" y="529"/>
                    </a:lnTo>
                    <a:lnTo>
                      <a:pt x="707" y="532"/>
                    </a:lnTo>
                    <a:lnTo>
                      <a:pt x="736" y="534"/>
                    </a:lnTo>
                    <a:lnTo>
                      <a:pt x="736" y="534"/>
                    </a:lnTo>
                    <a:lnTo>
                      <a:pt x="744" y="534"/>
                    </a:lnTo>
                    <a:lnTo>
                      <a:pt x="750" y="533"/>
                    </a:lnTo>
                    <a:lnTo>
                      <a:pt x="754" y="530"/>
                    </a:lnTo>
                    <a:lnTo>
                      <a:pt x="758" y="527"/>
                    </a:lnTo>
                    <a:lnTo>
                      <a:pt x="761" y="523"/>
                    </a:lnTo>
                    <a:lnTo>
                      <a:pt x="765" y="519"/>
                    </a:lnTo>
                    <a:lnTo>
                      <a:pt x="769" y="508"/>
                    </a:lnTo>
                    <a:lnTo>
                      <a:pt x="769" y="508"/>
                    </a:lnTo>
                    <a:lnTo>
                      <a:pt x="789" y="471"/>
                    </a:lnTo>
                    <a:lnTo>
                      <a:pt x="810" y="435"/>
                    </a:lnTo>
                    <a:lnTo>
                      <a:pt x="833" y="399"/>
                    </a:lnTo>
                    <a:lnTo>
                      <a:pt x="857" y="365"/>
                    </a:lnTo>
                    <a:lnTo>
                      <a:pt x="882" y="332"/>
                    </a:lnTo>
                    <a:lnTo>
                      <a:pt x="909" y="300"/>
                    </a:lnTo>
                    <a:lnTo>
                      <a:pt x="939" y="269"/>
                    </a:lnTo>
                    <a:lnTo>
                      <a:pt x="969" y="240"/>
                    </a:lnTo>
                    <a:lnTo>
                      <a:pt x="969" y="240"/>
                    </a:lnTo>
                    <a:lnTo>
                      <a:pt x="994" y="217"/>
                    </a:lnTo>
                    <a:lnTo>
                      <a:pt x="1019" y="195"/>
                    </a:lnTo>
                    <a:lnTo>
                      <a:pt x="1045" y="175"/>
                    </a:lnTo>
                    <a:lnTo>
                      <a:pt x="1073" y="155"/>
                    </a:lnTo>
                    <a:lnTo>
                      <a:pt x="1100" y="136"/>
                    </a:lnTo>
                    <a:lnTo>
                      <a:pt x="1128" y="120"/>
                    </a:lnTo>
                    <a:lnTo>
                      <a:pt x="1156" y="103"/>
                    </a:lnTo>
                    <a:lnTo>
                      <a:pt x="1185" y="88"/>
                    </a:lnTo>
                    <a:lnTo>
                      <a:pt x="1214" y="73"/>
                    </a:lnTo>
                    <a:lnTo>
                      <a:pt x="1244" y="61"/>
                    </a:lnTo>
                    <a:lnTo>
                      <a:pt x="1275" y="49"/>
                    </a:lnTo>
                    <a:lnTo>
                      <a:pt x="1306" y="39"/>
                    </a:lnTo>
                    <a:lnTo>
                      <a:pt x="1338" y="29"/>
                    </a:lnTo>
                    <a:lnTo>
                      <a:pt x="1370" y="22"/>
                    </a:lnTo>
                    <a:lnTo>
                      <a:pt x="1403" y="16"/>
                    </a:lnTo>
                    <a:lnTo>
                      <a:pt x="1436" y="10"/>
                    </a:lnTo>
                    <a:lnTo>
                      <a:pt x="1436" y="10"/>
                    </a:lnTo>
                    <a:lnTo>
                      <a:pt x="1465" y="6"/>
                    </a:lnTo>
                    <a:lnTo>
                      <a:pt x="1494" y="4"/>
                    </a:lnTo>
                    <a:lnTo>
                      <a:pt x="1522" y="2"/>
                    </a:lnTo>
                    <a:lnTo>
                      <a:pt x="1550" y="1"/>
                    </a:lnTo>
                    <a:lnTo>
                      <a:pt x="1577" y="0"/>
                    </a:lnTo>
                    <a:lnTo>
                      <a:pt x="1605" y="1"/>
                    </a:lnTo>
                    <a:lnTo>
                      <a:pt x="1632" y="2"/>
                    </a:lnTo>
                    <a:lnTo>
                      <a:pt x="1659" y="4"/>
                    </a:lnTo>
                    <a:lnTo>
                      <a:pt x="1685" y="7"/>
                    </a:lnTo>
                    <a:lnTo>
                      <a:pt x="1712" y="10"/>
                    </a:lnTo>
                    <a:lnTo>
                      <a:pt x="1738" y="16"/>
                    </a:lnTo>
                    <a:lnTo>
                      <a:pt x="1764" y="21"/>
                    </a:lnTo>
                    <a:lnTo>
                      <a:pt x="1789" y="27"/>
                    </a:lnTo>
                    <a:lnTo>
                      <a:pt x="1814" y="34"/>
                    </a:lnTo>
                    <a:lnTo>
                      <a:pt x="1839" y="41"/>
                    </a:lnTo>
                    <a:lnTo>
                      <a:pt x="1863" y="49"/>
                    </a:lnTo>
                    <a:lnTo>
                      <a:pt x="1889" y="59"/>
                    </a:lnTo>
                    <a:lnTo>
                      <a:pt x="1913" y="69"/>
                    </a:lnTo>
                    <a:lnTo>
                      <a:pt x="1936" y="80"/>
                    </a:lnTo>
                    <a:lnTo>
                      <a:pt x="1960" y="91"/>
                    </a:lnTo>
                    <a:lnTo>
                      <a:pt x="1983" y="104"/>
                    </a:lnTo>
                    <a:lnTo>
                      <a:pt x="2006" y="117"/>
                    </a:lnTo>
                    <a:lnTo>
                      <a:pt x="2029" y="131"/>
                    </a:lnTo>
                    <a:lnTo>
                      <a:pt x="2051" y="146"/>
                    </a:lnTo>
                    <a:lnTo>
                      <a:pt x="2073" y="161"/>
                    </a:lnTo>
                    <a:lnTo>
                      <a:pt x="2095" y="177"/>
                    </a:lnTo>
                    <a:lnTo>
                      <a:pt x="2116" y="195"/>
                    </a:lnTo>
                    <a:lnTo>
                      <a:pt x="2138" y="213"/>
                    </a:lnTo>
                    <a:lnTo>
                      <a:pt x="2159" y="231"/>
                    </a:lnTo>
                    <a:lnTo>
                      <a:pt x="2180" y="251"/>
                    </a:lnTo>
                    <a:lnTo>
                      <a:pt x="2200" y="270"/>
                    </a:lnTo>
                    <a:lnTo>
                      <a:pt x="2220" y="291"/>
                    </a:lnTo>
                    <a:lnTo>
                      <a:pt x="2220" y="291"/>
                    </a:lnTo>
                    <a:lnTo>
                      <a:pt x="2243" y="317"/>
                    </a:lnTo>
                    <a:lnTo>
                      <a:pt x="2264" y="342"/>
                    </a:lnTo>
                    <a:lnTo>
                      <a:pt x="2283" y="368"/>
                    </a:lnTo>
                    <a:lnTo>
                      <a:pt x="2303" y="394"/>
                    </a:lnTo>
                    <a:lnTo>
                      <a:pt x="2321" y="421"/>
                    </a:lnTo>
                    <a:lnTo>
                      <a:pt x="2338" y="450"/>
                    </a:lnTo>
                    <a:lnTo>
                      <a:pt x="2354" y="478"/>
                    </a:lnTo>
                    <a:lnTo>
                      <a:pt x="2368" y="506"/>
                    </a:lnTo>
                    <a:lnTo>
                      <a:pt x="2382" y="536"/>
                    </a:lnTo>
                    <a:lnTo>
                      <a:pt x="2394" y="566"/>
                    </a:lnTo>
                    <a:lnTo>
                      <a:pt x="2406" y="597"/>
                    </a:lnTo>
                    <a:lnTo>
                      <a:pt x="2415" y="627"/>
                    </a:lnTo>
                    <a:lnTo>
                      <a:pt x="2425" y="658"/>
                    </a:lnTo>
                    <a:lnTo>
                      <a:pt x="2432" y="691"/>
                    </a:lnTo>
                    <a:lnTo>
                      <a:pt x="2439" y="723"/>
                    </a:lnTo>
                    <a:lnTo>
                      <a:pt x="2445" y="756"/>
                    </a:lnTo>
                    <a:lnTo>
                      <a:pt x="2445" y="756"/>
                    </a:lnTo>
                    <a:lnTo>
                      <a:pt x="2449" y="784"/>
                    </a:lnTo>
                    <a:lnTo>
                      <a:pt x="2451" y="814"/>
                    </a:lnTo>
                    <a:lnTo>
                      <a:pt x="2452" y="842"/>
                    </a:lnTo>
                    <a:lnTo>
                      <a:pt x="2453" y="871"/>
                    </a:lnTo>
                    <a:lnTo>
                      <a:pt x="2453" y="930"/>
                    </a:lnTo>
                    <a:lnTo>
                      <a:pt x="2452" y="989"/>
                    </a:lnTo>
                    <a:lnTo>
                      <a:pt x="2452" y="989"/>
                    </a:lnTo>
                    <a:lnTo>
                      <a:pt x="2453" y="997"/>
                    </a:lnTo>
                    <a:lnTo>
                      <a:pt x="2454" y="1005"/>
                    </a:lnTo>
                    <a:lnTo>
                      <a:pt x="2456" y="1012"/>
                    </a:lnTo>
                    <a:lnTo>
                      <a:pt x="2459" y="1017"/>
                    </a:lnTo>
                    <a:lnTo>
                      <a:pt x="2464" y="1022"/>
                    </a:lnTo>
                    <a:lnTo>
                      <a:pt x="2469" y="1026"/>
                    </a:lnTo>
                    <a:lnTo>
                      <a:pt x="2476" y="1030"/>
                    </a:lnTo>
                    <a:lnTo>
                      <a:pt x="2486" y="1032"/>
                    </a:lnTo>
                    <a:lnTo>
                      <a:pt x="2486" y="1032"/>
                    </a:lnTo>
                    <a:lnTo>
                      <a:pt x="2514" y="1040"/>
                    </a:lnTo>
                    <a:lnTo>
                      <a:pt x="2540" y="1050"/>
                    </a:lnTo>
                    <a:lnTo>
                      <a:pt x="2565" y="1063"/>
                    </a:lnTo>
                    <a:lnTo>
                      <a:pt x="2590" y="1078"/>
                    </a:lnTo>
                    <a:lnTo>
                      <a:pt x="2612" y="1093"/>
                    </a:lnTo>
                    <a:lnTo>
                      <a:pt x="2634" y="1111"/>
                    </a:lnTo>
                    <a:lnTo>
                      <a:pt x="2654" y="1130"/>
                    </a:lnTo>
                    <a:lnTo>
                      <a:pt x="2673" y="1151"/>
                    </a:lnTo>
                    <a:lnTo>
                      <a:pt x="2690" y="1173"/>
                    </a:lnTo>
                    <a:lnTo>
                      <a:pt x="2704" y="1197"/>
                    </a:lnTo>
                    <a:lnTo>
                      <a:pt x="2718" y="1222"/>
                    </a:lnTo>
                    <a:lnTo>
                      <a:pt x="2730" y="1249"/>
                    </a:lnTo>
                    <a:lnTo>
                      <a:pt x="2740" y="1276"/>
                    </a:lnTo>
                    <a:lnTo>
                      <a:pt x="2747" y="1304"/>
                    </a:lnTo>
                    <a:lnTo>
                      <a:pt x="2754" y="1334"/>
                    </a:lnTo>
                    <a:lnTo>
                      <a:pt x="2758" y="1365"/>
                    </a:lnTo>
                    <a:lnTo>
                      <a:pt x="2758" y="1365"/>
                    </a:lnTo>
                    <a:lnTo>
                      <a:pt x="2760" y="1396"/>
                    </a:lnTo>
                    <a:lnTo>
                      <a:pt x="2760" y="1428"/>
                    </a:lnTo>
                    <a:lnTo>
                      <a:pt x="2758" y="1458"/>
                    </a:lnTo>
                    <a:lnTo>
                      <a:pt x="2755" y="1488"/>
                    </a:lnTo>
                    <a:lnTo>
                      <a:pt x="2748" y="1516"/>
                    </a:lnTo>
                    <a:lnTo>
                      <a:pt x="2741" y="1544"/>
                    </a:lnTo>
                    <a:lnTo>
                      <a:pt x="2732" y="1570"/>
                    </a:lnTo>
                    <a:lnTo>
                      <a:pt x="2720" y="1596"/>
                    </a:lnTo>
                    <a:lnTo>
                      <a:pt x="2707" y="1620"/>
                    </a:lnTo>
                    <a:lnTo>
                      <a:pt x="2691" y="1644"/>
                    </a:lnTo>
                    <a:lnTo>
                      <a:pt x="2673" y="1666"/>
                    </a:lnTo>
                    <a:lnTo>
                      <a:pt x="2654" y="1688"/>
                    </a:lnTo>
                    <a:lnTo>
                      <a:pt x="2632" y="1708"/>
                    </a:lnTo>
                    <a:lnTo>
                      <a:pt x="2609" y="1728"/>
                    </a:lnTo>
                    <a:lnTo>
                      <a:pt x="2583" y="1746"/>
                    </a:lnTo>
                    <a:lnTo>
                      <a:pt x="2556" y="1763"/>
                    </a:lnTo>
                    <a:lnTo>
                      <a:pt x="2556" y="1763"/>
                    </a:lnTo>
                    <a:lnTo>
                      <a:pt x="2536" y="1774"/>
                    </a:lnTo>
                    <a:lnTo>
                      <a:pt x="2515" y="1783"/>
                    </a:lnTo>
                    <a:lnTo>
                      <a:pt x="2494" y="1791"/>
                    </a:lnTo>
                    <a:lnTo>
                      <a:pt x="2473" y="1798"/>
                    </a:lnTo>
                    <a:lnTo>
                      <a:pt x="2451" y="1802"/>
                    </a:lnTo>
                    <a:lnTo>
                      <a:pt x="2428" y="1806"/>
                    </a:lnTo>
                    <a:lnTo>
                      <a:pt x="2406" y="1808"/>
                    </a:lnTo>
                    <a:lnTo>
                      <a:pt x="2382" y="1809"/>
                    </a:lnTo>
                    <a:lnTo>
                      <a:pt x="2382" y="1809"/>
                    </a:lnTo>
                    <a:lnTo>
                      <a:pt x="2149" y="1812"/>
                    </a:lnTo>
                    <a:lnTo>
                      <a:pt x="1916" y="1814"/>
                    </a:lnTo>
                    <a:lnTo>
                      <a:pt x="1916" y="1814"/>
                    </a:lnTo>
                    <a:lnTo>
                      <a:pt x="1907" y="1815"/>
                    </a:lnTo>
                    <a:lnTo>
                      <a:pt x="1901" y="1816"/>
                    </a:lnTo>
                    <a:lnTo>
                      <a:pt x="1896" y="1818"/>
                    </a:lnTo>
                    <a:lnTo>
                      <a:pt x="1892" y="1821"/>
                    </a:lnTo>
                    <a:lnTo>
                      <a:pt x="1889" y="1825"/>
                    </a:lnTo>
                    <a:lnTo>
                      <a:pt x="1886" y="1830"/>
                    </a:lnTo>
                    <a:lnTo>
                      <a:pt x="1884" y="1837"/>
                    </a:lnTo>
                    <a:lnTo>
                      <a:pt x="1882" y="1844"/>
                    </a:lnTo>
                    <a:lnTo>
                      <a:pt x="1882" y="1844"/>
                    </a:lnTo>
                    <a:lnTo>
                      <a:pt x="1878" y="1868"/>
                    </a:lnTo>
                    <a:lnTo>
                      <a:pt x="1873" y="1893"/>
                    </a:lnTo>
                    <a:lnTo>
                      <a:pt x="1867" y="1917"/>
                    </a:lnTo>
                    <a:lnTo>
                      <a:pt x="1858" y="1942"/>
                    </a:lnTo>
                    <a:lnTo>
                      <a:pt x="1850" y="1966"/>
                    </a:lnTo>
                    <a:lnTo>
                      <a:pt x="1840" y="1989"/>
                    </a:lnTo>
                    <a:lnTo>
                      <a:pt x="1830" y="2012"/>
                    </a:lnTo>
                    <a:lnTo>
                      <a:pt x="1818" y="2034"/>
                    </a:lnTo>
                    <a:lnTo>
                      <a:pt x="1807" y="2056"/>
                    </a:lnTo>
                    <a:lnTo>
                      <a:pt x="1793" y="2078"/>
                    </a:lnTo>
                    <a:lnTo>
                      <a:pt x="1780" y="2099"/>
                    </a:lnTo>
                    <a:lnTo>
                      <a:pt x="1765" y="2119"/>
                    </a:lnTo>
                    <a:lnTo>
                      <a:pt x="1750" y="2139"/>
                    </a:lnTo>
                    <a:lnTo>
                      <a:pt x="1734" y="2158"/>
                    </a:lnTo>
                    <a:lnTo>
                      <a:pt x="1717" y="2176"/>
                    </a:lnTo>
                    <a:lnTo>
                      <a:pt x="1699" y="2194"/>
                    </a:lnTo>
                    <a:lnTo>
                      <a:pt x="1681" y="2212"/>
                    </a:lnTo>
                    <a:lnTo>
                      <a:pt x="1662" y="2229"/>
                    </a:lnTo>
                    <a:lnTo>
                      <a:pt x="1643" y="2245"/>
                    </a:lnTo>
                    <a:lnTo>
                      <a:pt x="1622" y="2259"/>
                    </a:lnTo>
                    <a:lnTo>
                      <a:pt x="1603" y="2274"/>
                    </a:lnTo>
                    <a:lnTo>
                      <a:pt x="1582" y="2288"/>
                    </a:lnTo>
                    <a:lnTo>
                      <a:pt x="1560" y="2300"/>
                    </a:lnTo>
                    <a:lnTo>
                      <a:pt x="1538" y="2313"/>
                    </a:lnTo>
                    <a:lnTo>
                      <a:pt x="1515" y="2323"/>
                    </a:lnTo>
                    <a:lnTo>
                      <a:pt x="1492" y="2334"/>
                    </a:lnTo>
                    <a:lnTo>
                      <a:pt x="1469" y="2343"/>
                    </a:lnTo>
                    <a:lnTo>
                      <a:pt x="1444" y="2352"/>
                    </a:lnTo>
                    <a:lnTo>
                      <a:pt x="1420" y="2359"/>
                    </a:lnTo>
                    <a:lnTo>
                      <a:pt x="1396" y="2366"/>
                    </a:lnTo>
                    <a:lnTo>
                      <a:pt x="1371" y="2371"/>
                    </a:lnTo>
                    <a:lnTo>
                      <a:pt x="1346" y="2376"/>
                    </a:lnTo>
                    <a:lnTo>
                      <a:pt x="1346" y="2376"/>
                    </a:lnTo>
                    <a:lnTo>
                      <a:pt x="1321" y="2380"/>
                    </a:lnTo>
                    <a:lnTo>
                      <a:pt x="1295" y="2382"/>
                    </a:lnTo>
                    <a:lnTo>
                      <a:pt x="1268" y="2383"/>
                    </a:lnTo>
                    <a:lnTo>
                      <a:pt x="1243" y="2384"/>
                    </a:lnTo>
                    <a:lnTo>
                      <a:pt x="1218" y="2384"/>
                    </a:lnTo>
                    <a:lnTo>
                      <a:pt x="1192" y="2382"/>
                    </a:lnTo>
                    <a:lnTo>
                      <a:pt x="1168" y="2380"/>
                    </a:lnTo>
                    <a:lnTo>
                      <a:pt x="1143" y="2376"/>
                    </a:lnTo>
                    <a:lnTo>
                      <a:pt x="1118" y="2371"/>
                    </a:lnTo>
                    <a:lnTo>
                      <a:pt x="1094" y="2366"/>
                    </a:lnTo>
                    <a:lnTo>
                      <a:pt x="1068" y="2360"/>
                    </a:lnTo>
                    <a:lnTo>
                      <a:pt x="1044" y="2353"/>
                    </a:lnTo>
                    <a:lnTo>
                      <a:pt x="1020" y="2344"/>
                    </a:lnTo>
                    <a:lnTo>
                      <a:pt x="996" y="2336"/>
                    </a:lnTo>
                    <a:lnTo>
                      <a:pt x="973" y="2325"/>
                    </a:lnTo>
                    <a:lnTo>
                      <a:pt x="949" y="2315"/>
                    </a:lnTo>
                    <a:lnTo>
                      <a:pt x="949" y="2315"/>
                    </a:lnTo>
                    <a:lnTo>
                      <a:pt x="927" y="2303"/>
                    </a:lnTo>
                    <a:lnTo>
                      <a:pt x="904" y="2290"/>
                    </a:lnTo>
                    <a:lnTo>
                      <a:pt x="904" y="2290"/>
                    </a:lnTo>
                    <a:close/>
                  </a:path>
                </a:pathLst>
              </a:custGeom>
              <a:solidFill>
                <a:schemeClr val="tx2"/>
              </a:solidFill>
              <a:ln w="15875">
                <a:solidFill>
                  <a:schemeClr val="bg1"/>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Arial" panose="020B0604020202020204" pitchFamily="34" charset="0"/>
                  <a:ea typeface="+mn-ea"/>
                  <a:cs typeface="+mn-cs"/>
                </a:endParaRPr>
              </a:p>
            </p:txBody>
          </p:sp>
          <p:grpSp>
            <p:nvGrpSpPr>
              <p:cNvPr id="70" name="Group 69">
                <a:extLst>
                  <a:ext uri="{FF2B5EF4-FFF2-40B4-BE49-F238E27FC236}">
                    <a16:creationId xmlns:a16="http://schemas.microsoft.com/office/drawing/2014/main" id="{C59C9D89-FB10-46BD-853A-959C4BC064B2}"/>
                  </a:ext>
                </a:extLst>
              </p:cNvPr>
              <p:cNvGrpSpPr/>
              <p:nvPr/>
            </p:nvGrpSpPr>
            <p:grpSpPr>
              <a:xfrm>
                <a:off x="9087722" y="1290701"/>
                <a:ext cx="587297" cy="254447"/>
                <a:chOff x="9486900" y="1775232"/>
                <a:chExt cx="587297" cy="254447"/>
              </a:xfrm>
            </p:grpSpPr>
            <p:sp>
              <p:nvSpPr>
                <p:cNvPr id="62" name="Freeform 146">
                  <a:extLst>
                    <a:ext uri="{FF2B5EF4-FFF2-40B4-BE49-F238E27FC236}">
                      <a16:creationId xmlns:a16="http://schemas.microsoft.com/office/drawing/2014/main" id="{28CA7174-1254-44E3-9C60-8516E22D53DA}"/>
                    </a:ext>
                  </a:extLst>
                </p:cNvPr>
                <p:cNvSpPr>
                  <a:spLocks noChangeAspect="1"/>
                </p:cNvSpPr>
                <p:nvPr/>
              </p:nvSpPr>
              <p:spPr bwMode="auto">
                <a:xfrm>
                  <a:off x="9672422" y="1775232"/>
                  <a:ext cx="401775" cy="254447"/>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IN" sz="1961" b="1" i="0" u="none" strike="noStrike" kern="1200" cap="none" spc="0" normalizeH="0" baseline="0" noProof="0" dirty="0">
                    <a:ln>
                      <a:noFill/>
                    </a:ln>
                    <a:solidFill>
                      <a:srgbClr val="FFFFFF"/>
                    </a:solidFill>
                    <a:effectLst/>
                    <a:uLnTx/>
                    <a:uFillTx/>
                    <a:latin typeface="Arial" panose="020B0604020202020204" pitchFamily="34" charset="0"/>
                    <a:ea typeface="Segoe UI" pitchFamily="34" charset="0"/>
                    <a:cs typeface="Arial" panose="020B0604020202020204" pitchFamily="34" charset="0"/>
                  </a:endParaRPr>
                </a:p>
              </p:txBody>
            </p:sp>
            <p:cxnSp>
              <p:nvCxnSpPr>
                <p:cNvPr id="64" name="Straight Connector 63">
                  <a:extLst>
                    <a:ext uri="{FF2B5EF4-FFF2-40B4-BE49-F238E27FC236}">
                      <a16:creationId xmlns:a16="http://schemas.microsoft.com/office/drawing/2014/main" id="{F8952C0A-B926-4DA0-A2E2-E6B526A92CFA}"/>
                    </a:ext>
                  </a:extLst>
                </p:cNvPr>
                <p:cNvCxnSpPr>
                  <a:stCxn id="62" idx="4"/>
                </p:cNvCxnSpPr>
                <p:nvPr/>
              </p:nvCxnSpPr>
              <p:spPr>
                <a:xfrm flipH="1">
                  <a:off x="9546958" y="2029679"/>
                  <a:ext cx="212604"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3B741BD-B395-40A1-B4E2-1B0CDD67C8D1}"/>
                    </a:ext>
                  </a:extLst>
                </p:cNvPr>
                <p:cNvCxnSpPr>
                  <a:cxnSpLocks/>
                  <a:stCxn id="62" idx="5"/>
                </p:cNvCxnSpPr>
                <p:nvPr/>
              </p:nvCxnSpPr>
              <p:spPr>
                <a:xfrm flipH="1" flipV="1">
                  <a:off x="9486900" y="1934564"/>
                  <a:ext cx="185541"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A00D9F7-4919-49F3-81CE-1F47936F8778}"/>
                    </a:ext>
                  </a:extLst>
                </p:cNvPr>
                <p:cNvCxnSpPr>
                  <a:cxnSpLocks/>
                </p:cNvCxnSpPr>
                <p:nvPr/>
              </p:nvCxnSpPr>
              <p:spPr>
                <a:xfrm flipH="1">
                  <a:off x="9574157" y="1820264"/>
                  <a:ext cx="2291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1" name="TextBox 70">
                <a:extLst>
                  <a:ext uri="{FF2B5EF4-FFF2-40B4-BE49-F238E27FC236}">
                    <a16:creationId xmlns:a16="http://schemas.microsoft.com/office/drawing/2014/main" id="{FA96DA49-26C4-48BC-AC3F-50F423343349}"/>
                  </a:ext>
                </a:extLst>
              </p:cNvPr>
              <p:cNvSpPr txBox="1"/>
              <p:nvPr/>
            </p:nvSpPr>
            <p:spPr>
              <a:xfrm>
                <a:off x="8788468" y="1578149"/>
                <a:ext cx="1166914" cy="238527"/>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Azure CDN</a:t>
                </a:r>
              </a:p>
            </p:txBody>
          </p:sp>
          <p:sp>
            <p:nvSpPr>
              <p:cNvPr id="72" name="TextBox 71">
                <a:extLst>
                  <a:ext uri="{FF2B5EF4-FFF2-40B4-BE49-F238E27FC236}">
                    <a16:creationId xmlns:a16="http://schemas.microsoft.com/office/drawing/2014/main" id="{61EE9FE8-0764-41E9-A5E1-FFA945A7C824}"/>
                  </a:ext>
                </a:extLst>
              </p:cNvPr>
              <p:cNvSpPr txBox="1"/>
              <p:nvPr/>
            </p:nvSpPr>
            <p:spPr>
              <a:xfrm>
                <a:off x="10093674" y="1578149"/>
                <a:ext cx="1166914" cy="384721"/>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Azure Storage (files)</a:t>
                </a:r>
              </a:p>
            </p:txBody>
          </p:sp>
        </p:grpSp>
        <p:pic>
          <p:nvPicPr>
            <p:cNvPr id="59" name="Picture 2">
              <a:extLst>
                <a:ext uri="{FF2B5EF4-FFF2-40B4-BE49-F238E27FC236}">
                  <a16:creationId xmlns:a16="http://schemas.microsoft.com/office/drawing/2014/main" id="{F825A535-150F-4B99-98A4-8B588C1A9E55}"/>
                </a:ext>
              </a:extLst>
            </p:cNvPr>
            <p:cNvPicPr>
              <a:picLocks noChangeAspect="1" noChangeArrowheads="1"/>
            </p:cNvPicPr>
            <p:nvPr/>
          </p:nvPicPr>
          <p:blipFill>
            <a:blip r:embed="rId3"/>
            <a:stretch>
              <a:fillRect/>
            </a:stretch>
          </p:blipFill>
          <p:spPr bwMode="auto">
            <a:xfrm>
              <a:off x="10417430" y="2513455"/>
              <a:ext cx="535872" cy="28028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7905032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865" y="487"/>
            <a:ext cx="12190271" cy="685702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32" name="Group 31">
            <a:extLst>
              <a:ext uri="{FF2B5EF4-FFF2-40B4-BE49-F238E27FC236}">
                <a16:creationId xmlns:a16="http://schemas.microsoft.com/office/drawing/2014/main" id="{C145948E-C2FD-4834-8449-66CF8EC8D2E5}"/>
              </a:ext>
            </a:extLst>
          </p:cNvPr>
          <p:cNvGrpSpPr/>
          <p:nvPr/>
        </p:nvGrpSpPr>
        <p:grpSpPr>
          <a:xfrm>
            <a:off x="1106697" y="5333274"/>
            <a:ext cx="9917683" cy="5953420"/>
            <a:chOff x="621668" y="4852307"/>
            <a:chExt cx="2840157" cy="1396093"/>
          </a:xfrm>
          <a:solidFill>
            <a:schemeClr val="bg1">
              <a:alpha val="71000"/>
            </a:schemeClr>
          </a:solidFill>
        </p:grpSpPr>
        <p:sp>
          <p:nvSpPr>
            <p:cNvPr id="33" name="Freeform 7">
              <a:extLst>
                <a:ext uri="{FF2B5EF4-FFF2-40B4-BE49-F238E27FC236}">
                  <a16:creationId xmlns:a16="http://schemas.microsoft.com/office/drawing/2014/main" id="{936564DC-D65F-4571-8189-D7F630B03BCD}"/>
                </a:ext>
              </a:extLst>
            </p:cNvPr>
            <p:cNvSpPr>
              <a:spLocks noEditPoints="1"/>
            </p:cNvSpPr>
            <p:nvPr/>
          </p:nvSpPr>
          <p:spPr bwMode="auto">
            <a:xfrm>
              <a:off x="621668" y="4852307"/>
              <a:ext cx="1295951" cy="1396093"/>
            </a:xfrm>
            <a:custGeom>
              <a:avLst/>
              <a:gdLst>
                <a:gd name="T0" fmla="*/ 556 w 954"/>
                <a:gd name="T1" fmla="*/ 1009 h 1027"/>
                <a:gd name="T2" fmla="*/ 506 w 954"/>
                <a:gd name="T3" fmla="*/ 919 h 1027"/>
                <a:gd name="T4" fmla="*/ 400 w 954"/>
                <a:gd name="T5" fmla="*/ 627 h 1027"/>
                <a:gd name="T6" fmla="*/ 429 w 954"/>
                <a:gd name="T7" fmla="*/ 554 h 1027"/>
                <a:gd name="T8" fmla="*/ 370 w 954"/>
                <a:gd name="T9" fmla="*/ 503 h 1027"/>
                <a:gd name="T10" fmla="*/ 311 w 954"/>
                <a:gd name="T11" fmla="*/ 488 h 1027"/>
                <a:gd name="T12" fmla="*/ 247 w 954"/>
                <a:gd name="T13" fmla="*/ 410 h 1027"/>
                <a:gd name="T14" fmla="*/ 242 w 954"/>
                <a:gd name="T15" fmla="*/ 428 h 1027"/>
                <a:gd name="T16" fmla="*/ 181 w 954"/>
                <a:gd name="T17" fmla="*/ 348 h 1027"/>
                <a:gd name="T18" fmla="*/ 202 w 954"/>
                <a:gd name="T19" fmla="*/ 236 h 1027"/>
                <a:gd name="T20" fmla="*/ 150 w 954"/>
                <a:gd name="T21" fmla="*/ 164 h 1027"/>
                <a:gd name="T22" fmla="*/ 71 w 954"/>
                <a:gd name="T23" fmla="*/ 196 h 1027"/>
                <a:gd name="T24" fmla="*/ 75 w 954"/>
                <a:gd name="T25" fmla="*/ 164 h 1027"/>
                <a:gd name="T26" fmla="*/ 73 w 954"/>
                <a:gd name="T27" fmla="*/ 142 h 1027"/>
                <a:gd name="T28" fmla="*/ 100 w 954"/>
                <a:gd name="T29" fmla="*/ 112 h 1027"/>
                <a:gd name="T30" fmla="*/ 213 w 954"/>
                <a:gd name="T31" fmla="*/ 65 h 1027"/>
                <a:gd name="T32" fmla="*/ 379 w 954"/>
                <a:gd name="T33" fmla="*/ 79 h 1027"/>
                <a:gd name="T34" fmla="*/ 502 w 954"/>
                <a:gd name="T35" fmla="*/ 48 h 1027"/>
                <a:gd name="T36" fmla="*/ 553 w 954"/>
                <a:gd name="T37" fmla="*/ 71 h 1027"/>
                <a:gd name="T38" fmla="*/ 603 w 954"/>
                <a:gd name="T39" fmla="*/ 27 h 1027"/>
                <a:gd name="T40" fmla="*/ 663 w 954"/>
                <a:gd name="T41" fmla="*/ 0 h 1027"/>
                <a:gd name="T42" fmla="*/ 819 w 954"/>
                <a:gd name="T43" fmla="*/ 0 h 1027"/>
                <a:gd name="T44" fmla="*/ 948 w 954"/>
                <a:gd name="T45" fmla="*/ 12 h 1027"/>
                <a:gd name="T46" fmla="*/ 892 w 954"/>
                <a:gd name="T47" fmla="*/ 73 h 1027"/>
                <a:gd name="T48" fmla="*/ 870 w 954"/>
                <a:gd name="T49" fmla="*/ 104 h 1027"/>
                <a:gd name="T50" fmla="*/ 737 w 954"/>
                <a:gd name="T51" fmla="*/ 155 h 1027"/>
                <a:gd name="T52" fmla="*/ 729 w 954"/>
                <a:gd name="T53" fmla="*/ 80 h 1027"/>
                <a:gd name="T54" fmla="*/ 640 w 954"/>
                <a:gd name="T55" fmla="*/ 59 h 1027"/>
                <a:gd name="T56" fmla="*/ 665 w 954"/>
                <a:gd name="T57" fmla="*/ 121 h 1027"/>
                <a:gd name="T58" fmla="*/ 612 w 954"/>
                <a:gd name="T59" fmla="*/ 129 h 1027"/>
                <a:gd name="T60" fmla="*/ 589 w 954"/>
                <a:gd name="T61" fmla="*/ 107 h 1027"/>
                <a:gd name="T62" fmla="*/ 502 w 954"/>
                <a:gd name="T63" fmla="*/ 137 h 1027"/>
                <a:gd name="T64" fmla="*/ 517 w 954"/>
                <a:gd name="T65" fmla="*/ 180 h 1027"/>
                <a:gd name="T66" fmla="*/ 599 w 954"/>
                <a:gd name="T67" fmla="*/ 136 h 1027"/>
                <a:gd name="T68" fmla="*/ 662 w 954"/>
                <a:gd name="T69" fmla="*/ 201 h 1027"/>
                <a:gd name="T70" fmla="*/ 602 w 954"/>
                <a:gd name="T71" fmla="*/ 223 h 1027"/>
                <a:gd name="T72" fmla="*/ 606 w 954"/>
                <a:gd name="T73" fmla="*/ 263 h 1027"/>
                <a:gd name="T74" fmla="*/ 495 w 954"/>
                <a:gd name="T75" fmla="*/ 333 h 1027"/>
                <a:gd name="T76" fmla="*/ 441 w 954"/>
                <a:gd name="T77" fmla="*/ 410 h 1027"/>
                <a:gd name="T78" fmla="*/ 343 w 954"/>
                <a:gd name="T79" fmla="*/ 394 h 1027"/>
                <a:gd name="T80" fmla="*/ 366 w 954"/>
                <a:gd name="T81" fmla="*/ 433 h 1027"/>
                <a:gd name="T82" fmla="*/ 388 w 954"/>
                <a:gd name="T83" fmla="*/ 473 h 1027"/>
                <a:gd name="T84" fmla="*/ 436 w 954"/>
                <a:gd name="T85" fmla="*/ 517 h 1027"/>
                <a:gd name="T86" fmla="*/ 560 w 954"/>
                <a:gd name="T87" fmla="*/ 502 h 1027"/>
                <a:gd name="T88" fmla="*/ 723 w 954"/>
                <a:gd name="T89" fmla="*/ 619 h 1027"/>
                <a:gd name="T90" fmla="*/ 708 w 954"/>
                <a:gd name="T91" fmla="*/ 765 h 1027"/>
                <a:gd name="T92" fmla="*/ 618 w 954"/>
                <a:gd name="T93" fmla="*/ 1009 h 1027"/>
                <a:gd name="T94" fmla="*/ 398 w 954"/>
                <a:gd name="T95" fmla="*/ 514 h 10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54" h="1027">
                  <a:moveTo>
                    <a:pt x="611" y="1027"/>
                  </a:moveTo>
                  <a:cubicBezTo>
                    <a:pt x="610" y="1027"/>
                    <a:pt x="609" y="1027"/>
                    <a:pt x="608" y="1026"/>
                  </a:cubicBezTo>
                  <a:cubicBezTo>
                    <a:pt x="561" y="1012"/>
                    <a:pt x="561" y="1012"/>
                    <a:pt x="561" y="1012"/>
                  </a:cubicBezTo>
                  <a:cubicBezTo>
                    <a:pt x="559" y="1011"/>
                    <a:pt x="557" y="1010"/>
                    <a:pt x="556" y="1009"/>
                  </a:cubicBezTo>
                  <a:cubicBezTo>
                    <a:pt x="528" y="978"/>
                    <a:pt x="528" y="978"/>
                    <a:pt x="528" y="978"/>
                  </a:cubicBezTo>
                  <a:cubicBezTo>
                    <a:pt x="527" y="977"/>
                    <a:pt x="527" y="976"/>
                    <a:pt x="526" y="974"/>
                  </a:cubicBezTo>
                  <a:cubicBezTo>
                    <a:pt x="507" y="922"/>
                    <a:pt x="507" y="922"/>
                    <a:pt x="507" y="922"/>
                  </a:cubicBezTo>
                  <a:cubicBezTo>
                    <a:pt x="507" y="921"/>
                    <a:pt x="507" y="920"/>
                    <a:pt x="506" y="919"/>
                  </a:cubicBezTo>
                  <a:cubicBezTo>
                    <a:pt x="496" y="753"/>
                    <a:pt x="496" y="753"/>
                    <a:pt x="496" y="753"/>
                  </a:cubicBezTo>
                  <a:cubicBezTo>
                    <a:pt x="450" y="720"/>
                    <a:pt x="450" y="720"/>
                    <a:pt x="450" y="720"/>
                  </a:cubicBezTo>
                  <a:cubicBezTo>
                    <a:pt x="449" y="719"/>
                    <a:pt x="448" y="718"/>
                    <a:pt x="448" y="716"/>
                  </a:cubicBezTo>
                  <a:cubicBezTo>
                    <a:pt x="400" y="627"/>
                    <a:pt x="400" y="627"/>
                    <a:pt x="400" y="627"/>
                  </a:cubicBezTo>
                  <a:cubicBezTo>
                    <a:pt x="398" y="624"/>
                    <a:pt x="398" y="620"/>
                    <a:pt x="400" y="617"/>
                  </a:cubicBezTo>
                  <a:cubicBezTo>
                    <a:pt x="431" y="560"/>
                    <a:pt x="431" y="560"/>
                    <a:pt x="431" y="560"/>
                  </a:cubicBezTo>
                  <a:cubicBezTo>
                    <a:pt x="430" y="553"/>
                    <a:pt x="430" y="553"/>
                    <a:pt x="430" y="553"/>
                  </a:cubicBezTo>
                  <a:cubicBezTo>
                    <a:pt x="429" y="554"/>
                    <a:pt x="429" y="554"/>
                    <a:pt x="429" y="554"/>
                  </a:cubicBezTo>
                  <a:cubicBezTo>
                    <a:pt x="426" y="555"/>
                    <a:pt x="424" y="554"/>
                    <a:pt x="421" y="553"/>
                  </a:cubicBezTo>
                  <a:cubicBezTo>
                    <a:pt x="389" y="537"/>
                    <a:pt x="389" y="537"/>
                    <a:pt x="389" y="537"/>
                  </a:cubicBezTo>
                  <a:cubicBezTo>
                    <a:pt x="387" y="536"/>
                    <a:pt x="385" y="534"/>
                    <a:pt x="384" y="532"/>
                  </a:cubicBezTo>
                  <a:cubicBezTo>
                    <a:pt x="370" y="503"/>
                    <a:pt x="370" y="503"/>
                    <a:pt x="370" y="503"/>
                  </a:cubicBezTo>
                  <a:cubicBezTo>
                    <a:pt x="348" y="500"/>
                    <a:pt x="348" y="500"/>
                    <a:pt x="348" y="500"/>
                  </a:cubicBezTo>
                  <a:cubicBezTo>
                    <a:pt x="346" y="500"/>
                    <a:pt x="345" y="499"/>
                    <a:pt x="344" y="498"/>
                  </a:cubicBezTo>
                  <a:cubicBezTo>
                    <a:pt x="323" y="485"/>
                    <a:pt x="323" y="485"/>
                    <a:pt x="323" y="485"/>
                  </a:cubicBezTo>
                  <a:cubicBezTo>
                    <a:pt x="311" y="488"/>
                    <a:pt x="311" y="488"/>
                    <a:pt x="311" y="488"/>
                  </a:cubicBezTo>
                  <a:cubicBezTo>
                    <a:pt x="309" y="489"/>
                    <a:pt x="306" y="488"/>
                    <a:pt x="304" y="487"/>
                  </a:cubicBezTo>
                  <a:cubicBezTo>
                    <a:pt x="254" y="461"/>
                    <a:pt x="254" y="461"/>
                    <a:pt x="254" y="461"/>
                  </a:cubicBezTo>
                  <a:cubicBezTo>
                    <a:pt x="250" y="459"/>
                    <a:pt x="248" y="456"/>
                    <a:pt x="248" y="452"/>
                  </a:cubicBezTo>
                  <a:cubicBezTo>
                    <a:pt x="247" y="410"/>
                    <a:pt x="247" y="410"/>
                    <a:pt x="247" y="410"/>
                  </a:cubicBezTo>
                  <a:cubicBezTo>
                    <a:pt x="230" y="366"/>
                    <a:pt x="230" y="366"/>
                    <a:pt x="230" y="366"/>
                  </a:cubicBezTo>
                  <a:cubicBezTo>
                    <a:pt x="223" y="368"/>
                    <a:pt x="223" y="368"/>
                    <a:pt x="223" y="368"/>
                  </a:cubicBezTo>
                  <a:cubicBezTo>
                    <a:pt x="242" y="424"/>
                    <a:pt x="242" y="424"/>
                    <a:pt x="242" y="424"/>
                  </a:cubicBezTo>
                  <a:cubicBezTo>
                    <a:pt x="242" y="425"/>
                    <a:pt x="242" y="427"/>
                    <a:pt x="242" y="428"/>
                  </a:cubicBezTo>
                  <a:cubicBezTo>
                    <a:pt x="242" y="434"/>
                    <a:pt x="238" y="438"/>
                    <a:pt x="232" y="438"/>
                  </a:cubicBezTo>
                  <a:cubicBezTo>
                    <a:pt x="228" y="439"/>
                    <a:pt x="224" y="436"/>
                    <a:pt x="223" y="432"/>
                  </a:cubicBezTo>
                  <a:cubicBezTo>
                    <a:pt x="204" y="390"/>
                    <a:pt x="204" y="390"/>
                    <a:pt x="204" y="390"/>
                  </a:cubicBezTo>
                  <a:cubicBezTo>
                    <a:pt x="181" y="348"/>
                    <a:pt x="181" y="348"/>
                    <a:pt x="181" y="348"/>
                  </a:cubicBezTo>
                  <a:cubicBezTo>
                    <a:pt x="180" y="347"/>
                    <a:pt x="180" y="346"/>
                    <a:pt x="179" y="344"/>
                  </a:cubicBezTo>
                  <a:cubicBezTo>
                    <a:pt x="172" y="292"/>
                    <a:pt x="172" y="292"/>
                    <a:pt x="172" y="292"/>
                  </a:cubicBezTo>
                  <a:cubicBezTo>
                    <a:pt x="172" y="289"/>
                    <a:pt x="172" y="287"/>
                    <a:pt x="173" y="285"/>
                  </a:cubicBezTo>
                  <a:cubicBezTo>
                    <a:pt x="202" y="236"/>
                    <a:pt x="202" y="236"/>
                    <a:pt x="202" y="236"/>
                  </a:cubicBezTo>
                  <a:cubicBezTo>
                    <a:pt x="216" y="194"/>
                    <a:pt x="216" y="194"/>
                    <a:pt x="216" y="194"/>
                  </a:cubicBezTo>
                  <a:cubicBezTo>
                    <a:pt x="214" y="173"/>
                    <a:pt x="214" y="173"/>
                    <a:pt x="214" y="173"/>
                  </a:cubicBezTo>
                  <a:cubicBezTo>
                    <a:pt x="178" y="159"/>
                    <a:pt x="178" y="159"/>
                    <a:pt x="178" y="159"/>
                  </a:cubicBezTo>
                  <a:cubicBezTo>
                    <a:pt x="150" y="164"/>
                    <a:pt x="150" y="164"/>
                    <a:pt x="150" y="164"/>
                  </a:cubicBezTo>
                  <a:cubicBezTo>
                    <a:pt x="107" y="184"/>
                    <a:pt x="107" y="184"/>
                    <a:pt x="107" y="184"/>
                  </a:cubicBezTo>
                  <a:cubicBezTo>
                    <a:pt x="106" y="184"/>
                    <a:pt x="106" y="184"/>
                    <a:pt x="106" y="184"/>
                  </a:cubicBezTo>
                  <a:cubicBezTo>
                    <a:pt x="74" y="196"/>
                    <a:pt x="74" y="196"/>
                    <a:pt x="74" y="196"/>
                  </a:cubicBezTo>
                  <a:cubicBezTo>
                    <a:pt x="73" y="196"/>
                    <a:pt x="72" y="196"/>
                    <a:pt x="71" y="196"/>
                  </a:cubicBezTo>
                  <a:cubicBezTo>
                    <a:pt x="11" y="198"/>
                    <a:pt x="11" y="198"/>
                    <a:pt x="11" y="198"/>
                  </a:cubicBezTo>
                  <a:cubicBezTo>
                    <a:pt x="6" y="198"/>
                    <a:pt x="1" y="194"/>
                    <a:pt x="0" y="189"/>
                  </a:cubicBezTo>
                  <a:cubicBezTo>
                    <a:pt x="0" y="183"/>
                    <a:pt x="3" y="179"/>
                    <a:pt x="8" y="177"/>
                  </a:cubicBezTo>
                  <a:cubicBezTo>
                    <a:pt x="75" y="164"/>
                    <a:pt x="75" y="164"/>
                    <a:pt x="75" y="164"/>
                  </a:cubicBezTo>
                  <a:cubicBezTo>
                    <a:pt x="78" y="160"/>
                    <a:pt x="78" y="160"/>
                    <a:pt x="78" y="160"/>
                  </a:cubicBezTo>
                  <a:cubicBezTo>
                    <a:pt x="76" y="158"/>
                    <a:pt x="76" y="158"/>
                    <a:pt x="76" y="158"/>
                  </a:cubicBezTo>
                  <a:cubicBezTo>
                    <a:pt x="73" y="156"/>
                    <a:pt x="71" y="154"/>
                    <a:pt x="71" y="151"/>
                  </a:cubicBezTo>
                  <a:cubicBezTo>
                    <a:pt x="70" y="148"/>
                    <a:pt x="71" y="145"/>
                    <a:pt x="73" y="142"/>
                  </a:cubicBezTo>
                  <a:cubicBezTo>
                    <a:pt x="94" y="120"/>
                    <a:pt x="94" y="120"/>
                    <a:pt x="94" y="120"/>
                  </a:cubicBezTo>
                  <a:cubicBezTo>
                    <a:pt x="95" y="119"/>
                    <a:pt x="97" y="118"/>
                    <a:pt x="99" y="117"/>
                  </a:cubicBezTo>
                  <a:cubicBezTo>
                    <a:pt x="101" y="117"/>
                    <a:pt x="101" y="117"/>
                    <a:pt x="101" y="117"/>
                  </a:cubicBezTo>
                  <a:cubicBezTo>
                    <a:pt x="100" y="116"/>
                    <a:pt x="100" y="114"/>
                    <a:pt x="100" y="112"/>
                  </a:cubicBezTo>
                  <a:cubicBezTo>
                    <a:pt x="100" y="109"/>
                    <a:pt x="102" y="106"/>
                    <a:pt x="105" y="104"/>
                  </a:cubicBezTo>
                  <a:cubicBezTo>
                    <a:pt x="137" y="85"/>
                    <a:pt x="137" y="85"/>
                    <a:pt x="137" y="85"/>
                  </a:cubicBezTo>
                  <a:cubicBezTo>
                    <a:pt x="138" y="84"/>
                    <a:pt x="139" y="84"/>
                    <a:pt x="140" y="84"/>
                  </a:cubicBezTo>
                  <a:cubicBezTo>
                    <a:pt x="213" y="65"/>
                    <a:pt x="213" y="65"/>
                    <a:pt x="213" y="65"/>
                  </a:cubicBezTo>
                  <a:cubicBezTo>
                    <a:pt x="215" y="64"/>
                    <a:pt x="216" y="64"/>
                    <a:pt x="217" y="64"/>
                  </a:cubicBezTo>
                  <a:cubicBezTo>
                    <a:pt x="309" y="76"/>
                    <a:pt x="309" y="76"/>
                    <a:pt x="309" y="76"/>
                  </a:cubicBezTo>
                  <a:cubicBezTo>
                    <a:pt x="380" y="82"/>
                    <a:pt x="380" y="82"/>
                    <a:pt x="380" y="82"/>
                  </a:cubicBezTo>
                  <a:cubicBezTo>
                    <a:pt x="379" y="79"/>
                    <a:pt x="379" y="79"/>
                    <a:pt x="379" y="79"/>
                  </a:cubicBezTo>
                  <a:cubicBezTo>
                    <a:pt x="377" y="77"/>
                    <a:pt x="377" y="74"/>
                    <a:pt x="378" y="71"/>
                  </a:cubicBezTo>
                  <a:cubicBezTo>
                    <a:pt x="379" y="69"/>
                    <a:pt x="381" y="66"/>
                    <a:pt x="383" y="65"/>
                  </a:cubicBezTo>
                  <a:cubicBezTo>
                    <a:pt x="393" y="61"/>
                    <a:pt x="423" y="48"/>
                    <a:pt x="436" y="48"/>
                  </a:cubicBezTo>
                  <a:cubicBezTo>
                    <a:pt x="502" y="48"/>
                    <a:pt x="502" y="48"/>
                    <a:pt x="502" y="48"/>
                  </a:cubicBezTo>
                  <a:cubicBezTo>
                    <a:pt x="510" y="48"/>
                    <a:pt x="529" y="53"/>
                    <a:pt x="533" y="54"/>
                  </a:cubicBezTo>
                  <a:cubicBezTo>
                    <a:pt x="536" y="55"/>
                    <a:pt x="538" y="57"/>
                    <a:pt x="539" y="60"/>
                  </a:cubicBezTo>
                  <a:cubicBezTo>
                    <a:pt x="540" y="61"/>
                    <a:pt x="543" y="68"/>
                    <a:pt x="545" y="75"/>
                  </a:cubicBezTo>
                  <a:cubicBezTo>
                    <a:pt x="548" y="74"/>
                    <a:pt x="550" y="72"/>
                    <a:pt x="553" y="71"/>
                  </a:cubicBezTo>
                  <a:cubicBezTo>
                    <a:pt x="580" y="44"/>
                    <a:pt x="580" y="44"/>
                    <a:pt x="580" y="44"/>
                  </a:cubicBezTo>
                  <a:cubicBezTo>
                    <a:pt x="581" y="43"/>
                    <a:pt x="582" y="42"/>
                    <a:pt x="583" y="42"/>
                  </a:cubicBezTo>
                  <a:cubicBezTo>
                    <a:pt x="609" y="31"/>
                    <a:pt x="609" y="31"/>
                    <a:pt x="609" y="31"/>
                  </a:cubicBezTo>
                  <a:cubicBezTo>
                    <a:pt x="603" y="27"/>
                    <a:pt x="603" y="27"/>
                    <a:pt x="603" y="27"/>
                  </a:cubicBezTo>
                  <a:cubicBezTo>
                    <a:pt x="600" y="25"/>
                    <a:pt x="598" y="21"/>
                    <a:pt x="599" y="17"/>
                  </a:cubicBezTo>
                  <a:cubicBezTo>
                    <a:pt x="600" y="13"/>
                    <a:pt x="603" y="9"/>
                    <a:pt x="607" y="9"/>
                  </a:cubicBezTo>
                  <a:cubicBezTo>
                    <a:pt x="662" y="0"/>
                    <a:pt x="662" y="0"/>
                    <a:pt x="662" y="0"/>
                  </a:cubicBezTo>
                  <a:cubicBezTo>
                    <a:pt x="662" y="0"/>
                    <a:pt x="663" y="0"/>
                    <a:pt x="663" y="0"/>
                  </a:cubicBezTo>
                  <a:cubicBezTo>
                    <a:pt x="732" y="0"/>
                    <a:pt x="732" y="0"/>
                    <a:pt x="732" y="0"/>
                  </a:cubicBezTo>
                  <a:cubicBezTo>
                    <a:pt x="737" y="0"/>
                    <a:pt x="741" y="3"/>
                    <a:pt x="742" y="7"/>
                  </a:cubicBezTo>
                  <a:cubicBezTo>
                    <a:pt x="742" y="7"/>
                    <a:pt x="742" y="8"/>
                    <a:pt x="743" y="8"/>
                  </a:cubicBezTo>
                  <a:cubicBezTo>
                    <a:pt x="819" y="0"/>
                    <a:pt x="819" y="0"/>
                    <a:pt x="819" y="0"/>
                  </a:cubicBezTo>
                  <a:cubicBezTo>
                    <a:pt x="820" y="0"/>
                    <a:pt x="820" y="0"/>
                    <a:pt x="820" y="0"/>
                  </a:cubicBezTo>
                  <a:cubicBezTo>
                    <a:pt x="919" y="0"/>
                    <a:pt x="919" y="0"/>
                    <a:pt x="919" y="0"/>
                  </a:cubicBezTo>
                  <a:cubicBezTo>
                    <a:pt x="920" y="0"/>
                    <a:pt x="922" y="0"/>
                    <a:pt x="923" y="1"/>
                  </a:cubicBezTo>
                  <a:cubicBezTo>
                    <a:pt x="948" y="12"/>
                    <a:pt x="948" y="12"/>
                    <a:pt x="948" y="12"/>
                  </a:cubicBezTo>
                  <a:cubicBezTo>
                    <a:pt x="952" y="14"/>
                    <a:pt x="954" y="18"/>
                    <a:pt x="954" y="22"/>
                  </a:cubicBezTo>
                  <a:cubicBezTo>
                    <a:pt x="954" y="27"/>
                    <a:pt x="951" y="30"/>
                    <a:pt x="947" y="32"/>
                  </a:cubicBezTo>
                  <a:cubicBezTo>
                    <a:pt x="934" y="36"/>
                    <a:pt x="918" y="42"/>
                    <a:pt x="914" y="44"/>
                  </a:cubicBezTo>
                  <a:cubicBezTo>
                    <a:pt x="911" y="47"/>
                    <a:pt x="901" y="61"/>
                    <a:pt x="892" y="73"/>
                  </a:cubicBezTo>
                  <a:cubicBezTo>
                    <a:pt x="892" y="82"/>
                    <a:pt x="892" y="82"/>
                    <a:pt x="892" y="82"/>
                  </a:cubicBezTo>
                  <a:cubicBezTo>
                    <a:pt x="892" y="85"/>
                    <a:pt x="891" y="88"/>
                    <a:pt x="888" y="90"/>
                  </a:cubicBezTo>
                  <a:cubicBezTo>
                    <a:pt x="874" y="102"/>
                    <a:pt x="874" y="102"/>
                    <a:pt x="874" y="102"/>
                  </a:cubicBezTo>
                  <a:cubicBezTo>
                    <a:pt x="873" y="103"/>
                    <a:pt x="871" y="103"/>
                    <a:pt x="870" y="104"/>
                  </a:cubicBezTo>
                  <a:cubicBezTo>
                    <a:pt x="797" y="122"/>
                    <a:pt x="797" y="122"/>
                    <a:pt x="797" y="122"/>
                  </a:cubicBezTo>
                  <a:cubicBezTo>
                    <a:pt x="778" y="136"/>
                    <a:pt x="778" y="136"/>
                    <a:pt x="778" y="136"/>
                  </a:cubicBezTo>
                  <a:cubicBezTo>
                    <a:pt x="750" y="156"/>
                    <a:pt x="750" y="156"/>
                    <a:pt x="750" y="156"/>
                  </a:cubicBezTo>
                  <a:cubicBezTo>
                    <a:pt x="746" y="159"/>
                    <a:pt x="740" y="159"/>
                    <a:pt x="737" y="155"/>
                  </a:cubicBezTo>
                  <a:cubicBezTo>
                    <a:pt x="713" y="131"/>
                    <a:pt x="712" y="127"/>
                    <a:pt x="711" y="125"/>
                  </a:cubicBezTo>
                  <a:cubicBezTo>
                    <a:pt x="710" y="122"/>
                    <a:pt x="708" y="117"/>
                    <a:pt x="717" y="92"/>
                  </a:cubicBezTo>
                  <a:cubicBezTo>
                    <a:pt x="717" y="90"/>
                    <a:pt x="719" y="88"/>
                    <a:pt x="720" y="87"/>
                  </a:cubicBezTo>
                  <a:cubicBezTo>
                    <a:pt x="729" y="80"/>
                    <a:pt x="729" y="80"/>
                    <a:pt x="729" y="80"/>
                  </a:cubicBezTo>
                  <a:cubicBezTo>
                    <a:pt x="714" y="61"/>
                    <a:pt x="714" y="61"/>
                    <a:pt x="714" y="61"/>
                  </a:cubicBezTo>
                  <a:cubicBezTo>
                    <a:pt x="683" y="47"/>
                    <a:pt x="683" y="47"/>
                    <a:pt x="683" y="47"/>
                  </a:cubicBezTo>
                  <a:cubicBezTo>
                    <a:pt x="637" y="56"/>
                    <a:pt x="637" y="56"/>
                    <a:pt x="637" y="56"/>
                  </a:cubicBezTo>
                  <a:cubicBezTo>
                    <a:pt x="640" y="59"/>
                    <a:pt x="640" y="59"/>
                    <a:pt x="640" y="59"/>
                  </a:cubicBezTo>
                  <a:cubicBezTo>
                    <a:pt x="666" y="74"/>
                    <a:pt x="666" y="74"/>
                    <a:pt x="666" y="74"/>
                  </a:cubicBezTo>
                  <a:cubicBezTo>
                    <a:pt x="668" y="76"/>
                    <a:pt x="670" y="79"/>
                    <a:pt x="671" y="82"/>
                  </a:cubicBezTo>
                  <a:cubicBezTo>
                    <a:pt x="674" y="110"/>
                    <a:pt x="674" y="110"/>
                    <a:pt x="674" y="110"/>
                  </a:cubicBezTo>
                  <a:cubicBezTo>
                    <a:pt x="674" y="116"/>
                    <a:pt x="670" y="121"/>
                    <a:pt x="665" y="121"/>
                  </a:cubicBezTo>
                  <a:cubicBezTo>
                    <a:pt x="645" y="124"/>
                    <a:pt x="645" y="124"/>
                    <a:pt x="645" y="124"/>
                  </a:cubicBezTo>
                  <a:cubicBezTo>
                    <a:pt x="641" y="128"/>
                    <a:pt x="641" y="128"/>
                    <a:pt x="641" y="128"/>
                  </a:cubicBezTo>
                  <a:cubicBezTo>
                    <a:pt x="639" y="131"/>
                    <a:pt x="636" y="132"/>
                    <a:pt x="632" y="132"/>
                  </a:cubicBezTo>
                  <a:cubicBezTo>
                    <a:pt x="612" y="129"/>
                    <a:pt x="612" y="129"/>
                    <a:pt x="612" y="129"/>
                  </a:cubicBezTo>
                  <a:cubicBezTo>
                    <a:pt x="611" y="129"/>
                    <a:pt x="609" y="128"/>
                    <a:pt x="608" y="128"/>
                  </a:cubicBezTo>
                  <a:cubicBezTo>
                    <a:pt x="603" y="125"/>
                    <a:pt x="603" y="125"/>
                    <a:pt x="603" y="125"/>
                  </a:cubicBezTo>
                  <a:cubicBezTo>
                    <a:pt x="601" y="124"/>
                    <a:pt x="600" y="123"/>
                    <a:pt x="599" y="121"/>
                  </a:cubicBezTo>
                  <a:cubicBezTo>
                    <a:pt x="589" y="107"/>
                    <a:pt x="589" y="107"/>
                    <a:pt x="589" y="107"/>
                  </a:cubicBezTo>
                  <a:cubicBezTo>
                    <a:pt x="558" y="107"/>
                    <a:pt x="558" y="107"/>
                    <a:pt x="558" y="107"/>
                  </a:cubicBezTo>
                  <a:cubicBezTo>
                    <a:pt x="555" y="125"/>
                    <a:pt x="555" y="125"/>
                    <a:pt x="555" y="125"/>
                  </a:cubicBezTo>
                  <a:cubicBezTo>
                    <a:pt x="554" y="130"/>
                    <a:pt x="551" y="133"/>
                    <a:pt x="546" y="134"/>
                  </a:cubicBezTo>
                  <a:cubicBezTo>
                    <a:pt x="502" y="137"/>
                    <a:pt x="502" y="137"/>
                    <a:pt x="502" y="137"/>
                  </a:cubicBezTo>
                  <a:cubicBezTo>
                    <a:pt x="478" y="161"/>
                    <a:pt x="478" y="161"/>
                    <a:pt x="478" y="161"/>
                  </a:cubicBezTo>
                  <a:cubicBezTo>
                    <a:pt x="510" y="172"/>
                    <a:pt x="510" y="172"/>
                    <a:pt x="510" y="172"/>
                  </a:cubicBezTo>
                  <a:cubicBezTo>
                    <a:pt x="513" y="173"/>
                    <a:pt x="515" y="175"/>
                    <a:pt x="516" y="178"/>
                  </a:cubicBezTo>
                  <a:cubicBezTo>
                    <a:pt x="516" y="179"/>
                    <a:pt x="517" y="179"/>
                    <a:pt x="517" y="180"/>
                  </a:cubicBezTo>
                  <a:cubicBezTo>
                    <a:pt x="534" y="177"/>
                    <a:pt x="534" y="177"/>
                    <a:pt x="534" y="177"/>
                  </a:cubicBezTo>
                  <a:cubicBezTo>
                    <a:pt x="545" y="143"/>
                    <a:pt x="545" y="143"/>
                    <a:pt x="545" y="143"/>
                  </a:cubicBezTo>
                  <a:cubicBezTo>
                    <a:pt x="547" y="139"/>
                    <a:pt x="550" y="136"/>
                    <a:pt x="555" y="136"/>
                  </a:cubicBezTo>
                  <a:cubicBezTo>
                    <a:pt x="599" y="136"/>
                    <a:pt x="599" y="136"/>
                    <a:pt x="599" y="136"/>
                  </a:cubicBezTo>
                  <a:cubicBezTo>
                    <a:pt x="602" y="136"/>
                    <a:pt x="605" y="138"/>
                    <a:pt x="607" y="140"/>
                  </a:cubicBezTo>
                  <a:cubicBezTo>
                    <a:pt x="618" y="154"/>
                    <a:pt x="618" y="154"/>
                    <a:pt x="618" y="154"/>
                  </a:cubicBezTo>
                  <a:cubicBezTo>
                    <a:pt x="659" y="193"/>
                    <a:pt x="659" y="193"/>
                    <a:pt x="659" y="193"/>
                  </a:cubicBezTo>
                  <a:cubicBezTo>
                    <a:pt x="661" y="195"/>
                    <a:pt x="662" y="198"/>
                    <a:pt x="662" y="201"/>
                  </a:cubicBezTo>
                  <a:cubicBezTo>
                    <a:pt x="662" y="204"/>
                    <a:pt x="660" y="207"/>
                    <a:pt x="658" y="209"/>
                  </a:cubicBezTo>
                  <a:cubicBezTo>
                    <a:pt x="642" y="221"/>
                    <a:pt x="642" y="221"/>
                    <a:pt x="642" y="221"/>
                  </a:cubicBezTo>
                  <a:cubicBezTo>
                    <a:pt x="640" y="222"/>
                    <a:pt x="638" y="223"/>
                    <a:pt x="636" y="223"/>
                  </a:cubicBezTo>
                  <a:cubicBezTo>
                    <a:pt x="602" y="223"/>
                    <a:pt x="602" y="223"/>
                    <a:pt x="602" y="223"/>
                  </a:cubicBezTo>
                  <a:cubicBezTo>
                    <a:pt x="599" y="225"/>
                    <a:pt x="599" y="225"/>
                    <a:pt x="599" y="225"/>
                  </a:cubicBezTo>
                  <a:cubicBezTo>
                    <a:pt x="608" y="235"/>
                    <a:pt x="608" y="235"/>
                    <a:pt x="608" y="235"/>
                  </a:cubicBezTo>
                  <a:cubicBezTo>
                    <a:pt x="610" y="238"/>
                    <a:pt x="611" y="241"/>
                    <a:pt x="610" y="244"/>
                  </a:cubicBezTo>
                  <a:cubicBezTo>
                    <a:pt x="606" y="263"/>
                    <a:pt x="606" y="263"/>
                    <a:pt x="606" y="263"/>
                  </a:cubicBezTo>
                  <a:cubicBezTo>
                    <a:pt x="605" y="268"/>
                    <a:pt x="601" y="271"/>
                    <a:pt x="596" y="271"/>
                  </a:cubicBezTo>
                  <a:cubicBezTo>
                    <a:pt x="565" y="271"/>
                    <a:pt x="565" y="271"/>
                    <a:pt x="565" y="271"/>
                  </a:cubicBezTo>
                  <a:cubicBezTo>
                    <a:pt x="497" y="314"/>
                    <a:pt x="497" y="314"/>
                    <a:pt x="497" y="314"/>
                  </a:cubicBezTo>
                  <a:cubicBezTo>
                    <a:pt x="495" y="333"/>
                    <a:pt x="495" y="333"/>
                    <a:pt x="495" y="333"/>
                  </a:cubicBezTo>
                  <a:cubicBezTo>
                    <a:pt x="494" y="335"/>
                    <a:pt x="493" y="338"/>
                    <a:pt x="491" y="339"/>
                  </a:cubicBezTo>
                  <a:cubicBezTo>
                    <a:pt x="455" y="369"/>
                    <a:pt x="455" y="369"/>
                    <a:pt x="455" y="369"/>
                  </a:cubicBezTo>
                  <a:cubicBezTo>
                    <a:pt x="451" y="401"/>
                    <a:pt x="451" y="401"/>
                    <a:pt x="451" y="401"/>
                  </a:cubicBezTo>
                  <a:cubicBezTo>
                    <a:pt x="450" y="406"/>
                    <a:pt x="446" y="410"/>
                    <a:pt x="441" y="410"/>
                  </a:cubicBezTo>
                  <a:cubicBezTo>
                    <a:pt x="427" y="412"/>
                    <a:pt x="427" y="412"/>
                    <a:pt x="427" y="412"/>
                  </a:cubicBezTo>
                  <a:cubicBezTo>
                    <a:pt x="422" y="412"/>
                    <a:pt x="418" y="410"/>
                    <a:pt x="416" y="406"/>
                  </a:cubicBezTo>
                  <a:cubicBezTo>
                    <a:pt x="403" y="376"/>
                    <a:pt x="403" y="376"/>
                    <a:pt x="403" y="376"/>
                  </a:cubicBezTo>
                  <a:cubicBezTo>
                    <a:pt x="343" y="394"/>
                    <a:pt x="343" y="394"/>
                    <a:pt x="343" y="394"/>
                  </a:cubicBezTo>
                  <a:cubicBezTo>
                    <a:pt x="331" y="436"/>
                    <a:pt x="331" y="436"/>
                    <a:pt x="331" y="436"/>
                  </a:cubicBezTo>
                  <a:cubicBezTo>
                    <a:pt x="339" y="439"/>
                    <a:pt x="347" y="442"/>
                    <a:pt x="351" y="443"/>
                  </a:cubicBezTo>
                  <a:cubicBezTo>
                    <a:pt x="353" y="441"/>
                    <a:pt x="356" y="438"/>
                    <a:pt x="358" y="436"/>
                  </a:cubicBezTo>
                  <a:cubicBezTo>
                    <a:pt x="360" y="434"/>
                    <a:pt x="363" y="433"/>
                    <a:pt x="366" y="433"/>
                  </a:cubicBezTo>
                  <a:cubicBezTo>
                    <a:pt x="388" y="433"/>
                    <a:pt x="388" y="433"/>
                    <a:pt x="388" y="433"/>
                  </a:cubicBezTo>
                  <a:cubicBezTo>
                    <a:pt x="391" y="433"/>
                    <a:pt x="394" y="434"/>
                    <a:pt x="396" y="437"/>
                  </a:cubicBezTo>
                  <a:cubicBezTo>
                    <a:pt x="398" y="440"/>
                    <a:pt x="398" y="443"/>
                    <a:pt x="397" y="446"/>
                  </a:cubicBezTo>
                  <a:cubicBezTo>
                    <a:pt x="388" y="473"/>
                    <a:pt x="388" y="473"/>
                    <a:pt x="388" y="473"/>
                  </a:cubicBezTo>
                  <a:cubicBezTo>
                    <a:pt x="412" y="480"/>
                    <a:pt x="412" y="480"/>
                    <a:pt x="412" y="480"/>
                  </a:cubicBezTo>
                  <a:cubicBezTo>
                    <a:pt x="416" y="481"/>
                    <a:pt x="419" y="485"/>
                    <a:pt x="419" y="490"/>
                  </a:cubicBezTo>
                  <a:cubicBezTo>
                    <a:pt x="419" y="511"/>
                    <a:pt x="419" y="511"/>
                    <a:pt x="419" y="511"/>
                  </a:cubicBezTo>
                  <a:cubicBezTo>
                    <a:pt x="436" y="517"/>
                    <a:pt x="436" y="517"/>
                    <a:pt x="436" y="517"/>
                  </a:cubicBezTo>
                  <a:cubicBezTo>
                    <a:pt x="462" y="502"/>
                    <a:pt x="462" y="502"/>
                    <a:pt x="462" y="502"/>
                  </a:cubicBezTo>
                  <a:cubicBezTo>
                    <a:pt x="463" y="501"/>
                    <a:pt x="465" y="500"/>
                    <a:pt x="467" y="500"/>
                  </a:cubicBezTo>
                  <a:cubicBezTo>
                    <a:pt x="553" y="500"/>
                    <a:pt x="553" y="500"/>
                    <a:pt x="553" y="500"/>
                  </a:cubicBezTo>
                  <a:cubicBezTo>
                    <a:pt x="556" y="500"/>
                    <a:pt x="558" y="501"/>
                    <a:pt x="560" y="502"/>
                  </a:cubicBezTo>
                  <a:cubicBezTo>
                    <a:pt x="632" y="561"/>
                    <a:pt x="632" y="561"/>
                    <a:pt x="632" y="561"/>
                  </a:cubicBezTo>
                  <a:cubicBezTo>
                    <a:pt x="634" y="563"/>
                    <a:pt x="636" y="566"/>
                    <a:pt x="636" y="569"/>
                  </a:cubicBezTo>
                  <a:cubicBezTo>
                    <a:pt x="636" y="578"/>
                    <a:pt x="635" y="588"/>
                    <a:pt x="634" y="596"/>
                  </a:cubicBezTo>
                  <a:cubicBezTo>
                    <a:pt x="648" y="602"/>
                    <a:pt x="688" y="612"/>
                    <a:pt x="723" y="619"/>
                  </a:cubicBezTo>
                  <a:cubicBezTo>
                    <a:pt x="726" y="620"/>
                    <a:pt x="729" y="622"/>
                    <a:pt x="730" y="625"/>
                  </a:cubicBezTo>
                  <a:cubicBezTo>
                    <a:pt x="745" y="660"/>
                    <a:pt x="745" y="660"/>
                    <a:pt x="745" y="660"/>
                  </a:cubicBezTo>
                  <a:cubicBezTo>
                    <a:pt x="746" y="663"/>
                    <a:pt x="746" y="666"/>
                    <a:pt x="745" y="668"/>
                  </a:cubicBezTo>
                  <a:cubicBezTo>
                    <a:pt x="708" y="765"/>
                    <a:pt x="708" y="765"/>
                    <a:pt x="708" y="765"/>
                  </a:cubicBezTo>
                  <a:cubicBezTo>
                    <a:pt x="708" y="766"/>
                    <a:pt x="707" y="767"/>
                    <a:pt x="707" y="768"/>
                  </a:cubicBezTo>
                  <a:cubicBezTo>
                    <a:pt x="589" y="916"/>
                    <a:pt x="589" y="916"/>
                    <a:pt x="589" y="916"/>
                  </a:cubicBezTo>
                  <a:cubicBezTo>
                    <a:pt x="589" y="980"/>
                    <a:pt x="589" y="980"/>
                    <a:pt x="589" y="980"/>
                  </a:cubicBezTo>
                  <a:cubicBezTo>
                    <a:pt x="618" y="1009"/>
                    <a:pt x="618" y="1009"/>
                    <a:pt x="618" y="1009"/>
                  </a:cubicBezTo>
                  <a:cubicBezTo>
                    <a:pt x="621" y="1013"/>
                    <a:pt x="622" y="1018"/>
                    <a:pt x="619" y="1022"/>
                  </a:cubicBezTo>
                  <a:cubicBezTo>
                    <a:pt x="617" y="1025"/>
                    <a:pt x="614" y="1027"/>
                    <a:pt x="611" y="1027"/>
                  </a:cubicBezTo>
                  <a:moveTo>
                    <a:pt x="389" y="495"/>
                  </a:moveTo>
                  <a:cubicBezTo>
                    <a:pt x="398" y="514"/>
                    <a:pt x="398" y="514"/>
                    <a:pt x="398" y="514"/>
                  </a:cubicBezTo>
                  <a:cubicBezTo>
                    <a:pt x="398" y="497"/>
                    <a:pt x="398" y="497"/>
                    <a:pt x="398" y="497"/>
                  </a:cubicBezTo>
                  <a:cubicBezTo>
                    <a:pt x="389" y="495"/>
                    <a:pt x="389" y="495"/>
                    <a:pt x="389" y="495"/>
                  </a:cubicBezTo>
                </a:path>
              </a:pathLst>
            </a:custGeom>
            <a:grp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Arial" panose="020B0604020202020204" pitchFamily="34" charset="0"/>
              </a:endParaRPr>
            </a:p>
          </p:txBody>
        </p:sp>
        <p:sp>
          <p:nvSpPr>
            <p:cNvPr id="34" name="Freeform 8">
              <a:extLst>
                <a:ext uri="{FF2B5EF4-FFF2-40B4-BE49-F238E27FC236}">
                  <a16:creationId xmlns:a16="http://schemas.microsoft.com/office/drawing/2014/main" id="{29114B45-B6B5-423F-AC02-594DD14DC79C}"/>
                </a:ext>
              </a:extLst>
            </p:cNvPr>
            <p:cNvSpPr>
              <a:spLocks noEditPoints="1"/>
            </p:cNvSpPr>
            <p:nvPr/>
          </p:nvSpPr>
          <p:spPr bwMode="auto">
            <a:xfrm>
              <a:off x="1796859" y="4902379"/>
              <a:ext cx="1566923" cy="1125121"/>
            </a:xfrm>
            <a:custGeom>
              <a:avLst/>
              <a:gdLst>
                <a:gd name="T0" fmla="*/ 235 w 1153"/>
                <a:gd name="T1" fmla="*/ 777 h 829"/>
                <a:gd name="T2" fmla="*/ 208 w 1153"/>
                <a:gd name="T3" fmla="*/ 607 h 829"/>
                <a:gd name="T4" fmla="*/ 184 w 1153"/>
                <a:gd name="T5" fmla="*/ 536 h 829"/>
                <a:gd name="T6" fmla="*/ 111 w 1153"/>
                <a:gd name="T7" fmla="*/ 535 h 829"/>
                <a:gd name="T8" fmla="*/ 3 w 1153"/>
                <a:gd name="T9" fmla="*/ 457 h 829"/>
                <a:gd name="T10" fmla="*/ 3 w 1153"/>
                <a:gd name="T11" fmla="*/ 389 h 829"/>
                <a:gd name="T12" fmla="*/ 146 w 1153"/>
                <a:gd name="T13" fmla="*/ 282 h 829"/>
                <a:gd name="T14" fmla="*/ 212 w 1153"/>
                <a:gd name="T15" fmla="*/ 307 h 829"/>
                <a:gd name="T16" fmla="*/ 302 w 1153"/>
                <a:gd name="T17" fmla="*/ 311 h 829"/>
                <a:gd name="T18" fmla="*/ 340 w 1153"/>
                <a:gd name="T19" fmla="*/ 299 h 829"/>
                <a:gd name="T20" fmla="*/ 297 w 1153"/>
                <a:gd name="T21" fmla="*/ 284 h 829"/>
                <a:gd name="T22" fmla="*/ 263 w 1153"/>
                <a:gd name="T23" fmla="*/ 281 h 829"/>
                <a:gd name="T24" fmla="*/ 218 w 1153"/>
                <a:gd name="T25" fmla="*/ 227 h 829"/>
                <a:gd name="T26" fmla="*/ 228 w 1153"/>
                <a:gd name="T27" fmla="*/ 291 h 829"/>
                <a:gd name="T28" fmla="*/ 150 w 1153"/>
                <a:gd name="T29" fmla="*/ 248 h 829"/>
                <a:gd name="T30" fmla="*/ 78 w 1153"/>
                <a:gd name="T31" fmla="*/ 290 h 829"/>
                <a:gd name="T32" fmla="*/ 83 w 1153"/>
                <a:gd name="T33" fmla="*/ 225 h 829"/>
                <a:gd name="T34" fmla="*/ 103 w 1153"/>
                <a:gd name="T35" fmla="*/ 203 h 829"/>
                <a:gd name="T36" fmla="*/ 110 w 1153"/>
                <a:gd name="T37" fmla="*/ 162 h 829"/>
                <a:gd name="T38" fmla="*/ 114 w 1153"/>
                <a:gd name="T39" fmla="*/ 122 h 829"/>
                <a:gd name="T40" fmla="*/ 169 w 1153"/>
                <a:gd name="T41" fmla="*/ 150 h 829"/>
                <a:gd name="T42" fmla="*/ 280 w 1153"/>
                <a:gd name="T43" fmla="*/ 120 h 829"/>
                <a:gd name="T44" fmla="*/ 233 w 1153"/>
                <a:gd name="T45" fmla="*/ 132 h 829"/>
                <a:gd name="T46" fmla="*/ 202 w 1153"/>
                <a:gd name="T47" fmla="*/ 134 h 829"/>
                <a:gd name="T48" fmla="*/ 169 w 1153"/>
                <a:gd name="T49" fmla="*/ 99 h 829"/>
                <a:gd name="T50" fmla="*/ 279 w 1153"/>
                <a:gd name="T51" fmla="*/ 30 h 829"/>
                <a:gd name="T52" fmla="*/ 355 w 1153"/>
                <a:gd name="T53" fmla="*/ 54 h 829"/>
                <a:gd name="T54" fmla="*/ 359 w 1153"/>
                <a:gd name="T55" fmla="*/ 60 h 829"/>
                <a:gd name="T56" fmla="*/ 448 w 1153"/>
                <a:gd name="T57" fmla="*/ 43 h 829"/>
                <a:gd name="T58" fmla="*/ 508 w 1153"/>
                <a:gd name="T59" fmla="*/ 13 h 829"/>
                <a:gd name="T60" fmla="*/ 681 w 1153"/>
                <a:gd name="T61" fmla="*/ 0 h 829"/>
                <a:gd name="T62" fmla="*/ 854 w 1153"/>
                <a:gd name="T63" fmla="*/ 24 h 829"/>
                <a:gd name="T64" fmla="*/ 1152 w 1153"/>
                <a:gd name="T65" fmla="*/ 75 h 829"/>
                <a:gd name="T66" fmla="*/ 1115 w 1153"/>
                <a:gd name="T67" fmla="*/ 102 h 829"/>
                <a:gd name="T68" fmla="*/ 1091 w 1153"/>
                <a:gd name="T69" fmla="*/ 161 h 829"/>
                <a:gd name="T70" fmla="*/ 1033 w 1153"/>
                <a:gd name="T71" fmla="*/ 139 h 829"/>
                <a:gd name="T72" fmla="*/ 1001 w 1153"/>
                <a:gd name="T73" fmla="*/ 128 h 829"/>
                <a:gd name="T74" fmla="*/ 978 w 1153"/>
                <a:gd name="T75" fmla="*/ 156 h 829"/>
                <a:gd name="T76" fmla="*/ 995 w 1153"/>
                <a:gd name="T77" fmla="*/ 214 h 829"/>
                <a:gd name="T78" fmla="*/ 996 w 1153"/>
                <a:gd name="T79" fmla="*/ 274 h 829"/>
                <a:gd name="T80" fmla="*/ 969 w 1153"/>
                <a:gd name="T81" fmla="*/ 307 h 829"/>
                <a:gd name="T82" fmla="*/ 913 w 1153"/>
                <a:gd name="T83" fmla="*/ 269 h 829"/>
                <a:gd name="T84" fmla="*/ 936 w 1153"/>
                <a:gd name="T85" fmla="*/ 288 h 829"/>
                <a:gd name="T86" fmla="*/ 951 w 1153"/>
                <a:gd name="T87" fmla="*/ 378 h 829"/>
                <a:gd name="T88" fmla="*/ 865 w 1153"/>
                <a:gd name="T89" fmla="*/ 416 h 829"/>
                <a:gd name="T90" fmla="*/ 891 w 1153"/>
                <a:gd name="T91" fmla="*/ 468 h 829"/>
                <a:gd name="T92" fmla="*/ 848 w 1153"/>
                <a:gd name="T93" fmla="*/ 507 h 829"/>
                <a:gd name="T94" fmla="*/ 849 w 1153"/>
                <a:gd name="T95" fmla="*/ 552 h 829"/>
                <a:gd name="T96" fmla="*/ 805 w 1153"/>
                <a:gd name="T97" fmla="*/ 486 h 829"/>
                <a:gd name="T98" fmla="*/ 768 w 1153"/>
                <a:gd name="T99" fmla="*/ 424 h 829"/>
                <a:gd name="T100" fmla="*/ 708 w 1153"/>
                <a:gd name="T101" fmla="*/ 441 h 829"/>
                <a:gd name="T102" fmla="*/ 700 w 1153"/>
                <a:gd name="T103" fmla="*/ 462 h 829"/>
                <a:gd name="T104" fmla="*/ 652 w 1153"/>
                <a:gd name="T105" fmla="*/ 499 h 829"/>
                <a:gd name="T106" fmla="*/ 602 w 1153"/>
                <a:gd name="T107" fmla="*/ 408 h 829"/>
                <a:gd name="T108" fmla="*/ 469 w 1153"/>
                <a:gd name="T109" fmla="*/ 346 h 829"/>
                <a:gd name="T110" fmla="*/ 512 w 1153"/>
                <a:gd name="T111" fmla="*/ 373 h 829"/>
                <a:gd name="T112" fmla="*/ 510 w 1153"/>
                <a:gd name="T113" fmla="*/ 442 h 829"/>
                <a:gd name="T114" fmla="*/ 379 w 1153"/>
                <a:gd name="T115" fmla="*/ 362 h 829"/>
                <a:gd name="T116" fmla="*/ 496 w 1153"/>
                <a:gd name="T117" fmla="*/ 460 h 829"/>
                <a:gd name="T118" fmla="*/ 480 w 1153"/>
                <a:gd name="T119" fmla="*/ 539 h 829"/>
                <a:gd name="T120" fmla="*/ 420 w 1153"/>
                <a:gd name="T121" fmla="*/ 631 h 829"/>
                <a:gd name="T122" fmla="*/ 394 w 1153"/>
                <a:gd name="T123" fmla="*/ 729 h 829"/>
                <a:gd name="T124" fmla="*/ 1054 w 1153"/>
                <a:gd name="T125" fmla="*/ 135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3" h="829">
                  <a:moveTo>
                    <a:pt x="306" y="829"/>
                  </a:moveTo>
                  <a:cubicBezTo>
                    <a:pt x="266" y="829"/>
                    <a:pt x="266" y="829"/>
                    <a:pt x="266" y="829"/>
                  </a:cubicBezTo>
                  <a:cubicBezTo>
                    <a:pt x="262" y="829"/>
                    <a:pt x="258" y="827"/>
                    <a:pt x="257" y="823"/>
                  </a:cubicBezTo>
                  <a:cubicBezTo>
                    <a:pt x="235" y="777"/>
                    <a:pt x="235" y="777"/>
                    <a:pt x="235" y="777"/>
                  </a:cubicBezTo>
                  <a:cubicBezTo>
                    <a:pt x="234" y="776"/>
                    <a:pt x="234" y="776"/>
                    <a:pt x="234" y="776"/>
                  </a:cubicBezTo>
                  <a:cubicBezTo>
                    <a:pt x="204" y="699"/>
                    <a:pt x="205" y="695"/>
                    <a:pt x="206" y="691"/>
                  </a:cubicBezTo>
                  <a:cubicBezTo>
                    <a:pt x="208" y="687"/>
                    <a:pt x="217" y="661"/>
                    <a:pt x="220" y="651"/>
                  </a:cubicBezTo>
                  <a:cubicBezTo>
                    <a:pt x="208" y="607"/>
                    <a:pt x="208" y="607"/>
                    <a:pt x="208" y="607"/>
                  </a:cubicBezTo>
                  <a:cubicBezTo>
                    <a:pt x="191" y="578"/>
                    <a:pt x="191" y="578"/>
                    <a:pt x="191" y="578"/>
                  </a:cubicBezTo>
                  <a:cubicBezTo>
                    <a:pt x="190" y="576"/>
                    <a:pt x="190" y="574"/>
                    <a:pt x="190" y="573"/>
                  </a:cubicBezTo>
                  <a:cubicBezTo>
                    <a:pt x="190" y="544"/>
                    <a:pt x="190" y="544"/>
                    <a:pt x="190" y="544"/>
                  </a:cubicBezTo>
                  <a:cubicBezTo>
                    <a:pt x="184" y="536"/>
                    <a:pt x="184" y="536"/>
                    <a:pt x="184" y="536"/>
                  </a:cubicBezTo>
                  <a:cubicBezTo>
                    <a:pt x="171" y="536"/>
                    <a:pt x="171" y="536"/>
                    <a:pt x="171" y="536"/>
                  </a:cubicBezTo>
                  <a:cubicBezTo>
                    <a:pt x="168" y="536"/>
                    <a:pt x="165" y="535"/>
                    <a:pt x="163" y="533"/>
                  </a:cubicBezTo>
                  <a:cubicBezTo>
                    <a:pt x="152" y="521"/>
                    <a:pt x="152" y="521"/>
                    <a:pt x="152" y="521"/>
                  </a:cubicBezTo>
                  <a:cubicBezTo>
                    <a:pt x="111" y="535"/>
                    <a:pt x="111" y="535"/>
                    <a:pt x="111" y="535"/>
                  </a:cubicBezTo>
                  <a:cubicBezTo>
                    <a:pt x="110" y="536"/>
                    <a:pt x="109" y="536"/>
                    <a:pt x="107" y="536"/>
                  </a:cubicBezTo>
                  <a:cubicBezTo>
                    <a:pt x="71" y="536"/>
                    <a:pt x="71" y="536"/>
                    <a:pt x="71" y="536"/>
                  </a:cubicBezTo>
                  <a:cubicBezTo>
                    <a:pt x="68" y="536"/>
                    <a:pt x="65" y="535"/>
                    <a:pt x="63" y="532"/>
                  </a:cubicBezTo>
                  <a:cubicBezTo>
                    <a:pt x="3" y="457"/>
                    <a:pt x="3" y="457"/>
                    <a:pt x="3" y="457"/>
                  </a:cubicBezTo>
                  <a:cubicBezTo>
                    <a:pt x="0" y="454"/>
                    <a:pt x="0" y="450"/>
                    <a:pt x="1" y="447"/>
                  </a:cubicBezTo>
                  <a:cubicBezTo>
                    <a:pt x="11" y="424"/>
                    <a:pt x="11" y="424"/>
                    <a:pt x="11" y="424"/>
                  </a:cubicBezTo>
                  <a:cubicBezTo>
                    <a:pt x="1" y="401"/>
                    <a:pt x="1" y="401"/>
                    <a:pt x="1" y="401"/>
                  </a:cubicBezTo>
                  <a:cubicBezTo>
                    <a:pt x="0" y="397"/>
                    <a:pt x="0" y="392"/>
                    <a:pt x="3" y="389"/>
                  </a:cubicBezTo>
                  <a:cubicBezTo>
                    <a:pt x="91" y="297"/>
                    <a:pt x="91" y="297"/>
                    <a:pt x="91" y="297"/>
                  </a:cubicBezTo>
                  <a:cubicBezTo>
                    <a:pt x="93" y="295"/>
                    <a:pt x="96" y="294"/>
                    <a:pt x="99" y="294"/>
                  </a:cubicBezTo>
                  <a:cubicBezTo>
                    <a:pt x="120" y="294"/>
                    <a:pt x="120" y="294"/>
                    <a:pt x="120" y="294"/>
                  </a:cubicBezTo>
                  <a:cubicBezTo>
                    <a:pt x="146" y="282"/>
                    <a:pt x="146" y="282"/>
                    <a:pt x="146" y="282"/>
                  </a:cubicBezTo>
                  <a:cubicBezTo>
                    <a:pt x="147" y="281"/>
                    <a:pt x="149" y="281"/>
                    <a:pt x="150" y="281"/>
                  </a:cubicBezTo>
                  <a:cubicBezTo>
                    <a:pt x="194" y="282"/>
                    <a:pt x="194" y="282"/>
                    <a:pt x="194" y="282"/>
                  </a:cubicBezTo>
                  <a:cubicBezTo>
                    <a:pt x="198" y="282"/>
                    <a:pt x="202" y="285"/>
                    <a:pt x="203" y="288"/>
                  </a:cubicBezTo>
                  <a:cubicBezTo>
                    <a:pt x="212" y="307"/>
                    <a:pt x="212" y="307"/>
                    <a:pt x="212" y="307"/>
                  </a:cubicBezTo>
                  <a:cubicBezTo>
                    <a:pt x="251" y="314"/>
                    <a:pt x="251" y="314"/>
                    <a:pt x="251" y="314"/>
                  </a:cubicBezTo>
                  <a:cubicBezTo>
                    <a:pt x="256" y="315"/>
                    <a:pt x="256" y="315"/>
                    <a:pt x="256" y="315"/>
                  </a:cubicBezTo>
                  <a:cubicBezTo>
                    <a:pt x="258" y="311"/>
                    <a:pt x="262" y="308"/>
                    <a:pt x="267" y="309"/>
                  </a:cubicBezTo>
                  <a:cubicBezTo>
                    <a:pt x="302" y="311"/>
                    <a:pt x="302" y="311"/>
                    <a:pt x="302" y="311"/>
                  </a:cubicBezTo>
                  <a:cubicBezTo>
                    <a:pt x="355" y="317"/>
                    <a:pt x="355" y="317"/>
                    <a:pt x="355" y="317"/>
                  </a:cubicBezTo>
                  <a:cubicBezTo>
                    <a:pt x="359" y="316"/>
                    <a:pt x="359" y="316"/>
                    <a:pt x="359" y="316"/>
                  </a:cubicBezTo>
                  <a:cubicBezTo>
                    <a:pt x="360" y="295"/>
                    <a:pt x="360" y="295"/>
                    <a:pt x="360" y="295"/>
                  </a:cubicBezTo>
                  <a:cubicBezTo>
                    <a:pt x="340" y="299"/>
                    <a:pt x="340" y="299"/>
                    <a:pt x="340" y="299"/>
                  </a:cubicBezTo>
                  <a:cubicBezTo>
                    <a:pt x="336" y="300"/>
                    <a:pt x="333" y="299"/>
                    <a:pt x="330" y="297"/>
                  </a:cubicBezTo>
                  <a:cubicBezTo>
                    <a:pt x="298" y="266"/>
                    <a:pt x="298" y="266"/>
                    <a:pt x="298" y="266"/>
                  </a:cubicBezTo>
                  <a:cubicBezTo>
                    <a:pt x="297" y="266"/>
                    <a:pt x="297" y="266"/>
                    <a:pt x="297" y="266"/>
                  </a:cubicBezTo>
                  <a:cubicBezTo>
                    <a:pt x="297" y="284"/>
                    <a:pt x="297" y="284"/>
                    <a:pt x="297" y="284"/>
                  </a:cubicBezTo>
                  <a:cubicBezTo>
                    <a:pt x="297" y="287"/>
                    <a:pt x="295" y="291"/>
                    <a:pt x="292" y="293"/>
                  </a:cubicBezTo>
                  <a:cubicBezTo>
                    <a:pt x="288" y="294"/>
                    <a:pt x="284" y="294"/>
                    <a:pt x="281" y="292"/>
                  </a:cubicBezTo>
                  <a:cubicBezTo>
                    <a:pt x="267" y="284"/>
                    <a:pt x="267" y="284"/>
                    <a:pt x="267" y="284"/>
                  </a:cubicBezTo>
                  <a:cubicBezTo>
                    <a:pt x="265" y="283"/>
                    <a:pt x="264" y="282"/>
                    <a:pt x="263" y="281"/>
                  </a:cubicBezTo>
                  <a:cubicBezTo>
                    <a:pt x="250" y="262"/>
                    <a:pt x="250" y="262"/>
                    <a:pt x="250" y="262"/>
                  </a:cubicBezTo>
                  <a:cubicBezTo>
                    <a:pt x="250" y="261"/>
                    <a:pt x="250" y="261"/>
                    <a:pt x="250" y="261"/>
                  </a:cubicBezTo>
                  <a:cubicBezTo>
                    <a:pt x="228" y="223"/>
                    <a:pt x="228" y="223"/>
                    <a:pt x="228" y="223"/>
                  </a:cubicBezTo>
                  <a:cubicBezTo>
                    <a:pt x="218" y="227"/>
                    <a:pt x="218" y="227"/>
                    <a:pt x="218" y="227"/>
                  </a:cubicBezTo>
                  <a:cubicBezTo>
                    <a:pt x="247" y="262"/>
                    <a:pt x="247" y="262"/>
                    <a:pt x="247" y="262"/>
                  </a:cubicBezTo>
                  <a:cubicBezTo>
                    <a:pt x="250" y="266"/>
                    <a:pt x="251" y="271"/>
                    <a:pt x="248" y="275"/>
                  </a:cubicBezTo>
                  <a:cubicBezTo>
                    <a:pt x="239" y="287"/>
                    <a:pt x="239" y="287"/>
                    <a:pt x="239" y="287"/>
                  </a:cubicBezTo>
                  <a:cubicBezTo>
                    <a:pt x="236" y="290"/>
                    <a:pt x="232" y="292"/>
                    <a:pt x="228" y="291"/>
                  </a:cubicBezTo>
                  <a:cubicBezTo>
                    <a:pt x="224" y="290"/>
                    <a:pt x="221" y="286"/>
                    <a:pt x="221" y="282"/>
                  </a:cubicBezTo>
                  <a:cubicBezTo>
                    <a:pt x="218" y="267"/>
                    <a:pt x="218" y="267"/>
                    <a:pt x="218" y="267"/>
                  </a:cubicBezTo>
                  <a:cubicBezTo>
                    <a:pt x="193" y="244"/>
                    <a:pt x="193" y="244"/>
                    <a:pt x="193" y="244"/>
                  </a:cubicBezTo>
                  <a:cubicBezTo>
                    <a:pt x="150" y="248"/>
                    <a:pt x="150" y="248"/>
                    <a:pt x="150" y="248"/>
                  </a:cubicBezTo>
                  <a:cubicBezTo>
                    <a:pt x="129" y="279"/>
                    <a:pt x="129" y="279"/>
                    <a:pt x="129" y="279"/>
                  </a:cubicBezTo>
                  <a:cubicBezTo>
                    <a:pt x="128" y="282"/>
                    <a:pt x="125" y="283"/>
                    <a:pt x="123" y="284"/>
                  </a:cubicBezTo>
                  <a:cubicBezTo>
                    <a:pt x="86" y="292"/>
                    <a:pt x="86" y="292"/>
                    <a:pt x="86" y="292"/>
                  </a:cubicBezTo>
                  <a:cubicBezTo>
                    <a:pt x="83" y="293"/>
                    <a:pt x="80" y="292"/>
                    <a:pt x="78" y="290"/>
                  </a:cubicBezTo>
                  <a:cubicBezTo>
                    <a:pt x="75" y="288"/>
                    <a:pt x="74" y="286"/>
                    <a:pt x="74" y="282"/>
                  </a:cubicBezTo>
                  <a:cubicBezTo>
                    <a:pt x="72" y="235"/>
                    <a:pt x="72" y="235"/>
                    <a:pt x="72" y="235"/>
                  </a:cubicBezTo>
                  <a:cubicBezTo>
                    <a:pt x="72" y="233"/>
                    <a:pt x="73" y="230"/>
                    <a:pt x="75" y="228"/>
                  </a:cubicBezTo>
                  <a:cubicBezTo>
                    <a:pt x="77" y="226"/>
                    <a:pt x="80" y="225"/>
                    <a:pt x="83" y="225"/>
                  </a:cubicBezTo>
                  <a:cubicBezTo>
                    <a:pt x="117" y="225"/>
                    <a:pt x="117" y="225"/>
                    <a:pt x="117" y="225"/>
                  </a:cubicBezTo>
                  <a:cubicBezTo>
                    <a:pt x="118" y="217"/>
                    <a:pt x="118" y="217"/>
                    <a:pt x="118" y="217"/>
                  </a:cubicBezTo>
                  <a:cubicBezTo>
                    <a:pt x="108" y="212"/>
                    <a:pt x="108" y="212"/>
                    <a:pt x="108" y="212"/>
                  </a:cubicBezTo>
                  <a:cubicBezTo>
                    <a:pt x="105" y="210"/>
                    <a:pt x="103" y="207"/>
                    <a:pt x="103" y="203"/>
                  </a:cubicBezTo>
                  <a:cubicBezTo>
                    <a:pt x="103" y="200"/>
                    <a:pt x="105" y="196"/>
                    <a:pt x="108" y="194"/>
                  </a:cubicBezTo>
                  <a:cubicBezTo>
                    <a:pt x="128" y="181"/>
                    <a:pt x="128" y="181"/>
                    <a:pt x="128" y="181"/>
                  </a:cubicBezTo>
                  <a:cubicBezTo>
                    <a:pt x="115" y="172"/>
                    <a:pt x="115" y="172"/>
                    <a:pt x="115" y="172"/>
                  </a:cubicBezTo>
                  <a:cubicBezTo>
                    <a:pt x="112" y="170"/>
                    <a:pt x="110" y="166"/>
                    <a:pt x="110" y="162"/>
                  </a:cubicBezTo>
                  <a:cubicBezTo>
                    <a:pt x="111" y="154"/>
                    <a:pt x="111" y="154"/>
                    <a:pt x="111" y="154"/>
                  </a:cubicBezTo>
                  <a:cubicBezTo>
                    <a:pt x="106" y="149"/>
                    <a:pt x="106" y="149"/>
                    <a:pt x="106" y="149"/>
                  </a:cubicBezTo>
                  <a:cubicBezTo>
                    <a:pt x="103" y="145"/>
                    <a:pt x="102" y="140"/>
                    <a:pt x="105" y="136"/>
                  </a:cubicBezTo>
                  <a:cubicBezTo>
                    <a:pt x="114" y="122"/>
                    <a:pt x="114" y="122"/>
                    <a:pt x="114" y="122"/>
                  </a:cubicBezTo>
                  <a:cubicBezTo>
                    <a:pt x="115" y="120"/>
                    <a:pt x="118" y="118"/>
                    <a:pt x="122" y="118"/>
                  </a:cubicBezTo>
                  <a:cubicBezTo>
                    <a:pt x="125" y="118"/>
                    <a:pt x="128" y="119"/>
                    <a:pt x="130" y="122"/>
                  </a:cubicBezTo>
                  <a:cubicBezTo>
                    <a:pt x="160" y="160"/>
                    <a:pt x="160" y="160"/>
                    <a:pt x="160" y="160"/>
                  </a:cubicBezTo>
                  <a:cubicBezTo>
                    <a:pt x="169" y="150"/>
                    <a:pt x="169" y="150"/>
                    <a:pt x="169" y="150"/>
                  </a:cubicBezTo>
                  <a:cubicBezTo>
                    <a:pt x="171" y="148"/>
                    <a:pt x="174" y="147"/>
                    <a:pt x="176" y="147"/>
                  </a:cubicBezTo>
                  <a:cubicBezTo>
                    <a:pt x="199" y="147"/>
                    <a:pt x="199" y="147"/>
                    <a:pt x="199" y="147"/>
                  </a:cubicBezTo>
                  <a:cubicBezTo>
                    <a:pt x="250" y="139"/>
                    <a:pt x="250" y="139"/>
                    <a:pt x="250" y="139"/>
                  </a:cubicBezTo>
                  <a:cubicBezTo>
                    <a:pt x="280" y="120"/>
                    <a:pt x="280" y="120"/>
                    <a:pt x="280" y="120"/>
                  </a:cubicBezTo>
                  <a:cubicBezTo>
                    <a:pt x="261" y="91"/>
                    <a:pt x="261" y="91"/>
                    <a:pt x="261" y="91"/>
                  </a:cubicBezTo>
                  <a:cubicBezTo>
                    <a:pt x="252" y="112"/>
                    <a:pt x="252" y="112"/>
                    <a:pt x="252" y="112"/>
                  </a:cubicBezTo>
                  <a:cubicBezTo>
                    <a:pt x="251" y="113"/>
                    <a:pt x="251" y="114"/>
                    <a:pt x="250" y="115"/>
                  </a:cubicBezTo>
                  <a:cubicBezTo>
                    <a:pt x="233" y="132"/>
                    <a:pt x="233" y="132"/>
                    <a:pt x="233" y="132"/>
                  </a:cubicBezTo>
                  <a:cubicBezTo>
                    <a:pt x="232" y="133"/>
                    <a:pt x="232" y="133"/>
                    <a:pt x="232" y="133"/>
                  </a:cubicBezTo>
                  <a:cubicBezTo>
                    <a:pt x="223" y="140"/>
                    <a:pt x="223" y="140"/>
                    <a:pt x="223" y="140"/>
                  </a:cubicBezTo>
                  <a:cubicBezTo>
                    <a:pt x="220" y="142"/>
                    <a:pt x="215" y="143"/>
                    <a:pt x="212" y="140"/>
                  </a:cubicBezTo>
                  <a:cubicBezTo>
                    <a:pt x="202" y="134"/>
                    <a:pt x="202" y="134"/>
                    <a:pt x="202" y="134"/>
                  </a:cubicBezTo>
                  <a:cubicBezTo>
                    <a:pt x="182" y="137"/>
                    <a:pt x="182" y="137"/>
                    <a:pt x="182" y="137"/>
                  </a:cubicBezTo>
                  <a:cubicBezTo>
                    <a:pt x="177" y="137"/>
                    <a:pt x="172" y="134"/>
                    <a:pt x="171" y="129"/>
                  </a:cubicBezTo>
                  <a:cubicBezTo>
                    <a:pt x="166" y="108"/>
                    <a:pt x="166" y="108"/>
                    <a:pt x="166" y="108"/>
                  </a:cubicBezTo>
                  <a:cubicBezTo>
                    <a:pt x="166" y="105"/>
                    <a:pt x="167" y="101"/>
                    <a:pt x="169" y="99"/>
                  </a:cubicBezTo>
                  <a:cubicBezTo>
                    <a:pt x="221" y="47"/>
                    <a:pt x="221" y="47"/>
                    <a:pt x="221" y="47"/>
                  </a:cubicBezTo>
                  <a:cubicBezTo>
                    <a:pt x="222" y="46"/>
                    <a:pt x="223" y="45"/>
                    <a:pt x="225" y="45"/>
                  </a:cubicBezTo>
                  <a:cubicBezTo>
                    <a:pt x="278" y="30"/>
                    <a:pt x="278" y="30"/>
                    <a:pt x="278" y="30"/>
                  </a:cubicBezTo>
                  <a:cubicBezTo>
                    <a:pt x="278" y="30"/>
                    <a:pt x="279" y="30"/>
                    <a:pt x="279" y="30"/>
                  </a:cubicBezTo>
                  <a:cubicBezTo>
                    <a:pt x="344" y="20"/>
                    <a:pt x="344" y="20"/>
                    <a:pt x="344" y="20"/>
                  </a:cubicBezTo>
                  <a:cubicBezTo>
                    <a:pt x="349" y="19"/>
                    <a:pt x="354" y="22"/>
                    <a:pt x="355" y="27"/>
                  </a:cubicBezTo>
                  <a:cubicBezTo>
                    <a:pt x="359" y="43"/>
                    <a:pt x="359" y="43"/>
                    <a:pt x="359" y="43"/>
                  </a:cubicBezTo>
                  <a:cubicBezTo>
                    <a:pt x="361" y="47"/>
                    <a:pt x="359" y="52"/>
                    <a:pt x="355" y="54"/>
                  </a:cubicBezTo>
                  <a:cubicBezTo>
                    <a:pt x="329" y="72"/>
                    <a:pt x="329" y="72"/>
                    <a:pt x="329" y="72"/>
                  </a:cubicBezTo>
                  <a:cubicBezTo>
                    <a:pt x="331" y="81"/>
                    <a:pt x="331" y="81"/>
                    <a:pt x="331" y="81"/>
                  </a:cubicBezTo>
                  <a:cubicBezTo>
                    <a:pt x="356" y="62"/>
                    <a:pt x="356" y="62"/>
                    <a:pt x="356" y="62"/>
                  </a:cubicBezTo>
                  <a:cubicBezTo>
                    <a:pt x="357" y="61"/>
                    <a:pt x="358" y="61"/>
                    <a:pt x="359" y="60"/>
                  </a:cubicBezTo>
                  <a:cubicBezTo>
                    <a:pt x="389" y="52"/>
                    <a:pt x="389" y="52"/>
                    <a:pt x="389" y="52"/>
                  </a:cubicBezTo>
                  <a:cubicBezTo>
                    <a:pt x="390" y="52"/>
                    <a:pt x="390" y="52"/>
                    <a:pt x="390" y="52"/>
                  </a:cubicBezTo>
                  <a:cubicBezTo>
                    <a:pt x="446" y="43"/>
                    <a:pt x="446" y="43"/>
                    <a:pt x="446" y="43"/>
                  </a:cubicBezTo>
                  <a:cubicBezTo>
                    <a:pt x="447" y="43"/>
                    <a:pt x="448" y="43"/>
                    <a:pt x="448" y="43"/>
                  </a:cubicBezTo>
                  <a:cubicBezTo>
                    <a:pt x="472" y="44"/>
                    <a:pt x="472" y="44"/>
                    <a:pt x="472" y="44"/>
                  </a:cubicBezTo>
                  <a:cubicBezTo>
                    <a:pt x="471" y="41"/>
                    <a:pt x="471" y="36"/>
                    <a:pt x="474" y="33"/>
                  </a:cubicBezTo>
                  <a:cubicBezTo>
                    <a:pt x="493" y="14"/>
                    <a:pt x="493" y="14"/>
                    <a:pt x="493" y="14"/>
                  </a:cubicBezTo>
                  <a:cubicBezTo>
                    <a:pt x="497" y="10"/>
                    <a:pt x="504" y="10"/>
                    <a:pt x="508" y="13"/>
                  </a:cubicBezTo>
                  <a:cubicBezTo>
                    <a:pt x="523" y="28"/>
                    <a:pt x="523" y="28"/>
                    <a:pt x="523" y="28"/>
                  </a:cubicBezTo>
                  <a:cubicBezTo>
                    <a:pt x="580" y="1"/>
                    <a:pt x="580" y="1"/>
                    <a:pt x="580" y="1"/>
                  </a:cubicBezTo>
                  <a:cubicBezTo>
                    <a:pt x="581" y="1"/>
                    <a:pt x="583" y="0"/>
                    <a:pt x="584" y="0"/>
                  </a:cubicBezTo>
                  <a:cubicBezTo>
                    <a:pt x="681" y="0"/>
                    <a:pt x="681" y="0"/>
                    <a:pt x="681" y="0"/>
                  </a:cubicBezTo>
                  <a:cubicBezTo>
                    <a:pt x="687" y="0"/>
                    <a:pt x="691" y="5"/>
                    <a:pt x="691" y="11"/>
                  </a:cubicBezTo>
                  <a:cubicBezTo>
                    <a:pt x="691" y="20"/>
                    <a:pt x="691" y="20"/>
                    <a:pt x="691" y="20"/>
                  </a:cubicBezTo>
                  <a:cubicBezTo>
                    <a:pt x="814" y="33"/>
                    <a:pt x="814" y="33"/>
                    <a:pt x="814" y="33"/>
                  </a:cubicBezTo>
                  <a:cubicBezTo>
                    <a:pt x="854" y="24"/>
                    <a:pt x="854" y="24"/>
                    <a:pt x="854" y="24"/>
                  </a:cubicBezTo>
                  <a:cubicBezTo>
                    <a:pt x="855" y="24"/>
                    <a:pt x="856" y="24"/>
                    <a:pt x="857" y="24"/>
                  </a:cubicBezTo>
                  <a:cubicBezTo>
                    <a:pt x="954" y="35"/>
                    <a:pt x="1100" y="51"/>
                    <a:pt x="1108" y="52"/>
                  </a:cubicBezTo>
                  <a:cubicBezTo>
                    <a:pt x="1110" y="52"/>
                    <a:pt x="1116" y="52"/>
                    <a:pt x="1146" y="64"/>
                  </a:cubicBezTo>
                  <a:cubicBezTo>
                    <a:pt x="1150" y="66"/>
                    <a:pt x="1153" y="71"/>
                    <a:pt x="1152" y="75"/>
                  </a:cubicBezTo>
                  <a:cubicBezTo>
                    <a:pt x="1151" y="80"/>
                    <a:pt x="1147" y="84"/>
                    <a:pt x="1142" y="84"/>
                  </a:cubicBezTo>
                  <a:cubicBezTo>
                    <a:pt x="1109" y="86"/>
                    <a:pt x="1109" y="86"/>
                    <a:pt x="1109" y="86"/>
                  </a:cubicBezTo>
                  <a:cubicBezTo>
                    <a:pt x="1114" y="93"/>
                    <a:pt x="1114" y="93"/>
                    <a:pt x="1114" y="93"/>
                  </a:cubicBezTo>
                  <a:cubicBezTo>
                    <a:pt x="1115" y="96"/>
                    <a:pt x="1116" y="99"/>
                    <a:pt x="1115" y="102"/>
                  </a:cubicBezTo>
                  <a:cubicBezTo>
                    <a:pt x="1114" y="105"/>
                    <a:pt x="1112" y="107"/>
                    <a:pt x="1109" y="108"/>
                  </a:cubicBezTo>
                  <a:cubicBezTo>
                    <a:pt x="1076" y="124"/>
                    <a:pt x="1076" y="124"/>
                    <a:pt x="1076" y="124"/>
                  </a:cubicBezTo>
                  <a:cubicBezTo>
                    <a:pt x="1092" y="149"/>
                    <a:pt x="1092" y="149"/>
                    <a:pt x="1092" y="149"/>
                  </a:cubicBezTo>
                  <a:cubicBezTo>
                    <a:pt x="1094" y="153"/>
                    <a:pt x="1094" y="157"/>
                    <a:pt x="1091" y="161"/>
                  </a:cubicBezTo>
                  <a:cubicBezTo>
                    <a:pt x="1085" y="168"/>
                    <a:pt x="1085" y="168"/>
                    <a:pt x="1085" y="168"/>
                  </a:cubicBezTo>
                  <a:cubicBezTo>
                    <a:pt x="1082" y="172"/>
                    <a:pt x="1076" y="173"/>
                    <a:pt x="1072" y="170"/>
                  </a:cubicBezTo>
                  <a:cubicBezTo>
                    <a:pt x="1038" y="148"/>
                    <a:pt x="1038" y="148"/>
                    <a:pt x="1038" y="148"/>
                  </a:cubicBezTo>
                  <a:cubicBezTo>
                    <a:pt x="1035" y="146"/>
                    <a:pt x="1033" y="143"/>
                    <a:pt x="1033" y="139"/>
                  </a:cubicBezTo>
                  <a:cubicBezTo>
                    <a:pt x="1035" y="113"/>
                    <a:pt x="1035" y="113"/>
                    <a:pt x="1035" y="113"/>
                  </a:cubicBezTo>
                  <a:cubicBezTo>
                    <a:pt x="1010" y="113"/>
                    <a:pt x="1010" y="113"/>
                    <a:pt x="1010" y="113"/>
                  </a:cubicBezTo>
                  <a:cubicBezTo>
                    <a:pt x="1012" y="116"/>
                    <a:pt x="1012" y="120"/>
                    <a:pt x="1010" y="123"/>
                  </a:cubicBezTo>
                  <a:cubicBezTo>
                    <a:pt x="1008" y="126"/>
                    <a:pt x="1005" y="128"/>
                    <a:pt x="1001" y="128"/>
                  </a:cubicBezTo>
                  <a:cubicBezTo>
                    <a:pt x="951" y="128"/>
                    <a:pt x="951" y="128"/>
                    <a:pt x="951" y="128"/>
                  </a:cubicBezTo>
                  <a:cubicBezTo>
                    <a:pt x="940" y="145"/>
                    <a:pt x="940" y="145"/>
                    <a:pt x="940" y="145"/>
                  </a:cubicBezTo>
                  <a:cubicBezTo>
                    <a:pt x="974" y="153"/>
                    <a:pt x="974" y="153"/>
                    <a:pt x="974" y="153"/>
                  </a:cubicBezTo>
                  <a:cubicBezTo>
                    <a:pt x="976" y="154"/>
                    <a:pt x="977" y="154"/>
                    <a:pt x="978" y="156"/>
                  </a:cubicBezTo>
                  <a:cubicBezTo>
                    <a:pt x="1026" y="198"/>
                    <a:pt x="1026" y="198"/>
                    <a:pt x="1026" y="198"/>
                  </a:cubicBezTo>
                  <a:cubicBezTo>
                    <a:pt x="1029" y="201"/>
                    <a:pt x="1030" y="206"/>
                    <a:pt x="1028" y="210"/>
                  </a:cubicBezTo>
                  <a:cubicBezTo>
                    <a:pt x="1027" y="214"/>
                    <a:pt x="1022" y="216"/>
                    <a:pt x="1018" y="216"/>
                  </a:cubicBezTo>
                  <a:cubicBezTo>
                    <a:pt x="995" y="214"/>
                    <a:pt x="995" y="214"/>
                    <a:pt x="995" y="214"/>
                  </a:cubicBezTo>
                  <a:cubicBezTo>
                    <a:pt x="989" y="238"/>
                    <a:pt x="989" y="238"/>
                    <a:pt x="989" y="238"/>
                  </a:cubicBezTo>
                  <a:cubicBezTo>
                    <a:pt x="989" y="238"/>
                    <a:pt x="989" y="239"/>
                    <a:pt x="988" y="239"/>
                  </a:cubicBezTo>
                  <a:cubicBezTo>
                    <a:pt x="978" y="261"/>
                    <a:pt x="978" y="261"/>
                    <a:pt x="978" y="261"/>
                  </a:cubicBezTo>
                  <a:cubicBezTo>
                    <a:pt x="996" y="274"/>
                    <a:pt x="996" y="274"/>
                    <a:pt x="996" y="274"/>
                  </a:cubicBezTo>
                  <a:cubicBezTo>
                    <a:pt x="1000" y="278"/>
                    <a:pt x="1001" y="284"/>
                    <a:pt x="997" y="288"/>
                  </a:cubicBezTo>
                  <a:cubicBezTo>
                    <a:pt x="984" y="306"/>
                    <a:pt x="984" y="306"/>
                    <a:pt x="984" y="306"/>
                  </a:cubicBezTo>
                  <a:cubicBezTo>
                    <a:pt x="982" y="308"/>
                    <a:pt x="980" y="310"/>
                    <a:pt x="977" y="310"/>
                  </a:cubicBezTo>
                  <a:cubicBezTo>
                    <a:pt x="974" y="310"/>
                    <a:pt x="971" y="309"/>
                    <a:pt x="969" y="307"/>
                  </a:cubicBezTo>
                  <a:cubicBezTo>
                    <a:pt x="942" y="281"/>
                    <a:pt x="942" y="281"/>
                    <a:pt x="942" y="281"/>
                  </a:cubicBezTo>
                  <a:cubicBezTo>
                    <a:pt x="942" y="280"/>
                    <a:pt x="942" y="280"/>
                    <a:pt x="942" y="280"/>
                  </a:cubicBezTo>
                  <a:cubicBezTo>
                    <a:pt x="934" y="270"/>
                    <a:pt x="934" y="270"/>
                    <a:pt x="934" y="270"/>
                  </a:cubicBezTo>
                  <a:cubicBezTo>
                    <a:pt x="913" y="269"/>
                    <a:pt x="913" y="269"/>
                    <a:pt x="913" y="269"/>
                  </a:cubicBezTo>
                  <a:cubicBezTo>
                    <a:pt x="911" y="271"/>
                    <a:pt x="911" y="271"/>
                    <a:pt x="911" y="271"/>
                  </a:cubicBezTo>
                  <a:cubicBezTo>
                    <a:pt x="929" y="275"/>
                    <a:pt x="929" y="275"/>
                    <a:pt x="929" y="275"/>
                  </a:cubicBezTo>
                  <a:cubicBezTo>
                    <a:pt x="931" y="276"/>
                    <a:pt x="934" y="277"/>
                    <a:pt x="935" y="280"/>
                  </a:cubicBezTo>
                  <a:cubicBezTo>
                    <a:pt x="936" y="282"/>
                    <a:pt x="937" y="285"/>
                    <a:pt x="936" y="288"/>
                  </a:cubicBezTo>
                  <a:cubicBezTo>
                    <a:pt x="933" y="299"/>
                    <a:pt x="933" y="299"/>
                    <a:pt x="933" y="299"/>
                  </a:cubicBezTo>
                  <a:cubicBezTo>
                    <a:pt x="956" y="327"/>
                    <a:pt x="956" y="327"/>
                    <a:pt x="956" y="327"/>
                  </a:cubicBezTo>
                  <a:cubicBezTo>
                    <a:pt x="958" y="329"/>
                    <a:pt x="959" y="332"/>
                    <a:pt x="958" y="335"/>
                  </a:cubicBezTo>
                  <a:cubicBezTo>
                    <a:pt x="951" y="378"/>
                    <a:pt x="951" y="378"/>
                    <a:pt x="951" y="378"/>
                  </a:cubicBezTo>
                  <a:cubicBezTo>
                    <a:pt x="950" y="381"/>
                    <a:pt x="948" y="384"/>
                    <a:pt x="945" y="385"/>
                  </a:cubicBezTo>
                  <a:cubicBezTo>
                    <a:pt x="887" y="413"/>
                    <a:pt x="887" y="413"/>
                    <a:pt x="887" y="413"/>
                  </a:cubicBezTo>
                  <a:cubicBezTo>
                    <a:pt x="885" y="414"/>
                    <a:pt x="884" y="414"/>
                    <a:pt x="883" y="414"/>
                  </a:cubicBezTo>
                  <a:cubicBezTo>
                    <a:pt x="865" y="416"/>
                    <a:pt x="865" y="416"/>
                    <a:pt x="865" y="416"/>
                  </a:cubicBezTo>
                  <a:cubicBezTo>
                    <a:pt x="865" y="423"/>
                    <a:pt x="865" y="423"/>
                    <a:pt x="865" y="423"/>
                  </a:cubicBezTo>
                  <a:cubicBezTo>
                    <a:pt x="882" y="433"/>
                    <a:pt x="882" y="433"/>
                    <a:pt x="882" y="433"/>
                  </a:cubicBezTo>
                  <a:cubicBezTo>
                    <a:pt x="884" y="435"/>
                    <a:pt x="886" y="437"/>
                    <a:pt x="886" y="440"/>
                  </a:cubicBezTo>
                  <a:cubicBezTo>
                    <a:pt x="887" y="443"/>
                    <a:pt x="891" y="460"/>
                    <a:pt x="891" y="468"/>
                  </a:cubicBezTo>
                  <a:cubicBezTo>
                    <a:pt x="891" y="481"/>
                    <a:pt x="876" y="489"/>
                    <a:pt x="867" y="493"/>
                  </a:cubicBezTo>
                  <a:cubicBezTo>
                    <a:pt x="864" y="494"/>
                    <a:pt x="860" y="494"/>
                    <a:pt x="857" y="492"/>
                  </a:cubicBezTo>
                  <a:cubicBezTo>
                    <a:pt x="843" y="481"/>
                    <a:pt x="843" y="481"/>
                    <a:pt x="843" y="481"/>
                  </a:cubicBezTo>
                  <a:cubicBezTo>
                    <a:pt x="848" y="507"/>
                    <a:pt x="848" y="507"/>
                    <a:pt x="848" y="507"/>
                  </a:cubicBezTo>
                  <a:cubicBezTo>
                    <a:pt x="859" y="537"/>
                    <a:pt x="859" y="537"/>
                    <a:pt x="859" y="537"/>
                  </a:cubicBezTo>
                  <a:cubicBezTo>
                    <a:pt x="859" y="539"/>
                    <a:pt x="860" y="540"/>
                    <a:pt x="860" y="542"/>
                  </a:cubicBezTo>
                  <a:cubicBezTo>
                    <a:pt x="860" y="547"/>
                    <a:pt x="855" y="552"/>
                    <a:pt x="849" y="552"/>
                  </a:cubicBezTo>
                  <a:cubicBezTo>
                    <a:pt x="849" y="552"/>
                    <a:pt x="849" y="552"/>
                    <a:pt x="849" y="552"/>
                  </a:cubicBezTo>
                  <a:cubicBezTo>
                    <a:pt x="847" y="552"/>
                    <a:pt x="844" y="551"/>
                    <a:pt x="842" y="549"/>
                  </a:cubicBezTo>
                  <a:cubicBezTo>
                    <a:pt x="813" y="519"/>
                    <a:pt x="813" y="519"/>
                    <a:pt x="813" y="519"/>
                  </a:cubicBezTo>
                  <a:cubicBezTo>
                    <a:pt x="812" y="518"/>
                    <a:pt x="811" y="516"/>
                    <a:pt x="811" y="514"/>
                  </a:cubicBezTo>
                  <a:cubicBezTo>
                    <a:pt x="805" y="486"/>
                    <a:pt x="805" y="486"/>
                    <a:pt x="805" y="486"/>
                  </a:cubicBezTo>
                  <a:cubicBezTo>
                    <a:pt x="792" y="446"/>
                    <a:pt x="792" y="446"/>
                    <a:pt x="792" y="446"/>
                  </a:cubicBezTo>
                  <a:cubicBezTo>
                    <a:pt x="789" y="446"/>
                    <a:pt x="789" y="446"/>
                    <a:pt x="789" y="446"/>
                  </a:cubicBezTo>
                  <a:cubicBezTo>
                    <a:pt x="785" y="447"/>
                    <a:pt x="780" y="445"/>
                    <a:pt x="778" y="441"/>
                  </a:cubicBezTo>
                  <a:cubicBezTo>
                    <a:pt x="768" y="424"/>
                    <a:pt x="768" y="424"/>
                    <a:pt x="768" y="424"/>
                  </a:cubicBezTo>
                  <a:cubicBezTo>
                    <a:pt x="767" y="423"/>
                    <a:pt x="767" y="423"/>
                    <a:pt x="767" y="423"/>
                  </a:cubicBezTo>
                  <a:cubicBezTo>
                    <a:pt x="758" y="405"/>
                    <a:pt x="758" y="405"/>
                    <a:pt x="758" y="405"/>
                  </a:cubicBezTo>
                  <a:cubicBezTo>
                    <a:pt x="736" y="405"/>
                    <a:pt x="736" y="405"/>
                    <a:pt x="736" y="405"/>
                  </a:cubicBezTo>
                  <a:cubicBezTo>
                    <a:pt x="708" y="441"/>
                    <a:pt x="708" y="441"/>
                    <a:pt x="708" y="441"/>
                  </a:cubicBezTo>
                  <a:cubicBezTo>
                    <a:pt x="708" y="442"/>
                    <a:pt x="707" y="443"/>
                    <a:pt x="705" y="444"/>
                  </a:cubicBezTo>
                  <a:cubicBezTo>
                    <a:pt x="696" y="449"/>
                    <a:pt x="696" y="449"/>
                    <a:pt x="696" y="449"/>
                  </a:cubicBezTo>
                  <a:cubicBezTo>
                    <a:pt x="699" y="453"/>
                    <a:pt x="699" y="453"/>
                    <a:pt x="699" y="453"/>
                  </a:cubicBezTo>
                  <a:cubicBezTo>
                    <a:pt x="700" y="456"/>
                    <a:pt x="701" y="459"/>
                    <a:pt x="700" y="462"/>
                  </a:cubicBezTo>
                  <a:cubicBezTo>
                    <a:pt x="685" y="504"/>
                    <a:pt x="685" y="504"/>
                    <a:pt x="685" y="504"/>
                  </a:cubicBezTo>
                  <a:cubicBezTo>
                    <a:pt x="684" y="507"/>
                    <a:pt x="682" y="509"/>
                    <a:pt x="679" y="510"/>
                  </a:cubicBezTo>
                  <a:cubicBezTo>
                    <a:pt x="676" y="511"/>
                    <a:pt x="673" y="511"/>
                    <a:pt x="670" y="510"/>
                  </a:cubicBezTo>
                  <a:cubicBezTo>
                    <a:pt x="652" y="499"/>
                    <a:pt x="652" y="499"/>
                    <a:pt x="652" y="499"/>
                  </a:cubicBezTo>
                  <a:cubicBezTo>
                    <a:pt x="650" y="498"/>
                    <a:pt x="649" y="496"/>
                    <a:pt x="648" y="493"/>
                  </a:cubicBezTo>
                  <a:cubicBezTo>
                    <a:pt x="635" y="451"/>
                    <a:pt x="635" y="451"/>
                    <a:pt x="635" y="451"/>
                  </a:cubicBezTo>
                  <a:cubicBezTo>
                    <a:pt x="623" y="428"/>
                    <a:pt x="623" y="428"/>
                    <a:pt x="623" y="428"/>
                  </a:cubicBezTo>
                  <a:cubicBezTo>
                    <a:pt x="602" y="408"/>
                    <a:pt x="602" y="408"/>
                    <a:pt x="602" y="408"/>
                  </a:cubicBezTo>
                  <a:cubicBezTo>
                    <a:pt x="602" y="408"/>
                    <a:pt x="601" y="408"/>
                    <a:pt x="601" y="407"/>
                  </a:cubicBezTo>
                  <a:cubicBezTo>
                    <a:pt x="583" y="384"/>
                    <a:pt x="583" y="384"/>
                    <a:pt x="583" y="384"/>
                  </a:cubicBezTo>
                  <a:cubicBezTo>
                    <a:pt x="534" y="359"/>
                    <a:pt x="534" y="359"/>
                    <a:pt x="534" y="359"/>
                  </a:cubicBezTo>
                  <a:cubicBezTo>
                    <a:pt x="469" y="346"/>
                    <a:pt x="469" y="346"/>
                    <a:pt x="469" y="346"/>
                  </a:cubicBezTo>
                  <a:cubicBezTo>
                    <a:pt x="464" y="350"/>
                    <a:pt x="464" y="350"/>
                    <a:pt x="464" y="350"/>
                  </a:cubicBezTo>
                  <a:cubicBezTo>
                    <a:pt x="484" y="372"/>
                    <a:pt x="484" y="372"/>
                    <a:pt x="484" y="372"/>
                  </a:cubicBezTo>
                  <a:cubicBezTo>
                    <a:pt x="508" y="372"/>
                    <a:pt x="508" y="372"/>
                    <a:pt x="508" y="372"/>
                  </a:cubicBezTo>
                  <a:cubicBezTo>
                    <a:pt x="509" y="372"/>
                    <a:pt x="511" y="372"/>
                    <a:pt x="512" y="373"/>
                  </a:cubicBezTo>
                  <a:cubicBezTo>
                    <a:pt x="542" y="386"/>
                    <a:pt x="542" y="386"/>
                    <a:pt x="542" y="386"/>
                  </a:cubicBezTo>
                  <a:cubicBezTo>
                    <a:pt x="545" y="387"/>
                    <a:pt x="547" y="390"/>
                    <a:pt x="547" y="393"/>
                  </a:cubicBezTo>
                  <a:cubicBezTo>
                    <a:pt x="548" y="396"/>
                    <a:pt x="547" y="399"/>
                    <a:pt x="545" y="402"/>
                  </a:cubicBezTo>
                  <a:cubicBezTo>
                    <a:pt x="510" y="442"/>
                    <a:pt x="510" y="442"/>
                    <a:pt x="510" y="442"/>
                  </a:cubicBezTo>
                  <a:cubicBezTo>
                    <a:pt x="508" y="443"/>
                    <a:pt x="507" y="444"/>
                    <a:pt x="505" y="445"/>
                  </a:cubicBezTo>
                  <a:cubicBezTo>
                    <a:pt x="440" y="461"/>
                    <a:pt x="440" y="461"/>
                    <a:pt x="440" y="461"/>
                  </a:cubicBezTo>
                  <a:cubicBezTo>
                    <a:pt x="436" y="462"/>
                    <a:pt x="431" y="460"/>
                    <a:pt x="428" y="456"/>
                  </a:cubicBezTo>
                  <a:cubicBezTo>
                    <a:pt x="379" y="362"/>
                    <a:pt x="379" y="362"/>
                    <a:pt x="379" y="362"/>
                  </a:cubicBezTo>
                  <a:cubicBezTo>
                    <a:pt x="366" y="370"/>
                    <a:pt x="366" y="370"/>
                    <a:pt x="366" y="370"/>
                  </a:cubicBezTo>
                  <a:cubicBezTo>
                    <a:pt x="433" y="476"/>
                    <a:pt x="433" y="476"/>
                    <a:pt x="433" y="476"/>
                  </a:cubicBezTo>
                  <a:cubicBezTo>
                    <a:pt x="487" y="459"/>
                    <a:pt x="487" y="459"/>
                    <a:pt x="487" y="459"/>
                  </a:cubicBezTo>
                  <a:cubicBezTo>
                    <a:pt x="490" y="458"/>
                    <a:pt x="494" y="458"/>
                    <a:pt x="496" y="460"/>
                  </a:cubicBezTo>
                  <a:cubicBezTo>
                    <a:pt x="499" y="462"/>
                    <a:pt x="501" y="465"/>
                    <a:pt x="501" y="468"/>
                  </a:cubicBezTo>
                  <a:cubicBezTo>
                    <a:pt x="501" y="477"/>
                    <a:pt x="501" y="477"/>
                    <a:pt x="501" y="477"/>
                  </a:cubicBezTo>
                  <a:cubicBezTo>
                    <a:pt x="501" y="478"/>
                    <a:pt x="500" y="480"/>
                    <a:pt x="500" y="481"/>
                  </a:cubicBezTo>
                  <a:cubicBezTo>
                    <a:pt x="480" y="539"/>
                    <a:pt x="480" y="539"/>
                    <a:pt x="480" y="539"/>
                  </a:cubicBezTo>
                  <a:cubicBezTo>
                    <a:pt x="479" y="542"/>
                    <a:pt x="477" y="544"/>
                    <a:pt x="475" y="545"/>
                  </a:cubicBezTo>
                  <a:cubicBezTo>
                    <a:pt x="443" y="563"/>
                    <a:pt x="443" y="563"/>
                    <a:pt x="443" y="563"/>
                  </a:cubicBezTo>
                  <a:cubicBezTo>
                    <a:pt x="417" y="610"/>
                    <a:pt x="417" y="610"/>
                    <a:pt x="417" y="610"/>
                  </a:cubicBezTo>
                  <a:cubicBezTo>
                    <a:pt x="420" y="631"/>
                    <a:pt x="420" y="631"/>
                    <a:pt x="420" y="631"/>
                  </a:cubicBezTo>
                  <a:cubicBezTo>
                    <a:pt x="429" y="676"/>
                    <a:pt x="429" y="676"/>
                    <a:pt x="429" y="676"/>
                  </a:cubicBezTo>
                  <a:cubicBezTo>
                    <a:pt x="429" y="680"/>
                    <a:pt x="428" y="683"/>
                    <a:pt x="426" y="686"/>
                  </a:cubicBezTo>
                  <a:cubicBezTo>
                    <a:pt x="389" y="720"/>
                    <a:pt x="389" y="720"/>
                    <a:pt x="389" y="720"/>
                  </a:cubicBezTo>
                  <a:cubicBezTo>
                    <a:pt x="394" y="729"/>
                    <a:pt x="394" y="729"/>
                    <a:pt x="394" y="729"/>
                  </a:cubicBezTo>
                  <a:cubicBezTo>
                    <a:pt x="396" y="733"/>
                    <a:pt x="395" y="738"/>
                    <a:pt x="392" y="741"/>
                  </a:cubicBezTo>
                  <a:cubicBezTo>
                    <a:pt x="313" y="826"/>
                    <a:pt x="313" y="826"/>
                    <a:pt x="313" y="826"/>
                  </a:cubicBezTo>
                  <a:cubicBezTo>
                    <a:pt x="311" y="828"/>
                    <a:pt x="308" y="829"/>
                    <a:pt x="306" y="829"/>
                  </a:cubicBezTo>
                  <a:moveTo>
                    <a:pt x="1054" y="135"/>
                  </a:moveTo>
                  <a:cubicBezTo>
                    <a:pt x="1062" y="139"/>
                    <a:pt x="1062" y="139"/>
                    <a:pt x="1062" y="139"/>
                  </a:cubicBezTo>
                  <a:cubicBezTo>
                    <a:pt x="1055" y="128"/>
                    <a:pt x="1055" y="128"/>
                    <a:pt x="1055" y="128"/>
                  </a:cubicBezTo>
                  <a:cubicBezTo>
                    <a:pt x="1054" y="135"/>
                    <a:pt x="1054" y="135"/>
                    <a:pt x="1054" y="135"/>
                  </a:cubicBezTo>
                </a:path>
              </a:pathLst>
            </a:custGeom>
            <a:grp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Arial" panose="020B0604020202020204" pitchFamily="34" charset="0"/>
              </a:endParaRPr>
            </a:p>
          </p:txBody>
        </p:sp>
        <p:sp>
          <p:nvSpPr>
            <p:cNvPr id="35" name="Freeform 17">
              <a:extLst>
                <a:ext uri="{FF2B5EF4-FFF2-40B4-BE49-F238E27FC236}">
                  <a16:creationId xmlns:a16="http://schemas.microsoft.com/office/drawing/2014/main" id="{1E17B100-DAAD-40C3-8019-95A562258CB9}"/>
                </a:ext>
              </a:extLst>
            </p:cNvPr>
            <p:cNvSpPr>
              <a:spLocks noEditPoints="1"/>
            </p:cNvSpPr>
            <p:nvPr/>
          </p:nvSpPr>
          <p:spPr bwMode="auto">
            <a:xfrm>
              <a:off x="3095757" y="5450213"/>
              <a:ext cx="70688" cy="91307"/>
            </a:xfrm>
            <a:custGeom>
              <a:avLst/>
              <a:gdLst>
                <a:gd name="T0" fmla="*/ 43 w 53"/>
                <a:gd name="T1" fmla="*/ 66 h 66"/>
                <a:gd name="T2" fmla="*/ 42 w 53"/>
                <a:gd name="T3" fmla="*/ 66 h 66"/>
                <a:gd name="T4" fmla="*/ 9 w 53"/>
                <a:gd name="T5" fmla="*/ 64 h 66"/>
                <a:gd name="T6" fmla="*/ 2 w 53"/>
                <a:gd name="T7" fmla="*/ 60 h 66"/>
                <a:gd name="T8" fmla="*/ 0 w 53"/>
                <a:gd name="T9" fmla="*/ 53 h 66"/>
                <a:gd name="T10" fmla="*/ 4 w 53"/>
                <a:gd name="T11" fmla="*/ 10 h 66"/>
                <a:gd name="T12" fmla="*/ 12 w 53"/>
                <a:gd name="T13" fmla="*/ 1 h 66"/>
                <a:gd name="T14" fmla="*/ 23 w 53"/>
                <a:gd name="T15" fmla="*/ 5 h 66"/>
                <a:gd name="T16" fmla="*/ 51 w 53"/>
                <a:gd name="T17" fmla="*/ 50 h 66"/>
                <a:gd name="T18" fmla="*/ 53 w 53"/>
                <a:gd name="T19" fmla="*/ 56 h 66"/>
                <a:gd name="T20" fmla="*/ 43 w 53"/>
                <a:gd name="T21" fmla="*/ 66 h 66"/>
                <a:gd name="T22" fmla="*/ 21 w 53"/>
                <a:gd name="T23" fmla="*/ 44 h 66"/>
                <a:gd name="T24" fmla="*/ 23 w 53"/>
                <a:gd name="T25" fmla="*/ 44 h 66"/>
                <a:gd name="T26" fmla="*/ 22 w 53"/>
                <a:gd name="T27" fmla="*/ 42 h 66"/>
                <a:gd name="T28" fmla="*/ 21 w 53"/>
                <a:gd name="T29" fmla="*/ 4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 h="66">
                  <a:moveTo>
                    <a:pt x="43" y="66"/>
                  </a:moveTo>
                  <a:cubicBezTo>
                    <a:pt x="42" y="66"/>
                    <a:pt x="42" y="66"/>
                    <a:pt x="42" y="66"/>
                  </a:cubicBezTo>
                  <a:cubicBezTo>
                    <a:pt x="9" y="64"/>
                    <a:pt x="9" y="64"/>
                    <a:pt x="9" y="64"/>
                  </a:cubicBezTo>
                  <a:cubicBezTo>
                    <a:pt x="7" y="64"/>
                    <a:pt x="4" y="62"/>
                    <a:pt x="2" y="60"/>
                  </a:cubicBezTo>
                  <a:cubicBezTo>
                    <a:pt x="1" y="58"/>
                    <a:pt x="0" y="55"/>
                    <a:pt x="0" y="53"/>
                  </a:cubicBezTo>
                  <a:cubicBezTo>
                    <a:pt x="4" y="10"/>
                    <a:pt x="4" y="10"/>
                    <a:pt x="4" y="10"/>
                  </a:cubicBezTo>
                  <a:cubicBezTo>
                    <a:pt x="4" y="6"/>
                    <a:pt x="8" y="2"/>
                    <a:pt x="12" y="1"/>
                  </a:cubicBezTo>
                  <a:cubicBezTo>
                    <a:pt x="16" y="0"/>
                    <a:pt x="21" y="2"/>
                    <a:pt x="23" y="5"/>
                  </a:cubicBezTo>
                  <a:cubicBezTo>
                    <a:pt x="51" y="50"/>
                    <a:pt x="51" y="50"/>
                    <a:pt x="51" y="50"/>
                  </a:cubicBezTo>
                  <a:cubicBezTo>
                    <a:pt x="52" y="52"/>
                    <a:pt x="53" y="54"/>
                    <a:pt x="53" y="56"/>
                  </a:cubicBezTo>
                  <a:cubicBezTo>
                    <a:pt x="53" y="62"/>
                    <a:pt x="48" y="66"/>
                    <a:pt x="43" y="66"/>
                  </a:cubicBezTo>
                  <a:close/>
                  <a:moveTo>
                    <a:pt x="21" y="44"/>
                  </a:moveTo>
                  <a:cubicBezTo>
                    <a:pt x="23" y="44"/>
                    <a:pt x="23" y="44"/>
                    <a:pt x="23" y="44"/>
                  </a:cubicBezTo>
                  <a:cubicBezTo>
                    <a:pt x="22" y="42"/>
                    <a:pt x="22" y="42"/>
                    <a:pt x="22" y="42"/>
                  </a:cubicBezTo>
                  <a:lnTo>
                    <a:pt x="21" y="44"/>
                  </a:lnTo>
                  <a:close/>
                </a:path>
              </a:pathLst>
            </a:custGeom>
            <a:grp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Arial" panose="020B0604020202020204" pitchFamily="34" charset="0"/>
              </a:endParaRPr>
            </a:p>
          </p:txBody>
        </p:sp>
        <p:sp>
          <p:nvSpPr>
            <p:cNvPr id="36" name="Freeform: Shape 113">
              <a:extLst>
                <a:ext uri="{FF2B5EF4-FFF2-40B4-BE49-F238E27FC236}">
                  <a16:creationId xmlns:a16="http://schemas.microsoft.com/office/drawing/2014/main" id="{4F4B19D4-A889-466F-94BA-C84D2B4F353A}"/>
                </a:ext>
              </a:extLst>
            </p:cNvPr>
            <p:cNvSpPr>
              <a:spLocks/>
            </p:cNvSpPr>
            <p:nvPr/>
          </p:nvSpPr>
          <p:spPr bwMode="auto">
            <a:xfrm>
              <a:off x="1201900" y="5144740"/>
              <a:ext cx="2259925" cy="1038862"/>
            </a:xfrm>
            <a:custGeom>
              <a:avLst/>
              <a:gdLst>
                <a:gd name="connsiteX0" fmla="*/ 1974262 w 2259925"/>
                <a:gd name="connsiteY0" fmla="*/ 960697 h 1038862"/>
                <a:gd name="connsiteX1" fmla="*/ 1995469 w 2259925"/>
                <a:gd name="connsiteY1" fmla="*/ 963415 h 1038862"/>
                <a:gd name="connsiteX2" fmla="*/ 2006072 w 2259925"/>
                <a:gd name="connsiteY2" fmla="*/ 972931 h 1038862"/>
                <a:gd name="connsiteX3" fmla="*/ 2003421 w 2259925"/>
                <a:gd name="connsiteY3" fmla="*/ 987884 h 1038862"/>
                <a:gd name="connsiteX4" fmla="*/ 1983540 w 2259925"/>
                <a:gd name="connsiteY4" fmla="*/ 1008275 h 1038862"/>
                <a:gd name="connsiteX5" fmla="*/ 1972937 w 2259925"/>
                <a:gd name="connsiteY5" fmla="*/ 1012353 h 1038862"/>
                <a:gd name="connsiteX6" fmla="*/ 1968961 w 2259925"/>
                <a:gd name="connsiteY6" fmla="*/ 1010994 h 1038862"/>
                <a:gd name="connsiteX7" fmla="*/ 1959683 w 2259925"/>
                <a:gd name="connsiteY7" fmla="*/ 1000119 h 1038862"/>
                <a:gd name="connsiteX8" fmla="*/ 1955707 w 2259925"/>
                <a:gd name="connsiteY8" fmla="*/ 977009 h 1038862"/>
                <a:gd name="connsiteX9" fmla="*/ 1961008 w 2259925"/>
                <a:gd name="connsiteY9" fmla="*/ 963415 h 1038862"/>
                <a:gd name="connsiteX10" fmla="*/ 1974262 w 2259925"/>
                <a:gd name="connsiteY10" fmla="*/ 960697 h 1038862"/>
                <a:gd name="connsiteX11" fmla="*/ 2161818 w 2259925"/>
                <a:gd name="connsiteY11" fmla="*/ 954802 h 1038862"/>
                <a:gd name="connsiteX12" fmla="*/ 2169886 w 2259925"/>
                <a:gd name="connsiteY12" fmla="*/ 962937 h 1038862"/>
                <a:gd name="connsiteX13" fmla="*/ 2173920 w 2259925"/>
                <a:gd name="connsiteY13" fmla="*/ 979207 h 1038862"/>
                <a:gd name="connsiteX14" fmla="*/ 2167197 w 2259925"/>
                <a:gd name="connsiteY14" fmla="*/ 995476 h 1038862"/>
                <a:gd name="connsiteX15" fmla="*/ 2074419 w 2259925"/>
                <a:gd name="connsiteY15" fmla="*/ 1037506 h 1038862"/>
                <a:gd name="connsiteX16" fmla="*/ 2069040 w 2259925"/>
                <a:gd name="connsiteY16" fmla="*/ 1038862 h 1038862"/>
                <a:gd name="connsiteX17" fmla="*/ 2056939 w 2259925"/>
                <a:gd name="connsiteY17" fmla="*/ 1032083 h 1038862"/>
                <a:gd name="connsiteX18" fmla="*/ 2060973 w 2259925"/>
                <a:gd name="connsiteY18" fmla="*/ 1013102 h 1038862"/>
                <a:gd name="connsiteX19" fmla="*/ 2149717 w 2259925"/>
                <a:gd name="connsiteY19" fmla="*/ 956158 h 1038862"/>
                <a:gd name="connsiteX20" fmla="*/ 2161818 w 2259925"/>
                <a:gd name="connsiteY20" fmla="*/ 954802 h 1038862"/>
                <a:gd name="connsiteX21" fmla="*/ 2226681 w 2259925"/>
                <a:gd name="connsiteY21" fmla="*/ 892949 h 1038862"/>
                <a:gd name="connsiteX22" fmla="*/ 2238730 w 2259925"/>
                <a:gd name="connsiteY22" fmla="*/ 902439 h 1038862"/>
                <a:gd name="connsiteX23" fmla="*/ 2242747 w 2259925"/>
                <a:gd name="connsiteY23" fmla="*/ 917353 h 1038862"/>
                <a:gd name="connsiteX24" fmla="*/ 2254796 w 2259925"/>
                <a:gd name="connsiteY24" fmla="*/ 926844 h 1038862"/>
                <a:gd name="connsiteX25" fmla="*/ 2249441 w 2259925"/>
                <a:gd name="connsiteY25" fmla="*/ 943114 h 1038862"/>
                <a:gd name="connsiteX26" fmla="*/ 2205260 w 2259925"/>
                <a:gd name="connsiteY26" fmla="*/ 974298 h 1038862"/>
                <a:gd name="connsiteX27" fmla="*/ 2197227 w 2259925"/>
                <a:gd name="connsiteY27" fmla="*/ 977009 h 1038862"/>
                <a:gd name="connsiteX28" fmla="*/ 2189194 w 2259925"/>
                <a:gd name="connsiteY28" fmla="*/ 974298 h 1038862"/>
                <a:gd name="connsiteX29" fmla="*/ 2185178 w 2259925"/>
                <a:gd name="connsiteY29" fmla="*/ 956672 h 1038862"/>
                <a:gd name="connsiteX30" fmla="*/ 2213293 w 2259925"/>
                <a:gd name="connsiteY30" fmla="*/ 899728 h 1038862"/>
                <a:gd name="connsiteX31" fmla="*/ 2226681 w 2259925"/>
                <a:gd name="connsiteY31" fmla="*/ 892949 h 1038862"/>
                <a:gd name="connsiteX32" fmla="*/ 1932483 w 2259925"/>
                <a:gd name="connsiteY32" fmla="*/ 653021 h 1038862"/>
                <a:gd name="connsiteX33" fmla="*/ 1984111 w 2259925"/>
                <a:gd name="connsiteY33" fmla="*/ 657093 h 1038862"/>
                <a:gd name="connsiteX34" fmla="*/ 1993621 w 2259925"/>
                <a:gd name="connsiteY34" fmla="*/ 663879 h 1038862"/>
                <a:gd name="connsiteX35" fmla="*/ 1996338 w 2259925"/>
                <a:gd name="connsiteY35" fmla="*/ 676095 h 1038862"/>
                <a:gd name="connsiteX36" fmla="*/ 1992263 w 2259925"/>
                <a:gd name="connsiteY36" fmla="*/ 685596 h 1038862"/>
                <a:gd name="connsiteX37" fmla="*/ 2011283 w 2259925"/>
                <a:gd name="connsiteY37" fmla="*/ 692382 h 1038862"/>
                <a:gd name="connsiteX38" fmla="*/ 2028946 w 2259925"/>
                <a:gd name="connsiteY38" fmla="*/ 659807 h 1038862"/>
                <a:gd name="connsiteX39" fmla="*/ 2039815 w 2259925"/>
                <a:gd name="connsiteY39" fmla="*/ 653021 h 1038862"/>
                <a:gd name="connsiteX40" fmla="*/ 2050684 w 2259925"/>
                <a:gd name="connsiteY40" fmla="*/ 657093 h 1038862"/>
                <a:gd name="connsiteX41" fmla="*/ 2073780 w 2259925"/>
                <a:gd name="connsiteY41" fmla="*/ 677452 h 1038862"/>
                <a:gd name="connsiteX42" fmla="*/ 2079215 w 2259925"/>
                <a:gd name="connsiteY42" fmla="*/ 684239 h 1038862"/>
                <a:gd name="connsiteX43" fmla="*/ 2088725 w 2259925"/>
                <a:gd name="connsiteY43" fmla="*/ 734459 h 1038862"/>
                <a:gd name="connsiteX44" fmla="*/ 2125408 w 2259925"/>
                <a:gd name="connsiteY44" fmla="*/ 791465 h 1038862"/>
                <a:gd name="connsiteX45" fmla="*/ 2126767 w 2259925"/>
                <a:gd name="connsiteY45" fmla="*/ 806396 h 1038862"/>
                <a:gd name="connsiteX46" fmla="*/ 2087367 w 2259925"/>
                <a:gd name="connsiteY46" fmla="*/ 883762 h 1038862"/>
                <a:gd name="connsiteX47" fmla="*/ 2083291 w 2259925"/>
                <a:gd name="connsiteY47" fmla="*/ 887834 h 1038862"/>
                <a:gd name="connsiteX48" fmla="*/ 2034380 w 2259925"/>
                <a:gd name="connsiteY48" fmla="*/ 929910 h 1038862"/>
                <a:gd name="connsiteX49" fmla="*/ 2028946 w 2259925"/>
                <a:gd name="connsiteY49" fmla="*/ 932625 h 1038862"/>
                <a:gd name="connsiteX50" fmla="*/ 1982752 w 2259925"/>
                <a:gd name="connsiteY50" fmla="*/ 947555 h 1038862"/>
                <a:gd name="connsiteX51" fmla="*/ 1978676 w 2259925"/>
                <a:gd name="connsiteY51" fmla="*/ 947555 h 1038862"/>
                <a:gd name="connsiteX52" fmla="*/ 1973242 w 2259925"/>
                <a:gd name="connsiteY52" fmla="*/ 946198 h 1038862"/>
                <a:gd name="connsiteX53" fmla="*/ 1933841 w 2259925"/>
                <a:gd name="connsiteY53" fmla="*/ 919052 h 1038862"/>
                <a:gd name="connsiteX54" fmla="*/ 1917538 w 2259925"/>
                <a:gd name="connsiteY54" fmla="*/ 891905 h 1038862"/>
                <a:gd name="connsiteX55" fmla="*/ 1883572 w 2259925"/>
                <a:gd name="connsiteY55" fmla="*/ 864759 h 1038862"/>
                <a:gd name="connsiteX56" fmla="*/ 1814282 w 2259925"/>
                <a:gd name="connsiteY56" fmla="*/ 900050 h 1038862"/>
                <a:gd name="connsiteX57" fmla="*/ 1808847 w 2259925"/>
                <a:gd name="connsiteY57" fmla="*/ 901407 h 1038862"/>
                <a:gd name="connsiteX58" fmla="*/ 1740916 w 2259925"/>
                <a:gd name="connsiteY58" fmla="*/ 905479 h 1038862"/>
                <a:gd name="connsiteX59" fmla="*/ 1728688 w 2259925"/>
                <a:gd name="connsiteY59" fmla="*/ 898692 h 1038862"/>
                <a:gd name="connsiteX60" fmla="*/ 1727330 w 2259925"/>
                <a:gd name="connsiteY60" fmla="*/ 885119 h 1038862"/>
                <a:gd name="connsiteX61" fmla="*/ 1736840 w 2259925"/>
                <a:gd name="connsiteY61" fmla="*/ 867474 h 1038862"/>
                <a:gd name="connsiteX62" fmla="*/ 1743633 w 2259925"/>
                <a:gd name="connsiteY62" fmla="*/ 762962 h 1038862"/>
                <a:gd name="connsiteX63" fmla="*/ 1754502 w 2259925"/>
                <a:gd name="connsiteY63" fmla="*/ 750746 h 1038862"/>
                <a:gd name="connsiteX64" fmla="*/ 1810206 w 2259925"/>
                <a:gd name="connsiteY64" fmla="*/ 735816 h 1038862"/>
                <a:gd name="connsiteX65" fmla="*/ 1827868 w 2259925"/>
                <a:gd name="connsiteY65" fmla="*/ 716814 h 1038862"/>
                <a:gd name="connsiteX66" fmla="*/ 1829227 w 2259925"/>
                <a:gd name="connsiteY66" fmla="*/ 715457 h 1038862"/>
                <a:gd name="connsiteX67" fmla="*/ 1882213 w 2259925"/>
                <a:gd name="connsiteY67" fmla="*/ 676095 h 1038862"/>
                <a:gd name="connsiteX68" fmla="*/ 1897158 w 2259925"/>
                <a:gd name="connsiteY68" fmla="*/ 674738 h 1038862"/>
                <a:gd name="connsiteX69" fmla="*/ 1909386 w 2259925"/>
                <a:gd name="connsiteY69" fmla="*/ 681524 h 1038862"/>
                <a:gd name="connsiteX70" fmla="*/ 1917538 w 2259925"/>
                <a:gd name="connsiteY70" fmla="*/ 661165 h 1038862"/>
                <a:gd name="connsiteX71" fmla="*/ 1932483 w 2259925"/>
                <a:gd name="connsiteY71" fmla="*/ 653021 h 1038862"/>
                <a:gd name="connsiteX72" fmla="*/ 1240163 w 2259925"/>
                <a:gd name="connsiteY72" fmla="*/ 639645 h 1038862"/>
                <a:gd name="connsiteX73" fmla="*/ 1249426 w 2259925"/>
                <a:gd name="connsiteY73" fmla="*/ 650445 h 1038862"/>
                <a:gd name="connsiteX74" fmla="*/ 1254719 w 2259925"/>
                <a:gd name="connsiteY74" fmla="*/ 677444 h 1038862"/>
                <a:gd name="connsiteX75" fmla="*/ 1253396 w 2259925"/>
                <a:gd name="connsiteY75" fmla="*/ 684194 h 1038862"/>
                <a:gd name="connsiteX76" fmla="*/ 1220314 w 2259925"/>
                <a:gd name="connsiteY76" fmla="*/ 790841 h 1038862"/>
                <a:gd name="connsiteX77" fmla="*/ 1212374 w 2259925"/>
                <a:gd name="connsiteY77" fmla="*/ 800290 h 1038862"/>
                <a:gd name="connsiteX78" fmla="*/ 1207081 w 2259925"/>
                <a:gd name="connsiteY78" fmla="*/ 800290 h 1038862"/>
                <a:gd name="connsiteX79" fmla="*/ 1200464 w 2259925"/>
                <a:gd name="connsiteY79" fmla="*/ 798940 h 1038862"/>
                <a:gd name="connsiteX80" fmla="*/ 1171352 w 2259925"/>
                <a:gd name="connsiteY80" fmla="*/ 780041 h 1038862"/>
                <a:gd name="connsiteX81" fmla="*/ 1167382 w 2259925"/>
                <a:gd name="connsiteY81" fmla="*/ 762491 h 1038862"/>
                <a:gd name="connsiteX82" fmla="*/ 1173998 w 2259925"/>
                <a:gd name="connsiteY82" fmla="*/ 747642 h 1038862"/>
                <a:gd name="connsiteX83" fmla="*/ 1177968 w 2259925"/>
                <a:gd name="connsiteY83" fmla="*/ 708493 h 1038862"/>
                <a:gd name="connsiteX84" fmla="*/ 1180615 w 2259925"/>
                <a:gd name="connsiteY84" fmla="*/ 703093 h 1038862"/>
                <a:gd name="connsiteX85" fmla="*/ 1193848 w 2259925"/>
                <a:gd name="connsiteY85" fmla="*/ 681494 h 1038862"/>
                <a:gd name="connsiteX86" fmla="*/ 1195171 w 2259925"/>
                <a:gd name="connsiteY86" fmla="*/ 680144 h 1038862"/>
                <a:gd name="connsiteX87" fmla="*/ 1225607 w 2259925"/>
                <a:gd name="connsiteY87" fmla="*/ 643695 h 1038862"/>
                <a:gd name="connsiteX88" fmla="*/ 1240163 w 2259925"/>
                <a:gd name="connsiteY88" fmla="*/ 639645 h 1038862"/>
                <a:gd name="connsiteX89" fmla="*/ 1873160 w 2259925"/>
                <a:gd name="connsiteY89" fmla="*/ 595523 h 1038862"/>
                <a:gd name="connsiteX90" fmla="*/ 1892106 w 2259925"/>
                <a:gd name="connsiteY90" fmla="*/ 598340 h 1038862"/>
                <a:gd name="connsiteX91" fmla="*/ 1904286 w 2259925"/>
                <a:gd name="connsiteY91" fmla="*/ 613836 h 1038862"/>
                <a:gd name="connsiteX92" fmla="*/ 1890753 w 2259925"/>
                <a:gd name="connsiteY92" fmla="*/ 626514 h 1038862"/>
                <a:gd name="connsiteX93" fmla="*/ 1889399 w 2259925"/>
                <a:gd name="connsiteY93" fmla="*/ 626514 h 1038862"/>
                <a:gd name="connsiteX94" fmla="*/ 1869100 w 2259925"/>
                <a:gd name="connsiteY94" fmla="*/ 623697 h 1038862"/>
                <a:gd name="connsiteX95" fmla="*/ 1856920 w 2259925"/>
                <a:gd name="connsiteY95" fmla="*/ 608201 h 1038862"/>
                <a:gd name="connsiteX96" fmla="*/ 1873160 w 2259925"/>
                <a:gd name="connsiteY96" fmla="*/ 595523 h 1038862"/>
                <a:gd name="connsiteX97" fmla="*/ 1786237 w 2259925"/>
                <a:gd name="connsiteY97" fmla="*/ 576258 h 1038862"/>
                <a:gd name="connsiteX98" fmla="*/ 1843331 w 2259925"/>
                <a:gd name="connsiteY98" fmla="*/ 590064 h 1038862"/>
                <a:gd name="connsiteX99" fmla="*/ 1854206 w 2259925"/>
                <a:gd name="connsiteY99" fmla="*/ 606632 h 1038862"/>
                <a:gd name="connsiteX100" fmla="*/ 1840613 w 2259925"/>
                <a:gd name="connsiteY100" fmla="*/ 617677 h 1038862"/>
                <a:gd name="connsiteX101" fmla="*/ 1836534 w 2259925"/>
                <a:gd name="connsiteY101" fmla="*/ 617677 h 1038862"/>
                <a:gd name="connsiteX102" fmla="*/ 1779440 w 2259925"/>
                <a:gd name="connsiteY102" fmla="*/ 603871 h 1038862"/>
                <a:gd name="connsiteX103" fmla="*/ 1768565 w 2259925"/>
                <a:gd name="connsiteY103" fmla="*/ 585922 h 1038862"/>
                <a:gd name="connsiteX104" fmla="*/ 1786237 w 2259925"/>
                <a:gd name="connsiteY104" fmla="*/ 576258 h 1038862"/>
                <a:gd name="connsiteX105" fmla="*/ 2161884 w 2259925"/>
                <a:gd name="connsiteY105" fmla="*/ 536749 h 1038862"/>
                <a:gd name="connsiteX106" fmla="*/ 2172106 w 2259925"/>
                <a:gd name="connsiteY106" fmla="*/ 540687 h 1038862"/>
                <a:gd name="connsiteX107" fmla="*/ 2187353 w 2259925"/>
                <a:gd name="connsiteY107" fmla="*/ 553017 h 1038862"/>
                <a:gd name="connsiteX108" fmla="*/ 2190125 w 2259925"/>
                <a:gd name="connsiteY108" fmla="*/ 570826 h 1038862"/>
                <a:gd name="connsiteX109" fmla="*/ 2186633 w 2259925"/>
                <a:gd name="connsiteY109" fmla="*/ 577154 h 1038862"/>
                <a:gd name="connsiteX110" fmla="*/ 2196384 w 2259925"/>
                <a:gd name="connsiteY110" fmla="*/ 571875 h 1038862"/>
                <a:gd name="connsiteX111" fmla="*/ 2207181 w 2259925"/>
                <a:gd name="connsiteY111" fmla="*/ 574519 h 1038862"/>
                <a:gd name="connsiteX112" fmla="*/ 2253799 w 2259925"/>
                <a:gd name="connsiteY112" fmla="*/ 611547 h 1038862"/>
                <a:gd name="connsiteX113" fmla="*/ 2256542 w 2259925"/>
                <a:gd name="connsiteY113" fmla="*/ 630061 h 1038862"/>
                <a:gd name="connsiteX114" fmla="*/ 2245573 w 2259925"/>
                <a:gd name="connsiteY114" fmla="*/ 635350 h 1038862"/>
                <a:gd name="connsiteX115" fmla="*/ 2237346 w 2259925"/>
                <a:gd name="connsiteY115" fmla="*/ 632705 h 1038862"/>
                <a:gd name="connsiteX116" fmla="*/ 2189357 w 2259925"/>
                <a:gd name="connsiteY116" fmla="*/ 595678 h 1038862"/>
                <a:gd name="connsiteX117" fmla="*/ 2184386 w 2259925"/>
                <a:gd name="connsiteY117" fmla="*/ 586917 h 1038862"/>
                <a:gd name="connsiteX118" fmla="*/ 2186605 w 2259925"/>
                <a:gd name="connsiteY118" fmla="*/ 577204 h 1038862"/>
                <a:gd name="connsiteX119" fmla="*/ 2182848 w 2259925"/>
                <a:gd name="connsiteY119" fmla="*/ 584012 h 1038862"/>
                <a:gd name="connsiteX120" fmla="*/ 2181808 w 2259925"/>
                <a:gd name="connsiteY120" fmla="*/ 585896 h 1038862"/>
                <a:gd name="connsiteX121" fmla="*/ 2169334 w 2259925"/>
                <a:gd name="connsiteY121" fmla="*/ 594115 h 1038862"/>
                <a:gd name="connsiteX122" fmla="*/ 2162404 w 2259925"/>
                <a:gd name="connsiteY122" fmla="*/ 591375 h 1038862"/>
                <a:gd name="connsiteX123" fmla="*/ 2156859 w 2259925"/>
                <a:gd name="connsiteY123" fmla="*/ 572196 h 1038862"/>
                <a:gd name="connsiteX124" fmla="*/ 2159631 w 2259925"/>
                <a:gd name="connsiteY124" fmla="*/ 566716 h 1038862"/>
                <a:gd name="connsiteX125" fmla="*/ 2154087 w 2259925"/>
                <a:gd name="connsiteY125" fmla="*/ 561236 h 1038862"/>
                <a:gd name="connsiteX126" fmla="*/ 2152701 w 2259925"/>
                <a:gd name="connsiteY126" fmla="*/ 542057 h 1038862"/>
                <a:gd name="connsiteX127" fmla="*/ 2161884 w 2259925"/>
                <a:gd name="connsiteY127" fmla="*/ 536749 h 1038862"/>
                <a:gd name="connsiteX128" fmla="*/ 2000032 w 2259925"/>
                <a:gd name="connsiteY128" fmla="*/ 518887 h 1038862"/>
                <a:gd name="connsiteX129" fmla="*/ 2013736 w 2259925"/>
                <a:gd name="connsiteY129" fmla="*/ 522945 h 1038862"/>
                <a:gd name="connsiteX130" fmla="*/ 2024700 w 2259925"/>
                <a:gd name="connsiteY130" fmla="*/ 537822 h 1038862"/>
                <a:gd name="connsiteX131" fmla="*/ 2039774 w 2259925"/>
                <a:gd name="connsiteY131" fmla="*/ 531059 h 1038862"/>
                <a:gd name="connsiteX132" fmla="*/ 2052108 w 2259925"/>
                <a:gd name="connsiteY132" fmla="*/ 531059 h 1038862"/>
                <a:gd name="connsiteX133" fmla="*/ 2128851 w 2259925"/>
                <a:gd name="connsiteY133" fmla="*/ 570281 h 1038862"/>
                <a:gd name="connsiteX134" fmla="*/ 2132962 w 2259925"/>
                <a:gd name="connsiteY134" fmla="*/ 574339 h 1038862"/>
                <a:gd name="connsiteX135" fmla="*/ 2175445 w 2259925"/>
                <a:gd name="connsiteY135" fmla="*/ 628437 h 1038862"/>
                <a:gd name="connsiteX136" fmla="*/ 2174074 w 2259925"/>
                <a:gd name="connsiteY136" fmla="*/ 646019 h 1038862"/>
                <a:gd name="connsiteX137" fmla="*/ 2163111 w 2259925"/>
                <a:gd name="connsiteY137" fmla="*/ 650076 h 1038862"/>
                <a:gd name="connsiteX138" fmla="*/ 2156259 w 2259925"/>
                <a:gd name="connsiteY138" fmla="*/ 647371 h 1038862"/>
                <a:gd name="connsiteX139" fmla="*/ 2104183 w 2259925"/>
                <a:gd name="connsiteY139" fmla="*/ 613560 h 1038862"/>
                <a:gd name="connsiteX140" fmla="*/ 2093220 w 2259925"/>
                <a:gd name="connsiteY140" fmla="*/ 624380 h 1038862"/>
                <a:gd name="connsiteX141" fmla="*/ 2076775 w 2259925"/>
                <a:gd name="connsiteY141" fmla="*/ 627084 h 1038862"/>
                <a:gd name="connsiteX142" fmla="*/ 2038404 w 2259925"/>
                <a:gd name="connsiteY142" fmla="*/ 608150 h 1038862"/>
                <a:gd name="connsiteX143" fmla="*/ 2030181 w 2259925"/>
                <a:gd name="connsiteY143" fmla="*/ 593273 h 1038862"/>
                <a:gd name="connsiteX144" fmla="*/ 2031552 w 2259925"/>
                <a:gd name="connsiteY144" fmla="*/ 589216 h 1038862"/>
                <a:gd name="connsiteX145" fmla="*/ 1991810 w 2259925"/>
                <a:gd name="connsiteY145" fmla="*/ 572986 h 1038862"/>
                <a:gd name="connsiteX146" fmla="*/ 1983587 w 2259925"/>
                <a:gd name="connsiteY146" fmla="*/ 556756 h 1038862"/>
                <a:gd name="connsiteX147" fmla="*/ 1989069 w 2259925"/>
                <a:gd name="connsiteY147" fmla="*/ 529707 h 1038862"/>
                <a:gd name="connsiteX148" fmla="*/ 2000032 w 2259925"/>
                <a:gd name="connsiteY148" fmla="*/ 518887 h 1038862"/>
                <a:gd name="connsiteX149" fmla="*/ 1925562 w 2259925"/>
                <a:gd name="connsiteY149" fmla="*/ 502808 h 1038862"/>
                <a:gd name="connsiteX150" fmla="*/ 1947738 w 2259925"/>
                <a:gd name="connsiteY150" fmla="*/ 502808 h 1038862"/>
                <a:gd name="connsiteX151" fmla="*/ 1961599 w 2259925"/>
                <a:gd name="connsiteY151" fmla="*/ 516444 h 1038862"/>
                <a:gd name="connsiteX152" fmla="*/ 1947738 w 2259925"/>
                <a:gd name="connsiteY152" fmla="*/ 531444 h 1038862"/>
                <a:gd name="connsiteX153" fmla="*/ 1935264 w 2259925"/>
                <a:gd name="connsiteY153" fmla="*/ 531444 h 1038862"/>
                <a:gd name="connsiteX154" fmla="*/ 1920018 w 2259925"/>
                <a:gd name="connsiteY154" fmla="*/ 568261 h 1038862"/>
                <a:gd name="connsiteX155" fmla="*/ 1906157 w 2259925"/>
                <a:gd name="connsiteY155" fmla="*/ 576443 h 1038862"/>
                <a:gd name="connsiteX156" fmla="*/ 1900613 w 2259925"/>
                <a:gd name="connsiteY156" fmla="*/ 575080 h 1038862"/>
                <a:gd name="connsiteX157" fmla="*/ 1893683 w 2259925"/>
                <a:gd name="connsiteY157" fmla="*/ 557352 h 1038862"/>
                <a:gd name="connsiteX158" fmla="*/ 1911701 w 2259925"/>
                <a:gd name="connsiteY158" fmla="*/ 510989 h 1038862"/>
                <a:gd name="connsiteX159" fmla="*/ 1925562 w 2259925"/>
                <a:gd name="connsiteY159" fmla="*/ 502808 h 1038862"/>
                <a:gd name="connsiteX160" fmla="*/ 1690287 w 2259925"/>
                <a:gd name="connsiteY160" fmla="*/ 469187 h 1038862"/>
                <a:gd name="connsiteX161" fmla="*/ 1698783 w 2259925"/>
                <a:gd name="connsiteY161" fmla="*/ 472973 h 1038862"/>
                <a:gd name="connsiteX162" fmla="*/ 1757237 w 2259925"/>
                <a:gd name="connsiteY162" fmla="*/ 534922 h 1038862"/>
                <a:gd name="connsiteX163" fmla="*/ 1761315 w 2259925"/>
                <a:gd name="connsiteY163" fmla="*/ 547311 h 1038862"/>
                <a:gd name="connsiteX164" fmla="*/ 1754518 w 2259925"/>
                <a:gd name="connsiteY164" fmla="*/ 583104 h 1038862"/>
                <a:gd name="connsiteX165" fmla="*/ 1743643 w 2259925"/>
                <a:gd name="connsiteY165" fmla="*/ 594117 h 1038862"/>
                <a:gd name="connsiteX166" fmla="*/ 1740924 w 2259925"/>
                <a:gd name="connsiteY166" fmla="*/ 594117 h 1038862"/>
                <a:gd name="connsiteX167" fmla="*/ 1730049 w 2259925"/>
                <a:gd name="connsiteY167" fmla="*/ 589987 h 1038862"/>
                <a:gd name="connsiteX168" fmla="*/ 1713737 w 2259925"/>
                <a:gd name="connsiteY168" fmla="*/ 572091 h 1038862"/>
                <a:gd name="connsiteX169" fmla="*/ 1709659 w 2259925"/>
                <a:gd name="connsiteY169" fmla="*/ 566584 h 1038862"/>
                <a:gd name="connsiteX170" fmla="*/ 1697424 w 2259925"/>
                <a:gd name="connsiteY170" fmla="*/ 522532 h 1038862"/>
                <a:gd name="connsiteX171" fmla="*/ 1677033 w 2259925"/>
                <a:gd name="connsiteY171" fmla="*/ 490869 h 1038862"/>
                <a:gd name="connsiteX172" fmla="*/ 1679752 w 2259925"/>
                <a:gd name="connsiteY172" fmla="*/ 471596 h 1038862"/>
                <a:gd name="connsiteX173" fmla="*/ 1690287 w 2259925"/>
                <a:gd name="connsiteY173" fmla="*/ 469187 h 1038862"/>
                <a:gd name="connsiteX174" fmla="*/ 1876320 w 2259925"/>
                <a:gd name="connsiteY174" fmla="*/ 438012 h 1038862"/>
                <a:gd name="connsiteX175" fmla="*/ 1907467 w 2259925"/>
                <a:gd name="connsiteY175" fmla="*/ 468343 h 1038862"/>
                <a:gd name="connsiteX176" fmla="*/ 1910175 w 2259925"/>
                <a:gd name="connsiteY176" fmla="*/ 480751 h 1038862"/>
                <a:gd name="connsiteX177" fmla="*/ 1884445 w 2259925"/>
                <a:gd name="connsiteY177" fmla="*/ 557957 h 1038862"/>
                <a:gd name="connsiteX178" fmla="*/ 1870904 w 2259925"/>
                <a:gd name="connsiteY178" fmla="*/ 567607 h 1038862"/>
                <a:gd name="connsiteX179" fmla="*/ 1868195 w 2259925"/>
                <a:gd name="connsiteY179" fmla="*/ 567607 h 1038862"/>
                <a:gd name="connsiteX180" fmla="*/ 1815382 w 2259925"/>
                <a:gd name="connsiteY180" fmla="*/ 552442 h 1038862"/>
                <a:gd name="connsiteX181" fmla="*/ 1805903 w 2259925"/>
                <a:gd name="connsiteY181" fmla="*/ 544170 h 1038862"/>
                <a:gd name="connsiteX182" fmla="*/ 1795069 w 2259925"/>
                <a:gd name="connsiteY182" fmla="*/ 515218 h 1038862"/>
                <a:gd name="connsiteX183" fmla="*/ 1795069 w 2259925"/>
                <a:gd name="connsiteY183" fmla="*/ 504188 h 1038862"/>
                <a:gd name="connsiteX184" fmla="*/ 1803194 w 2259925"/>
                <a:gd name="connsiteY184" fmla="*/ 495916 h 1038862"/>
                <a:gd name="connsiteX185" fmla="*/ 1824861 w 2259925"/>
                <a:gd name="connsiteY185" fmla="*/ 487644 h 1038862"/>
                <a:gd name="connsiteX186" fmla="*/ 1843820 w 2259925"/>
                <a:gd name="connsiteY186" fmla="*/ 465585 h 1038862"/>
                <a:gd name="connsiteX187" fmla="*/ 1876320 w 2259925"/>
                <a:gd name="connsiteY187" fmla="*/ 438012 h 1038862"/>
                <a:gd name="connsiteX188" fmla="*/ 2043368 w 2259925"/>
                <a:gd name="connsiteY188" fmla="*/ 420340 h 1038862"/>
                <a:gd name="connsiteX189" fmla="*/ 2058796 w 2259925"/>
                <a:gd name="connsiteY189" fmla="*/ 433934 h 1038862"/>
                <a:gd name="connsiteX190" fmla="*/ 2058796 w 2259925"/>
                <a:gd name="connsiteY190" fmla="*/ 442090 h 1038862"/>
                <a:gd name="connsiteX191" fmla="*/ 2043368 w 2259925"/>
                <a:gd name="connsiteY191" fmla="*/ 455684 h 1038862"/>
                <a:gd name="connsiteX192" fmla="*/ 2029343 w 2259925"/>
                <a:gd name="connsiteY192" fmla="*/ 442090 h 1038862"/>
                <a:gd name="connsiteX193" fmla="*/ 2029343 w 2259925"/>
                <a:gd name="connsiteY193" fmla="*/ 433934 h 1038862"/>
                <a:gd name="connsiteX194" fmla="*/ 2043368 w 2259925"/>
                <a:gd name="connsiteY194" fmla="*/ 420340 h 1038862"/>
                <a:gd name="connsiteX195" fmla="*/ 1953568 w 2259925"/>
                <a:gd name="connsiteY195" fmla="*/ 411331 h 1038862"/>
                <a:gd name="connsiteX196" fmla="*/ 1969633 w 2259925"/>
                <a:gd name="connsiteY196" fmla="*/ 412717 h 1038862"/>
                <a:gd name="connsiteX197" fmla="*/ 1974988 w 2259925"/>
                <a:gd name="connsiteY197" fmla="*/ 427963 h 1038862"/>
                <a:gd name="connsiteX198" fmla="*/ 1962939 w 2259925"/>
                <a:gd name="connsiteY198" fmla="*/ 469545 h 1038862"/>
                <a:gd name="connsiteX199" fmla="*/ 1952229 w 2259925"/>
                <a:gd name="connsiteY199" fmla="*/ 479247 h 1038862"/>
                <a:gd name="connsiteX200" fmla="*/ 1949551 w 2259925"/>
                <a:gd name="connsiteY200" fmla="*/ 479247 h 1038862"/>
                <a:gd name="connsiteX201" fmla="*/ 1938841 w 2259925"/>
                <a:gd name="connsiteY201" fmla="*/ 475089 h 1038862"/>
                <a:gd name="connsiteX202" fmla="*/ 1921437 w 2259925"/>
                <a:gd name="connsiteY202" fmla="*/ 454298 h 1038862"/>
                <a:gd name="connsiteX203" fmla="*/ 1917420 w 2259925"/>
                <a:gd name="connsiteY203" fmla="*/ 443210 h 1038862"/>
                <a:gd name="connsiteX204" fmla="*/ 1924114 w 2259925"/>
                <a:gd name="connsiteY204" fmla="*/ 432121 h 1038862"/>
                <a:gd name="connsiteX205" fmla="*/ 1953568 w 2259925"/>
                <a:gd name="connsiteY205" fmla="*/ 411331 h 1038862"/>
                <a:gd name="connsiteX206" fmla="*/ 1905534 w 2259925"/>
                <a:gd name="connsiteY206" fmla="*/ 398157 h 1038862"/>
                <a:gd name="connsiteX207" fmla="*/ 1916407 w 2259925"/>
                <a:gd name="connsiteY207" fmla="*/ 400919 h 1038862"/>
                <a:gd name="connsiteX208" fmla="*/ 1917788 w 2259925"/>
                <a:gd name="connsiteY208" fmla="*/ 421629 h 1038862"/>
                <a:gd name="connsiteX209" fmla="*/ 1906742 w 2259925"/>
                <a:gd name="connsiteY209" fmla="*/ 435435 h 1038862"/>
                <a:gd name="connsiteX210" fmla="*/ 1895697 w 2259925"/>
                <a:gd name="connsiteY210" fmla="*/ 440958 h 1038862"/>
                <a:gd name="connsiteX211" fmla="*/ 1887413 w 2259925"/>
                <a:gd name="connsiteY211" fmla="*/ 436816 h 1038862"/>
                <a:gd name="connsiteX212" fmla="*/ 1884652 w 2259925"/>
                <a:gd name="connsiteY212" fmla="*/ 417487 h 1038862"/>
                <a:gd name="connsiteX213" fmla="*/ 1895697 w 2259925"/>
                <a:gd name="connsiteY213" fmla="*/ 403680 h 1038862"/>
                <a:gd name="connsiteX214" fmla="*/ 1905534 w 2259925"/>
                <a:gd name="connsiteY214" fmla="*/ 398157 h 1038862"/>
                <a:gd name="connsiteX215" fmla="*/ 225483 w 2259925"/>
                <a:gd name="connsiteY215" fmla="*/ 352344 h 1038862"/>
                <a:gd name="connsiteX216" fmla="*/ 242501 w 2259925"/>
                <a:gd name="connsiteY216" fmla="*/ 361769 h 1038862"/>
                <a:gd name="connsiteX217" fmla="*/ 249046 w 2259925"/>
                <a:gd name="connsiteY217" fmla="*/ 379273 h 1038862"/>
                <a:gd name="connsiteX218" fmla="*/ 239883 w 2259925"/>
                <a:gd name="connsiteY218" fmla="*/ 396777 h 1038862"/>
                <a:gd name="connsiteX219" fmla="*/ 235956 w 2259925"/>
                <a:gd name="connsiteY219" fmla="*/ 396777 h 1038862"/>
                <a:gd name="connsiteX220" fmla="*/ 222865 w 2259925"/>
                <a:gd name="connsiteY220" fmla="*/ 387352 h 1038862"/>
                <a:gd name="connsiteX221" fmla="*/ 217629 w 2259925"/>
                <a:gd name="connsiteY221" fmla="*/ 369848 h 1038862"/>
                <a:gd name="connsiteX222" fmla="*/ 225483 w 2259925"/>
                <a:gd name="connsiteY222" fmla="*/ 352344 h 1038862"/>
                <a:gd name="connsiteX223" fmla="*/ 161487 w 2259925"/>
                <a:gd name="connsiteY223" fmla="*/ 315725 h 1038862"/>
                <a:gd name="connsiteX224" fmla="*/ 209019 w 2259925"/>
                <a:gd name="connsiteY224" fmla="*/ 322816 h 1038862"/>
                <a:gd name="connsiteX225" fmla="*/ 219582 w 2259925"/>
                <a:gd name="connsiteY225" fmla="*/ 339834 h 1038862"/>
                <a:gd name="connsiteX226" fmla="*/ 206378 w 2259925"/>
                <a:gd name="connsiteY226" fmla="*/ 352597 h 1038862"/>
                <a:gd name="connsiteX227" fmla="*/ 205058 w 2259925"/>
                <a:gd name="connsiteY227" fmla="*/ 352597 h 1038862"/>
                <a:gd name="connsiteX228" fmla="*/ 157526 w 2259925"/>
                <a:gd name="connsiteY228" fmla="*/ 344088 h 1038862"/>
                <a:gd name="connsiteX229" fmla="*/ 145643 w 2259925"/>
                <a:gd name="connsiteY229" fmla="*/ 328489 h 1038862"/>
                <a:gd name="connsiteX230" fmla="*/ 161487 w 2259925"/>
                <a:gd name="connsiteY230" fmla="*/ 315725 h 1038862"/>
                <a:gd name="connsiteX231" fmla="*/ 13723 w 2259925"/>
                <a:gd name="connsiteY231" fmla="*/ 287800 h 1038862"/>
                <a:gd name="connsiteX232" fmla="*/ 56263 w 2259925"/>
                <a:gd name="connsiteY232" fmla="*/ 287800 h 1038862"/>
                <a:gd name="connsiteX233" fmla="*/ 63124 w 2259925"/>
                <a:gd name="connsiteY233" fmla="*/ 289165 h 1038862"/>
                <a:gd name="connsiteX234" fmla="*/ 82336 w 2259925"/>
                <a:gd name="connsiteY234" fmla="*/ 300085 h 1038862"/>
                <a:gd name="connsiteX235" fmla="*/ 111154 w 2259925"/>
                <a:gd name="connsiteY235" fmla="*/ 311004 h 1038862"/>
                <a:gd name="connsiteX236" fmla="*/ 119388 w 2259925"/>
                <a:gd name="connsiteY236" fmla="*/ 326018 h 1038862"/>
                <a:gd name="connsiteX237" fmla="*/ 107037 w 2259925"/>
                <a:gd name="connsiteY237" fmla="*/ 338303 h 1038862"/>
                <a:gd name="connsiteX238" fmla="*/ 53519 w 2259925"/>
                <a:gd name="connsiteY238" fmla="*/ 343762 h 1038862"/>
                <a:gd name="connsiteX239" fmla="*/ 52146 w 2259925"/>
                <a:gd name="connsiteY239" fmla="*/ 343762 h 1038862"/>
                <a:gd name="connsiteX240" fmla="*/ 38424 w 2259925"/>
                <a:gd name="connsiteY240" fmla="*/ 331478 h 1038862"/>
                <a:gd name="connsiteX241" fmla="*/ 50774 w 2259925"/>
                <a:gd name="connsiteY241" fmla="*/ 316464 h 1038862"/>
                <a:gd name="connsiteX242" fmla="*/ 53519 w 2259925"/>
                <a:gd name="connsiteY242" fmla="*/ 316464 h 1038862"/>
                <a:gd name="connsiteX243" fmla="*/ 52146 w 2259925"/>
                <a:gd name="connsiteY243" fmla="*/ 315099 h 1038862"/>
                <a:gd name="connsiteX244" fmla="*/ 13723 w 2259925"/>
                <a:gd name="connsiteY244" fmla="*/ 315099 h 1038862"/>
                <a:gd name="connsiteX245" fmla="*/ 0 w 2259925"/>
                <a:gd name="connsiteY245" fmla="*/ 301450 h 1038862"/>
                <a:gd name="connsiteX246" fmla="*/ 13723 w 2259925"/>
                <a:gd name="connsiteY246" fmla="*/ 287800 h 1038862"/>
                <a:gd name="connsiteX247" fmla="*/ 2026643 w 2259925"/>
                <a:gd name="connsiteY247" fmla="*/ 116970 h 1038862"/>
                <a:gd name="connsiteX248" fmla="*/ 2037770 w 2259925"/>
                <a:gd name="connsiteY248" fmla="*/ 125232 h 1038862"/>
                <a:gd name="connsiteX249" fmla="*/ 2054460 w 2259925"/>
                <a:gd name="connsiteY249" fmla="*/ 155527 h 1038862"/>
                <a:gd name="connsiteX250" fmla="*/ 2055851 w 2259925"/>
                <a:gd name="connsiteY250" fmla="*/ 161035 h 1038862"/>
                <a:gd name="connsiteX251" fmla="*/ 2030816 w 2259925"/>
                <a:gd name="connsiteY251" fmla="*/ 203724 h 1038862"/>
                <a:gd name="connsiteX252" fmla="*/ 1975181 w 2259925"/>
                <a:gd name="connsiteY252" fmla="*/ 223002 h 1038862"/>
                <a:gd name="connsiteX253" fmla="*/ 1971009 w 2259925"/>
                <a:gd name="connsiteY253" fmla="*/ 223002 h 1038862"/>
                <a:gd name="connsiteX254" fmla="*/ 1958491 w 2259925"/>
                <a:gd name="connsiteY254" fmla="*/ 217494 h 1038862"/>
                <a:gd name="connsiteX255" fmla="*/ 1959882 w 2259925"/>
                <a:gd name="connsiteY255" fmla="*/ 200970 h 1038862"/>
                <a:gd name="connsiteX256" fmla="*/ 1986308 w 2259925"/>
                <a:gd name="connsiteY256" fmla="*/ 169298 h 1038862"/>
                <a:gd name="connsiteX257" fmla="*/ 2012734 w 2259925"/>
                <a:gd name="connsiteY257" fmla="*/ 123855 h 1038862"/>
                <a:gd name="connsiteX258" fmla="*/ 2026643 w 2259925"/>
                <a:gd name="connsiteY258" fmla="*/ 116970 h 1038862"/>
                <a:gd name="connsiteX259" fmla="*/ 1998723 w 2259925"/>
                <a:gd name="connsiteY259" fmla="*/ 59433 h 1038862"/>
                <a:gd name="connsiteX260" fmla="*/ 2043182 w 2259925"/>
                <a:gd name="connsiteY260" fmla="*/ 74502 h 1038862"/>
                <a:gd name="connsiteX261" fmla="*/ 2052907 w 2259925"/>
                <a:gd name="connsiteY261" fmla="*/ 86831 h 1038862"/>
                <a:gd name="connsiteX262" fmla="*/ 2043182 w 2259925"/>
                <a:gd name="connsiteY262" fmla="*/ 100531 h 1038862"/>
                <a:gd name="connsiteX263" fmla="*/ 2009838 w 2259925"/>
                <a:gd name="connsiteY263" fmla="*/ 115600 h 1038862"/>
                <a:gd name="connsiteX264" fmla="*/ 2004280 w 2259925"/>
                <a:gd name="connsiteY264" fmla="*/ 116970 h 1038862"/>
                <a:gd name="connsiteX265" fmla="*/ 1998723 w 2259925"/>
                <a:gd name="connsiteY265" fmla="*/ 115600 h 1038862"/>
                <a:gd name="connsiteX266" fmla="*/ 1990387 w 2259925"/>
                <a:gd name="connsiteY266" fmla="*/ 106010 h 1038862"/>
                <a:gd name="connsiteX267" fmla="*/ 1980661 w 2259925"/>
                <a:gd name="connsiteY267" fmla="*/ 77242 h 1038862"/>
                <a:gd name="connsiteX268" fmla="*/ 1984829 w 2259925"/>
                <a:gd name="connsiteY268" fmla="*/ 63542 h 1038862"/>
                <a:gd name="connsiteX269" fmla="*/ 1998723 w 2259925"/>
                <a:gd name="connsiteY269" fmla="*/ 59433 h 1038862"/>
                <a:gd name="connsiteX270" fmla="*/ 365788 w 2259925"/>
                <a:gd name="connsiteY270" fmla="*/ 1938 h 1038862"/>
                <a:gd name="connsiteX271" fmla="*/ 371303 w 2259925"/>
                <a:gd name="connsiteY271" fmla="*/ 20020 h 1038862"/>
                <a:gd name="connsiteX272" fmla="*/ 365788 w 2259925"/>
                <a:gd name="connsiteY272" fmla="*/ 31147 h 1038862"/>
                <a:gd name="connsiteX273" fmla="*/ 371303 w 2259925"/>
                <a:gd name="connsiteY273" fmla="*/ 42274 h 1038862"/>
                <a:gd name="connsiteX274" fmla="*/ 371303 w 2259925"/>
                <a:gd name="connsiteY274" fmla="*/ 49228 h 1038862"/>
                <a:gd name="connsiteX275" fmla="*/ 312019 w 2259925"/>
                <a:gd name="connsiteY275" fmla="*/ 49228 h 1038862"/>
                <a:gd name="connsiteX276" fmla="*/ 310641 w 2259925"/>
                <a:gd name="connsiteY276" fmla="*/ 45056 h 1038862"/>
                <a:gd name="connsiteX277" fmla="*/ 316155 w 2259925"/>
                <a:gd name="connsiteY277" fmla="*/ 29756 h 1038862"/>
                <a:gd name="connsiteX278" fmla="*/ 349244 w 2259925"/>
                <a:gd name="connsiteY278" fmla="*/ 3329 h 1038862"/>
                <a:gd name="connsiteX279" fmla="*/ 365788 w 2259925"/>
                <a:gd name="connsiteY279" fmla="*/ 1938 h 1038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2259925" h="1038862">
                  <a:moveTo>
                    <a:pt x="1974262" y="960697"/>
                  </a:moveTo>
                  <a:cubicBezTo>
                    <a:pt x="1976913" y="962056"/>
                    <a:pt x="1987516" y="962056"/>
                    <a:pt x="1995469" y="963415"/>
                  </a:cubicBezTo>
                  <a:cubicBezTo>
                    <a:pt x="2000770" y="963415"/>
                    <a:pt x="2004747" y="967494"/>
                    <a:pt x="2006072" y="972931"/>
                  </a:cubicBezTo>
                  <a:cubicBezTo>
                    <a:pt x="2008723" y="978369"/>
                    <a:pt x="2007397" y="983806"/>
                    <a:pt x="2003421" y="987884"/>
                  </a:cubicBezTo>
                  <a:cubicBezTo>
                    <a:pt x="1983540" y="1008275"/>
                    <a:pt x="1983540" y="1008275"/>
                    <a:pt x="1983540" y="1008275"/>
                  </a:cubicBezTo>
                  <a:cubicBezTo>
                    <a:pt x="1980889" y="1010994"/>
                    <a:pt x="1976913" y="1012353"/>
                    <a:pt x="1972937" y="1012353"/>
                  </a:cubicBezTo>
                  <a:cubicBezTo>
                    <a:pt x="1971612" y="1012353"/>
                    <a:pt x="1970286" y="1012353"/>
                    <a:pt x="1968961" y="1010994"/>
                  </a:cubicBezTo>
                  <a:cubicBezTo>
                    <a:pt x="1964985" y="1009634"/>
                    <a:pt x="1961008" y="1005556"/>
                    <a:pt x="1959683" y="1000119"/>
                  </a:cubicBezTo>
                  <a:cubicBezTo>
                    <a:pt x="1955707" y="977009"/>
                    <a:pt x="1955707" y="977009"/>
                    <a:pt x="1955707" y="977009"/>
                  </a:cubicBezTo>
                  <a:cubicBezTo>
                    <a:pt x="1955707" y="971572"/>
                    <a:pt x="1957032" y="966134"/>
                    <a:pt x="1961008" y="963415"/>
                  </a:cubicBezTo>
                  <a:cubicBezTo>
                    <a:pt x="1964985" y="960697"/>
                    <a:pt x="1970286" y="959337"/>
                    <a:pt x="1974262" y="960697"/>
                  </a:cubicBezTo>
                  <a:close/>
                  <a:moveTo>
                    <a:pt x="2161818" y="954802"/>
                  </a:moveTo>
                  <a:cubicBezTo>
                    <a:pt x="2165852" y="956158"/>
                    <a:pt x="2168541" y="958869"/>
                    <a:pt x="2169886" y="962937"/>
                  </a:cubicBezTo>
                  <a:cubicBezTo>
                    <a:pt x="2173920" y="979207"/>
                    <a:pt x="2173920" y="979207"/>
                    <a:pt x="2173920" y="979207"/>
                  </a:cubicBezTo>
                  <a:cubicBezTo>
                    <a:pt x="2176609" y="984630"/>
                    <a:pt x="2173920" y="992765"/>
                    <a:pt x="2167197" y="995476"/>
                  </a:cubicBezTo>
                  <a:cubicBezTo>
                    <a:pt x="2074419" y="1037506"/>
                    <a:pt x="2074419" y="1037506"/>
                    <a:pt x="2074419" y="1037506"/>
                  </a:cubicBezTo>
                  <a:cubicBezTo>
                    <a:pt x="2073074" y="1038862"/>
                    <a:pt x="2070385" y="1038862"/>
                    <a:pt x="2069040" y="1038862"/>
                  </a:cubicBezTo>
                  <a:cubicBezTo>
                    <a:pt x="2063662" y="1038862"/>
                    <a:pt x="2059628" y="1036151"/>
                    <a:pt x="2056939" y="1032083"/>
                  </a:cubicBezTo>
                  <a:cubicBezTo>
                    <a:pt x="2052905" y="1025304"/>
                    <a:pt x="2055594" y="1017169"/>
                    <a:pt x="2060973" y="1013102"/>
                  </a:cubicBezTo>
                  <a:cubicBezTo>
                    <a:pt x="2149717" y="956158"/>
                    <a:pt x="2149717" y="956158"/>
                    <a:pt x="2149717" y="956158"/>
                  </a:cubicBezTo>
                  <a:cubicBezTo>
                    <a:pt x="2152406" y="953446"/>
                    <a:pt x="2157785" y="953446"/>
                    <a:pt x="2161818" y="954802"/>
                  </a:cubicBezTo>
                  <a:close/>
                  <a:moveTo>
                    <a:pt x="2226681" y="892949"/>
                  </a:moveTo>
                  <a:cubicBezTo>
                    <a:pt x="2232036" y="892949"/>
                    <a:pt x="2237392" y="897016"/>
                    <a:pt x="2238730" y="902439"/>
                  </a:cubicBezTo>
                  <a:cubicBezTo>
                    <a:pt x="2242747" y="917353"/>
                    <a:pt x="2242747" y="917353"/>
                    <a:pt x="2242747" y="917353"/>
                  </a:cubicBezTo>
                  <a:cubicBezTo>
                    <a:pt x="2248102" y="917353"/>
                    <a:pt x="2252119" y="921421"/>
                    <a:pt x="2254796" y="926844"/>
                  </a:cubicBezTo>
                  <a:cubicBezTo>
                    <a:pt x="2256135" y="932267"/>
                    <a:pt x="2254796" y="939046"/>
                    <a:pt x="2249441" y="943114"/>
                  </a:cubicBezTo>
                  <a:cubicBezTo>
                    <a:pt x="2205260" y="974298"/>
                    <a:pt x="2205260" y="974298"/>
                    <a:pt x="2205260" y="974298"/>
                  </a:cubicBezTo>
                  <a:cubicBezTo>
                    <a:pt x="2202582" y="975653"/>
                    <a:pt x="2199905" y="977009"/>
                    <a:pt x="2197227" y="977009"/>
                  </a:cubicBezTo>
                  <a:cubicBezTo>
                    <a:pt x="2194549" y="977009"/>
                    <a:pt x="2190533" y="975653"/>
                    <a:pt x="2189194" y="974298"/>
                  </a:cubicBezTo>
                  <a:cubicBezTo>
                    <a:pt x="2183839" y="970230"/>
                    <a:pt x="2182500" y="963451"/>
                    <a:pt x="2185178" y="956672"/>
                  </a:cubicBezTo>
                  <a:cubicBezTo>
                    <a:pt x="2213293" y="899728"/>
                    <a:pt x="2213293" y="899728"/>
                    <a:pt x="2213293" y="899728"/>
                  </a:cubicBezTo>
                  <a:cubicBezTo>
                    <a:pt x="2214632" y="894304"/>
                    <a:pt x="2221326" y="891593"/>
                    <a:pt x="2226681" y="892949"/>
                  </a:cubicBezTo>
                  <a:close/>
                  <a:moveTo>
                    <a:pt x="1932483" y="653021"/>
                  </a:moveTo>
                  <a:cubicBezTo>
                    <a:pt x="1984111" y="657093"/>
                    <a:pt x="1984111" y="657093"/>
                    <a:pt x="1984111" y="657093"/>
                  </a:cubicBezTo>
                  <a:cubicBezTo>
                    <a:pt x="1988187" y="658450"/>
                    <a:pt x="1992263" y="659807"/>
                    <a:pt x="1993621" y="663879"/>
                  </a:cubicBezTo>
                  <a:cubicBezTo>
                    <a:pt x="1996338" y="667951"/>
                    <a:pt x="1997697" y="672023"/>
                    <a:pt x="1996338" y="676095"/>
                  </a:cubicBezTo>
                  <a:cubicBezTo>
                    <a:pt x="1992263" y="685596"/>
                    <a:pt x="1992263" y="685596"/>
                    <a:pt x="1992263" y="685596"/>
                  </a:cubicBezTo>
                  <a:cubicBezTo>
                    <a:pt x="2011283" y="692382"/>
                    <a:pt x="2011283" y="692382"/>
                    <a:pt x="2011283" y="692382"/>
                  </a:cubicBezTo>
                  <a:cubicBezTo>
                    <a:pt x="2028946" y="659807"/>
                    <a:pt x="2028946" y="659807"/>
                    <a:pt x="2028946" y="659807"/>
                  </a:cubicBezTo>
                  <a:cubicBezTo>
                    <a:pt x="2031663" y="655735"/>
                    <a:pt x="2035739" y="654378"/>
                    <a:pt x="2039815" y="653021"/>
                  </a:cubicBezTo>
                  <a:cubicBezTo>
                    <a:pt x="2043890" y="653021"/>
                    <a:pt x="2047966" y="653021"/>
                    <a:pt x="2050684" y="657093"/>
                  </a:cubicBezTo>
                  <a:cubicBezTo>
                    <a:pt x="2073780" y="677452"/>
                    <a:pt x="2073780" y="677452"/>
                    <a:pt x="2073780" y="677452"/>
                  </a:cubicBezTo>
                  <a:cubicBezTo>
                    <a:pt x="2076498" y="678809"/>
                    <a:pt x="2077856" y="681524"/>
                    <a:pt x="2079215" y="684239"/>
                  </a:cubicBezTo>
                  <a:cubicBezTo>
                    <a:pt x="2088725" y="734459"/>
                    <a:pt x="2088725" y="734459"/>
                    <a:pt x="2088725" y="734459"/>
                  </a:cubicBezTo>
                  <a:cubicBezTo>
                    <a:pt x="2125408" y="791465"/>
                    <a:pt x="2125408" y="791465"/>
                    <a:pt x="2125408" y="791465"/>
                  </a:cubicBezTo>
                  <a:cubicBezTo>
                    <a:pt x="2128126" y="795537"/>
                    <a:pt x="2129484" y="800966"/>
                    <a:pt x="2126767" y="806396"/>
                  </a:cubicBezTo>
                  <a:cubicBezTo>
                    <a:pt x="2087367" y="883762"/>
                    <a:pt x="2087367" y="883762"/>
                    <a:pt x="2087367" y="883762"/>
                  </a:cubicBezTo>
                  <a:cubicBezTo>
                    <a:pt x="2086008" y="885119"/>
                    <a:pt x="2084649" y="886476"/>
                    <a:pt x="2083291" y="887834"/>
                  </a:cubicBezTo>
                  <a:cubicBezTo>
                    <a:pt x="2034380" y="929910"/>
                    <a:pt x="2034380" y="929910"/>
                    <a:pt x="2034380" y="929910"/>
                  </a:cubicBezTo>
                  <a:cubicBezTo>
                    <a:pt x="2033021" y="931268"/>
                    <a:pt x="2031663" y="931268"/>
                    <a:pt x="2028946" y="932625"/>
                  </a:cubicBezTo>
                  <a:cubicBezTo>
                    <a:pt x="1982752" y="947555"/>
                    <a:pt x="1982752" y="947555"/>
                    <a:pt x="1982752" y="947555"/>
                  </a:cubicBezTo>
                  <a:cubicBezTo>
                    <a:pt x="1981394" y="947555"/>
                    <a:pt x="1980035" y="947555"/>
                    <a:pt x="1978676" y="947555"/>
                  </a:cubicBezTo>
                  <a:cubicBezTo>
                    <a:pt x="1977318" y="947555"/>
                    <a:pt x="1974600" y="947555"/>
                    <a:pt x="1973242" y="946198"/>
                  </a:cubicBezTo>
                  <a:cubicBezTo>
                    <a:pt x="1946069" y="935340"/>
                    <a:pt x="1935200" y="928553"/>
                    <a:pt x="1933841" y="919052"/>
                  </a:cubicBezTo>
                  <a:cubicBezTo>
                    <a:pt x="1931124" y="914980"/>
                    <a:pt x="1924331" y="902764"/>
                    <a:pt x="1917538" y="891905"/>
                  </a:cubicBezTo>
                  <a:cubicBezTo>
                    <a:pt x="1883572" y="864759"/>
                    <a:pt x="1883572" y="864759"/>
                    <a:pt x="1883572" y="864759"/>
                  </a:cubicBezTo>
                  <a:cubicBezTo>
                    <a:pt x="1814282" y="900050"/>
                    <a:pt x="1814282" y="900050"/>
                    <a:pt x="1814282" y="900050"/>
                  </a:cubicBezTo>
                  <a:cubicBezTo>
                    <a:pt x="1812923" y="901407"/>
                    <a:pt x="1811565" y="901407"/>
                    <a:pt x="1808847" y="901407"/>
                  </a:cubicBezTo>
                  <a:cubicBezTo>
                    <a:pt x="1740916" y="905479"/>
                    <a:pt x="1740916" y="905479"/>
                    <a:pt x="1740916" y="905479"/>
                  </a:cubicBezTo>
                  <a:cubicBezTo>
                    <a:pt x="1735481" y="905479"/>
                    <a:pt x="1731405" y="902764"/>
                    <a:pt x="1728688" y="898692"/>
                  </a:cubicBezTo>
                  <a:cubicBezTo>
                    <a:pt x="1725971" y="894621"/>
                    <a:pt x="1725971" y="889191"/>
                    <a:pt x="1727330" y="885119"/>
                  </a:cubicBezTo>
                  <a:cubicBezTo>
                    <a:pt x="1736840" y="867474"/>
                    <a:pt x="1736840" y="867474"/>
                    <a:pt x="1736840" y="867474"/>
                  </a:cubicBezTo>
                  <a:cubicBezTo>
                    <a:pt x="1743633" y="762962"/>
                    <a:pt x="1743633" y="762962"/>
                    <a:pt x="1743633" y="762962"/>
                  </a:cubicBezTo>
                  <a:cubicBezTo>
                    <a:pt x="1743633" y="756176"/>
                    <a:pt x="1747709" y="752104"/>
                    <a:pt x="1754502" y="750746"/>
                  </a:cubicBezTo>
                  <a:cubicBezTo>
                    <a:pt x="1810206" y="735816"/>
                    <a:pt x="1810206" y="735816"/>
                    <a:pt x="1810206" y="735816"/>
                  </a:cubicBezTo>
                  <a:cubicBezTo>
                    <a:pt x="1827868" y="716814"/>
                    <a:pt x="1827868" y="716814"/>
                    <a:pt x="1827868" y="716814"/>
                  </a:cubicBezTo>
                  <a:cubicBezTo>
                    <a:pt x="1827868" y="716814"/>
                    <a:pt x="1827868" y="715457"/>
                    <a:pt x="1829227" y="715457"/>
                  </a:cubicBezTo>
                  <a:cubicBezTo>
                    <a:pt x="1882213" y="676095"/>
                    <a:pt x="1882213" y="676095"/>
                    <a:pt x="1882213" y="676095"/>
                  </a:cubicBezTo>
                  <a:cubicBezTo>
                    <a:pt x="1886289" y="672023"/>
                    <a:pt x="1891724" y="672023"/>
                    <a:pt x="1897158" y="674738"/>
                  </a:cubicBezTo>
                  <a:cubicBezTo>
                    <a:pt x="1909386" y="681524"/>
                    <a:pt x="1909386" y="681524"/>
                    <a:pt x="1909386" y="681524"/>
                  </a:cubicBezTo>
                  <a:cubicBezTo>
                    <a:pt x="1917538" y="661165"/>
                    <a:pt x="1917538" y="661165"/>
                    <a:pt x="1917538" y="661165"/>
                  </a:cubicBezTo>
                  <a:cubicBezTo>
                    <a:pt x="1920255" y="655735"/>
                    <a:pt x="1925689" y="653021"/>
                    <a:pt x="1932483" y="653021"/>
                  </a:cubicBezTo>
                  <a:close/>
                  <a:moveTo>
                    <a:pt x="1240163" y="639645"/>
                  </a:moveTo>
                  <a:cubicBezTo>
                    <a:pt x="1245456" y="640995"/>
                    <a:pt x="1248103" y="645045"/>
                    <a:pt x="1249426" y="650445"/>
                  </a:cubicBezTo>
                  <a:cubicBezTo>
                    <a:pt x="1254719" y="677444"/>
                    <a:pt x="1254719" y="677444"/>
                    <a:pt x="1254719" y="677444"/>
                  </a:cubicBezTo>
                  <a:cubicBezTo>
                    <a:pt x="1254719" y="680144"/>
                    <a:pt x="1254719" y="681494"/>
                    <a:pt x="1253396" y="684194"/>
                  </a:cubicBezTo>
                  <a:cubicBezTo>
                    <a:pt x="1220314" y="790841"/>
                    <a:pt x="1220314" y="790841"/>
                    <a:pt x="1220314" y="790841"/>
                  </a:cubicBezTo>
                  <a:cubicBezTo>
                    <a:pt x="1218990" y="794890"/>
                    <a:pt x="1216344" y="798940"/>
                    <a:pt x="1212374" y="800290"/>
                  </a:cubicBezTo>
                  <a:cubicBezTo>
                    <a:pt x="1209727" y="800290"/>
                    <a:pt x="1208404" y="800290"/>
                    <a:pt x="1207081" y="800290"/>
                  </a:cubicBezTo>
                  <a:cubicBezTo>
                    <a:pt x="1204434" y="800290"/>
                    <a:pt x="1201788" y="800290"/>
                    <a:pt x="1200464" y="798940"/>
                  </a:cubicBezTo>
                  <a:cubicBezTo>
                    <a:pt x="1171352" y="780041"/>
                    <a:pt x="1171352" y="780041"/>
                    <a:pt x="1171352" y="780041"/>
                  </a:cubicBezTo>
                  <a:cubicBezTo>
                    <a:pt x="1166059" y="777341"/>
                    <a:pt x="1163412" y="769241"/>
                    <a:pt x="1167382" y="762491"/>
                  </a:cubicBezTo>
                  <a:cubicBezTo>
                    <a:pt x="1173998" y="747642"/>
                    <a:pt x="1173998" y="747642"/>
                    <a:pt x="1173998" y="747642"/>
                  </a:cubicBezTo>
                  <a:cubicBezTo>
                    <a:pt x="1177968" y="708493"/>
                    <a:pt x="1177968" y="708493"/>
                    <a:pt x="1177968" y="708493"/>
                  </a:cubicBezTo>
                  <a:cubicBezTo>
                    <a:pt x="1177968" y="707143"/>
                    <a:pt x="1179292" y="704443"/>
                    <a:pt x="1180615" y="703093"/>
                  </a:cubicBezTo>
                  <a:cubicBezTo>
                    <a:pt x="1193848" y="681494"/>
                    <a:pt x="1193848" y="681494"/>
                    <a:pt x="1193848" y="681494"/>
                  </a:cubicBezTo>
                  <a:cubicBezTo>
                    <a:pt x="1195171" y="680144"/>
                    <a:pt x="1195171" y="680144"/>
                    <a:pt x="1195171" y="680144"/>
                  </a:cubicBezTo>
                  <a:cubicBezTo>
                    <a:pt x="1225607" y="643695"/>
                    <a:pt x="1225607" y="643695"/>
                    <a:pt x="1225607" y="643695"/>
                  </a:cubicBezTo>
                  <a:cubicBezTo>
                    <a:pt x="1229577" y="639645"/>
                    <a:pt x="1234870" y="638295"/>
                    <a:pt x="1240163" y="639645"/>
                  </a:cubicBezTo>
                  <a:close/>
                  <a:moveTo>
                    <a:pt x="1873160" y="595523"/>
                  </a:moveTo>
                  <a:cubicBezTo>
                    <a:pt x="1892106" y="598340"/>
                    <a:pt x="1892106" y="598340"/>
                    <a:pt x="1892106" y="598340"/>
                  </a:cubicBezTo>
                  <a:cubicBezTo>
                    <a:pt x="1900226" y="598340"/>
                    <a:pt x="1905639" y="606793"/>
                    <a:pt x="1904286" y="613836"/>
                  </a:cubicBezTo>
                  <a:cubicBezTo>
                    <a:pt x="1904286" y="620879"/>
                    <a:pt x="1897519" y="626514"/>
                    <a:pt x="1890753" y="626514"/>
                  </a:cubicBezTo>
                  <a:cubicBezTo>
                    <a:pt x="1890753" y="626514"/>
                    <a:pt x="1889399" y="626514"/>
                    <a:pt x="1889399" y="626514"/>
                  </a:cubicBezTo>
                  <a:cubicBezTo>
                    <a:pt x="1869100" y="623697"/>
                    <a:pt x="1869100" y="623697"/>
                    <a:pt x="1869100" y="623697"/>
                  </a:cubicBezTo>
                  <a:cubicBezTo>
                    <a:pt x="1860980" y="622288"/>
                    <a:pt x="1855567" y="615245"/>
                    <a:pt x="1856920" y="608201"/>
                  </a:cubicBezTo>
                  <a:cubicBezTo>
                    <a:pt x="1858273" y="599749"/>
                    <a:pt x="1865040" y="594114"/>
                    <a:pt x="1873160" y="595523"/>
                  </a:cubicBezTo>
                  <a:close/>
                  <a:moveTo>
                    <a:pt x="1786237" y="576258"/>
                  </a:moveTo>
                  <a:cubicBezTo>
                    <a:pt x="1843331" y="590064"/>
                    <a:pt x="1843331" y="590064"/>
                    <a:pt x="1843331" y="590064"/>
                  </a:cubicBezTo>
                  <a:cubicBezTo>
                    <a:pt x="1851488" y="591445"/>
                    <a:pt x="1855566" y="599729"/>
                    <a:pt x="1854206" y="606632"/>
                  </a:cubicBezTo>
                  <a:cubicBezTo>
                    <a:pt x="1852847" y="613535"/>
                    <a:pt x="1846050" y="617677"/>
                    <a:pt x="1840613" y="617677"/>
                  </a:cubicBezTo>
                  <a:cubicBezTo>
                    <a:pt x="1839253" y="617677"/>
                    <a:pt x="1837894" y="617677"/>
                    <a:pt x="1836534" y="617677"/>
                  </a:cubicBezTo>
                  <a:cubicBezTo>
                    <a:pt x="1779440" y="603871"/>
                    <a:pt x="1779440" y="603871"/>
                    <a:pt x="1779440" y="603871"/>
                  </a:cubicBezTo>
                  <a:cubicBezTo>
                    <a:pt x="1771284" y="601109"/>
                    <a:pt x="1767206" y="594206"/>
                    <a:pt x="1768565" y="585922"/>
                  </a:cubicBezTo>
                  <a:cubicBezTo>
                    <a:pt x="1771284" y="579019"/>
                    <a:pt x="1778081" y="573496"/>
                    <a:pt x="1786237" y="576258"/>
                  </a:cubicBezTo>
                  <a:close/>
                  <a:moveTo>
                    <a:pt x="2161884" y="536749"/>
                  </a:moveTo>
                  <a:cubicBezTo>
                    <a:pt x="2165522" y="536578"/>
                    <a:pt x="2169334" y="537948"/>
                    <a:pt x="2172106" y="540687"/>
                  </a:cubicBezTo>
                  <a:cubicBezTo>
                    <a:pt x="2187353" y="553017"/>
                    <a:pt x="2187353" y="553017"/>
                    <a:pt x="2187353" y="553017"/>
                  </a:cubicBezTo>
                  <a:cubicBezTo>
                    <a:pt x="2192897" y="557127"/>
                    <a:pt x="2194283" y="563976"/>
                    <a:pt x="2190125" y="570826"/>
                  </a:cubicBezTo>
                  <a:lnTo>
                    <a:pt x="2186633" y="577154"/>
                  </a:lnTo>
                  <a:lnTo>
                    <a:pt x="2196384" y="571875"/>
                  </a:lnTo>
                  <a:cubicBezTo>
                    <a:pt x="2199983" y="571544"/>
                    <a:pt x="2203753" y="572536"/>
                    <a:pt x="2207181" y="574519"/>
                  </a:cubicBezTo>
                  <a:cubicBezTo>
                    <a:pt x="2253799" y="611547"/>
                    <a:pt x="2253799" y="611547"/>
                    <a:pt x="2253799" y="611547"/>
                  </a:cubicBezTo>
                  <a:cubicBezTo>
                    <a:pt x="2260655" y="615514"/>
                    <a:pt x="2262026" y="624771"/>
                    <a:pt x="2256542" y="630061"/>
                  </a:cubicBezTo>
                  <a:cubicBezTo>
                    <a:pt x="2253799" y="634028"/>
                    <a:pt x="2249686" y="635350"/>
                    <a:pt x="2245573" y="635350"/>
                  </a:cubicBezTo>
                  <a:cubicBezTo>
                    <a:pt x="2242830" y="635350"/>
                    <a:pt x="2240088" y="634028"/>
                    <a:pt x="2237346" y="632705"/>
                  </a:cubicBezTo>
                  <a:cubicBezTo>
                    <a:pt x="2189357" y="595678"/>
                    <a:pt x="2189357" y="595678"/>
                    <a:pt x="2189357" y="595678"/>
                  </a:cubicBezTo>
                  <a:cubicBezTo>
                    <a:pt x="2186614" y="593695"/>
                    <a:pt x="2184900" y="590388"/>
                    <a:pt x="2184386" y="586917"/>
                  </a:cubicBezTo>
                  <a:lnTo>
                    <a:pt x="2186605" y="577204"/>
                  </a:lnTo>
                  <a:lnTo>
                    <a:pt x="2182848" y="584012"/>
                  </a:lnTo>
                  <a:cubicBezTo>
                    <a:pt x="2181808" y="585896"/>
                    <a:pt x="2181808" y="585896"/>
                    <a:pt x="2181808" y="585896"/>
                  </a:cubicBezTo>
                  <a:cubicBezTo>
                    <a:pt x="2179036" y="591375"/>
                    <a:pt x="2173492" y="594115"/>
                    <a:pt x="2169334" y="594115"/>
                  </a:cubicBezTo>
                  <a:cubicBezTo>
                    <a:pt x="2166562" y="594115"/>
                    <a:pt x="2163790" y="592745"/>
                    <a:pt x="2162404" y="591375"/>
                  </a:cubicBezTo>
                  <a:cubicBezTo>
                    <a:pt x="2155473" y="588636"/>
                    <a:pt x="2152701" y="579046"/>
                    <a:pt x="2156859" y="572196"/>
                  </a:cubicBezTo>
                  <a:cubicBezTo>
                    <a:pt x="2159631" y="566716"/>
                    <a:pt x="2159631" y="566716"/>
                    <a:pt x="2159631" y="566716"/>
                  </a:cubicBezTo>
                  <a:cubicBezTo>
                    <a:pt x="2154087" y="561236"/>
                    <a:pt x="2154087" y="561236"/>
                    <a:pt x="2154087" y="561236"/>
                  </a:cubicBezTo>
                  <a:cubicBezTo>
                    <a:pt x="2147157" y="555757"/>
                    <a:pt x="2147157" y="547537"/>
                    <a:pt x="2152701" y="542057"/>
                  </a:cubicBezTo>
                  <a:cubicBezTo>
                    <a:pt x="2154780" y="538633"/>
                    <a:pt x="2158245" y="536920"/>
                    <a:pt x="2161884" y="536749"/>
                  </a:cubicBezTo>
                  <a:close/>
                  <a:moveTo>
                    <a:pt x="2000032" y="518887"/>
                  </a:moveTo>
                  <a:cubicBezTo>
                    <a:pt x="2005514" y="517535"/>
                    <a:pt x="2010995" y="518887"/>
                    <a:pt x="2013736" y="522945"/>
                  </a:cubicBezTo>
                  <a:cubicBezTo>
                    <a:pt x="2024700" y="537822"/>
                    <a:pt x="2024700" y="537822"/>
                    <a:pt x="2024700" y="537822"/>
                  </a:cubicBezTo>
                  <a:cubicBezTo>
                    <a:pt x="2039774" y="531059"/>
                    <a:pt x="2039774" y="531059"/>
                    <a:pt x="2039774" y="531059"/>
                  </a:cubicBezTo>
                  <a:cubicBezTo>
                    <a:pt x="2043885" y="529707"/>
                    <a:pt x="2047997" y="529707"/>
                    <a:pt x="2052108" y="531059"/>
                  </a:cubicBezTo>
                  <a:cubicBezTo>
                    <a:pt x="2128851" y="570281"/>
                    <a:pt x="2128851" y="570281"/>
                    <a:pt x="2128851" y="570281"/>
                  </a:cubicBezTo>
                  <a:cubicBezTo>
                    <a:pt x="2130221" y="570281"/>
                    <a:pt x="2131592" y="571634"/>
                    <a:pt x="2132962" y="574339"/>
                  </a:cubicBezTo>
                  <a:cubicBezTo>
                    <a:pt x="2175445" y="628437"/>
                    <a:pt x="2175445" y="628437"/>
                    <a:pt x="2175445" y="628437"/>
                  </a:cubicBezTo>
                  <a:cubicBezTo>
                    <a:pt x="2179556" y="633847"/>
                    <a:pt x="2178185" y="640609"/>
                    <a:pt x="2174074" y="646019"/>
                  </a:cubicBezTo>
                  <a:cubicBezTo>
                    <a:pt x="2171333" y="648724"/>
                    <a:pt x="2167222" y="650076"/>
                    <a:pt x="2163111" y="650076"/>
                  </a:cubicBezTo>
                  <a:cubicBezTo>
                    <a:pt x="2160370" y="650076"/>
                    <a:pt x="2157629" y="650076"/>
                    <a:pt x="2156259" y="647371"/>
                  </a:cubicBezTo>
                  <a:cubicBezTo>
                    <a:pt x="2104183" y="613560"/>
                    <a:pt x="2104183" y="613560"/>
                    <a:pt x="2104183" y="613560"/>
                  </a:cubicBezTo>
                  <a:cubicBezTo>
                    <a:pt x="2093220" y="624380"/>
                    <a:pt x="2093220" y="624380"/>
                    <a:pt x="2093220" y="624380"/>
                  </a:cubicBezTo>
                  <a:cubicBezTo>
                    <a:pt x="2089109" y="628437"/>
                    <a:pt x="2082257" y="629789"/>
                    <a:pt x="2076775" y="627084"/>
                  </a:cubicBezTo>
                  <a:cubicBezTo>
                    <a:pt x="2038404" y="608150"/>
                    <a:pt x="2038404" y="608150"/>
                    <a:pt x="2038404" y="608150"/>
                  </a:cubicBezTo>
                  <a:cubicBezTo>
                    <a:pt x="2032922" y="605445"/>
                    <a:pt x="2028811" y="598683"/>
                    <a:pt x="2030181" y="593273"/>
                  </a:cubicBezTo>
                  <a:cubicBezTo>
                    <a:pt x="2031552" y="589216"/>
                    <a:pt x="2031552" y="589216"/>
                    <a:pt x="2031552" y="589216"/>
                  </a:cubicBezTo>
                  <a:cubicBezTo>
                    <a:pt x="1991810" y="572986"/>
                    <a:pt x="1991810" y="572986"/>
                    <a:pt x="1991810" y="572986"/>
                  </a:cubicBezTo>
                  <a:cubicBezTo>
                    <a:pt x="1984958" y="570281"/>
                    <a:pt x="1982217" y="563518"/>
                    <a:pt x="1983587" y="556756"/>
                  </a:cubicBezTo>
                  <a:cubicBezTo>
                    <a:pt x="1989069" y="529707"/>
                    <a:pt x="1989069" y="529707"/>
                    <a:pt x="1989069" y="529707"/>
                  </a:cubicBezTo>
                  <a:cubicBezTo>
                    <a:pt x="1990439" y="524297"/>
                    <a:pt x="1994551" y="520240"/>
                    <a:pt x="2000032" y="518887"/>
                  </a:cubicBezTo>
                  <a:close/>
                  <a:moveTo>
                    <a:pt x="1925562" y="502808"/>
                  </a:moveTo>
                  <a:cubicBezTo>
                    <a:pt x="1947738" y="502808"/>
                    <a:pt x="1947738" y="502808"/>
                    <a:pt x="1947738" y="502808"/>
                  </a:cubicBezTo>
                  <a:cubicBezTo>
                    <a:pt x="1954669" y="502808"/>
                    <a:pt x="1961599" y="509626"/>
                    <a:pt x="1961599" y="516444"/>
                  </a:cubicBezTo>
                  <a:cubicBezTo>
                    <a:pt x="1961599" y="524626"/>
                    <a:pt x="1954669" y="531444"/>
                    <a:pt x="1947738" y="531444"/>
                  </a:cubicBezTo>
                  <a:cubicBezTo>
                    <a:pt x="1935264" y="531444"/>
                    <a:pt x="1935264" y="531444"/>
                    <a:pt x="1935264" y="531444"/>
                  </a:cubicBezTo>
                  <a:cubicBezTo>
                    <a:pt x="1920018" y="568261"/>
                    <a:pt x="1920018" y="568261"/>
                    <a:pt x="1920018" y="568261"/>
                  </a:cubicBezTo>
                  <a:cubicBezTo>
                    <a:pt x="1917246" y="573716"/>
                    <a:pt x="1911701" y="576443"/>
                    <a:pt x="1906157" y="576443"/>
                  </a:cubicBezTo>
                  <a:cubicBezTo>
                    <a:pt x="1904771" y="576443"/>
                    <a:pt x="1903385" y="576443"/>
                    <a:pt x="1900613" y="575080"/>
                  </a:cubicBezTo>
                  <a:cubicBezTo>
                    <a:pt x="1893683" y="572352"/>
                    <a:pt x="1890911" y="564170"/>
                    <a:pt x="1893683" y="557352"/>
                  </a:cubicBezTo>
                  <a:cubicBezTo>
                    <a:pt x="1911701" y="510989"/>
                    <a:pt x="1911701" y="510989"/>
                    <a:pt x="1911701" y="510989"/>
                  </a:cubicBezTo>
                  <a:cubicBezTo>
                    <a:pt x="1914474" y="506899"/>
                    <a:pt x="1920018" y="502808"/>
                    <a:pt x="1925562" y="502808"/>
                  </a:cubicBezTo>
                  <a:close/>
                  <a:moveTo>
                    <a:pt x="1690287" y="469187"/>
                  </a:moveTo>
                  <a:cubicBezTo>
                    <a:pt x="1693686" y="469531"/>
                    <a:pt x="1696744" y="470908"/>
                    <a:pt x="1698783" y="472973"/>
                  </a:cubicBezTo>
                  <a:cubicBezTo>
                    <a:pt x="1757237" y="534922"/>
                    <a:pt x="1757237" y="534922"/>
                    <a:pt x="1757237" y="534922"/>
                  </a:cubicBezTo>
                  <a:cubicBezTo>
                    <a:pt x="1759956" y="539052"/>
                    <a:pt x="1761315" y="543182"/>
                    <a:pt x="1761315" y="547311"/>
                  </a:cubicBezTo>
                  <a:cubicBezTo>
                    <a:pt x="1754518" y="583104"/>
                    <a:pt x="1754518" y="583104"/>
                    <a:pt x="1754518" y="583104"/>
                  </a:cubicBezTo>
                  <a:cubicBezTo>
                    <a:pt x="1753159" y="588611"/>
                    <a:pt x="1749081" y="592741"/>
                    <a:pt x="1743643" y="594117"/>
                  </a:cubicBezTo>
                  <a:cubicBezTo>
                    <a:pt x="1742284" y="594117"/>
                    <a:pt x="1740924" y="594117"/>
                    <a:pt x="1740924" y="594117"/>
                  </a:cubicBezTo>
                  <a:cubicBezTo>
                    <a:pt x="1736846" y="594117"/>
                    <a:pt x="1732768" y="592741"/>
                    <a:pt x="1730049" y="589987"/>
                  </a:cubicBezTo>
                  <a:cubicBezTo>
                    <a:pt x="1713737" y="572091"/>
                    <a:pt x="1713737" y="572091"/>
                    <a:pt x="1713737" y="572091"/>
                  </a:cubicBezTo>
                  <a:cubicBezTo>
                    <a:pt x="1712377" y="570714"/>
                    <a:pt x="1711018" y="569338"/>
                    <a:pt x="1709659" y="566584"/>
                  </a:cubicBezTo>
                  <a:cubicBezTo>
                    <a:pt x="1705580" y="551441"/>
                    <a:pt x="1698783" y="528038"/>
                    <a:pt x="1697424" y="522532"/>
                  </a:cubicBezTo>
                  <a:cubicBezTo>
                    <a:pt x="1694705" y="518402"/>
                    <a:pt x="1685190" y="503259"/>
                    <a:pt x="1677033" y="490869"/>
                  </a:cubicBezTo>
                  <a:cubicBezTo>
                    <a:pt x="1672955" y="485363"/>
                    <a:pt x="1674315" y="477103"/>
                    <a:pt x="1679752" y="471596"/>
                  </a:cubicBezTo>
                  <a:cubicBezTo>
                    <a:pt x="1683151" y="469531"/>
                    <a:pt x="1686889" y="468843"/>
                    <a:pt x="1690287" y="469187"/>
                  </a:cubicBezTo>
                  <a:close/>
                  <a:moveTo>
                    <a:pt x="1876320" y="438012"/>
                  </a:moveTo>
                  <a:cubicBezTo>
                    <a:pt x="1883091" y="438012"/>
                    <a:pt x="1887154" y="439390"/>
                    <a:pt x="1907467" y="468343"/>
                  </a:cubicBezTo>
                  <a:cubicBezTo>
                    <a:pt x="1910175" y="471100"/>
                    <a:pt x="1911529" y="476615"/>
                    <a:pt x="1910175" y="480751"/>
                  </a:cubicBezTo>
                  <a:cubicBezTo>
                    <a:pt x="1884445" y="557957"/>
                    <a:pt x="1884445" y="557957"/>
                    <a:pt x="1884445" y="557957"/>
                  </a:cubicBezTo>
                  <a:cubicBezTo>
                    <a:pt x="1883091" y="563471"/>
                    <a:pt x="1877675" y="567607"/>
                    <a:pt x="1870904" y="567607"/>
                  </a:cubicBezTo>
                  <a:cubicBezTo>
                    <a:pt x="1870904" y="567607"/>
                    <a:pt x="1869549" y="567607"/>
                    <a:pt x="1868195" y="567607"/>
                  </a:cubicBezTo>
                  <a:cubicBezTo>
                    <a:pt x="1815382" y="552442"/>
                    <a:pt x="1815382" y="552442"/>
                    <a:pt x="1815382" y="552442"/>
                  </a:cubicBezTo>
                  <a:cubicBezTo>
                    <a:pt x="1809965" y="552442"/>
                    <a:pt x="1807257" y="548306"/>
                    <a:pt x="1805903" y="544170"/>
                  </a:cubicBezTo>
                  <a:cubicBezTo>
                    <a:pt x="1795069" y="515218"/>
                    <a:pt x="1795069" y="515218"/>
                    <a:pt x="1795069" y="515218"/>
                  </a:cubicBezTo>
                  <a:cubicBezTo>
                    <a:pt x="1793715" y="511082"/>
                    <a:pt x="1793715" y="506946"/>
                    <a:pt x="1795069" y="504188"/>
                  </a:cubicBezTo>
                  <a:cubicBezTo>
                    <a:pt x="1796423" y="500052"/>
                    <a:pt x="1799132" y="497295"/>
                    <a:pt x="1803194" y="495916"/>
                  </a:cubicBezTo>
                  <a:cubicBezTo>
                    <a:pt x="1811320" y="493159"/>
                    <a:pt x="1820799" y="490402"/>
                    <a:pt x="1824861" y="487644"/>
                  </a:cubicBezTo>
                  <a:cubicBezTo>
                    <a:pt x="1828924" y="482130"/>
                    <a:pt x="1838403" y="471100"/>
                    <a:pt x="1843820" y="465585"/>
                  </a:cubicBezTo>
                  <a:cubicBezTo>
                    <a:pt x="1865487" y="439390"/>
                    <a:pt x="1869549" y="438012"/>
                    <a:pt x="1876320" y="438012"/>
                  </a:cubicBezTo>
                  <a:close/>
                  <a:moveTo>
                    <a:pt x="2043368" y="420340"/>
                  </a:moveTo>
                  <a:cubicBezTo>
                    <a:pt x="2051784" y="420340"/>
                    <a:pt x="2058796" y="427137"/>
                    <a:pt x="2058796" y="433934"/>
                  </a:cubicBezTo>
                  <a:cubicBezTo>
                    <a:pt x="2058796" y="442090"/>
                    <a:pt x="2058796" y="442090"/>
                    <a:pt x="2058796" y="442090"/>
                  </a:cubicBezTo>
                  <a:cubicBezTo>
                    <a:pt x="2058796" y="450246"/>
                    <a:pt x="2051784" y="455684"/>
                    <a:pt x="2043368" y="455684"/>
                  </a:cubicBezTo>
                  <a:cubicBezTo>
                    <a:pt x="2036356" y="455684"/>
                    <a:pt x="2029343" y="450246"/>
                    <a:pt x="2029343" y="442090"/>
                  </a:cubicBezTo>
                  <a:cubicBezTo>
                    <a:pt x="2029343" y="433934"/>
                    <a:pt x="2029343" y="433934"/>
                    <a:pt x="2029343" y="433934"/>
                  </a:cubicBezTo>
                  <a:cubicBezTo>
                    <a:pt x="2029343" y="427137"/>
                    <a:pt x="2036356" y="420340"/>
                    <a:pt x="2043368" y="420340"/>
                  </a:cubicBezTo>
                  <a:close/>
                  <a:moveTo>
                    <a:pt x="1953568" y="411331"/>
                  </a:moveTo>
                  <a:cubicBezTo>
                    <a:pt x="1958923" y="408559"/>
                    <a:pt x="1964278" y="408559"/>
                    <a:pt x="1969633" y="412717"/>
                  </a:cubicBezTo>
                  <a:cubicBezTo>
                    <a:pt x="1973650" y="415489"/>
                    <a:pt x="1976327" y="422419"/>
                    <a:pt x="1974988" y="427963"/>
                  </a:cubicBezTo>
                  <a:cubicBezTo>
                    <a:pt x="1962939" y="469545"/>
                    <a:pt x="1962939" y="469545"/>
                    <a:pt x="1962939" y="469545"/>
                  </a:cubicBezTo>
                  <a:cubicBezTo>
                    <a:pt x="1961600" y="473703"/>
                    <a:pt x="1957584" y="477861"/>
                    <a:pt x="1952229" y="479247"/>
                  </a:cubicBezTo>
                  <a:cubicBezTo>
                    <a:pt x="1952229" y="479247"/>
                    <a:pt x="1950890" y="479247"/>
                    <a:pt x="1949551" y="479247"/>
                  </a:cubicBezTo>
                  <a:cubicBezTo>
                    <a:pt x="1945535" y="479247"/>
                    <a:pt x="1941518" y="477861"/>
                    <a:pt x="1938841" y="475089"/>
                  </a:cubicBezTo>
                  <a:cubicBezTo>
                    <a:pt x="1921437" y="454298"/>
                    <a:pt x="1921437" y="454298"/>
                    <a:pt x="1921437" y="454298"/>
                  </a:cubicBezTo>
                  <a:cubicBezTo>
                    <a:pt x="1918759" y="451526"/>
                    <a:pt x="1917420" y="447368"/>
                    <a:pt x="1917420" y="443210"/>
                  </a:cubicBezTo>
                  <a:cubicBezTo>
                    <a:pt x="1918759" y="439052"/>
                    <a:pt x="1920098" y="434893"/>
                    <a:pt x="1924114" y="432121"/>
                  </a:cubicBezTo>
                  <a:cubicBezTo>
                    <a:pt x="1953568" y="411331"/>
                    <a:pt x="1953568" y="411331"/>
                    <a:pt x="1953568" y="411331"/>
                  </a:cubicBezTo>
                  <a:close/>
                  <a:moveTo>
                    <a:pt x="1905534" y="398157"/>
                  </a:moveTo>
                  <a:cubicBezTo>
                    <a:pt x="1909158" y="397812"/>
                    <a:pt x="1912955" y="398848"/>
                    <a:pt x="1916407" y="400919"/>
                  </a:cubicBezTo>
                  <a:cubicBezTo>
                    <a:pt x="1921929" y="406441"/>
                    <a:pt x="1923310" y="414725"/>
                    <a:pt x="1917788" y="421629"/>
                  </a:cubicBezTo>
                  <a:cubicBezTo>
                    <a:pt x="1906742" y="435435"/>
                    <a:pt x="1906742" y="435435"/>
                    <a:pt x="1906742" y="435435"/>
                  </a:cubicBezTo>
                  <a:cubicBezTo>
                    <a:pt x="1903981" y="438196"/>
                    <a:pt x="1899839" y="440958"/>
                    <a:pt x="1895697" y="440958"/>
                  </a:cubicBezTo>
                  <a:cubicBezTo>
                    <a:pt x="1892936" y="440958"/>
                    <a:pt x="1888794" y="439577"/>
                    <a:pt x="1887413" y="436816"/>
                  </a:cubicBezTo>
                  <a:cubicBezTo>
                    <a:pt x="1880510" y="432674"/>
                    <a:pt x="1879129" y="423009"/>
                    <a:pt x="1884652" y="417487"/>
                  </a:cubicBezTo>
                  <a:cubicBezTo>
                    <a:pt x="1895697" y="403680"/>
                    <a:pt x="1895697" y="403680"/>
                    <a:pt x="1895697" y="403680"/>
                  </a:cubicBezTo>
                  <a:cubicBezTo>
                    <a:pt x="1898458" y="400229"/>
                    <a:pt x="1901910" y="398503"/>
                    <a:pt x="1905534" y="398157"/>
                  </a:cubicBezTo>
                  <a:close/>
                  <a:moveTo>
                    <a:pt x="225483" y="352344"/>
                  </a:moveTo>
                  <a:cubicBezTo>
                    <a:pt x="233337" y="349651"/>
                    <a:pt x="239883" y="353691"/>
                    <a:pt x="242501" y="361769"/>
                  </a:cubicBezTo>
                  <a:cubicBezTo>
                    <a:pt x="249046" y="379273"/>
                    <a:pt x="249046" y="379273"/>
                    <a:pt x="249046" y="379273"/>
                  </a:cubicBezTo>
                  <a:cubicBezTo>
                    <a:pt x="250355" y="386006"/>
                    <a:pt x="246428" y="394084"/>
                    <a:pt x="239883" y="396777"/>
                  </a:cubicBezTo>
                  <a:cubicBezTo>
                    <a:pt x="238574" y="396777"/>
                    <a:pt x="237265" y="396777"/>
                    <a:pt x="235956" y="396777"/>
                  </a:cubicBezTo>
                  <a:cubicBezTo>
                    <a:pt x="229410" y="396777"/>
                    <a:pt x="224174" y="394084"/>
                    <a:pt x="222865" y="387352"/>
                  </a:cubicBezTo>
                  <a:cubicBezTo>
                    <a:pt x="217629" y="369848"/>
                    <a:pt x="217629" y="369848"/>
                    <a:pt x="217629" y="369848"/>
                  </a:cubicBezTo>
                  <a:cubicBezTo>
                    <a:pt x="215011" y="363116"/>
                    <a:pt x="218938" y="355037"/>
                    <a:pt x="225483" y="352344"/>
                  </a:cubicBezTo>
                  <a:close/>
                  <a:moveTo>
                    <a:pt x="161487" y="315725"/>
                  </a:moveTo>
                  <a:cubicBezTo>
                    <a:pt x="209019" y="322816"/>
                    <a:pt x="209019" y="322816"/>
                    <a:pt x="209019" y="322816"/>
                  </a:cubicBezTo>
                  <a:cubicBezTo>
                    <a:pt x="215621" y="324234"/>
                    <a:pt x="220902" y="331325"/>
                    <a:pt x="219582" y="339834"/>
                  </a:cubicBezTo>
                  <a:cubicBezTo>
                    <a:pt x="219582" y="346925"/>
                    <a:pt x="212980" y="352597"/>
                    <a:pt x="206378" y="352597"/>
                  </a:cubicBezTo>
                  <a:cubicBezTo>
                    <a:pt x="206378" y="352597"/>
                    <a:pt x="205058" y="352597"/>
                    <a:pt x="205058" y="352597"/>
                  </a:cubicBezTo>
                  <a:cubicBezTo>
                    <a:pt x="157526" y="344088"/>
                    <a:pt x="157526" y="344088"/>
                    <a:pt x="157526" y="344088"/>
                  </a:cubicBezTo>
                  <a:cubicBezTo>
                    <a:pt x="149604" y="344088"/>
                    <a:pt x="144323" y="335579"/>
                    <a:pt x="145643" y="328489"/>
                  </a:cubicBezTo>
                  <a:cubicBezTo>
                    <a:pt x="146964" y="319980"/>
                    <a:pt x="153565" y="314307"/>
                    <a:pt x="161487" y="315725"/>
                  </a:cubicBezTo>
                  <a:close/>
                  <a:moveTo>
                    <a:pt x="13723" y="287800"/>
                  </a:moveTo>
                  <a:cubicBezTo>
                    <a:pt x="56263" y="287800"/>
                    <a:pt x="56263" y="287800"/>
                    <a:pt x="56263" y="287800"/>
                  </a:cubicBezTo>
                  <a:cubicBezTo>
                    <a:pt x="57635" y="287800"/>
                    <a:pt x="60380" y="287800"/>
                    <a:pt x="63124" y="289165"/>
                  </a:cubicBezTo>
                  <a:cubicBezTo>
                    <a:pt x="82336" y="300085"/>
                    <a:pt x="82336" y="300085"/>
                    <a:pt x="82336" y="300085"/>
                  </a:cubicBezTo>
                  <a:cubicBezTo>
                    <a:pt x="111154" y="311004"/>
                    <a:pt x="111154" y="311004"/>
                    <a:pt x="111154" y="311004"/>
                  </a:cubicBezTo>
                  <a:cubicBezTo>
                    <a:pt x="116643" y="313734"/>
                    <a:pt x="120760" y="320558"/>
                    <a:pt x="119388" y="326018"/>
                  </a:cubicBezTo>
                  <a:cubicBezTo>
                    <a:pt x="118015" y="332843"/>
                    <a:pt x="113899" y="338303"/>
                    <a:pt x="107037" y="338303"/>
                  </a:cubicBezTo>
                  <a:cubicBezTo>
                    <a:pt x="53519" y="343762"/>
                    <a:pt x="53519" y="343762"/>
                    <a:pt x="53519" y="343762"/>
                  </a:cubicBezTo>
                  <a:cubicBezTo>
                    <a:pt x="53519" y="343762"/>
                    <a:pt x="52146" y="343762"/>
                    <a:pt x="52146" y="343762"/>
                  </a:cubicBezTo>
                  <a:cubicBezTo>
                    <a:pt x="45285" y="343762"/>
                    <a:pt x="38424" y="339667"/>
                    <a:pt x="38424" y="331478"/>
                  </a:cubicBezTo>
                  <a:cubicBezTo>
                    <a:pt x="37051" y="324653"/>
                    <a:pt x="42540" y="317829"/>
                    <a:pt x="50774" y="316464"/>
                  </a:cubicBezTo>
                  <a:cubicBezTo>
                    <a:pt x="53519" y="316464"/>
                    <a:pt x="53519" y="316464"/>
                    <a:pt x="53519" y="316464"/>
                  </a:cubicBezTo>
                  <a:cubicBezTo>
                    <a:pt x="52146" y="315099"/>
                    <a:pt x="52146" y="315099"/>
                    <a:pt x="52146" y="315099"/>
                  </a:cubicBezTo>
                  <a:cubicBezTo>
                    <a:pt x="13723" y="315099"/>
                    <a:pt x="13723" y="315099"/>
                    <a:pt x="13723" y="315099"/>
                  </a:cubicBezTo>
                  <a:cubicBezTo>
                    <a:pt x="5489" y="315099"/>
                    <a:pt x="0" y="309639"/>
                    <a:pt x="0" y="301450"/>
                  </a:cubicBezTo>
                  <a:cubicBezTo>
                    <a:pt x="0" y="293260"/>
                    <a:pt x="5489" y="287800"/>
                    <a:pt x="13723" y="287800"/>
                  </a:cubicBezTo>
                  <a:close/>
                  <a:moveTo>
                    <a:pt x="2026643" y="116970"/>
                  </a:moveTo>
                  <a:cubicBezTo>
                    <a:pt x="2030816" y="116970"/>
                    <a:pt x="2036379" y="119724"/>
                    <a:pt x="2037770" y="125232"/>
                  </a:cubicBezTo>
                  <a:cubicBezTo>
                    <a:pt x="2054460" y="155527"/>
                    <a:pt x="2054460" y="155527"/>
                    <a:pt x="2054460" y="155527"/>
                  </a:cubicBezTo>
                  <a:cubicBezTo>
                    <a:pt x="2054460" y="156904"/>
                    <a:pt x="2055851" y="159658"/>
                    <a:pt x="2055851" y="161035"/>
                  </a:cubicBezTo>
                  <a:cubicBezTo>
                    <a:pt x="2055851" y="165167"/>
                    <a:pt x="2054460" y="194084"/>
                    <a:pt x="2030816" y="203724"/>
                  </a:cubicBezTo>
                  <a:cubicBezTo>
                    <a:pt x="2015516" y="210609"/>
                    <a:pt x="1976572" y="223002"/>
                    <a:pt x="1975181" y="223002"/>
                  </a:cubicBezTo>
                  <a:cubicBezTo>
                    <a:pt x="1973790" y="223002"/>
                    <a:pt x="1972399" y="223002"/>
                    <a:pt x="1971009" y="223002"/>
                  </a:cubicBezTo>
                  <a:cubicBezTo>
                    <a:pt x="1966836" y="223002"/>
                    <a:pt x="1961273" y="221625"/>
                    <a:pt x="1958491" y="217494"/>
                  </a:cubicBezTo>
                  <a:cubicBezTo>
                    <a:pt x="1955709" y="211986"/>
                    <a:pt x="1955709" y="205101"/>
                    <a:pt x="1959882" y="200970"/>
                  </a:cubicBezTo>
                  <a:cubicBezTo>
                    <a:pt x="1986308" y="169298"/>
                    <a:pt x="1986308" y="169298"/>
                    <a:pt x="1986308" y="169298"/>
                  </a:cubicBezTo>
                  <a:cubicBezTo>
                    <a:pt x="2012734" y="123855"/>
                    <a:pt x="2012734" y="123855"/>
                    <a:pt x="2012734" y="123855"/>
                  </a:cubicBezTo>
                  <a:cubicBezTo>
                    <a:pt x="2015516" y="119724"/>
                    <a:pt x="2021080" y="116970"/>
                    <a:pt x="2026643" y="116970"/>
                  </a:cubicBezTo>
                  <a:close/>
                  <a:moveTo>
                    <a:pt x="1998723" y="59433"/>
                  </a:moveTo>
                  <a:cubicBezTo>
                    <a:pt x="2043182" y="74502"/>
                    <a:pt x="2043182" y="74502"/>
                    <a:pt x="2043182" y="74502"/>
                  </a:cubicBezTo>
                  <a:cubicBezTo>
                    <a:pt x="2048739" y="75872"/>
                    <a:pt x="2051518" y="81352"/>
                    <a:pt x="2052907" y="86831"/>
                  </a:cubicBezTo>
                  <a:cubicBezTo>
                    <a:pt x="2052907" y="93681"/>
                    <a:pt x="2048739" y="97791"/>
                    <a:pt x="2043182" y="100531"/>
                  </a:cubicBezTo>
                  <a:cubicBezTo>
                    <a:pt x="2009838" y="115600"/>
                    <a:pt x="2009838" y="115600"/>
                    <a:pt x="2009838" y="115600"/>
                  </a:cubicBezTo>
                  <a:cubicBezTo>
                    <a:pt x="2008448" y="115600"/>
                    <a:pt x="2005670" y="116970"/>
                    <a:pt x="2004280" y="116970"/>
                  </a:cubicBezTo>
                  <a:cubicBezTo>
                    <a:pt x="2001502" y="116970"/>
                    <a:pt x="2000112" y="115600"/>
                    <a:pt x="1998723" y="115600"/>
                  </a:cubicBezTo>
                  <a:cubicBezTo>
                    <a:pt x="1994555" y="112860"/>
                    <a:pt x="1991776" y="110120"/>
                    <a:pt x="1990387" y="106010"/>
                  </a:cubicBezTo>
                  <a:cubicBezTo>
                    <a:pt x="1980661" y="77242"/>
                    <a:pt x="1980661" y="77242"/>
                    <a:pt x="1980661" y="77242"/>
                  </a:cubicBezTo>
                  <a:cubicBezTo>
                    <a:pt x="1979272" y="73132"/>
                    <a:pt x="1980661" y="67652"/>
                    <a:pt x="1984829" y="63542"/>
                  </a:cubicBezTo>
                  <a:cubicBezTo>
                    <a:pt x="1988998" y="59433"/>
                    <a:pt x="1994555" y="58063"/>
                    <a:pt x="1998723" y="59433"/>
                  </a:cubicBezTo>
                  <a:close/>
                  <a:moveTo>
                    <a:pt x="365788" y="1938"/>
                  </a:moveTo>
                  <a:cubicBezTo>
                    <a:pt x="371303" y="6111"/>
                    <a:pt x="374060" y="13065"/>
                    <a:pt x="371303" y="20020"/>
                  </a:cubicBezTo>
                  <a:cubicBezTo>
                    <a:pt x="371303" y="20020"/>
                    <a:pt x="371303" y="20020"/>
                    <a:pt x="365788" y="31147"/>
                  </a:cubicBezTo>
                  <a:cubicBezTo>
                    <a:pt x="365788" y="31147"/>
                    <a:pt x="365788" y="31147"/>
                    <a:pt x="371303" y="42274"/>
                  </a:cubicBezTo>
                  <a:cubicBezTo>
                    <a:pt x="371303" y="43665"/>
                    <a:pt x="372681" y="46446"/>
                    <a:pt x="371303" y="49228"/>
                  </a:cubicBezTo>
                  <a:cubicBezTo>
                    <a:pt x="371303" y="49228"/>
                    <a:pt x="371303" y="49228"/>
                    <a:pt x="312019" y="49228"/>
                  </a:cubicBezTo>
                  <a:cubicBezTo>
                    <a:pt x="312019" y="47837"/>
                    <a:pt x="310641" y="46446"/>
                    <a:pt x="310641" y="45056"/>
                  </a:cubicBezTo>
                  <a:cubicBezTo>
                    <a:pt x="309262" y="39492"/>
                    <a:pt x="310641" y="33928"/>
                    <a:pt x="316155" y="29756"/>
                  </a:cubicBezTo>
                  <a:cubicBezTo>
                    <a:pt x="316155" y="29756"/>
                    <a:pt x="316155" y="29756"/>
                    <a:pt x="349244" y="3329"/>
                  </a:cubicBezTo>
                  <a:cubicBezTo>
                    <a:pt x="353380" y="-844"/>
                    <a:pt x="361652" y="-844"/>
                    <a:pt x="365788" y="1938"/>
                  </a:cubicBezTo>
                  <a:close/>
                </a:path>
              </a:pathLst>
            </a:custGeom>
            <a:grpFill/>
            <a:ln>
              <a:noFill/>
            </a:ln>
          </p:spPr>
          <p:txBody>
            <a:bodyPr vert="horz" wrap="square" lIns="91427" tIns="45713" rIns="91427" bIns="45713" numCol="1" anchor="t" anchorCtr="0" compatLnSpc="1">
              <a:prstTxWarp prst="textNoShape">
                <a:avLst/>
              </a:prstTxWarp>
              <a:no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Arial" panose="020B0604020202020204" pitchFamily="34" charset="0"/>
              </a:endParaRPr>
            </a:p>
          </p:txBody>
        </p:sp>
      </p:grpSp>
      <p:sp>
        <p:nvSpPr>
          <p:cNvPr id="9" name="Freeform: Shape 99"/>
          <p:cNvSpPr/>
          <p:nvPr/>
        </p:nvSpPr>
        <p:spPr>
          <a:xfrm>
            <a:off x="2214" y="5112187"/>
            <a:ext cx="12187573" cy="1745327"/>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solidFill>
            <a:schemeClr val="bg1">
              <a:alpha val="31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ndParaRPr>
          </a:p>
        </p:txBody>
      </p:sp>
      <p:grpSp>
        <p:nvGrpSpPr>
          <p:cNvPr id="12" name="Group 11">
            <a:extLst>
              <a:ext uri="{FF2B5EF4-FFF2-40B4-BE49-F238E27FC236}">
                <a16:creationId xmlns:a16="http://schemas.microsoft.com/office/drawing/2014/main" id="{077A2346-E711-49EA-BD8F-F81EC99B99BD}"/>
              </a:ext>
            </a:extLst>
          </p:cNvPr>
          <p:cNvGrpSpPr/>
          <p:nvPr/>
        </p:nvGrpSpPr>
        <p:grpSpPr>
          <a:xfrm>
            <a:off x="9277725" y="6154461"/>
            <a:ext cx="223208" cy="433573"/>
            <a:chOff x="9576336" y="6019901"/>
            <a:chExt cx="223240" cy="433634"/>
          </a:xfrm>
        </p:grpSpPr>
        <p:grpSp>
          <p:nvGrpSpPr>
            <p:cNvPr id="14" name="Group 13">
              <a:extLst>
                <a:ext uri="{FF2B5EF4-FFF2-40B4-BE49-F238E27FC236}">
                  <a16:creationId xmlns:a16="http://schemas.microsoft.com/office/drawing/2014/main" id="{ADB8B183-CB92-45C8-8AA4-0C6911395AEB}"/>
                </a:ext>
              </a:extLst>
            </p:cNvPr>
            <p:cNvGrpSpPr/>
            <p:nvPr/>
          </p:nvGrpSpPr>
          <p:grpSpPr>
            <a:xfrm>
              <a:off x="9576336" y="6019901"/>
              <a:ext cx="223240" cy="357070"/>
              <a:chOff x="9523117" y="5842588"/>
              <a:chExt cx="329677" cy="527319"/>
            </a:xfrm>
          </p:grpSpPr>
          <p:sp>
            <p:nvSpPr>
              <p:cNvPr id="15" name="Oval 903"/>
              <p:cNvSpPr/>
              <p:nvPr/>
            </p:nvSpPr>
            <p:spPr>
              <a:xfrm>
                <a:off x="9591504" y="5905106"/>
                <a:ext cx="192907" cy="192907"/>
              </a:xfrm>
              <a:prstGeom prst="ellipse">
                <a:avLst/>
              </a:prstGeom>
              <a:solidFill>
                <a:schemeClr val="bg1">
                  <a:alpha val="71000"/>
                </a:schemeClr>
              </a:solidFill>
              <a:ln w="12700" cap="flat" cmpd="sng" algn="ctr">
                <a:noFill/>
                <a:prstDash val="solid"/>
                <a:miter lim="800000"/>
              </a:ln>
              <a:effectLst/>
            </p:spPr>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ndParaRPr>
              </a:p>
            </p:txBody>
          </p:sp>
          <p:sp>
            <p:nvSpPr>
              <p:cNvPr id="16" name="Freeform 5">
                <a:extLst>
                  <a:ext uri="{FF2B5EF4-FFF2-40B4-BE49-F238E27FC236}">
                    <a16:creationId xmlns:a16="http://schemas.microsoft.com/office/drawing/2014/main" id="{F804D774-20F1-42F0-A01E-2FA593BF563D}"/>
                  </a:ext>
                </a:extLst>
              </p:cNvPr>
              <p:cNvSpPr>
                <a:spLocks noEditPoints="1"/>
              </p:cNvSpPr>
              <p:nvPr/>
            </p:nvSpPr>
            <p:spPr bwMode="auto">
              <a:xfrm>
                <a:off x="9523117" y="5842588"/>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bg1">
                  <a:alpha val="71000"/>
                </a:schemeClr>
              </a:solidFill>
              <a:ln w="12700" cap="flat">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Arial" panose="020B0604020202020204" pitchFamily="34" charset="0"/>
                </a:endParaRPr>
              </a:p>
            </p:txBody>
          </p:sp>
        </p:grpSp>
        <p:sp>
          <p:nvSpPr>
            <p:cNvPr id="13" name="Freeform: Shape 411"/>
            <p:cNvSpPr/>
            <p:nvPr/>
          </p:nvSpPr>
          <p:spPr>
            <a:xfrm>
              <a:off x="9620313" y="6318248"/>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ndParaRPr>
            </a:p>
          </p:txBody>
        </p:sp>
      </p:grpSp>
      <p:grpSp>
        <p:nvGrpSpPr>
          <p:cNvPr id="17" name="Group 16">
            <a:extLst>
              <a:ext uri="{FF2B5EF4-FFF2-40B4-BE49-F238E27FC236}">
                <a16:creationId xmlns:a16="http://schemas.microsoft.com/office/drawing/2014/main" id="{E5A7D07E-75FB-4559-875F-262AB2467085}"/>
              </a:ext>
            </a:extLst>
          </p:cNvPr>
          <p:cNvGrpSpPr/>
          <p:nvPr/>
        </p:nvGrpSpPr>
        <p:grpSpPr>
          <a:xfrm>
            <a:off x="7467859" y="6382096"/>
            <a:ext cx="223208" cy="431543"/>
            <a:chOff x="7468054" y="6382515"/>
            <a:chExt cx="223240" cy="431604"/>
          </a:xfrm>
        </p:grpSpPr>
        <p:grpSp>
          <p:nvGrpSpPr>
            <p:cNvPr id="19" name="Group 18">
              <a:extLst>
                <a:ext uri="{FF2B5EF4-FFF2-40B4-BE49-F238E27FC236}">
                  <a16:creationId xmlns:a16="http://schemas.microsoft.com/office/drawing/2014/main" id="{BEDAB537-5CA0-4293-B11E-515BEC693AD6}"/>
                </a:ext>
              </a:extLst>
            </p:cNvPr>
            <p:cNvGrpSpPr/>
            <p:nvPr/>
          </p:nvGrpSpPr>
          <p:grpSpPr>
            <a:xfrm>
              <a:off x="7468054" y="6382515"/>
              <a:ext cx="223240" cy="357070"/>
              <a:chOff x="7414835" y="6205202"/>
              <a:chExt cx="329677" cy="527319"/>
            </a:xfrm>
          </p:grpSpPr>
          <p:sp>
            <p:nvSpPr>
              <p:cNvPr id="20" name="Oval 17"/>
              <p:cNvSpPr/>
              <p:nvPr/>
            </p:nvSpPr>
            <p:spPr>
              <a:xfrm>
                <a:off x="7483222" y="6265690"/>
                <a:ext cx="192907" cy="192907"/>
              </a:xfrm>
              <a:prstGeom prst="ellipse">
                <a:avLst/>
              </a:prstGeom>
              <a:solidFill>
                <a:schemeClr val="bg1">
                  <a:alpha val="71000"/>
                </a:schemeClr>
              </a:solidFill>
              <a:ln w="12700" cap="flat" cmpd="sng" algn="ctr">
                <a:noFill/>
                <a:prstDash val="solid"/>
                <a:miter lim="800000"/>
              </a:ln>
              <a:effectLst/>
            </p:spPr>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ndParaRPr>
              </a:p>
            </p:txBody>
          </p:sp>
          <p:sp>
            <p:nvSpPr>
              <p:cNvPr id="21" name="Freeform 5">
                <a:extLst>
                  <a:ext uri="{FF2B5EF4-FFF2-40B4-BE49-F238E27FC236}">
                    <a16:creationId xmlns:a16="http://schemas.microsoft.com/office/drawing/2014/main" id="{086FE07A-63F7-4835-A848-587ABFEEF617}"/>
                  </a:ext>
                </a:extLst>
              </p:cNvPr>
              <p:cNvSpPr>
                <a:spLocks noEditPoints="1"/>
              </p:cNvSpPr>
              <p:nvPr/>
            </p:nvSpPr>
            <p:spPr bwMode="auto">
              <a:xfrm>
                <a:off x="7414835" y="6205202"/>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bg1">
                  <a:alpha val="71000"/>
                </a:schemeClr>
              </a:solidFill>
              <a:ln w="12700" cap="flat">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Arial" panose="020B0604020202020204" pitchFamily="34" charset="0"/>
                </a:endParaRPr>
              </a:p>
            </p:txBody>
          </p:sp>
        </p:grpSp>
        <p:sp>
          <p:nvSpPr>
            <p:cNvPr id="18" name="Freeform: Shape 411"/>
            <p:cNvSpPr/>
            <p:nvPr/>
          </p:nvSpPr>
          <p:spPr>
            <a:xfrm>
              <a:off x="7512031" y="6678832"/>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ndParaRPr>
            </a:p>
          </p:txBody>
        </p:sp>
      </p:grpSp>
      <p:grpSp>
        <p:nvGrpSpPr>
          <p:cNvPr id="22" name="Group 21">
            <a:extLst>
              <a:ext uri="{FF2B5EF4-FFF2-40B4-BE49-F238E27FC236}">
                <a16:creationId xmlns:a16="http://schemas.microsoft.com/office/drawing/2014/main" id="{C182DA2D-3B7F-4476-B9EE-CEE70342A7F7}"/>
              </a:ext>
            </a:extLst>
          </p:cNvPr>
          <p:cNvGrpSpPr/>
          <p:nvPr/>
        </p:nvGrpSpPr>
        <p:grpSpPr>
          <a:xfrm>
            <a:off x="6207467" y="5802748"/>
            <a:ext cx="223208" cy="433573"/>
            <a:chOff x="6393022" y="6019901"/>
            <a:chExt cx="223240" cy="433634"/>
          </a:xfrm>
        </p:grpSpPr>
        <p:grpSp>
          <p:nvGrpSpPr>
            <p:cNvPr id="24" name="Group 23">
              <a:extLst>
                <a:ext uri="{FF2B5EF4-FFF2-40B4-BE49-F238E27FC236}">
                  <a16:creationId xmlns:a16="http://schemas.microsoft.com/office/drawing/2014/main" id="{A0DFD2A5-02C2-49DA-A254-731165E3974B}"/>
                </a:ext>
              </a:extLst>
            </p:cNvPr>
            <p:cNvGrpSpPr/>
            <p:nvPr/>
          </p:nvGrpSpPr>
          <p:grpSpPr>
            <a:xfrm>
              <a:off x="6393022" y="6019901"/>
              <a:ext cx="223240" cy="357070"/>
              <a:chOff x="6339803" y="5842588"/>
              <a:chExt cx="329677" cy="527319"/>
            </a:xfrm>
          </p:grpSpPr>
          <p:sp>
            <p:nvSpPr>
              <p:cNvPr id="25" name="Oval 27"/>
              <p:cNvSpPr/>
              <p:nvPr/>
            </p:nvSpPr>
            <p:spPr>
              <a:xfrm>
                <a:off x="6408190" y="5905106"/>
                <a:ext cx="192907" cy="192907"/>
              </a:xfrm>
              <a:prstGeom prst="ellipse">
                <a:avLst/>
              </a:prstGeom>
              <a:solidFill>
                <a:schemeClr val="bg1">
                  <a:alpha val="71000"/>
                </a:schemeClr>
              </a:solidFill>
              <a:ln w="12700" cap="flat" cmpd="sng" algn="ctr">
                <a:noFill/>
                <a:prstDash val="solid"/>
                <a:miter lim="800000"/>
              </a:ln>
              <a:effectLst/>
            </p:spPr>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ndParaRPr>
              </a:p>
            </p:txBody>
          </p:sp>
          <p:sp>
            <p:nvSpPr>
              <p:cNvPr id="26" name="Freeform 5">
                <a:extLst>
                  <a:ext uri="{FF2B5EF4-FFF2-40B4-BE49-F238E27FC236}">
                    <a16:creationId xmlns:a16="http://schemas.microsoft.com/office/drawing/2014/main" id="{9043C574-91E2-427D-99B1-FBE3A22DA0D2}"/>
                  </a:ext>
                </a:extLst>
              </p:cNvPr>
              <p:cNvSpPr>
                <a:spLocks noEditPoints="1"/>
              </p:cNvSpPr>
              <p:nvPr/>
            </p:nvSpPr>
            <p:spPr bwMode="auto">
              <a:xfrm>
                <a:off x="6339803" y="5842588"/>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bg1">
                  <a:alpha val="71000"/>
                </a:schemeClr>
              </a:solidFill>
              <a:ln w="12700" cap="flat">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Arial" panose="020B0604020202020204" pitchFamily="34" charset="0"/>
                </a:endParaRPr>
              </a:p>
            </p:txBody>
          </p:sp>
        </p:grpSp>
        <p:sp>
          <p:nvSpPr>
            <p:cNvPr id="23" name="Freeform: Shape 411"/>
            <p:cNvSpPr/>
            <p:nvPr/>
          </p:nvSpPr>
          <p:spPr>
            <a:xfrm>
              <a:off x="6436999" y="6318248"/>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ndParaRPr>
            </a:p>
          </p:txBody>
        </p:sp>
      </p:grpSp>
      <p:grpSp>
        <p:nvGrpSpPr>
          <p:cNvPr id="27" name="Group 26">
            <a:extLst>
              <a:ext uri="{FF2B5EF4-FFF2-40B4-BE49-F238E27FC236}">
                <a16:creationId xmlns:a16="http://schemas.microsoft.com/office/drawing/2014/main" id="{81905357-76B3-46A9-A2AA-C02068C8EEDB}"/>
              </a:ext>
            </a:extLst>
          </p:cNvPr>
          <p:cNvGrpSpPr/>
          <p:nvPr/>
        </p:nvGrpSpPr>
        <p:grpSpPr>
          <a:xfrm>
            <a:off x="2184117" y="6187016"/>
            <a:ext cx="223208" cy="450258"/>
            <a:chOff x="2418475" y="6242316"/>
            <a:chExt cx="223240" cy="450322"/>
          </a:xfrm>
        </p:grpSpPr>
        <p:grpSp>
          <p:nvGrpSpPr>
            <p:cNvPr id="29" name="Group 28">
              <a:extLst>
                <a:ext uri="{FF2B5EF4-FFF2-40B4-BE49-F238E27FC236}">
                  <a16:creationId xmlns:a16="http://schemas.microsoft.com/office/drawing/2014/main" id="{54BA13A7-CAA3-4B66-82A0-72CCA35E705A}"/>
                </a:ext>
              </a:extLst>
            </p:cNvPr>
            <p:cNvGrpSpPr/>
            <p:nvPr/>
          </p:nvGrpSpPr>
          <p:grpSpPr>
            <a:xfrm>
              <a:off x="2418475" y="6242316"/>
              <a:ext cx="223240" cy="357070"/>
              <a:chOff x="2365256" y="6065003"/>
              <a:chExt cx="329677" cy="527319"/>
            </a:xfrm>
          </p:grpSpPr>
          <p:sp>
            <p:nvSpPr>
              <p:cNvPr id="30" name="Oval 6"/>
              <p:cNvSpPr/>
              <p:nvPr/>
            </p:nvSpPr>
            <p:spPr>
              <a:xfrm>
                <a:off x="2433643" y="6144209"/>
                <a:ext cx="192907" cy="192907"/>
              </a:xfrm>
              <a:prstGeom prst="ellipse">
                <a:avLst/>
              </a:prstGeom>
              <a:solidFill>
                <a:schemeClr val="bg1">
                  <a:alpha val="71000"/>
                </a:schemeClr>
              </a:solidFill>
              <a:ln w="12700" cap="flat" cmpd="sng" algn="ctr">
                <a:noFill/>
                <a:prstDash val="solid"/>
                <a:miter lim="800000"/>
              </a:ln>
              <a:effectLst/>
            </p:spPr>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ndParaRPr>
              </a:p>
            </p:txBody>
          </p:sp>
          <p:sp>
            <p:nvSpPr>
              <p:cNvPr id="31" name="Freeform 5">
                <a:extLst>
                  <a:ext uri="{FF2B5EF4-FFF2-40B4-BE49-F238E27FC236}">
                    <a16:creationId xmlns:a16="http://schemas.microsoft.com/office/drawing/2014/main" id="{7D527200-0FD3-4A64-9A97-DAA493271096}"/>
                  </a:ext>
                </a:extLst>
              </p:cNvPr>
              <p:cNvSpPr>
                <a:spLocks noEditPoints="1"/>
              </p:cNvSpPr>
              <p:nvPr/>
            </p:nvSpPr>
            <p:spPr bwMode="auto">
              <a:xfrm>
                <a:off x="2365256" y="6065003"/>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bg1">
                  <a:alpha val="71000"/>
                </a:schemeClr>
              </a:solidFill>
              <a:ln w="12700" cap="flat">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Arial" panose="020B0604020202020204" pitchFamily="34" charset="0"/>
                </a:endParaRPr>
              </a:p>
            </p:txBody>
          </p:sp>
        </p:grpSp>
        <p:sp>
          <p:nvSpPr>
            <p:cNvPr id="28" name="Freeform: Shape 411"/>
            <p:cNvSpPr/>
            <p:nvPr/>
          </p:nvSpPr>
          <p:spPr>
            <a:xfrm>
              <a:off x="2462452" y="6557351"/>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ndParaRPr>
            </a:p>
          </p:txBody>
        </p:sp>
      </p:grpSp>
      <p:sp>
        <p:nvSpPr>
          <p:cNvPr id="37" name="Freeform: Shape 99"/>
          <p:cNvSpPr/>
          <p:nvPr/>
        </p:nvSpPr>
        <p:spPr>
          <a:xfrm>
            <a:off x="-434874" y="3990063"/>
            <a:ext cx="13054491" cy="1869474"/>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ndParaRPr>
          </a:p>
        </p:txBody>
      </p:sp>
      <p:sp>
        <p:nvSpPr>
          <p:cNvPr id="38" name="Freeform: Shape 99"/>
          <p:cNvSpPr/>
          <p:nvPr/>
        </p:nvSpPr>
        <p:spPr>
          <a:xfrm>
            <a:off x="-761543" y="2593371"/>
            <a:ext cx="13707829" cy="1869474"/>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alpha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ndParaRPr>
          </a:p>
        </p:txBody>
      </p:sp>
      <p:sp>
        <p:nvSpPr>
          <p:cNvPr id="39" name="Rectangle 38"/>
          <p:cNvSpPr/>
          <p:nvPr/>
        </p:nvSpPr>
        <p:spPr bwMode="auto">
          <a:xfrm>
            <a:off x="866" y="487"/>
            <a:ext cx="12188922" cy="6857027"/>
          </a:xfrm>
          <a:prstGeom prst="rect">
            <a:avLst/>
          </a:prstGeom>
          <a:solidFill>
            <a:srgbClr val="0177D7">
              <a:alpha val="71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 name="TextBox 6"/>
          <p:cNvSpPr txBox="1"/>
          <p:nvPr/>
        </p:nvSpPr>
        <p:spPr>
          <a:xfrm>
            <a:off x="604038" y="3165211"/>
            <a:ext cx="10987571" cy="544724"/>
          </a:xfrm>
          <a:prstGeom prst="rect">
            <a:avLst/>
          </a:prstGeom>
          <a:noFill/>
        </p:spPr>
        <p:txBody>
          <a:bodyPr wrap="none" lIns="182854" tIns="146284" rIns="182854" bIns="146284" rtlCol="0">
            <a:spAutoFit/>
          </a:bodyPr>
          <a:lstStyle/>
          <a:p>
            <a:pPr marL="0" marR="0" lvl="0" indent="0" algn="ctr" defTabSz="914225" rtl="0" eaLnBrk="1" fontAlgn="auto" latinLnBrk="0" hangingPunct="1">
              <a:lnSpc>
                <a:spcPct val="90000"/>
              </a:lnSpc>
              <a:spcBef>
                <a:spcPts val="0"/>
              </a:spcBef>
              <a:spcAft>
                <a:spcPts val="600"/>
              </a:spcAft>
              <a:buClrTx/>
              <a:buSzTx/>
              <a:buFontTx/>
              <a:buNone/>
              <a:tabLst/>
              <a:defRPr/>
            </a:pPr>
            <a:r>
              <a:rPr kumimoji="0" lang="ja-JP" altLang="en-US" sz="1800" b="0" i="0" u="none" strike="noStrike" kern="1200" cap="none" spc="0" normalizeH="0" baseline="0" noProof="0" dirty="0">
                <a:ln>
                  <a:noFill/>
                </a:ln>
                <a:solidFill>
                  <a:srgbClr val="FFFFFF"/>
                </a:solidFill>
                <a:effectLst/>
                <a:uLnTx/>
                <a:uFillTx/>
                <a:latin typeface="Arial" panose="020B0604020202020204" pitchFamily="34" charset="0"/>
                <a:ea typeface="Segoe UI Semilight" charset="0"/>
                <a:cs typeface="Arial" panose="020B0604020202020204" pitchFamily="34" charset="0"/>
              </a:rPr>
              <a:t>低レイテンシ、高スケーラビリティが保証されたモダンアプリ向けのフルネージドの分散データベース</a:t>
            </a: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Segoe UI Semilight" charset="0"/>
              <a:cs typeface="Arial" panose="020B0604020202020204" pitchFamily="34" charset="0"/>
            </a:endParaRPr>
          </a:p>
        </p:txBody>
      </p:sp>
      <p:sp>
        <p:nvSpPr>
          <p:cNvPr id="4" name="Title 3">
            <a:extLst>
              <a:ext uri="{FF2B5EF4-FFF2-40B4-BE49-F238E27FC236}">
                <a16:creationId xmlns:a16="http://schemas.microsoft.com/office/drawing/2014/main" id="{F65548C1-CF4F-45CD-BCD2-3E7D9ACE3612}"/>
              </a:ext>
            </a:extLst>
          </p:cNvPr>
          <p:cNvSpPr>
            <a:spLocks noGrp="1"/>
          </p:cNvSpPr>
          <p:nvPr>
            <p:ph type="title"/>
          </p:nvPr>
        </p:nvSpPr>
        <p:spPr>
          <a:xfrm>
            <a:off x="1562752" y="2712469"/>
            <a:ext cx="9070142" cy="665370"/>
          </a:xfrm>
        </p:spPr>
        <p:txBody>
          <a:bodyPr>
            <a:normAutofit fontScale="90000"/>
          </a:bodyPr>
          <a:lstStyle/>
          <a:p>
            <a:r>
              <a:rPr lang="en-US" dirty="0">
                <a:solidFill>
                  <a:schemeClr val="bg1"/>
                </a:solidFill>
                <a:ea typeface="Segoe UI Semilight" charset="0"/>
              </a:rPr>
              <a:t>Azure Cosmos DB</a:t>
            </a:r>
            <a:br>
              <a:rPr lang="en-US" dirty="0">
                <a:solidFill>
                  <a:schemeClr val="bg1"/>
                </a:solidFill>
                <a:ea typeface="Segoe UI Semilight" charset="0"/>
              </a:rPr>
            </a:br>
            <a:r>
              <a:rPr lang="en-US" spc="250" dirty="0">
                <a:solidFill>
                  <a:schemeClr val="bg1"/>
                </a:solidFill>
                <a:ea typeface="Segoe UI Semilight" charset="0"/>
              </a:rPr>
              <a:t> </a:t>
            </a:r>
            <a:br>
              <a:rPr lang="en-US" spc="250" dirty="0">
                <a:solidFill>
                  <a:schemeClr val="bg1"/>
                </a:solidFill>
                <a:ea typeface="Segoe UI Semilight" charset="0"/>
              </a:rPr>
            </a:br>
            <a:br>
              <a:rPr lang="en-US" sz="1800" b="1" dirty="0">
                <a:solidFill>
                  <a:schemeClr val="bg1"/>
                </a:solidFill>
              </a:rPr>
            </a:br>
            <a:br>
              <a:rPr lang="en-US" sz="1800" b="1" dirty="0">
                <a:solidFill>
                  <a:schemeClr val="bg1"/>
                </a:solidFill>
              </a:rPr>
            </a:br>
            <a:endParaRPr lang="en-US" sz="1800" cap="none" dirty="0">
              <a:solidFill>
                <a:schemeClr val="bg1"/>
              </a:solidFill>
            </a:endParaRPr>
          </a:p>
        </p:txBody>
      </p:sp>
      <p:sp>
        <p:nvSpPr>
          <p:cNvPr id="40" name="Freeform: Shape 99"/>
          <p:cNvSpPr/>
          <p:nvPr/>
        </p:nvSpPr>
        <p:spPr>
          <a:xfrm>
            <a:off x="-958760" y="1144883"/>
            <a:ext cx="14102261" cy="1869474"/>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alpha val="1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ndParaRPr>
          </a:p>
        </p:txBody>
      </p:sp>
      <p:sp>
        <p:nvSpPr>
          <p:cNvPr id="41" name="Freeform: Shape 99"/>
          <p:cNvSpPr/>
          <p:nvPr/>
        </p:nvSpPr>
        <p:spPr>
          <a:xfrm>
            <a:off x="-1236308" y="-159195"/>
            <a:ext cx="14657356" cy="1869474"/>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alpha val="1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ndParaRPr>
          </a:p>
        </p:txBody>
      </p:sp>
    </p:spTree>
    <p:extLst>
      <p:ext uri="{BB962C8B-B14F-4D97-AF65-F5344CB8AC3E}">
        <p14:creationId xmlns:p14="http://schemas.microsoft.com/office/powerpoint/2010/main" val="2565195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https://vignette.wikia.nocookie.net/logopedia/images/3/3c/Jet_logo.svg/revision/latest/scale-to-width-down/640?cb=20151210230924">
            <a:extLst>
              <a:ext uri="{FF2B5EF4-FFF2-40B4-BE49-F238E27FC236}">
                <a16:creationId xmlns:a16="http://schemas.microsoft.com/office/drawing/2014/main" id="{65AD9571-2BCA-416D-9570-380AFA216101}"/>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853138" y="5893238"/>
            <a:ext cx="784916" cy="3213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33BB933-990A-4DEC-AEC3-31CAB66AFBD2}"/>
              </a:ext>
            </a:extLst>
          </p:cNvPr>
          <p:cNvSpPr/>
          <p:nvPr/>
        </p:nvSpPr>
        <p:spPr>
          <a:xfrm>
            <a:off x="4026193" y="5872279"/>
            <a:ext cx="7668950"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177D7"/>
                </a:solidFill>
                <a:effectLst/>
                <a:uLnTx/>
                <a:uFillTx/>
                <a:latin typeface="Arial" panose="020B0604020202020204" pitchFamily="34" charset="0"/>
                <a:ea typeface="Segoe UI Semilight" charset="0"/>
                <a:cs typeface="Arial" panose="020B0604020202020204" pitchFamily="34" charset="0"/>
              </a:rPr>
              <a:t>Walmart Labs (aka jet.com) ensures reliable app experience for customers on Black Friday, Cyber Monday, and other high traffic periods</a:t>
            </a:r>
          </a:p>
        </p:txBody>
      </p:sp>
      <p:pic>
        <p:nvPicPr>
          <p:cNvPr id="1026" name="Picture 2" descr="Image result for walmart labs">
            <a:extLst>
              <a:ext uri="{FF2B5EF4-FFF2-40B4-BE49-F238E27FC236}">
                <a16:creationId xmlns:a16="http://schemas.microsoft.com/office/drawing/2014/main" id="{02C8A912-C7F8-4479-8AB1-E35FE5C073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239" y="5893238"/>
            <a:ext cx="2374407" cy="458186"/>
          </a:xfrm>
          <a:prstGeom prst="rect">
            <a:avLst/>
          </a:prstGeom>
          <a:noFill/>
          <a:extLst>
            <a:ext uri="{909E8E84-426E-40DD-AFC4-6F175D3DCCD1}">
              <a14:hiddenFill xmlns:a14="http://schemas.microsoft.com/office/drawing/2010/main">
                <a:solidFill>
                  <a:srgbClr val="FFFFFF"/>
                </a:solidFill>
              </a14:hiddenFill>
            </a:ext>
          </a:extLst>
        </p:spPr>
      </p:pic>
      <p:sp>
        <p:nvSpPr>
          <p:cNvPr id="60" name="TextBox 59">
            <a:extLst>
              <a:ext uri="{FF2B5EF4-FFF2-40B4-BE49-F238E27FC236}">
                <a16:creationId xmlns:a16="http://schemas.microsoft.com/office/drawing/2014/main" id="{DC9148A4-5AAE-4B78-A49C-B9652CD79FC7}"/>
              </a:ext>
            </a:extLst>
          </p:cNvPr>
          <p:cNvSpPr txBox="1"/>
          <p:nvPr/>
        </p:nvSpPr>
        <p:spPr>
          <a:xfrm>
            <a:off x="529082" y="339390"/>
            <a:ext cx="11166061" cy="794023"/>
          </a:xfrm>
          <a:prstGeom prst="rect">
            <a:avLst/>
          </a:prstGeom>
          <a:noFill/>
        </p:spPr>
        <p:txBody>
          <a:bodyPr wrap="square" lIns="182854" tIns="146284" rIns="182854" bIns="146284" rtlCol="0">
            <a:spAutoFit/>
          </a:bodyPr>
          <a:lstStyle/>
          <a:p>
            <a:pPr algn="ctr" defTabSz="914367">
              <a:lnSpc>
                <a:spcPct val="90000"/>
              </a:lnSpc>
              <a:spcAft>
                <a:spcPts val="600"/>
              </a:spcAft>
            </a:pPr>
            <a:r>
              <a:rPr lang="en-US" sz="3600" spc="500" dirty="0">
                <a:ln w="3175">
                  <a:noFill/>
                </a:ln>
                <a:latin typeface="Arial" panose="020B0604020202020204" pitchFamily="34" charset="0"/>
                <a:cs typeface="Arial" panose="020B0604020202020204" pitchFamily="34" charset="0"/>
              </a:rPr>
              <a:t>Order &amp; Inventory Management Systems</a:t>
            </a:r>
            <a:endParaRPr lang="en-US" sz="3600" dirty="0">
              <a:latin typeface="Arial" panose="020B0604020202020204" pitchFamily="34" charset="0"/>
              <a:cs typeface="Arial" panose="020B0604020202020204" pitchFamily="34" charset="0"/>
            </a:endParaRPr>
          </a:p>
        </p:txBody>
      </p:sp>
      <p:sp>
        <p:nvSpPr>
          <p:cNvPr id="63" name="TextBox 62">
            <a:extLst>
              <a:ext uri="{FF2B5EF4-FFF2-40B4-BE49-F238E27FC236}">
                <a16:creationId xmlns:a16="http://schemas.microsoft.com/office/drawing/2014/main" id="{BD3A621F-1C31-49D3-8772-BF13BB73861A}"/>
              </a:ext>
            </a:extLst>
          </p:cNvPr>
          <p:cNvSpPr txBox="1"/>
          <p:nvPr/>
        </p:nvSpPr>
        <p:spPr>
          <a:xfrm>
            <a:off x="180824" y="3394343"/>
            <a:ext cx="5039285" cy="2077451"/>
          </a:xfrm>
          <a:prstGeom prst="rect">
            <a:avLst/>
          </a:prstGeom>
          <a:noFill/>
        </p:spPr>
        <p:txBody>
          <a:bodyPr wrap="square" lIns="182854" tIns="146284" rIns="182854" bIns="146284" rtlCol="0">
            <a:spAutoFit/>
          </a:bodyPr>
          <a:lstStyle/>
          <a:p>
            <a:pPr marL="285750" indent="-285750" defTabSz="914367">
              <a:lnSpc>
                <a:spcPct val="90000"/>
              </a:lnSpc>
              <a:spcAft>
                <a:spcPts val="600"/>
              </a:spcAft>
              <a:buFont typeface="Arial" panose="020B0604020202020204" pitchFamily="34" charset="0"/>
              <a:buChar char="•"/>
            </a:pPr>
            <a:r>
              <a:rPr lang="en-US" sz="1600" b="1" dirty="0">
                <a:solidFill>
                  <a:srgbClr val="505050"/>
                </a:solidFill>
                <a:latin typeface="Arial" panose="020B0604020202020204" pitchFamily="34" charset="0"/>
              </a:rPr>
              <a:t>Event-sourcing architecture, </a:t>
            </a:r>
            <a:r>
              <a:rPr lang="en-US" sz="1600" dirty="0">
                <a:solidFill>
                  <a:srgbClr val="505050"/>
                </a:solidFill>
                <a:latin typeface="Arial" panose="020B0604020202020204" pitchFamily="34" charset="0"/>
              </a:rPr>
              <a:t>with Cosmos DB </a:t>
            </a:r>
            <a:r>
              <a:rPr lang="en-US" sz="1600" b="1" dirty="0">
                <a:solidFill>
                  <a:srgbClr val="505050"/>
                </a:solidFill>
                <a:latin typeface="Arial" panose="020B0604020202020204" pitchFamily="34" charset="0"/>
              </a:rPr>
              <a:t>Change Feed</a:t>
            </a:r>
          </a:p>
          <a:p>
            <a:pPr marL="285750" indent="-285750" defTabSz="914367">
              <a:lnSpc>
                <a:spcPct val="90000"/>
              </a:lnSpc>
              <a:spcAft>
                <a:spcPts val="600"/>
              </a:spcAft>
              <a:buFont typeface="Arial" panose="020B0604020202020204" pitchFamily="34" charset="0"/>
              <a:buChar char="•"/>
            </a:pPr>
            <a:r>
              <a:rPr lang="en-US" sz="1600" dirty="0">
                <a:solidFill>
                  <a:srgbClr val="505050"/>
                </a:solidFill>
                <a:latin typeface="Arial" panose="020B0604020202020204" pitchFamily="34" charset="0"/>
              </a:rPr>
              <a:t>Moved from </a:t>
            </a:r>
            <a:r>
              <a:rPr lang="en-US" sz="1600" b="1" dirty="0">
                <a:solidFill>
                  <a:srgbClr val="505050"/>
                </a:solidFill>
                <a:latin typeface="Arial" panose="020B0604020202020204" pitchFamily="34" charset="0"/>
              </a:rPr>
              <a:t>IaaS to </a:t>
            </a:r>
            <a:r>
              <a:rPr lang="en-US" sz="1600" b="1" dirty="0" err="1">
                <a:solidFill>
                  <a:srgbClr val="505050"/>
                </a:solidFill>
                <a:latin typeface="Arial" panose="020B0604020202020204" pitchFamily="34" charset="0"/>
              </a:rPr>
              <a:t>PasS</a:t>
            </a:r>
            <a:r>
              <a:rPr lang="en-US" sz="1600" b="1" dirty="0">
                <a:solidFill>
                  <a:srgbClr val="505050"/>
                </a:solidFill>
                <a:latin typeface="Arial" panose="020B0604020202020204" pitchFamily="34" charset="0"/>
              </a:rPr>
              <a:t> </a:t>
            </a:r>
            <a:r>
              <a:rPr lang="en-US" sz="1600" dirty="0">
                <a:solidFill>
                  <a:srgbClr val="505050"/>
                </a:solidFill>
                <a:latin typeface="Arial" panose="020B0604020202020204" pitchFamily="34" charset="0"/>
              </a:rPr>
              <a:t>for inventory system</a:t>
            </a:r>
          </a:p>
          <a:p>
            <a:pPr marL="285750" indent="-285750" defTabSz="914367">
              <a:lnSpc>
                <a:spcPct val="90000"/>
              </a:lnSpc>
              <a:spcAft>
                <a:spcPts val="600"/>
              </a:spcAft>
              <a:buFont typeface="Arial" panose="020B0604020202020204" pitchFamily="34" charset="0"/>
              <a:buChar char="•"/>
            </a:pPr>
            <a:r>
              <a:rPr lang="en-US" sz="1600" dirty="0">
                <a:solidFill>
                  <a:srgbClr val="505050"/>
                </a:solidFill>
                <a:latin typeface="Arial" panose="020B0604020202020204" pitchFamily="34" charset="0"/>
              </a:rPr>
              <a:t>Chosen to handle high write-ingest for events &amp; low latency guarantees</a:t>
            </a:r>
          </a:p>
          <a:p>
            <a:pPr marL="285750" indent="-285750" defTabSz="914367">
              <a:lnSpc>
                <a:spcPct val="90000"/>
              </a:lnSpc>
              <a:spcAft>
                <a:spcPts val="600"/>
              </a:spcAft>
              <a:buFont typeface="Arial" panose="020B0604020202020204" pitchFamily="34" charset="0"/>
              <a:buChar char="•"/>
            </a:pPr>
            <a:r>
              <a:rPr lang="en-US" sz="1600" dirty="0">
                <a:solidFill>
                  <a:srgbClr val="505050"/>
                </a:solidFill>
                <a:latin typeface="Arial" panose="020B0604020202020204" pitchFamily="34" charset="0"/>
              </a:rPr>
              <a:t>Scaled for </a:t>
            </a:r>
            <a:r>
              <a:rPr lang="en-US" sz="1600" b="1" dirty="0">
                <a:solidFill>
                  <a:srgbClr val="505050"/>
                </a:solidFill>
                <a:latin typeface="Arial" panose="020B0604020202020204" pitchFamily="34" charset="0"/>
              </a:rPr>
              <a:t>Black Friday</a:t>
            </a:r>
            <a:r>
              <a:rPr lang="en-US" sz="1600" dirty="0">
                <a:solidFill>
                  <a:srgbClr val="505050"/>
                </a:solidFill>
                <a:latin typeface="Arial" panose="020B0604020202020204" pitchFamily="34" charset="0"/>
              </a:rPr>
              <a:t>: 1 trillion RU’s over 24 hours</a:t>
            </a:r>
          </a:p>
        </p:txBody>
      </p:sp>
      <p:pic>
        <p:nvPicPr>
          <p:cNvPr id="66" name="Picture 2" descr="Image result for jet logo">
            <a:extLst>
              <a:ext uri="{FF2B5EF4-FFF2-40B4-BE49-F238E27FC236}">
                <a16:creationId xmlns:a16="http://schemas.microsoft.com/office/drawing/2014/main" id="{B7860B33-AAB1-4906-A8FD-7A21D4E888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7538" y="1700097"/>
            <a:ext cx="3071199" cy="1254473"/>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66">
            <a:extLst>
              <a:ext uri="{FF2B5EF4-FFF2-40B4-BE49-F238E27FC236}">
                <a16:creationId xmlns:a16="http://schemas.microsoft.com/office/drawing/2014/main" id="{8729527B-18E1-4858-9DAB-BC7C2D208E2D}"/>
              </a:ext>
            </a:extLst>
          </p:cNvPr>
          <p:cNvPicPr>
            <a:picLocks noChangeAspect="1"/>
          </p:cNvPicPr>
          <p:nvPr/>
        </p:nvPicPr>
        <p:blipFill>
          <a:blip r:embed="rId6"/>
          <a:stretch>
            <a:fillRect/>
          </a:stretch>
        </p:blipFill>
        <p:spPr>
          <a:xfrm>
            <a:off x="5089063" y="2914328"/>
            <a:ext cx="6709858" cy="1245291"/>
          </a:xfrm>
          <a:prstGeom prst="rect">
            <a:avLst/>
          </a:prstGeom>
        </p:spPr>
      </p:pic>
    </p:spTree>
    <p:extLst>
      <p:ext uri="{BB962C8B-B14F-4D97-AF65-F5344CB8AC3E}">
        <p14:creationId xmlns:p14="http://schemas.microsoft.com/office/powerpoint/2010/main" val="2256133824"/>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9390"/>
            <a:ext cx="7070578" cy="1518517"/>
          </a:xfrm>
        </p:spPr>
        <p:txBody>
          <a:bodyPr>
            <a:noAutofit/>
          </a:bodyPr>
          <a:lstStyle/>
          <a:p>
            <a:pPr algn="ctr"/>
            <a:r>
              <a:rPr lang="en-US" sz="3200" spc="500" dirty="0">
                <a:ln w="3175">
                  <a:noFill/>
                </a:ln>
                <a:latin typeface="Arial" panose="020B0604020202020204" pitchFamily="34" charset="0"/>
                <a:cs typeface="Arial" panose="020B0604020202020204" pitchFamily="34" charset="0"/>
              </a:rPr>
              <a:t>Deliver Relevant Real-time Recommendation Systems</a:t>
            </a:r>
            <a:endParaRPr lang="en-US" sz="3200" dirty="0">
              <a:latin typeface="Arial" panose="020B0604020202020204" pitchFamily="34" charset="0"/>
              <a:cs typeface="Arial" panose="020B0604020202020204" pitchFamily="34" charset="0"/>
            </a:endParaRPr>
          </a:p>
        </p:txBody>
      </p:sp>
      <p:sp>
        <p:nvSpPr>
          <p:cNvPr id="3" name="Content Placeholder 2"/>
          <p:cNvSpPr>
            <a:spLocks noGrp="1"/>
          </p:cNvSpPr>
          <p:nvPr>
            <p:ph type="body" sz="quarter" idx="11"/>
          </p:nvPr>
        </p:nvSpPr>
        <p:spPr>
          <a:xfrm>
            <a:off x="158639" y="2084905"/>
            <a:ext cx="5606043" cy="2990562"/>
          </a:xfrm>
        </p:spPr>
        <p:txBody>
          <a:bodyPr>
            <a:normAutofit/>
          </a:bodyPr>
          <a:lstStyle/>
          <a:p>
            <a:pPr lvl="0"/>
            <a:r>
              <a:rPr lang="en-US">
                <a:solidFill>
                  <a:schemeClr val="tx1"/>
                </a:solidFill>
              </a:rPr>
              <a:t>Help customers discover items they’ll love with real-time personalization and product recommendations.</a:t>
            </a:r>
          </a:p>
          <a:p>
            <a:pPr marL="285750" lvl="1" indent="-285750">
              <a:spcBef>
                <a:spcPts val="1600"/>
              </a:spcBef>
              <a:spcAft>
                <a:spcPts val="0"/>
              </a:spcAft>
              <a:buFont typeface="Arial" charset="0"/>
              <a:buChar char="•"/>
            </a:pPr>
            <a:r>
              <a:rPr lang="en-US" sz="1600">
                <a:solidFill>
                  <a:schemeClr val="tx1"/>
                </a:solidFill>
              </a:rPr>
              <a:t>Machine learning models generate real-time recommendations across product catalogues</a:t>
            </a:r>
          </a:p>
          <a:p>
            <a:pPr marL="285750" lvl="1" indent="-285750">
              <a:spcBef>
                <a:spcPts val="1000"/>
              </a:spcBef>
              <a:spcAft>
                <a:spcPts val="0"/>
              </a:spcAft>
              <a:buFont typeface="Arial" charset="0"/>
              <a:buChar char="•"/>
            </a:pPr>
            <a:r>
              <a:rPr lang="en-US" sz="1600">
                <a:solidFill>
                  <a:schemeClr val="tx1"/>
                </a:solidFill>
              </a:rPr>
              <a:t>High volumes of product data can be analyzed in milliseconds</a:t>
            </a:r>
          </a:p>
          <a:p>
            <a:pPr marL="285750" lvl="1" indent="-285750">
              <a:spcBef>
                <a:spcPts val="1000"/>
              </a:spcBef>
              <a:spcAft>
                <a:spcPts val="0"/>
              </a:spcAft>
              <a:buFont typeface="Arial" charset="0"/>
              <a:buChar char="•"/>
            </a:pPr>
            <a:r>
              <a:rPr lang="en-US" sz="1600">
                <a:solidFill>
                  <a:schemeClr val="tx1"/>
                </a:solidFill>
              </a:rPr>
              <a:t>Low-latency ensures high app performance worldwide</a:t>
            </a:r>
          </a:p>
          <a:p>
            <a:pPr marL="285750" lvl="1" indent="-285750">
              <a:spcBef>
                <a:spcPts val="1000"/>
              </a:spcBef>
              <a:spcAft>
                <a:spcPts val="0"/>
              </a:spcAft>
              <a:buFont typeface="Arial" charset="0"/>
              <a:buChar char="•"/>
            </a:pPr>
            <a:r>
              <a:rPr lang="en-US" sz="1600">
                <a:solidFill>
                  <a:schemeClr val="tx1"/>
                </a:solidFill>
              </a:rPr>
              <a:t>Tunable data consistency models for rapid insight</a:t>
            </a:r>
          </a:p>
        </p:txBody>
      </p:sp>
      <p:pic>
        <p:nvPicPr>
          <p:cNvPr id="14" name="Picture 13">
            <a:extLst>
              <a:ext uri="{FF2B5EF4-FFF2-40B4-BE49-F238E27FC236}">
                <a16:creationId xmlns:a16="http://schemas.microsoft.com/office/drawing/2014/main" id="{8C5D63A2-7AD7-4529-ADE0-910DE6F1C248}"/>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tretch>
            <a:fillRect/>
          </a:stretch>
        </p:blipFill>
        <p:spPr bwMode="auto">
          <a:xfrm>
            <a:off x="279426" y="5997865"/>
            <a:ext cx="1310464" cy="42888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5A3777E1-0452-4889-9093-432098573143}"/>
              </a:ext>
            </a:extLst>
          </p:cNvPr>
          <p:cNvSpPr/>
          <p:nvPr/>
        </p:nvSpPr>
        <p:spPr>
          <a:xfrm>
            <a:off x="7753057" y="2779694"/>
            <a:ext cx="3144420" cy="1705656"/>
          </a:xfrm>
          <a:prstGeom prst="rect">
            <a:avLst/>
          </a:prstGeom>
          <a:solidFill>
            <a:srgbClr val="F3F3F3"/>
          </a:solidFill>
          <a:ln>
            <a:noFill/>
            <a:prstDash val="sysDot"/>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Arial" panose="020B0604020202020204" pitchFamily="34" charset="0"/>
              <a:ea typeface="+mn-ea"/>
              <a:cs typeface="+mn-cs"/>
            </a:endParaRPr>
          </a:p>
        </p:txBody>
      </p:sp>
      <p:sp>
        <p:nvSpPr>
          <p:cNvPr id="12" name="Rectangle 11">
            <a:extLst>
              <a:ext uri="{FF2B5EF4-FFF2-40B4-BE49-F238E27FC236}">
                <a16:creationId xmlns:a16="http://schemas.microsoft.com/office/drawing/2014/main" id="{72D1AEC0-D7C7-4696-A8F5-43A308AD36D6}"/>
              </a:ext>
            </a:extLst>
          </p:cNvPr>
          <p:cNvSpPr/>
          <p:nvPr/>
        </p:nvSpPr>
        <p:spPr>
          <a:xfrm>
            <a:off x="7753057" y="603003"/>
            <a:ext cx="3144420" cy="1637687"/>
          </a:xfrm>
          <a:prstGeom prst="rect">
            <a:avLst/>
          </a:prstGeom>
          <a:solidFill>
            <a:srgbClr val="F3F3F3"/>
          </a:solidFill>
          <a:ln>
            <a:noFill/>
            <a:prstDash val="sysDot"/>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Arial" panose="020B0604020202020204" pitchFamily="34" charset="0"/>
              <a:ea typeface="+mn-ea"/>
              <a:cs typeface="+mn-cs"/>
            </a:endParaRPr>
          </a:p>
        </p:txBody>
      </p:sp>
      <p:cxnSp>
        <p:nvCxnSpPr>
          <p:cNvPr id="13" name="Straight Arrow Connector 12"/>
          <p:cNvCxnSpPr>
            <a:cxnSpLocks/>
          </p:cNvCxnSpPr>
          <p:nvPr/>
        </p:nvCxnSpPr>
        <p:spPr>
          <a:xfrm>
            <a:off x="6227247" y="2269389"/>
            <a:ext cx="401775"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16" name="TextBox 15"/>
          <p:cNvSpPr txBox="1"/>
          <p:nvPr/>
        </p:nvSpPr>
        <p:spPr>
          <a:xfrm>
            <a:off x="9471708" y="1678914"/>
            <a:ext cx="1168200" cy="677108"/>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Azure Cosmos DB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(distributed model store)</a:t>
            </a:r>
          </a:p>
        </p:txBody>
      </p:sp>
      <p:sp>
        <p:nvSpPr>
          <p:cNvPr id="17" name="TextBox 16"/>
          <p:cNvSpPr txBox="1"/>
          <p:nvPr/>
        </p:nvSpPr>
        <p:spPr>
          <a:xfrm>
            <a:off x="6401217" y="2474065"/>
            <a:ext cx="1368002" cy="530915"/>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.com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(Product Details Page)</a:t>
            </a:r>
          </a:p>
        </p:txBody>
      </p:sp>
      <p:sp>
        <p:nvSpPr>
          <p:cNvPr id="20" name="TextBox 19"/>
          <p:cNvSpPr txBox="1"/>
          <p:nvPr/>
        </p:nvSpPr>
        <p:spPr>
          <a:xfrm>
            <a:off x="7824700" y="3354416"/>
            <a:ext cx="1263944" cy="238527"/>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Azure Event Hub</a:t>
            </a:r>
          </a:p>
        </p:txBody>
      </p:sp>
      <p:sp>
        <p:nvSpPr>
          <p:cNvPr id="21" name="TextBox 20"/>
          <p:cNvSpPr txBox="1"/>
          <p:nvPr/>
        </p:nvSpPr>
        <p:spPr>
          <a:xfrm>
            <a:off x="9284309" y="3354416"/>
            <a:ext cx="1542998" cy="384721"/>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Azure Data Lake Storage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(offline raw data)</a:t>
            </a:r>
          </a:p>
        </p:txBody>
      </p:sp>
      <p:cxnSp>
        <p:nvCxnSpPr>
          <p:cNvPr id="23" name="Straight Arrow Connector 41"/>
          <p:cNvCxnSpPr>
            <a:cxnSpLocks/>
            <a:stCxn id="17" idx="2"/>
          </p:cNvCxnSpPr>
          <p:nvPr/>
        </p:nvCxnSpPr>
        <p:spPr>
          <a:xfrm rot="16200000" flipH="1">
            <a:off x="7506658" y="2583540"/>
            <a:ext cx="144776" cy="987656"/>
          </a:xfrm>
          <a:prstGeom prst="bentConnector2">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26" name="TextBox 25">
            <a:extLst>
              <a:ext uri="{FF2B5EF4-FFF2-40B4-BE49-F238E27FC236}">
                <a16:creationId xmlns:a16="http://schemas.microsoft.com/office/drawing/2014/main" id="{9C1B3F7D-B30B-4F47-9C8E-E1CC6809D4C9}"/>
              </a:ext>
            </a:extLst>
          </p:cNvPr>
          <p:cNvSpPr txBox="1"/>
          <p:nvPr/>
        </p:nvSpPr>
        <p:spPr>
          <a:xfrm>
            <a:off x="10430077" y="3460923"/>
            <a:ext cx="2088818" cy="238527"/>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Apache Spark</a:t>
            </a:r>
          </a:p>
        </p:txBody>
      </p:sp>
      <p:pic>
        <p:nvPicPr>
          <p:cNvPr id="28" name="Picture 2">
            <a:extLst>
              <a:ext uri="{FF2B5EF4-FFF2-40B4-BE49-F238E27FC236}">
                <a16:creationId xmlns:a16="http://schemas.microsoft.com/office/drawing/2014/main" id="{B7F6519C-2086-4F3E-A3EE-7195D4AC6149}"/>
              </a:ext>
            </a:extLst>
          </p:cNvPr>
          <p:cNvPicPr>
            <a:picLocks noChangeAspect="1" noChangeArrowheads="1"/>
          </p:cNvPicPr>
          <p:nvPr/>
        </p:nvPicPr>
        <p:blipFill>
          <a:blip r:embed="rId4"/>
          <a:stretch>
            <a:fillRect/>
          </a:stretch>
        </p:blipFill>
        <p:spPr bwMode="auto">
          <a:xfrm>
            <a:off x="11265312" y="3142327"/>
            <a:ext cx="535872" cy="280288"/>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C9CD829A-7CF2-4DE4-AF34-CFE136686BA3}"/>
              </a:ext>
            </a:extLst>
          </p:cNvPr>
          <p:cNvSpPr txBox="1"/>
          <p:nvPr/>
        </p:nvSpPr>
        <p:spPr>
          <a:xfrm>
            <a:off x="10909072" y="2230582"/>
            <a:ext cx="1268805" cy="677108"/>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Azure Data Factory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(scheduled job to refresh persisted models)</a:t>
            </a:r>
          </a:p>
        </p:txBody>
      </p:sp>
      <p:cxnSp>
        <p:nvCxnSpPr>
          <p:cNvPr id="34" name="Straight Arrow Connector 41">
            <a:extLst>
              <a:ext uri="{FF2B5EF4-FFF2-40B4-BE49-F238E27FC236}">
                <a16:creationId xmlns:a16="http://schemas.microsoft.com/office/drawing/2014/main" id="{31B900EF-DD0B-4013-9C25-7FF7FEAEF621}"/>
              </a:ext>
            </a:extLst>
          </p:cNvPr>
          <p:cNvCxnSpPr>
            <a:cxnSpLocks/>
          </p:cNvCxnSpPr>
          <p:nvPr/>
        </p:nvCxnSpPr>
        <p:spPr>
          <a:xfrm flipV="1">
            <a:off x="7103942" y="1489293"/>
            <a:ext cx="833949" cy="379947"/>
          </a:xfrm>
          <a:prstGeom prst="bentConnector3">
            <a:avLst>
              <a:gd name="adj1" fmla="val 398"/>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37" name="TextBox 36">
            <a:extLst>
              <a:ext uri="{FF2B5EF4-FFF2-40B4-BE49-F238E27FC236}">
                <a16:creationId xmlns:a16="http://schemas.microsoft.com/office/drawing/2014/main" id="{B353F165-77DB-4164-BA81-EA5AEC0FBD10}"/>
              </a:ext>
            </a:extLst>
          </p:cNvPr>
          <p:cNvSpPr txBox="1"/>
          <p:nvPr/>
        </p:nvSpPr>
        <p:spPr>
          <a:xfrm>
            <a:off x="7706713" y="1675099"/>
            <a:ext cx="1499918" cy="530915"/>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Azure Service Fabric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(Personalization Decision Engine)</a:t>
            </a:r>
          </a:p>
        </p:txBody>
      </p:sp>
      <p:cxnSp>
        <p:nvCxnSpPr>
          <p:cNvPr id="19" name="Straight Arrow Connector 18"/>
          <p:cNvCxnSpPr>
            <a:cxnSpLocks/>
          </p:cNvCxnSpPr>
          <p:nvPr/>
        </p:nvCxnSpPr>
        <p:spPr>
          <a:xfrm>
            <a:off x="8953251" y="3191375"/>
            <a:ext cx="658435"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Arrow Connector 37">
            <a:extLst>
              <a:ext uri="{FF2B5EF4-FFF2-40B4-BE49-F238E27FC236}">
                <a16:creationId xmlns:a16="http://schemas.microsoft.com/office/drawing/2014/main" id="{CF5BFEE9-EFE4-4392-8A59-CA0D37AECE24}"/>
              </a:ext>
            </a:extLst>
          </p:cNvPr>
          <p:cNvCxnSpPr>
            <a:cxnSpLocks/>
          </p:cNvCxnSpPr>
          <p:nvPr/>
        </p:nvCxnSpPr>
        <p:spPr>
          <a:xfrm>
            <a:off x="8953250" y="1397314"/>
            <a:ext cx="483602" cy="0"/>
          </a:xfrm>
          <a:prstGeom prst="straightConnector1">
            <a:avLst/>
          </a:prstGeom>
          <a:noFill/>
          <a:ln w="19050" cap="sq">
            <a:solidFill>
              <a:schemeClr val="bg1">
                <a:lumMod val="50000"/>
              </a:schemeClr>
            </a:solidFill>
            <a:prstDash val="solid"/>
            <a:round/>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39" name="TextBox 38">
            <a:extLst>
              <a:ext uri="{FF2B5EF4-FFF2-40B4-BE49-F238E27FC236}">
                <a16:creationId xmlns:a16="http://schemas.microsoft.com/office/drawing/2014/main" id="{4DF7BCE1-1DF4-457B-A3FC-43AD70D230C5}"/>
              </a:ext>
            </a:extLst>
          </p:cNvPr>
          <p:cNvSpPr txBox="1"/>
          <p:nvPr/>
        </p:nvSpPr>
        <p:spPr>
          <a:xfrm>
            <a:off x="8070657" y="639754"/>
            <a:ext cx="2502608"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Arial" panose="020B0604020202020204" pitchFamily="34" charset="0"/>
                <a:ea typeface="+mn-ea"/>
                <a:cs typeface="+mn-cs"/>
              </a:rPr>
              <a:t>Online Recommendations Service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HOT</a:t>
            </a:r>
            <a:r>
              <a:rPr kumimoji="0" lang="en-US" sz="12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path</a:t>
            </a:r>
            <a:endParaRPr kumimoji="0" lang="en-US" sz="1200" b="0" i="0" u="none" strike="noStrike" kern="1200" cap="none" spc="0" normalizeH="0" baseline="0" noProof="0" dirty="0">
              <a:ln>
                <a:noFill/>
              </a:ln>
              <a:solidFill>
                <a:srgbClr val="505050"/>
              </a:solidFill>
              <a:effectLst/>
              <a:uLnTx/>
              <a:uFillTx/>
              <a:latin typeface="Arial" panose="020B0604020202020204" pitchFamily="34" charset="0"/>
              <a:ea typeface="+mn-ea"/>
              <a:cs typeface="+mn-cs"/>
            </a:endParaRPr>
          </a:p>
        </p:txBody>
      </p:sp>
      <p:sp>
        <p:nvSpPr>
          <p:cNvPr id="40" name="TextBox 39">
            <a:extLst>
              <a:ext uri="{FF2B5EF4-FFF2-40B4-BE49-F238E27FC236}">
                <a16:creationId xmlns:a16="http://schemas.microsoft.com/office/drawing/2014/main" id="{20A303A2-175C-47CD-9A15-3E1A6DAB0066}"/>
              </a:ext>
            </a:extLst>
          </p:cNvPr>
          <p:cNvSpPr txBox="1"/>
          <p:nvPr/>
        </p:nvSpPr>
        <p:spPr>
          <a:xfrm>
            <a:off x="8088867" y="3873271"/>
            <a:ext cx="246618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Arial" panose="020B0604020202020204" pitchFamily="34" charset="0"/>
                <a:ea typeface="+mn-ea"/>
                <a:cs typeface="+mn-cs"/>
              </a:rPr>
              <a:t>Offline Recommendations Engine</a:t>
            </a:r>
            <a:br>
              <a:rPr kumimoji="0" lang="en-US" sz="1200" b="0" i="0" u="none" strike="noStrike" kern="1200" cap="none" spc="0" normalizeH="0" baseline="0" noProof="0" dirty="0">
                <a:ln>
                  <a:noFill/>
                </a:ln>
                <a:solidFill>
                  <a:srgbClr val="505050"/>
                </a:solidFill>
                <a:effectLst/>
                <a:uLnTx/>
                <a:uFillTx/>
                <a:latin typeface="Arial" panose="020B0604020202020204" pitchFamily="34" charset="0"/>
                <a:ea typeface="+mn-ea"/>
                <a:cs typeface="+mn-cs"/>
              </a:rPr>
            </a:br>
            <a:r>
              <a:rPr kumimoji="0" lang="en-US" sz="1200" b="0" i="0" u="none" strike="noStrike" kern="1200" cap="none" spc="0" normalizeH="0" baseline="0" noProof="0" dirty="0">
                <a:ln>
                  <a:noFill/>
                </a:ln>
                <a:solidFill>
                  <a:srgbClr val="00BCF2"/>
                </a:solidFill>
                <a:effectLst/>
                <a:uLnTx/>
                <a:uFillTx/>
                <a:latin typeface="Arial" panose="020B0604020202020204" pitchFamily="34" charset="0"/>
                <a:ea typeface="+mn-ea"/>
                <a:cs typeface="Arial" panose="020B0604020202020204" pitchFamily="34" charset="0"/>
              </a:rPr>
              <a:t>COLD</a:t>
            </a:r>
            <a:r>
              <a:rPr kumimoji="0" lang="en-US" sz="1200" b="0" i="0" u="none" strike="noStrike" kern="1200" cap="none" spc="0" normalizeH="0" baseline="0" noProof="0" dirty="0">
                <a:ln>
                  <a:noFill/>
                </a:ln>
                <a:solidFill>
                  <a:srgbClr val="00BCF2"/>
                </a:solidFill>
                <a:effectLst/>
                <a:uLnTx/>
                <a:uFillTx/>
                <a:latin typeface="Arial" panose="020B0604020202020204" pitchFamily="34" charset="0"/>
                <a:ea typeface="+mn-ea"/>
                <a:cs typeface="+mn-cs"/>
              </a:rPr>
              <a:t> path</a:t>
            </a:r>
            <a:endParaRPr kumimoji="0" lang="en-US" sz="1200" b="0" i="0" u="none" strike="noStrike" kern="1200" cap="none" spc="0" normalizeH="0" baseline="0" noProof="0" dirty="0">
              <a:ln>
                <a:noFill/>
              </a:ln>
              <a:solidFill>
                <a:srgbClr val="505050"/>
              </a:solidFill>
              <a:effectLst/>
              <a:uLnTx/>
              <a:uFillTx/>
              <a:latin typeface="Arial" panose="020B0604020202020204" pitchFamily="34" charset="0"/>
              <a:ea typeface="+mn-ea"/>
              <a:cs typeface="+mn-cs"/>
            </a:endParaRPr>
          </a:p>
        </p:txBody>
      </p:sp>
      <p:sp>
        <p:nvSpPr>
          <p:cNvPr id="41" name="people_7" title="Icon of two people">
            <a:extLst>
              <a:ext uri="{FF2B5EF4-FFF2-40B4-BE49-F238E27FC236}">
                <a16:creationId xmlns:a16="http://schemas.microsoft.com/office/drawing/2014/main" id="{FC048550-8957-44D0-8A7F-264B136CFFCB}"/>
              </a:ext>
            </a:extLst>
          </p:cNvPr>
          <p:cNvSpPr>
            <a:spLocks noChangeAspect="1" noEditPoints="1"/>
          </p:cNvSpPr>
          <p:nvPr/>
        </p:nvSpPr>
        <p:spPr bwMode="auto">
          <a:xfrm>
            <a:off x="5691753" y="2062582"/>
            <a:ext cx="378871" cy="413614"/>
          </a:xfrm>
          <a:custGeom>
            <a:avLst/>
            <a:gdLst>
              <a:gd name="T0" fmla="*/ 26 w 316"/>
              <a:gd name="T1" fmla="*/ 200 h 345"/>
              <a:gd name="T2" fmla="*/ 85 w 316"/>
              <a:gd name="T3" fmla="*/ 141 h 345"/>
              <a:gd name="T4" fmla="*/ 144 w 316"/>
              <a:gd name="T5" fmla="*/ 200 h 345"/>
              <a:gd name="T6" fmla="*/ 85 w 316"/>
              <a:gd name="T7" fmla="*/ 259 h 345"/>
              <a:gd name="T8" fmla="*/ 26 w 316"/>
              <a:gd name="T9" fmla="*/ 200 h 345"/>
              <a:gd name="T10" fmla="*/ 172 w 316"/>
              <a:gd name="T11" fmla="*/ 345 h 345"/>
              <a:gd name="T12" fmla="*/ 86 w 316"/>
              <a:gd name="T13" fmla="*/ 259 h 345"/>
              <a:gd name="T14" fmla="*/ 0 w 316"/>
              <a:gd name="T15" fmla="*/ 345 h 345"/>
              <a:gd name="T16" fmla="*/ 229 w 316"/>
              <a:gd name="T17" fmla="*/ 118 h 345"/>
              <a:gd name="T18" fmla="*/ 288 w 316"/>
              <a:gd name="T19" fmla="*/ 59 h 345"/>
              <a:gd name="T20" fmla="*/ 229 w 316"/>
              <a:gd name="T21" fmla="*/ 0 h 345"/>
              <a:gd name="T22" fmla="*/ 170 w 316"/>
              <a:gd name="T23" fmla="*/ 59 h 345"/>
              <a:gd name="T24" fmla="*/ 229 w 316"/>
              <a:gd name="T25" fmla="*/ 118 h 345"/>
              <a:gd name="T26" fmla="*/ 316 w 316"/>
              <a:gd name="T27" fmla="*/ 204 h 345"/>
              <a:gd name="T28" fmla="*/ 230 w 316"/>
              <a:gd name="T29" fmla="*/ 118 h 345"/>
              <a:gd name="T30" fmla="*/ 144 w 316"/>
              <a:gd name="T31" fmla="*/ 204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6" h="345">
                <a:moveTo>
                  <a:pt x="26" y="200"/>
                </a:moveTo>
                <a:cubicBezTo>
                  <a:pt x="26" y="167"/>
                  <a:pt x="52" y="141"/>
                  <a:pt x="85" y="141"/>
                </a:cubicBezTo>
                <a:cubicBezTo>
                  <a:pt x="117" y="141"/>
                  <a:pt x="144" y="167"/>
                  <a:pt x="144" y="200"/>
                </a:cubicBezTo>
                <a:cubicBezTo>
                  <a:pt x="144" y="233"/>
                  <a:pt x="117" y="259"/>
                  <a:pt x="85" y="259"/>
                </a:cubicBezTo>
                <a:cubicBezTo>
                  <a:pt x="52" y="259"/>
                  <a:pt x="26" y="233"/>
                  <a:pt x="26" y="200"/>
                </a:cubicBezTo>
                <a:close/>
                <a:moveTo>
                  <a:pt x="172" y="345"/>
                </a:moveTo>
                <a:cubicBezTo>
                  <a:pt x="172" y="298"/>
                  <a:pt x="133" y="259"/>
                  <a:pt x="86" y="259"/>
                </a:cubicBezTo>
                <a:cubicBezTo>
                  <a:pt x="38" y="259"/>
                  <a:pt x="0" y="298"/>
                  <a:pt x="0" y="345"/>
                </a:cubicBezTo>
                <a:moveTo>
                  <a:pt x="229" y="118"/>
                </a:moveTo>
                <a:cubicBezTo>
                  <a:pt x="261" y="118"/>
                  <a:pt x="288" y="92"/>
                  <a:pt x="288" y="59"/>
                </a:cubicBezTo>
                <a:cubicBezTo>
                  <a:pt x="288" y="26"/>
                  <a:pt x="261" y="0"/>
                  <a:pt x="229" y="0"/>
                </a:cubicBezTo>
                <a:cubicBezTo>
                  <a:pt x="196" y="0"/>
                  <a:pt x="170" y="26"/>
                  <a:pt x="170" y="59"/>
                </a:cubicBezTo>
                <a:cubicBezTo>
                  <a:pt x="170" y="92"/>
                  <a:pt x="196" y="118"/>
                  <a:pt x="229" y="118"/>
                </a:cubicBezTo>
                <a:close/>
                <a:moveTo>
                  <a:pt x="316" y="204"/>
                </a:moveTo>
                <a:cubicBezTo>
                  <a:pt x="316" y="157"/>
                  <a:pt x="277" y="118"/>
                  <a:pt x="230" y="118"/>
                </a:cubicBezTo>
                <a:cubicBezTo>
                  <a:pt x="182" y="118"/>
                  <a:pt x="144" y="157"/>
                  <a:pt x="144" y="204"/>
                </a:cubicBezTo>
              </a:path>
            </a:pathLst>
          </a:custGeom>
          <a:noFill/>
          <a:ln w="1270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Arial" panose="020B0604020202020204" pitchFamily="34" charset="0"/>
              <a:ea typeface="+mn-ea"/>
              <a:cs typeface="+mn-cs"/>
            </a:endParaRPr>
          </a:p>
        </p:txBody>
      </p:sp>
      <p:sp>
        <p:nvSpPr>
          <p:cNvPr id="42" name="TextBox 41">
            <a:extLst>
              <a:ext uri="{FF2B5EF4-FFF2-40B4-BE49-F238E27FC236}">
                <a16:creationId xmlns:a16="http://schemas.microsoft.com/office/drawing/2014/main" id="{3383B5DD-68DB-46AC-9E8B-6E20E7637283}"/>
              </a:ext>
            </a:extLst>
          </p:cNvPr>
          <p:cNvSpPr txBox="1"/>
          <p:nvPr/>
        </p:nvSpPr>
        <p:spPr>
          <a:xfrm>
            <a:off x="5502524" y="2493243"/>
            <a:ext cx="762150" cy="238527"/>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Shoppers</a:t>
            </a:r>
          </a:p>
        </p:txBody>
      </p:sp>
      <p:cxnSp>
        <p:nvCxnSpPr>
          <p:cNvPr id="44" name="Straight Arrow Connector 41">
            <a:extLst>
              <a:ext uri="{FF2B5EF4-FFF2-40B4-BE49-F238E27FC236}">
                <a16:creationId xmlns:a16="http://schemas.microsoft.com/office/drawing/2014/main" id="{39177085-A1D0-4FF5-A74B-1A8A83BF3071}"/>
              </a:ext>
            </a:extLst>
          </p:cNvPr>
          <p:cNvCxnSpPr>
            <a:cxnSpLocks/>
            <a:stCxn id="31" idx="2"/>
          </p:cNvCxnSpPr>
          <p:nvPr/>
        </p:nvCxnSpPr>
        <p:spPr>
          <a:xfrm rot="5400000">
            <a:off x="10947337" y="2585540"/>
            <a:ext cx="273989" cy="918289"/>
          </a:xfrm>
          <a:prstGeom prst="bentConnector2">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Arrow Connector 41">
            <a:extLst>
              <a:ext uri="{FF2B5EF4-FFF2-40B4-BE49-F238E27FC236}">
                <a16:creationId xmlns:a16="http://schemas.microsoft.com/office/drawing/2014/main" id="{4D44A62F-0BC0-4363-8021-D0AD606E3999}"/>
              </a:ext>
            </a:extLst>
          </p:cNvPr>
          <p:cNvCxnSpPr>
            <a:cxnSpLocks/>
          </p:cNvCxnSpPr>
          <p:nvPr/>
        </p:nvCxnSpPr>
        <p:spPr>
          <a:xfrm rot="10800000">
            <a:off x="10594009" y="1489293"/>
            <a:ext cx="939603" cy="86587"/>
          </a:xfrm>
          <a:prstGeom prst="bentConnector3">
            <a:avLst>
              <a:gd name="adj1" fmla="val -512"/>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nvGrpSpPr>
          <p:cNvPr id="47" name="Group 46">
            <a:extLst>
              <a:ext uri="{FF2B5EF4-FFF2-40B4-BE49-F238E27FC236}">
                <a16:creationId xmlns:a16="http://schemas.microsoft.com/office/drawing/2014/main" id="{9BF6D57B-AD6A-40FF-8CAD-1EE7B87BF48D}"/>
              </a:ext>
            </a:extLst>
          </p:cNvPr>
          <p:cNvGrpSpPr/>
          <p:nvPr/>
        </p:nvGrpSpPr>
        <p:grpSpPr>
          <a:xfrm>
            <a:off x="6842529" y="2013012"/>
            <a:ext cx="485379" cy="412901"/>
            <a:chOff x="5872464" y="2045113"/>
            <a:chExt cx="485379" cy="412901"/>
          </a:xfrm>
        </p:grpSpPr>
        <p:grpSp>
          <p:nvGrpSpPr>
            <p:cNvPr id="48" name="Group 47">
              <a:extLst>
                <a:ext uri="{FF2B5EF4-FFF2-40B4-BE49-F238E27FC236}">
                  <a16:creationId xmlns:a16="http://schemas.microsoft.com/office/drawing/2014/main" id="{923E86AB-2533-4ADC-BCAD-0D0516C1E820}"/>
                </a:ext>
              </a:extLst>
            </p:cNvPr>
            <p:cNvGrpSpPr/>
            <p:nvPr/>
          </p:nvGrpSpPr>
          <p:grpSpPr>
            <a:xfrm>
              <a:off x="5872464" y="2045113"/>
              <a:ext cx="485379" cy="412901"/>
              <a:chOff x="2107244" y="1575258"/>
              <a:chExt cx="310993" cy="264555"/>
            </a:xfrm>
          </p:grpSpPr>
          <p:sp>
            <p:nvSpPr>
              <p:cNvPr id="53" name="Rectangle 9">
                <a:extLst>
                  <a:ext uri="{FF2B5EF4-FFF2-40B4-BE49-F238E27FC236}">
                    <a16:creationId xmlns:a16="http://schemas.microsoft.com/office/drawing/2014/main" id="{9BB61043-636E-45BC-B360-D4EF52EF03DD}"/>
                  </a:ext>
                </a:extLst>
              </p:cNvPr>
              <p:cNvSpPr>
                <a:spLocks noChangeArrowheads="1"/>
              </p:cNvSpPr>
              <p:nvPr/>
            </p:nvSpPr>
            <p:spPr bwMode="auto">
              <a:xfrm>
                <a:off x="2107244" y="1575258"/>
                <a:ext cx="310993" cy="264555"/>
              </a:xfrm>
              <a:prstGeom prst="rect">
                <a:avLst/>
              </a:pr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54" name="Line 10">
                <a:extLst>
                  <a:ext uri="{FF2B5EF4-FFF2-40B4-BE49-F238E27FC236}">
                    <a16:creationId xmlns:a16="http://schemas.microsoft.com/office/drawing/2014/main" id="{EF668CE7-77F2-46AE-A01A-AB639D52608D}"/>
                  </a:ext>
                </a:extLst>
              </p:cNvPr>
              <p:cNvSpPr>
                <a:spLocks noChangeShapeType="1"/>
              </p:cNvSpPr>
              <p:nvPr/>
            </p:nvSpPr>
            <p:spPr bwMode="auto">
              <a:xfrm flipH="1">
                <a:off x="2107244" y="1647026"/>
                <a:ext cx="310993"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grpSp>
        <p:grpSp>
          <p:nvGrpSpPr>
            <p:cNvPr id="49" name="Group 48">
              <a:extLst>
                <a:ext uri="{FF2B5EF4-FFF2-40B4-BE49-F238E27FC236}">
                  <a16:creationId xmlns:a16="http://schemas.microsoft.com/office/drawing/2014/main" id="{1A974EE8-A9DC-4A66-B79B-100457A16674}"/>
                </a:ext>
              </a:extLst>
            </p:cNvPr>
            <p:cNvGrpSpPr/>
            <p:nvPr/>
          </p:nvGrpSpPr>
          <p:grpSpPr>
            <a:xfrm>
              <a:off x="6153589" y="2082451"/>
              <a:ext cx="149347" cy="37338"/>
              <a:chOff x="2287367" y="1599181"/>
              <a:chExt cx="95690" cy="23923"/>
            </a:xfrm>
            <a:solidFill>
              <a:schemeClr val="tx2"/>
            </a:solidFill>
          </p:grpSpPr>
          <p:sp>
            <p:nvSpPr>
              <p:cNvPr id="50" name="Oval 11">
                <a:extLst>
                  <a:ext uri="{FF2B5EF4-FFF2-40B4-BE49-F238E27FC236}">
                    <a16:creationId xmlns:a16="http://schemas.microsoft.com/office/drawing/2014/main" id="{0B6C23DD-C26C-4A12-A7BB-6B0DF3D7F312}"/>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51" name="Oval 12">
                <a:extLst>
                  <a:ext uri="{FF2B5EF4-FFF2-40B4-BE49-F238E27FC236}">
                    <a16:creationId xmlns:a16="http://schemas.microsoft.com/office/drawing/2014/main" id="{114CBFAE-5071-4DD3-8196-64125BE59FA2}"/>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52" name="Oval 13">
                <a:extLst>
                  <a:ext uri="{FF2B5EF4-FFF2-40B4-BE49-F238E27FC236}">
                    <a16:creationId xmlns:a16="http://schemas.microsoft.com/office/drawing/2014/main" id="{A12B77BF-A40B-4C56-A967-E1D27618EF60}"/>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grpSp>
      </p:grpSp>
      <p:grpSp>
        <p:nvGrpSpPr>
          <p:cNvPr id="55" name="Group 54">
            <a:extLst>
              <a:ext uri="{FF2B5EF4-FFF2-40B4-BE49-F238E27FC236}">
                <a16:creationId xmlns:a16="http://schemas.microsoft.com/office/drawing/2014/main" id="{BC282EAA-BB12-48C7-8104-0E5537A85B5B}"/>
              </a:ext>
            </a:extLst>
          </p:cNvPr>
          <p:cNvGrpSpPr/>
          <p:nvPr/>
        </p:nvGrpSpPr>
        <p:grpSpPr>
          <a:xfrm>
            <a:off x="8256296" y="2920776"/>
            <a:ext cx="380836" cy="393642"/>
            <a:chOff x="6175919" y="4051028"/>
            <a:chExt cx="248788" cy="257154"/>
          </a:xfrm>
        </p:grpSpPr>
        <p:sp>
          <p:nvSpPr>
            <p:cNvPr id="56" name="Freeform: Shape 526">
              <a:extLst>
                <a:ext uri="{FF2B5EF4-FFF2-40B4-BE49-F238E27FC236}">
                  <a16:creationId xmlns:a16="http://schemas.microsoft.com/office/drawing/2014/main" id="{A385CCA8-CC54-4A57-B609-959889995403}"/>
                </a:ext>
              </a:extLst>
            </p:cNvPr>
            <p:cNvSpPr/>
            <p:nvPr/>
          </p:nvSpPr>
          <p:spPr bwMode="auto">
            <a:xfrm>
              <a:off x="6218786" y="4102336"/>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7" name="Freeform: Shape 527">
              <a:extLst>
                <a:ext uri="{FF2B5EF4-FFF2-40B4-BE49-F238E27FC236}">
                  <a16:creationId xmlns:a16="http://schemas.microsoft.com/office/drawing/2014/main" id="{799722D8-262F-40DF-82E5-7B718FD3E88D}"/>
                </a:ext>
              </a:extLst>
            </p:cNvPr>
            <p:cNvSpPr/>
            <p:nvPr/>
          </p:nvSpPr>
          <p:spPr bwMode="auto">
            <a:xfrm>
              <a:off x="6288613" y="4132320"/>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8" name="Freeform: Shape 529">
              <a:extLst>
                <a:ext uri="{FF2B5EF4-FFF2-40B4-BE49-F238E27FC236}">
                  <a16:creationId xmlns:a16="http://schemas.microsoft.com/office/drawing/2014/main" id="{0FD1AA87-3596-4E45-AA71-24D9527C72C0}"/>
                </a:ext>
              </a:extLst>
            </p:cNvPr>
            <p:cNvSpPr/>
            <p:nvPr/>
          </p:nvSpPr>
          <p:spPr bwMode="auto">
            <a:xfrm>
              <a:off x="6218786" y="4162303"/>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9" name="Freeform: Shape 530">
              <a:extLst>
                <a:ext uri="{FF2B5EF4-FFF2-40B4-BE49-F238E27FC236}">
                  <a16:creationId xmlns:a16="http://schemas.microsoft.com/office/drawing/2014/main" id="{10FB45BF-D783-47F0-9A37-6371B390C3BD}"/>
                </a:ext>
              </a:extLst>
            </p:cNvPr>
            <p:cNvSpPr/>
            <p:nvPr/>
          </p:nvSpPr>
          <p:spPr bwMode="auto">
            <a:xfrm>
              <a:off x="6358440" y="4162303"/>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0" name="Freeform: Shape 531">
              <a:extLst>
                <a:ext uri="{FF2B5EF4-FFF2-40B4-BE49-F238E27FC236}">
                  <a16:creationId xmlns:a16="http://schemas.microsoft.com/office/drawing/2014/main" id="{9F3744A6-38A6-4D19-928F-47D0FE51721D}"/>
                </a:ext>
              </a:extLst>
            </p:cNvPr>
            <p:cNvSpPr/>
            <p:nvPr/>
          </p:nvSpPr>
          <p:spPr bwMode="auto">
            <a:xfrm>
              <a:off x="6288613" y="4192287"/>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1" name="Freeform: Shape 532">
              <a:extLst>
                <a:ext uri="{FF2B5EF4-FFF2-40B4-BE49-F238E27FC236}">
                  <a16:creationId xmlns:a16="http://schemas.microsoft.com/office/drawing/2014/main" id="{4A0D1DC4-0254-4EFA-ABC3-DDC12E491DC8}"/>
                </a:ext>
              </a:extLst>
            </p:cNvPr>
            <p:cNvSpPr/>
            <p:nvPr/>
          </p:nvSpPr>
          <p:spPr bwMode="auto">
            <a:xfrm>
              <a:off x="6218786" y="4222271"/>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2" name="Freeform: Shape 524">
              <a:extLst>
                <a:ext uri="{FF2B5EF4-FFF2-40B4-BE49-F238E27FC236}">
                  <a16:creationId xmlns:a16="http://schemas.microsoft.com/office/drawing/2014/main" id="{B515FACC-220B-4763-9602-2CE99BFFEF7D}"/>
                </a:ext>
              </a:extLst>
            </p:cNvPr>
            <p:cNvSpPr/>
            <p:nvPr/>
          </p:nvSpPr>
          <p:spPr bwMode="auto">
            <a:xfrm>
              <a:off x="6175919" y="4051028"/>
              <a:ext cx="248788" cy="60145"/>
            </a:xfrm>
            <a:custGeom>
              <a:avLst/>
              <a:gdLst>
                <a:gd name="connsiteX0" fmla="*/ 3087278 w 3087278"/>
                <a:gd name="connsiteY0" fmla="*/ 0 h 746355"/>
                <a:gd name="connsiteX1" fmla="*/ 3087278 w 3087278"/>
                <a:gd name="connsiteY1" fmla="*/ 1 h 746355"/>
                <a:gd name="connsiteX2" fmla="*/ 3087278 w 3087278"/>
                <a:gd name="connsiteY2" fmla="*/ 746353 h 746355"/>
                <a:gd name="connsiteX3" fmla="*/ 2683739 w 3087278"/>
                <a:gd name="connsiteY3" fmla="*/ 746353 h 746355"/>
                <a:gd name="connsiteX4" fmla="*/ 2683739 w 3087278"/>
                <a:gd name="connsiteY4" fmla="*/ 403542 h 746355"/>
                <a:gd name="connsiteX5" fmla="*/ 403540 w 3087278"/>
                <a:gd name="connsiteY5" fmla="*/ 403542 h 746355"/>
                <a:gd name="connsiteX6" fmla="*/ 403540 w 3087278"/>
                <a:gd name="connsiteY6" fmla="*/ 746355 h 746355"/>
                <a:gd name="connsiteX7" fmla="*/ 0 w 3087278"/>
                <a:gd name="connsiteY7" fmla="*/ 746355 h 746355"/>
                <a:gd name="connsiteX8" fmla="*/ 0 w 3087278"/>
                <a:gd name="connsiteY8" fmla="*/ 1 h 746355"/>
                <a:gd name="connsiteX9" fmla="*/ 1 w 3087278"/>
                <a:gd name="connsiteY9" fmla="*/ 1 h 746355"/>
                <a:gd name="connsiteX10" fmla="*/ 3087278 w 3087278"/>
                <a:gd name="connsiteY10" fmla="*/ 0 h 746355"/>
                <a:gd name="connsiteX0" fmla="*/ 2683739 w 3087278"/>
                <a:gd name="connsiteY0" fmla="*/ 403542 h 746355"/>
                <a:gd name="connsiteX1" fmla="*/ 403540 w 3087278"/>
                <a:gd name="connsiteY1" fmla="*/ 403542 h 746355"/>
                <a:gd name="connsiteX2" fmla="*/ 403540 w 3087278"/>
                <a:gd name="connsiteY2" fmla="*/ 746355 h 746355"/>
                <a:gd name="connsiteX3" fmla="*/ 0 w 3087278"/>
                <a:gd name="connsiteY3" fmla="*/ 746355 h 746355"/>
                <a:gd name="connsiteX4" fmla="*/ 0 w 3087278"/>
                <a:gd name="connsiteY4" fmla="*/ 1 h 746355"/>
                <a:gd name="connsiteX5" fmla="*/ 1 w 3087278"/>
                <a:gd name="connsiteY5" fmla="*/ 1 h 746355"/>
                <a:gd name="connsiteX6" fmla="*/ 3087278 w 3087278"/>
                <a:gd name="connsiteY6" fmla="*/ 0 h 746355"/>
                <a:gd name="connsiteX7" fmla="*/ 3087278 w 3087278"/>
                <a:gd name="connsiteY7" fmla="*/ 1 h 746355"/>
                <a:gd name="connsiteX8" fmla="*/ 3087278 w 3087278"/>
                <a:gd name="connsiteY8" fmla="*/ 746353 h 746355"/>
                <a:gd name="connsiteX9" fmla="*/ 2683739 w 3087278"/>
                <a:gd name="connsiteY9" fmla="*/ 746353 h 746355"/>
                <a:gd name="connsiteX10" fmla="*/ 2775179 w 3087278"/>
                <a:gd name="connsiteY10" fmla="*/ 494982 h 746355"/>
                <a:gd name="connsiteX0" fmla="*/ 2683739 w 3087278"/>
                <a:gd name="connsiteY0" fmla="*/ 403542 h 746355"/>
                <a:gd name="connsiteX1" fmla="*/ 403540 w 3087278"/>
                <a:gd name="connsiteY1" fmla="*/ 403542 h 746355"/>
                <a:gd name="connsiteX2" fmla="*/ 403540 w 3087278"/>
                <a:gd name="connsiteY2" fmla="*/ 746355 h 746355"/>
                <a:gd name="connsiteX3" fmla="*/ 0 w 3087278"/>
                <a:gd name="connsiteY3" fmla="*/ 746355 h 746355"/>
                <a:gd name="connsiteX4" fmla="*/ 0 w 3087278"/>
                <a:gd name="connsiteY4" fmla="*/ 1 h 746355"/>
                <a:gd name="connsiteX5" fmla="*/ 1 w 3087278"/>
                <a:gd name="connsiteY5" fmla="*/ 1 h 746355"/>
                <a:gd name="connsiteX6" fmla="*/ 3087278 w 3087278"/>
                <a:gd name="connsiteY6" fmla="*/ 0 h 746355"/>
                <a:gd name="connsiteX7" fmla="*/ 3087278 w 3087278"/>
                <a:gd name="connsiteY7" fmla="*/ 1 h 746355"/>
                <a:gd name="connsiteX8" fmla="*/ 3087278 w 3087278"/>
                <a:gd name="connsiteY8" fmla="*/ 746353 h 746355"/>
                <a:gd name="connsiteX9" fmla="*/ 2683739 w 3087278"/>
                <a:gd name="connsiteY9" fmla="*/ 746353 h 746355"/>
                <a:gd name="connsiteX0" fmla="*/ 2683739 w 3087278"/>
                <a:gd name="connsiteY0" fmla="*/ 403542 h 746355"/>
                <a:gd name="connsiteX1" fmla="*/ 403540 w 3087278"/>
                <a:gd name="connsiteY1" fmla="*/ 403542 h 746355"/>
                <a:gd name="connsiteX2" fmla="*/ 403540 w 3087278"/>
                <a:gd name="connsiteY2" fmla="*/ 746355 h 746355"/>
                <a:gd name="connsiteX3" fmla="*/ 0 w 3087278"/>
                <a:gd name="connsiteY3" fmla="*/ 746355 h 746355"/>
                <a:gd name="connsiteX4" fmla="*/ 0 w 3087278"/>
                <a:gd name="connsiteY4" fmla="*/ 1 h 746355"/>
                <a:gd name="connsiteX5" fmla="*/ 1 w 3087278"/>
                <a:gd name="connsiteY5" fmla="*/ 1 h 746355"/>
                <a:gd name="connsiteX6" fmla="*/ 3087278 w 3087278"/>
                <a:gd name="connsiteY6" fmla="*/ 0 h 746355"/>
                <a:gd name="connsiteX7" fmla="*/ 3087278 w 3087278"/>
                <a:gd name="connsiteY7" fmla="*/ 1 h 746355"/>
                <a:gd name="connsiteX8" fmla="*/ 3087278 w 3087278"/>
                <a:gd name="connsiteY8" fmla="*/ 746353 h 746355"/>
                <a:gd name="connsiteX0" fmla="*/ 403540 w 3087278"/>
                <a:gd name="connsiteY0" fmla="*/ 403542 h 746355"/>
                <a:gd name="connsiteX1" fmla="*/ 403540 w 3087278"/>
                <a:gd name="connsiteY1" fmla="*/ 746355 h 746355"/>
                <a:gd name="connsiteX2" fmla="*/ 0 w 3087278"/>
                <a:gd name="connsiteY2" fmla="*/ 746355 h 746355"/>
                <a:gd name="connsiteX3" fmla="*/ 0 w 3087278"/>
                <a:gd name="connsiteY3" fmla="*/ 1 h 746355"/>
                <a:gd name="connsiteX4" fmla="*/ 1 w 3087278"/>
                <a:gd name="connsiteY4" fmla="*/ 1 h 746355"/>
                <a:gd name="connsiteX5" fmla="*/ 3087278 w 3087278"/>
                <a:gd name="connsiteY5" fmla="*/ 0 h 746355"/>
                <a:gd name="connsiteX6" fmla="*/ 3087278 w 3087278"/>
                <a:gd name="connsiteY6" fmla="*/ 1 h 746355"/>
                <a:gd name="connsiteX7" fmla="*/ 3087278 w 3087278"/>
                <a:gd name="connsiteY7" fmla="*/ 746353 h 746355"/>
                <a:gd name="connsiteX0" fmla="*/ 403540 w 3087278"/>
                <a:gd name="connsiteY0" fmla="*/ 746355 h 746355"/>
                <a:gd name="connsiteX1" fmla="*/ 0 w 3087278"/>
                <a:gd name="connsiteY1" fmla="*/ 746355 h 746355"/>
                <a:gd name="connsiteX2" fmla="*/ 0 w 3087278"/>
                <a:gd name="connsiteY2" fmla="*/ 1 h 746355"/>
                <a:gd name="connsiteX3" fmla="*/ 1 w 3087278"/>
                <a:gd name="connsiteY3" fmla="*/ 1 h 746355"/>
                <a:gd name="connsiteX4" fmla="*/ 3087278 w 3087278"/>
                <a:gd name="connsiteY4" fmla="*/ 0 h 746355"/>
                <a:gd name="connsiteX5" fmla="*/ 3087278 w 3087278"/>
                <a:gd name="connsiteY5" fmla="*/ 1 h 746355"/>
                <a:gd name="connsiteX6" fmla="*/ 3087278 w 3087278"/>
                <a:gd name="connsiteY6" fmla="*/ 746353 h 746355"/>
                <a:gd name="connsiteX0" fmla="*/ 0 w 3087278"/>
                <a:gd name="connsiteY0" fmla="*/ 746355 h 746355"/>
                <a:gd name="connsiteX1" fmla="*/ 0 w 3087278"/>
                <a:gd name="connsiteY1" fmla="*/ 1 h 746355"/>
                <a:gd name="connsiteX2" fmla="*/ 1 w 3087278"/>
                <a:gd name="connsiteY2" fmla="*/ 1 h 746355"/>
                <a:gd name="connsiteX3" fmla="*/ 3087278 w 3087278"/>
                <a:gd name="connsiteY3" fmla="*/ 0 h 746355"/>
                <a:gd name="connsiteX4" fmla="*/ 3087278 w 3087278"/>
                <a:gd name="connsiteY4" fmla="*/ 1 h 746355"/>
                <a:gd name="connsiteX5" fmla="*/ 3087278 w 3087278"/>
                <a:gd name="connsiteY5" fmla="*/ 746353 h 746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7278" h="746355">
                  <a:moveTo>
                    <a:pt x="0" y="746355"/>
                  </a:moveTo>
                  <a:lnTo>
                    <a:pt x="0" y="1"/>
                  </a:lnTo>
                  <a:lnTo>
                    <a:pt x="1" y="1"/>
                  </a:lnTo>
                  <a:lnTo>
                    <a:pt x="3087278" y="0"/>
                  </a:lnTo>
                  <a:lnTo>
                    <a:pt x="3087278" y="1"/>
                  </a:lnTo>
                  <a:lnTo>
                    <a:pt x="3087278" y="746353"/>
                  </a:lnTo>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3" name="Freeform: Shape 533">
              <a:extLst>
                <a:ext uri="{FF2B5EF4-FFF2-40B4-BE49-F238E27FC236}">
                  <a16:creationId xmlns:a16="http://schemas.microsoft.com/office/drawing/2014/main" id="{0208A469-EB04-4B6F-B7A2-86BD5F268AA3}"/>
                </a:ext>
              </a:extLst>
            </p:cNvPr>
            <p:cNvSpPr/>
            <p:nvPr/>
          </p:nvSpPr>
          <p:spPr bwMode="auto">
            <a:xfrm>
              <a:off x="6175919" y="4248037"/>
              <a:ext cx="248788" cy="60145"/>
            </a:xfrm>
            <a:custGeom>
              <a:avLst/>
              <a:gdLst>
                <a:gd name="connsiteX0" fmla="*/ 2683739 w 3087278"/>
                <a:gd name="connsiteY0" fmla="*/ 0 h 746354"/>
                <a:gd name="connsiteX1" fmla="*/ 3087278 w 3087278"/>
                <a:gd name="connsiteY1" fmla="*/ 0 h 746354"/>
                <a:gd name="connsiteX2" fmla="*/ 3087278 w 3087278"/>
                <a:gd name="connsiteY2" fmla="*/ 746353 h 746354"/>
                <a:gd name="connsiteX3" fmla="*/ 3087277 w 3087278"/>
                <a:gd name="connsiteY3" fmla="*/ 746353 h 746354"/>
                <a:gd name="connsiteX4" fmla="*/ 0 w 3087278"/>
                <a:gd name="connsiteY4" fmla="*/ 746354 h 746354"/>
                <a:gd name="connsiteX5" fmla="*/ 0 w 3087278"/>
                <a:gd name="connsiteY5" fmla="*/ 746353 h 746354"/>
                <a:gd name="connsiteX6" fmla="*/ 0 w 3087278"/>
                <a:gd name="connsiteY6" fmla="*/ 1 h 746354"/>
                <a:gd name="connsiteX7" fmla="*/ 403540 w 3087278"/>
                <a:gd name="connsiteY7" fmla="*/ 1 h 746354"/>
                <a:gd name="connsiteX8" fmla="*/ 403540 w 3087278"/>
                <a:gd name="connsiteY8" fmla="*/ 342813 h 746354"/>
                <a:gd name="connsiteX9" fmla="*/ 2683739 w 3087278"/>
                <a:gd name="connsiteY9" fmla="*/ 342813 h 746354"/>
                <a:gd name="connsiteX10" fmla="*/ 2683739 w 3087278"/>
                <a:gd name="connsiteY10" fmla="*/ 0 h 746354"/>
                <a:gd name="connsiteX0" fmla="*/ 403540 w 3087278"/>
                <a:gd name="connsiteY0" fmla="*/ 342813 h 746354"/>
                <a:gd name="connsiteX1" fmla="*/ 2683739 w 3087278"/>
                <a:gd name="connsiteY1" fmla="*/ 342813 h 746354"/>
                <a:gd name="connsiteX2" fmla="*/ 2683739 w 3087278"/>
                <a:gd name="connsiteY2" fmla="*/ 0 h 746354"/>
                <a:gd name="connsiteX3" fmla="*/ 3087278 w 3087278"/>
                <a:gd name="connsiteY3" fmla="*/ 0 h 746354"/>
                <a:gd name="connsiteX4" fmla="*/ 3087278 w 3087278"/>
                <a:gd name="connsiteY4" fmla="*/ 746353 h 746354"/>
                <a:gd name="connsiteX5" fmla="*/ 3087277 w 3087278"/>
                <a:gd name="connsiteY5" fmla="*/ 746353 h 746354"/>
                <a:gd name="connsiteX6" fmla="*/ 0 w 3087278"/>
                <a:gd name="connsiteY6" fmla="*/ 746354 h 746354"/>
                <a:gd name="connsiteX7" fmla="*/ 0 w 3087278"/>
                <a:gd name="connsiteY7" fmla="*/ 746353 h 746354"/>
                <a:gd name="connsiteX8" fmla="*/ 0 w 3087278"/>
                <a:gd name="connsiteY8" fmla="*/ 1 h 746354"/>
                <a:gd name="connsiteX9" fmla="*/ 403540 w 3087278"/>
                <a:gd name="connsiteY9" fmla="*/ 1 h 746354"/>
                <a:gd name="connsiteX10" fmla="*/ 494980 w 3087278"/>
                <a:gd name="connsiteY10" fmla="*/ 434253 h 746354"/>
                <a:gd name="connsiteX0" fmla="*/ 403540 w 3087278"/>
                <a:gd name="connsiteY0" fmla="*/ 342813 h 746354"/>
                <a:gd name="connsiteX1" fmla="*/ 2683739 w 3087278"/>
                <a:gd name="connsiteY1" fmla="*/ 342813 h 746354"/>
                <a:gd name="connsiteX2" fmla="*/ 2683739 w 3087278"/>
                <a:gd name="connsiteY2" fmla="*/ 0 h 746354"/>
                <a:gd name="connsiteX3" fmla="*/ 3087278 w 3087278"/>
                <a:gd name="connsiteY3" fmla="*/ 0 h 746354"/>
                <a:gd name="connsiteX4" fmla="*/ 3087278 w 3087278"/>
                <a:gd name="connsiteY4" fmla="*/ 746353 h 746354"/>
                <a:gd name="connsiteX5" fmla="*/ 3087277 w 3087278"/>
                <a:gd name="connsiteY5" fmla="*/ 746353 h 746354"/>
                <a:gd name="connsiteX6" fmla="*/ 0 w 3087278"/>
                <a:gd name="connsiteY6" fmla="*/ 746354 h 746354"/>
                <a:gd name="connsiteX7" fmla="*/ 0 w 3087278"/>
                <a:gd name="connsiteY7" fmla="*/ 746353 h 746354"/>
                <a:gd name="connsiteX8" fmla="*/ 0 w 3087278"/>
                <a:gd name="connsiteY8" fmla="*/ 1 h 746354"/>
                <a:gd name="connsiteX9" fmla="*/ 403540 w 3087278"/>
                <a:gd name="connsiteY9" fmla="*/ 1 h 746354"/>
                <a:gd name="connsiteX0" fmla="*/ 2683739 w 3087278"/>
                <a:gd name="connsiteY0" fmla="*/ 342813 h 746354"/>
                <a:gd name="connsiteX1" fmla="*/ 2683739 w 3087278"/>
                <a:gd name="connsiteY1" fmla="*/ 0 h 746354"/>
                <a:gd name="connsiteX2" fmla="*/ 3087278 w 3087278"/>
                <a:gd name="connsiteY2" fmla="*/ 0 h 746354"/>
                <a:gd name="connsiteX3" fmla="*/ 3087278 w 3087278"/>
                <a:gd name="connsiteY3" fmla="*/ 746353 h 746354"/>
                <a:gd name="connsiteX4" fmla="*/ 3087277 w 3087278"/>
                <a:gd name="connsiteY4" fmla="*/ 746353 h 746354"/>
                <a:gd name="connsiteX5" fmla="*/ 0 w 3087278"/>
                <a:gd name="connsiteY5" fmla="*/ 746354 h 746354"/>
                <a:gd name="connsiteX6" fmla="*/ 0 w 3087278"/>
                <a:gd name="connsiteY6" fmla="*/ 746353 h 746354"/>
                <a:gd name="connsiteX7" fmla="*/ 0 w 3087278"/>
                <a:gd name="connsiteY7" fmla="*/ 1 h 746354"/>
                <a:gd name="connsiteX8" fmla="*/ 403540 w 3087278"/>
                <a:gd name="connsiteY8" fmla="*/ 1 h 746354"/>
                <a:gd name="connsiteX0" fmla="*/ 2683739 w 3087278"/>
                <a:gd name="connsiteY0" fmla="*/ 342813 h 746354"/>
                <a:gd name="connsiteX1" fmla="*/ 2683739 w 3087278"/>
                <a:gd name="connsiteY1" fmla="*/ 0 h 746354"/>
                <a:gd name="connsiteX2" fmla="*/ 3087278 w 3087278"/>
                <a:gd name="connsiteY2" fmla="*/ 0 h 746354"/>
                <a:gd name="connsiteX3" fmla="*/ 3087278 w 3087278"/>
                <a:gd name="connsiteY3" fmla="*/ 746353 h 746354"/>
                <a:gd name="connsiteX4" fmla="*/ 3087277 w 3087278"/>
                <a:gd name="connsiteY4" fmla="*/ 746353 h 746354"/>
                <a:gd name="connsiteX5" fmla="*/ 0 w 3087278"/>
                <a:gd name="connsiteY5" fmla="*/ 746354 h 746354"/>
                <a:gd name="connsiteX6" fmla="*/ 0 w 3087278"/>
                <a:gd name="connsiteY6" fmla="*/ 746353 h 746354"/>
                <a:gd name="connsiteX7" fmla="*/ 0 w 3087278"/>
                <a:gd name="connsiteY7" fmla="*/ 1 h 746354"/>
                <a:gd name="connsiteX0" fmla="*/ 2683739 w 3087278"/>
                <a:gd name="connsiteY0" fmla="*/ 0 h 746354"/>
                <a:gd name="connsiteX1" fmla="*/ 3087278 w 3087278"/>
                <a:gd name="connsiteY1" fmla="*/ 0 h 746354"/>
                <a:gd name="connsiteX2" fmla="*/ 3087278 w 3087278"/>
                <a:gd name="connsiteY2" fmla="*/ 746353 h 746354"/>
                <a:gd name="connsiteX3" fmla="*/ 3087277 w 3087278"/>
                <a:gd name="connsiteY3" fmla="*/ 746353 h 746354"/>
                <a:gd name="connsiteX4" fmla="*/ 0 w 3087278"/>
                <a:gd name="connsiteY4" fmla="*/ 746354 h 746354"/>
                <a:gd name="connsiteX5" fmla="*/ 0 w 3087278"/>
                <a:gd name="connsiteY5" fmla="*/ 746353 h 746354"/>
                <a:gd name="connsiteX6" fmla="*/ 0 w 3087278"/>
                <a:gd name="connsiteY6" fmla="*/ 1 h 746354"/>
                <a:gd name="connsiteX0" fmla="*/ 3087278 w 3087278"/>
                <a:gd name="connsiteY0" fmla="*/ 0 h 746354"/>
                <a:gd name="connsiteX1" fmla="*/ 3087278 w 3087278"/>
                <a:gd name="connsiteY1" fmla="*/ 746353 h 746354"/>
                <a:gd name="connsiteX2" fmla="*/ 3087277 w 3087278"/>
                <a:gd name="connsiteY2" fmla="*/ 746353 h 746354"/>
                <a:gd name="connsiteX3" fmla="*/ 0 w 3087278"/>
                <a:gd name="connsiteY3" fmla="*/ 746354 h 746354"/>
                <a:gd name="connsiteX4" fmla="*/ 0 w 3087278"/>
                <a:gd name="connsiteY4" fmla="*/ 746353 h 746354"/>
                <a:gd name="connsiteX5" fmla="*/ 0 w 3087278"/>
                <a:gd name="connsiteY5" fmla="*/ 1 h 746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7278" h="746354">
                  <a:moveTo>
                    <a:pt x="3087278" y="0"/>
                  </a:moveTo>
                  <a:lnTo>
                    <a:pt x="3087278" y="746353"/>
                  </a:lnTo>
                  <a:lnTo>
                    <a:pt x="3087277" y="746353"/>
                  </a:lnTo>
                  <a:lnTo>
                    <a:pt x="0" y="746354"/>
                  </a:lnTo>
                  <a:lnTo>
                    <a:pt x="0" y="746353"/>
                  </a:lnTo>
                  <a:lnTo>
                    <a:pt x="0" y="1"/>
                  </a:lnTo>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grpSp>
        <p:nvGrpSpPr>
          <p:cNvPr id="64" name="Group 63">
            <a:extLst>
              <a:ext uri="{FF2B5EF4-FFF2-40B4-BE49-F238E27FC236}">
                <a16:creationId xmlns:a16="http://schemas.microsoft.com/office/drawing/2014/main" id="{761B6408-934E-4046-BA80-A720F996AAE9}"/>
              </a:ext>
            </a:extLst>
          </p:cNvPr>
          <p:cNvGrpSpPr/>
          <p:nvPr/>
        </p:nvGrpSpPr>
        <p:grpSpPr>
          <a:xfrm>
            <a:off x="9910201" y="2924622"/>
            <a:ext cx="291216" cy="382586"/>
            <a:chOff x="2494421" y="4564004"/>
            <a:chExt cx="338257" cy="444388"/>
          </a:xfrm>
          <a:noFill/>
        </p:grpSpPr>
        <p:sp>
          <p:nvSpPr>
            <p:cNvPr id="65" name="Cylinder 513">
              <a:extLst>
                <a:ext uri="{FF2B5EF4-FFF2-40B4-BE49-F238E27FC236}">
                  <a16:creationId xmlns:a16="http://schemas.microsoft.com/office/drawing/2014/main" id="{6E1E00C8-1CAD-4C85-BF41-255E7F84B840}"/>
                </a:ext>
              </a:extLst>
            </p:cNvPr>
            <p:cNvSpPr/>
            <p:nvPr/>
          </p:nvSpPr>
          <p:spPr bwMode="auto">
            <a:xfrm>
              <a:off x="2494421" y="4564004"/>
              <a:ext cx="338257" cy="444388"/>
            </a:xfrm>
            <a:prstGeom prst="can">
              <a:avLst>
                <a:gd name="adj" fmla="val 39530"/>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78D7"/>
                </a:solidFill>
                <a:effectLst/>
                <a:uLnTx/>
                <a:uFillTx/>
                <a:latin typeface="Arial" panose="020B0604020202020204" pitchFamily="34" charset="0"/>
                <a:ea typeface="Segoe UI" pitchFamily="34" charset="0"/>
                <a:cs typeface="Arial" panose="020B0604020202020204" pitchFamily="34" charset="0"/>
              </a:endParaRPr>
            </a:p>
          </p:txBody>
        </p:sp>
        <p:sp>
          <p:nvSpPr>
            <p:cNvPr id="66" name="Freeform: Shape 65">
              <a:extLst>
                <a:ext uri="{FF2B5EF4-FFF2-40B4-BE49-F238E27FC236}">
                  <a16:creationId xmlns:a16="http://schemas.microsoft.com/office/drawing/2014/main" id="{B9D8D046-595C-428D-9170-54AC8FC7D16B}"/>
                </a:ext>
              </a:extLst>
            </p:cNvPr>
            <p:cNvSpPr/>
            <p:nvPr/>
          </p:nvSpPr>
          <p:spPr>
            <a:xfrm>
              <a:off x="2494421" y="4795838"/>
              <a:ext cx="338257" cy="34350"/>
            </a:xfrm>
            <a:custGeom>
              <a:avLst/>
              <a:gdLst>
                <a:gd name="connsiteX0" fmla="*/ 323075 w 477631"/>
                <a:gd name="connsiteY0" fmla="*/ 0 h 267141"/>
                <a:gd name="connsiteX1" fmla="*/ 327273 w 477631"/>
                <a:gd name="connsiteY1" fmla="*/ 9350 h 267141"/>
                <a:gd name="connsiteX2" fmla="*/ 409442 w 477631"/>
                <a:gd name="connsiteY2" fmla="*/ 47015 h 267141"/>
                <a:gd name="connsiteX3" fmla="*/ 472501 w 477631"/>
                <a:gd name="connsiteY3" fmla="*/ 28952 h 267141"/>
                <a:gd name="connsiteX4" fmla="*/ 477631 w 477631"/>
                <a:gd name="connsiteY4" fmla="*/ 24652 h 267141"/>
                <a:gd name="connsiteX5" fmla="*/ 477631 w 477631"/>
                <a:gd name="connsiteY5" fmla="*/ 169724 h 267141"/>
                <a:gd name="connsiteX6" fmla="*/ 477631 w 477631"/>
                <a:gd name="connsiteY6" fmla="*/ 169725 h 267141"/>
                <a:gd name="connsiteX7" fmla="*/ 477631 w 477631"/>
                <a:gd name="connsiteY7" fmla="*/ 169727 h 267141"/>
                <a:gd name="connsiteX8" fmla="*/ 477631 w 477631"/>
                <a:gd name="connsiteY8" fmla="*/ 172672 h 267141"/>
                <a:gd name="connsiteX9" fmla="*/ 477266 w 477631"/>
                <a:gd name="connsiteY9" fmla="*/ 172672 h 267141"/>
                <a:gd name="connsiteX10" fmla="*/ 476398 w 477631"/>
                <a:gd name="connsiteY10" fmla="*/ 179686 h 267141"/>
                <a:gd name="connsiteX11" fmla="*/ 238816 w 477631"/>
                <a:gd name="connsiteY11" fmla="*/ 267141 h 267141"/>
                <a:gd name="connsiteX12" fmla="*/ 1233 w 477631"/>
                <a:gd name="connsiteY12" fmla="*/ 179686 h 267141"/>
                <a:gd name="connsiteX13" fmla="*/ 365 w 477631"/>
                <a:gd name="connsiteY13" fmla="*/ 172672 h 267141"/>
                <a:gd name="connsiteX14" fmla="*/ 0 w 477631"/>
                <a:gd name="connsiteY14" fmla="*/ 172672 h 267141"/>
                <a:gd name="connsiteX15" fmla="*/ 0 w 477631"/>
                <a:gd name="connsiteY15" fmla="*/ 169725 h 267141"/>
                <a:gd name="connsiteX16" fmla="*/ 0 w 477631"/>
                <a:gd name="connsiteY16" fmla="*/ 24653 h 267141"/>
                <a:gd name="connsiteX17" fmla="*/ 5131 w 477631"/>
                <a:gd name="connsiteY17" fmla="*/ 28952 h 267141"/>
                <a:gd name="connsiteX18" fmla="*/ 68189 w 477631"/>
                <a:gd name="connsiteY18" fmla="*/ 47015 h 267141"/>
                <a:gd name="connsiteX19" fmla="*/ 150359 w 477631"/>
                <a:gd name="connsiteY19" fmla="*/ 9350 h 267141"/>
                <a:gd name="connsiteX20" fmla="*/ 152449 w 477631"/>
                <a:gd name="connsiteY20" fmla="*/ 4694 h 267141"/>
                <a:gd name="connsiteX21" fmla="*/ 154539 w 477631"/>
                <a:gd name="connsiteY21" fmla="*/ 9350 h 267141"/>
                <a:gd name="connsiteX22" fmla="*/ 236708 w 477631"/>
                <a:gd name="connsiteY22" fmla="*/ 47015 h 267141"/>
                <a:gd name="connsiteX23" fmla="*/ 318878 w 477631"/>
                <a:gd name="connsiteY23" fmla="*/ 9350 h 267141"/>
                <a:gd name="connsiteX24" fmla="*/ 323075 w 477631"/>
                <a:gd name="connsiteY24" fmla="*/ 0 h 267141"/>
                <a:gd name="connsiteX0" fmla="*/ 323075 w 477631"/>
                <a:gd name="connsiteY0" fmla="*/ 0 h 267141"/>
                <a:gd name="connsiteX1" fmla="*/ 327273 w 477631"/>
                <a:gd name="connsiteY1" fmla="*/ 9350 h 267141"/>
                <a:gd name="connsiteX2" fmla="*/ 409442 w 477631"/>
                <a:gd name="connsiteY2" fmla="*/ 47015 h 267141"/>
                <a:gd name="connsiteX3" fmla="*/ 472501 w 477631"/>
                <a:gd name="connsiteY3" fmla="*/ 28952 h 267141"/>
                <a:gd name="connsiteX4" fmla="*/ 477631 w 477631"/>
                <a:gd name="connsiteY4" fmla="*/ 24652 h 267141"/>
                <a:gd name="connsiteX5" fmla="*/ 477631 w 477631"/>
                <a:gd name="connsiteY5" fmla="*/ 169724 h 267141"/>
                <a:gd name="connsiteX6" fmla="*/ 477631 w 477631"/>
                <a:gd name="connsiteY6" fmla="*/ 169725 h 267141"/>
                <a:gd name="connsiteX7" fmla="*/ 477631 w 477631"/>
                <a:gd name="connsiteY7" fmla="*/ 169727 h 267141"/>
                <a:gd name="connsiteX8" fmla="*/ 477631 w 477631"/>
                <a:gd name="connsiteY8" fmla="*/ 172672 h 267141"/>
                <a:gd name="connsiteX9" fmla="*/ 477266 w 477631"/>
                <a:gd name="connsiteY9" fmla="*/ 172672 h 267141"/>
                <a:gd name="connsiteX10" fmla="*/ 238816 w 477631"/>
                <a:gd name="connsiteY10" fmla="*/ 267141 h 267141"/>
                <a:gd name="connsiteX11" fmla="*/ 1233 w 477631"/>
                <a:gd name="connsiteY11" fmla="*/ 179686 h 267141"/>
                <a:gd name="connsiteX12" fmla="*/ 365 w 477631"/>
                <a:gd name="connsiteY12" fmla="*/ 172672 h 267141"/>
                <a:gd name="connsiteX13" fmla="*/ 0 w 477631"/>
                <a:gd name="connsiteY13" fmla="*/ 172672 h 267141"/>
                <a:gd name="connsiteX14" fmla="*/ 0 w 477631"/>
                <a:gd name="connsiteY14" fmla="*/ 169725 h 267141"/>
                <a:gd name="connsiteX15" fmla="*/ 0 w 477631"/>
                <a:gd name="connsiteY15" fmla="*/ 24653 h 267141"/>
                <a:gd name="connsiteX16" fmla="*/ 5131 w 477631"/>
                <a:gd name="connsiteY16" fmla="*/ 28952 h 267141"/>
                <a:gd name="connsiteX17" fmla="*/ 68189 w 477631"/>
                <a:gd name="connsiteY17" fmla="*/ 47015 h 267141"/>
                <a:gd name="connsiteX18" fmla="*/ 150359 w 477631"/>
                <a:gd name="connsiteY18" fmla="*/ 9350 h 267141"/>
                <a:gd name="connsiteX19" fmla="*/ 152449 w 477631"/>
                <a:gd name="connsiteY19" fmla="*/ 4694 h 267141"/>
                <a:gd name="connsiteX20" fmla="*/ 154539 w 477631"/>
                <a:gd name="connsiteY20" fmla="*/ 9350 h 267141"/>
                <a:gd name="connsiteX21" fmla="*/ 236708 w 477631"/>
                <a:gd name="connsiteY21" fmla="*/ 47015 h 267141"/>
                <a:gd name="connsiteX22" fmla="*/ 318878 w 477631"/>
                <a:gd name="connsiteY22" fmla="*/ 9350 h 267141"/>
                <a:gd name="connsiteX23" fmla="*/ 323075 w 477631"/>
                <a:gd name="connsiteY23" fmla="*/ 0 h 267141"/>
                <a:gd name="connsiteX0" fmla="*/ 238816 w 477631"/>
                <a:gd name="connsiteY0" fmla="*/ 267141 h 358581"/>
                <a:gd name="connsiteX1" fmla="*/ 1233 w 477631"/>
                <a:gd name="connsiteY1" fmla="*/ 179686 h 358581"/>
                <a:gd name="connsiteX2" fmla="*/ 365 w 477631"/>
                <a:gd name="connsiteY2" fmla="*/ 172672 h 358581"/>
                <a:gd name="connsiteX3" fmla="*/ 0 w 477631"/>
                <a:gd name="connsiteY3" fmla="*/ 172672 h 358581"/>
                <a:gd name="connsiteX4" fmla="*/ 0 w 477631"/>
                <a:gd name="connsiteY4" fmla="*/ 169725 h 358581"/>
                <a:gd name="connsiteX5" fmla="*/ 0 w 477631"/>
                <a:gd name="connsiteY5" fmla="*/ 24653 h 358581"/>
                <a:gd name="connsiteX6" fmla="*/ 5131 w 477631"/>
                <a:gd name="connsiteY6" fmla="*/ 28952 h 358581"/>
                <a:gd name="connsiteX7" fmla="*/ 68189 w 477631"/>
                <a:gd name="connsiteY7" fmla="*/ 47015 h 358581"/>
                <a:gd name="connsiteX8" fmla="*/ 150359 w 477631"/>
                <a:gd name="connsiteY8" fmla="*/ 9350 h 358581"/>
                <a:gd name="connsiteX9" fmla="*/ 152449 w 477631"/>
                <a:gd name="connsiteY9" fmla="*/ 4694 h 358581"/>
                <a:gd name="connsiteX10" fmla="*/ 154539 w 477631"/>
                <a:gd name="connsiteY10" fmla="*/ 9350 h 358581"/>
                <a:gd name="connsiteX11" fmla="*/ 236708 w 477631"/>
                <a:gd name="connsiteY11" fmla="*/ 47015 h 358581"/>
                <a:gd name="connsiteX12" fmla="*/ 318878 w 477631"/>
                <a:gd name="connsiteY12" fmla="*/ 9350 h 358581"/>
                <a:gd name="connsiteX13" fmla="*/ 323075 w 477631"/>
                <a:gd name="connsiteY13" fmla="*/ 0 h 358581"/>
                <a:gd name="connsiteX14" fmla="*/ 327273 w 477631"/>
                <a:gd name="connsiteY14" fmla="*/ 9350 h 358581"/>
                <a:gd name="connsiteX15" fmla="*/ 409442 w 477631"/>
                <a:gd name="connsiteY15" fmla="*/ 47015 h 358581"/>
                <a:gd name="connsiteX16" fmla="*/ 472501 w 477631"/>
                <a:gd name="connsiteY16" fmla="*/ 28952 h 358581"/>
                <a:gd name="connsiteX17" fmla="*/ 477631 w 477631"/>
                <a:gd name="connsiteY17" fmla="*/ 24652 h 358581"/>
                <a:gd name="connsiteX18" fmla="*/ 477631 w 477631"/>
                <a:gd name="connsiteY18" fmla="*/ 169724 h 358581"/>
                <a:gd name="connsiteX19" fmla="*/ 477631 w 477631"/>
                <a:gd name="connsiteY19" fmla="*/ 169725 h 358581"/>
                <a:gd name="connsiteX20" fmla="*/ 477631 w 477631"/>
                <a:gd name="connsiteY20" fmla="*/ 169727 h 358581"/>
                <a:gd name="connsiteX21" fmla="*/ 477631 w 477631"/>
                <a:gd name="connsiteY21" fmla="*/ 172672 h 358581"/>
                <a:gd name="connsiteX22" fmla="*/ 477266 w 477631"/>
                <a:gd name="connsiteY22" fmla="*/ 172672 h 358581"/>
                <a:gd name="connsiteX23" fmla="*/ 330256 w 477631"/>
                <a:gd name="connsiteY23" fmla="*/ 358581 h 358581"/>
                <a:gd name="connsiteX0" fmla="*/ 1233 w 477631"/>
                <a:gd name="connsiteY0" fmla="*/ 179686 h 358581"/>
                <a:gd name="connsiteX1" fmla="*/ 365 w 477631"/>
                <a:gd name="connsiteY1" fmla="*/ 172672 h 358581"/>
                <a:gd name="connsiteX2" fmla="*/ 0 w 477631"/>
                <a:gd name="connsiteY2" fmla="*/ 172672 h 358581"/>
                <a:gd name="connsiteX3" fmla="*/ 0 w 477631"/>
                <a:gd name="connsiteY3" fmla="*/ 169725 h 358581"/>
                <a:gd name="connsiteX4" fmla="*/ 0 w 477631"/>
                <a:gd name="connsiteY4" fmla="*/ 24653 h 358581"/>
                <a:gd name="connsiteX5" fmla="*/ 5131 w 477631"/>
                <a:gd name="connsiteY5" fmla="*/ 28952 h 358581"/>
                <a:gd name="connsiteX6" fmla="*/ 68189 w 477631"/>
                <a:gd name="connsiteY6" fmla="*/ 47015 h 358581"/>
                <a:gd name="connsiteX7" fmla="*/ 150359 w 477631"/>
                <a:gd name="connsiteY7" fmla="*/ 9350 h 358581"/>
                <a:gd name="connsiteX8" fmla="*/ 152449 w 477631"/>
                <a:gd name="connsiteY8" fmla="*/ 4694 h 358581"/>
                <a:gd name="connsiteX9" fmla="*/ 154539 w 477631"/>
                <a:gd name="connsiteY9" fmla="*/ 9350 h 358581"/>
                <a:gd name="connsiteX10" fmla="*/ 236708 w 477631"/>
                <a:gd name="connsiteY10" fmla="*/ 47015 h 358581"/>
                <a:gd name="connsiteX11" fmla="*/ 318878 w 477631"/>
                <a:gd name="connsiteY11" fmla="*/ 9350 h 358581"/>
                <a:gd name="connsiteX12" fmla="*/ 323075 w 477631"/>
                <a:gd name="connsiteY12" fmla="*/ 0 h 358581"/>
                <a:gd name="connsiteX13" fmla="*/ 327273 w 477631"/>
                <a:gd name="connsiteY13" fmla="*/ 9350 h 358581"/>
                <a:gd name="connsiteX14" fmla="*/ 409442 w 477631"/>
                <a:gd name="connsiteY14" fmla="*/ 47015 h 358581"/>
                <a:gd name="connsiteX15" fmla="*/ 472501 w 477631"/>
                <a:gd name="connsiteY15" fmla="*/ 28952 h 358581"/>
                <a:gd name="connsiteX16" fmla="*/ 477631 w 477631"/>
                <a:gd name="connsiteY16" fmla="*/ 24652 h 358581"/>
                <a:gd name="connsiteX17" fmla="*/ 477631 w 477631"/>
                <a:gd name="connsiteY17" fmla="*/ 169724 h 358581"/>
                <a:gd name="connsiteX18" fmla="*/ 477631 w 477631"/>
                <a:gd name="connsiteY18" fmla="*/ 169725 h 358581"/>
                <a:gd name="connsiteX19" fmla="*/ 477631 w 477631"/>
                <a:gd name="connsiteY19" fmla="*/ 169727 h 358581"/>
                <a:gd name="connsiteX20" fmla="*/ 477631 w 477631"/>
                <a:gd name="connsiteY20" fmla="*/ 172672 h 358581"/>
                <a:gd name="connsiteX21" fmla="*/ 477266 w 477631"/>
                <a:gd name="connsiteY21" fmla="*/ 172672 h 358581"/>
                <a:gd name="connsiteX22" fmla="*/ 330256 w 477631"/>
                <a:gd name="connsiteY22" fmla="*/ 358581 h 358581"/>
                <a:gd name="connsiteX0" fmla="*/ 365 w 477631"/>
                <a:gd name="connsiteY0" fmla="*/ 172672 h 358581"/>
                <a:gd name="connsiteX1" fmla="*/ 0 w 477631"/>
                <a:gd name="connsiteY1" fmla="*/ 172672 h 358581"/>
                <a:gd name="connsiteX2" fmla="*/ 0 w 477631"/>
                <a:gd name="connsiteY2" fmla="*/ 169725 h 358581"/>
                <a:gd name="connsiteX3" fmla="*/ 0 w 477631"/>
                <a:gd name="connsiteY3" fmla="*/ 24653 h 358581"/>
                <a:gd name="connsiteX4" fmla="*/ 5131 w 477631"/>
                <a:gd name="connsiteY4" fmla="*/ 28952 h 358581"/>
                <a:gd name="connsiteX5" fmla="*/ 68189 w 477631"/>
                <a:gd name="connsiteY5" fmla="*/ 47015 h 358581"/>
                <a:gd name="connsiteX6" fmla="*/ 150359 w 477631"/>
                <a:gd name="connsiteY6" fmla="*/ 9350 h 358581"/>
                <a:gd name="connsiteX7" fmla="*/ 152449 w 477631"/>
                <a:gd name="connsiteY7" fmla="*/ 4694 h 358581"/>
                <a:gd name="connsiteX8" fmla="*/ 154539 w 477631"/>
                <a:gd name="connsiteY8" fmla="*/ 9350 h 358581"/>
                <a:gd name="connsiteX9" fmla="*/ 236708 w 477631"/>
                <a:gd name="connsiteY9" fmla="*/ 47015 h 358581"/>
                <a:gd name="connsiteX10" fmla="*/ 318878 w 477631"/>
                <a:gd name="connsiteY10" fmla="*/ 9350 h 358581"/>
                <a:gd name="connsiteX11" fmla="*/ 323075 w 477631"/>
                <a:gd name="connsiteY11" fmla="*/ 0 h 358581"/>
                <a:gd name="connsiteX12" fmla="*/ 327273 w 477631"/>
                <a:gd name="connsiteY12" fmla="*/ 9350 h 358581"/>
                <a:gd name="connsiteX13" fmla="*/ 409442 w 477631"/>
                <a:gd name="connsiteY13" fmla="*/ 47015 h 358581"/>
                <a:gd name="connsiteX14" fmla="*/ 472501 w 477631"/>
                <a:gd name="connsiteY14" fmla="*/ 28952 h 358581"/>
                <a:gd name="connsiteX15" fmla="*/ 477631 w 477631"/>
                <a:gd name="connsiteY15" fmla="*/ 24652 h 358581"/>
                <a:gd name="connsiteX16" fmla="*/ 477631 w 477631"/>
                <a:gd name="connsiteY16" fmla="*/ 169724 h 358581"/>
                <a:gd name="connsiteX17" fmla="*/ 477631 w 477631"/>
                <a:gd name="connsiteY17" fmla="*/ 169725 h 358581"/>
                <a:gd name="connsiteX18" fmla="*/ 477631 w 477631"/>
                <a:gd name="connsiteY18" fmla="*/ 169727 h 358581"/>
                <a:gd name="connsiteX19" fmla="*/ 477631 w 477631"/>
                <a:gd name="connsiteY19" fmla="*/ 172672 h 358581"/>
                <a:gd name="connsiteX20" fmla="*/ 477266 w 477631"/>
                <a:gd name="connsiteY20" fmla="*/ 172672 h 358581"/>
                <a:gd name="connsiteX21" fmla="*/ 330256 w 477631"/>
                <a:gd name="connsiteY21" fmla="*/ 358581 h 358581"/>
                <a:gd name="connsiteX0" fmla="*/ 365 w 477631"/>
                <a:gd name="connsiteY0" fmla="*/ 172672 h 358581"/>
                <a:gd name="connsiteX1" fmla="*/ 0 w 477631"/>
                <a:gd name="connsiteY1" fmla="*/ 172672 h 358581"/>
                <a:gd name="connsiteX2" fmla="*/ 0 w 477631"/>
                <a:gd name="connsiteY2" fmla="*/ 24653 h 358581"/>
                <a:gd name="connsiteX3" fmla="*/ 5131 w 477631"/>
                <a:gd name="connsiteY3" fmla="*/ 28952 h 358581"/>
                <a:gd name="connsiteX4" fmla="*/ 68189 w 477631"/>
                <a:gd name="connsiteY4" fmla="*/ 47015 h 358581"/>
                <a:gd name="connsiteX5" fmla="*/ 150359 w 477631"/>
                <a:gd name="connsiteY5" fmla="*/ 9350 h 358581"/>
                <a:gd name="connsiteX6" fmla="*/ 152449 w 477631"/>
                <a:gd name="connsiteY6" fmla="*/ 4694 h 358581"/>
                <a:gd name="connsiteX7" fmla="*/ 154539 w 477631"/>
                <a:gd name="connsiteY7" fmla="*/ 9350 h 358581"/>
                <a:gd name="connsiteX8" fmla="*/ 236708 w 477631"/>
                <a:gd name="connsiteY8" fmla="*/ 47015 h 358581"/>
                <a:gd name="connsiteX9" fmla="*/ 318878 w 477631"/>
                <a:gd name="connsiteY9" fmla="*/ 9350 h 358581"/>
                <a:gd name="connsiteX10" fmla="*/ 323075 w 477631"/>
                <a:gd name="connsiteY10" fmla="*/ 0 h 358581"/>
                <a:gd name="connsiteX11" fmla="*/ 327273 w 477631"/>
                <a:gd name="connsiteY11" fmla="*/ 9350 h 358581"/>
                <a:gd name="connsiteX12" fmla="*/ 409442 w 477631"/>
                <a:gd name="connsiteY12" fmla="*/ 47015 h 358581"/>
                <a:gd name="connsiteX13" fmla="*/ 472501 w 477631"/>
                <a:gd name="connsiteY13" fmla="*/ 28952 h 358581"/>
                <a:gd name="connsiteX14" fmla="*/ 477631 w 477631"/>
                <a:gd name="connsiteY14" fmla="*/ 24652 h 358581"/>
                <a:gd name="connsiteX15" fmla="*/ 477631 w 477631"/>
                <a:gd name="connsiteY15" fmla="*/ 169724 h 358581"/>
                <a:gd name="connsiteX16" fmla="*/ 477631 w 477631"/>
                <a:gd name="connsiteY16" fmla="*/ 169725 h 358581"/>
                <a:gd name="connsiteX17" fmla="*/ 477631 w 477631"/>
                <a:gd name="connsiteY17" fmla="*/ 169727 h 358581"/>
                <a:gd name="connsiteX18" fmla="*/ 477631 w 477631"/>
                <a:gd name="connsiteY18" fmla="*/ 172672 h 358581"/>
                <a:gd name="connsiteX19" fmla="*/ 477266 w 477631"/>
                <a:gd name="connsiteY19" fmla="*/ 172672 h 358581"/>
                <a:gd name="connsiteX20" fmla="*/ 330256 w 477631"/>
                <a:gd name="connsiteY20" fmla="*/ 358581 h 358581"/>
                <a:gd name="connsiteX0" fmla="*/ 365 w 477631"/>
                <a:gd name="connsiteY0" fmla="*/ 172672 h 358581"/>
                <a:gd name="connsiteX1" fmla="*/ 0 w 477631"/>
                <a:gd name="connsiteY1" fmla="*/ 24653 h 358581"/>
                <a:gd name="connsiteX2" fmla="*/ 5131 w 477631"/>
                <a:gd name="connsiteY2" fmla="*/ 28952 h 358581"/>
                <a:gd name="connsiteX3" fmla="*/ 68189 w 477631"/>
                <a:gd name="connsiteY3" fmla="*/ 47015 h 358581"/>
                <a:gd name="connsiteX4" fmla="*/ 150359 w 477631"/>
                <a:gd name="connsiteY4" fmla="*/ 9350 h 358581"/>
                <a:gd name="connsiteX5" fmla="*/ 152449 w 477631"/>
                <a:gd name="connsiteY5" fmla="*/ 4694 h 358581"/>
                <a:gd name="connsiteX6" fmla="*/ 154539 w 477631"/>
                <a:gd name="connsiteY6" fmla="*/ 9350 h 358581"/>
                <a:gd name="connsiteX7" fmla="*/ 236708 w 477631"/>
                <a:gd name="connsiteY7" fmla="*/ 47015 h 358581"/>
                <a:gd name="connsiteX8" fmla="*/ 318878 w 477631"/>
                <a:gd name="connsiteY8" fmla="*/ 9350 h 358581"/>
                <a:gd name="connsiteX9" fmla="*/ 323075 w 477631"/>
                <a:gd name="connsiteY9" fmla="*/ 0 h 358581"/>
                <a:gd name="connsiteX10" fmla="*/ 327273 w 477631"/>
                <a:gd name="connsiteY10" fmla="*/ 9350 h 358581"/>
                <a:gd name="connsiteX11" fmla="*/ 409442 w 477631"/>
                <a:gd name="connsiteY11" fmla="*/ 47015 h 358581"/>
                <a:gd name="connsiteX12" fmla="*/ 472501 w 477631"/>
                <a:gd name="connsiteY12" fmla="*/ 28952 h 358581"/>
                <a:gd name="connsiteX13" fmla="*/ 477631 w 477631"/>
                <a:gd name="connsiteY13" fmla="*/ 24652 h 358581"/>
                <a:gd name="connsiteX14" fmla="*/ 477631 w 477631"/>
                <a:gd name="connsiteY14" fmla="*/ 169724 h 358581"/>
                <a:gd name="connsiteX15" fmla="*/ 477631 w 477631"/>
                <a:gd name="connsiteY15" fmla="*/ 169725 h 358581"/>
                <a:gd name="connsiteX16" fmla="*/ 477631 w 477631"/>
                <a:gd name="connsiteY16" fmla="*/ 169727 h 358581"/>
                <a:gd name="connsiteX17" fmla="*/ 477631 w 477631"/>
                <a:gd name="connsiteY17" fmla="*/ 172672 h 358581"/>
                <a:gd name="connsiteX18" fmla="*/ 477266 w 477631"/>
                <a:gd name="connsiteY18" fmla="*/ 172672 h 358581"/>
                <a:gd name="connsiteX19" fmla="*/ 330256 w 477631"/>
                <a:gd name="connsiteY19" fmla="*/ 358581 h 358581"/>
                <a:gd name="connsiteX0" fmla="*/ 0 w 477631"/>
                <a:gd name="connsiteY0" fmla="*/ 24653 h 358581"/>
                <a:gd name="connsiteX1" fmla="*/ 5131 w 477631"/>
                <a:gd name="connsiteY1" fmla="*/ 28952 h 358581"/>
                <a:gd name="connsiteX2" fmla="*/ 68189 w 477631"/>
                <a:gd name="connsiteY2" fmla="*/ 47015 h 358581"/>
                <a:gd name="connsiteX3" fmla="*/ 150359 w 477631"/>
                <a:gd name="connsiteY3" fmla="*/ 9350 h 358581"/>
                <a:gd name="connsiteX4" fmla="*/ 152449 w 477631"/>
                <a:gd name="connsiteY4" fmla="*/ 4694 h 358581"/>
                <a:gd name="connsiteX5" fmla="*/ 154539 w 477631"/>
                <a:gd name="connsiteY5" fmla="*/ 9350 h 358581"/>
                <a:gd name="connsiteX6" fmla="*/ 236708 w 477631"/>
                <a:gd name="connsiteY6" fmla="*/ 47015 h 358581"/>
                <a:gd name="connsiteX7" fmla="*/ 318878 w 477631"/>
                <a:gd name="connsiteY7" fmla="*/ 9350 h 358581"/>
                <a:gd name="connsiteX8" fmla="*/ 323075 w 477631"/>
                <a:gd name="connsiteY8" fmla="*/ 0 h 358581"/>
                <a:gd name="connsiteX9" fmla="*/ 327273 w 477631"/>
                <a:gd name="connsiteY9" fmla="*/ 9350 h 358581"/>
                <a:gd name="connsiteX10" fmla="*/ 409442 w 477631"/>
                <a:gd name="connsiteY10" fmla="*/ 47015 h 358581"/>
                <a:gd name="connsiteX11" fmla="*/ 472501 w 477631"/>
                <a:gd name="connsiteY11" fmla="*/ 28952 h 358581"/>
                <a:gd name="connsiteX12" fmla="*/ 477631 w 477631"/>
                <a:gd name="connsiteY12" fmla="*/ 24652 h 358581"/>
                <a:gd name="connsiteX13" fmla="*/ 477631 w 477631"/>
                <a:gd name="connsiteY13" fmla="*/ 169724 h 358581"/>
                <a:gd name="connsiteX14" fmla="*/ 477631 w 477631"/>
                <a:gd name="connsiteY14" fmla="*/ 169725 h 358581"/>
                <a:gd name="connsiteX15" fmla="*/ 477631 w 477631"/>
                <a:gd name="connsiteY15" fmla="*/ 169727 h 358581"/>
                <a:gd name="connsiteX16" fmla="*/ 477631 w 477631"/>
                <a:gd name="connsiteY16" fmla="*/ 172672 h 358581"/>
                <a:gd name="connsiteX17" fmla="*/ 477266 w 477631"/>
                <a:gd name="connsiteY17" fmla="*/ 172672 h 358581"/>
                <a:gd name="connsiteX18" fmla="*/ 330256 w 477631"/>
                <a:gd name="connsiteY18" fmla="*/ 358581 h 358581"/>
                <a:gd name="connsiteX0" fmla="*/ 0 w 477631"/>
                <a:gd name="connsiteY0" fmla="*/ 24653 h 172672"/>
                <a:gd name="connsiteX1" fmla="*/ 5131 w 477631"/>
                <a:gd name="connsiteY1" fmla="*/ 28952 h 172672"/>
                <a:gd name="connsiteX2" fmla="*/ 68189 w 477631"/>
                <a:gd name="connsiteY2" fmla="*/ 47015 h 172672"/>
                <a:gd name="connsiteX3" fmla="*/ 150359 w 477631"/>
                <a:gd name="connsiteY3" fmla="*/ 9350 h 172672"/>
                <a:gd name="connsiteX4" fmla="*/ 152449 w 477631"/>
                <a:gd name="connsiteY4" fmla="*/ 4694 h 172672"/>
                <a:gd name="connsiteX5" fmla="*/ 154539 w 477631"/>
                <a:gd name="connsiteY5" fmla="*/ 9350 h 172672"/>
                <a:gd name="connsiteX6" fmla="*/ 236708 w 477631"/>
                <a:gd name="connsiteY6" fmla="*/ 47015 h 172672"/>
                <a:gd name="connsiteX7" fmla="*/ 318878 w 477631"/>
                <a:gd name="connsiteY7" fmla="*/ 9350 h 172672"/>
                <a:gd name="connsiteX8" fmla="*/ 323075 w 477631"/>
                <a:gd name="connsiteY8" fmla="*/ 0 h 172672"/>
                <a:gd name="connsiteX9" fmla="*/ 327273 w 477631"/>
                <a:gd name="connsiteY9" fmla="*/ 9350 h 172672"/>
                <a:gd name="connsiteX10" fmla="*/ 409442 w 477631"/>
                <a:gd name="connsiteY10" fmla="*/ 47015 h 172672"/>
                <a:gd name="connsiteX11" fmla="*/ 472501 w 477631"/>
                <a:gd name="connsiteY11" fmla="*/ 28952 h 172672"/>
                <a:gd name="connsiteX12" fmla="*/ 477631 w 477631"/>
                <a:gd name="connsiteY12" fmla="*/ 24652 h 172672"/>
                <a:gd name="connsiteX13" fmla="*/ 477631 w 477631"/>
                <a:gd name="connsiteY13" fmla="*/ 169724 h 172672"/>
                <a:gd name="connsiteX14" fmla="*/ 477631 w 477631"/>
                <a:gd name="connsiteY14" fmla="*/ 169725 h 172672"/>
                <a:gd name="connsiteX15" fmla="*/ 477631 w 477631"/>
                <a:gd name="connsiteY15" fmla="*/ 169727 h 172672"/>
                <a:gd name="connsiteX16" fmla="*/ 477631 w 477631"/>
                <a:gd name="connsiteY16" fmla="*/ 172672 h 172672"/>
                <a:gd name="connsiteX17" fmla="*/ 477266 w 477631"/>
                <a:gd name="connsiteY17" fmla="*/ 172672 h 172672"/>
                <a:gd name="connsiteX0" fmla="*/ 0 w 477631"/>
                <a:gd name="connsiteY0" fmla="*/ 24653 h 172672"/>
                <a:gd name="connsiteX1" fmla="*/ 5131 w 477631"/>
                <a:gd name="connsiteY1" fmla="*/ 28952 h 172672"/>
                <a:gd name="connsiteX2" fmla="*/ 68189 w 477631"/>
                <a:gd name="connsiteY2" fmla="*/ 47015 h 172672"/>
                <a:gd name="connsiteX3" fmla="*/ 150359 w 477631"/>
                <a:gd name="connsiteY3" fmla="*/ 9350 h 172672"/>
                <a:gd name="connsiteX4" fmla="*/ 152449 w 477631"/>
                <a:gd name="connsiteY4" fmla="*/ 4694 h 172672"/>
                <a:gd name="connsiteX5" fmla="*/ 154539 w 477631"/>
                <a:gd name="connsiteY5" fmla="*/ 9350 h 172672"/>
                <a:gd name="connsiteX6" fmla="*/ 236708 w 477631"/>
                <a:gd name="connsiteY6" fmla="*/ 47015 h 172672"/>
                <a:gd name="connsiteX7" fmla="*/ 318878 w 477631"/>
                <a:gd name="connsiteY7" fmla="*/ 9350 h 172672"/>
                <a:gd name="connsiteX8" fmla="*/ 323075 w 477631"/>
                <a:gd name="connsiteY8" fmla="*/ 0 h 172672"/>
                <a:gd name="connsiteX9" fmla="*/ 327273 w 477631"/>
                <a:gd name="connsiteY9" fmla="*/ 9350 h 172672"/>
                <a:gd name="connsiteX10" fmla="*/ 409442 w 477631"/>
                <a:gd name="connsiteY10" fmla="*/ 47015 h 172672"/>
                <a:gd name="connsiteX11" fmla="*/ 472501 w 477631"/>
                <a:gd name="connsiteY11" fmla="*/ 28952 h 172672"/>
                <a:gd name="connsiteX12" fmla="*/ 477631 w 477631"/>
                <a:gd name="connsiteY12" fmla="*/ 24652 h 172672"/>
                <a:gd name="connsiteX13" fmla="*/ 477631 w 477631"/>
                <a:gd name="connsiteY13" fmla="*/ 169724 h 172672"/>
                <a:gd name="connsiteX14" fmla="*/ 477631 w 477631"/>
                <a:gd name="connsiteY14" fmla="*/ 169725 h 172672"/>
                <a:gd name="connsiteX15" fmla="*/ 477631 w 477631"/>
                <a:gd name="connsiteY15" fmla="*/ 169727 h 172672"/>
                <a:gd name="connsiteX16" fmla="*/ 477631 w 477631"/>
                <a:gd name="connsiteY16" fmla="*/ 172672 h 172672"/>
                <a:gd name="connsiteX0" fmla="*/ 0 w 477631"/>
                <a:gd name="connsiteY0" fmla="*/ 24653 h 169727"/>
                <a:gd name="connsiteX1" fmla="*/ 5131 w 477631"/>
                <a:gd name="connsiteY1" fmla="*/ 28952 h 169727"/>
                <a:gd name="connsiteX2" fmla="*/ 68189 w 477631"/>
                <a:gd name="connsiteY2" fmla="*/ 47015 h 169727"/>
                <a:gd name="connsiteX3" fmla="*/ 150359 w 477631"/>
                <a:gd name="connsiteY3" fmla="*/ 9350 h 169727"/>
                <a:gd name="connsiteX4" fmla="*/ 152449 w 477631"/>
                <a:gd name="connsiteY4" fmla="*/ 4694 h 169727"/>
                <a:gd name="connsiteX5" fmla="*/ 154539 w 477631"/>
                <a:gd name="connsiteY5" fmla="*/ 9350 h 169727"/>
                <a:gd name="connsiteX6" fmla="*/ 236708 w 477631"/>
                <a:gd name="connsiteY6" fmla="*/ 47015 h 169727"/>
                <a:gd name="connsiteX7" fmla="*/ 318878 w 477631"/>
                <a:gd name="connsiteY7" fmla="*/ 9350 h 169727"/>
                <a:gd name="connsiteX8" fmla="*/ 323075 w 477631"/>
                <a:gd name="connsiteY8" fmla="*/ 0 h 169727"/>
                <a:gd name="connsiteX9" fmla="*/ 327273 w 477631"/>
                <a:gd name="connsiteY9" fmla="*/ 9350 h 169727"/>
                <a:gd name="connsiteX10" fmla="*/ 409442 w 477631"/>
                <a:gd name="connsiteY10" fmla="*/ 47015 h 169727"/>
                <a:gd name="connsiteX11" fmla="*/ 472501 w 477631"/>
                <a:gd name="connsiteY11" fmla="*/ 28952 h 169727"/>
                <a:gd name="connsiteX12" fmla="*/ 477631 w 477631"/>
                <a:gd name="connsiteY12" fmla="*/ 24652 h 169727"/>
                <a:gd name="connsiteX13" fmla="*/ 477631 w 477631"/>
                <a:gd name="connsiteY13" fmla="*/ 169724 h 169727"/>
                <a:gd name="connsiteX14" fmla="*/ 477631 w 477631"/>
                <a:gd name="connsiteY14" fmla="*/ 169725 h 169727"/>
                <a:gd name="connsiteX15" fmla="*/ 477631 w 477631"/>
                <a:gd name="connsiteY15" fmla="*/ 169727 h 169727"/>
                <a:gd name="connsiteX0" fmla="*/ 0 w 477631"/>
                <a:gd name="connsiteY0" fmla="*/ 24653 h 169725"/>
                <a:gd name="connsiteX1" fmla="*/ 5131 w 477631"/>
                <a:gd name="connsiteY1" fmla="*/ 28952 h 169725"/>
                <a:gd name="connsiteX2" fmla="*/ 68189 w 477631"/>
                <a:gd name="connsiteY2" fmla="*/ 47015 h 169725"/>
                <a:gd name="connsiteX3" fmla="*/ 150359 w 477631"/>
                <a:gd name="connsiteY3" fmla="*/ 9350 h 169725"/>
                <a:gd name="connsiteX4" fmla="*/ 152449 w 477631"/>
                <a:gd name="connsiteY4" fmla="*/ 4694 h 169725"/>
                <a:gd name="connsiteX5" fmla="*/ 154539 w 477631"/>
                <a:gd name="connsiteY5" fmla="*/ 9350 h 169725"/>
                <a:gd name="connsiteX6" fmla="*/ 236708 w 477631"/>
                <a:gd name="connsiteY6" fmla="*/ 47015 h 169725"/>
                <a:gd name="connsiteX7" fmla="*/ 318878 w 477631"/>
                <a:gd name="connsiteY7" fmla="*/ 9350 h 169725"/>
                <a:gd name="connsiteX8" fmla="*/ 323075 w 477631"/>
                <a:gd name="connsiteY8" fmla="*/ 0 h 169725"/>
                <a:gd name="connsiteX9" fmla="*/ 327273 w 477631"/>
                <a:gd name="connsiteY9" fmla="*/ 9350 h 169725"/>
                <a:gd name="connsiteX10" fmla="*/ 409442 w 477631"/>
                <a:gd name="connsiteY10" fmla="*/ 47015 h 169725"/>
                <a:gd name="connsiteX11" fmla="*/ 472501 w 477631"/>
                <a:gd name="connsiteY11" fmla="*/ 28952 h 169725"/>
                <a:gd name="connsiteX12" fmla="*/ 477631 w 477631"/>
                <a:gd name="connsiteY12" fmla="*/ 24652 h 169725"/>
                <a:gd name="connsiteX13" fmla="*/ 477631 w 477631"/>
                <a:gd name="connsiteY13" fmla="*/ 169724 h 169725"/>
                <a:gd name="connsiteX14" fmla="*/ 477631 w 477631"/>
                <a:gd name="connsiteY14" fmla="*/ 169725 h 169725"/>
                <a:gd name="connsiteX0" fmla="*/ 0 w 477631"/>
                <a:gd name="connsiteY0" fmla="*/ 24653 h 169724"/>
                <a:gd name="connsiteX1" fmla="*/ 5131 w 477631"/>
                <a:gd name="connsiteY1" fmla="*/ 28952 h 169724"/>
                <a:gd name="connsiteX2" fmla="*/ 68189 w 477631"/>
                <a:gd name="connsiteY2" fmla="*/ 47015 h 169724"/>
                <a:gd name="connsiteX3" fmla="*/ 150359 w 477631"/>
                <a:gd name="connsiteY3" fmla="*/ 9350 h 169724"/>
                <a:gd name="connsiteX4" fmla="*/ 152449 w 477631"/>
                <a:gd name="connsiteY4" fmla="*/ 4694 h 169724"/>
                <a:gd name="connsiteX5" fmla="*/ 154539 w 477631"/>
                <a:gd name="connsiteY5" fmla="*/ 9350 h 169724"/>
                <a:gd name="connsiteX6" fmla="*/ 236708 w 477631"/>
                <a:gd name="connsiteY6" fmla="*/ 47015 h 169724"/>
                <a:gd name="connsiteX7" fmla="*/ 318878 w 477631"/>
                <a:gd name="connsiteY7" fmla="*/ 9350 h 169724"/>
                <a:gd name="connsiteX8" fmla="*/ 323075 w 477631"/>
                <a:gd name="connsiteY8" fmla="*/ 0 h 169724"/>
                <a:gd name="connsiteX9" fmla="*/ 327273 w 477631"/>
                <a:gd name="connsiteY9" fmla="*/ 9350 h 169724"/>
                <a:gd name="connsiteX10" fmla="*/ 409442 w 477631"/>
                <a:gd name="connsiteY10" fmla="*/ 47015 h 169724"/>
                <a:gd name="connsiteX11" fmla="*/ 472501 w 477631"/>
                <a:gd name="connsiteY11" fmla="*/ 28952 h 169724"/>
                <a:gd name="connsiteX12" fmla="*/ 477631 w 477631"/>
                <a:gd name="connsiteY12" fmla="*/ 24652 h 169724"/>
                <a:gd name="connsiteX13" fmla="*/ 477631 w 477631"/>
                <a:gd name="connsiteY13" fmla="*/ 169724 h 169724"/>
                <a:gd name="connsiteX0" fmla="*/ 0 w 477631"/>
                <a:gd name="connsiteY0" fmla="*/ 24653 h 47015"/>
                <a:gd name="connsiteX1" fmla="*/ 5131 w 477631"/>
                <a:gd name="connsiteY1" fmla="*/ 28952 h 47015"/>
                <a:gd name="connsiteX2" fmla="*/ 68189 w 477631"/>
                <a:gd name="connsiteY2" fmla="*/ 47015 h 47015"/>
                <a:gd name="connsiteX3" fmla="*/ 150359 w 477631"/>
                <a:gd name="connsiteY3" fmla="*/ 9350 h 47015"/>
                <a:gd name="connsiteX4" fmla="*/ 152449 w 477631"/>
                <a:gd name="connsiteY4" fmla="*/ 4694 h 47015"/>
                <a:gd name="connsiteX5" fmla="*/ 154539 w 477631"/>
                <a:gd name="connsiteY5" fmla="*/ 9350 h 47015"/>
                <a:gd name="connsiteX6" fmla="*/ 236708 w 477631"/>
                <a:gd name="connsiteY6" fmla="*/ 47015 h 47015"/>
                <a:gd name="connsiteX7" fmla="*/ 318878 w 477631"/>
                <a:gd name="connsiteY7" fmla="*/ 9350 h 47015"/>
                <a:gd name="connsiteX8" fmla="*/ 323075 w 477631"/>
                <a:gd name="connsiteY8" fmla="*/ 0 h 47015"/>
                <a:gd name="connsiteX9" fmla="*/ 327273 w 477631"/>
                <a:gd name="connsiteY9" fmla="*/ 9350 h 47015"/>
                <a:gd name="connsiteX10" fmla="*/ 409442 w 477631"/>
                <a:gd name="connsiteY10" fmla="*/ 47015 h 47015"/>
                <a:gd name="connsiteX11" fmla="*/ 472501 w 477631"/>
                <a:gd name="connsiteY11" fmla="*/ 28952 h 47015"/>
                <a:gd name="connsiteX12" fmla="*/ 477631 w 477631"/>
                <a:gd name="connsiteY12" fmla="*/ 2465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7631" h="47015">
                  <a:moveTo>
                    <a:pt x="0" y="24653"/>
                  </a:moveTo>
                  <a:lnTo>
                    <a:pt x="5131" y="28952"/>
                  </a:lnTo>
                  <a:cubicBezTo>
                    <a:pt x="21269" y="40112"/>
                    <a:pt x="43563" y="47015"/>
                    <a:pt x="68189" y="47015"/>
                  </a:cubicBezTo>
                  <a:cubicBezTo>
                    <a:pt x="105127" y="47015"/>
                    <a:pt x="136821" y="31484"/>
                    <a:pt x="150359" y="9350"/>
                  </a:cubicBezTo>
                  <a:lnTo>
                    <a:pt x="152449" y="4694"/>
                  </a:lnTo>
                  <a:lnTo>
                    <a:pt x="154539" y="9350"/>
                  </a:lnTo>
                  <a:cubicBezTo>
                    <a:pt x="168077" y="31484"/>
                    <a:pt x="199770" y="47015"/>
                    <a:pt x="236708" y="47015"/>
                  </a:cubicBezTo>
                  <a:cubicBezTo>
                    <a:pt x="273647" y="47015"/>
                    <a:pt x="305340" y="31484"/>
                    <a:pt x="318878" y="9350"/>
                  </a:cubicBezTo>
                  <a:lnTo>
                    <a:pt x="323075" y="0"/>
                  </a:lnTo>
                  <a:lnTo>
                    <a:pt x="327273" y="9350"/>
                  </a:lnTo>
                  <a:cubicBezTo>
                    <a:pt x="340810" y="31484"/>
                    <a:pt x="372504" y="47015"/>
                    <a:pt x="409442" y="47015"/>
                  </a:cubicBezTo>
                  <a:cubicBezTo>
                    <a:pt x="434068" y="47015"/>
                    <a:pt x="456363" y="40112"/>
                    <a:pt x="472501" y="28952"/>
                  </a:cubicBezTo>
                  <a:lnTo>
                    <a:pt x="477631" y="24652"/>
                  </a:lnTo>
                </a:path>
              </a:pathLst>
            </a:cu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endParaRPr>
            </a:p>
          </p:txBody>
        </p:sp>
      </p:grpSp>
      <p:grpSp>
        <p:nvGrpSpPr>
          <p:cNvPr id="67" name="Group 66">
            <a:extLst>
              <a:ext uri="{FF2B5EF4-FFF2-40B4-BE49-F238E27FC236}">
                <a16:creationId xmlns:a16="http://schemas.microsoft.com/office/drawing/2014/main" id="{63F6F856-3DBA-4917-819D-9DAD02A93C63}"/>
              </a:ext>
            </a:extLst>
          </p:cNvPr>
          <p:cNvGrpSpPr/>
          <p:nvPr/>
        </p:nvGrpSpPr>
        <p:grpSpPr>
          <a:xfrm>
            <a:off x="9790234" y="1102179"/>
            <a:ext cx="531148" cy="457810"/>
            <a:chOff x="8376458" y="5925518"/>
            <a:chExt cx="1045926" cy="901512"/>
          </a:xfrm>
        </p:grpSpPr>
        <p:sp>
          <p:nvSpPr>
            <p:cNvPr id="68" name="Star: 4 Points 8">
              <a:extLst>
                <a:ext uri="{FF2B5EF4-FFF2-40B4-BE49-F238E27FC236}">
                  <a16:creationId xmlns:a16="http://schemas.microsoft.com/office/drawing/2014/main" id="{AC7797E5-A9BE-4585-82D7-38DE4B55BD16}"/>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9" name="Star: 4 Points 8">
              <a:extLst>
                <a:ext uri="{FF2B5EF4-FFF2-40B4-BE49-F238E27FC236}">
                  <a16:creationId xmlns:a16="http://schemas.microsoft.com/office/drawing/2014/main" id="{9A291E74-10DF-4EDF-A26E-D0D455BD6B31}"/>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0" name="Oval 69">
              <a:extLst>
                <a:ext uri="{FF2B5EF4-FFF2-40B4-BE49-F238E27FC236}">
                  <a16:creationId xmlns:a16="http://schemas.microsoft.com/office/drawing/2014/main" id="{2DAE7069-DD1B-4E2D-8E71-D9EAAA79B44A}"/>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1" name="Oval 9">
              <a:extLst>
                <a:ext uri="{FF2B5EF4-FFF2-40B4-BE49-F238E27FC236}">
                  <a16:creationId xmlns:a16="http://schemas.microsoft.com/office/drawing/2014/main" id="{BBFB7ACA-15A0-4050-B237-7DDFD8806E77}"/>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grpSp>
        <p:nvGrpSpPr>
          <p:cNvPr id="76" name="Group 75">
            <a:extLst>
              <a:ext uri="{FF2B5EF4-FFF2-40B4-BE49-F238E27FC236}">
                <a16:creationId xmlns:a16="http://schemas.microsoft.com/office/drawing/2014/main" id="{541BD43A-DA74-4005-9A97-C3012B2AED39}"/>
              </a:ext>
            </a:extLst>
          </p:cNvPr>
          <p:cNvGrpSpPr/>
          <p:nvPr/>
        </p:nvGrpSpPr>
        <p:grpSpPr>
          <a:xfrm>
            <a:off x="8196694" y="1139747"/>
            <a:ext cx="503002" cy="503824"/>
            <a:chOff x="7984841" y="884576"/>
            <a:chExt cx="607144" cy="608136"/>
          </a:xfrm>
          <a:solidFill>
            <a:srgbClr val="F3F3F3"/>
          </a:solidFill>
        </p:grpSpPr>
        <p:sp>
          <p:nvSpPr>
            <p:cNvPr id="77" name="Pentagon 76">
              <a:extLst>
                <a:ext uri="{FF2B5EF4-FFF2-40B4-BE49-F238E27FC236}">
                  <a16:creationId xmlns:a16="http://schemas.microsoft.com/office/drawing/2014/main" id="{DDD60A3E-A3A6-4D97-B6A0-DB3ED1CF55FA}"/>
                </a:ext>
              </a:extLst>
            </p:cNvPr>
            <p:cNvSpPr/>
            <p:nvPr/>
          </p:nvSpPr>
          <p:spPr bwMode="auto">
            <a:xfrm>
              <a:off x="8032201" y="974255"/>
              <a:ext cx="507642" cy="437611"/>
            </a:xfrm>
            <a:prstGeom prst="pentagon">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8" name="Oval 77">
              <a:extLst>
                <a:ext uri="{FF2B5EF4-FFF2-40B4-BE49-F238E27FC236}">
                  <a16:creationId xmlns:a16="http://schemas.microsoft.com/office/drawing/2014/main" id="{A98BB44F-CE1B-4814-8A9D-23198F2C9325}"/>
                </a:ext>
              </a:extLst>
            </p:cNvPr>
            <p:cNvSpPr/>
            <p:nvPr/>
          </p:nvSpPr>
          <p:spPr bwMode="auto">
            <a:xfrm>
              <a:off x="8197252" y="884576"/>
              <a:ext cx="179358" cy="179358"/>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9" name="Oval 78">
              <a:extLst>
                <a:ext uri="{FF2B5EF4-FFF2-40B4-BE49-F238E27FC236}">
                  <a16:creationId xmlns:a16="http://schemas.microsoft.com/office/drawing/2014/main" id="{303A3190-07D2-46C1-B563-DDF24917B68F}"/>
                </a:ext>
              </a:extLst>
            </p:cNvPr>
            <p:cNvSpPr/>
            <p:nvPr/>
          </p:nvSpPr>
          <p:spPr bwMode="auto">
            <a:xfrm>
              <a:off x="7984841" y="1043891"/>
              <a:ext cx="179358" cy="179358"/>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80" name="Oval 79">
              <a:extLst>
                <a:ext uri="{FF2B5EF4-FFF2-40B4-BE49-F238E27FC236}">
                  <a16:creationId xmlns:a16="http://schemas.microsoft.com/office/drawing/2014/main" id="{C14F74F2-03E0-4245-8271-87D1971D4070}"/>
                </a:ext>
              </a:extLst>
            </p:cNvPr>
            <p:cNvSpPr/>
            <p:nvPr/>
          </p:nvSpPr>
          <p:spPr bwMode="auto">
            <a:xfrm>
              <a:off x="8057090" y="1313354"/>
              <a:ext cx="179358" cy="179358"/>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81" name="Oval 80">
              <a:extLst>
                <a:ext uri="{FF2B5EF4-FFF2-40B4-BE49-F238E27FC236}">
                  <a16:creationId xmlns:a16="http://schemas.microsoft.com/office/drawing/2014/main" id="{2F6E5869-6FB5-47CA-B5B8-0E9CC29D43DD}"/>
                </a:ext>
              </a:extLst>
            </p:cNvPr>
            <p:cNvSpPr/>
            <p:nvPr/>
          </p:nvSpPr>
          <p:spPr bwMode="auto">
            <a:xfrm>
              <a:off x="8342912" y="1313354"/>
              <a:ext cx="179358" cy="179358"/>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82" name="Oval 81">
              <a:extLst>
                <a:ext uri="{FF2B5EF4-FFF2-40B4-BE49-F238E27FC236}">
                  <a16:creationId xmlns:a16="http://schemas.microsoft.com/office/drawing/2014/main" id="{8087A138-B7F6-46E8-8884-59B057DC1813}"/>
                </a:ext>
              </a:extLst>
            </p:cNvPr>
            <p:cNvSpPr/>
            <p:nvPr/>
          </p:nvSpPr>
          <p:spPr bwMode="auto">
            <a:xfrm>
              <a:off x="8412627" y="1043891"/>
              <a:ext cx="179358" cy="179358"/>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grpSp>
        <p:nvGrpSpPr>
          <p:cNvPr id="83" name="Group 82">
            <a:extLst>
              <a:ext uri="{FF2B5EF4-FFF2-40B4-BE49-F238E27FC236}">
                <a16:creationId xmlns:a16="http://schemas.microsoft.com/office/drawing/2014/main" id="{780EE140-11BD-42C6-B1B8-D52D2AEE3ADB}"/>
              </a:ext>
            </a:extLst>
          </p:cNvPr>
          <p:cNvGrpSpPr/>
          <p:nvPr/>
        </p:nvGrpSpPr>
        <p:grpSpPr>
          <a:xfrm>
            <a:off x="11321942" y="1687719"/>
            <a:ext cx="477594" cy="479676"/>
            <a:chOff x="5279190" y="5401430"/>
            <a:chExt cx="1101836" cy="1106637"/>
          </a:xfrm>
        </p:grpSpPr>
        <p:sp>
          <p:nvSpPr>
            <p:cNvPr id="84" name="Freeform: Shape 815">
              <a:extLst>
                <a:ext uri="{FF2B5EF4-FFF2-40B4-BE49-F238E27FC236}">
                  <a16:creationId xmlns:a16="http://schemas.microsoft.com/office/drawing/2014/main" id="{EE3979D6-4DE2-4203-A83F-7CA8209DD2A5}"/>
                </a:ext>
              </a:extLst>
            </p:cNvPr>
            <p:cNvSpPr/>
            <p:nvPr/>
          </p:nvSpPr>
          <p:spPr bwMode="auto">
            <a:xfrm>
              <a:off x="5708249"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endParaRPr>
            </a:p>
          </p:txBody>
        </p:sp>
        <p:sp>
          <p:nvSpPr>
            <p:cNvPr id="85" name="Freeform: Shape 816">
              <a:extLst>
                <a:ext uri="{FF2B5EF4-FFF2-40B4-BE49-F238E27FC236}">
                  <a16:creationId xmlns:a16="http://schemas.microsoft.com/office/drawing/2014/main" id="{C10AF825-E7FB-4863-80E2-31C0CB318A72}"/>
                </a:ext>
              </a:extLst>
            </p:cNvPr>
            <p:cNvSpPr/>
            <p:nvPr/>
          </p:nvSpPr>
          <p:spPr bwMode="auto">
            <a:xfrm>
              <a:off x="5921817"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endParaRPr>
            </a:p>
          </p:txBody>
        </p:sp>
        <p:sp>
          <p:nvSpPr>
            <p:cNvPr id="86" name="Freeform: Shape 817">
              <a:extLst>
                <a:ext uri="{FF2B5EF4-FFF2-40B4-BE49-F238E27FC236}">
                  <a16:creationId xmlns:a16="http://schemas.microsoft.com/office/drawing/2014/main" id="{6F0819C3-994D-4AD0-B4BC-6C26C7541EB3}"/>
                </a:ext>
              </a:extLst>
            </p:cNvPr>
            <p:cNvSpPr/>
            <p:nvPr/>
          </p:nvSpPr>
          <p:spPr bwMode="auto">
            <a:xfrm>
              <a:off x="6135385"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endParaRPr>
            </a:p>
          </p:txBody>
        </p:sp>
        <p:sp>
          <p:nvSpPr>
            <p:cNvPr id="87" name="Freeform: Shape 818">
              <a:extLst>
                <a:ext uri="{FF2B5EF4-FFF2-40B4-BE49-F238E27FC236}">
                  <a16:creationId xmlns:a16="http://schemas.microsoft.com/office/drawing/2014/main" id="{E11BB33E-DBB0-4812-BCD1-218013BCDFBB}"/>
                </a:ext>
              </a:extLst>
            </p:cNvPr>
            <p:cNvSpPr/>
            <p:nvPr/>
          </p:nvSpPr>
          <p:spPr bwMode="auto">
            <a:xfrm>
              <a:off x="5279191" y="5499596"/>
              <a:ext cx="1101835" cy="1008471"/>
            </a:xfrm>
            <a:custGeom>
              <a:avLst/>
              <a:gdLst>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245153 w 1101835"/>
                <a:gd name="connsiteY9" fmla="*/ 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336593 w 1101835"/>
                <a:gd name="connsiteY9" fmla="*/ 9144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0" fmla="*/ 489041 w 1101835"/>
                <a:gd name="connsiteY0" fmla="*/ 0 h 1008471"/>
                <a:gd name="connsiteX1" fmla="*/ 490307 w 1101835"/>
                <a:gd name="connsiteY1" fmla="*/ 551557 h 1008471"/>
                <a:gd name="connsiteX2" fmla="*/ 796071 w 1101835"/>
                <a:gd name="connsiteY2" fmla="*/ 284445 h 1008471"/>
                <a:gd name="connsiteX3" fmla="*/ 796071 w 1101835"/>
                <a:gd name="connsiteY3" fmla="*/ 551557 h 1008471"/>
                <a:gd name="connsiteX4" fmla="*/ 1101835 w 1101835"/>
                <a:gd name="connsiteY4" fmla="*/ 284445 h 1008471"/>
                <a:gd name="connsiteX5" fmla="*/ 1101835 w 1101835"/>
                <a:gd name="connsiteY5" fmla="*/ 1008471 h 1008471"/>
                <a:gd name="connsiteX6" fmla="*/ 0 w 1101835"/>
                <a:gd name="connsiteY6" fmla="*/ 1008471 h 1008471"/>
                <a:gd name="connsiteX7" fmla="*/ 1265 w 1101835"/>
                <a:gd name="connsiteY7" fmla="*/ 0 h 1008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1835" h="1008471">
                  <a:moveTo>
                    <a:pt x="489041" y="0"/>
                  </a:moveTo>
                  <a:lnTo>
                    <a:pt x="490307" y="551557"/>
                  </a:lnTo>
                  <a:lnTo>
                    <a:pt x="796071" y="284445"/>
                  </a:lnTo>
                  <a:lnTo>
                    <a:pt x="796071" y="551557"/>
                  </a:lnTo>
                  <a:lnTo>
                    <a:pt x="1101835" y="284445"/>
                  </a:lnTo>
                  <a:lnTo>
                    <a:pt x="1101835" y="1008471"/>
                  </a:lnTo>
                  <a:lnTo>
                    <a:pt x="0" y="1008471"/>
                  </a:lnTo>
                  <a:cubicBezTo>
                    <a:pt x="422" y="672314"/>
                    <a:pt x="843" y="336157"/>
                    <a:pt x="1265" y="0"/>
                  </a:cubicBezTo>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endParaRPr>
            </a:p>
          </p:txBody>
        </p:sp>
        <p:sp useBgFill="1">
          <p:nvSpPr>
            <p:cNvPr id="88" name="Freeform: Shape 819">
              <a:extLst>
                <a:ext uri="{FF2B5EF4-FFF2-40B4-BE49-F238E27FC236}">
                  <a16:creationId xmlns:a16="http://schemas.microsoft.com/office/drawing/2014/main" id="{B727EA11-49B6-42BC-B7C6-3B9A7018BD40}"/>
                </a:ext>
              </a:extLst>
            </p:cNvPr>
            <p:cNvSpPr/>
            <p:nvPr/>
          </p:nvSpPr>
          <p:spPr bwMode="auto">
            <a:xfrm>
              <a:off x="5279190" y="5401430"/>
              <a:ext cx="488333" cy="201776"/>
            </a:xfrm>
            <a:custGeom>
              <a:avLst/>
              <a:gdLst>
                <a:gd name="connsiteX0" fmla="*/ 246301 w 492602"/>
                <a:gd name="connsiteY0" fmla="*/ 0 h 201776"/>
                <a:gd name="connsiteX1" fmla="*/ 492602 w 492602"/>
                <a:gd name="connsiteY1" fmla="*/ 100888 h 201776"/>
                <a:gd name="connsiteX2" fmla="*/ 246301 w 492602"/>
                <a:gd name="connsiteY2" fmla="*/ 201776 h 201776"/>
                <a:gd name="connsiteX3" fmla="*/ 0 w 492602"/>
                <a:gd name="connsiteY3" fmla="*/ 100888 h 201776"/>
                <a:gd name="connsiteX4" fmla="*/ 246301 w 492602"/>
                <a:gd name="connsiteY4" fmla="*/ 0 h 201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602" h="201776">
                  <a:moveTo>
                    <a:pt x="246301" y="0"/>
                  </a:moveTo>
                  <a:cubicBezTo>
                    <a:pt x="382329" y="0"/>
                    <a:pt x="492602" y="45169"/>
                    <a:pt x="492602" y="100888"/>
                  </a:cubicBezTo>
                  <a:cubicBezTo>
                    <a:pt x="492602" y="156607"/>
                    <a:pt x="382329" y="201776"/>
                    <a:pt x="246301" y="201776"/>
                  </a:cubicBezTo>
                  <a:cubicBezTo>
                    <a:pt x="110273" y="201776"/>
                    <a:pt x="0" y="156607"/>
                    <a:pt x="0" y="100888"/>
                  </a:cubicBezTo>
                  <a:cubicBezTo>
                    <a:pt x="0" y="45169"/>
                    <a:pt x="110273" y="0"/>
                    <a:pt x="246301" y="0"/>
                  </a:cubicBezTo>
                  <a:close/>
                </a:path>
              </a:pathLst>
            </a:custGeom>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endParaRPr>
            </a:p>
          </p:txBody>
        </p:sp>
      </p:grpSp>
      <p:sp>
        <p:nvSpPr>
          <p:cNvPr id="6" name="Rectangle 5">
            <a:extLst>
              <a:ext uri="{FF2B5EF4-FFF2-40B4-BE49-F238E27FC236}">
                <a16:creationId xmlns:a16="http://schemas.microsoft.com/office/drawing/2014/main" id="{9BE9C0AE-17B6-42ED-88D6-6A992CB28D4D}"/>
              </a:ext>
            </a:extLst>
          </p:cNvPr>
          <p:cNvSpPr/>
          <p:nvPr/>
        </p:nvSpPr>
        <p:spPr>
          <a:xfrm>
            <a:off x="1936807" y="5872279"/>
            <a:ext cx="9596804"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177D7"/>
                </a:solidFill>
                <a:effectLst/>
                <a:uLnTx/>
                <a:uFillTx/>
                <a:latin typeface="Arial" panose="020B0604020202020204" pitchFamily="34" charset="0"/>
                <a:ea typeface="Segoe UI Semilight" charset="0"/>
                <a:cs typeface="Arial" panose="020B0604020202020204" pitchFamily="34" charset="0"/>
              </a:rPr>
              <a:t>ASOS deliver personalized shopping experiences and real-time order updates to 15 Million customers. Helping them grow and win with millennial shoppers. </a:t>
            </a:r>
            <a:endParaRPr kumimoji="0" lang="en-US" sz="1800" b="0" i="0" u="none" strike="noStrike" kern="1200" cap="none" spc="0" normalizeH="0" baseline="0" noProof="0" dirty="0">
              <a:ln>
                <a:noFill/>
              </a:ln>
              <a:solidFill>
                <a:srgbClr val="50505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733984681"/>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556F272-C8B0-4628-8DC2-AEAC4C5957D5}"/>
              </a:ext>
            </a:extLst>
          </p:cNvPr>
          <p:cNvSpPr>
            <a:spLocks noGrp="1"/>
          </p:cNvSpPr>
          <p:nvPr>
            <p:ph type="title"/>
          </p:nvPr>
        </p:nvSpPr>
        <p:spPr/>
        <p:txBody>
          <a:bodyPr/>
          <a:lstStyle/>
          <a:p>
            <a:r>
              <a:rPr lang="en-US"/>
              <a:t>IoT + Manufacturing</a:t>
            </a:r>
          </a:p>
        </p:txBody>
      </p:sp>
      <p:pic>
        <p:nvPicPr>
          <p:cNvPr id="3" name="Picture 2">
            <a:extLst>
              <a:ext uri="{FF2B5EF4-FFF2-40B4-BE49-F238E27FC236}">
                <a16:creationId xmlns:a16="http://schemas.microsoft.com/office/drawing/2014/main" id="{B8789ED1-CAED-4A3D-B617-459EA1832209}"/>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773968" y="4574385"/>
            <a:ext cx="2418032" cy="2207768"/>
          </a:xfrm>
          <a:prstGeom prst="rect">
            <a:avLst/>
          </a:prstGeom>
        </p:spPr>
      </p:pic>
    </p:spTree>
    <p:extLst>
      <p:ext uri="{BB962C8B-B14F-4D97-AF65-F5344CB8AC3E}">
        <p14:creationId xmlns:p14="http://schemas.microsoft.com/office/powerpoint/2010/main" val="421177509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eeklogo.com/images/T/toyota-logo-3A02221675-seeklogo.com.png">
            <a:extLst>
              <a:ext uri="{FF2B5EF4-FFF2-40B4-BE49-F238E27FC236}">
                <a16:creationId xmlns:a16="http://schemas.microsoft.com/office/drawing/2014/main" id="{599B6AB8-7C1C-4686-AC17-E8BA1E4150B2}"/>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89297" y="5210020"/>
            <a:ext cx="955257" cy="792863"/>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p:cNvSpPr>
            <a:spLocks noGrp="1"/>
          </p:cNvSpPr>
          <p:nvPr>
            <p:ph type="body" sz="quarter" idx="10"/>
          </p:nvPr>
        </p:nvSpPr>
        <p:spPr>
          <a:xfrm>
            <a:off x="271786" y="2499559"/>
            <a:ext cx="5265119" cy="2261517"/>
          </a:xfrm>
        </p:spPr>
        <p:txBody>
          <a:bodyPr/>
          <a:lstStyle/>
          <a:p>
            <a:pPr>
              <a:spcAft>
                <a:spcPts val="0"/>
              </a:spcAft>
            </a:pPr>
            <a:r>
              <a:rPr lang="en-US" sz="1800" dirty="0">
                <a:latin typeface="Arial" panose="020B0604020202020204" pitchFamily="34" charset="0"/>
                <a:ea typeface="Segoe UI Semilight" charset="0"/>
                <a:cs typeface="Arial" panose="020B0604020202020204" pitchFamily="34" charset="0"/>
              </a:rPr>
              <a:t>Diverse and unpredictable IoT sensor workloads require a responsive data platform</a:t>
            </a:r>
          </a:p>
          <a:p>
            <a:pPr lvl="1">
              <a:spcBef>
                <a:spcPts val="1600"/>
              </a:spcBef>
              <a:spcAft>
                <a:spcPts val="0"/>
              </a:spcAft>
            </a:pPr>
            <a:r>
              <a:rPr lang="en-US" sz="1800" dirty="0">
                <a:latin typeface="Arial" panose="020B0604020202020204" pitchFamily="34" charset="0"/>
                <a:ea typeface="Segoe UI Semilight" charset="0"/>
                <a:cs typeface="Arial" panose="020B0604020202020204" pitchFamily="34" charset="0"/>
              </a:rPr>
              <a:t>Real-time vehicle diagnostics</a:t>
            </a:r>
          </a:p>
          <a:p>
            <a:pPr lvl="1">
              <a:spcBef>
                <a:spcPts val="1000"/>
              </a:spcBef>
              <a:spcAft>
                <a:spcPts val="0"/>
              </a:spcAft>
            </a:pPr>
            <a:r>
              <a:rPr lang="en-US" sz="1800" dirty="0">
                <a:latin typeface="Arial" panose="020B0604020202020204" pitchFamily="34" charset="0"/>
                <a:ea typeface="Segoe UI Semilight" charset="0"/>
                <a:cs typeface="Arial" panose="020B0604020202020204" pitchFamily="34" charset="0"/>
              </a:rPr>
              <a:t>Instant elastic scaling</a:t>
            </a:r>
          </a:p>
          <a:p>
            <a:pPr lvl="1">
              <a:spcBef>
                <a:spcPts val="1000"/>
              </a:spcBef>
              <a:spcAft>
                <a:spcPts val="0"/>
              </a:spcAft>
            </a:pPr>
            <a:r>
              <a:rPr lang="en-US" sz="1800" dirty="0">
                <a:latin typeface="Arial" panose="020B0604020202020204" pitchFamily="34" charset="0"/>
                <a:ea typeface="Segoe UI Semilight" charset="0"/>
                <a:cs typeface="Arial" panose="020B0604020202020204" pitchFamily="34" charset="0"/>
              </a:rPr>
              <a:t>No loss in ingestion or query performance</a:t>
            </a:r>
          </a:p>
        </p:txBody>
      </p:sp>
      <p:sp>
        <p:nvSpPr>
          <p:cNvPr id="2" name="Title 1"/>
          <p:cNvSpPr>
            <a:spLocks noGrp="1"/>
          </p:cNvSpPr>
          <p:nvPr>
            <p:ph type="title"/>
          </p:nvPr>
        </p:nvSpPr>
        <p:spPr>
          <a:xfrm>
            <a:off x="234388" y="469595"/>
            <a:ext cx="6033258" cy="2028065"/>
          </a:xfrm>
        </p:spPr>
        <p:txBody>
          <a:bodyPr>
            <a:normAutofit fontScale="90000"/>
          </a:bodyPr>
          <a:lstStyle/>
          <a:p>
            <a:r>
              <a:rPr lang="en-US" sz="4000" spc="500" dirty="0">
                <a:ln w="3175">
                  <a:noFill/>
                </a:ln>
                <a:latin typeface="Arial" panose="020B0604020202020204" pitchFamily="34" charset="0"/>
                <a:cs typeface="Arial" panose="020B0604020202020204" pitchFamily="34" charset="0"/>
              </a:rPr>
              <a:t>Leverage IoT Telemetry to Build Differentiated Experiences</a:t>
            </a:r>
            <a:br>
              <a:rPr lang="en-US" dirty="0"/>
            </a:br>
            <a:endParaRPr lang="en-US" dirty="0"/>
          </a:p>
        </p:txBody>
      </p:sp>
      <p:grpSp>
        <p:nvGrpSpPr>
          <p:cNvPr id="3" name="Group 2"/>
          <p:cNvGrpSpPr/>
          <p:nvPr/>
        </p:nvGrpSpPr>
        <p:grpSpPr>
          <a:xfrm>
            <a:off x="6717320" y="2152529"/>
            <a:ext cx="5094509" cy="3057491"/>
            <a:chOff x="6717320" y="2152529"/>
            <a:chExt cx="5094509" cy="3057491"/>
          </a:xfrm>
        </p:grpSpPr>
        <p:cxnSp>
          <p:nvCxnSpPr>
            <p:cNvPr id="6" name="Straight Arrow Connector 5">
              <a:extLst>
                <a:ext uri="{FF2B5EF4-FFF2-40B4-BE49-F238E27FC236}">
                  <a16:creationId xmlns:a16="http://schemas.microsoft.com/office/drawing/2014/main" id="{F59B091E-7296-4FA4-8035-0E4876B4801D}"/>
                </a:ext>
              </a:extLst>
            </p:cNvPr>
            <p:cNvCxnSpPr>
              <a:cxnSpLocks/>
            </p:cNvCxnSpPr>
            <p:nvPr/>
          </p:nvCxnSpPr>
          <p:spPr>
            <a:xfrm>
              <a:off x="7199801" y="2473728"/>
              <a:ext cx="475457"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7" name="Straight Arrow Connector 6">
              <a:extLst>
                <a:ext uri="{FF2B5EF4-FFF2-40B4-BE49-F238E27FC236}">
                  <a16:creationId xmlns:a16="http://schemas.microsoft.com/office/drawing/2014/main" id="{D2470B1D-AD11-4055-B171-A964845D78DF}"/>
                </a:ext>
              </a:extLst>
            </p:cNvPr>
            <p:cNvCxnSpPr>
              <a:cxnSpLocks/>
            </p:cNvCxnSpPr>
            <p:nvPr/>
          </p:nvCxnSpPr>
          <p:spPr>
            <a:xfrm>
              <a:off x="8475607" y="2473728"/>
              <a:ext cx="475457"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8" name="Straight Arrow Connector 7">
              <a:extLst>
                <a:ext uri="{FF2B5EF4-FFF2-40B4-BE49-F238E27FC236}">
                  <a16:creationId xmlns:a16="http://schemas.microsoft.com/office/drawing/2014/main" id="{B6A15CF7-CFA6-4F4E-878C-C5F1E62FEF59}"/>
                </a:ext>
              </a:extLst>
            </p:cNvPr>
            <p:cNvCxnSpPr>
              <a:cxnSpLocks/>
            </p:cNvCxnSpPr>
            <p:nvPr/>
          </p:nvCxnSpPr>
          <p:spPr>
            <a:xfrm>
              <a:off x="10008315" y="2473728"/>
              <a:ext cx="475457"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nvGrpSpPr>
            <p:cNvPr id="10" name="Group 9">
              <a:extLst>
                <a:ext uri="{FF2B5EF4-FFF2-40B4-BE49-F238E27FC236}">
                  <a16:creationId xmlns:a16="http://schemas.microsoft.com/office/drawing/2014/main" id="{52CFC570-45E4-4391-8699-56D729701BF7}"/>
                </a:ext>
              </a:extLst>
            </p:cNvPr>
            <p:cNvGrpSpPr/>
            <p:nvPr/>
          </p:nvGrpSpPr>
          <p:grpSpPr>
            <a:xfrm>
              <a:off x="6717320" y="2290518"/>
              <a:ext cx="370104" cy="366414"/>
              <a:chOff x="5439748" y="810062"/>
              <a:chExt cx="3414577" cy="3380554"/>
            </a:xfrm>
          </p:grpSpPr>
          <p:sp>
            <p:nvSpPr>
              <p:cNvPr id="11" name="Rectangle 10">
                <a:extLst>
                  <a:ext uri="{FF2B5EF4-FFF2-40B4-BE49-F238E27FC236}">
                    <a16:creationId xmlns:a16="http://schemas.microsoft.com/office/drawing/2014/main" id="{7175020B-44EA-4D7E-B45D-63652D003267}"/>
                  </a:ext>
                </a:extLst>
              </p:cNvPr>
              <p:cNvSpPr/>
              <p:nvPr/>
            </p:nvSpPr>
            <p:spPr bwMode="auto">
              <a:xfrm>
                <a:off x="5439749" y="810066"/>
                <a:ext cx="3414576" cy="3380548"/>
              </a:xfrm>
              <a:prstGeom prst="rect">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12" name="Connector: Elbow 602">
                <a:extLst>
                  <a:ext uri="{FF2B5EF4-FFF2-40B4-BE49-F238E27FC236}">
                    <a16:creationId xmlns:a16="http://schemas.microsoft.com/office/drawing/2014/main" id="{74229CC9-0822-45A6-96B6-930A1921689D}"/>
                  </a:ext>
                </a:extLst>
              </p:cNvPr>
              <p:cNvCxnSpPr>
                <a:cxnSpLocks/>
              </p:cNvCxnSpPr>
              <p:nvPr/>
            </p:nvCxnSpPr>
            <p:spPr>
              <a:xfrm rot="16200000" flipH="1">
                <a:off x="5052795" y="2336624"/>
                <a:ext cx="2240945" cy="1467039"/>
              </a:xfrm>
              <a:prstGeom prst="bentConnector3">
                <a:avLst>
                  <a:gd name="adj1" fmla="val -97"/>
                </a:avLst>
              </a:prstGeom>
              <a:ln w="12700">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Connector: Elbow 603">
                <a:extLst>
                  <a:ext uri="{FF2B5EF4-FFF2-40B4-BE49-F238E27FC236}">
                    <a16:creationId xmlns:a16="http://schemas.microsoft.com/office/drawing/2014/main" id="{AA84EE99-BCA2-40A1-845F-10CE6CD075D2}"/>
                  </a:ext>
                </a:extLst>
              </p:cNvPr>
              <p:cNvCxnSpPr>
                <a:cxnSpLocks/>
              </p:cNvCxnSpPr>
              <p:nvPr/>
            </p:nvCxnSpPr>
            <p:spPr>
              <a:xfrm>
                <a:off x="6149878" y="2721162"/>
                <a:ext cx="263642" cy="1469451"/>
              </a:xfrm>
              <a:prstGeom prst="bentConnector2">
                <a:avLst/>
              </a:prstGeom>
              <a:ln w="12700">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4" name="Connector: Elbow 604">
                <a:extLst>
                  <a:ext uri="{FF2B5EF4-FFF2-40B4-BE49-F238E27FC236}">
                    <a16:creationId xmlns:a16="http://schemas.microsoft.com/office/drawing/2014/main" id="{926B3C99-2AD9-46AE-9E9C-492BDE2D2044}"/>
                  </a:ext>
                </a:extLst>
              </p:cNvPr>
              <p:cNvCxnSpPr>
                <a:cxnSpLocks/>
              </p:cNvCxnSpPr>
              <p:nvPr/>
            </p:nvCxnSpPr>
            <p:spPr>
              <a:xfrm>
                <a:off x="6634344" y="1280527"/>
                <a:ext cx="718930" cy="2910086"/>
              </a:xfrm>
              <a:prstGeom prst="bentConnector2">
                <a:avLst/>
              </a:prstGeom>
              <a:ln w="12700">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5" name="Connector: Elbow 605">
                <a:extLst>
                  <a:ext uri="{FF2B5EF4-FFF2-40B4-BE49-F238E27FC236}">
                    <a16:creationId xmlns:a16="http://schemas.microsoft.com/office/drawing/2014/main" id="{7EBED6A7-BE73-43BF-8C3E-0F0822178F27}"/>
                  </a:ext>
                </a:extLst>
              </p:cNvPr>
              <p:cNvCxnSpPr>
                <a:cxnSpLocks/>
              </p:cNvCxnSpPr>
              <p:nvPr/>
            </p:nvCxnSpPr>
            <p:spPr>
              <a:xfrm rot="16200000" flipH="1">
                <a:off x="7309507" y="1381112"/>
                <a:ext cx="1419382" cy="277282"/>
              </a:xfrm>
              <a:prstGeom prst="bentConnector2">
                <a:avLst/>
              </a:prstGeom>
              <a:ln w="12700">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6" name="Connector: Elbow 606">
                <a:extLst>
                  <a:ext uri="{FF2B5EF4-FFF2-40B4-BE49-F238E27FC236}">
                    <a16:creationId xmlns:a16="http://schemas.microsoft.com/office/drawing/2014/main" id="{2B99B6CF-E8CF-4280-91BA-3333437B6BDC}"/>
                  </a:ext>
                </a:extLst>
              </p:cNvPr>
              <p:cNvCxnSpPr>
                <a:cxnSpLocks/>
              </p:cNvCxnSpPr>
              <p:nvPr/>
            </p:nvCxnSpPr>
            <p:spPr>
              <a:xfrm rot="10800000" flipV="1">
                <a:off x="7880561" y="2962587"/>
                <a:ext cx="277279" cy="1228026"/>
              </a:xfrm>
              <a:prstGeom prst="bentConnector2">
                <a:avLst/>
              </a:prstGeom>
              <a:ln w="12700">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DFB746EC-290F-4694-B2AA-2F3EBD0F4D63}"/>
                  </a:ext>
                </a:extLst>
              </p:cNvPr>
              <p:cNvSpPr/>
              <p:nvPr/>
            </p:nvSpPr>
            <p:spPr bwMode="auto">
              <a:xfrm>
                <a:off x="6192695" y="1059702"/>
                <a:ext cx="441649" cy="441649"/>
              </a:xfrm>
              <a:prstGeom prst="ellipse">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19" name="Oval 18">
                <a:extLst>
                  <a:ext uri="{FF2B5EF4-FFF2-40B4-BE49-F238E27FC236}">
                    <a16:creationId xmlns:a16="http://schemas.microsoft.com/office/drawing/2014/main" id="{CE72013D-F0B5-46A1-86D8-F8727D8FAA53}"/>
                  </a:ext>
                </a:extLst>
              </p:cNvPr>
              <p:cNvSpPr/>
              <p:nvPr/>
            </p:nvSpPr>
            <p:spPr bwMode="auto">
              <a:xfrm>
                <a:off x="5708229" y="2500337"/>
                <a:ext cx="441649" cy="441649"/>
              </a:xfrm>
              <a:prstGeom prst="ellipse">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20" name="Oval 19">
                <a:extLst>
                  <a:ext uri="{FF2B5EF4-FFF2-40B4-BE49-F238E27FC236}">
                    <a16:creationId xmlns:a16="http://schemas.microsoft.com/office/drawing/2014/main" id="{F15DFD8D-F51B-4D39-A55C-CBCC63D2A336}"/>
                  </a:ext>
                </a:extLst>
              </p:cNvPr>
              <p:cNvSpPr/>
              <p:nvPr/>
            </p:nvSpPr>
            <p:spPr bwMode="auto">
              <a:xfrm>
                <a:off x="8157839" y="2008619"/>
                <a:ext cx="441649" cy="441649"/>
              </a:xfrm>
              <a:prstGeom prst="ellipse">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21" name="Oval 20">
                <a:extLst>
                  <a:ext uri="{FF2B5EF4-FFF2-40B4-BE49-F238E27FC236}">
                    <a16:creationId xmlns:a16="http://schemas.microsoft.com/office/drawing/2014/main" id="{2673DD81-538F-4C7B-AC95-BAB6F005C584}"/>
                  </a:ext>
                </a:extLst>
              </p:cNvPr>
              <p:cNvSpPr/>
              <p:nvPr/>
            </p:nvSpPr>
            <p:spPr bwMode="auto">
              <a:xfrm>
                <a:off x="8157839" y="2741762"/>
                <a:ext cx="441649" cy="441649"/>
              </a:xfrm>
              <a:prstGeom prst="ellipse">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grpSp>
          <p:nvGrpSpPr>
            <p:cNvPr id="22" name="Group 21">
              <a:extLst>
                <a:ext uri="{FF2B5EF4-FFF2-40B4-BE49-F238E27FC236}">
                  <a16:creationId xmlns:a16="http://schemas.microsoft.com/office/drawing/2014/main" id="{C635B5E6-3599-413F-9361-40C1E5F7A185}"/>
                </a:ext>
              </a:extLst>
            </p:cNvPr>
            <p:cNvGrpSpPr/>
            <p:nvPr/>
          </p:nvGrpSpPr>
          <p:grpSpPr>
            <a:xfrm>
              <a:off x="9201458" y="2259706"/>
              <a:ext cx="535870" cy="397228"/>
              <a:chOff x="-2575176" y="-1203590"/>
              <a:chExt cx="3082012" cy="2284628"/>
            </a:xfrm>
            <a:solidFill>
              <a:schemeClr val="tx2"/>
            </a:solidFill>
          </p:grpSpPr>
          <p:sp>
            <p:nvSpPr>
              <p:cNvPr id="23" name="Freeform 42">
                <a:extLst>
                  <a:ext uri="{FF2B5EF4-FFF2-40B4-BE49-F238E27FC236}">
                    <a16:creationId xmlns:a16="http://schemas.microsoft.com/office/drawing/2014/main" id="{20C26C01-7534-4125-BF23-BBD33BB48584}"/>
                  </a:ext>
                </a:extLst>
              </p:cNvPr>
              <p:cNvSpPr>
                <a:spLocks/>
              </p:cNvSpPr>
              <p:nvPr/>
            </p:nvSpPr>
            <p:spPr bwMode="auto">
              <a:xfrm>
                <a:off x="-2542324" y="188092"/>
                <a:ext cx="462897" cy="621177"/>
              </a:xfrm>
              <a:custGeom>
                <a:avLst/>
                <a:gdLst>
                  <a:gd name="T0" fmla="*/ 363 w 2335"/>
                  <a:gd name="T1" fmla="*/ 2397 h 3120"/>
                  <a:gd name="T2" fmla="*/ 250 w 2335"/>
                  <a:gd name="T3" fmla="*/ 2251 h 3120"/>
                  <a:gd name="T4" fmla="*/ 168 w 2335"/>
                  <a:gd name="T5" fmla="*/ 2133 h 3120"/>
                  <a:gd name="T6" fmla="*/ 122 w 2335"/>
                  <a:gd name="T7" fmla="*/ 2060 h 3120"/>
                  <a:gd name="T8" fmla="*/ 40 w 2335"/>
                  <a:gd name="T9" fmla="*/ 1892 h 3120"/>
                  <a:gd name="T10" fmla="*/ 5 w 2335"/>
                  <a:gd name="T11" fmla="*/ 1733 h 3120"/>
                  <a:gd name="T12" fmla="*/ 3 w 2335"/>
                  <a:gd name="T13" fmla="*/ 1613 h 3120"/>
                  <a:gd name="T14" fmla="*/ 20 w 2335"/>
                  <a:gd name="T15" fmla="*/ 1485 h 3120"/>
                  <a:gd name="T16" fmla="*/ 63 w 2335"/>
                  <a:gd name="T17" fmla="*/ 1347 h 3120"/>
                  <a:gd name="T18" fmla="*/ 136 w 2335"/>
                  <a:gd name="T19" fmla="*/ 1200 h 3120"/>
                  <a:gd name="T20" fmla="*/ 264 w 2335"/>
                  <a:gd name="T21" fmla="*/ 1014 h 3120"/>
                  <a:gd name="T22" fmla="*/ 411 w 2335"/>
                  <a:gd name="T23" fmla="*/ 815 h 3120"/>
                  <a:gd name="T24" fmla="*/ 625 w 2335"/>
                  <a:gd name="T25" fmla="*/ 551 h 3120"/>
                  <a:gd name="T26" fmla="*/ 1110 w 2335"/>
                  <a:gd name="T27" fmla="*/ 0 h 3120"/>
                  <a:gd name="T28" fmla="*/ 1021 w 2335"/>
                  <a:gd name="T29" fmla="*/ 632 h 3120"/>
                  <a:gd name="T30" fmla="*/ 993 w 2335"/>
                  <a:gd name="T31" fmla="*/ 666 h 3120"/>
                  <a:gd name="T32" fmla="*/ 940 w 2335"/>
                  <a:gd name="T33" fmla="*/ 730 h 3120"/>
                  <a:gd name="T34" fmla="*/ 868 w 2335"/>
                  <a:gd name="T35" fmla="*/ 815 h 3120"/>
                  <a:gd name="T36" fmla="*/ 691 w 2335"/>
                  <a:gd name="T37" fmla="*/ 1029 h 3120"/>
                  <a:gd name="T38" fmla="*/ 507 w 2335"/>
                  <a:gd name="T39" fmla="*/ 1258 h 3120"/>
                  <a:gd name="T40" fmla="*/ 412 w 2335"/>
                  <a:gd name="T41" fmla="*/ 1397 h 3120"/>
                  <a:gd name="T42" fmla="*/ 370 w 2335"/>
                  <a:gd name="T43" fmla="*/ 1498 h 3120"/>
                  <a:gd name="T44" fmla="*/ 350 w 2335"/>
                  <a:gd name="T45" fmla="*/ 1587 h 3120"/>
                  <a:gd name="T46" fmla="*/ 358 w 2335"/>
                  <a:gd name="T47" fmla="*/ 1709 h 3120"/>
                  <a:gd name="T48" fmla="*/ 390 w 2335"/>
                  <a:gd name="T49" fmla="*/ 1792 h 3120"/>
                  <a:gd name="T50" fmla="*/ 401 w 2335"/>
                  <a:gd name="T51" fmla="*/ 1809 h 3120"/>
                  <a:gd name="T52" fmla="*/ 404 w 2335"/>
                  <a:gd name="T53" fmla="*/ 1813 h 3120"/>
                  <a:gd name="T54" fmla="*/ 418 w 2335"/>
                  <a:gd name="T55" fmla="*/ 1833 h 3120"/>
                  <a:gd name="T56" fmla="*/ 460 w 2335"/>
                  <a:gd name="T57" fmla="*/ 1895 h 3120"/>
                  <a:gd name="T58" fmla="*/ 555 w 2335"/>
                  <a:gd name="T59" fmla="*/ 2020 h 3120"/>
                  <a:gd name="T60" fmla="*/ 684 w 2335"/>
                  <a:gd name="T61" fmla="*/ 2179 h 3120"/>
                  <a:gd name="T62" fmla="*/ 839 w 2335"/>
                  <a:gd name="T63" fmla="*/ 2347 h 3120"/>
                  <a:gd name="T64" fmla="*/ 1011 w 2335"/>
                  <a:gd name="T65" fmla="*/ 2505 h 3120"/>
                  <a:gd name="T66" fmla="*/ 1192 w 2335"/>
                  <a:gd name="T67" fmla="*/ 2631 h 3120"/>
                  <a:gd name="T68" fmla="*/ 1329 w 2335"/>
                  <a:gd name="T69" fmla="*/ 2693 h 3120"/>
                  <a:gd name="T70" fmla="*/ 1418 w 2335"/>
                  <a:gd name="T71" fmla="*/ 2712 h 3120"/>
                  <a:gd name="T72" fmla="*/ 1581 w 2335"/>
                  <a:gd name="T73" fmla="*/ 2713 h 3120"/>
                  <a:gd name="T74" fmla="*/ 1680 w 2335"/>
                  <a:gd name="T75" fmla="*/ 2691 h 3120"/>
                  <a:gd name="T76" fmla="*/ 1771 w 2335"/>
                  <a:gd name="T77" fmla="*/ 2642 h 3120"/>
                  <a:gd name="T78" fmla="*/ 1875 w 2335"/>
                  <a:gd name="T79" fmla="*/ 2556 h 3120"/>
                  <a:gd name="T80" fmla="*/ 2029 w 2335"/>
                  <a:gd name="T81" fmla="*/ 2386 h 3120"/>
                  <a:gd name="T82" fmla="*/ 2173 w 2335"/>
                  <a:gd name="T83" fmla="*/ 2220 h 3120"/>
                  <a:gd name="T84" fmla="*/ 2241 w 2335"/>
                  <a:gd name="T85" fmla="*/ 2559 h 3120"/>
                  <a:gd name="T86" fmla="*/ 2212 w 2335"/>
                  <a:gd name="T87" fmla="*/ 2604 h 3120"/>
                  <a:gd name="T88" fmla="*/ 2146 w 2335"/>
                  <a:gd name="T89" fmla="*/ 2704 h 3120"/>
                  <a:gd name="T90" fmla="*/ 2018 w 2335"/>
                  <a:gd name="T91" fmla="*/ 2865 h 3120"/>
                  <a:gd name="T92" fmla="*/ 1842 w 2335"/>
                  <a:gd name="T93" fmla="*/ 3013 h 3120"/>
                  <a:gd name="T94" fmla="*/ 1737 w 2335"/>
                  <a:gd name="T95" fmla="*/ 3069 h 3120"/>
                  <a:gd name="T96" fmla="*/ 1634 w 2335"/>
                  <a:gd name="T97" fmla="*/ 3107 h 3120"/>
                  <a:gd name="T98" fmla="*/ 1540 w 2335"/>
                  <a:gd name="T99" fmla="*/ 3119 h 3120"/>
                  <a:gd name="T100" fmla="*/ 1404 w 2335"/>
                  <a:gd name="T101" fmla="*/ 3115 h 3120"/>
                  <a:gd name="T102" fmla="*/ 1285 w 2335"/>
                  <a:gd name="T103" fmla="*/ 3093 h 3120"/>
                  <a:gd name="T104" fmla="*/ 1162 w 2335"/>
                  <a:gd name="T105" fmla="*/ 3053 h 3120"/>
                  <a:gd name="T106" fmla="*/ 1038 w 2335"/>
                  <a:gd name="T107" fmla="*/ 2997 h 3120"/>
                  <a:gd name="T108" fmla="*/ 912 w 2335"/>
                  <a:gd name="T109" fmla="*/ 2922 h 3120"/>
                  <a:gd name="T110" fmla="*/ 784 w 2335"/>
                  <a:gd name="T111" fmla="*/ 2830 h 3120"/>
                  <a:gd name="T112" fmla="*/ 656 w 2335"/>
                  <a:gd name="T113" fmla="*/ 2721 h 3120"/>
                  <a:gd name="T114" fmla="*/ 528 w 2335"/>
                  <a:gd name="T115" fmla="*/ 2593 h 3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35" h="3120">
                    <a:moveTo>
                      <a:pt x="496" y="2559"/>
                    </a:moveTo>
                    <a:lnTo>
                      <a:pt x="427" y="2478"/>
                    </a:lnTo>
                    <a:lnTo>
                      <a:pt x="395" y="2437"/>
                    </a:lnTo>
                    <a:lnTo>
                      <a:pt x="363" y="2397"/>
                    </a:lnTo>
                    <a:lnTo>
                      <a:pt x="333" y="2359"/>
                    </a:lnTo>
                    <a:lnTo>
                      <a:pt x="304" y="2322"/>
                    </a:lnTo>
                    <a:lnTo>
                      <a:pt x="276" y="2286"/>
                    </a:lnTo>
                    <a:lnTo>
                      <a:pt x="250" y="2251"/>
                    </a:lnTo>
                    <a:lnTo>
                      <a:pt x="227" y="2218"/>
                    </a:lnTo>
                    <a:lnTo>
                      <a:pt x="205" y="2188"/>
                    </a:lnTo>
                    <a:lnTo>
                      <a:pt x="185" y="2159"/>
                    </a:lnTo>
                    <a:lnTo>
                      <a:pt x="168" y="2133"/>
                    </a:lnTo>
                    <a:lnTo>
                      <a:pt x="152" y="2111"/>
                    </a:lnTo>
                    <a:lnTo>
                      <a:pt x="140" y="2090"/>
                    </a:lnTo>
                    <a:lnTo>
                      <a:pt x="130" y="2074"/>
                    </a:lnTo>
                    <a:lnTo>
                      <a:pt x="122" y="2060"/>
                    </a:lnTo>
                    <a:lnTo>
                      <a:pt x="100" y="2023"/>
                    </a:lnTo>
                    <a:lnTo>
                      <a:pt x="77" y="1983"/>
                    </a:lnTo>
                    <a:lnTo>
                      <a:pt x="57" y="1939"/>
                    </a:lnTo>
                    <a:lnTo>
                      <a:pt x="40" y="1892"/>
                    </a:lnTo>
                    <a:lnTo>
                      <a:pt x="24" y="1842"/>
                    </a:lnTo>
                    <a:lnTo>
                      <a:pt x="13" y="1789"/>
                    </a:lnTo>
                    <a:lnTo>
                      <a:pt x="9" y="1762"/>
                    </a:lnTo>
                    <a:lnTo>
                      <a:pt x="5" y="1733"/>
                    </a:lnTo>
                    <a:lnTo>
                      <a:pt x="3" y="1704"/>
                    </a:lnTo>
                    <a:lnTo>
                      <a:pt x="1" y="1675"/>
                    </a:lnTo>
                    <a:lnTo>
                      <a:pt x="0" y="1644"/>
                    </a:lnTo>
                    <a:lnTo>
                      <a:pt x="3" y="1613"/>
                    </a:lnTo>
                    <a:lnTo>
                      <a:pt x="5" y="1582"/>
                    </a:lnTo>
                    <a:lnTo>
                      <a:pt x="9" y="1549"/>
                    </a:lnTo>
                    <a:lnTo>
                      <a:pt x="14" y="1518"/>
                    </a:lnTo>
                    <a:lnTo>
                      <a:pt x="20" y="1485"/>
                    </a:lnTo>
                    <a:lnTo>
                      <a:pt x="28" y="1451"/>
                    </a:lnTo>
                    <a:lnTo>
                      <a:pt x="39" y="1417"/>
                    </a:lnTo>
                    <a:lnTo>
                      <a:pt x="50" y="1382"/>
                    </a:lnTo>
                    <a:lnTo>
                      <a:pt x="63" y="1347"/>
                    </a:lnTo>
                    <a:lnTo>
                      <a:pt x="79" y="1310"/>
                    </a:lnTo>
                    <a:lnTo>
                      <a:pt x="95" y="1274"/>
                    </a:lnTo>
                    <a:lnTo>
                      <a:pt x="115" y="1237"/>
                    </a:lnTo>
                    <a:lnTo>
                      <a:pt x="136" y="1200"/>
                    </a:lnTo>
                    <a:lnTo>
                      <a:pt x="158" y="1163"/>
                    </a:lnTo>
                    <a:lnTo>
                      <a:pt x="184" y="1125"/>
                    </a:lnTo>
                    <a:lnTo>
                      <a:pt x="224" y="1068"/>
                    </a:lnTo>
                    <a:lnTo>
                      <a:pt x="264" y="1014"/>
                    </a:lnTo>
                    <a:lnTo>
                      <a:pt x="302" y="961"/>
                    </a:lnTo>
                    <a:lnTo>
                      <a:pt x="339" y="911"/>
                    </a:lnTo>
                    <a:lnTo>
                      <a:pt x="375" y="861"/>
                    </a:lnTo>
                    <a:lnTo>
                      <a:pt x="411" y="815"/>
                    </a:lnTo>
                    <a:lnTo>
                      <a:pt x="447" y="769"/>
                    </a:lnTo>
                    <a:lnTo>
                      <a:pt x="483" y="723"/>
                    </a:lnTo>
                    <a:lnTo>
                      <a:pt x="554" y="637"/>
                    </a:lnTo>
                    <a:lnTo>
                      <a:pt x="625" y="551"/>
                    </a:lnTo>
                    <a:lnTo>
                      <a:pt x="699" y="465"/>
                    </a:lnTo>
                    <a:lnTo>
                      <a:pt x="738" y="422"/>
                    </a:lnTo>
                    <a:lnTo>
                      <a:pt x="776" y="377"/>
                    </a:lnTo>
                    <a:lnTo>
                      <a:pt x="1110" y="0"/>
                    </a:lnTo>
                    <a:lnTo>
                      <a:pt x="1277" y="433"/>
                    </a:lnTo>
                    <a:lnTo>
                      <a:pt x="1026" y="627"/>
                    </a:lnTo>
                    <a:lnTo>
                      <a:pt x="1025" y="628"/>
                    </a:lnTo>
                    <a:lnTo>
                      <a:pt x="1021" y="632"/>
                    </a:lnTo>
                    <a:lnTo>
                      <a:pt x="1017" y="637"/>
                    </a:lnTo>
                    <a:lnTo>
                      <a:pt x="1011" y="645"/>
                    </a:lnTo>
                    <a:lnTo>
                      <a:pt x="1003" y="654"/>
                    </a:lnTo>
                    <a:lnTo>
                      <a:pt x="993" y="666"/>
                    </a:lnTo>
                    <a:lnTo>
                      <a:pt x="981" y="679"/>
                    </a:lnTo>
                    <a:lnTo>
                      <a:pt x="969" y="695"/>
                    </a:lnTo>
                    <a:lnTo>
                      <a:pt x="954" y="711"/>
                    </a:lnTo>
                    <a:lnTo>
                      <a:pt x="940" y="730"/>
                    </a:lnTo>
                    <a:lnTo>
                      <a:pt x="923" y="749"/>
                    </a:lnTo>
                    <a:lnTo>
                      <a:pt x="906" y="770"/>
                    </a:lnTo>
                    <a:lnTo>
                      <a:pt x="887" y="792"/>
                    </a:lnTo>
                    <a:lnTo>
                      <a:pt x="868" y="815"/>
                    </a:lnTo>
                    <a:lnTo>
                      <a:pt x="827" y="864"/>
                    </a:lnTo>
                    <a:lnTo>
                      <a:pt x="783" y="917"/>
                    </a:lnTo>
                    <a:lnTo>
                      <a:pt x="738" y="973"/>
                    </a:lnTo>
                    <a:lnTo>
                      <a:pt x="691" y="1029"/>
                    </a:lnTo>
                    <a:lnTo>
                      <a:pt x="645" y="1087"/>
                    </a:lnTo>
                    <a:lnTo>
                      <a:pt x="597" y="1145"/>
                    </a:lnTo>
                    <a:lnTo>
                      <a:pt x="552" y="1202"/>
                    </a:lnTo>
                    <a:lnTo>
                      <a:pt x="507" y="1258"/>
                    </a:lnTo>
                    <a:lnTo>
                      <a:pt x="465" y="1313"/>
                    </a:lnTo>
                    <a:lnTo>
                      <a:pt x="445" y="1341"/>
                    </a:lnTo>
                    <a:lnTo>
                      <a:pt x="428" y="1369"/>
                    </a:lnTo>
                    <a:lnTo>
                      <a:pt x="412" y="1397"/>
                    </a:lnTo>
                    <a:lnTo>
                      <a:pt x="399" y="1423"/>
                    </a:lnTo>
                    <a:lnTo>
                      <a:pt x="388" y="1448"/>
                    </a:lnTo>
                    <a:lnTo>
                      <a:pt x="378" y="1474"/>
                    </a:lnTo>
                    <a:lnTo>
                      <a:pt x="370" y="1498"/>
                    </a:lnTo>
                    <a:lnTo>
                      <a:pt x="363" y="1522"/>
                    </a:lnTo>
                    <a:lnTo>
                      <a:pt x="358" y="1544"/>
                    </a:lnTo>
                    <a:lnTo>
                      <a:pt x="354" y="1566"/>
                    </a:lnTo>
                    <a:lnTo>
                      <a:pt x="350" y="1587"/>
                    </a:lnTo>
                    <a:lnTo>
                      <a:pt x="349" y="1607"/>
                    </a:lnTo>
                    <a:lnTo>
                      <a:pt x="348" y="1644"/>
                    </a:lnTo>
                    <a:lnTo>
                      <a:pt x="351" y="1678"/>
                    </a:lnTo>
                    <a:lnTo>
                      <a:pt x="358" y="1709"/>
                    </a:lnTo>
                    <a:lnTo>
                      <a:pt x="365" y="1735"/>
                    </a:lnTo>
                    <a:lnTo>
                      <a:pt x="373" y="1758"/>
                    </a:lnTo>
                    <a:lnTo>
                      <a:pt x="381" y="1777"/>
                    </a:lnTo>
                    <a:lnTo>
                      <a:pt x="390" y="1792"/>
                    </a:lnTo>
                    <a:lnTo>
                      <a:pt x="393" y="1798"/>
                    </a:lnTo>
                    <a:lnTo>
                      <a:pt x="396" y="1802"/>
                    </a:lnTo>
                    <a:lnTo>
                      <a:pt x="399" y="1806"/>
                    </a:lnTo>
                    <a:lnTo>
                      <a:pt x="401" y="1809"/>
                    </a:lnTo>
                    <a:lnTo>
                      <a:pt x="402" y="1810"/>
                    </a:lnTo>
                    <a:lnTo>
                      <a:pt x="402" y="1811"/>
                    </a:lnTo>
                    <a:lnTo>
                      <a:pt x="403" y="1811"/>
                    </a:lnTo>
                    <a:lnTo>
                      <a:pt x="404" y="1813"/>
                    </a:lnTo>
                    <a:lnTo>
                      <a:pt x="406" y="1816"/>
                    </a:lnTo>
                    <a:lnTo>
                      <a:pt x="409" y="1821"/>
                    </a:lnTo>
                    <a:lnTo>
                      <a:pt x="413" y="1827"/>
                    </a:lnTo>
                    <a:lnTo>
                      <a:pt x="418" y="1833"/>
                    </a:lnTo>
                    <a:lnTo>
                      <a:pt x="423" y="1841"/>
                    </a:lnTo>
                    <a:lnTo>
                      <a:pt x="429" y="1849"/>
                    </a:lnTo>
                    <a:lnTo>
                      <a:pt x="443" y="1870"/>
                    </a:lnTo>
                    <a:lnTo>
                      <a:pt x="460" y="1895"/>
                    </a:lnTo>
                    <a:lnTo>
                      <a:pt x="480" y="1921"/>
                    </a:lnTo>
                    <a:lnTo>
                      <a:pt x="502" y="1952"/>
                    </a:lnTo>
                    <a:lnTo>
                      <a:pt x="528" y="1985"/>
                    </a:lnTo>
                    <a:lnTo>
                      <a:pt x="555" y="2020"/>
                    </a:lnTo>
                    <a:lnTo>
                      <a:pt x="584" y="2058"/>
                    </a:lnTo>
                    <a:lnTo>
                      <a:pt x="616" y="2096"/>
                    </a:lnTo>
                    <a:lnTo>
                      <a:pt x="649" y="2138"/>
                    </a:lnTo>
                    <a:lnTo>
                      <a:pt x="684" y="2179"/>
                    </a:lnTo>
                    <a:lnTo>
                      <a:pt x="720" y="2220"/>
                    </a:lnTo>
                    <a:lnTo>
                      <a:pt x="758" y="2263"/>
                    </a:lnTo>
                    <a:lnTo>
                      <a:pt x="797" y="2305"/>
                    </a:lnTo>
                    <a:lnTo>
                      <a:pt x="839" y="2347"/>
                    </a:lnTo>
                    <a:lnTo>
                      <a:pt x="880" y="2388"/>
                    </a:lnTo>
                    <a:lnTo>
                      <a:pt x="922" y="2429"/>
                    </a:lnTo>
                    <a:lnTo>
                      <a:pt x="967" y="2468"/>
                    </a:lnTo>
                    <a:lnTo>
                      <a:pt x="1011" y="2505"/>
                    </a:lnTo>
                    <a:lnTo>
                      <a:pt x="1055" y="2540"/>
                    </a:lnTo>
                    <a:lnTo>
                      <a:pt x="1101" y="2573"/>
                    </a:lnTo>
                    <a:lnTo>
                      <a:pt x="1146" y="2604"/>
                    </a:lnTo>
                    <a:lnTo>
                      <a:pt x="1192" y="2631"/>
                    </a:lnTo>
                    <a:lnTo>
                      <a:pt x="1237" y="2656"/>
                    </a:lnTo>
                    <a:lnTo>
                      <a:pt x="1284" y="2676"/>
                    </a:lnTo>
                    <a:lnTo>
                      <a:pt x="1306" y="2685"/>
                    </a:lnTo>
                    <a:lnTo>
                      <a:pt x="1329" y="2693"/>
                    </a:lnTo>
                    <a:lnTo>
                      <a:pt x="1351" y="2699"/>
                    </a:lnTo>
                    <a:lnTo>
                      <a:pt x="1373" y="2704"/>
                    </a:lnTo>
                    <a:lnTo>
                      <a:pt x="1396" y="2709"/>
                    </a:lnTo>
                    <a:lnTo>
                      <a:pt x="1418" y="2712"/>
                    </a:lnTo>
                    <a:lnTo>
                      <a:pt x="1441" y="2714"/>
                    </a:lnTo>
                    <a:lnTo>
                      <a:pt x="1462" y="2714"/>
                    </a:lnTo>
                    <a:lnTo>
                      <a:pt x="1555" y="2714"/>
                    </a:lnTo>
                    <a:lnTo>
                      <a:pt x="1581" y="2713"/>
                    </a:lnTo>
                    <a:lnTo>
                      <a:pt x="1607" y="2710"/>
                    </a:lnTo>
                    <a:lnTo>
                      <a:pt x="1632" y="2706"/>
                    </a:lnTo>
                    <a:lnTo>
                      <a:pt x="1656" y="2699"/>
                    </a:lnTo>
                    <a:lnTo>
                      <a:pt x="1680" y="2691"/>
                    </a:lnTo>
                    <a:lnTo>
                      <a:pt x="1704" y="2681"/>
                    </a:lnTo>
                    <a:lnTo>
                      <a:pt x="1727" y="2669"/>
                    </a:lnTo>
                    <a:lnTo>
                      <a:pt x="1749" y="2657"/>
                    </a:lnTo>
                    <a:lnTo>
                      <a:pt x="1771" y="2642"/>
                    </a:lnTo>
                    <a:lnTo>
                      <a:pt x="1793" y="2628"/>
                    </a:lnTo>
                    <a:lnTo>
                      <a:pt x="1814" y="2611"/>
                    </a:lnTo>
                    <a:lnTo>
                      <a:pt x="1835" y="2594"/>
                    </a:lnTo>
                    <a:lnTo>
                      <a:pt x="1875" y="2556"/>
                    </a:lnTo>
                    <a:lnTo>
                      <a:pt x="1915" y="2516"/>
                    </a:lnTo>
                    <a:lnTo>
                      <a:pt x="1954" y="2473"/>
                    </a:lnTo>
                    <a:lnTo>
                      <a:pt x="1992" y="2430"/>
                    </a:lnTo>
                    <a:lnTo>
                      <a:pt x="2029" y="2386"/>
                    </a:lnTo>
                    <a:lnTo>
                      <a:pt x="2065" y="2343"/>
                    </a:lnTo>
                    <a:lnTo>
                      <a:pt x="2101" y="2299"/>
                    </a:lnTo>
                    <a:lnTo>
                      <a:pt x="2137" y="2258"/>
                    </a:lnTo>
                    <a:lnTo>
                      <a:pt x="2173" y="2220"/>
                    </a:lnTo>
                    <a:lnTo>
                      <a:pt x="2192" y="2202"/>
                    </a:lnTo>
                    <a:lnTo>
                      <a:pt x="2210" y="2185"/>
                    </a:lnTo>
                    <a:lnTo>
                      <a:pt x="2335" y="2371"/>
                    </a:lnTo>
                    <a:lnTo>
                      <a:pt x="2241" y="2559"/>
                    </a:lnTo>
                    <a:lnTo>
                      <a:pt x="2234" y="2568"/>
                    </a:lnTo>
                    <a:lnTo>
                      <a:pt x="2228" y="2579"/>
                    </a:lnTo>
                    <a:lnTo>
                      <a:pt x="2220" y="2591"/>
                    </a:lnTo>
                    <a:lnTo>
                      <a:pt x="2212" y="2604"/>
                    </a:lnTo>
                    <a:lnTo>
                      <a:pt x="2202" y="2619"/>
                    </a:lnTo>
                    <a:lnTo>
                      <a:pt x="2193" y="2634"/>
                    </a:lnTo>
                    <a:lnTo>
                      <a:pt x="2171" y="2668"/>
                    </a:lnTo>
                    <a:lnTo>
                      <a:pt x="2146" y="2704"/>
                    </a:lnTo>
                    <a:lnTo>
                      <a:pt x="2119" y="2743"/>
                    </a:lnTo>
                    <a:lnTo>
                      <a:pt x="2088" y="2783"/>
                    </a:lnTo>
                    <a:lnTo>
                      <a:pt x="2054" y="2824"/>
                    </a:lnTo>
                    <a:lnTo>
                      <a:pt x="2018" y="2865"/>
                    </a:lnTo>
                    <a:lnTo>
                      <a:pt x="1978" y="2905"/>
                    </a:lnTo>
                    <a:lnTo>
                      <a:pt x="1936" y="2943"/>
                    </a:lnTo>
                    <a:lnTo>
                      <a:pt x="1891" y="2980"/>
                    </a:lnTo>
                    <a:lnTo>
                      <a:pt x="1842" y="3013"/>
                    </a:lnTo>
                    <a:lnTo>
                      <a:pt x="1817" y="3029"/>
                    </a:lnTo>
                    <a:lnTo>
                      <a:pt x="1792" y="3043"/>
                    </a:lnTo>
                    <a:lnTo>
                      <a:pt x="1765" y="3056"/>
                    </a:lnTo>
                    <a:lnTo>
                      <a:pt x="1737" y="3069"/>
                    </a:lnTo>
                    <a:lnTo>
                      <a:pt x="1709" y="3079"/>
                    </a:lnTo>
                    <a:lnTo>
                      <a:pt x="1680" y="3088"/>
                    </a:lnTo>
                    <a:lnTo>
                      <a:pt x="1657" y="3099"/>
                    </a:lnTo>
                    <a:lnTo>
                      <a:pt x="1634" y="3107"/>
                    </a:lnTo>
                    <a:lnTo>
                      <a:pt x="1610" y="3112"/>
                    </a:lnTo>
                    <a:lnTo>
                      <a:pt x="1587" y="3116"/>
                    </a:lnTo>
                    <a:lnTo>
                      <a:pt x="1563" y="3118"/>
                    </a:lnTo>
                    <a:lnTo>
                      <a:pt x="1540" y="3119"/>
                    </a:lnTo>
                    <a:lnTo>
                      <a:pt x="1493" y="3120"/>
                    </a:lnTo>
                    <a:lnTo>
                      <a:pt x="1463" y="3119"/>
                    </a:lnTo>
                    <a:lnTo>
                      <a:pt x="1434" y="3118"/>
                    </a:lnTo>
                    <a:lnTo>
                      <a:pt x="1404" y="3115"/>
                    </a:lnTo>
                    <a:lnTo>
                      <a:pt x="1374" y="3111"/>
                    </a:lnTo>
                    <a:lnTo>
                      <a:pt x="1345" y="3106"/>
                    </a:lnTo>
                    <a:lnTo>
                      <a:pt x="1315" y="3101"/>
                    </a:lnTo>
                    <a:lnTo>
                      <a:pt x="1285" y="3093"/>
                    </a:lnTo>
                    <a:lnTo>
                      <a:pt x="1254" y="3085"/>
                    </a:lnTo>
                    <a:lnTo>
                      <a:pt x="1224" y="3076"/>
                    </a:lnTo>
                    <a:lnTo>
                      <a:pt x="1193" y="3066"/>
                    </a:lnTo>
                    <a:lnTo>
                      <a:pt x="1162" y="3053"/>
                    </a:lnTo>
                    <a:lnTo>
                      <a:pt x="1131" y="3041"/>
                    </a:lnTo>
                    <a:lnTo>
                      <a:pt x="1100" y="3028"/>
                    </a:lnTo>
                    <a:lnTo>
                      <a:pt x="1069" y="3013"/>
                    </a:lnTo>
                    <a:lnTo>
                      <a:pt x="1038" y="2997"/>
                    </a:lnTo>
                    <a:lnTo>
                      <a:pt x="1006" y="2980"/>
                    </a:lnTo>
                    <a:lnTo>
                      <a:pt x="975" y="2962"/>
                    </a:lnTo>
                    <a:lnTo>
                      <a:pt x="943" y="2942"/>
                    </a:lnTo>
                    <a:lnTo>
                      <a:pt x="912" y="2922"/>
                    </a:lnTo>
                    <a:lnTo>
                      <a:pt x="880" y="2901"/>
                    </a:lnTo>
                    <a:lnTo>
                      <a:pt x="848" y="2878"/>
                    </a:lnTo>
                    <a:lnTo>
                      <a:pt x="816" y="2855"/>
                    </a:lnTo>
                    <a:lnTo>
                      <a:pt x="784" y="2830"/>
                    </a:lnTo>
                    <a:lnTo>
                      <a:pt x="752" y="2804"/>
                    </a:lnTo>
                    <a:lnTo>
                      <a:pt x="720" y="2777"/>
                    </a:lnTo>
                    <a:lnTo>
                      <a:pt x="688" y="2749"/>
                    </a:lnTo>
                    <a:lnTo>
                      <a:pt x="656" y="2721"/>
                    </a:lnTo>
                    <a:lnTo>
                      <a:pt x="624" y="2691"/>
                    </a:lnTo>
                    <a:lnTo>
                      <a:pt x="592" y="2659"/>
                    </a:lnTo>
                    <a:lnTo>
                      <a:pt x="560" y="2627"/>
                    </a:lnTo>
                    <a:lnTo>
                      <a:pt x="528" y="2593"/>
                    </a:lnTo>
                    <a:lnTo>
                      <a:pt x="496" y="2559"/>
                    </a:lnTo>
                    <a:lnTo>
                      <a:pt x="496" y="25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latin typeface="Arial" panose="020B0604020202020204" pitchFamily="34" charset="0"/>
                  <a:ea typeface="+mn-ea"/>
                  <a:cs typeface="+mn-cs"/>
                </a:endParaRPr>
              </a:p>
            </p:txBody>
          </p:sp>
          <p:sp>
            <p:nvSpPr>
              <p:cNvPr id="24" name="Freeform 43">
                <a:extLst>
                  <a:ext uri="{FF2B5EF4-FFF2-40B4-BE49-F238E27FC236}">
                    <a16:creationId xmlns:a16="http://schemas.microsoft.com/office/drawing/2014/main" id="{9F9A0F35-38DE-4039-B800-BB77238F645D}"/>
                  </a:ext>
                </a:extLst>
              </p:cNvPr>
              <p:cNvSpPr>
                <a:spLocks/>
              </p:cNvSpPr>
              <p:nvPr/>
            </p:nvSpPr>
            <p:spPr bwMode="auto">
              <a:xfrm>
                <a:off x="-986390" y="340396"/>
                <a:ext cx="477832" cy="651044"/>
              </a:xfrm>
              <a:custGeom>
                <a:avLst/>
                <a:gdLst>
                  <a:gd name="T0" fmla="*/ 77 w 2403"/>
                  <a:gd name="T1" fmla="*/ 3032 h 3283"/>
                  <a:gd name="T2" fmla="*/ 19 w 2403"/>
                  <a:gd name="T3" fmla="*/ 2902 h 3283"/>
                  <a:gd name="T4" fmla="*/ 1 w 2403"/>
                  <a:gd name="T5" fmla="*/ 2781 h 3283"/>
                  <a:gd name="T6" fmla="*/ 2 w 2403"/>
                  <a:gd name="T7" fmla="*/ 2687 h 3283"/>
                  <a:gd name="T8" fmla="*/ 377 w 2403"/>
                  <a:gd name="T9" fmla="*/ 2720 h 3283"/>
                  <a:gd name="T10" fmla="*/ 376 w 2403"/>
                  <a:gd name="T11" fmla="*/ 2729 h 3283"/>
                  <a:gd name="T12" fmla="*/ 378 w 2403"/>
                  <a:gd name="T13" fmla="*/ 2789 h 3283"/>
                  <a:gd name="T14" fmla="*/ 409 w 2403"/>
                  <a:gd name="T15" fmla="*/ 2868 h 3283"/>
                  <a:gd name="T16" fmla="*/ 453 w 2403"/>
                  <a:gd name="T17" fmla="*/ 2911 h 3283"/>
                  <a:gd name="T18" fmla="*/ 508 w 2403"/>
                  <a:gd name="T19" fmla="*/ 2932 h 3283"/>
                  <a:gd name="T20" fmla="*/ 1748 w 2403"/>
                  <a:gd name="T21" fmla="*/ 2941 h 3283"/>
                  <a:gd name="T22" fmla="*/ 1875 w 2403"/>
                  <a:gd name="T23" fmla="*/ 2914 h 3283"/>
                  <a:gd name="T24" fmla="*/ 1974 w 2403"/>
                  <a:gd name="T25" fmla="*/ 2840 h 3283"/>
                  <a:gd name="T26" fmla="*/ 2037 w 2403"/>
                  <a:gd name="T27" fmla="*/ 2731 h 3283"/>
                  <a:gd name="T28" fmla="*/ 2060 w 2403"/>
                  <a:gd name="T29" fmla="*/ 2598 h 3283"/>
                  <a:gd name="T30" fmla="*/ 2036 w 2403"/>
                  <a:gd name="T31" fmla="*/ 2461 h 3283"/>
                  <a:gd name="T32" fmla="*/ 1982 w 2403"/>
                  <a:gd name="T33" fmla="*/ 2342 h 3283"/>
                  <a:gd name="T34" fmla="*/ 1930 w 2403"/>
                  <a:gd name="T35" fmla="*/ 2257 h 3283"/>
                  <a:gd name="T36" fmla="*/ 1907 w 2403"/>
                  <a:gd name="T37" fmla="*/ 2226 h 3283"/>
                  <a:gd name="T38" fmla="*/ 1906 w 2403"/>
                  <a:gd name="T39" fmla="*/ 2217 h 3283"/>
                  <a:gd name="T40" fmla="*/ 1908 w 2403"/>
                  <a:gd name="T41" fmla="*/ 2166 h 3283"/>
                  <a:gd name="T42" fmla="*/ 1911 w 2403"/>
                  <a:gd name="T43" fmla="*/ 2073 h 3283"/>
                  <a:gd name="T44" fmla="*/ 1913 w 2403"/>
                  <a:gd name="T45" fmla="*/ 1952 h 3283"/>
                  <a:gd name="T46" fmla="*/ 1910 w 2403"/>
                  <a:gd name="T47" fmla="*/ 1675 h 3283"/>
                  <a:gd name="T48" fmla="*/ 1899 w 2403"/>
                  <a:gd name="T49" fmla="*/ 1512 h 3283"/>
                  <a:gd name="T50" fmla="*/ 1882 w 2403"/>
                  <a:gd name="T51" fmla="*/ 1404 h 3283"/>
                  <a:gd name="T52" fmla="*/ 1827 w 2403"/>
                  <a:gd name="T53" fmla="*/ 1248 h 3283"/>
                  <a:gd name="T54" fmla="*/ 1769 w 2403"/>
                  <a:gd name="T55" fmla="*/ 1094 h 3283"/>
                  <a:gd name="T56" fmla="*/ 1714 w 2403"/>
                  <a:gd name="T57" fmla="*/ 965 h 3283"/>
                  <a:gd name="T58" fmla="*/ 1618 w 2403"/>
                  <a:gd name="T59" fmla="*/ 773 h 3283"/>
                  <a:gd name="T60" fmla="*/ 1484 w 2403"/>
                  <a:gd name="T61" fmla="*/ 567 h 3283"/>
                  <a:gd name="T62" fmla="*/ 1373 w 2403"/>
                  <a:gd name="T63" fmla="*/ 423 h 3283"/>
                  <a:gd name="T64" fmla="*/ 1853 w 2403"/>
                  <a:gd name="T65" fmla="*/ 489 h 3283"/>
                  <a:gd name="T66" fmla="*/ 1888 w 2403"/>
                  <a:gd name="T67" fmla="*/ 544 h 3283"/>
                  <a:gd name="T68" fmla="*/ 1936 w 2403"/>
                  <a:gd name="T69" fmla="*/ 622 h 3283"/>
                  <a:gd name="T70" fmla="*/ 2034 w 2403"/>
                  <a:gd name="T71" fmla="*/ 796 h 3283"/>
                  <a:gd name="T72" fmla="*/ 2144 w 2403"/>
                  <a:gd name="T73" fmla="*/ 1019 h 3283"/>
                  <a:gd name="T74" fmla="*/ 2214 w 2403"/>
                  <a:gd name="T75" fmla="*/ 1205 h 3283"/>
                  <a:gd name="T76" fmla="*/ 2238 w 2403"/>
                  <a:gd name="T77" fmla="*/ 1318 h 3283"/>
                  <a:gd name="T78" fmla="*/ 2256 w 2403"/>
                  <a:gd name="T79" fmla="*/ 1534 h 3283"/>
                  <a:gd name="T80" fmla="*/ 2254 w 2403"/>
                  <a:gd name="T81" fmla="*/ 1832 h 3283"/>
                  <a:gd name="T82" fmla="*/ 2249 w 2403"/>
                  <a:gd name="T83" fmla="*/ 2052 h 3283"/>
                  <a:gd name="T84" fmla="*/ 2338 w 2403"/>
                  <a:gd name="T85" fmla="*/ 2254 h 3283"/>
                  <a:gd name="T86" fmla="*/ 2379 w 2403"/>
                  <a:gd name="T87" fmla="*/ 2372 h 3283"/>
                  <a:gd name="T88" fmla="*/ 2400 w 2403"/>
                  <a:gd name="T89" fmla="*/ 2500 h 3283"/>
                  <a:gd name="T90" fmla="*/ 2399 w 2403"/>
                  <a:gd name="T91" fmla="*/ 2644 h 3283"/>
                  <a:gd name="T92" fmla="*/ 2375 w 2403"/>
                  <a:gd name="T93" fmla="*/ 2785 h 3283"/>
                  <a:gd name="T94" fmla="*/ 2326 w 2403"/>
                  <a:gd name="T95" fmla="*/ 2914 h 3283"/>
                  <a:gd name="T96" fmla="*/ 2257 w 2403"/>
                  <a:gd name="T97" fmla="*/ 3028 h 3283"/>
                  <a:gd name="T98" fmla="*/ 2169 w 2403"/>
                  <a:gd name="T99" fmla="*/ 3124 h 3283"/>
                  <a:gd name="T100" fmla="*/ 2065 w 2403"/>
                  <a:gd name="T101" fmla="*/ 3200 h 3283"/>
                  <a:gd name="T102" fmla="*/ 1946 w 2403"/>
                  <a:gd name="T103" fmla="*/ 3252 h 3283"/>
                  <a:gd name="T104" fmla="*/ 1816 w 2403"/>
                  <a:gd name="T105" fmla="*/ 3280 h 3283"/>
                  <a:gd name="T106" fmla="*/ 528 w 2403"/>
                  <a:gd name="T107" fmla="*/ 3280 h 3283"/>
                  <a:gd name="T108" fmla="*/ 398 w 2403"/>
                  <a:gd name="T109" fmla="*/ 3263 h 3283"/>
                  <a:gd name="T110" fmla="*/ 282 w 2403"/>
                  <a:gd name="T111" fmla="*/ 3221 h 3283"/>
                  <a:gd name="T112" fmla="*/ 185 w 2403"/>
                  <a:gd name="T113" fmla="*/ 3157 h 3283"/>
                  <a:gd name="T114" fmla="*/ 126 w 2403"/>
                  <a:gd name="T115" fmla="*/ 3093 h 3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03" h="3283">
                    <a:moveTo>
                      <a:pt x="126" y="3093"/>
                    </a:moveTo>
                    <a:lnTo>
                      <a:pt x="113" y="3078"/>
                    </a:lnTo>
                    <a:lnTo>
                      <a:pt x="99" y="3063"/>
                    </a:lnTo>
                    <a:lnTo>
                      <a:pt x="77" y="3032"/>
                    </a:lnTo>
                    <a:lnTo>
                      <a:pt x="57" y="3000"/>
                    </a:lnTo>
                    <a:lnTo>
                      <a:pt x="42" y="2967"/>
                    </a:lnTo>
                    <a:lnTo>
                      <a:pt x="29" y="2935"/>
                    </a:lnTo>
                    <a:lnTo>
                      <a:pt x="19" y="2902"/>
                    </a:lnTo>
                    <a:lnTo>
                      <a:pt x="12" y="2870"/>
                    </a:lnTo>
                    <a:lnTo>
                      <a:pt x="6" y="2839"/>
                    </a:lnTo>
                    <a:lnTo>
                      <a:pt x="3" y="2809"/>
                    </a:lnTo>
                    <a:lnTo>
                      <a:pt x="1" y="2781"/>
                    </a:lnTo>
                    <a:lnTo>
                      <a:pt x="0" y="2754"/>
                    </a:lnTo>
                    <a:lnTo>
                      <a:pt x="0" y="2729"/>
                    </a:lnTo>
                    <a:lnTo>
                      <a:pt x="1" y="2706"/>
                    </a:lnTo>
                    <a:lnTo>
                      <a:pt x="2" y="2687"/>
                    </a:lnTo>
                    <a:lnTo>
                      <a:pt x="2" y="2669"/>
                    </a:lnTo>
                    <a:lnTo>
                      <a:pt x="3" y="2656"/>
                    </a:lnTo>
                    <a:lnTo>
                      <a:pt x="341" y="2331"/>
                    </a:lnTo>
                    <a:lnTo>
                      <a:pt x="377" y="2720"/>
                    </a:lnTo>
                    <a:lnTo>
                      <a:pt x="377" y="2720"/>
                    </a:lnTo>
                    <a:lnTo>
                      <a:pt x="376" y="2722"/>
                    </a:lnTo>
                    <a:lnTo>
                      <a:pt x="376" y="2725"/>
                    </a:lnTo>
                    <a:lnTo>
                      <a:pt x="376" y="2729"/>
                    </a:lnTo>
                    <a:lnTo>
                      <a:pt x="375" y="2739"/>
                    </a:lnTo>
                    <a:lnTo>
                      <a:pt x="375" y="2754"/>
                    </a:lnTo>
                    <a:lnTo>
                      <a:pt x="376" y="2770"/>
                    </a:lnTo>
                    <a:lnTo>
                      <a:pt x="378" y="2789"/>
                    </a:lnTo>
                    <a:lnTo>
                      <a:pt x="382" y="2808"/>
                    </a:lnTo>
                    <a:lnTo>
                      <a:pt x="388" y="2829"/>
                    </a:lnTo>
                    <a:lnTo>
                      <a:pt x="397" y="2849"/>
                    </a:lnTo>
                    <a:lnTo>
                      <a:pt x="409" y="2868"/>
                    </a:lnTo>
                    <a:lnTo>
                      <a:pt x="424" y="2887"/>
                    </a:lnTo>
                    <a:lnTo>
                      <a:pt x="433" y="2896"/>
                    </a:lnTo>
                    <a:lnTo>
                      <a:pt x="442" y="2903"/>
                    </a:lnTo>
                    <a:lnTo>
                      <a:pt x="453" y="2911"/>
                    </a:lnTo>
                    <a:lnTo>
                      <a:pt x="466" y="2918"/>
                    </a:lnTo>
                    <a:lnTo>
                      <a:pt x="478" y="2924"/>
                    </a:lnTo>
                    <a:lnTo>
                      <a:pt x="493" y="2929"/>
                    </a:lnTo>
                    <a:lnTo>
                      <a:pt x="508" y="2932"/>
                    </a:lnTo>
                    <a:lnTo>
                      <a:pt x="526" y="2935"/>
                    </a:lnTo>
                    <a:lnTo>
                      <a:pt x="544" y="2937"/>
                    </a:lnTo>
                    <a:lnTo>
                      <a:pt x="564" y="2938"/>
                    </a:lnTo>
                    <a:lnTo>
                      <a:pt x="1748" y="2941"/>
                    </a:lnTo>
                    <a:lnTo>
                      <a:pt x="1782" y="2939"/>
                    </a:lnTo>
                    <a:lnTo>
                      <a:pt x="1815" y="2934"/>
                    </a:lnTo>
                    <a:lnTo>
                      <a:pt x="1846" y="2926"/>
                    </a:lnTo>
                    <a:lnTo>
                      <a:pt x="1875" y="2914"/>
                    </a:lnTo>
                    <a:lnTo>
                      <a:pt x="1903" y="2900"/>
                    </a:lnTo>
                    <a:lnTo>
                      <a:pt x="1929" y="2883"/>
                    </a:lnTo>
                    <a:lnTo>
                      <a:pt x="1952" y="2863"/>
                    </a:lnTo>
                    <a:lnTo>
                      <a:pt x="1974" y="2840"/>
                    </a:lnTo>
                    <a:lnTo>
                      <a:pt x="1993" y="2816"/>
                    </a:lnTo>
                    <a:lnTo>
                      <a:pt x="2010" y="2790"/>
                    </a:lnTo>
                    <a:lnTo>
                      <a:pt x="2025" y="2761"/>
                    </a:lnTo>
                    <a:lnTo>
                      <a:pt x="2037" y="2731"/>
                    </a:lnTo>
                    <a:lnTo>
                      <a:pt x="2047" y="2700"/>
                    </a:lnTo>
                    <a:lnTo>
                      <a:pt x="2055" y="2667"/>
                    </a:lnTo>
                    <a:lnTo>
                      <a:pt x="2059" y="2633"/>
                    </a:lnTo>
                    <a:lnTo>
                      <a:pt x="2060" y="2598"/>
                    </a:lnTo>
                    <a:lnTo>
                      <a:pt x="2059" y="2563"/>
                    </a:lnTo>
                    <a:lnTo>
                      <a:pt x="2054" y="2529"/>
                    </a:lnTo>
                    <a:lnTo>
                      <a:pt x="2046" y="2495"/>
                    </a:lnTo>
                    <a:lnTo>
                      <a:pt x="2036" y="2461"/>
                    </a:lnTo>
                    <a:lnTo>
                      <a:pt x="2025" y="2429"/>
                    </a:lnTo>
                    <a:lnTo>
                      <a:pt x="2011" y="2398"/>
                    </a:lnTo>
                    <a:lnTo>
                      <a:pt x="1997" y="2369"/>
                    </a:lnTo>
                    <a:lnTo>
                      <a:pt x="1982" y="2342"/>
                    </a:lnTo>
                    <a:lnTo>
                      <a:pt x="1968" y="2316"/>
                    </a:lnTo>
                    <a:lnTo>
                      <a:pt x="1954" y="2293"/>
                    </a:lnTo>
                    <a:lnTo>
                      <a:pt x="1941" y="2274"/>
                    </a:lnTo>
                    <a:lnTo>
                      <a:pt x="1930" y="2257"/>
                    </a:lnTo>
                    <a:lnTo>
                      <a:pt x="1919" y="2243"/>
                    </a:lnTo>
                    <a:lnTo>
                      <a:pt x="1912" y="2233"/>
                    </a:lnTo>
                    <a:lnTo>
                      <a:pt x="1909" y="2229"/>
                    </a:lnTo>
                    <a:lnTo>
                      <a:pt x="1907" y="2226"/>
                    </a:lnTo>
                    <a:lnTo>
                      <a:pt x="1906" y="2225"/>
                    </a:lnTo>
                    <a:lnTo>
                      <a:pt x="1905" y="2224"/>
                    </a:lnTo>
                    <a:lnTo>
                      <a:pt x="1905" y="2223"/>
                    </a:lnTo>
                    <a:lnTo>
                      <a:pt x="1906" y="2217"/>
                    </a:lnTo>
                    <a:lnTo>
                      <a:pt x="1906" y="2209"/>
                    </a:lnTo>
                    <a:lnTo>
                      <a:pt x="1907" y="2198"/>
                    </a:lnTo>
                    <a:lnTo>
                      <a:pt x="1907" y="2183"/>
                    </a:lnTo>
                    <a:lnTo>
                      <a:pt x="1908" y="2166"/>
                    </a:lnTo>
                    <a:lnTo>
                      <a:pt x="1909" y="2146"/>
                    </a:lnTo>
                    <a:lnTo>
                      <a:pt x="1909" y="2123"/>
                    </a:lnTo>
                    <a:lnTo>
                      <a:pt x="1910" y="2100"/>
                    </a:lnTo>
                    <a:lnTo>
                      <a:pt x="1911" y="2073"/>
                    </a:lnTo>
                    <a:lnTo>
                      <a:pt x="1911" y="2045"/>
                    </a:lnTo>
                    <a:lnTo>
                      <a:pt x="1912" y="2016"/>
                    </a:lnTo>
                    <a:lnTo>
                      <a:pt x="1913" y="1985"/>
                    </a:lnTo>
                    <a:lnTo>
                      <a:pt x="1913" y="1952"/>
                    </a:lnTo>
                    <a:lnTo>
                      <a:pt x="1914" y="1885"/>
                    </a:lnTo>
                    <a:lnTo>
                      <a:pt x="1913" y="1816"/>
                    </a:lnTo>
                    <a:lnTo>
                      <a:pt x="1912" y="1745"/>
                    </a:lnTo>
                    <a:lnTo>
                      <a:pt x="1910" y="1675"/>
                    </a:lnTo>
                    <a:lnTo>
                      <a:pt x="1907" y="1606"/>
                    </a:lnTo>
                    <a:lnTo>
                      <a:pt x="1905" y="1573"/>
                    </a:lnTo>
                    <a:lnTo>
                      <a:pt x="1902" y="1541"/>
                    </a:lnTo>
                    <a:lnTo>
                      <a:pt x="1899" y="1512"/>
                    </a:lnTo>
                    <a:lnTo>
                      <a:pt x="1896" y="1482"/>
                    </a:lnTo>
                    <a:lnTo>
                      <a:pt x="1891" y="1454"/>
                    </a:lnTo>
                    <a:lnTo>
                      <a:pt x="1886" y="1428"/>
                    </a:lnTo>
                    <a:lnTo>
                      <a:pt x="1882" y="1404"/>
                    </a:lnTo>
                    <a:lnTo>
                      <a:pt x="1876" y="1383"/>
                    </a:lnTo>
                    <a:lnTo>
                      <a:pt x="1859" y="1336"/>
                    </a:lnTo>
                    <a:lnTo>
                      <a:pt x="1843" y="1291"/>
                    </a:lnTo>
                    <a:lnTo>
                      <a:pt x="1827" y="1248"/>
                    </a:lnTo>
                    <a:lnTo>
                      <a:pt x="1812" y="1207"/>
                    </a:lnTo>
                    <a:lnTo>
                      <a:pt x="1796" y="1167"/>
                    </a:lnTo>
                    <a:lnTo>
                      <a:pt x="1782" y="1130"/>
                    </a:lnTo>
                    <a:lnTo>
                      <a:pt x="1769" y="1094"/>
                    </a:lnTo>
                    <a:lnTo>
                      <a:pt x="1754" y="1060"/>
                    </a:lnTo>
                    <a:lnTo>
                      <a:pt x="1741" y="1026"/>
                    </a:lnTo>
                    <a:lnTo>
                      <a:pt x="1727" y="995"/>
                    </a:lnTo>
                    <a:lnTo>
                      <a:pt x="1714" y="965"/>
                    </a:lnTo>
                    <a:lnTo>
                      <a:pt x="1700" y="935"/>
                    </a:lnTo>
                    <a:lnTo>
                      <a:pt x="1674" y="878"/>
                    </a:lnTo>
                    <a:lnTo>
                      <a:pt x="1647" y="824"/>
                    </a:lnTo>
                    <a:lnTo>
                      <a:pt x="1618" y="773"/>
                    </a:lnTo>
                    <a:lnTo>
                      <a:pt x="1588" y="721"/>
                    </a:lnTo>
                    <a:lnTo>
                      <a:pt x="1556" y="671"/>
                    </a:lnTo>
                    <a:lnTo>
                      <a:pt x="1522" y="621"/>
                    </a:lnTo>
                    <a:lnTo>
                      <a:pt x="1484" y="567"/>
                    </a:lnTo>
                    <a:lnTo>
                      <a:pt x="1442" y="512"/>
                    </a:lnTo>
                    <a:lnTo>
                      <a:pt x="1421" y="484"/>
                    </a:lnTo>
                    <a:lnTo>
                      <a:pt x="1398" y="454"/>
                    </a:lnTo>
                    <a:lnTo>
                      <a:pt x="1373" y="423"/>
                    </a:lnTo>
                    <a:lnTo>
                      <a:pt x="1348" y="391"/>
                    </a:lnTo>
                    <a:lnTo>
                      <a:pt x="1488" y="0"/>
                    </a:lnTo>
                    <a:lnTo>
                      <a:pt x="1847" y="479"/>
                    </a:lnTo>
                    <a:lnTo>
                      <a:pt x="1853" y="489"/>
                    </a:lnTo>
                    <a:lnTo>
                      <a:pt x="1862" y="500"/>
                    </a:lnTo>
                    <a:lnTo>
                      <a:pt x="1870" y="513"/>
                    </a:lnTo>
                    <a:lnTo>
                      <a:pt x="1879" y="528"/>
                    </a:lnTo>
                    <a:lnTo>
                      <a:pt x="1888" y="544"/>
                    </a:lnTo>
                    <a:lnTo>
                      <a:pt x="1900" y="562"/>
                    </a:lnTo>
                    <a:lnTo>
                      <a:pt x="1911" y="580"/>
                    </a:lnTo>
                    <a:lnTo>
                      <a:pt x="1922" y="601"/>
                    </a:lnTo>
                    <a:lnTo>
                      <a:pt x="1936" y="622"/>
                    </a:lnTo>
                    <a:lnTo>
                      <a:pt x="1948" y="644"/>
                    </a:lnTo>
                    <a:lnTo>
                      <a:pt x="1976" y="692"/>
                    </a:lnTo>
                    <a:lnTo>
                      <a:pt x="2004" y="742"/>
                    </a:lnTo>
                    <a:lnTo>
                      <a:pt x="2034" y="796"/>
                    </a:lnTo>
                    <a:lnTo>
                      <a:pt x="2063" y="850"/>
                    </a:lnTo>
                    <a:lnTo>
                      <a:pt x="2091" y="906"/>
                    </a:lnTo>
                    <a:lnTo>
                      <a:pt x="2119" y="963"/>
                    </a:lnTo>
                    <a:lnTo>
                      <a:pt x="2144" y="1019"/>
                    </a:lnTo>
                    <a:lnTo>
                      <a:pt x="2167" y="1075"/>
                    </a:lnTo>
                    <a:lnTo>
                      <a:pt x="2189" y="1128"/>
                    </a:lnTo>
                    <a:lnTo>
                      <a:pt x="2206" y="1180"/>
                    </a:lnTo>
                    <a:lnTo>
                      <a:pt x="2214" y="1205"/>
                    </a:lnTo>
                    <a:lnTo>
                      <a:pt x="2220" y="1228"/>
                    </a:lnTo>
                    <a:lnTo>
                      <a:pt x="2225" y="1249"/>
                    </a:lnTo>
                    <a:lnTo>
                      <a:pt x="2230" y="1272"/>
                    </a:lnTo>
                    <a:lnTo>
                      <a:pt x="2238" y="1318"/>
                    </a:lnTo>
                    <a:lnTo>
                      <a:pt x="2246" y="1368"/>
                    </a:lnTo>
                    <a:lnTo>
                      <a:pt x="2250" y="1422"/>
                    </a:lnTo>
                    <a:lnTo>
                      <a:pt x="2254" y="1477"/>
                    </a:lnTo>
                    <a:lnTo>
                      <a:pt x="2256" y="1534"/>
                    </a:lnTo>
                    <a:lnTo>
                      <a:pt x="2257" y="1593"/>
                    </a:lnTo>
                    <a:lnTo>
                      <a:pt x="2257" y="1653"/>
                    </a:lnTo>
                    <a:lnTo>
                      <a:pt x="2256" y="1772"/>
                    </a:lnTo>
                    <a:lnTo>
                      <a:pt x="2254" y="1832"/>
                    </a:lnTo>
                    <a:lnTo>
                      <a:pt x="2253" y="1890"/>
                    </a:lnTo>
                    <a:lnTo>
                      <a:pt x="2251" y="1946"/>
                    </a:lnTo>
                    <a:lnTo>
                      <a:pt x="2250" y="2001"/>
                    </a:lnTo>
                    <a:lnTo>
                      <a:pt x="2249" y="2052"/>
                    </a:lnTo>
                    <a:lnTo>
                      <a:pt x="2249" y="2101"/>
                    </a:lnTo>
                    <a:lnTo>
                      <a:pt x="2282" y="2149"/>
                    </a:lnTo>
                    <a:lnTo>
                      <a:pt x="2312" y="2201"/>
                    </a:lnTo>
                    <a:lnTo>
                      <a:pt x="2338" y="2254"/>
                    </a:lnTo>
                    <a:lnTo>
                      <a:pt x="2350" y="2282"/>
                    </a:lnTo>
                    <a:lnTo>
                      <a:pt x="2361" y="2312"/>
                    </a:lnTo>
                    <a:lnTo>
                      <a:pt x="2370" y="2341"/>
                    </a:lnTo>
                    <a:lnTo>
                      <a:pt x="2379" y="2372"/>
                    </a:lnTo>
                    <a:lnTo>
                      <a:pt x="2386" y="2403"/>
                    </a:lnTo>
                    <a:lnTo>
                      <a:pt x="2392" y="2434"/>
                    </a:lnTo>
                    <a:lnTo>
                      <a:pt x="2397" y="2466"/>
                    </a:lnTo>
                    <a:lnTo>
                      <a:pt x="2400" y="2500"/>
                    </a:lnTo>
                    <a:lnTo>
                      <a:pt x="2402" y="2534"/>
                    </a:lnTo>
                    <a:lnTo>
                      <a:pt x="2403" y="2568"/>
                    </a:lnTo>
                    <a:lnTo>
                      <a:pt x="2402" y="2606"/>
                    </a:lnTo>
                    <a:lnTo>
                      <a:pt x="2399" y="2644"/>
                    </a:lnTo>
                    <a:lnTo>
                      <a:pt x="2395" y="2680"/>
                    </a:lnTo>
                    <a:lnTo>
                      <a:pt x="2390" y="2716"/>
                    </a:lnTo>
                    <a:lnTo>
                      <a:pt x="2383" y="2751"/>
                    </a:lnTo>
                    <a:lnTo>
                      <a:pt x="2375" y="2785"/>
                    </a:lnTo>
                    <a:lnTo>
                      <a:pt x="2364" y="2819"/>
                    </a:lnTo>
                    <a:lnTo>
                      <a:pt x="2353" y="2852"/>
                    </a:lnTo>
                    <a:lnTo>
                      <a:pt x="2341" y="2884"/>
                    </a:lnTo>
                    <a:lnTo>
                      <a:pt x="2326" y="2914"/>
                    </a:lnTo>
                    <a:lnTo>
                      <a:pt x="2311" y="2944"/>
                    </a:lnTo>
                    <a:lnTo>
                      <a:pt x="2294" y="2973"/>
                    </a:lnTo>
                    <a:lnTo>
                      <a:pt x="2275" y="3001"/>
                    </a:lnTo>
                    <a:lnTo>
                      <a:pt x="2257" y="3028"/>
                    </a:lnTo>
                    <a:lnTo>
                      <a:pt x="2236" y="3054"/>
                    </a:lnTo>
                    <a:lnTo>
                      <a:pt x="2215" y="3078"/>
                    </a:lnTo>
                    <a:lnTo>
                      <a:pt x="2193" y="3102"/>
                    </a:lnTo>
                    <a:lnTo>
                      <a:pt x="2169" y="3124"/>
                    </a:lnTo>
                    <a:lnTo>
                      <a:pt x="2144" y="3145"/>
                    </a:lnTo>
                    <a:lnTo>
                      <a:pt x="2119" y="3165"/>
                    </a:lnTo>
                    <a:lnTo>
                      <a:pt x="2092" y="3183"/>
                    </a:lnTo>
                    <a:lnTo>
                      <a:pt x="2065" y="3200"/>
                    </a:lnTo>
                    <a:lnTo>
                      <a:pt x="2036" y="3215"/>
                    </a:lnTo>
                    <a:lnTo>
                      <a:pt x="2007" y="3230"/>
                    </a:lnTo>
                    <a:lnTo>
                      <a:pt x="1977" y="3242"/>
                    </a:lnTo>
                    <a:lnTo>
                      <a:pt x="1946" y="3252"/>
                    </a:lnTo>
                    <a:lnTo>
                      <a:pt x="1914" y="3262"/>
                    </a:lnTo>
                    <a:lnTo>
                      <a:pt x="1882" y="3270"/>
                    </a:lnTo>
                    <a:lnTo>
                      <a:pt x="1849" y="3276"/>
                    </a:lnTo>
                    <a:lnTo>
                      <a:pt x="1816" y="3280"/>
                    </a:lnTo>
                    <a:lnTo>
                      <a:pt x="1781" y="3282"/>
                    </a:lnTo>
                    <a:lnTo>
                      <a:pt x="1747" y="3283"/>
                    </a:lnTo>
                    <a:lnTo>
                      <a:pt x="563" y="3281"/>
                    </a:lnTo>
                    <a:lnTo>
                      <a:pt x="528" y="3280"/>
                    </a:lnTo>
                    <a:lnTo>
                      <a:pt x="494" y="3278"/>
                    </a:lnTo>
                    <a:lnTo>
                      <a:pt x="461" y="3274"/>
                    </a:lnTo>
                    <a:lnTo>
                      <a:pt x="429" y="3269"/>
                    </a:lnTo>
                    <a:lnTo>
                      <a:pt x="398" y="3263"/>
                    </a:lnTo>
                    <a:lnTo>
                      <a:pt x="367" y="3254"/>
                    </a:lnTo>
                    <a:lnTo>
                      <a:pt x="338" y="3244"/>
                    </a:lnTo>
                    <a:lnTo>
                      <a:pt x="309" y="3234"/>
                    </a:lnTo>
                    <a:lnTo>
                      <a:pt x="282" y="3221"/>
                    </a:lnTo>
                    <a:lnTo>
                      <a:pt x="256" y="3207"/>
                    </a:lnTo>
                    <a:lnTo>
                      <a:pt x="231" y="3192"/>
                    </a:lnTo>
                    <a:lnTo>
                      <a:pt x="208" y="3175"/>
                    </a:lnTo>
                    <a:lnTo>
                      <a:pt x="185" y="3157"/>
                    </a:lnTo>
                    <a:lnTo>
                      <a:pt x="164" y="3137"/>
                    </a:lnTo>
                    <a:lnTo>
                      <a:pt x="145" y="3115"/>
                    </a:lnTo>
                    <a:lnTo>
                      <a:pt x="126" y="3093"/>
                    </a:lnTo>
                    <a:lnTo>
                      <a:pt x="126" y="30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latin typeface="Arial" panose="020B0604020202020204" pitchFamily="34" charset="0"/>
                  <a:ea typeface="+mn-ea"/>
                  <a:cs typeface="+mn-cs"/>
                </a:endParaRPr>
              </a:p>
            </p:txBody>
          </p:sp>
          <p:sp>
            <p:nvSpPr>
              <p:cNvPr id="25" name="Freeform 44">
                <a:extLst>
                  <a:ext uri="{FF2B5EF4-FFF2-40B4-BE49-F238E27FC236}">
                    <a16:creationId xmlns:a16="http://schemas.microsoft.com/office/drawing/2014/main" id="{F941E295-37DE-42B6-9E9D-BCC47A64D15D}"/>
                  </a:ext>
                </a:extLst>
              </p:cNvPr>
              <p:cNvSpPr>
                <a:spLocks noEditPoints="1"/>
              </p:cNvSpPr>
              <p:nvPr/>
            </p:nvSpPr>
            <p:spPr bwMode="auto">
              <a:xfrm>
                <a:off x="-2575176" y="-1203590"/>
                <a:ext cx="3082012" cy="2284628"/>
              </a:xfrm>
              <a:custGeom>
                <a:avLst/>
                <a:gdLst>
                  <a:gd name="T0" fmla="*/ 10977 w 15471"/>
                  <a:gd name="T1" fmla="*/ 1806 h 11467"/>
                  <a:gd name="T2" fmla="*/ 11863 w 15471"/>
                  <a:gd name="T3" fmla="*/ 2687 h 11467"/>
                  <a:gd name="T4" fmla="*/ 11965 w 15471"/>
                  <a:gd name="T5" fmla="*/ 3282 h 11467"/>
                  <a:gd name="T6" fmla="*/ 12755 w 15471"/>
                  <a:gd name="T7" fmla="*/ 3676 h 11467"/>
                  <a:gd name="T8" fmla="*/ 12767 w 15471"/>
                  <a:gd name="T9" fmla="*/ 4735 h 11467"/>
                  <a:gd name="T10" fmla="*/ 13108 w 15471"/>
                  <a:gd name="T11" fmla="*/ 1674 h 11467"/>
                  <a:gd name="T12" fmla="*/ 14652 w 15471"/>
                  <a:gd name="T13" fmla="*/ 942 h 11467"/>
                  <a:gd name="T14" fmla="*/ 15075 w 15471"/>
                  <a:gd name="T15" fmla="*/ 4776 h 11467"/>
                  <a:gd name="T16" fmla="*/ 12080 w 15471"/>
                  <a:gd name="T17" fmla="*/ 6929 h 11467"/>
                  <a:gd name="T18" fmla="*/ 10191 w 15471"/>
                  <a:gd name="T19" fmla="*/ 5810 h 11467"/>
                  <a:gd name="T20" fmla="*/ 11264 w 15471"/>
                  <a:gd name="T21" fmla="*/ 7535 h 11467"/>
                  <a:gd name="T22" fmla="*/ 10824 w 15471"/>
                  <a:gd name="T23" fmla="*/ 8068 h 11467"/>
                  <a:gd name="T24" fmla="*/ 8547 w 15471"/>
                  <a:gd name="T25" fmla="*/ 6706 h 11467"/>
                  <a:gd name="T26" fmla="*/ 9172 w 15471"/>
                  <a:gd name="T27" fmla="*/ 8211 h 11467"/>
                  <a:gd name="T28" fmla="*/ 6576 w 15471"/>
                  <a:gd name="T29" fmla="*/ 11116 h 11467"/>
                  <a:gd name="T30" fmla="*/ 6156 w 15471"/>
                  <a:gd name="T31" fmla="*/ 9541 h 11467"/>
                  <a:gd name="T32" fmla="*/ 6205 w 15471"/>
                  <a:gd name="T33" fmla="*/ 9052 h 11467"/>
                  <a:gd name="T34" fmla="*/ 4485 w 15471"/>
                  <a:gd name="T35" fmla="*/ 9219 h 11467"/>
                  <a:gd name="T36" fmla="*/ 3981 w 15471"/>
                  <a:gd name="T37" fmla="*/ 10956 h 11467"/>
                  <a:gd name="T38" fmla="*/ 2377 w 15471"/>
                  <a:gd name="T39" fmla="*/ 9801 h 11467"/>
                  <a:gd name="T40" fmla="*/ 1530 w 15471"/>
                  <a:gd name="T41" fmla="*/ 7314 h 11467"/>
                  <a:gd name="T42" fmla="*/ 1041 w 15471"/>
                  <a:gd name="T43" fmla="*/ 5673 h 11467"/>
                  <a:gd name="T44" fmla="*/ 412 w 15471"/>
                  <a:gd name="T45" fmla="*/ 4456 h 11467"/>
                  <a:gd name="T46" fmla="*/ 938 w 15471"/>
                  <a:gd name="T47" fmla="*/ 4506 h 11467"/>
                  <a:gd name="T48" fmla="*/ 1436 w 15471"/>
                  <a:gd name="T49" fmla="*/ 5064 h 11467"/>
                  <a:gd name="T50" fmla="*/ 4800 w 15471"/>
                  <a:gd name="T51" fmla="*/ 2713 h 11467"/>
                  <a:gd name="T52" fmla="*/ 3605 w 15471"/>
                  <a:gd name="T53" fmla="*/ 4402 h 11467"/>
                  <a:gd name="T54" fmla="*/ 3968 w 15471"/>
                  <a:gd name="T55" fmla="*/ 6936 h 11467"/>
                  <a:gd name="T56" fmla="*/ 6878 w 15471"/>
                  <a:gd name="T57" fmla="*/ 7007 h 11467"/>
                  <a:gd name="T58" fmla="*/ 8016 w 15471"/>
                  <a:gd name="T59" fmla="*/ 5640 h 11467"/>
                  <a:gd name="T60" fmla="*/ 7464 w 15471"/>
                  <a:gd name="T61" fmla="*/ 4107 h 11467"/>
                  <a:gd name="T62" fmla="*/ 7291 w 15471"/>
                  <a:gd name="T63" fmla="*/ 6616 h 11467"/>
                  <a:gd name="T64" fmla="*/ 4638 w 15471"/>
                  <a:gd name="T65" fmla="*/ 7120 h 11467"/>
                  <a:gd name="T66" fmla="*/ 3893 w 15471"/>
                  <a:gd name="T67" fmla="*/ 4655 h 11467"/>
                  <a:gd name="T68" fmla="*/ 7348 w 15471"/>
                  <a:gd name="T69" fmla="*/ 1684 h 11467"/>
                  <a:gd name="T70" fmla="*/ 7505 w 15471"/>
                  <a:gd name="T71" fmla="*/ 821 h 11467"/>
                  <a:gd name="T72" fmla="*/ 14394 w 15471"/>
                  <a:gd name="T73" fmla="*/ 1187 h 11467"/>
                  <a:gd name="T74" fmla="*/ 13401 w 15471"/>
                  <a:gd name="T75" fmla="*/ 1768 h 11467"/>
                  <a:gd name="T76" fmla="*/ 9509 w 15471"/>
                  <a:gd name="T77" fmla="*/ 2321 h 11467"/>
                  <a:gd name="T78" fmla="*/ 9002 w 15471"/>
                  <a:gd name="T79" fmla="*/ 2398 h 11467"/>
                  <a:gd name="T80" fmla="*/ 9753 w 15471"/>
                  <a:gd name="T81" fmla="*/ 3768 h 11467"/>
                  <a:gd name="T82" fmla="*/ 9917 w 15471"/>
                  <a:gd name="T83" fmla="*/ 4293 h 11467"/>
                  <a:gd name="T84" fmla="*/ 10789 w 15471"/>
                  <a:gd name="T85" fmla="*/ 3533 h 11467"/>
                  <a:gd name="T86" fmla="*/ 10668 w 15471"/>
                  <a:gd name="T87" fmla="*/ 3016 h 11467"/>
                  <a:gd name="T88" fmla="*/ 9418 w 15471"/>
                  <a:gd name="T89" fmla="*/ 3866 h 11467"/>
                  <a:gd name="T90" fmla="*/ 6560 w 15471"/>
                  <a:gd name="T91" fmla="*/ 1283 h 11467"/>
                  <a:gd name="T92" fmla="*/ 4869 w 15471"/>
                  <a:gd name="T93" fmla="*/ 2378 h 11467"/>
                  <a:gd name="T94" fmla="*/ 1533 w 15471"/>
                  <a:gd name="T95" fmla="*/ 4436 h 11467"/>
                  <a:gd name="T96" fmla="*/ 865 w 15471"/>
                  <a:gd name="T97" fmla="*/ 3460 h 11467"/>
                  <a:gd name="T98" fmla="*/ 523 w 15471"/>
                  <a:gd name="T99" fmla="*/ 5835 h 11467"/>
                  <a:gd name="T100" fmla="*/ 2021 w 15471"/>
                  <a:gd name="T101" fmla="*/ 9156 h 11467"/>
                  <a:gd name="T102" fmla="*/ 2536 w 15471"/>
                  <a:gd name="T103" fmla="*/ 11188 h 11467"/>
                  <a:gd name="T104" fmla="*/ 4423 w 15471"/>
                  <a:gd name="T105" fmla="*/ 10332 h 11467"/>
                  <a:gd name="T106" fmla="*/ 5268 w 15471"/>
                  <a:gd name="T107" fmla="*/ 9942 h 11467"/>
                  <a:gd name="T108" fmla="*/ 7052 w 15471"/>
                  <a:gd name="T109" fmla="*/ 11297 h 11467"/>
                  <a:gd name="T110" fmla="*/ 9714 w 15471"/>
                  <a:gd name="T111" fmla="*/ 7999 h 11467"/>
                  <a:gd name="T112" fmla="*/ 11839 w 15471"/>
                  <a:gd name="T113" fmla="*/ 7522 h 11467"/>
                  <a:gd name="T114" fmla="*/ 14957 w 15471"/>
                  <a:gd name="T115" fmla="*/ 5826 h 11467"/>
                  <a:gd name="T116" fmla="*/ 14949 w 15471"/>
                  <a:gd name="T117" fmla="*/ 867 h 11467"/>
                  <a:gd name="T118" fmla="*/ 13419 w 15471"/>
                  <a:gd name="T119" fmla="*/ 1053 h 11467"/>
                  <a:gd name="T120" fmla="*/ 12890 w 15471"/>
                  <a:gd name="T121" fmla="*/ 3396 h 11467"/>
                  <a:gd name="T122" fmla="*/ 12179 w 15471"/>
                  <a:gd name="T123" fmla="*/ 1882 h 11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471" h="11467">
                    <a:moveTo>
                      <a:pt x="9231" y="342"/>
                    </a:moveTo>
                    <a:lnTo>
                      <a:pt x="9450" y="342"/>
                    </a:lnTo>
                    <a:lnTo>
                      <a:pt x="9501" y="346"/>
                    </a:lnTo>
                    <a:lnTo>
                      <a:pt x="9553" y="351"/>
                    </a:lnTo>
                    <a:lnTo>
                      <a:pt x="9604" y="357"/>
                    </a:lnTo>
                    <a:lnTo>
                      <a:pt x="9654" y="364"/>
                    </a:lnTo>
                    <a:lnTo>
                      <a:pt x="9703" y="373"/>
                    </a:lnTo>
                    <a:lnTo>
                      <a:pt x="9752" y="383"/>
                    </a:lnTo>
                    <a:lnTo>
                      <a:pt x="9801" y="394"/>
                    </a:lnTo>
                    <a:lnTo>
                      <a:pt x="9848" y="405"/>
                    </a:lnTo>
                    <a:lnTo>
                      <a:pt x="9894" y="419"/>
                    </a:lnTo>
                    <a:lnTo>
                      <a:pt x="9941" y="433"/>
                    </a:lnTo>
                    <a:lnTo>
                      <a:pt x="10031" y="464"/>
                    </a:lnTo>
                    <a:lnTo>
                      <a:pt x="10118" y="499"/>
                    </a:lnTo>
                    <a:lnTo>
                      <a:pt x="10203" y="537"/>
                    </a:lnTo>
                    <a:lnTo>
                      <a:pt x="10285" y="579"/>
                    </a:lnTo>
                    <a:lnTo>
                      <a:pt x="10364" y="623"/>
                    </a:lnTo>
                    <a:lnTo>
                      <a:pt x="10441" y="669"/>
                    </a:lnTo>
                    <a:lnTo>
                      <a:pt x="10514" y="718"/>
                    </a:lnTo>
                    <a:lnTo>
                      <a:pt x="10585" y="768"/>
                    </a:lnTo>
                    <a:lnTo>
                      <a:pt x="10653" y="820"/>
                    </a:lnTo>
                    <a:lnTo>
                      <a:pt x="10719" y="873"/>
                    </a:lnTo>
                    <a:lnTo>
                      <a:pt x="10781" y="927"/>
                    </a:lnTo>
                    <a:lnTo>
                      <a:pt x="10841" y="980"/>
                    </a:lnTo>
                    <a:lnTo>
                      <a:pt x="10899" y="1035"/>
                    </a:lnTo>
                    <a:lnTo>
                      <a:pt x="10954" y="1089"/>
                    </a:lnTo>
                    <a:lnTo>
                      <a:pt x="11005" y="1144"/>
                    </a:lnTo>
                    <a:lnTo>
                      <a:pt x="11054" y="1198"/>
                    </a:lnTo>
                    <a:lnTo>
                      <a:pt x="11100" y="1249"/>
                    </a:lnTo>
                    <a:lnTo>
                      <a:pt x="11144" y="1301"/>
                    </a:lnTo>
                    <a:lnTo>
                      <a:pt x="11185" y="1350"/>
                    </a:lnTo>
                    <a:lnTo>
                      <a:pt x="11223" y="1397"/>
                    </a:lnTo>
                    <a:lnTo>
                      <a:pt x="11258" y="1443"/>
                    </a:lnTo>
                    <a:lnTo>
                      <a:pt x="11291" y="1486"/>
                    </a:lnTo>
                    <a:lnTo>
                      <a:pt x="11321" y="1526"/>
                    </a:lnTo>
                    <a:lnTo>
                      <a:pt x="11348" y="1562"/>
                    </a:lnTo>
                    <a:lnTo>
                      <a:pt x="11373" y="1596"/>
                    </a:lnTo>
                    <a:lnTo>
                      <a:pt x="11393" y="1626"/>
                    </a:lnTo>
                    <a:lnTo>
                      <a:pt x="11404" y="1638"/>
                    </a:lnTo>
                    <a:lnTo>
                      <a:pt x="11413" y="1651"/>
                    </a:lnTo>
                    <a:lnTo>
                      <a:pt x="11381" y="1651"/>
                    </a:lnTo>
                    <a:lnTo>
                      <a:pt x="11351" y="1653"/>
                    </a:lnTo>
                    <a:lnTo>
                      <a:pt x="11319" y="1658"/>
                    </a:lnTo>
                    <a:lnTo>
                      <a:pt x="11286" y="1665"/>
                    </a:lnTo>
                    <a:lnTo>
                      <a:pt x="11253" y="1676"/>
                    </a:lnTo>
                    <a:lnTo>
                      <a:pt x="11219" y="1687"/>
                    </a:lnTo>
                    <a:lnTo>
                      <a:pt x="11185" y="1700"/>
                    </a:lnTo>
                    <a:lnTo>
                      <a:pt x="11152" y="1715"/>
                    </a:lnTo>
                    <a:lnTo>
                      <a:pt x="11121" y="1729"/>
                    </a:lnTo>
                    <a:lnTo>
                      <a:pt x="11091" y="1743"/>
                    </a:lnTo>
                    <a:lnTo>
                      <a:pt x="11064" y="1758"/>
                    </a:lnTo>
                    <a:lnTo>
                      <a:pt x="11039" y="1770"/>
                    </a:lnTo>
                    <a:lnTo>
                      <a:pt x="11018" y="1783"/>
                    </a:lnTo>
                    <a:lnTo>
                      <a:pt x="11008" y="1788"/>
                    </a:lnTo>
                    <a:lnTo>
                      <a:pt x="11001" y="1792"/>
                    </a:lnTo>
                    <a:lnTo>
                      <a:pt x="10994" y="1796"/>
                    </a:lnTo>
                    <a:lnTo>
                      <a:pt x="10988" y="1800"/>
                    </a:lnTo>
                    <a:lnTo>
                      <a:pt x="10983" y="1803"/>
                    </a:lnTo>
                    <a:lnTo>
                      <a:pt x="10979" y="1805"/>
                    </a:lnTo>
                    <a:lnTo>
                      <a:pt x="10977" y="1806"/>
                    </a:lnTo>
                    <a:lnTo>
                      <a:pt x="10976" y="1806"/>
                    </a:lnTo>
                    <a:lnTo>
                      <a:pt x="11257" y="1806"/>
                    </a:lnTo>
                    <a:lnTo>
                      <a:pt x="11303" y="1806"/>
                    </a:lnTo>
                    <a:lnTo>
                      <a:pt x="11345" y="1807"/>
                    </a:lnTo>
                    <a:lnTo>
                      <a:pt x="11385" y="1808"/>
                    </a:lnTo>
                    <a:lnTo>
                      <a:pt x="11424" y="1810"/>
                    </a:lnTo>
                    <a:lnTo>
                      <a:pt x="11462" y="1815"/>
                    </a:lnTo>
                    <a:lnTo>
                      <a:pt x="11498" y="1820"/>
                    </a:lnTo>
                    <a:lnTo>
                      <a:pt x="11534" y="1828"/>
                    </a:lnTo>
                    <a:lnTo>
                      <a:pt x="11569" y="1838"/>
                    </a:lnTo>
                    <a:lnTo>
                      <a:pt x="11603" y="1851"/>
                    </a:lnTo>
                    <a:lnTo>
                      <a:pt x="11637" y="1863"/>
                    </a:lnTo>
                    <a:lnTo>
                      <a:pt x="11671" y="1877"/>
                    </a:lnTo>
                    <a:lnTo>
                      <a:pt x="11704" y="1893"/>
                    </a:lnTo>
                    <a:lnTo>
                      <a:pt x="11737" y="1910"/>
                    </a:lnTo>
                    <a:lnTo>
                      <a:pt x="11771" y="1930"/>
                    </a:lnTo>
                    <a:lnTo>
                      <a:pt x="11804" y="1951"/>
                    </a:lnTo>
                    <a:lnTo>
                      <a:pt x="11837" y="1974"/>
                    </a:lnTo>
                    <a:lnTo>
                      <a:pt x="11871" y="2000"/>
                    </a:lnTo>
                    <a:lnTo>
                      <a:pt x="11905" y="2029"/>
                    </a:lnTo>
                    <a:lnTo>
                      <a:pt x="11941" y="2061"/>
                    </a:lnTo>
                    <a:lnTo>
                      <a:pt x="11977" y="2097"/>
                    </a:lnTo>
                    <a:lnTo>
                      <a:pt x="12013" y="2135"/>
                    </a:lnTo>
                    <a:lnTo>
                      <a:pt x="12051" y="2177"/>
                    </a:lnTo>
                    <a:lnTo>
                      <a:pt x="12070" y="2200"/>
                    </a:lnTo>
                    <a:lnTo>
                      <a:pt x="12089" y="2223"/>
                    </a:lnTo>
                    <a:lnTo>
                      <a:pt x="12110" y="2248"/>
                    </a:lnTo>
                    <a:lnTo>
                      <a:pt x="12129" y="2274"/>
                    </a:lnTo>
                    <a:lnTo>
                      <a:pt x="12157" y="2310"/>
                    </a:lnTo>
                    <a:lnTo>
                      <a:pt x="12182" y="2345"/>
                    </a:lnTo>
                    <a:lnTo>
                      <a:pt x="12204" y="2381"/>
                    </a:lnTo>
                    <a:lnTo>
                      <a:pt x="12221" y="2416"/>
                    </a:lnTo>
                    <a:lnTo>
                      <a:pt x="12237" y="2451"/>
                    </a:lnTo>
                    <a:lnTo>
                      <a:pt x="12247" y="2484"/>
                    </a:lnTo>
                    <a:lnTo>
                      <a:pt x="12254" y="2517"/>
                    </a:lnTo>
                    <a:lnTo>
                      <a:pt x="12258" y="2547"/>
                    </a:lnTo>
                    <a:lnTo>
                      <a:pt x="12258" y="2561"/>
                    </a:lnTo>
                    <a:lnTo>
                      <a:pt x="12257" y="2575"/>
                    </a:lnTo>
                    <a:lnTo>
                      <a:pt x="12255" y="2588"/>
                    </a:lnTo>
                    <a:lnTo>
                      <a:pt x="12253" y="2600"/>
                    </a:lnTo>
                    <a:lnTo>
                      <a:pt x="12249" y="2612"/>
                    </a:lnTo>
                    <a:lnTo>
                      <a:pt x="12244" y="2623"/>
                    </a:lnTo>
                    <a:lnTo>
                      <a:pt x="12238" y="2632"/>
                    </a:lnTo>
                    <a:lnTo>
                      <a:pt x="12231" y="2642"/>
                    </a:lnTo>
                    <a:lnTo>
                      <a:pt x="12222" y="2650"/>
                    </a:lnTo>
                    <a:lnTo>
                      <a:pt x="12212" y="2658"/>
                    </a:lnTo>
                    <a:lnTo>
                      <a:pt x="12202" y="2664"/>
                    </a:lnTo>
                    <a:lnTo>
                      <a:pt x="12189" y="2670"/>
                    </a:lnTo>
                    <a:lnTo>
                      <a:pt x="12177" y="2674"/>
                    </a:lnTo>
                    <a:lnTo>
                      <a:pt x="12162" y="2677"/>
                    </a:lnTo>
                    <a:lnTo>
                      <a:pt x="12147" y="2679"/>
                    </a:lnTo>
                    <a:lnTo>
                      <a:pt x="12129" y="2679"/>
                    </a:lnTo>
                    <a:lnTo>
                      <a:pt x="12035" y="2679"/>
                    </a:lnTo>
                    <a:lnTo>
                      <a:pt x="12008" y="2679"/>
                    </a:lnTo>
                    <a:lnTo>
                      <a:pt x="11980" y="2680"/>
                    </a:lnTo>
                    <a:lnTo>
                      <a:pt x="11954" y="2681"/>
                    </a:lnTo>
                    <a:lnTo>
                      <a:pt x="11930" y="2682"/>
                    </a:lnTo>
                    <a:lnTo>
                      <a:pt x="11906" y="2684"/>
                    </a:lnTo>
                    <a:lnTo>
                      <a:pt x="11885" y="2685"/>
                    </a:lnTo>
                    <a:lnTo>
                      <a:pt x="11863" y="2687"/>
                    </a:lnTo>
                    <a:lnTo>
                      <a:pt x="11843" y="2690"/>
                    </a:lnTo>
                    <a:lnTo>
                      <a:pt x="11806" y="2695"/>
                    </a:lnTo>
                    <a:lnTo>
                      <a:pt x="11772" y="2702"/>
                    </a:lnTo>
                    <a:lnTo>
                      <a:pt x="11741" y="2710"/>
                    </a:lnTo>
                    <a:lnTo>
                      <a:pt x="11712" y="2718"/>
                    </a:lnTo>
                    <a:lnTo>
                      <a:pt x="11686" y="2727"/>
                    </a:lnTo>
                    <a:lnTo>
                      <a:pt x="11660" y="2737"/>
                    </a:lnTo>
                    <a:lnTo>
                      <a:pt x="11611" y="2758"/>
                    </a:lnTo>
                    <a:lnTo>
                      <a:pt x="11586" y="2769"/>
                    </a:lnTo>
                    <a:lnTo>
                      <a:pt x="11561" y="2781"/>
                    </a:lnTo>
                    <a:lnTo>
                      <a:pt x="11535" y="2792"/>
                    </a:lnTo>
                    <a:lnTo>
                      <a:pt x="11506" y="2803"/>
                    </a:lnTo>
                    <a:lnTo>
                      <a:pt x="11519" y="2802"/>
                    </a:lnTo>
                    <a:lnTo>
                      <a:pt x="11535" y="2799"/>
                    </a:lnTo>
                    <a:lnTo>
                      <a:pt x="11552" y="2794"/>
                    </a:lnTo>
                    <a:lnTo>
                      <a:pt x="11572" y="2788"/>
                    </a:lnTo>
                    <a:lnTo>
                      <a:pt x="11594" y="2783"/>
                    </a:lnTo>
                    <a:lnTo>
                      <a:pt x="11615" y="2778"/>
                    </a:lnTo>
                    <a:lnTo>
                      <a:pt x="11639" y="2775"/>
                    </a:lnTo>
                    <a:lnTo>
                      <a:pt x="11662" y="2773"/>
                    </a:lnTo>
                    <a:lnTo>
                      <a:pt x="11709" y="2774"/>
                    </a:lnTo>
                    <a:lnTo>
                      <a:pt x="11733" y="2775"/>
                    </a:lnTo>
                    <a:lnTo>
                      <a:pt x="11757" y="2777"/>
                    </a:lnTo>
                    <a:lnTo>
                      <a:pt x="11781" y="2781"/>
                    </a:lnTo>
                    <a:lnTo>
                      <a:pt x="11803" y="2787"/>
                    </a:lnTo>
                    <a:lnTo>
                      <a:pt x="11826" y="2795"/>
                    </a:lnTo>
                    <a:lnTo>
                      <a:pt x="11849" y="2805"/>
                    </a:lnTo>
                    <a:lnTo>
                      <a:pt x="11870" y="2819"/>
                    </a:lnTo>
                    <a:lnTo>
                      <a:pt x="11890" y="2835"/>
                    </a:lnTo>
                    <a:lnTo>
                      <a:pt x="11910" y="2856"/>
                    </a:lnTo>
                    <a:lnTo>
                      <a:pt x="11920" y="2867"/>
                    </a:lnTo>
                    <a:lnTo>
                      <a:pt x="11928" y="2880"/>
                    </a:lnTo>
                    <a:lnTo>
                      <a:pt x="11937" y="2894"/>
                    </a:lnTo>
                    <a:lnTo>
                      <a:pt x="11946" y="2908"/>
                    </a:lnTo>
                    <a:lnTo>
                      <a:pt x="11954" y="2925"/>
                    </a:lnTo>
                    <a:lnTo>
                      <a:pt x="11961" y="2942"/>
                    </a:lnTo>
                    <a:lnTo>
                      <a:pt x="11968" y="2961"/>
                    </a:lnTo>
                    <a:lnTo>
                      <a:pt x="11976" y="2981"/>
                    </a:lnTo>
                    <a:lnTo>
                      <a:pt x="11982" y="3002"/>
                    </a:lnTo>
                    <a:lnTo>
                      <a:pt x="11988" y="3025"/>
                    </a:lnTo>
                    <a:lnTo>
                      <a:pt x="11989" y="3058"/>
                    </a:lnTo>
                    <a:lnTo>
                      <a:pt x="11988" y="3088"/>
                    </a:lnTo>
                    <a:lnTo>
                      <a:pt x="11987" y="3117"/>
                    </a:lnTo>
                    <a:lnTo>
                      <a:pt x="11986" y="3142"/>
                    </a:lnTo>
                    <a:lnTo>
                      <a:pt x="11983" y="3166"/>
                    </a:lnTo>
                    <a:lnTo>
                      <a:pt x="11980" y="3188"/>
                    </a:lnTo>
                    <a:lnTo>
                      <a:pt x="11976" y="3207"/>
                    </a:lnTo>
                    <a:lnTo>
                      <a:pt x="11970" y="3226"/>
                    </a:lnTo>
                    <a:lnTo>
                      <a:pt x="11963" y="3241"/>
                    </a:lnTo>
                    <a:lnTo>
                      <a:pt x="11956" y="3256"/>
                    </a:lnTo>
                    <a:lnTo>
                      <a:pt x="11947" y="3268"/>
                    </a:lnTo>
                    <a:lnTo>
                      <a:pt x="11936" y="3278"/>
                    </a:lnTo>
                    <a:lnTo>
                      <a:pt x="11925" y="3288"/>
                    </a:lnTo>
                    <a:lnTo>
                      <a:pt x="11912" y="3296"/>
                    </a:lnTo>
                    <a:lnTo>
                      <a:pt x="11897" y="3302"/>
                    </a:lnTo>
                    <a:lnTo>
                      <a:pt x="11881" y="3307"/>
                    </a:lnTo>
                    <a:lnTo>
                      <a:pt x="11905" y="3298"/>
                    </a:lnTo>
                    <a:lnTo>
                      <a:pt x="11928" y="3291"/>
                    </a:lnTo>
                    <a:lnTo>
                      <a:pt x="11952" y="3284"/>
                    </a:lnTo>
                    <a:lnTo>
                      <a:pt x="11965" y="3282"/>
                    </a:lnTo>
                    <a:lnTo>
                      <a:pt x="11979" y="3280"/>
                    </a:lnTo>
                    <a:lnTo>
                      <a:pt x="11994" y="3278"/>
                    </a:lnTo>
                    <a:lnTo>
                      <a:pt x="12011" y="3277"/>
                    </a:lnTo>
                    <a:lnTo>
                      <a:pt x="12029" y="3275"/>
                    </a:lnTo>
                    <a:lnTo>
                      <a:pt x="12050" y="3274"/>
                    </a:lnTo>
                    <a:lnTo>
                      <a:pt x="12074" y="3273"/>
                    </a:lnTo>
                    <a:lnTo>
                      <a:pt x="12100" y="3273"/>
                    </a:lnTo>
                    <a:lnTo>
                      <a:pt x="12128" y="3272"/>
                    </a:lnTo>
                    <a:lnTo>
                      <a:pt x="12160" y="3271"/>
                    </a:lnTo>
                    <a:lnTo>
                      <a:pt x="12184" y="3272"/>
                    </a:lnTo>
                    <a:lnTo>
                      <a:pt x="12208" y="3275"/>
                    </a:lnTo>
                    <a:lnTo>
                      <a:pt x="12232" y="3279"/>
                    </a:lnTo>
                    <a:lnTo>
                      <a:pt x="12255" y="3284"/>
                    </a:lnTo>
                    <a:lnTo>
                      <a:pt x="12279" y="3293"/>
                    </a:lnTo>
                    <a:lnTo>
                      <a:pt x="12302" y="3301"/>
                    </a:lnTo>
                    <a:lnTo>
                      <a:pt x="12325" y="3311"/>
                    </a:lnTo>
                    <a:lnTo>
                      <a:pt x="12346" y="3324"/>
                    </a:lnTo>
                    <a:lnTo>
                      <a:pt x="12367" y="3336"/>
                    </a:lnTo>
                    <a:lnTo>
                      <a:pt x="12386" y="3350"/>
                    </a:lnTo>
                    <a:lnTo>
                      <a:pt x="12404" y="3366"/>
                    </a:lnTo>
                    <a:lnTo>
                      <a:pt x="12422" y="3382"/>
                    </a:lnTo>
                    <a:lnTo>
                      <a:pt x="12437" y="3400"/>
                    </a:lnTo>
                    <a:lnTo>
                      <a:pt x="12450" y="3418"/>
                    </a:lnTo>
                    <a:lnTo>
                      <a:pt x="12463" y="3438"/>
                    </a:lnTo>
                    <a:lnTo>
                      <a:pt x="12472" y="3459"/>
                    </a:lnTo>
                    <a:lnTo>
                      <a:pt x="12481" y="3479"/>
                    </a:lnTo>
                    <a:lnTo>
                      <a:pt x="12490" y="3499"/>
                    </a:lnTo>
                    <a:lnTo>
                      <a:pt x="12498" y="3518"/>
                    </a:lnTo>
                    <a:lnTo>
                      <a:pt x="12505" y="3537"/>
                    </a:lnTo>
                    <a:lnTo>
                      <a:pt x="12511" y="3555"/>
                    </a:lnTo>
                    <a:lnTo>
                      <a:pt x="12516" y="3574"/>
                    </a:lnTo>
                    <a:lnTo>
                      <a:pt x="12518" y="3592"/>
                    </a:lnTo>
                    <a:lnTo>
                      <a:pt x="12518" y="3612"/>
                    </a:lnTo>
                    <a:lnTo>
                      <a:pt x="12514" y="3633"/>
                    </a:lnTo>
                    <a:lnTo>
                      <a:pt x="12508" y="3654"/>
                    </a:lnTo>
                    <a:lnTo>
                      <a:pt x="12499" y="3677"/>
                    </a:lnTo>
                    <a:lnTo>
                      <a:pt x="12493" y="3688"/>
                    </a:lnTo>
                    <a:lnTo>
                      <a:pt x="12486" y="3701"/>
                    </a:lnTo>
                    <a:lnTo>
                      <a:pt x="12477" y="3714"/>
                    </a:lnTo>
                    <a:lnTo>
                      <a:pt x="12468" y="3727"/>
                    </a:lnTo>
                    <a:lnTo>
                      <a:pt x="12458" y="3742"/>
                    </a:lnTo>
                    <a:lnTo>
                      <a:pt x="12445" y="3756"/>
                    </a:lnTo>
                    <a:lnTo>
                      <a:pt x="12433" y="3771"/>
                    </a:lnTo>
                    <a:lnTo>
                      <a:pt x="12418" y="3787"/>
                    </a:lnTo>
                    <a:lnTo>
                      <a:pt x="12403" y="3804"/>
                    </a:lnTo>
                    <a:lnTo>
                      <a:pt x="12386" y="3820"/>
                    </a:lnTo>
                    <a:lnTo>
                      <a:pt x="12404" y="3804"/>
                    </a:lnTo>
                    <a:lnTo>
                      <a:pt x="12423" y="3788"/>
                    </a:lnTo>
                    <a:lnTo>
                      <a:pt x="12441" y="3774"/>
                    </a:lnTo>
                    <a:lnTo>
                      <a:pt x="12461" y="3760"/>
                    </a:lnTo>
                    <a:lnTo>
                      <a:pt x="12481" y="3748"/>
                    </a:lnTo>
                    <a:lnTo>
                      <a:pt x="12501" y="3737"/>
                    </a:lnTo>
                    <a:lnTo>
                      <a:pt x="12523" y="3726"/>
                    </a:lnTo>
                    <a:lnTo>
                      <a:pt x="12543" y="3717"/>
                    </a:lnTo>
                    <a:lnTo>
                      <a:pt x="12587" y="3702"/>
                    </a:lnTo>
                    <a:lnTo>
                      <a:pt x="12631" y="3690"/>
                    </a:lnTo>
                    <a:lnTo>
                      <a:pt x="12677" y="3682"/>
                    </a:lnTo>
                    <a:lnTo>
                      <a:pt x="12722" y="3677"/>
                    </a:lnTo>
                    <a:lnTo>
                      <a:pt x="12739" y="3676"/>
                    </a:lnTo>
                    <a:lnTo>
                      <a:pt x="12755" y="3676"/>
                    </a:lnTo>
                    <a:lnTo>
                      <a:pt x="12773" y="3677"/>
                    </a:lnTo>
                    <a:lnTo>
                      <a:pt x="12789" y="3679"/>
                    </a:lnTo>
                    <a:lnTo>
                      <a:pt x="12806" y="3683"/>
                    </a:lnTo>
                    <a:lnTo>
                      <a:pt x="12821" y="3689"/>
                    </a:lnTo>
                    <a:lnTo>
                      <a:pt x="12835" y="3697"/>
                    </a:lnTo>
                    <a:lnTo>
                      <a:pt x="12846" y="3708"/>
                    </a:lnTo>
                    <a:lnTo>
                      <a:pt x="12861" y="3724"/>
                    </a:lnTo>
                    <a:lnTo>
                      <a:pt x="12875" y="3740"/>
                    </a:lnTo>
                    <a:lnTo>
                      <a:pt x="12887" y="3755"/>
                    </a:lnTo>
                    <a:lnTo>
                      <a:pt x="12899" y="3770"/>
                    </a:lnTo>
                    <a:lnTo>
                      <a:pt x="12908" y="3784"/>
                    </a:lnTo>
                    <a:lnTo>
                      <a:pt x="12916" y="3799"/>
                    </a:lnTo>
                    <a:lnTo>
                      <a:pt x="12922" y="3816"/>
                    </a:lnTo>
                    <a:lnTo>
                      <a:pt x="12927" y="3834"/>
                    </a:lnTo>
                    <a:lnTo>
                      <a:pt x="12931" y="3854"/>
                    </a:lnTo>
                    <a:lnTo>
                      <a:pt x="12932" y="3876"/>
                    </a:lnTo>
                    <a:lnTo>
                      <a:pt x="12931" y="3900"/>
                    </a:lnTo>
                    <a:lnTo>
                      <a:pt x="12928" y="3928"/>
                    </a:lnTo>
                    <a:lnTo>
                      <a:pt x="12924" y="3959"/>
                    </a:lnTo>
                    <a:lnTo>
                      <a:pt x="12921" y="3977"/>
                    </a:lnTo>
                    <a:lnTo>
                      <a:pt x="12917" y="3995"/>
                    </a:lnTo>
                    <a:lnTo>
                      <a:pt x="12913" y="4014"/>
                    </a:lnTo>
                    <a:lnTo>
                      <a:pt x="12909" y="4034"/>
                    </a:lnTo>
                    <a:lnTo>
                      <a:pt x="12904" y="4056"/>
                    </a:lnTo>
                    <a:lnTo>
                      <a:pt x="12899" y="4079"/>
                    </a:lnTo>
                    <a:lnTo>
                      <a:pt x="12892" y="4108"/>
                    </a:lnTo>
                    <a:lnTo>
                      <a:pt x="12885" y="4139"/>
                    </a:lnTo>
                    <a:lnTo>
                      <a:pt x="12870" y="4203"/>
                    </a:lnTo>
                    <a:lnTo>
                      <a:pt x="12853" y="4269"/>
                    </a:lnTo>
                    <a:lnTo>
                      <a:pt x="12835" y="4337"/>
                    </a:lnTo>
                    <a:lnTo>
                      <a:pt x="12815" y="4405"/>
                    </a:lnTo>
                    <a:lnTo>
                      <a:pt x="12795" y="4473"/>
                    </a:lnTo>
                    <a:lnTo>
                      <a:pt x="12775" y="4539"/>
                    </a:lnTo>
                    <a:lnTo>
                      <a:pt x="12755" y="4602"/>
                    </a:lnTo>
                    <a:lnTo>
                      <a:pt x="12746" y="4633"/>
                    </a:lnTo>
                    <a:lnTo>
                      <a:pt x="12736" y="4662"/>
                    </a:lnTo>
                    <a:lnTo>
                      <a:pt x="12727" y="4690"/>
                    </a:lnTo>
                    <a:lnTo>
                      <a:pt x="12719" y="4717"/>
                    </a:lnTo>
                    <a:lnTo>
                      <a:pt x="12710" y="4742"/>
                    </a:lnTo>
                    <a:lnTo>
                      <a:pt x="12702" y="4766"/>
                    </a:lnTo>
                    <a:lnTo>
                      <a:pt x="12695" y="4788"/>
                    </a:lnTo>
                    <a:lnTo>
                      <a:pt x="12688" y="4809"/>
                    </a:lnTo>
                    <a:lnTo>
                      <a:pt x="12682" y="4827"/>
                    </a:lnTo>
                    <a:lnTo>
                      <a:pt x="12676" y="4844"/>
                    </a:lnTo>
                    <a:lnTo>
                      <a:pt x="12671" y="4858"/>
                    </a:lnTo>
                    <a:lnTo>
                      <a:pt x="12667" y="4870"/>
                    </a:lnTo>
                    <a:lnTo>
                      <a:pt x="12664" y="4879"/>
                    </a:lnTo>
                    <a:lnTo>
                      <a:pt x="12661" y="4886"/>
                    </a:lnTo>
                    <a:lnTo>
                      <a:pt x="12660" y="4890"/>
                    </a:lnTo>
                    <a:lnTo>
                      <a:pt x="12659" y="4892"/>
                    </a:lnTo>
                    <a:lnTo>
                      <a:pt x="12661" y="4890"/>
                    </a:lnTo>
                    <a:lnTo>
                      <a:pt x="12664" y="4886"/>
                    </a:lnTo>
                    <a:lnTo>
                      <a:pt x="12670" y="4878"/>
                    </a:lnTo>
                    <a:lnTo>
                      <a:pt x="12679" y="4867"/>
                    </a:lnTo>
                    <a:lnTo>
                      <a:pt x="12689" y="4852"/>
                    </a:lnTo>
                    <a:lnTo>
                      <a:pt x="12701" y="4836"/>
                    </a:lnTo>
                    <a:lnTo>
                      <a:pt x="12716" y="4815"/>
                    </a:lnTo>
                    <a:lnTo>
                      <a:pt x="12731" y="4791"/>
                    </a:lnTo>
                    <a:lnTo>
                      <a:pt x="12749" y="4765"/>
                    </a:lnTo>
                    <a:lnTo>
                      <a:pt x="12767" y="4735"/>
                    </a:lnTo>
                    <a:lnTo>
                      <a:pt x="12786" y="4702"/>
                    </a:lnTo>
                    <a:lnTo>
                      <a:pt x="12807" y="4666"/>
                    </a:lnTo>
                    <a:lnTo>
                      <a:pt x="12828" y="4627"/>
                    </a:lnTo>
                    <a:lnTo>
                      <a:pt x="12850" y="4584"/>
                    </a:lnTo>
                    <a:lnTo>
                      <a:pt x="12873" y="4538"/>
                    </a:lnTo>
                    <a:lnTo>
                      <a:pt x="12895" y="4490"/>
                    </a:lnTo>
                    <a:lnTo>
                      <a:pt x="12918" y="4438"/>
                    </a:lnTo>
                    <a:lnTo>
                      <a:pt x="12941" y="4384"/>
                    </a:lnTo>
                    <a:lnTo>
                      <a:pt x="12964" y="4326"/>
                    </a:lnTo>
                    <a:lnTo>
                      <a:pt x="12986" y="4264"/>
                    </a:lnTo>
                    <a:lnTo>
                      <a:pt x="13008" y="4200"/>
                    </a:lnTo>
                    <a:lnTo>
                      <a:pt x="13030" y="4133"/>
                    </a:lnTo>
                    <a:lnTo>
                      <a:pt x="13050" y="4063"/>
                    </a:lnTo>
                    <a:lnTo>
                      <a:pt x="13070" y="3990"/>
                    </a:lnTo>
                    <a:lnTo>
                      <a:pt x="13088" y="3914"/>
                    </a:lnTo>
                    <a:lnTo>
                      <a:pt x="13106" y="3833"/>
                    </a:lnTo>
                    <a:lnTo>
                      <a:pt x="13123" y="3751"/>
                    </a:lnTo>
                    <a:lnTo>
                      <a:pt x="13137" y="3666"/>
                    </a:lnTo>
                    <a:lnTo>
                      <a:pt x="13150" y="3577"/>
                    </a:lnTo>
                    <a:lnTo>
                      <a:pt x="13161" y="3485"/>
                    </a:lnTo>
                    <a:lnTo>
                      <a:pt x="13170" y="3391"/>
                    </a:lnTo>
                    <a:lnTo>
                      <a:pt x="13177" y="3293"/>
                    </a:lnTo>
                    <a:lnTo>
                      <a:pt x="13179" y="3239"/>
                    </a:lnTo>
                    <a:lnTo>
                      <a:pt x="13181" y="3188"/>
                    </a:lnTo>
                    <a:lnTo>
                      <a:pt x="13183" y="3136"/>
                    </a:lnTo>
                    <a:lnTo>
                      <a:pt x="13184" y="3087"/>
                    </a:lnTo>
                    <a:lnTo>
                      <a:pt x="13186" y="3037"/>
                    </a:lnTo>
                    <a:lnTo>
                      <a:pt x="13186" y="2990"/>
                    </a:lnTo>
                    <a:lnTo>
                      <a:pt x="13186" y="2944"/>
                    </a:lnTo>
                    <a:lnTo>
                      <a:pt x="13186" y="2898"/>
                    </a:lnTo>
                    <a:lnTo>
                      <a:pt x="13184" y="2854"/>
                    </a:lnTo>
                    <a:lnTo>
                      <a:pt x="13182" y="2811"/>
                    </a:lnTo>
                    <a:lnTo>
                      <a:pt x="13181" y="2768"/>
                    </a:lnTo>
                    <a:lnTo>
                      <a:pt x="13179" y="2727"/>
                    </a:lnTo>
                    <a:lnTo>
                      <a:pt x="13177" y="2687"/>
                    </a:lnTo>
                    <a:lnTo>
                      <a:pt x="13174" y="2648"/>
                    </a:lnTo>
                    <a:lnTo>
                      <a:pt x="13169" y="2573"/>
                    </a:lnTo>
                    <a:lnTo>
                      <a:pt x="13162" y="2502"/>
                    </a:lnTo>
                    <a:lnTo>
                      <a:pt x="13155" y="2435"/>
                    </a:lnTo>
                    <a:lnTo>
                      <a:pt x="13147" y="2371"/>
                    </a:lnTo>
                    <a:lnTo>
                      <a:pt x="13139" y="2310"/>
                    </a:lnTo>
                    <a:lnTo>
                      <a:pt x="13130" y="2253"/>
                    </a:lnTo>
                    <a:lnTo>
                      <a:pt x="13121" y="2200"/>
                    </a:lnTo>
                    <a:lnTo>
                      <a:pt x="13112" y="2149"/>
                    </a:lnTo>
                    <a:lnTo>
                      <a:pt x="13104" y="2102"/>
                    </a:lnTo>
                    <a:lnTo>
                      <a:pt x="13096" y="2058"/>
                    </a:lnTo>
                    <a:lnTo>
                      <a:pt x="13088" y="2015"/>
                    </a:lnTo>
                    <a:lnTo>
                      <a:pt x="13081" y="1977"/>
                    </a:lnTo>
                    <a:lnTo>
                      <a:pt x="13075" y="1940"/>
                    </a:lnTo>
                    <a:lnTo>
                      <a:pt x="13070" y="1906"/>
                    </a:lnTo>
                    <a:lnTo>
                      <a:pt x="13067" y="1875"/>
                    </a:lnTo>
                    <a:lnTo>
                      <a:pt x="13064" y="1845"/>
                    </a:lnTo>
                    <a:lnTo>
                      <a:pt x="13063" y="1818"/>
                    </a:lnTo>
                    <a:lnTo>
                      <a:pt x="13063" y="1793"/>
                    </a:lnTo>
                    <a:lnTo>
                      <a:pt x="13065" y="1769"/>
                    </a:lnTo>
                    <a:lnTo>
                      <a:pt x="13069" y="1748"/>
                    </a:lnTo>
                    <a:lnTo>
                      <a:pt x="13075" y="1727"/>
                    </a:lnTo>
                    <a:lnTo>
                      <a:pt x="13084" y="1708"/>
                    </a:lnTo>
                    <a:lnTo>
                      <a:pt x="13095" y="1691"/>
                    </a:lnTo>
                    <a:lnTo>
                      <a:pt x="13108" y="1674"/>
                    </a:lnTo>
                    <a:lnTo>
                      <a:pt x="13125" y="1659"/>
                    </a:lnTo>
                    <a:lnTo>
                      <a:pt x="13140" y="1643"/>
                    </a:lnTo>
                    <a:lnTo>
                      <a:pt x="13157" y="1627"/>
                    </a:lnTo>
                    <a:lnTo>
                      <a:pt x="13174" y="1613"/>
                    </a:lnTo>
                    <a:lnTo>
                      <a:pt x="13193" y="1599"/>
                    </a:lnTo>
                    <a:lnTo>
                      <a:pt x="13212" y="1587"/>
                    </a:lnTo>
                    <a:lnTo>
                      <a:pt x="13233" y="1576"/>
                    </a:lnTo>
                    <a:lnTo>
                      <a:pt x="13277" y="1556"/>
                    </a:lnTo>
                    <a:lnTo>
                      <a:pt x="13326" y="1539"/>
                    </a:lnTo>
                    <a:lnTo>
                      <a:pt x="13376" y="1522"/>
                    </a:lnTo>
                    <a:lnTo>
                      <a:pt x="13429" y="1507"/>
                    </a:lnTo>
                    <a:lnTo>
                      <a:pt x="13484" y="1491"/>
                    </a:lnTo>
                    <a:lnTo>
                      <a:pt x="13541" y="1476"/>
                    </a:lnTo>
                    <a:lnTo>
                      <a:pt x="13597" y="1458"/>
                    </a:lnTo>
                    <a:lnTo>
                      <a:pt x="13655" y="1439"/>
                    </a:lnTo>
                    <a:lnTo>
                      <a:pt x="13714" y="1416"/>
                    </a:lnTo>
                    <a:lnTo>
                      <a:pt x="13742" y="1403"/>
                    </a:lnTo>
                    <a:lnTo>
                      <a:pt x="13771" y="1389"/>
                    </a:lnTo>
                    <a:lnTo>
                      <a:pt x="13800" y="1374"/>
                    </a:lnTo>
                    <a:lnTo>
                      <a:pt x="13828" y="1357"/>
                    </a:lnTo>
                    <a:lnTo>
                      <a:pt x="13855" y="1340"/>
                    </a:lnTo>
                    <a:lnTo>
                      <a:pt x="13883" y="1320"/>
                    </a:lnTo>
                    <a:lnTo>
                      <a:pt x="13910" y="1300"/>
                    </a:lnTo>
                    <a:lnTo>
                      <a:pt x="13937" y="1277"/>
                    </a:lnTo>
                    <a:lnTo>
                      <a:pt x="13957" y="1262"/>
                    </a:lnTo>
                    <a:lnTo>
                      <a:pt x="13976" y="1246"/>
                    </a:lnTo>
                    <a:lnTo>
                      <a:pt x="14012" y="1211"/>
                    </a:lnTo>
                    <a:lnTo>
                      <a:pt x="14045" y="1173"/>
                    </a:lnTo>
                    <a:lnTo>
                      <a:pt x="14076" y="1134"/>
                    </a:lnTo>
                    <a:lnTo>
                      <a:pt x="14105" y="1093"/>
                    </a:lnTo>
                    <a:lnTo>
                      <a:pt x="14133" y="1050"/>
                    </a:lnTo>
                    <a:lnTo>
                      <a:pt x="14160" y="1009"/>
                    </a:lnTo>
                    <a:lnTo>
                      <a:pt x="14187" y="969"/>
                    </a:lnTo>
                    <a:lnTo>
                      <a:pt x="14213" y="931"/>
                    </a:lnTo>
                    <a:lnTo>
                      <a:pt x="14240" y="895"/>
                    </a:lnTo>
                    <a:lnTo>
                      <a:pt x="14253" y="878"/>
                    </a:lnTo>
                    <a:lnTo>
                      <a:pt x="14267" y="863"/>
                    </a:lnTo>
                    <a:lnTo>
                      <a:pt x="14282" y="847"/>
                    </a:lnTo>
                    <a:lnTo>
                      <a:pt x="14296" y="834"/>
                    </a:lnTo>
                    <a:lnTo>
                      <a:pt x="14312" y="822"/>
                    </a:lnTo>
                    <a:lnTo>
                      <a:pt x="14327" y="811"/>
                    </a:lnTo>
                    <a:lnTo>
                      <a:pt x="14344" y="801"/>
                    </a:lnTo>
                    <a:lnTo>
                      <a:pt x="14360" y="793"/>
                    </a:lnTo>
                    <a:lnTo>
                      <a:pt x="14379" y="787"/>
                    </a:lnTo>
                    <a:lnTo>
                      <a:pt x="14396" y="782"/>
                    </a:lnTo>
                    <a:lnTo>
                      <a:pt x="14416" y="779"/>
                    </a:lnTo>
                    <a:lnTo>
                      <a:pt x="14436" y="778"/>
                    </a:lnTo>
                    <a:lnTo>
                      <a:pt x="14451" y="779"/>
                    </a:lnTo>
                    <a:lnTo>
                      <a:pt x="14470" y="785"/>
                    </a:lnTo>
                    <a:lnTo>
                      <a:pt x="14489" y="793"/>
                    </a:lnTo>
                    <a:lnTo>
                      <a:pt x="14510" y="805"/>
                    </a:lnTo>
                    <a:lnTo>
                      <a:pt x="14534" y="821"/>
                    </a:lnTo>
                    <a:lnTo>
                      <a:pt x="14557" y="840"/>
                    </a:lnTo>
                    <a:lnTo>
                      <a:pt x="14571" y="851"/>
                    </a:lnTo>
                    <a:lnTo>
                      <a:pt x="14583" y="864"/>
                    </a:lnTo>
                    <a:lnTo>
                      <a:pt x="14597" y="877"/>
                    </a:lnTo>
                    <a:lnTo>
                      <a:pt x="14610" y="892"/>
                    </a:lnTo>
                    <a:lnTo>
                      <a:pt x="14625" y="907"/>
                    </a:lnTo>
                    <a:lnTo>
                      <a:pt x="14638" y="924"/>
                    </a:lnTo>
                    <a:lnTo>
                      <a:pt x="14652" y="942"/>
                    </a:lnTo>
                    <a:lnTo>
                      <a:pt x="14667" y="961"/>
                    </a:lnTo>
                    <a:lnTo>
                      <a:pt x="14681" y="981"/>
                    </a:lnTo>
                    <a:lnTo>
                      <a:pt x="14696" y="1003"/>
                    </a:lnTo>
                    <a:lnTo>
                      <a:pt x="14711" y="1026"/>
                    </a:lnTo>
                    <a:lnTo>
                      <a:pt x="14727" y="1049"/>
                    </a:lnTo>
                    <a:lnTo>
                      <a:pt x="14741" y="1075"/>
                    </a:lnTo>
                    <a:lnTo>
                      <a:pt x="14757" y="1101"/>
                    </a:lnTo>
                    <a:lnTo>
                      <a:pt x="14772" y="1129"/>
                    </a:lnTo>
                    <a:lnTo>
                      <a:pt x="14788" y="1158"/>
                    </a:lnTo>
                    <a:lnTo>
                      <a:pt x="14803" y="1188"/>
                    </a:lnTo>
                    <a:lnTo>
                      <a:pt x="14818" y="1220"/>
                    </a:lnTo>
                    <a:lnTo>
                      <a:pt x="14833" y="1254"/>
                    </a:lnTo>
                    <a:lnTo>
                      <a:pt x="14849" y="1288"/>
                    </a:lnTo>
                    <a:lnTo>
                      <a:pt x="14864" y="1324"/>
                    </a:lnTo>
                    <a:lnTo>
                      <a:pt x="14880" y="1362"/>
                    </a:lnTo>
                    <a:lnTo>
                      <a:pt x="14894" y="1402"/>
                    </a:lnTo>
                    <a:lnTo>
                      <a:pt x="14909" y="1442"/>
                    </a:lnTo>
                    <a:lnTo>
                      <a:pt x="14925" y="1484"/>
                    </a:lnTo>
                    <a:lnTo>
                      <a:pt x="14939" y="1527"/>
                    </a:lnTo>
                    <a:lnTo>
                      <a:pt x="14954" y="1573"/>
                    </a:lnTo>
                    <a:lnTo>
                      <a:pt x="14968" y="1620"/>
                    </a:lnTo>
                    <a:lnTo>
                      <a:pt x="14983" y="1668"/>
                    </a:lnTo>
                    <a:lnTo>
                      <a:pt x="14997" y="1718"/>
                    </a:lnTo>
                    <a:lnTo>
                      <a:pt x="15011" y="1770"/>
                    </a:lnTo>
                    <a:lnTo>
                      <a:pt x="15024" y="1823"/>
                    </a:lnTo>
                    <a:lnTo>
                      <a:pt x="15037" y="1878"/>
                    </a:lnTo>
                    <a:lnTo>
                      <a:pt x="15051" y="1935"/>
                    </a:lnTo>
                    <a:lnTo>
                      <a:pt x="15063" y="1994"/>
                    </a:lnTo>
                    <a:lnTo>
                      <a:pt x="15076" y="2054"/>
                    </a:lnTo>
                    <a:lnTo>
                      <a:pt x="15088" y="2115"/>
                    </a:lnTo>
                    <a:lnTo>
                      <a:pt x="15099" y="2179"/>
                    </a:lnTo>
                    <a:lnTo>
                      <a:pt x="15111" y="2245"/>
                    </a:lnTo>
                    <a:lnTo>
                      <a:pt x="15121" y="2312"/>
                    </a:lnTo>
                    <a:lnTo>
                      <a:pt x="15132" y="2381"/>
                    </a:lnTo>
                    <a:lnTo>
                      <a:pt x="15142" y="2452"/>
                    </a:lnTo>
                    <a:lnTo>
                      <a:pt x="15152" y="2525"/>
                    </a:lnTo>
                    <a:lnTo>
                      <a:pt x="15161" y="2600"/>
                    </a:lnTo>
                    <a:lnTo>
                      <a:pt x="15170" y="2678"/>
                    </a:lnTo>
                    <a:lnTo>
                      <a:pt x="15178" y="2756"/>
                    </a:lnTo>
                    <a:lnTo>
                      <a:pt x="15185" y="2837"/>
                    </a:lnTo>
                    <a:lnTo>
                      <a:pt x="15192" y="2920"/>
                    </a:lnTo>
                    <a:lnTo>
                      <a:pt x="15199" y="3004"/>
                    </a:lnTo>
                    <a:lnTo>
                      <a:pt x="15205" y="3092"/>
                    </a:lnTo>
                    <a:lnTo>
                      <a:pt x="15210" y="3180"/>
                    </a:lnTo>
                    <a:lnTo>
                      <a:pt x="15215" y="3271"/>
                    </a:lnTo>
                    <a:lnTo>
                      <a:pt x="15218" y="3383"/>
                    </a:lnTo>
                    <a:lnTo>
                      <a:pt x="15219" y="3494"/>
                    </a:lnTo>
                    <a:lnTo>
                      <a:pt x="15219" y="3602"/>
                    </a:lnTo>
                    <a:lnTo>
                      <a:pt x="15217" y="3709"/>
                    </a:lnTo>
                    <a:lnTo>
                      <a:pt x="15212" y="3814"/>
                    </a:lnTo>
                    <a:lnTo>
                      <a:pt x="15206" y="3917"/>
                    </a:lnTo>
                    <a:lnTo>
                      <a:pt x="15199" y="4019"/>
                    </a:lnTo>
                    <a:lnTo>
                      <a:pt x="15188" y="4120"/>
                    </a:lnTo>
                    <a:lnTo>
                      <a:pt x="15177" y="4219"/>
                    </a:lnTo>
                    <a:lnTo>
                      <a:pt x="15164" y="4316"/>
                    </a:lnTo>
                    <a:lnTo>
                      <a:pt x="15149" y="4411"/>
                    </a:lnTo>
                    <a:lnTo>
                      <a:pt x="15133" y="4505"/>
                    </a:lnTo>
                    <a:lnTo>
                      <a:pt x="15115" y="4597"/>
                    </a:lnTo>
                    <a:lnTo>
                      <a:pt x="15095" y="4687"/>
                    </a:lnTo>
                    <a:lnTo>
                      <a:pt x="15075" y="4776"/>
                    </a:lnTo>
                    <a:lnTo>
                      <a:pt x="15052" y="4864"/>
                    </a:lnTo>
                    <a:lnTo>
                      <a:pt x="15028" y="4949"/>
                    </a:lnTo>
                    <a:lnTo>
                      <a:pt x="15003" y="5033"/>
                    </a:lnTo>
                    <a:lnTo>
                      <a:pt x="14977" y="5115"/>
                    </a:lnTo>
                    <a:lnTo>
                      <a:pt x="14949" y="5196"/>
                    </a:lnTo>
                    <a:lnTo>
                      <a:pt x="14919" y="5274"/>
                    </a:lnTo>
                    <a:lnTo>
                      <a:pt x="14889" y="5352"/>
                    </a:lnTo>
                    <a:lnTo>
                      <a:pt x="14857" y="5427"/>
                    </a:lnTo>
                    <a:lnTo>
                      <a:pt x="14824" y="5501"/>
                    </a:lnTo>
                    <a:lnTo>
                      <a:pt x="14790" y="5573"/>
                    </a:lnTo>
                    <a:lnTo>
                      <a:pt x="14755" y="5643"/>
                    </a:lnTo>
                    <a:lnTo>
                      <a:pt x="14718" y="5712"/>
                    </a:lnTo>
                    <a:lnTo>
                      <a:pt x="14680" y="5779"/>
                    </a:lnTo>
                    <a:lnTo>
                      <a:pt x="14642" y="5844"/>
                    </a:lnTo>
                    <a:lnTo>
                      <a:pt x="14603" y="5908"/>
                    </a:lnTo>
                    <a:lnTo>
                      <a:pt x="14563" y="5970"/>
                    </a:lnTo>
                    <a:lnTo>
                      <a:pt x="14521" y="6030"/>
                    </a:lnTo>
                    <a:lnTo>
                      <a:pt x="14479" y="6087"/>
                    </a:lnTo>
                    <a:lnTo>
                      <a:pt x="14437" y="6144"/>
                    </a:lnTo>
                    <a:lnTo>
                      <a:pt x="14393" y="6199"/>
                    </a:lnTo>
                    <a:lnTo>
                      <a:pt x="14349" y="6252"/>
                    </a:lnTo>
                    <a:lnTo>
                      <a:pt x="14304" y="6304"/>
                    </a:lnTo>
                    <a:lnTo>
                      <a:pt x="14257" y="6353"/>
                    </a:lnTo>
                    <a:lnTo>
                      <a:pt x="14211" y="6400"/>
                    </a:lnTo>
                    <a:lnTo>
                      <a:pt x="14164" y="6447"/>
                    </a:lnTo>
                    <a:lnTo>
                      <a:pt x="14116" y="6491"/>
                    </a:lnTo>
                    <a:lnTo>
                      <a:pt x="14068" y="6533"/>
                    </a:lnTo>
                    <a:lnTo>
                      <a:pt x="14019" y="6574"/>
                    </a:lnTo>
                    <a:lnTo>
                      <a:pt x="13970" y="6614"/>
                    </a:lnTo>
                    <a:lnTo>
                      <a:pt x="13921" y="6651"/>
                    </a:lnTo>
                    <a:lnTo>
                      <a:pt x="13870" y="6686"/>
                    </a:lnTo>
                    <a:lnTo>
                      <a:pt x="13819" y="6720"/>
                    </a:lnTo>
                    <a:lnTo>
                      <a:pt x="13769" y="6751"/>
                    </a:lnTo>
                    <a:lnTo>
                      <a:pt x="13718" y="6781"/>
                    </a:lnTo>
                    <a:lnTo>
                      <a:pt x="13667" y="6809"/>
                    </a:lnTo>
                    <a:lnTo>
                      <a:pt x="13615" y="6835"/>
                    </a:lnTo>
                    <a:lnTo>
                      <a:pt x="13563" y="6860"/>
                    </a:lnTo>
                    <a:lnTo>
                      <a:pt x="13511" y="6882"/>
                    </a:lnTo>
                    <a:lnTo>
                      <a:pt x="13459" y="6904"/>
                    </a:lnTo>
                    <a:lnTo>
                      <a:pt x="13407" y="6923"/>
                    </a:lnTo>
                    <a:lnTo>
                      <a:pt x="13355" y="6940"/>
                    </a:lnTo>
                    <a:lnTo>
                      <a:pt x="13302" y="6956"/>
                    </a:lnTo>
                    <a:lnTo>
                      <a:pt x="13251" y="6969"/>
                    </a:lnTo>
                    <a:lnTo>
                      <a:pt x="13198" y="6980"/>
                    </a:lnTo>
                    <a:lnTo>
                      <a:pt x="13146" y="6991"/>
                    </a:lnTo>
                    <a:lnTo>
                      <a:pt x="13095" y="6998"/>
                    </a:lnTo>
                    <a:lnTo>
                      <a:pt x="13043" y="7004"/>
                    </a:lnTo>
                    <a:lnTo>
                      <a:pt x="12991" y="7008"/>
                    </a:lnTo>
                    <a:lnTo>
                      <a:pt x="12940" y="7011"/>
                    </a:lnTo>
                    <a:lnTo>
                      <a:pt x="12846" y="7011"/>
                    </a:lnTo>
                    <a:lnTo>
                      <a:pt x="12763" y="7010"/>
                    </a:lnTo>
                    <a:lnTo>
                      <a:pt x="12683" y="7007"/>
                    </a:lnTo>
                    <a:lnTo>
                      <a:pt x="12602" y="7003"/>
                    </a:lnTo>
                    <a:lnTo>
                      <a:pt x="12524" y="6997"/>
                    </a:lnTo>
                    <a:lnTo>
                      <a:pt x="12446" y="6990"/>
                    </a:lnTo>
                    <a:lnTo>
                      <a:pt x="12370" y="6980"/>
                    </a:lnTo>
                    <a:lnTo>
                      <a:pt x="12296" y="6970"/>
                    </a:lnTo>
                    <a:lnTo>
                      <a:pt x="12222" y="6958"/>
                    </a:lnTo>
                    <a:lnTo>
                      <a:pt x="12150" y="6944"/>
                    </a:lnTo>
                    <a:lnTo>
                      <a:pt x="12080" y="6929"/>
                    </a:lnTo>
                    <a:lnTo>
                      <a:pt x="12011" y="6913"/>
                    </a:lnTo>
                    <a:lnTo>
                      <a:pt x="11943" y="6896"/>
                    </a:lnTo>
                    <a:lnTo>
                      <a:pt x="11875" y="6877"/>
                    </a:lnTo>
                    <a:lnTo>
                      <a:pt x="11810" y="6858"/>
                    </a:lnTo>
                    <a:lnTo>
                      <a:pt x="11745" y="6838"/>
                    </a:lnTo>
                    <a:lnTo>
                      <a:pt x="11683" y="6816"/>
                    </a:lnTo>
                    <a:lnTo>
                      <a:pt x="11622" y="6794"/>
                    </a:lnTo>
                    <a:lnTo>
                      <a:pt x="11562" y="6770"/>
                    </a:lnTo>
                    <a:lnTo>
                      <a:pt x="11503" y="6746"/>
                    </a:lnTo>
                    <a:lnTo>
                      <a:pt x="11445" y="6722"/>
                    </a:lnTo>
                    <a:lnTo>
                      <a:pt x="11388" y="6696"/>
                    </a:lnTo>
                    <a:lnTo>
                      <a:pt x="11334" y="6670"/>
                    </a:lnTo>
                    <a:lnTo>
                      <a:pt x="11280" y="6643"/>
                    </a:lnTo>
                    <a:lnTo>
                      <a:pt x="11227" y="6617"/>
                    </a:lnTo>
                    <a:lnTo>
                      <a:pt x="11177" y="6589"/>
                    </a:lnTo>
                    <a:lnTo>
                      <a:pt x="11127" y="6561"/>
                    </a:lnTo>
                    <a:lnTo>
                      <a:pt x="11079" y="6532"/>
                    </a:lnTo>
                    <a:lnTo>
                      <a:pt x="11031" y="6504"/>
                    </a:lnTo>
                    <a:lnTo>
                      <a:pt x="10986" y="6476"/>
                    </a:lnTo>
                    <a:lnTo>
                      <a:pt x="10941" y="6446"/>
                    </a:lnTo>
                    <a:lnTo>
                      <a:pt x="10898" y="6417"/>
                    </a:lnTo>
                    <a:lnTo>
                      <a:pt x="10856" y="6388"/>
                    </a:lnTo>
                    <a:lnTo>
                      <a:pt x="10815" y="6358"/>
                    </a:lnTo>
                    <a:lnTo>
                      <a:pt x="10776" y="6329"/>
                    </a:lnTo>
                    <a:lnTo>
                      <a:pt x="10738" y="6300"/>
                    </a:lnTo>
                    <a:lnTo>
                      <a:pt x="10701" y="6272"/>
                    </a:lnTo>
                    <a:lnTo>
                      <a:pt x="10666" y="6243"/>
                    </a:lnTo>
                    <a:lnTo>
                      <a:pt x="10632" y="6215"/>
                    </a:lnTo>
                    <a:lnTo>
                      <a:pt x="10599" y="6186"/>
                    </a:lnTo>
                    <a:lnTo>
                      <a:pt x="10568" y="6159"/>
                    </a:lnTo>
                    <a:lnTo>
                      <a:pt x="10537" y="6131"/>
                    </a:lnTo>
                    <a:lnTo>
                      <a:pt x="10508" y="6105"/>
                    </a:lnTo>
                    <a:lnTo>
                      <a:pt x="10480" y="6079"/>
                    </a:lnTo>
                    <a:lnTo>
                      <a:pt x="10454" y="6053"/>
                    </a:lnTo>
                    <a:lnTo>
                      <a:pt x="10429" y="6028"/>
                    </a:lnTo>
                    <a:lnTo>
                      <a:pt x="10405" y="6005"/>
                    </a:lnTo>
                    <a:lnTo>
                      <a:pt x="10383" y="5982"/>
                    </a:lnTo>
                    <a:lnTo>
                      <a:pt x="10361" y="5959"/>
                    </a:lnTo>
                    <a:lnTo>
                      <a:pt x="10341" y="5938"/>
                    </a:lnTo>
                    <a:lnTo>
                      <a:pt x="10323" y="5917"/>
                    </a:lnTo>
                    <a:lnTo>
                      <a:pt x="10305" y="5898"/>
                    </a:lnTo>
                    <a:lnTo>
                      <a:pt x="10290" y="5879"/>
                    </a:lnTo>
                    <a:lnTo>
                      <a:pt x="10274" y="5863"/>
                    </a:lnTo>
                    <a:lnTo>
                      <a:pt x="10261" y="5846"/>
                    </a:lnTo>
                    <a:lnTo>
                      <a:pt x="10250" y="5832"/>
                    </a:lnTo>
                    <a:lnTo>
                      <a:pt x="10238" y="5818"/>
                    </a:lnTo>
                    <a:lnTo>
                      <a:pt x="10229" y="5806"/>
                    </a:lnTo>
                    <a:lnTo>
                      <a:pt x="10221" y="5796"/>
                    </a:lnTo>
                    <a:lnTo>
                      <a:pt x="10213" y="5786"/>
                    </a:lnTo>
                    <a:lnTo>
                      <a:pt x="10207" y="5778"/>
                    </a:lnTo>
                    <a:lnTo>
                      <a:pt x="10203" y="5773"/>
                    </a:lnTo>
                    <a:lnTo>
                      <a:pt x="10200" y="5768"/>
                    </a:lnTo>
                    <a:lnTo>
                      <a:pt x="10198" y="5766"/>
                    </a:lnTo>
                    <a:lnTo>
                      <a:pt x="10197" y="5765"/>
                    </a:lnTo>
                    <a:lnTo>
                      <a:pt x="10197" y="5766"/>
                    </a:lnTo>
                    <a:lnTo>
                      <a:pt x="10197" y="5770"/>
                    </a:lnTo>
                    <a:lnTo>
                      <a:pt x="10196" y="5776"/>
                    </a:lnTo>
                    <a:lnTo>
                      <a:pt x="10194" y="5785"/>
                    </a:lnTo>
                    <a:lnTo>
                      <a:pt x="10193" y="5797"/>
                    </a:lnTo>
                    <a:lnTo>
                      <a:pt x="10191" y="5810"/>
                    </a:lnTo>
                    <a:lnTo>
                      <a:pt x="10189" y="5826"/>
                    </a:lnTo>
                    <a:lnTo>
                      <a:pt x="10187" y="5844"/>
                    </a:lnTo>
                    <a:lnTo>
                      <a:pt x="10185" y="5864"/>
                    </a:lnTo>
                    <a:lnTo>
                      <a:pt x="10182" y="5885"/>
                    </a:lnTo>
                    <a:lnTo>
                      <a:pt x="10179" y="5909"/>
                    </a:lnTo>
                    <a:lnTo>
                      <a:pt x="10177" y="5935"/>
                    </a:lnTo>
                    <a:lnTo>
                      <a:pt x="10175" y="5963"/>
                    </a:lnTo>
                    <a:lnTo>
                      <a:pt x="10172" y="5991"/>
                    </a:lnTo>
                    <a:lnTo>
                      <a:pt x="10170" y="6021"/>
                    </a:lnTo>
                    <a:lnTo>
                      <a:pt x="10168" y="6053"/>
                    </a:lnTo>
                    <a:lnTo>
                      <a:pt x="10165" y="6086"/>
                    </a:lnTo>
                    <a:lnTo>
                      <a:pt x="10163" y="6121"/>
                    </a:lnTo>
                    <a:lnTo>
                      <a:pt x="10162" y="6157"/>
                    </a:lnTo>
                    <a:lnTo>
                      <a:pt x="10160" y="6194"/>
                    </a:lnTo>
                    <a:lnTo>
                      <a:pt x="10159" y="6231"/>
                    </a:lnTo>
                    <a:lnTo>
                      <a:pt x="10158" y="6271"/>
                    </a:lnTo>
                    <a:lnTo>
                      <a:pt x="10157" y="6351"/>
                    </a:lnTo>
                    <a:lnTo>
                      <a:pt x="10157" y="6434"/>
                    </a:lnTo>
                    <a:lnTo>
                      <a:pt x="10159" y="6520"/>
                    </a:lnTo>
                    <a:lnTo>
                      <a:pt x="10163" y="6607"/>
                    </a:lnTo>
                    <a:lnTo>
                      <a:pt x="10170" y="6696"/>
                    </a:lnTo>
                    <a:lnTo>
                      <a:pt x="10179" y="6784"/>
                    </a:lnTo>
                    <a:lnTo>
                      <a:pt x="10192" y="6872"/>
                    </a:lnTo>
                    <a:lnTo>
                      <a:pt x="10207" y="6959"/>
                    </a:lnTo>
                    <a:lnTo>
                      <a:pt x="10226" y="7044"/>
                    </a:lnTo>
                    <a:lnTo>
                      <a:pt x="10249" y="7128"/>
                    </a:lnTo>
                    <a:lnTo>
                      <a:pt x="10262" y="7168"/>
                    </a:lnTo>
                    <a:lnTo>
                      <a:pt x="10275" y="7207"/>
                    </a:lnTo>
                    <a:lnTo>
                      <a:pt x="10291" y="7246"/>
                    </a:lnTo>
                    <a:lnTo>
                      <a:pt x="10306" y="7283"/>
                    </a:lnTo>
                    <a:lnTo>
                      <a:pt x="10324" y="7320"/>
                    </a:lnTo>
                    <a:lnTo>
                      <a:pt x="10342" y="7355"/>
                    </a:lnTo>
                    <a:lnTo>
                      <a:pt x="10361" y="7389"/>
                    </a:lnTo>
                    <a:lnTo>
                      <a:pt x="10383" y="7422"/>
                    </a:lnTo>
                    <a:lnTo>
                      <a:pt x="10404" y="7454"/>
                    </a:lnTo>
                    <a:lnTo>
                      <a:pt x="10427" y="7484"/>
                    </a:lnTo>
                    <a:lnTo>
                      <a:pt x="10452" y="7512"/>
                    </a:lnTo>
                    <a:lnTo>
                      <a:pt x="10478" y="7539"/>
                    </a:lnTo>
                    <a:lnTo>
                      <a:pt x="10506" y="7564"/>
                    </a:lnTo>
                    <a:lnTo>
                      <a:pt x="10535" y="7587"/>
                    </a:lnTo>
                    <a:lnTo>
                      <a:pt x="10564" y="7609"/>
                    </a:lnTo>
                    <a:lnTo>
                      <a:pt x="10596" y="7627"/>
                    </a:lnTo>
                    <a:lnTo>
                      <a:pt x="10629" y="7645"/>
                    </a:lnTo>
                    <a:lnTo>
                      <a:pt x="10665" y="7660"/>
                    </a:lnTo>
                    <a:lnTo>
                      <a:pt x="10702" y="7672"/>
                    </a:lnTo>
                    <a:lnTo>
                      <a:pt x="10740" y="7683"/>
                    </a:lnTo>
                    <a:lnTo>
                      <a:pt x="10779" y="7691"/>
                    </a:lnTo>
                    <a:lnTo>
                      <a:pt x="10820" y="7697"/>
                    </a:lnTo>
                    <a:lnTo>
                      <a:pt x="10882" y="7697"/>
                    </a:lnTo>
                    <a:lnTo>
                      <a:pt x="10923" y="7695"/>
                    </a:lnTo>
                    <a:lnTo>
                      <a:pt x="10962" y="7690"/>
                    </a:lnTo>
                    <a:lnTo>
                      <a:pt x="11000" y="7683"/>
                    </a:lnTo>
                    <a:lnTo>
                      <a:pt x="11037" y="7671"/>
                    </a:lnTo>
                    <a:lnTo>
                      <a:pt x="11073" y="7658"/>
                    </a:lnTo>
                    <a:lnTo>
                      <a:pt x="11108" y="7643"/>
                    </a:lnTo>
                    <a:lnTo>
                      <a:pt x="11142" y="7624"/>
                    </a:lnTo>
                    <a:lnTo>
                      <a:pt x="11175" y="7604"/>
                    </a:lnTo>
                    <a:lnTo>
                      <a:pt x="11206" y="7583"/>
                    </a:lnTo>
                    <a:lnTo>
                      <a:pt x="11235" y="7559"/>
                    </a:lnTo>
                    <a:lnTo>
                      <a:pt x="11264" y="7535"/>
                    </a:lnTo>
                    <a:lnTo>
                      <a:pt x="11291" y="7510"/>
                    </a:lnTo>
                    <a:lnTo>
                      <a:pt x="11318" y="7483"/>
                    </a:lnTo>
                    <a:lnTo>
                      <a:pt x="11343" y="7456"/>
                    </a:lnTo>
                    <a:lnTo>
                      <a:pt x="11367" y="7428"/>
                    </a:lnTo>
                    <a:lnTo>
                      <a:pt x="11389" y="7401"/>
                    </a:lnTo>
                    <a:lnTo>
                      <a:pt x="11411" y="7373"/>
                    </a:lnTo>
                    <a:lnTo>
                      <a:pt x="11431" y="7346"/>
                    </a:lnTo>
                    <a:lnTo>
                      <a:pt x="11449" y="7318"/>
                    </a:lnTo>
                    <a:lnTo>
                      <a:pt x="11467" y="7292"/>
                    </a:lnTo>
                    <a:lnTo>
                      <a:pt x="11483" y="7267"/>
                    </a:lnTo>
                    <a:lnTo>
                      <a:pt x="11498" y="7242"/>
                    </a:lnTo>
                    <a:lnTo>
                      <a:pt x="11511" y="7219"/>
                    </a:lnTo>
                    <a:lnTo>
                      <a:pt x="11522" y="7198"/>
                    </a:lnTo>
                    <a:lnTo>
                      <a:pt x="11534" y="7177"/>
                    </a:lnTo>
                    <a:lnTo>
                      <a:pt x="11543" y="7159"/>
                    </a:lnTo>
                    <a:lnTo>
                      <a:pt x="11550" y="7144"/>
                    </a:lnTo>
                    <a:lnTo>
                      <a:pt x="11558" y="7130"/>
                    </a:lnTo>
                    <a:lnTo>
                      <a:pt x="11562" y="7119"/>
                    </a:lnTo>
                    <a:lnTo>
                      <a:pt x="11566" y="7111"/>
                    </a:lnTo>
                    <a:lnTo>
                      <a:pt x="11568" y="7106"/>
                    </a:lnTo>
                    <a:lnTo>
                      <a:pt x="11569" y="7105"/>
                    </a:lnTo>
                    <a:lnTo>
                      <a:pt x="11724" y="7136"/>
                    </a:lnTo>
                    <a:lnTo>
                      <a:pt x="11724" y="7136"/>
                    </a:lnTo>
                    <a:lnTo>
                      <a:pt x="11724" y="7138"/>
                    </a:lnTo>
                    <a:lnTo>
                      <a:pt x="11723" y="7142"/>
                    </a:lnTo>
                    <a:lnTo>
                      <a:pt x="11721" y="7146"/>
                    </a:lnTo>
                    <a:lnTo>
                      <a:pt x="11720" y="7152"/>
                    </a:lnTo>
                    <a:lnTo>
                      <a:pt x="11718" y="7158"/>
                    </a:lnTo>
                    <a:lnTo>
                      <a:pt x="11714" y="7167"/>
                    </a:lnTo>
                    <a:lnTo>
                      <a:pt x="11712" y="7176"/>
                    </a:lnTo>
                    <a:lnTo>
                      <a:pt x="11705" y="7197"/>
                    </a:lnTo>
                    <a:lnTo>
                      <a:pt x="11696" y="7222"/>
                    </a:lnTo>
                    <a:lnTo>
                      <a:pt x="11686" y="7250"/>
                    </a:lnTo>
                    <a:lnTo>
                      <a:pt x="11674" y="7282"/>
                    </a:lnTo>
                    <a:lnTo>
                      <a:pt x="11660" y="7316"/>
                    </a:lnTo>
                    <a:lnTo>
                      <a:pt x="11644" y="7352"/>
                    </a:lnTo>
                    <a:lnTo>
                      <a:pt x="11627" y="7391"/>
                    </a:lnTo>
                    <a:lnTo>
                      <a:pt x="11607" y="7431"/>
                    </a:lnTo>
                    <a:lnTo>
                      <a:pt x="11586" y="7474"/>
                    </a:lnTo>
                    <a:lnTo>
                      <a:pt x="11563" y="7516"/>
                    </a:lnTo>
                    <a:lnTo>
                      <a:pt x="11538" y="7559"/>
                    </a:lnTo>
                    <a:lnTo>
                      <a:pt x="11510" y="7603"/>
                    </a:lnTo>
                    <a:lnTo>
                      <a:pt x="11480" y="7647"/>
                    </a:lnTo>
                    <a:lnTo>
                      <a:pt x="11449" y="7690"/>
                    </a:lnTo>
                    <a:lnTo>
                      <a:pt x="11415" y="7733"/>
                    </a:lnTo>
                    <a:lnTo>
                      <a:pt x="11379" y="7774"/>
                    </a:lnTo>
                    <a:lnTo>
                      <a:pt x="11341" y="7816"/>
                    </a:lnTo>
                    <a:lnTo>
                      <a:pt x="11299" y="7854"/>
                    </a:lnTo>
                    <a:lnTo>
                      <a:pt x="11257" y="7891"/>
                    </a:lnTo>
                    <a:lnTo>
                      <a:pt x="11212" y="7925"/>
                    </a:lnTo>
                    <a:lnTo>
                      <a:pt x="11164" y="7956"/>
                    </a:lnTo>
                    <a:lnTo>
                      <a:pt x="11114" y="7985"/>
                    </a:lnTo>
                    <a:lnTo>
                      <a:pt x="11061" y="8009"/>
                    </a:lnTo>
                    <a:lnTo>
                      <a:pt x="11005" y="8031"/>
                    </a:lnTo>
                    <a:lnTo>
                      <a:pt x="10977" y="8040"/>
                    </a:lnTo>
                    <a:lnTo>
                      <a:pt x="10947" y="8047"/>
                    </a:lnTo>
                    <a:lnTo>
                      <a:pt x="10917" y="8055"/>
                    </a:lnTo>
                    <a:lnTo>
                      <a:pt x="10888" y="8061"/>
                    </a:lnTo>
                    <a:lnTo>
                      <a:pt x="10856" y="8065"/>
                    </a:lnTo>
                    <a:lnTo>
                      <a:pt x="10824" y="8068"/>
                    </a:lnTo>
                    <a:lnTo>
                      <a:pt x="10792" y="8070"/>
                    </a:lnTo>
                    <a:lnTo>
                      <a:pt x="10759" y="8071"/>
                    </a:lnTo>
                    <a:lnTo>
                      <a:pt x="10711" y="8069"/>
                    </a:lnTo>
                    <a:lnTo>
                      <a:pt x="10665" y="8065"/>
                    </a:lnTo>
                    <a:lnTo>
                      <a:pt x="10618" y="8058"/>
                    </a:lnTo>
                    <a:lnTo>
                      <a:pt x="10572" y="8047"/>
                    </a:lnTo>
                    <a:lnTo>
                      <a:pt x="10524" y="8034"/>
                    </a:lnTo>
                    <a:lnTo>
                      <a:pt x="10478" y="8019"/>
                    </a:lnTo>
                    <a:lnTo>
                      <a:pt x="10431" y="7999"/>
                    </a:lnTo>
                    <a:lnTo>
                      <a:pt x="10384" y="7977"/>
                    </a:lnTo>
                    <a:lnTo>
                      <a:pt x="10331" y="7952"/>
                    </a:lnTo>
                    <a:lnTo>
                      <a:pt x="10276" y="7924"/>
                    </a:lnTo>
                    <a:lnTo>
                      <a:pt x="10222" y="7892"/>
                    </a:lnTo>
                    <a:lnTo>
                      <a:pt x="10166" y="7857"/>
                    </a:lnTo>
                    <a:lnTo>
                      <a:pt x="10109" y="7821"/>
                    </a:lnTo>
                    <a:lnTo>
                      <a:pt x="10053" y="7781"/>
                    </a:lnTo>
                    <a:lnTo>
                      <a:pt x="9999" y="7739"/>
                    </a:lnTo>
                    <a:lnTo>
                      <a:pt x="9944" y="7696"/>
                    </a:lnTo>
                    <a:lnTo>
                      <a:pt x="9890" y="7652"/>
                    </a:lnTo>
                    <a:lnTo>
                      <a:pt x="9839" y="7607"/>
                    </a:lnTo>
                    <a:lnTo>
                      <a:pt x="9788" y="7560"/>
                    </a:lnTo>
                    <a:lnTo>
                      <a:pt x="9740" y="7513"/>
                    </a:lnTo>
                    <a:lnTo>
                      <a:pt x="9694" y="7465"/>
                    </a:lnTo>
                    <a:lnTo>
                      <a:pt x="9651" y="7417"/>
                    </a:lnTo>
                    <a:lnTo>
                      <a:pt x="9611" y="7370"/>
                    </a:lnTo>
                    <a:lnTo>
                      <a:pt x="9573" y="7323"/>
                    </a:lnTo>
                    <a:lnTo>
                      <a:pt x="9524" y="7310"/>
                    </a:lnTo>
                    <a:lnTo>
                      <a:pt x="9475" y="7295"/>
                    </a:lnTo>
                    <a:lnTo>
                      <a:pt x="9426" y="7279"/>
                    </a:lnTo>
                    <a:lnTo>
                      <a:pt x="9377" y="7260"/>
                    </a:lnTo>
                    <a:lnTo>
                      <a:pt x="9330" y="7241"/>
                    </a:lnTo>
                    <a:lnTo>
                      <a:pt x="9282" y="7219"/>
                    </a:lnTo>
                    <a:lnTo>
                      <a:pt x="9236" y="7197"/>
                    </a:lnTo>
                    <a:lnTo>
                      <a:pt x="9189" y="7173"/>
                    </a:lnTo>
                    <a:lnTo>
                      <a:pt x="9145" y="7148"/>
                    </a:lnTo>
                    <a:lnTo>
                      <a:pt x="9101" y="7123"/>
                    </a:lnTo>
                    <a:lnTo>
                      <a:pt x="9057" y="7098"/>
                    </a:lnTo>
                    <a:lnTo>
                      <a:pt x="9016" y="7071"/>
                    </a:lnTo>
                    <a:lnTo>
                      <a:pt x="8975" y="7044"/>
                    </a:lnTo>
                    <a:lnTo>
                      <a:pt x="8935" y="7017"/>
                    </a:lnTo>
                    <a:lnTo>
                      <a:pt x="8897" y="6991"/>
                    </a:lnTo>
                    <a:lnTo>
                      <a:pt x="8861" y="6965"/>
                    </a:lnTo>
                    <a:lnTo>
                      <a:pt x="8826" y="6938"/>
                    </a:lnTo>
                    <a:lnTo>
                      <a:pt x="8793" y="6912"/>
                    </a:lnTo>
                    <a:lnTo>
                      <a:pt x="8761" y="6888"/>
                    </a:lnTo>
                    <a:lnTo>
                      <a:pt x="8731" y="6864"/>
                    </a:lnTo>
                    <a:lnTo>
                      <a:pt x="8703" y="6841"/>
                    </a:lnTo>
                    <a:lnTo>
                      <a:pt x="8677" y="6819"/>
                    </a:lnTo>
                    <a:lnTo>
                      <a:pt x="8654" y="6798"/>
                    </a:lnTo>
                    <a:lnTo>
                      <a:pt x="8632" y="6779"/>
                    </a:lnTo>
                    <a:lnTo>
                      <a:pt x="8612" y="6762"/>
                    </a:lnTo>
                    <a:lnTo>
                      <a:pt x="8595" y="6746"/>
                    </a:lnTo>
                    <a:lnTo>
                      <a:pt x="8580" y="6733"/>
                    </a:lnTo>
                    <a:lnTo>
                      <a:pt x="8568" y="6721"/>
                    </a:lnTo>
                    <a:lnTo>
                      <a:pt x="8559" y="6711"/>
                    </a:lnTo>
                    <a:lnTo>
                      <a:pt x="8551" y="6705"/>
                    </a:lnTo>
                    <a:lnTo>
                      <a:pt x="8547" y="6701"/>
                    </a:lnTo>
                    <a:lnTo>
                      <a:pt x="8545" y="6699"/>
                    </a:lnTo>
                    <a:lnTo>
                      <a:pt x="8546" y="6701"/>
                    </a:lnTo>
                    <a:lnTo>
                      <a:pt x="8547" y="6706"/>
                    </a:lnTo>
                    <a:lnTo>
                      <a:pt x="8549" y="6716"/>
                    </a:lnTo>
                    <a:lnTo>
                      <a:pt x="8553" y="6728"/>
                    </a:lnTo>
                    <a:lnTo>
                      <a:pt x="8559" y="6743"/>
                    </a:lnTo>
                    <a:lnTo>
                      <a:pt x="8565" y="6762"/>
                    </a:lnTo>
                    <a:lnTo>
                      <a:pt x="8574" y="6784"/>
                    </a:lnTo>
                    <a:lnTo>
                      <a:pt x="8584" y="6808"/>
                    </a:lnTo>
                    <a:lnTo>
                      <a:pt x="8597" y="6836"/>
                    </a:lnTo>
                    <a:lnTo>
                      <a:pt x="8612" y="6867"/>
                    </a:lnTo>
                    <a:lnTo>
                      <a:pt x="8630" y="6900"/>
                    </a:lnTo>
                    <a:lnTo>
                      <a:pt x="8651" y="6936"/>
                    </a:lnTo>
                    <a:lnTo>
                      <a:pt x="8674" y="6975"/>
                    </a:lnTo>
                    <a:lnTo>
                      <a:pt x="8701" y="7015"/>
                    </a:lnTo>
                    <a:lnTo>
                      <a:pt x="8730" y="7059"/>
                    </a:lnTo>
                    <a:lnTo>
                      <a:pt x="8764" y="7105"/>
                    </a:lnTo>
                    <a:lnTo>
                      <a:pt x="8812" y="7163"/>
                    </a:lnTo>
                    <a:lnTo>
                      <a:pt x="8862" y="7218"/>
                    </a:lnTo>
                    <a:lnTo>
                      <a:pt x="8914" y="7272"/>
                    </a:lnTo>
                    <a:lnTo>
                      <a:pt x="8966" y="7323"/>
                    </a:lnTo>
                    <a:lnTo>
                      <a:pt x="9019" y="7373"/>
                    </a:lnTo>
                    <a:lnTo>
                      <a:pt x="9071" y="7419"/>
                    </a:lnTo>
                    <a:lnTo>
                      <a:pt x="9121" y="7462"/>
                    </a:lnTo>
                    <a:lnTo>
                      <a:pt x="9169" y="7501"/>
                    </a:lnTo>
                    <a:lnTo>
                      <a:pt x="9214" y="7539"/>
                    </a:lnTo>
                    <a:lnTo>
                      <a:pt x="9235" y="7555"/>
                    </a:lnTo>
                    <a:lnTo>
                      <a:pt x="9255" y="7570"/>
                    </a:lnTo>
                    <a:lnTo>
                      <a:pt x="9275" y="7585"/>
                    </a:lnTo>
                    <a:lnTo>
                      <a:pt x="9293" y="7598"/>
                    </a:lnTo>
                    <a:lnTo>
                      <a:pt x="9309" y="7611"/>
                    </a:lnTo>
                    <a:lnTo>
                      <a:pt x="9325" y="7622"/>
                    </a:lnTo>
                    <a:lnTo>
                      <a:pt x="9338" y="7631"/>
                    </a:lnTo>
                    <a:lnTo>
                      <a:pt x="9350" y="7641"/>
                    </a:lnTo>
                    <a:lnTo>
                      <a:pt x="9362" y="7648"/>
                    </a:lnTo>
                    <a:lnTo>
                      <a:pt x="9370" y="7654"/>
                    </a:lnTo>
                    <a:lnTo>
                      <a:pt x="9377" y="7659"/>
                    </a:lnTo>
                    <a:lnTo>
                      <a:pt x="9382" y="7662"/>
                    </a:lnTo>
                    <a:lnTo>
                      <a:pt x="9386" y="7665"/>
                    </a:lnTo>
                    <a:lnTo>
                      <a:pt x="9387" y="7665"/>
                    </a:lnTo>
                    <a:lnTo>
                      <a:pt x="9387" y="7666"/>
                    </a:lnTo>
                    <a:lnTo>
                      <a:pt x="9386" y="7670"/>
                    </a:lnTo>
                    <a:lnTo>
                      <a:pt x="9382" y="7677"/>
                    </a:lnTo>
                    <a:lnTo>
                      <a:pt x="9379" y="7684"/>
                    </a:lnTo>
                    <a:lnTo>
                      <a:pt x="9376" y="7694"/>
                    </a:lnTo>
                    <a:lnTo>
                      <a:pt x="9371" y="7706"/>
                    </a:lnTo>
                    <a:lnTo>
                      <a:pt x="9366" y="7721"/>
                    </a:lnTo>
                    <a:lnTo>
                      <a:pt x="9360" y="7737"/>
                    </a:lnTo>
                    <a:lnTo>
                      <a:pt x="9352" y="7756"/>
                    </a:lnTo>
                    <a:lnTo>
                      <a:pt x="9344" y="7775"/>
                    </a:lnTo>
                    <a:lnTo>
                      <a:pt x="9336" y="7797"/>
                    </a:lnTo>
                    <a:lnTo>
                      <a:pt x="9327" y="7821"/>
                    </a:lnTo>
                    <a:lnTo>
                      <a:pt x="9317" y="7845"/>
                    </a:lnTo>
                    <a:lnTo>
                      <a:pt x="9307" y="7872"/>
                    </a:lnTo>
                    <a:lnTo>
                      <a:pt x="9296" y="7901"/>
                    </a:lnTo>
                    <a:lnTo>
                      <a:pt x="9284" y="7930"/>
                    </a:lnTo>
                    <a:lnTo>
                      <a:pt x="9272" y="7962"/>
                    </a:lnTo>
                    <a:lnTo>
                      <a:pt x="9260" y="7994"/>
                    </a:lnTo>
                    <a:lnTo>
                      <a:pt x="9246" y="8027"/>
                    </a:lnTo>
                    <a:lnTo>
                      <a:pt x="9232" y="8062"/>
                    </a:lnTo>
                    <a:lnTo>
                      <a:pt x="9217" y="8098"/>
                    </a:lnTo>
                    <a:lnTo>
                      <a:pt x="9203" y="8135"/>
                    </a:lnTo>
                    <a:lnTo>
                      <a:pt x="9172" y="8211"/>
                    </a:lnTo>
                    <a:lnTo>
                      <a:pt x="9139" y="8291"/>
                    </a:lnTo>
                    <a:lnTo>
                      <a:pt x="9105" y="8374"/>
                    </a:lnTo>
                    <a:lnTo>
                      <a:pt x="9070" y="8459"/>
                    </a:lnTo>
                    <a:lnTo>
                      <a:pt x="9032" y="8546"/>
                    </a:lnTo>
                    <a:lnTo>
                      <a:pt x="8994" y="8635"/>
                    </a:lnTo>
                    <a:lnTo>
                      <a:pt x="8956" y="8723"/>
                    </a:lnTo>
                    <a:lnTo>
                      <a:pt x="8878" y="8901"/>
                    </a:lnTo>
                    <a:lnTo>
                      <a:pt x="8837" y="8989"/>
                    </a:lnTo>
                    <a:lnTo>
                      <a:pt x="8797" y="9075"/>
                    </a:lnTo>
                    <a:lnTo>
                      <a:pt x="8757" y="9161"/>
                    </a:lnTo>
                    <a:lnTo>
                      <a:pt x="8717" y="9243"/>
                    </a:lnTo>
                    <a:lnTo>
                      <a:pt x="8676" y="9323"/>
                    </a:lnTo>
                    <a:lnTo>
                      <a:pt x="8637" y="9399"/>
                    </a:lnTo>
                    <a:lnTo>
                      <a:pt x="8617" y="9435"/>
                    </a:lnTo>
                    <a:lnTo>
                      <a:pt x="8599" y="9471"/>
                    </a:lnTo>
                    <a:lnTo>
                      <a:pt x="8579" y="9505"/>
                    </a:lnTo>
                    <a:lnTo>
                      <a:pt x="8561" y="9539"/>
                    </a:lnTo>
                    <a:lnTo>
                      <a:pt x="8542" y="9571"/>
                    </a:lnTo>
                    <a:lnTo>
                      <a:pt x="8524" y="9601"/>
                    </a:lnTo>
                    <a:lnTo>
                      <a:pt x="8506" y="9631"/>
                    </a:lnTo>
                    <a:lnTo>
                      <a:pt x="8488" y="9658"/>
                    </a:lnTo>
                    <a:lnTo>
                      <a:pt x="8471" y="9684"/>
                    </a:lnTo>
                    <a:lnTo>
                      <a:pt x="8453" y="9709"/>
                    </a:lnTo>
                    <a:lnTo>
                      <a:pt x="8437" y="9733"/>
                    </a:lnTo>
                    <a:lnTo>
                      <a:pt x="8420" y="9753"/>
                    </a:lnTo>
                    <a:lnTo>
                      <a:pt x="8388" y="9794"/>
                    </a:lnTo>
                    <a:lnTo>
                      <a:pt x="8354" y="9835"/>
                    </a:lnTo>
                    <a:lnTo>
                      <a:pt x="8284" y="9913"/>
                    </a:lnTo>
                    <a:lnTo>
                      <a:pt x="8210" y="9990"/>
                    </a:lnTo>
                    <a:lnTo>
                      <a:pt x="8132" y="10065"/>
                    </a:lnTo>
                    <a:lnTo>
                      <a:pt x="8052" y="10138"/>
                    </a:lnTo>
                    <a:lnTo>
                      <a:pt x="7969" y="10212"/>
                    </a:lnTo>
                    <a:lnTo>
                      <a:pt x="7885" y="10283"/>
                    </a:lnTo>
                    <a:lnTo>
                      <a:pt x="7798" y="10354"/>
                    </a:lnTo>
                    <a:lnTo>
                      <a:pt x="7709" y="10423"/>
                    </a:lnTo>
                    <a:lnTo>
                      <a:pt x="7620" y="10493"/>
                    </a:lnTo>
                    <a:lnTo>
                      <a:pt x="7440" y="10630"/>
                    </a:lnTo>
                    <a:lnTo>
                      <a:pt x="7258" y="10768"/>
                    </a:lnTo>
                    <a:lnTo>
                      <a:pt x="7169" y="10837"/>
                    </a:lnTo>
                    <a:lnTo>
                      <a:pt x="7080" y="10907"/>
                    </a:lnTo>
                    <a:lnTo>
                      <a:pt x="7046" y="10935"/>
                    </a:lnTo>
                    <a:lnTo>
                      <a:pt x="7013" y="10960"/>
                    </a:lnTo>
                    <a:lnTo>
                      <a:pt x="6981" y="10984"/>
                    </a:lnTo>
                    <a:lnTo>
                      <a:pt x="6951" y="11007"/>
                    </a:lnTo>
                    <a:lnTo>
                      <a:pt x="6921" y="11026"/>
                    </a:lnTo>
                    <a:lnTo>
                      <a:pt x="6894" y="11044"/>
                    </a:lnTo>
                    <a:lnTo>
                      <a:pt x="6866" y="11060"/>
                    </a:lnTo>
                    <a:lnTo>
                      <a:pt x="6839" y="11074"/>
                    </a:lnTo>
                    <a:lnTo>
                      <a:pt x="6813" y="11086"/>
                    </a:lnTo>
                    <a:lnTo>
                      <a:pt x="6788" y="11097"/>
                    </a:lnTo>
                    <a:lnTo>
                      <a:pt x="6763" y="11106"/>
                    </a:lnTo>
                    <a:lnTo>
                      <a:pt x="6739" y="11113"/>
                    </a:lnTo>
                    <a:lnTo>
                      <a:pt x="6715" y="11118"/>
                    </a:lnTo>
                    <a:lnTo>
                      <a:pt x="6691" y="11122"/>
                    </a:lnTo>
                    <a:lnTo>
                      <a:pt x="6667" y="11124"/>
                    </a:lnTo>
                    <a:lnTo>
                      <a:pt x="6645" y="11125"/>
                    </a:lnTo>
                    <a:lnTo>
                      <a:pt x="6627" y="11124"/>
                    </a:lnTo>
                    <a:lnTo>
                      <a:pt x="6610" y="11123"/>
                    </a:lnTo>
                    <a:lnTo>
                      <a:pt x="6592" y="11120"/>
                    </a:lnTo>
                    <a:lnTo>
                      <a:pt x="6576" y="11116"/>
                    </a:lnTo>
                    <a:lnTo>
                      <a:pt x="6558" y="11111"/>
                    </a:lnTo>
                    <a:lnTo>
                      <a:pt x="6541" y="11105"/>
                    </a:lnTo>
                    <a:lnTo>
                      <a:pt x="6524" y="11097"/>
                    </a:lnTo>
                    <a:lnTo>
                      <a:pt x="6506" y="11089"/>
                    </a:lnTo>
                    <a:lnTo>
                      <a:pt x="6489" y="11080"/>
                    </a:lnTo>
                    <a:lnTo>
                      <a:pt x="6471" y="11070"/>
                    </a:lnTo>
                    <a:lnTo>
                      <a:pt x="6454" y="11057"/>
                    </a:lnTo>
                    <a:lnTo>
                      <a:pt x="6436" y="11044"/>
                    </a:lnTo>
                    <a:lnTo>
                      <a:pt x="6418" y="11030"/>
                    </a:lnTo>
                    <a:lnTo>
                      <a:pt x="6399" y="11015"/>
                    </a:lnTo>
                    <a:lnTo>
                      <a:pt x="6379" y="10998"/>
                    </a:lnTo>
                    <a:lnTo>
                      <a:pt x="6360" y="10981"/>
                    </a:lnTo>
                    <a:lnTo>
                      <a:pt x="6340" y="10961"/>
                    </a:lnTo>
                    <a:lnTo>
                      <a:pt x="6320" y="10942"/>
                    </a:lnTo>
                    <a:lnTo>
                      <a:pt x="6299" y="10920"/>
                    </a:lnTo>
                    <a:lnTo>
                      <a:pt x="6277" y="10898"/>
                    </a:lnTo>
                    <a:lnTo>
                      <a:pt x="6255" y="10874"/>
                    </a:lnTo>
                    <a:lnTo>
                      <a:pt x="6232" y="10849"/>
                    </a:lnTo>
                    <a:lnTo>
                      <a:pt x="6208" y="10823"/>
                    </a:lnTo>
                    <a:lnTo>
                      <a:pt x="6184" y="10796"/>
                    </a:lnTo>
                    <a:lnTo>
                      <a:pt x="6160" y="10768"/>
                    </a:lnTo>
                    <a:lnTo>
                      <a:pt x="6134" y="10738"/>
                    </a:lnTo>
                    <a:lnTo>
                      <a:pt x="6107" y="10707"/>
                    </a:lnTo>
                    <a:lnTo>
                      <a:pt x="6079" y="10674"/>
                    </a:lnTo>
                    <a:lnTo>
                      <a:pt x="6050" y="10641"/>
                    </a:lnTo>
                    <a:lnTo>
                      <a:pt x="6021" y="10606"/>
                    </a:lnTo>
                    <a:lnTo>
                      <a:pt x="5990" y="10570"/>
                    </a:lnTo>
                    <a:lnTo>
                      <a:pt x="5958" y="10533"/>
                    </a:lnTo>
                    <a:lnTo>
                      <a:pt x="5938" y="10505"/>
                    </a:lnTo>
                    <a:lnTo>
                      <a:pt x="5917" y="10478"/>
                    </a:lnTo>
                    <a:lnTo>
                      <a:pt x="5897" y="10453"/>
                    </a:lnTo>
                    <a:lnTo>
                      <a:pt x="5880" y="10427"/>
                    </a:lnTo>
                    <a:lnTo>
                      <a:pt x="5846" y="10377"/>
                    </a:lnTo>
                    <a:lnTo>
                      <a:pt x="5817" y="10330"/>
                    </a:lnTo>
                    <a:lnTo>
                      <a:pt x="5791" y="10286"/>
                    </a:lnTo>
                    <a:lnTo>
                      <a:pt x="5769" y="10242"/>
                    </a:lnTo>
                    <a:lnTo>
                      <a:pt x="5751" y="10202"/>
                    </a:lnTo>
                    <a:lnTo>
                      <a:pt x="5735" y="10163"/>
                    </a:lnTo>
                    <a:lnTo>
                      <a:pt x="5724" y="10127"/>
                    </a:lnTo>
                    <a:lnTo>
                      <a:pt x="5715" y="10092"/>
                    </a:lnTo>
                    <a:lnTo>
                      <a:pt x="5708" y="10059"/>
                    </a:lnTo>
                    <a:lnTo>
                      <a:pt x="5705" y="10027"/>
                    </a:lnTo>
                    <a:lnTo>
                      <a:pt x="5705" y="9997"/>
                    </a:lnTo>
                    <a:lnTo>
                      <a:pt x="5706" y="9969"/>
                    </a:lnTo>
                    <a:lnTo>
                      <a:pt x="5710" y="9943"/>
                    </a:lnTo>
                    <a:lnTo>
                      <a:pt x="5718" y="9917"/>
                    </a:lnTo>
                    <a:lnTo>
                      <a:pt x="5726" y="9893"/>
                    </a:lnTo>
                    <a:lnTo>
                      <a:pt x="5735" y="9870"/>
                    </a:lnTo>
                    <a:lnTo>
                      <a:pt x="5748" y="9848"/>
                    </a:lnTo>
                    <a:lnTo>
                      <a:pt x="5761" y="9827"/>
                    </a:lnTo>
                    <a:lnTo>
                      <a:pt x="5776" y="9808"/>
                    </a:lnTo>
                    <a:lnTo>
                      <a:pt x="5792" y="9788"/>
                    </a:lnTo>
                    <a:lnTo>
                      <a:pt x="5810" y="9770"/>
                    </a:lnTo>
                    <a:lnTo>
                      <a:pt x="5827" y="9752"/>
                    </a:lnTo>
                    <a:lnTo>
                      <a:pt x="5866" y="9719"/>
                    </a:lnTo>
                    <a:lnTo>
                      <a:pt x="5907" y="9688"/>
                    </a:lnTo>
                    <a:lnTo>
                      <a:pt x="5949" y="9658"/>
                    </a:lnTo>
                    <a:lnTo>
                      <a:pt x="5990" y="9628"/>
                    </a:lnTo>
                    <a:lnTo>
                      <a:pt x="6073" y="9583"/>
                    </a:lnTo>
                    <a:lnTo>
                      <a:pt x="6156" y="9541"/>
                    </a:lnTo>
                    <a:lnTo>
                      <a:pt x="6197" y="9520"/>
                    </a:lnTo>
                    <a:lnTo>
                      <a:pt x="6237" y="9500"/>
                    </a:lnTo>
                    <a:lnTo>
                      <a:pt x="6276" y="9480"/>
                    </a:lnTo>
                    <a:lnTo>
                      <a:pt x="6313" y="9462"/>
                    </a:lnTo>
                    <a:lnTo>
                      <a:pt x="6348" y="9442"/>
                    </a:lnTo>
                    <a:lnTo>
                      <a:pt x="6383" y="9424"/>
                    </a:lnTo>
                    <a:lnTo>
                      <a:pt x="6413" y="9406"/>
                    </a:lnTo>
                    <a:lnTo>
                      <a:pt x="6441" y="9387"/>
                    </a:lnTo>
                    <a:lnTo>
                      <a:pt x="6466" y="9370"/>
                    </a:lnTo>
                    <a:lnTo>
                      <a:pt x="6488" y="9352"/>
                    </a:lnTo>
                    <a:lnTo>
                      <a:pt x="6505" y="9335"/>
                    </a:lnTo>
                    <a:lnTo>
                      <a:pt x="6514" y="9326"/>
                    </a:lnTo>
                    <a:lnTo>
                      <a:pt x="6520" y="9317"/>
                    </a:lnTo>
                    <a:lnTo>
                      <a:pt x="6525" y="9307"/>
                    </a:lnTo>
                    <a:lnTo>
                      <a:pt x="6530" y="9295"/>
                    </a:lnTo>
                    <a:lnTo>
                      <a:pt x="6535" y="9279"/>
                    </a:lnTo>
                    <a:lnTo>
                      <a:pt x="6538" y="9262"/>
                    </a:lnTo>
                    <a:lnTo>
                      <a:pt x="6543" y="9242"/>
                    </a:lnTo>
                    <a:lnTo>
                      <a:pt x="6546" y="9222"/>
                    </a:lnTo>
                    <a:lnTo>
                      <a:pt x="6549" y="9198"/>
                    </a:lnTo>
                    <a:lnTo>
                      <a:pt x="6551" y="9173"/>
                    </a:lnTo>
                    <a:lnTo>
                      <a:pt x="6553" y="9147"/>
                    </a:lnTo>
                    <a:lnTo>
                      <a:pt x="6555" y="9120"/>
                    </a:lnTo>
                    <a:lnTo>
                      <a:pt x="6556" y="9092"/>
                    </a:lnTo>
                    <a:lnTo>
                      <a:pt x="6557" y="9062"/>
                    </a:lnTo>
                    <a:lnTo>
                      <a:pt x="6558" y="9001"/>
                    </a:lnTo>
                    <a:lnTo>
                      <a:pt x="6559" y="8939"/>
                    </a:lnTo>
                    <a:lnTo>
                      <a:pt x="6558" y="8877"/>
                    </a:lnTo>
                    <a:lnTo>
                      <a:pt x="6558" y="8815"/>
                    </a:lnTo>
                    <a:lnTo>
                      <a:pt x="6556" y="8755"/>
                    </a:lnTo>
                    <a:lnTo>
                      <a:pt x="6556" y="8726"/>
                    </a:lnTo>
                    <a:lnTo>
                      <a:pt x="6555" y="8699"/>
                    </a:lnTo>
                    <a:lnTo>
                      <a:pt x="6554" y="8673"/>
                    </a:lnTo>
                    <a:lnTo>
                      <a:pt x="6554" y="8648"/>
                    </a:lnTo>
                    <a:lnTo>
                      <a:pt x="6553" y="8625"/>
                    </a:lnTo>
                    <a:lnTo>
                      <a:pt x="6552" y="8604"/>
                    </a:lnTo>
                    <a:lnTo>
                      <a:pt x="6552" y="8584"/>
                    </a:lnTo>
                    <a:lnTo>
                      <a:pt x="6552" y="8567"/>
                    </a:lnTo>
                    <a:lnTo>
                      <a:pt x="6551" y="8551"/>
                    </a:lnTo>
                    <a:lnTo>
                      <a:pt x="6551" y="8538"/>
                    </a:lnTo>
                    <a:lnTo>
                      <a:pt x="6548" y="8561"/>
                    </a:lnTo>
                    <a:lnTo>
                      <a:pt x="6543" y="8586"/>
                    </a:lnTo>
                    <a:lnTo>
                      <a:pt x="6537" y="8612"/>
                    </a:lnTo>
                    <a:lnTo>
                      <a:pt x="6530" y="8638"/>
                    </a:lnTo>
                    <a:lnTo>
                      <a:pt x="6522" y="8664"/>
                    </a:lnTo>
                    <a:lnTo>
                      <a:pt x="6512" y="8691"/>
                    </a:lnTo>
                    <a:lnTo>
                      <a:pt x="6500" y="8718"/>
                    </a:lnTo>
                    <a:lnTo>
                      <a:pt x="6488" y="8746"/>
                    </a:lnTo>
                    <a:lnTo>
                      <a:pt x="6474" y="8773"/>
                    </a:lnTo>
                    <a:lnTo>
                      <a:pt x="6458" y="8800"/>
                    </a:lnTo>
                    <a:lnTo>
                      <a:pt x="6441" y="8827"/>
                    </a:lnTo>
                    <a:lnTo>
                      <a:pt x="6422" y="8855"/>
                    </a:lnTo>
                    <a:lnTo>
                      <a:pt x="6401" y="8882"/>
                    </a:lnTo>
                    <a:lnTo>
                      <a:pt x="6379" y="8907"/>
                    </a:lnTo>
                    <a:lnTo>
                      <a:pt x="6355" y="8933"/>
                    </a:lnTo>
                    <a:lnTo>
                      <a:pt x="6329" y="8959"/>
                    </a:lnTo>
                    <a:lnTo>
                      <a:pt x="6301" y="8984"/>
                    </a:lnTo>
                    <a:lnTo>
                      <a:pt x="6271" y="9006"/>
                    </a:lnTo>
                    <a:lnTo>
                      <a:pt x="6239" y="9029"/>
                    </a:lnTo>
                    <a:lnTo>
                      <a:pt x="6205" y="9052"/>
                    </a:lnTo>
                    <a:lnTo>
                      <a:pt x="6169" y="9071"/>
                    </a:lnTo>
                    <a:lnTo>
                      <a:pt x="6131" y="9091"/>
                    </a:lnTo>
                    <a:lnTo>
                      <a:pt x="6089" y="9109"/>
                    </a:lnTo>
                    <a:lnTo>
                      <a:pt x="6047" y="9126"/>
                    </a:lnTo>
                    <a:lnTo>
                      <a:pt x="6002" y="9140"/>
                    </a:lnTo>
                    <a:lnTo>
                      <a:pt x="5954" y="9154"/>
                    </a:lnTo>
                    <a:lnTo>
                      <a:pt x="5905" y="9165"/>
                    </a:lnTo>
                    <a:lnTo>
                      <a:pt x="5852" y="9174"/>
                    </a:lnTo>
                    <a:lnTo>
                      <a:pt x="5796" y="9182"/>
                    </a:lnTo>
                    <a:lnTo>
                      <a:pt x="5739" y="9188"/>
                    </a:lnTo>
                    <a:lnTo>
                      <a:pt x="5678" y="9192"/>
                    </a:lnTo>
                    <a:lnTo>
                      <a:pt x="5616" y="9193"/>
                    </a:lnTo>
                    <a:lnTo>
                      <a:pt x="5554" y="9193"/>
                    </a:lnTo>
                    <a:lnTo>
                      <a:pt x="5477" y="9188"/>
                    </a:lnTo>
                    <a:lnTo>
                      <a:pt x="5403" y="9180"/>
                    </a:lnTo>
                    <a:lnTo>
                      <a:pt x="5334" y="9170"/>
                    </a:lnTo>
                    <a:lnTo>
                      <a:pt x="5267" y="9158"/>
                    </a:lnTo>
                    <a:lnTo>
                      <a:pt x="5204" y="9142"/>
                    </a:lnTo>
                    <a:lnTo>
                      <a:pt x="5144" y="9126"/>
                    </a:lnTo>
                    <a:lnTo>
                      <a:pt x="5086" y="9106"/>
                    </a:lnTo>
                    <a:lnTo>
                      <a:pt x="5032" y="9085"/>
                    </a:lnTo>
                    <a:lnTo>
                      <a:pt x="4982" y="9062"/>
                    </a:lnTo>
                    <a:lnTo>
                      <a:pt x="4934" y="9037"/>
                    </a:lnTo>
                    <a:lnTo>
                      <a:pt x="4889" y="9012"/>
                    </a:lnTo>
                    <a:lnTo>
                      <a:pt x="4847" y="8985"/>
                    </a:lnTo>
                    <a:lnTo>
                      <a:pt x="4807" y="8957"/>
                    </a:lnTo>
                    <a:lnTo>
                      <a:pt x="4771" y="8928"/>
                    </a:lnTo>
                    <a:lnTo>
                      <a:pt x="4736" y="8899"/>
                    </a:lnTo>
                    <a:lnTo>
                      <a:pt x="4704" y="8869"/>
                    </a:lnTo>
                    <a:lnTo>
                      <a:pt x="4675" y="8839"/>
                    </a:lnTo>
                    <a:lnTo>
                      <a:pt x="4647" y="8809"/>
                    </a:lnTo>
                    <a:lnTo>
                      <a:pt x="4622" y="8779"/>
                    </a:lnTo>
                    <a:lnTo>
                      <a:pt x="4600" y="8749"/>
                    </a:lnTo>
                    <a:lnTo>
                      <a:pt x="4579" y="8720"/>
                    </a:lnTo>
                    <a:lnTo>
                      <a:pt x="4560" y="8691"/>
                    </a:lnTo>
                    <a:lnTo>
                      <a:pt x="4543" y="8663"/>
                    </a:lnTo>
                    <a:lnTo>
                      <a:pt x="4528" y="8636"/>
                    </a:lnTo>
                    <a:lnTo>
                      <a:pt x="4515" y="8610"/>
                    </a:lnTo>
                    <a:lnTo>
                      <a:pt x="4503" y="8585"/>
                    </a:lnTo>
                    <a:lnTo>
                      <a:pt x="4492" y="8562"/>
                    </a:lnTo>
                    <a:lnTo>
                      <a:pt x="4484" y="8541"/>
                    </a:lnTo>
                    <a:lnTo>
                      <a:pt x="4477" y="8521"/>
                    </a:lnTo>
                    <a:lnTo>
                      <a:pt x="4471" y="8504"/>
                    </a:lnTo>
                    <a:lnTo>
                      <a:pt x="4467" y="8488"/>
                    </a:lnTo>
                    <a:lnTo>
                      <a:pt x="4462" y="8476"/>
                    </a:lnTo>
                    <a:lnTo>
                      <a:pt x="4465" y="8501"/>
                    </a:lnTo>
                    <a:lnTo>
                      <a:pt x="4469" y="8528"/>
                    </a:lnTo>
                    <a:lnTo>
                      <a:pt x="4471" y="8558"/>
                    </a:lnTo>
                    <a:lnTo>
                      <a:pt x="4473" y="8590"/>
                    </a:lnTo>
                    <a:lnTo>
                      <a:pt x="4475" y="8625"/>
                    </a:lnTo>
                    <a:lnTo>
                      <a:pt x="4477" y="8661"/>
                    </a:lnTo>
                    <a:lnTo>
                      <a:pt x="4479" y="8699"/>
                    </a:lnTo>
                    <a:lnTo>
                      <a:pt x="4480" y="8740"/>
                    </a:lnTo>
                    <a:lnTo>
                      <a:pt x="4482" y="8780"/>
                    </a:lnTo>
                    <a:lnTo>
                      <a:pt x="4483" y="8822"/>
                    </a:lnTo>
                    <a:lnTo>
                      <a:pt x="4485" y="8910"/>
                    </a:lnTo>
                    <a:lnTo>
                      <a:pt x="4486" y="8998"/>
                    </a:lnTo>
                    <a:lnTo>
                      <a:pt x="4486" y="9088"/>
                    </a:lnTo>
                    <a:lnTo>
                      <a:pt x="4486" y="9175"/>
                    </a:lnTo>
                    <a:lnTo>
                      <a:pt x="4485" y="9219"/>
                    </a:lnTo>
                    <a:lnTo>
                      <a:pt x="4485" y="9262"/>
                    </a:lnTo>
                    <a:lnTo>
                      <a:pt x="4484" y="9303"/>
                    </a:lnTo>
                    <a:lnTo>
                      <a:pt x="4483" y="9342"/>
                    </a:lnTo>
                    <a:lnTo>
                      <a:pt x="4482" y="9381"/>
                    </a:lnTo>
                    <a:lnTo>
                      <a:pt x="4480" y="9418"/>
                    </a:lnTo>
                    <a:lnTo>
                      <a:pt x="4479" y="9453"/>
                    </a:lnTo>
                    <a:lnTo>
                      <a:pt x="4477" y="9486"/>
                    </a:lnTo>
                    <a:lnTo>
                      <a:pt x="4475" y="9516"/>
                    </a:lnTo>
                    <a:lnTo>
                      <a:pt x="4473" y="9545"/>
                    </a:lnTo>
                    <a:lnTo>
                      <a:pt x="4471" y="9571"/>
                    </a:lnTo>
                    <a:lnTo>
                      <a:pt x="4469" y="9592"/>
                    </a:lnTo>
                    <a:lnTo>
                      <a:pt x="4465" y="9612"/>
                    </a:lnTo>
                    <a:lnTo>
                      <a:pt x="4462" y="9628"/>
                    </a:lnTo>
                    <a:lnTo>
                      <a:pt x="4459" y="9642"/>
                    </a:lnTo>
                    <a:lnTo>
                      <a:pt x="4454" y="9656"/>
                    </a:lnTo>
                    <a:lnTo>
                      <a:pt x="4448" y="9673"/>
                    </a:lnTo>
                    <a:lnTo>
                      <a:pt x="4441" y="9691"/>
                    </a:lnTo>
                    <a:lnTo>
                      <a:pt x="4431" y="9712"/>
                    </a:lnTo>
                    <a:lnTo>
                      <a:pt x="4422" y="9734"/>
                    </a:lnTo>
                    <a:lnTo>
                      <a:pt x="4412" y="9756"/>
                    </a:lnTo>
                    <a:lnTo>
                      <a:pt x="4400" y="9781"/>
                    </a:lnTo>
                    <a:lnTo>
                      <a:pt x="4388" y="9806"/>
                    </a:lnTo>
                    <a:lnTo>
                      <a:pt x="4376" y="9832"/>
                    </a:lnTo>
                    <a:lnTo>
                      <a:pt x="4349" y="9887"/>
                    </a:lnTo>
                    <a:lnTo>
                      <a:pt x="4320" y="9945"/>
                    </a:lnTo>
                    <a:lnTo>
                      <a:pt x="4291" y="10002"/>
                    </a:lnTo>
                    <a:lnTo>
                      <a:pt x="4262" y="10061"/>
                    </a:lnTo>
                    <a:lnTo>
                      <a:pt x="4234" y="10118"/>
                    </a:lnTo>
                    <a:lnTo>
                      <a:pt x="4207" y="10173"/>
                    </a:lnTo>
                    <a:lnTo>
                      <a:pt x="4194" y="10199"/>
                    </a:lnTo>
                    <a:lnTo>
                      <a:pt x="4183" y="10225"/>
                    </a:lnTo>
                    <a:lnTo>
                      <a:pt x="4171" y="10249"/>
                    </a:lnTo>
                    <a:lnTo>
                      <a:pt x="4160" y="10272"/>
                    </a:lnTo>
                    <a:lnTo>
                      <a:pt x="4151" y="10294"/>
                    </a:lnTo>
                    <a:lnTo>
                      <a:pt x="4142" y="10313"/>
                    </a:lnTo>
                    <a:lnTo>
                      <a:pt x="4135" y="10332"/>
                    </a:lnTo>
                    <a:lnTo>
                      <a:pt x="4129" y="10350"/>
                    </a:lnTo>
                    <a:lnTo>
                      <a:pt x="4124" y="10364"/>
                    </a:lnTo>
                    <a:lnTo>
                      <a:pt x="4120" y="10376"/>
                    </a:lnTo>
                    <a:lnTo>
                      <a:pt x="4118" y="10389"/>
                    </a:lnTo>
                    <a:lnTo>
                      <a:pt x="4116" y="10402"/>
                    </a:lnTo>
                    <a:lnTo>
                      <a:pt x="4113" y="10418"/>
                    </a:lnTo>
                    <a:lnTo>
                      <a:pt x="4112" y="10433"/>
                    </a:lnTo>
                    <a:lnTo>
                      <a:pt x="4110" y="10467"/>
                    </a:lnTo>
                    <a:lnTo>
                      <a:pt x="4108" y="10504"/>
                    </a:lnTo>
                    <a:lnTo>
                      <a:pt x="4107" y="10544"/>
                    </a:lnTo>
                    <a:lnTo>
                      <a:pt x="4106" y="10585"/>
                    </a:lnTo>
                    <a:lnTo>
                      <a:pt x="4104" y="10629"/>
                    </a:lnTo>
                    <a:lnTo>
                      <a:pt x="4100" y="10673"/>
                    </a:lnTo>
                    <a:lnTo>
                      <a:pt x="4095" y="10716"/>
                    </a:lnTo>
                    <a:lnTo>
                      <a:pt x="4088" y="10759"/>
                    </a:lnTo>
                    <a:lnTo>
                      <a:pt x="4076" y="10802"/>
                    </a:lnTo>
                    <a:lnTo>
                      <a:pt x="4063" y="10841"/>
                    </a:lnTo>
                    <a:lnTo>
                      <a:pt x="4055" y="10860"/>
                    </a:lnTo>
                    <a:lnTo>
                      <a:pt x="4045" y="10879"/>
                    </a:lnTo>
                    <a:lnTo>
                      <a:pt x="4035" y="10896"/>
                    </a:lnTo>
                    <a:lnTo>
                      <a:pt x="4024" y="10913"/>
                    </a:lnTo>
                    <a:lnTo>
                      <a:pt x="4010" y="10928"/>
                    </a:lnTo>
                    <a:lnTo>
                      <a:pt x="3996" y="10943"/>
                    </a:lnTo>
                    <a:lnTo>
                      <a:pt x="3981" y="10956"/>
                    </a:lnTo>
                    <a:lnTo>
                      <a:pt x="3964" y="10969"/>
                    </a:lnTo>
                    <a:lnTo>
                      <a:pt x="3951" y="10975"/>
                    </a:lnTo>
                    <a:lnTo>
                      <a:pt x="3938" y="10981"/>
                    </a:lnTo>
                    <a:lnTo>
                      <a:pt x="3922" y="10986"/>
                    </a:lnTo>
                    <a:lnTo>
                      <a:pt x="3906" y="10992"/>
                    </a:lnTo>
                    <a:lnTo>
                      <a:pt x="3888" y="10997"/>
                    </a:lnTo>
                    <a:lnTo>
                      <a:pt x="3869" y="11003"/>
                    </a:lnTo>
                    <a:lnTo>
                      <a:pt x="3849" y="11008"/>
                    </a:lnTo>
                    <a:lnTo>
                      <a:pt x="3828" y="11012"/>
                    </a:lnTo>
                    <a:lnTo>
                      <a:pt x="3805" y="11016"/>
                    </a:lnTo>
                    <a:lnTo>
                      <a:pt x="3782" y="11020"/>
                    </a:lnTo>
                    <a:lnTo>
                      <a:pt x="3732" y="11026"/>
                    </a:lnTo>
                    <a:lnTo>
                      <a:pt x="3678" y="11029"/>
                    </a:lnTo>
                    <a:lnTo>
                      <a:pt x="3621" y="11031"/>
                    </a:lnTo>
                    <a:lnTo>
                      <a:pt x="3556" y="11029"/>
                    </a:lnTo>
                    <a:lnTo>
                      <a:pt x="3490" y="11025"/>
                    </a:lnTo>
                    <a:lnTo>
                      <a:pt x="3423" y="11019"/>
                    </a:lnTo>
                    <a:lnTo>
                      <a:pt x="3355" y="11010"/>
                    </a:lnTo>
                    <a:lnTo>
                      <a:pt x="3286" y="10998"/>
                    </a:lnTo>
                    <a:lnTo>
                      <a:pt x="3215" y="10984"/>
                    </a:lnTo>
                    <a:lnTo>
                      <a:pt x="3145" y="10969"/>
                    </a:lnTo>
                    <a:lnTo>
                      <a:pt x="3075" y="10950"/>
                    </a:lnTo>
                    <a:lnTo>
                      <a:pt x="3005" y="10930"/>
                    </a:lnTo>
                    <a:lnTo>
                      <a:pt x="2936" y="10909"/>
                    </a:lnTo>
                    <a:lnTo>
                      <a:pt x="2865" y="10886"/>
                    </a:lnTo>
                    <a:lnTo>
                      <a:pt x="2796" y="10861"/>
                    </a:lnTo>
                    <a:lnTo>
                      <a:pt x="2728" y="10836"/>
                    </a:lnTo>
                    <a:lnTo>
                      <a:pt x="2661" y="10808"/>
                    </a:lnTo>
                    <a:lnTo>
                      <a:pt x="2595" y="10780"/>
                    </a:lnTo>
                    <a:lnTo>
                      <a:pt x="2531" y="10751"/>
                    </a:lnTo>
                    <a:lnTo>
                      <a:pt x="2507" y="10741"/>
                    </a:lnTo>
                    <a:lnTo>
                      <a:pt x="2482" y="10732"/>
                    </a:lnTo>
                    <a:lnTo>
                      <a:pt x="2457" y="10721"/>
                    </a:lnTo>
                    <a:lnTo>
                      <a:pt x="2429" y="10712"/>
                    </a:lnTo>
                    <a:lnTo>
                      <a:pt x="2374" y="10693"/>
                    </a:lnTo>
                    <a:lnTo>
                      <a:pt x="2348" y="10681"/>
                    </a:lnTo>
                    <a:lnTo>
                      <a:pt x="2322" y="10670"/>
                    </a:lnTo>
                    <a:lnTo>
                      <a:pt x="2298" y="10658"/>
                    </a:lnTo>
                    <a:lnTo>
                      <a:pt x="2276" y="10643"/>
                    </a:lnTo>
                    <a:lnTo>
                      <a:pt x="2256" y="10629"/>
                    </a:lnTo>
                    <a:lnTo>
                      <a:pt x="2240" y="10611"/>
                    </a:lnTo>
                    <a:lnTo>
                      <a:pt x="2226" y="10593"/>
                    </a:lnTo>
                    <a:lnTo>
                      <a:pt x="2221" y="10583"/>
                    </a:lnTo>
                    <a:lnTo>
                      <a:pt x="2216" y="10573"/>
                    </a:lnTo>
                    <a:lnTo>
                      <a:pt x="2213" y="10562"/>
                    </a:lnTo>
                    <a:lnTo>
                      <a:pt x="2211" y="10550"/>
                    </a:lnTo>
                    <a:lnTo>
                      <a:pt x="2210" y="10538"/>
                    </a:lnTo>
                    <a:lnTo>
                      <a:pt x="2211" y="10525"/>
                    </a:lnTo>
                    <a:lnTo>
                      <a:pt x="2214" y="10490"/>
                    </a:lnTo>
                    <a:lnTo>
                      <a:pt x="2219" y="10452"/>
                    </a:lnTo>
                    <a:lnTo>
                      <a:pt x="2225" y="10411"/>
                    </a:lnTo>
                    <a:lnTo>
                      <a:pt x="2233" y="10369"/>
                    </a:lnTo>
                    <a:lnTo>
                      <a:pt x="2241" y="10326"/>
                    </a:lnTo>
                    <a:lnTo>
                      <a:pt x="2250" y="10281"/>
                    </a:lnTo>
                    <a:lnTo>
                      <a:pt x="2260" y="10234"/>
                    </a:lnTo>
                    <a:lnTo>
                      <a:pt x="2271" y="10187"/>
                    </a:lnTo>
                    <a:lnTo>
                      <a:pt x="2296" y="10091"/>
                    </a:lnTo>
                    <a:lnTo>
                      <a:pt x="2321" y="9993"/>
                    </a:lnTo>
                    <a:lnTo>
                      <a:pt x="2349" y="9895"/>
                    </a:lnTo>
                    <a:lnTo>
                      <a:pt x="2377" y="9801"/>
                    </a:lnTo>
                    <a:lnTo>
                      <a:pt x="2391" y="9754"/>
                    </a:lnTo>
                    <a:lnTo>
                      <a:pt x="2405" y="9709"/>
                    </a:lnTo>
                    <a:lnTo>
                      <a:pt x="2418" y="9666"/>
                    </a:lnTo>
                    <a:lnTo>
                      <a:pt x="2432" y="9623"/>
                    </a:lnTo>
                    <a:lnTo>
                      <a:pt x="2444" y="9583"/>
                    </a:lnTo>
                    <a:lnTo>
                      <a:pt x="2457" y="9545"/>
                    </a:lnTo>
                    <a:lnTo>
                      <a:pt x="2469" y="9509"/>
                    </a:lnTo>
                    <a:lnTo>
                      <a:pt x="2479" y="9476"/>
                    </a:lnTo>
                    <a:lnTo>
                      <a:pt x="2490" y="9445"/>
                    </a:lnTo>
                    <a:lnTo>
                      <a:pt x="2499" y="9417"/>
                    </a:lnTo>
                    <a:lnTo>
                      <a:pt x="2508" y="9393"/>
                    </a:lnTo>
                    <a:lnTo>
                      <a:pt x="2515" y="9372"/>
                    </a:lnTo>
                    <a:lnTo>
                      <a:pt x="2522" y="9355"/>
                    </a:lnTo>
                    <a:lnTo>
                      <a:pt x="2526" y="9340"/>
                    </a:lnTo>
                    <a:lnTo>
                      <a:pt x="2528" y="9335"/>
                    </a:lnTo>
                    <a:lnTo>
                      <a:pt x="2530" y="9331"/>
                    </a:lnTo>
                    <a:lnTo>
                      <a:pt x="2531" y="9327"/>
                    </a:lnTo>
                    <a:lnTo>
                      <a:pt x="2532" y="9325"/>
                    </a:lnTo>
                    <a:lnTo>
                      <a:pt x="2531" y="9325"/>
                    </a:lnTo>
                    <a:lnTo>
                      <a:pt x="2530" y="9322"/>
                    </a:lnTo>
                    <a:lnTo>
                      <a:pt x="2528" y="9318"/>
                    </a:lnTo>
                    <a:lnTo>
                      <a:pt x="2525" y="9313"/>
                    </a:lnTo>
                    <a:lnTo>
                      <a:pt x="2521" y="9307"/>
                    </a:lnTo>
                    <a:lnTo>
                      <a:pt x="2515" y="9300"/>
                    </a:lnTo>
                    <a:lnTo>
                      <a:pt x="2509" y="9291"/>
                    </a:lnTo>
                    <a:lnTo>
                      <a:pt x="2503" y="9280"/>
                    </a:lnTo>
                    <a:lnTo>
                      <a:pt x="2496" y="9269"/>
                    </a:lnTo>
                    <a:lnTo>
                      <a:pt x="2488" y="9256"/>
                    </a:lnTo>
                    <a:lnTo>
                      <a:pt x="2479" y="9242"/>
                    </a:lnTo>
                    <a:lnTo>
                      <a:pt x="2469" y="9227"/>
                    </a:lnTo>
                    <a:lnTo>
                      <a:pt x="2460" y="9211"/>
                    </a:lnTo>
                    <a:lnTo>
                      <a:pt x="2448" y="9194"/>
                    </a:lnTo>
                    <a:lnTo>
                      <a:pt x="2437" y="9175"/>
                    </a:lnTo>
                    <a:lnTo>
                      <a:pt x="2425" y="9156"/>
                    </a:lnTo>
                    <a:lnTo>
                      <a:pt x="2399" y="9113"/>
                    </a:lnTo>
                    <a:lnTo>
                      <a:pt x="2371" y="9068"/>
                    </a:lnTo>
                    <a:lnTo>
                      <a:pt x="2341" y="9019"/>
                    </a:lnTo>
                    <a:lnTo>
                      <a:pt x="2310" y="8966"/>
                    </a:lnTo>
                    <a:lnTo>
                      <a:pt x="2276" y="8910"/>
                    </a:lnTo>
                    <a:lnTo>
                      <a:pt x="2242" y="8851"/>
                    </a:lnTo>
                    <a:lnTo>
                      <a:pt x="2206" y="8789"/>
                    </a:lnTo>
                    <a:lnTo>
                      <a:pt x="2169" y="8725"/>
                    </a:lnTo>
                    <a:lnTo>
                      <a:pt x="2131" y="8658"/>
                    </a:lnTo>
                    <a:lnTo>
                      <a:pt x="2093" y="8590"/>
                    </a:lnTo>
                    <a:lnTo>
                      <a:pt x="2054" y="8520"/>
                    </a:lnTo>
                    <a:lnTo>
                      <a:pt x="2015" y="8448"/>
                    </a:lnTo>
                    <a:lnTo>
                      <a:pt x="1976" y="8375"/>
                    </a:lnTo>
                    <a:lnTo>
                      <a:pt x="1937" y="8300"/>
                    </a:lnTo>
                    <a:lnTo>
                      <a:pt x="1860" y="8148"/>
                    </a:lnTo>
                    <a:lnTo>
                      <a:pt x="1823" y="8072"/>
                    </a:lnTo>
                    <a:lnTo>
                      <a:pt x="1786" y="7995"/>
                    </a:lnTo>
                    <a:lnTo>
                      <a:pt x="1750" y="7918"/>
                    </a:lnTo>
                    <a:lnTo>
                      <a:pt x="1716" y="7841"/>
                    </a:lnTo>
                    <a:lnTo>
                      <a:pt x="1683" y="7765"/>
                    </a:lnTo>
                    <a:lnTo>
                      <a:pt x="1652" y="7689"/>
                    </a:lnTo>
                    <a:lnTo>
                      <a:pt x="1622" y="7615"/>
                    </a:lnTo>
                    <a:lnTo>
                      <a:pt x="1596" y="7541"/>
                    </a:lnTo>
                    <a:lnTo>
                      <a:pt x="1571" y="7466"/>
                    </a:lnTo>
                    <a:lnTo>
                      <a:pt x="1548" y="7391"/>
                    </a:lnTo>
                    <a:lnTo>
                      <a:pt x="1530" y="7314"/>
                    </a:lnTo>
                    <a:lnTo>
                      <a:pt x="1512" y="7236"/>
                    </a:lnTo>
                    <a:lnTo>
                      <a:pt x="1498" y="7156"/>
                    </a:lnTo>
                    <a:lnTo>
                      <a:pt x="1485" y="7076"/>
                    </a:lnTo>
                    <a:lnTo>
                      <a:pt x="1476" y="6996"/>
                    </a:lnTo>
                    <a:lnTo>
                      <a:pt x="1468" y="6915"/>
                    </a:lnTo>
                    <a:lnTo>
                      <a:pt x="1461" y="6835"/>
                    </a:lnTo>
                    <a:lnTo>
                      <a:pt x="1457" y="6755"/>
                    </a:lnTo>
                    <a:lnTo>
                      <a:pt x="1454" y="6675"/>
                    </a:lnTo>
                    <a:lnTo>
                      <a:pt x="1452" y="6597"/>
                    </a:lnTo>
                    <a:lnTo>
                      <a:pt x="1452" y="6520"/>
                    </a:lnTo>
                    <a:lnTo>
                      <a:pt x="1454" y="6444"/>
                    </a:lnTo>
                    <a:lnTo>
                      <a:pt x="1456" y="6370"/>
                    </a:lnTo>
                    <a:lnTo>
                      <a:pt x="1459" y="6298"/>
                    </a:lnTo>
                    <a:lnTo>
                      <a:pt x="1464" y="6228"/>
                    </a:lnTo>
                    <a:lnTo>
                      <a:pt x="1468" y="6161"/>
                    </a:lnTo>
                    <a:lnTo>
                      <a:pt x="1474" y="6098"/>
                    </a:lnTo>
                    <a:lnTo>
                      <a:pt x="1479" y="6036"/>
                    </a:lnTo>
                    <a:lnTo>
                      <a:pt x="1485" y="5978"/>
                    </a:lnTo>
                    <a:lnTo>
                      <a:pt x="1491" y="5923"/>
                    </a:lnTo>
                    <a:lnTo>
                      <a:pt x="1494" y="5899"/>
                    </a:lnTo>
                    <a:lnTo>
                      <a:pt x="1498" y="5874"/>
                    </a:lnTo>
                    <a:lnTo>
                      <a:pt x="1501" y="5850"/>
                    </a:lnTo>
                    <a:lnTo>
                      <a:pt x="1504" y="5828"/>
                    </a:lnTo>
                    <a:lnTo>
                      <a:pt x="1507" y="5806"/>
                    </a:lnTo>
                    <a:lnTo>
                      <a:pt x="1510" y="5785"/>
                    </a:lnTo>
                    <a:lnTo>
                      <a:pt x="1512" y="5767"/>
                    </a:lnTo>
                    <a:lnTo>
                      <a:pt x="1515" y="5748"/>
                    </a:lnTo>
                    <a:lnTo>
                      <a:pt x="1518" y="5732"/>
                    </a:lnTo>
                    <a:lnTo>
                      <a:pt x="1520" y="5716"/>
                    </a:lnTo>
                    <a:lnTo>
                      <a:pt x="1522" y="5702"/>
                    </a:lnTo>
                    <a:lnTo>
                      <a:pt x="1524" y="5690"/>
                    </a:lnTo>
                    <a:lnTo>
                      <a:pt x="1526" y="5678"/>
                    </a:lnTo>
                    <a:lnTo>
                      <a:pt x="1529" y="5668"/>
                    </a:lnTo>
                    <a:lnTo>
                      <a:pt x="1530" y="5660"/>
                    </a:lnTo>
                    <a:lnTo>
                      <a:pt x="1531" y="5653"/>
                    </a:lnTo>
                    <a:lnTo>
                      <a:pt x="1532" y="5647"/>
                    </a:lnTo>
                    <a:lnTo>
                      <a:pt x="1533" y="5643"/>
                    </a:lnTo>
                    <a:lnTo>
                      <a:pt x="1534" y="5641"/>
                    </a:lnTo>
                    <a:lnTo>
                      <a:pt x="1534" y="5640"/>
                    </a:lnTo>
                    <a:lnTo>
                      <a:pt x="1533" y="5640"/>
                    </a:lnTo>
                    <a:lnTo>
                      <a:pt x="1530" y="5642"/>
                    </a:lnTo>
                    <a:lnTo>
                      <a:pt x="1523" y="5645"/>
                    </a:lnTo>
                    <a:lnTo>
                      <a:pt x="1516" y="5649"/>
                    </a:lnTo>
                    <a:lnTo>
                      <a:pt x="1506" y="5655"/>
                    </a:lnTo>
                    <a:lnTo>
                      <a:pt x="1493" y="5660"/>
                    </a:lnTo>
                    <a:lnTo>
                      <a:pt x="1480" y="5665"/>
                    </a:lnTo>
                    <a:lnTo>
                      <a:pt x="1464" y="5671"/>
                    </a:lnTo>
                    <a:lnTo>
                      <a:pt x="1445" y="5677"/>
                    </a:lnTo>
                    <a:lnTo>
                      <a:pt x="1423" y="5682"/>
                    </a:lnTo>
                    <a:lnTo>
                      <a:pt x="1401" y="5688"/>
                    </a:lnTo>
                    <a:lnTo>
                      <a:pt x="1376" y="5693"/>
                    </a:lnTo>
                    <a:lnTo>
                      <a:pt x="1348" y="5697"/>
                    </a:lnTo>
                    <a:lnTo>
                      <a:pt x="1318" y="5700"/>
                    </a:lnTo>
                    <a:lnTo>
                      <a:pt x="1287" y="5702"/>
                    </a:lnTo>
                    <a:lnTo>
                      <a:pt x="1253" y="5702"/>
                    </a:lnTo>
                    <a:lnTo>
                      <a:pt x="1216" y="5701"/>
                    </a:lnTo>
                    <a:lnTo>
                      <a:pt x="1177" y="5697"/>
                    </a:lnTo>
                    <a:lnTo>
                      <a:pt x="1134" y="5691"/>
                    </a:lnTo>
                    <a:lnTo>
                      <a:pt x="1089" y="5682"/>
                    </a:lnTo>
                    <a:lnTo>
                      <a:pt x="1041" y="5673"/>
                    </a:lnTo>
                    <a:lnTo>
                      <a:pt x="990" y="5663"/>
                    </a:lnTo>
                    <a:lnTo>
                      <a:pt x="936" y="5651"/>
                    </a:lnTo>
                    <a:lnTo>
                      <a:pt x="879" y="5640"/>
                    </a:lnTo>
                    <a:lnTo>
                      <a:pt x="848" y="5624"/>
                    </a:lnTo>
                    <a:lnTo>
                      <a:pt x="818" y="5606"/>
                    </a:lnTo>
                    <a:lnTo>
                      <a:pt x="791" y="5587"/>
                    </a:lnTo>
                    <a:lnTo>
                      <a:pt x="766" y="5564"/>
                    </a:lnTo>
                    <a:lnTo>
                      <a:pt x="742" y="5541"/>
                    </a:lnTo>
                    <a:lnTo>
                      <a:pt x="720" y="5516"/>
                    </a:lnTo>
                    <a:lnTo>
                      <a:pt x="700" y="5490"/>
                    </a:lnTo>
                    <a:lnTo>
                      <a:pt x="681" y="5462"/>
                    </a:lnTo>
                    <a:lnTo>
                      <a:pt x="663" y="5434"/>
                    </a:lnTo>
                    <a:lnTo>
                      <a:pt x="647" y="5404"/>
                    </a:lnTo>
                    <a:lnTo>
                      <a:pt x="632" y="5374"/>
                    </a:lnTo>
                    <a:lnTo>
                      <a:pt x="619" y="5345"/>
                    </a:lnTo>
                    <a:lnTo>
                      <a:pt x="608" y="5314"/>
                    </a:lnTo>
                    <a:lnTo>
                      <a:pt x="596" y="5284"/>
                    </a:lnTo>
                    <a:lnTo>
                      <a:pt x="587" y="5253"/>
                    </a:lnTo>
                    <a:lnTo>
                      <a:pt x="579" y="5223"/>
                    </a:lnTo>
                    <a:lnTo>
                      <a:pt x="564" y="5164"/>
                    </a:lnTo>
                    <a:lnTo>
                      <a:pt x="559" y="5136"/>
                    </a:lnTo>
                    <a:lnTo>
                      <a:pt x="554" y="5109"/>
                    </a:lnTo>
                    <a:lnTo>
                      <a:pt x="550" y="5083"/>
                    </a:lnTo>
                    <a:lnTo>
                      <a:pt x="546" y="5058"/>
                    </a:lnTo>
                    <a:lnTo>
                      <a:pt x="544" y="5034"/>
                    </a:lnTo>
                    <a:lnTo>
                      <a:pt x="541" y="5013"/>
                    </a:lnTo>
                    <a:lnTo>
                      <a:pt x="540" y="4993"/>
                    </a:lnTo>
                    <a:lnTo>
                      <a:pt x="538" y="4976"/>
                    </a:lnTo>
                    <a:lnTo>
                      <a:pt x="538" y="4960"/>
                    </a:lnTo>
                    <a:lnTo>
                      <a:pt x="536" y="4947"/>
                    </a:lnTo>
                    <a:lnTo>
                      <a:pt x="536" y="4937"/>
                    </a:lnTo>
                    <a:lnTo>
                      <a:pt x="535" y="4929"/>
                    </a:lnTo>
                    <a:lnTo>
                      <a:pt x="535" y="4924"/>
                    </a:lnTo>
                    <a:lnTo>
                      <a:pt x="535" y="4923"/>
                    </a:lnTo>
                    <a:lnTo>
                      <a:pt x="535" y="4922"/>
                    </a:lnTo>
                    <a:lnTo>
                      <a:pt x="533" y="4921"/>
                    </a:lnTo>
                    <a:lnTo>
                      <a:pt x="530" y="4920"/>
                    </a:lnTo>
                    <a:lnTo>
                      <a:pt x="526" y="4917"/>
                    </a:lnTo>
                    <a:lnTo>
                      <a:pt x="516" y="4909"/>
                    </a:lnTo>
                    <a:lnTo>
                      <a:pt x="503" y="4899"/>
                    </a:lnTo>
                    <a:lnTo>
                      <a:pt x="488" y="4884"/>
                    </a:lnTo>
                    <a:lnTo>
                      <a:pt x="471" y="4866"/>
                    </a:lnTo>
                    <a:lnTo>
                      <a:pt x="455" y="4844"/>
                    </a:lnTo>
                    <a:lnTo>
                      <a:pt x="438" y="4818"/>
                    </a:lnTo>
                    <a:lnTo>
                      <a:pt x="430" y="4804"/>
                    </a:lnTo>
                    <a:lnTo>
                      <a:pt x="423" y="4788"/>
                    </a:lnTo>
                    <a:lnTo>
                      <a:pt x="416" y="4772"/>
                    </a:lnTo>
                    <a:lnTo>
                      <a:pt x="410" y="4754"/>
                    </a:lnTo>
                    <a:lnTo>
                      <a:pt x="404" y="4736"/>
                    </a:lnTo>
                    <a:lnTo>
                      <a:pt x="399" y="4716"/>
                    </a:lnTo>
                    <a:lnTo>
                      <a:pt x="395" y="4696"/>
                    </a:lnTo>
                    <a:lnTo>
                      <a:pt x="391" y="4673"/>
                    </a:lnTo>
                    <a:lnTo>
                      <a:pt x="389" y="4650"/>
                    </a:lnTo>
                    <a:lnTo>
                      <a:pt x="388" y="4627"/>
                    </a:lnTo>
                    <a:lnTo>
                      <a:pt x="388" y="4601"/>
                    </a:lnTo>
                    <a:lnTo>
                      <a:pt x="390" y="4574"/>
                    </a:lnTo>
                    <a:lnTo>
                      <a:pt x="393" y="4546"/>
                    </a:lnTo>
                    <a:lnTo>
                      <a:pt x="397" y="4517"/>
                    </a:lnTo>
                    <a:lnTo>
                      <a:pt x="403" y="4488"/>
                    </a:lnTo>
                    <a:lnTo>
                      <a:pt x="412" y="4456"/>
                    </a:lnTo>
                    <a:lnTo>
                      <a:pt x="421" y="4424"/>
                    </a:lnTo>
                    <a:lnTo>
                      <a:pt x="433" y="4392"/>
                    </a:lnTo>
                    <a:lnTo>
                      <a:pt x="449" y="4361"/>
                    </a:lnTo>
                    <a:lnTo>
                      <a:pt x="465" y="4329"/>
                    </a:lnTo>
                    <a:lnTo>
                      <a:pt x="484" y="4298"/>
                    </a:lnTo>
                    <a:lnTo>
                      <a:pt x="503" y="4268"/>
                    </a:lnTo>
                    <a:lnTo>
                      <a:pt x="525" y="4238"/>
                    </a:lnTo>
                    <a:lnTo>
                      <a:pt x="548" y="4209"/>
                    </a:lnTo>
                    <a:lnTo>
                      <a:pt x="573" y="4181"/>
                    </a:lnTo>
                    <a:lnTo>
                      <a:pt x="597" y="4152"/>
                    </a:lnTo>
                    <a:lnTo>
                      <a:pt x="650" y="4098"/>
                    </a:lnTo>
                    <a:lnTo>
                      <a:pt x="704" y="4048"/>
                    </a:lnTo>
                    <a:lnTo>
                      <a:pt x="758" y="4000"/>
                    </a:lnTo>
                    <a:lnTo>
                      <a:pt x="785" y="3978"/>
                    </a:lnTo>
                    <a:lnTo>
                      <a:pt x="811" y="3957"/>
                    </a:lnTo>
                    <a:lnTo>
                      <a:pt x="837" y="3936"/>
                    </a:lnTo>
                    <a:lnTo>
                      <a:pt x="863" y="3918"/>
                    </a:lnTo>
                    <a:lnTo>
                      <a:pt x="886" y="3900"/>
                    </a:lnTo>
                    <a:lnTo>
                      <a:pt x="909" y="3884"/>
                    </a:lnTo>
                    <a:lnTo>
                      <a:pt x="931" y="3870"/>
                    </a:lnTo>
                    <a:lnTo>
                      <a:pt x="950" y="3855"/>
                    </a:lnTo>
                    <a:lnTo>
                      <a:pt x="969" y="3843"/>
                    </a:lnTo>
                    <a:lnTo>
                      <a:pt x="986" y="3832"/>
                    </a:lnTo>
                    <a:lnTo>
                      <a:pt x="1000" y="3823"/>
                    </a:lnTo>
                    <a:lnTo>
                      <a:pt x="1012" y="3815"/>
                    </a:lnTo>
                    <a:lnTo>
                      <a:pt x="1022" y="3810"/>
                    </a:lnTo>
                    <a:lnTo>
                      <a:pt x="1029" y="3805"/>
                    </a:lnTo>
                    <a:lnTo>
                      <a:pt x="1033" y="3803"/>
                    </a:lnTo>
                    <a:lnTo>
                      <a:pt x="1035" y="3802"/>
                    </a:lnTo>
                    <a:lnTo>
                      <a:pt x="1034" y="3803"/>
                    </a:lnTo>
                    <a:lnTo>
                      <a:pt x="1033" y="3805"/>
                    </a:lnTo>
                    <a:lnTo>
                      <a:pt x="1032" y="3809"/>
                    </a:lnTo>
                    <a:lnTo>
                      <a:pt x="1030" y="3814"/>
                    </a:lnTo>
                    <a:lnTo>
                      <a:pt x="1027" y="3821"/>
                    </a:lnTo>
                    <a:lnTo>
                      <a:pt x="1024" y="3830"/>
                    </a:lnTo>
                    <a:lnTo>
                      <a:pt x="1020" y="3841"/>
                    </a:lnTo>
                    <a:lnTo>
                      <a:pt x="1015" y="3852"/>
                    </a:lnTo>
                    <a:lnTo>
                      <a:pt x="1011" y="3865"/>
                    </a:lnTo>
                    <a:lnTo>
                      <a:pt x="1007" y="3881"/>
                    </a:lnTo>
                    <a:lnTo>
                      <a:pt x="1002" y="3897"/>
                    </a:lnTo>
                    <a:lnTo>
                      <a:pt x="997" y="3915"/>
                    </a:lnTo>
                    <a:lnTo>
                      <a:pt x="992" y="3933"/>
                    </a:lnTo>
                    <a:lnTo>
                      <a:pt x="987" y="3954"/>
                    </a:lnTo>
                    <a:lnTo>
                      <a:pt x="981" y="3977"/>
                    </a:lnTo>
                    <a:lnTo>
                      <a:pt x="976" y="4000"/>
                    </a:lnTo>
                    <a:lnTo>
                      <a:pt x="971" y="4025"/>
                    </a:lnTo>
                    <a:lnTo>
                      <a:pt x="966" y="4051"/>
                    </a:lnTo>
                    <a:lnTo>
                      <a:pt x="962" y="4079"/>
                    </a:lnTo>
                    <a:lnTo>
                      <a:pt x="957" y="4107"/>
                    </a:lnTo>
                    <a:lnTo>
                      <a:pt x="953" y="4137"/>
                    </a:lnTo>
                    <a:lnTo>
                      <a:pt x="949" y="4168"/>
                    </a:lnTo>
                    <a:lnTo>
                      <a:pt x="945" y="4201"/>
                    </a:lnTo>
                    <a:lnTo>
                      <a:pt x="942" y="4235"/>
                    </a:lnTo>
                    <a:lnTo>
                      <a:pt x="940" y="4270"/>
                    </a:lnTo>
                    <a:lnTo>
                      <a:pt x="938" y="4306"/>
                    </a:lnTo>
                    <a:lnTo>
                      <a:pt x="937" y="4344"/>
                    </a:lnTo>
                    <a:lnTo>
                      <a:pt x="936" y="4382"/>
                    </a:lnTo>
                    <a:lnTo>
                      <a:pt x="936" y="4423"/>
                    </a:lnTo>
                    <a:lnTo>
                      <a:pt x="937" y="4464"/>
                    </a:lnTo>
                    <a:lnTo>
                      <a:pt x="938" y="4506"/>
                    </a:lnTo>
                    <a:lnTo>
                      <a:pt x="941" y="4549"/>
                    </a:lnTo>
                    <a:lnTo>
                      <a:pt x="943" y="4575"/>
                    </a:lnTo>
                    <a:lnTo>
                      <a:pt x="943" y="4599"/>
                    </a:lnTo>
                    <a:lnTo>
                      <a:pt x="943" y="4621"/>
                    </a:lnTo>
                    <a:lnTo>
                      <a:pt x="940" y="4643"/>
                    </a:lnTo>
                    <a:lnTo>
                      <a:pt x="937" y="4664"/>
                    </a:lnTo>
                    <a:lnTo>
                      <a:pt x="933" y="4682"/>
                    </a:lnTo>
                    <a:lnTo>
                      <a:pt x="927" y="4700"/>
                    </a:lnTo>
                    <a:lnTo>
                      <a:pt x="921" y="4716"/>
                    </a:lnTo>
                    <a:lnTo>
                      <a:pt x="912" y="4732"/>
                    </a:lnTo>
                    <a:lnTo>
                      <a:pt x="904" y="4746"/>
                    </a:lnTo>
                    <a:lnTo>
                      <a:pt x="896" y="4758"/>
                    </a:lnTo>
                    <a:lnTo>
                      <a:pt x="885" y="4771"/>
                    </a:lnTo>
                    <a:lnTo>
                      <a:pt x="866" y="4792"/>
                    </a:lnTo>
                    <a:lnTo>
                      <a:pt x="844" y="4810"/>
                    </a:lnTo>
                    <a:lnTo>
                      <a:pt x="821" y="4824"/>
                    </a:lnTo>
                    <a:lnTo>
                      <a:pt x="801" y="4836"/>
                    </a:lnTo>
                    <a:lnTo>
                      <a:pt x="780" y="4845"/>
                    </a:lnTo>
                    <a:lnTo>
                      <a:pt x="762" y="4851"/>
                    </a:lnTo>
                    <a:lnTo>
                      <a:pt x="746" y="4856"/>
                    </a:lnTo>
                    <a:lnTo>
                      <a:pt x="740" y="4857"/>
                    </a:lnTo>
                    <a:lnTo>
                      <a:pt x="734" y="4858"/>
                    </a:lnTo>
                    <a:lnTo>
                      <a:pt x="730" y="4859"/>
                    </a:lnTo>
                    <a:lnTo>
                      <a:pt x="725" y="4860"/>
                    </a:lnTo>
                    <a:lnTo>
                      <a:pt x="723" y="4860"/>
                    </a:lnTo>
                    <a:lnTo>
                      <a:pt x="723" y="4860"/>
                    </a:lnTo>
                    <a:lnTo>
                      <a:pt x="723" y="4861"/>
                    </a:lnTo>
                    <a:lnTo>
                      <a:pt x="724" y="4865"/>
                    </a:lnTo>
                    <a:lnTo>
                      <a:pt x="726" y="4869"/>
                    </a:lnTo>
                    <a:lnTo>
                      <a:pt x="728" y="4874"/>
                    </a:lnTo>
                    <a:lnTo>
                      <a:pt x="733" y="4881"/>
                    </a:lnTo>
                    <a:lnTo>
                      <a:pt x="737" y="4889"/>
                    </a:lnTo>
                    <a:lnTo>
                      <a:pt x="741" y="4899"/>
                    </a:lnTo>
                    <a:lnTo>
                      <a:pt x="747" y="4910"/>
                    </a:lnTo>
                    <a:lnTo>
                      <a:pt x="760" y="4933"/>
                    </a:lnTo>
                    <a:lnTo>
                      <a:pt x="777" y="4959"/>
                    </a:lnTo>
                    <a:lnTo>
                      <a:pt x="798" y="4987"/>
                    </a:lnTo>
                    <a:lnTo>
                      <a:pt x="820" y="5017"/>
                    </a:lnTo>
                    <a:lnTo>
                      <a:pt x="847" y="5046"/>
                    </a:lnTo>
                    <a:lnTo>
                      <a:pt x="877" y="5074"/>
                    </a:lnTo>
                    <a:lnTo>
                      <a:pt x="910" y="5100"/>
                    </a:lnTo>
                    <a:lnTo>
                      <a:pt x="946" y="5124"/>
                    </a:lnTo>
                    <a:lnTo>
                      <a:pt x="966" y="5134"/>
                    </a:lnTo>
                    <a:lnTo>
                      <a:pt x="987" y="5144"/>
                    </a:lnTo>
                    <a:lnTo>
                      <a:pt x="1008" y="5152"/>
                    </a:lnTo>
                    <a:lnTo>
                      <a:pt x="1030" y="5159"/>
                    </a:lnTo>
                    <a:lnTo>
                      <a:pt x="1054" y="5164"/>
                    </a:lnTo>
                    <a:lnTo>
                      <a:pt x="1077" y="5168"/>
                    </a:lnTo>
                    <a:lnTo>
                      <a:pt x="1102" y="5171"/>
                    </a:lnTo>
                    <a:lnTo>
                      <a:pt x="1128" y="5173"/>
                    </a:lnTo>
                    <a:lnTo>
                      <a:pt x="1190" y="5173"/>
                    </a:lnTo>
                    <a:lnTo>
                      <a:pt x="1219" y="5168"/>
                    </a:lnTo>
                    <a:lnTo>
                      <a:pt x="1247" y="5163"/>
                    </a:lnTo>
                    <a:lnTo>
                      <a:pt x="1275" y="5155"/>
                    </a:lnTo>
                    <a:lnTo>
                      <a:pt x="1301" y="5146"/>
                    </a:lnTo>
                    <a:lnTo>
                      <a:pt x="1328" y="5133"/>
                    </a:lnTo>
                    <a:lnTo>
                      <a:pt x="1355" y="5120"/>
                    </a:lnTo>
                    <a:lnTo>
                      <a:pt x="1382" y="5104"/>
                    </a:lnTo>
                    <a:lnTo>
                      <a:pt x="1409" y="5085"/>
                    </a:lnTo>
                    <a:lnTo>
                      <a:pt x="1436" y="5064"/>
                    </a:lnTo>
                    <a:lnTo>
                      <a:pt x="1464" y="5041"/>
                    </a:lnTo>
                    <a:lnTo>
                      <a:pt x="1492" y="5015"/>
                    </a:lnTo>
                    <a:lnTo>
                      <a:pt x="1521" y="4986"/>
                    </a:lnTo>
                    <a:lnTo>
                      <a:pt x="1551" y="4955"/>
                    </a:lnTo>
                    <a:lnTo>
                      <a:pt x="1583" y="4921"/>
                    </a:lnTo>
                    <a:lnTo>
                      <a:pt x="1616" y="4885"/>
                    </a:lnTo>
                    <a:lnTo>
                      <a:pt x="1650" y="4845"/>
                    </a:lnTo>
                    <a:lnTo>
                      <a:pt x="1686" y="4803"/>
                    </a:lnTo>
                    <a:lnTo>
                      <a:pt x="1724" y="4757"/>
                    </a:lnTo>
                    <a:lnTo>
                      <a:pt x="1763" y="4709"/>
                    </a:lnTo>
                    <a:lnTo>
                      <a:pt x="1805" y="4657"/>
                    </a:lnTo>
                    <a:lnTo>
                      <a:pt x="1850" y="4603"/>
                    </a:lnTo>
                    <a:lnTo>
                      <a:pt x="1896" y="4544"/>
                    </a:lnTo>
                    <a:lnTo>
                      <a:pt x="1945" y="4483"/>
                    </a:lnTo>
                    <a:lnTo>
                      <a:pt x="1997" y="4419"/>
                    </a:lnTo>
                    <a:lnTo>
                      <a:pt x="2052" y="4351"/>
                    </a:lnTo>
                    <a:lnTo>
                      <a:pt x="2110" y="4278"/>
                    </a:lnTo>
                    <a:lnTo>
                      <a:pt x="2171" y="4203"/>
                    </a:lnTo>
                    <a:lnTo>
                      <a:pt x="2236" y="4124"/>
                    </a:lnTo>
                    <a:lnTo>
                      <a:pt x="2304" y="4042"/>
                    </a:lnTo>
                    <a:lnTo>
                      <a:pt x="2375" y="3955"/>
                    </a:lnTo>
                    <a:lnTo>
                      <a:pt x="2451" y="3864"/>
                    </a:lnTo>
                    <a:lnTo>
                      <a:pt x="2491" y="3818"/>
                    </a:lnTo>
                    <a:lnTo>
                      <a:pt x="2531" y="3770"/>
                    </a:lnTo>
                    <a:lnTo>
                      <a:pt x="2565" y="3730"/>
                    </a:lnTo>
                    <a:lnTo>
                      <a:pt x="2601" y="3692"/>
                    </a:lnTo>
                    <a:lnTo>
                      <a:pt x="2638" y="3655"/>
                    </a:lnTo>
                    <a:lnTo>
                      <a:pt x="2676" y="3619"/>
                    </a:lnTo>
                    <a:lnTo>
                      <a:pt x="2717" y="3583"/>
                    </a:lnTo>
                    <a:lnTo>
                      <a:pt x="2757" y="3548"/>
                    </a:lnTo>
                    <a:lnTo>
                      <a:pt x="2799" y="3514"/>
                    </a:lnTo>
                    <a:lnTo>
                      <a:pt x="2843" y="3481"/>
                    </a:lnTo>
                    <a:lnTo>
                      <a:pt x="2931" y="3417"/>
                    </a:lnTo>
                    <a:lnTo>
                      <a:pt x="3024" y="3357"/>
                    </a:lnTo>
                    <a:lnTo>
                      <a:pt x="3119" y="3299"/>
                    </a:lnTo>
                    <a:lnTo>
                      <a:pt x="3217" y="3244"/>
                    </a:lnTo>
                    <a:lnTo>
                      <a:pt x="3318" y="3193"/>
                    </a:lnTo>
                    <a:lnTo>
                      <a:pt x="3420" y="3144"/>
                    </a:lnTo>
                    <a:lnTo>
                      <a:pt x="3522" y="3098"/>
                    </a:lnTo>
                    <a:lnTo>
                      <a:pt x="3625" y="3055"/>
                    </a:lnTo>
                    <a:lnTo>
                      <a:pt x="3727" y="3015"/>
                    </a:lnTo>
                    <a:lnTo>
                      <a:pt x="3830" y="2976"/>
                    </a:lnTo>
                    <a:lnTo>
                      <a:pt x="3931" y="2941"/>
                    </a:lnTo>
                    <a:lnTo>
                      <a:pt x="4031" y="2908"/>
                    </a:lnTo>
                    <a:lnTo>
                      <a:pt x="4128" y="2879"/>
                    </a:lnTo>
                    <a:lnTo>
                      <a:pt x="4223" y="2851"/>
                    </a:lnTo>
                    <a:lnTo>
                      <a:pt x="4315" y="2825"/>
                    </a:lnTo>
                    <a:lnTo>
                      <a:pt x="4359" y="2814"/>
                    </a:lnTo>
                    <a:lnTo>
                      <a:pt x="4403" y="2802"/>
                    </a:lnTo>
                    <a:lnTo>
                      <a:pt x="4445" y="2792"/>
                    </a:lnTo>
                    <a:lnTo>
                      <a:pt x="4487" y="2782"/>
                    </a:lnTo>
                    <a:lnTo>
                      <a:pt x="4527" y="2771"/>
                    </a:lnTo>
                    <a:lnTo>
                      <a:pt x="4567" y="2762"/>
                    </a:lnTo>
                    <a:lnTo>
                      <a:pt x="4604" y="2754"/>
                    </a:lnTo>
                    <a:lnTo>
                      <a:pt x="4640" y="2746"/>
                    </a:lnTo>
                    <a:lnTo>
                      <a:pt x="4675" y="2739"/>
                    </a:lnTo>
                    <a:lnTo>
                      <a:pt x="4709" y="2731"/>
                    </a:lnTo>
                    <a:lnTo>
                      <a:pt x="4741" y="2724"/>
                    </a:lnTo>
                    <a:lnTo>
                      <a:pt x="4771" y="2719"/>
                    </a:lnTo>
                    <a:lnTo>
                      <a:pt x="4800" y="2713"/>
                    </a:lnTo>
                    <a:lnTo>
                      <a:pt x="4827" y="2708"/>
                    </a:lnTo>
                    <a:lnTo>
                      <a:pt x="4853" y="2702"/>
                    </a:lnTo>
                    <a:lnTo>
                      <a:pt x="4875" y="2698"/>
                    </a:lnTo>
                    <a:lnTo>
                      <a:pt x="4897" y="2695"/>
                    </a:lnTo>
                    <a:lnTo>
                      <a:pt x="4917" y="2691"/>
                    </a:lnTo>
                    <a:lnTo>
                      <a:pt x="4934" y="2688"/>
                    </a:lnTo>
                    <a:lnTo>
                      <a:pt x="4949" y="2686"/>
                    </a:lnTo>
                    <a:lnTo>
                      <a:pt x="4962" y="2684"/>
                    </a:lnTo>
                    <a:lnTo>
                      <a:pt x="4973" y="2682"/>
                    </a:lnTo>
                    <a:lnTo>
                      <a:pt x="4982" y="2681"/>
                    </a:lnTo>
                    <a:lnTo>
                      <a:pt x="4988" y="2680"/>
                    </a:lnTo>
                    <a:lnTo>
                      <a:pt x="4992" y="2679"/>
                    </a:lnTo>
                    <a:lnTo>
                      <a:pt x="4993" y="2679"/>
                    </a:lnTo>
                    <a:lnTo>
                      <a:pt x="4991" y="2681"/>
                    </a:lnTo>
                    <a:lnTo>
                      <a:pt x="4986" y="2686"/>
                    </a:lnTo>
                    <a:lnTo>
                      <a:pt x="4978" y="2695"/>
                    </a:lnTo>
                    <a:lnTo>
                      <a:pt x="4967" y="2708"/>
                    </a:lnTo>
                    <a:lnTo>
                      <a:pt x="4953" y="2723"/>
                    </a:lnTo>
                    <a:lnTo>
                      <a:pt x="4936" y="2742"/>
                    </a:lnTo>
                    <a:lnTo>
                      <a:pt x="4918" y="2762"/>
                    </a:lnTo>
                    <a:lnTo>
                      <a:pt x="4897" y="2785"/>
                    </a:lnTo>
                    <a:lnTo>
                      <a:pt x="4873" y="2811"/>
                    </a:lnTo>
                    <a:lnTo>
                      <a:pt x="4848" y="2838"/>
                    </a:lnTo>
                    <a:lnTo>
                      <a:pt x="4822" y="2868"/>
                    </a:lnTo>
                    <a:lnTo>
                      <a:pt x="4794" y="2899"/>
                    </a:lnTo>
                    <a:lnTo>
                      <a:pt x="4765" y="2932"/>
                    </a:lnTo>
                    <a:lnTo>
                      <a:pt x="4734" y="2966"/>
                    </a:lnTo>
                    <a:lnTo>
                      <a:pt x="4702" y="3001"/>
                    </a:lnTo>
                    <a:lnTo>
                      <a:pt x="4670" y="3037"/>
                    </a:lnTo>
                    <a:lnTo>
                      <a:pt x="4603" y="3111"/>
                    </a:lnTo>
                    <a:lnTo>
                      <a:pt x="4535" y="3188"/>
                    </a:lnTo>
                    <a:lnTo>
                      <a:pt x="4468" y="3263"/>
                    </a:lnTo>
                    <a:lnTo>
                      <a:pt x="4401" y="3337"/>
                    </a:lnTo>
                    <a:lnTo>
                      <a:pt x="4369" y="3372"/>
                    </a:lnTo>
                    <a:lnTo>
                      <a:pt x="4339" y="3407"/>
                    </a:lnTo>
                    <a:lnTo>
                      <a:pt x="4309" y="3440"/>
                    </a:lnTo>
                    <a:lnTo>
                      <a:pt x="4280" y="3473"/>
                    </a:lnTo>
                    <a:lnTo>
                      <a:pt x="4253" y="3503"/>
                    </a:lnTo>
                    <a:lnTo>
                      <a:pt x="4227" y="3532"/>
                    </a:lnTo>
                    <a:lnTo>
                      <a:pt x="4204" y="3558"/>
                    </a:lnTo>
                    <a:lnTo>
                      <a:pt x="4183" y="3583"/>
                    </a:lnTo>
                    <a:lnTo>
                      <a:pt x="4164" y="3607"/>
                    </a:lnTo>
                    <a:lnTo>
                      <a:pt x="4143" y="3634"/>
                    </a:lnTo>
                    <a:lnTo>
                      <a:pt x="4121" y="3661"/>
                    </a:lnTo>
                    <a:lnTo>
                      <a:pt x="4097" y="3691"/>
                    </a:lnTo>
                    <a:lnTo>
                      <a:pt x="4071" y="3723"/>
                    </a:lnTo>
                    <a:lnTo>
                      <a:pt x="4044" y="3756"/>
                    </a:lnTo>
                    <a:lnTo>
                      <a:pt x="4016" y="3791"/>
                    </a:lnTo>
                    <a:lnTo>
                      <a:pt x="3988" y="3828"/>
                    </a:lnTo>
                    <a:lnTo>
                      <a:pt x="3958" y="3865"/>
                    </a:lnTo>
                    <a:lnTo>
                      <a:pt x="3927" y="3905"/>
                    </a:lnTo>
                    <a:lnTo>
                      <a:pt x="3897" y="3945"/>
                    </a:lnTo>
                    <a:lnTo>
                      <a:pt x="3866" y="3987"/>
                    </a:lnTo>
                    <a:lnTo>
                      <a:pt x="3834" y="4029"/>
                    </a:lnTo>
                    <a:lnTo>
                      <a:pt x="3803" y="4073"/>
                    </a:lnTo>
                    <a:lnTo>
                      <a:pt x="3742" y="4163"/>
                    </a:lnTo>
                    <a:lnTo>
                      <a:pt x="3684" y="4257"/>
                    </a:lnTo>
                    <a:lnTo>
                      <a:pt x="3656" y="4305"/>
                    </a:lnTo>
                    <a:lnTo>
                      <a:pt x="3629" y="4354"/>
                    </a:lnTo>
                    <a:lnTo>
                      <a:pt x="3605" y="4402"/>
                    </a:lnTo>
                    <a:lnTo>
                      <a:pt x="3581" y="4451"/>
                    </a:lnTo>
                    <a:lnTo>
                      <a:pt x="3558" y="4502"/>
                    </a:lnTo>
                    <a:lnTo>
                      <a:pt x="3538" y="4551"/>
                    </a:lnTo>
                    <a:lnTo>
                      <a:pt x="3520" y="4602"/>
                    </a:lnTo>
                    <a:lnTo>
                      <a:pt x="3504" y="4652"/>
                    </a:lnTo>
                    <a:lnTo>
                      <a:pt x="3491" y="4703"/>
                    </a:lnTo>
                    <a:lnTo>
                      <a:pt x="3480" y="4753"/>
                    </a:lnTo>
                    <a:lnTo>
                      <a:pt x="3471" y="4804"/>
                    </a:lnTo>
                    <a:lnTo>
                      <a:pt x="3466" y="4854"/>
                    </a:lnTo>
                    <a:lnTo>
                      <a:pt x="3464" y="4905"/>
                    </a:lnTo>
                    <a:lnTo>
                      <a:pt x="3465" y="4954"/>
                    </a:lnTo>
                    <a:lnTo>
                      <a:pt x="3469" y="4984"/>
                    </a:lnTo>
                    <a:lnTo>
                      <a:pt x="3474" y="5014"/>
                    </a:lnTo>
                    <a:lnTo>
                      <a:pt x="3482" y="5045"/>
                    </a:lnTo>
                    <a:lnTo>
                      <a:pt x="3491" y="5076"/>
                    </a:lnTo>
                    <a:lnTo>
                      <a:pt x="3501" y="5107"/>
                    </a:lnTo>
                    <a:lnTo>
                      <a:pt x="3513" y="5139"/>
                    </a:lnTo>
                    <a:lnTo>
                      <a:pt x="3526" y="5170"/>
                    </a:lnTo>
                    <a:lnTo>
                      <a:pt x="3541" y="5202"/>
                    </a:lnTo>
                    <a:lnTo>
                      <a:pt x="3557" y="5234"/>
                    </a:lnTo>
                    <a:lnTo>
                      <a:pt x="3574" y="5267"/>
                    </a:lnTo>
                    <a:lnTo>
                      <a:pt x="3591" y="5300"/>
                    </a:lnTo>
                    <a:lnTo>
                      <a:pt x="3611" y="5333"/>
                    </a:lnTo>
                    <a:lnTo>
                      <a:pt x="3651" y="5399"/>
                    </a:lnTo>
                    <a:lnTo>
                      <a:pt x="3695" y="5465"/>
                    </a:lnTo>
                    <a:lnTo>
                      <a:pt x="3742" y="5530"/>
                    </a:lnTo>
                    <a:lnTo>
                      <a:pt x="3790" y="5595"/>
                    </a:lnTo>
                    <a:lnTo>
                      <a:pt x="3840" y="5659"/>
                    </a:lnTo>
                    <a:lnTo>
                      <a:pt x="3890" y="5722"/>
                    </a:lnTo>
                    <a:lnTo>
                      <a:pt x="3941" y="5782"/>
                    </a:lnTo>
                    <a:lnTo>
                      <a:pt x="3992" y="5841"/>
                    </a:lnTo>
                    <a:lnTo>
                      <a:pt x="4041" y="5898"/>
                    </a:lnTo>
                    <a:lnTo>
                      <a:pt x="4089" y="5951"/>
                    </a:lnTo>
                    <a:lnTo>
                      <a:pt x="4117" y="5986"/>
                    </a:lnTo>
                    <a:lnTo>
                      <a:pt x="4141" y="6020"/>
                    </a:lnTo>
                    <a:lnTo>
                      <a:pt x="4164" y="6052"/>
                    </a:lnTo>
                    <a:lnTo>
                      <a:pt x="4184" y="6084"/>
                    </a:lnTo>
                    <a:lnTo>
                      <a:pt x="4201" y="6114"/>
                    </a:lnTo>
                    <a:lnTo>
                      <a:pt x="4217" y="6142"/>
                    </a:lnTo>
                    <a:lnTo>
                      <a:pt x="4230" y="6169"/>
                    </a:lnTo>
                    <a:lnTo>
                      <a:pt x="4240" y="6193"/>
                    </a:lnTo>
                    <a:lnTo>
                      <a:pt x="4250" y="6215"/>
                    </a:lnTo>
                    <a:lnTo>
                      <a:pt x="4258" y="6236"/>
                    </a:lnTo>
                    <a:lnTo>
                      <a:pt x="4264" y="6253"/>
                    </a:lnTo>
                    <a:lnTo>
                      <a:pt x="4268" y="6267"/>
                    </a:lnTo>
                    <a:lnTo>
                      <a:pt x="4272" y="6279"/>
                    </a:lnTo>
                    <a:lnTo>
                      <a:pt x="4275" y="6287"/>
                    </a:lnTo>
                    <a:lnTo>
                      <a:pt x="4276" y="6293"/>
                    </a:lnTo>
                    <a:lnTo>
                      <a:pt x="4276" y="6294"/>
                    </a:lnTo>
                    <a:lnTo>
                      <a:pt x="3902" y="6856"/>
                    </a:lnTo>
                    <a:lnTo>
                      <a:pt x="3902" y="6856"/>
                    </a:lnTo>
                    <a:lnTo>
                      <a:pt x="3904" y="6858"/>
                    </a:lnTo>
                    <a:lnTo>
                      <a:pt x="3906" y="6861"/>
                    </a:lnTo>
                    <a:lnTo>
                      <a:pt x="3909" y="6865"/>
                    </a:lnTo>
                    <a:lnTo>
                      <a:pt x="3914" y="6870"/>
                    </a:lnTo>
                    <a:lnTo>
                      <a:pt x="3919" y="6877"/>
                    </a:lnTo>
                    <a:lnTo>
                      <a:pt x="3926" y="6884"/>
                    </a:lnTo>
                    <a:lnTo>
                      <a:pt x="3932" y="6893"/>
                    </a:lnTo>
                    <a:lnTo>
                      <a:pt x="3948" y="6912"/>
                    </a:lnTo>
                    <a:lnTo>
                      <a:pt x="3968" y="6936"/>
                    </a:lnTo>
                    <a:lnTo>
                      <a:pt x="3992" y="6963"/>
                    </a:lnTo>
                    <a:lnTo>
                      <a:pt x="4017" y="6993"/>
                    </a:lnTo>
                    <a:lnTo>
                      <a:pt x="4045" y="7025"/>
                    </a:lnTo>
                    <a:lnTo>
                      <a:pt x="4077" y="7059"/>
                    </a:lnTo>
                    <a:lnTo>
                      <a:pt x="4110" y="7095"/>
                    </a:lnTo>
                    <a:lnTo>
                      <a:pt x="4147" y="7133"/>
                    </a:lnTo>
                    <a:lnTo>
                      <a:pt x="4185" y="7173"/>
                    </a:lnTo>
                    <a:lnTo>
                      <a:pt x="4225" y="7213"/>
                    </a:lnTo>
                    <a:lnTo>
                      <a:pt x="4267" y="7254"/>
                    </a:lnTo>
                    <a:lnTo>
                      <a:pt x="4311" y="7295"/>
                    </a:lnTo>
                    <a:lnTo>
                      <a:pt x="4356" y="7338"/>
                    </a:lnTo>
                    <a:lnTo>
                      <a:pt x="4403" y="7379"/>
                    </a:lnTo>
                    <a:lnTo>
                      <a:pt x="4451" y="7419"/>
                    </a:lnTo>
                    <a:lnTo>
                      <a:pt x="4500" y="7459"/>
                    </a:lnTo>
                    <a:lnTo>
                      <a:pt x="4550" y="7498"/>
                    </a:lnTo>
                    <a:lnTo>
                      <a:pt x="4601" y="7535"/>
                    </a:lnTo>
                    <a:lnTo>
                      <a:pt x="4652" y="7571"/>
                    </a:lnTo>
                    <a:lnTo>
                      <a:pt x="4704" y="7604"/>
                    </a:lnTo>
                    <a:lnTo>
                      <a:pt x="4756" y="7635"/>
                    </a:lnTo>
                    <a:lnTo>
                      <a:pt x="4808" y="7664"/>
                    </a:lnTo>
                    <a:lnTo>
                      <a:pt x="4861" y="7690"/>
                    </a:lnTo>
                    <a:lnTo>
                      <a:pt x="4912" y="7712"/>
                    </a:lnTo>
                    <a:lnTo>
                      <a:pt x="4965" y="7730"/>
                    </a:lnTo>
                    <a:lnTo>
                      <a:pt x="4991" y="7737"/>
                    </a:lnTo>
                    <a:lnTo>
                      <a:pt x="5017" y="7744"/>
                    </a:lnTo>
                    <a:lnTo>
                      <a:pt x="5042" y="7750"/>
                    </a:lnTo>
                    <a:lnTo>
                      <a:pt x="5067" y="7754"/>
                    </a:lnTo>
                    <a:lnTo>
                      <a:pt x="5092" y="7757"/>
                    </a:lnTo>
                    <a:lnTo>
                      <a:pt x="5117" y="7759"/>
                    </a:lnTo>
                    <a:lnTo>
                      <a:pt x="5163" y="7758"/>
                    </a:lnTo>
                    <a:lnTo>
                      <a:pt x="5210" y="7755"/>
                    </a:lnTo>
                    <a:lnTo>
                      <a:pt x="5256" y="7750"/>
                    </a:lnTo>
                    <a:lnTo>
                      <a:pt x="5302" y="7742"/>
                    </a:lnTo>
                    <a:lnTo>
                      <a:pt x="5347" y="7733"/>
                    </a:lnTo>
                    <a:lnTo>
                      <a:pt x="5393" y="7723"/>
                    </a:lnTo>
                    <a:lnTo>
                      <a:pt x="5437" y="7711"/>
                    </a:lnTo>
                    <a:lnTo>
                      <a:pt x="5482" y="7696"/>
                    </a:lnTo>
                    <a:lnTo>
                      <a:pt x="5527" y="7681"/>
                    </a:lnTo>
                    <a:lnTo>
                      <a:pt x="5571" y="7664"/>
                    </a:lnTo>
                    <a:lnTo>
                      <a:pt x="5616" y="7646"/>
                    </a:lnTo>
                    <a:lnTo>
                      <a:pt x="5660" y="7626"/>
                    </a:lnTo>
                    <a:lnTo>
                      <a:pt x="5704" y="7605"/>
                    </a:lnTo>
                    <a:lnTo>
                      <a:pt x="5749" y="7584"/>
                    </a:lnTo>
                    <a:lnTo>
                      <a:pt x="5838" y="7538"/>
                    </a:lnTo>
                    <a:lnTo>
                      <a:pt x="5927" y="7487"/>
                    </a:lnTo>
                    <a:lnTo>
                      <a:pt x="6017" y="7435"/>
                    </a:lnTo>
                    <a:lnTo>
                      <a:pt x="6108" y="7381"/>
                    </a:lnTo>
                    <a:lnTo>
                      <a:pt x="6200" y="7325"/>
                    </a:lnTo>
                    <a:lnTo>
                      <a:pt x="6293" y="7269"/>
                    </a:lnTo>
                    <a:lnTo>
                      <a:pt x="6388" y="7213"/>
                    </a:lnTo>
                    <a:lnTo>
                      <a:pt x="6484" y="7158"/>
                    </a:lnTo>
                    <a:lnTo>
                      <a:pt x="6582" y="7105"/>
                    </a:lnTo>
                    <a:lnTo>
                      <a:pt x="6618" y="7087"/>
                    </a:lnTo>
                    <a:lnTo>
                      <a:pt x="6653" y="7072"/>
                    </a:lnTo>
                    <a:lnTo>
                      <a:pt x="6690" y="7059"/>
                    </a:lnTo>
                    <a:lnTo>
                      <a:pt x="6727" y="7045"/>
                    </a:lnTo>
                    <a:lnTo>
                      <a:pt x="6764" y="7034"/>
                    </a:lnTo>
                    <a:lnTo>
                      <a:pt x="6803" y="7025"/>
                    </a:lnTo>
                    <a:lnTo>
                      <a:pt x="6840" y="7015"/>
                    </a:lnTo>
                    <a:lnTo>
                      <a:pt x="6878" y="7007"/>
                    </a:lnTo>
                    <a:lnTo>
                      <a:pt x="6916" y="7001"/>
                    </a:lnTo>
                    <a:lnTo>
                      <a:pt x="6954" y="6995"/>
                    </a:lnTo>
                    <a:lnTo>
                      <a:pt x="7029" y="6986"/>
                    </a:lnTo>
                    <a:lnTo>
                      <a:pt x="7103" y="6981"/>
                    </a:lnTo>
                    <a:lnTo>
                      <a:pt x="7174" y="6980"/>
                    </a:lnTo>
                    <a:lnTo>
                      <a:pt x="7237" y="6981"/>
                    </a:lnTo>
                    <a:lnTo>
                      <a:pt x="7298" y="6984"/>
                    </a:lnTo>
                    <a:lnTo>
                      <a:pt x="7356" y="6988"/>
                    </a:lnTo>
                    <a:lnTo>
                      <a:pt x="7411" y="6995"/>
                    </a:lnTo>
                    <a:lnTo>
                      <a:pt x="7463" y="7002"/>
                    </a:lnTo>
                    <a:lnTo>
                      <a:pt x="7512" y="7009"/>
                    </a:lnTo>
                    <a:lnTo>
                      <a:pt x="7557" y="7018"/>
                    </a:lnTo>
                    <a:lnTo>
                      <a:pt x="7599" y="7027"/>
                    </a:lnTo>
                    <a:lnTo>
                      <a:pt x="7618" y="7031"/>
                    </a:lnTo>
                    <a:lnTo>
                      <a:pt x="7636" y="7035"/>
                    </a:lnTo>
                    <a:lnTo>
                      <a:pt x="7653" y="7040"/>
                    </a:lnTo>
                    <a:lnTo>
                      <a:pt x="7669" y="7044"/>
                    </a:lnTo>
                    <a:lnTo>
                      <a:pt x="7684" y="7048"/>
                    </a:lnTo>
                    <a:lnTo>
                      <a:pt x="7698" y="7051"/>
                    </a:lnTo>
                    <a:lnTo>
                      <a:pt x="7710" y="7055"/>
                    </a:lnTo>
                    <a:lnTo>
                      <a:pt x="7721" y="7059"/>
                    </a:lnTo>
                    <a:lnTo>
                      <a:pt x="7732" y="7062"/>
                    </a:lnTo>
                    <a:lnTo>
                      <a:pt x="7741" y="7065"/>
                    </a:lnTo>
                    <a:lnTo>
                      <a:pt x="7748" y="7067"/>
                    </a:lnTo>
                    <a:lnTo>
                      <a:pt x="7754" y="7069"/>
                    </a:lnTo>
                    <a:lnTo>
                      <a:pt x="7760" y="7071"/>
                    </a:lnTo>
                    <a:lnTo>
                      <a:pt x="7763" y="7072"/>
                    </a:lnTo>
                    <a:lnTo>
                      <a:pt x="7766" y="7073"/>
                    </a:lnTo>
                    <a:lnTo>
                      <a:pt x="7766" y="7073"/>
                    </a:lnTo>
                    <a:lnTo>
                      <a:pt x="7766" y="7073"/>
                    </a:lnTo>
                    <a:lnTo>
                      <a:pt x="7767" y="7071"/>
                    </a:lnTo>
                    <a:lnTo>
                      <a:pt x="7768" y="7069"/>
                    </a:lnTo>
                    <a:lnTo>
                      <a:pt x="7769" y="7065"/>
                    </a:lnTo>
                    <a:lnTo>
                      <a:pt x="7772" y="7054"/>
                    </a:lnTo>
                    <a:lnTo>
                      <a:pt x="7775" y="7040"/>
                    </a:lnTo>
                    <a:lnTo>
                      <a:pt x="7780" y="7021"/>
                    </a:lnTo>
                    <a:lnTo>
                      <a:pt x="7786" y="7000"/>
                    </a:lnTo>
                    <a:lnTo>
                      <a:pt x="7794" y="6974"/>
                    </a:lnTo>
                    <a:lnTo>
                      <a:pt x="7801" y="6945"/>
                    </a:lnTo>
                    <a:lnTo>
                      <a:pt x="7809" y="6913"/>
                    </a:lnTo>
                    <a:lnTo>
                      <a:pt x="7817" y="6879"/>
                    </a:lnTo>
                    <a:lnTo>
                      <a:pt x="7827" y="6841"/>
                    </a:lnTo>
                    <a:lnTo>
                      <a:pt x="7837" y="6800"/>
                    </a:lnTo>
                    <a:lnTo>
                      <a:pt x="7847" y="6758"/>
                    </a:lnTo>
                    <a:lnTo>
                      <a:pt x="7858" y="6711"/>
                    </a:lnTo>
                    <a:lnTo>
                      <a:pt x="7868" y="6664"/>
                    </a:lnTo>
                    <a:lnTo>
                      <a:pt x="7879" y="6614"/>
                    </a:lnTo>
                    <a:lnTo>
                      <a:pt x="7890" y="6562"/>
                    </a:lnTo>
                    <a:lnTo>
                      <a:pt x="7901" y="6507"/>
                    </a:lnTo>
                    <a:lnTo>
                      <a:pt x="7912" y="6452"/>
                    </a:lnTo>
                    <a:lnTo>
                      <a:pt x="7923" y="6395"/>
                    </a:lnTo>
                    <a:lnTo>
                      <a:pt x="7933" y="6336"/>
                    </a:lnTo>
                    <a:lnTo>
                      <a:pt x="7943" y="6276"/>
                    </a:lnTo>
                    <a:lnTo>
                      <a:pt x="7954" y="6215"/>
                    </a:lnTo>
                    <a:lnTo>
                      <a:pt x="7963" y="6153"/>
                    </a:lnTo>
                    <a:lnTo>
                      <a:pt x="7981" y="6026"/>
                    </a:lnTo>
                    <a:lnTo>
                      <a:pt x="7996" y="5899"/>
                    </a:lnTo>
                    <a:lnTo>
                      <a:pt x="8007" y="5769"/>
                    </a:lnTo>
                    <a:lnTo>
                      <a:pt x="8012" y="5704"/>
                    </a:lnTo>
                    <a:lnTo>
                      <a:pt x="8016" y="5640"/>
                    </a:lnTo>
                    <a:lnTo>
                      <a:pt x="8017" y="5597"/>
                    </a:lnTo>
                    <a:lnTo>
                      <a:pt x="8017" y="5555"/>
                    </a:lnTo>
                    <a:lnTo>
                      <a:pt x="8017" y="5513"/>
                    </a:lnTo>
                    <a:lnTo>
                      <a:pt x="8016" y="5473"/>
                    </a:lnTo>
                    <a:lnTo>
                      <a:pt x="8012" y="5397"/>
                    </a:lnTo>
                    <a:lnTo>
                      <a:pt x="8004" y="5323"/>
                    </a:lnTo>
                    <a:lnTo>
                      <a:pt x="7996" y="5253"/>
                    </a:lnTo>
                    <a:lnTo>
                      <a:pt x="7986" y="5186"/>
                    </a:lnTo>
                    <a:lnTo>
                      <a:pt x="7972" y="5121"/>
                    </a:lnTo>
                    <a:lnTo>
                      <a:pt x="7959" y="5058"/>
                    </a:lnTo>
                    <a:lnTo>
                      <a:pt x="7943" y="4997"/>
                    </a:lnTo>
                    <a:lnTo>
                      <a:pt x="7927" y="4938"/>
                    </a:lnTo>
                    <a:lnTo>
                      <a:pt x="7892" y="4820"/>
                    </a:lnTo>
                    <a:lnTo>
                      <a:pt x="7855" y="4704"/>
                    </a:lnTo>
                    <a:lnTo>
                      <a:pt x="7835" y="4644"/>
                    </a:lnTo>
                    <a:lnTo>
                      <a:pt x="7817" y="4584"/>
                    </a:lnTo>
                    <a:lnTo>
                      <a:pt x="7799" y="4523"/>
                    </a:lnTo>
                    <a:lnTo>
                      <a:pt x="7781" y="4460"/>
                    </a:lnTo>
                    <a:lnTo>
                      <a:pt x="7765" y="4395"/>
                    </a:lnTo>
                    <a:lnTo>
                      <a:pt x="7750" y="4327"/>
                    </a:lnTo>
                    <a:lnTo>
                      <a:pt x="7736" y="4256"/>
                    </a:lnTo>
                    <a:lnTo>
                      <a:pt x="7723" y="4183"/>
                    </a:lnTo>
                    <a:lnTo>
                      <a:pt x="7713" y="4104"/>
                    </a:lnTo>
                    <a:lnTo>
                      <a:pt x="7709" y="4064"/>
                    </a:lnTo>
                    <a:lnTo>
                      <a:pt x="7705" y="4023"/>
                    </a:lnTo>
                    <a:lnTo>
                      <a:pt x="7701" y="3981"/>
                    </a:lnTo>
                    <a:lnTo>
                      <a:pt x="7698" y="3936"/>
                    </a:lnTo>
                    <a:lnTo>
                      <a:pt x="7696" y="3892"/>
                    </a:lnTo>
                    <a:lnTo>
                      <a:pt x="7695" y="3846"/>
                    </a:lnTo>
                    <a:lnTo>
                      <a:pt x="7694" y="3798"/>
                    </a:lnTo>
                    <a:lnTo>
                      <a:pt x="7694" y="3750"/>
                    </a:lnTo>
                    <a:lnTo>
                      <a:pt x="7694" y="3700"/>
                    </a:lnTo>
                    <a:lnTo>
                      <a:pt x="7695" y="3648"/>
                    </a:lnTo>
                    <a:lnTo>
                      <a:pt x="7697" y="3596"/>
                    </a:lnTo>
                    <a:lnTo>
                      <a:pt x="7700" y="3541"/>
                    </a:lnTo>
                    <a:lnTo>
                      <a:pt x="7703" y="3484"/>
                    </a:lnTo>
                    <a:lnTo>
                      <a:pt x="7708" y="3427"/>
                    </a:lnTo>
                    <a:lnTo>
                      <a:pt x="7713" y="3367"/>
                    </a:lnTo>
                    <a:lnTo>
                      <a:pt x="7719" y="3306"/>
                    </a:lnTo>
                    <a:lnTo>
                      <a:pt x="7727" y="3243"/>
                    </a:lnTo>
                    <a:lnTo>
                      <a:pt x="7735" y="3178"/>
                    </a:lnTo>
                    <a:lnTo>
                      <a:pt x="7715" y="3213"/>
                    </a:lnTo>
                    <a:lnTo>
                      <a:pt x="7695" y="3250"/>
                    </a:lnTo>
                    <a:lnTo>
                      <a:pt x="7675" y="3289"/>
                    </a:lnTo>
                    <a:lnTo>
                      <a:pt x="7655" y="3328"/>
                    </a:lnTo>
                    <a:lnTo>
                      <a:pt x="7637" y="3368"/>
                    </a:lnTo>
                    <a:lnTo>
                      <a:pt x="7618" y="3410"/>
                    </a:lnTo>
                    <a:lnTo>
                      <a:pt x="7601" y="3453"/>
                    </a:lnTo>
                    <a:lnTo>
                      <a:pt x="7584" y="3499"/>
                    </a:lnTo>
                    <a:lnTo>
                      <a:pt x="7568" y="3545"/>
                    </a:lnTo>
                    <a:lnTo>
                      <a:pt x="7552" y="3592"/>
                    </a:lnTo>
                    <a:lnTo>
                      <a:pt x="7538" y="3643"/>
                    </a:lnTo>
                    <a:lnTo>
                      <a:pt x="7524" y="3694"/>
                    </a:lnTo>
                    <a:lnTo>
                      <a:pt x="7512" y="3747"/>
                    </a:lnTo>
                    <a:lnTo>
                      <a:pt x="7501" y="3803"/>
                    </a:lnTo>
                    <a:lnTo>
                      <a:pt x="7490" y="3859"/>
                    </a:lnTo>
                    <a:lnTo>
                      <a:pt x="7482" y="3918"/>
                    </a:lnTo>
                    <a:lnTo>
                      <a:pt x="7475" y="3979"/>
                    </a:lnTo>
                    <a:lnTo>
                      <a:pt x="7469" y="4042"/>
                    </a:lnTo>
                    <a:lnTo>
                      <a:pt x="7464" y="4107"/>
                    </a:lnTo>
                    <a:lnTo>
                      <a:pt x="7461" y="4174"/>
                    </a:lnTo>
                    <a:lnTo>
                      <a:pt x="7460" y="4243"/>
                    </a:lnTo>
                    <a:lnTo>
                      <a:pt x="7461" y="4316"/>
                    </a:lnTo>
                    <a:lnTo>
                      <a:pt x="7463" y="4390"/>
                    </a:lnTo>
                    <a:lnTo>
                      <a:pt x="7467" y="4466"/>
                    </a:lnTo>
                    <a:lnTo>
                      <a:pt x="7474" y="4545"/>
                    </a:lnTo>
                    <a:lnTo>
                      <a:pt x="7482" y="4627"/>
                    </a:lnTo>
                    <a:lnTo>
                      <a:pt x="7493" y="4711"/>
                    </a:lnTo>
                    <a:lnTo>
                      <a:pt x="7506" y="4798"/>
                    </a:lnTo>
                    <a:lnTo>
                      <a:pt x="7520" y="4887"/>
                    </a:lnTo>
                    <a:lnTo>
                      <a:pt x="7538" y="4980"/>
                    </a:lnTo>
                    <a:lnTo>
                      <a:pt x="7557" y="5075"/>
                    </a:lnTo>
                    <a:lnTo>
                      <a:pt x="7579" y="5173"/>
                    </a:lnTo>
                    <a:lnTo>
                      <a:pt x="7592" y="5228"/>
                    </a:lnTo>
                    <a:lnTo>
                      <a:pt x="7603" y="5287"/>
                    </a:lnTo>
                    <a:lnTo>
                      <a:pt x="7611" y="5346"/>
                    </a:lnTo>
                    <a:lnTo>
                      <a:pt x="7616" y="5405"/>
                    </a:lnTo>
                    <a:lnTo>
                      <a:pt x="7619" y="5466"/>
                    </a:lnTo>
                    <a:lnTo>
                      <a:pt x="7620" y="5528"/>
                    </a:lnTo>
                    <a:lnTo>
                      <a:pt x="7619" y="5589"/>
                    </a:lnTo>
                    <a:lnTo>
                      <a:pt x="7616" y="5651"/>
                    </a:lnTo>
                    <a:lnTo>
                      <a:pt x="7611" y="5713"/>
                    </a:lnTo>
                    <a:lnTo>
                      <a:pt x="7605" y="5774"/>
                    </a:lnTo>
                    <a:lnTo>
                      <a:pt x="7598" y="5836"/>
                    </a:lnTo>
                    <a:lnTo>
                      <a:pt x="7588" y="5896"/>
                    </a:lnTo>
                    <a:lnTo>
                      <a:pt x="7579" y="5955"/>
                    </a:lnTo>
                    <a:lnTo>
                      <a:pt x="7568" y="6014"/>
                    </a:lnTo>
                    <a:lnTo>
                      <a:pt x="7556" y="6071"/>
                    </a:lnTo>
                    <a:lnTo>
                      <a:pt x="7544" y="6126"/>
                    </a:lnTo>
                    <a:lnTo>
                      <a:pt x="7531" y="6181"/>
                    </a:lnTo>
                    <a:lnTo>
                      <a:pt x="7519" y="6232"/>
                    </a:lnTo>
                    <a:lnTo>
                      <a:pt x="7506" y="6282"/>
                    </a:lnTo>
                    <a:lnTo>
                      <a:pt x="7492" y="6329"/>
                    </a:lnTo>
                    <a:lnTo>
                      <a:pt x="7480" y="6375"/>
                    </a:lnTo>
                    <a:lnTo>
                      <a:pt x="7467" y="6417"/>
                    </a:lnTo>
                    <a:lnTo>
                      <a:pt x="7455" y="6456"/>
                    </a:lnTo>
                    <a:lnTo>
                      <a:pt x="7444" y="6491"/>
                    </a:lnTo>
                    <a:lnTo>
                      <a:pt x="7432" y="6524"/>
                    </a:lnTo>
                    <a:lnTo>
                      <a:pt x="7423" y="6553"/>
                    </a:lnTo>
                    <a:lnTo>
                      <a:pt x="7414" y="6578"/>
                    </a:lnTo>
                    <a:lnTo>
                      <a:pt x="7411" y="6589"/>
                    </a:lnTo>
                    <a:lnTo>
                      <a:pt x="7407" y="6598"/>
                    </a:lnTo>
                    <a:lnTo>
                      <a:pt x="7403" y="6607"/>
                    </a:lnTo>
                    <a:lnTo>
                      <a:pt x="7400" y="6615"/>
                    </a:lnTo>
                    <a:lnTo>
                      <a:pt x="7398" y="6622"/>
                    </a:lnTo>
                    <a:lnTo>
                      <a:pt x="7396" y="6627"/>
                    </a:lnTo>
                    <a:lnTo>
                      <a:pt x="7394" y="6631"/>
                    </a:lnTo>
                    <a:lnTo>
                      <a:pt x="7393" y="6634"/>
                    </a:lnTo>
                    <a:lnTo>
                      <a:pt x="7393" y="6636"/>
                    </a:lnTo>
                    <a:lnTo>
                      <a:pt x="7392" y="6637"/>
                    </a:lnTo>
                    <a:lnTo>
                      <a:pt x="7391" y="6636"/>
                    </a:lnTo>
                    <a:lnTo>
                      <a:pt x="7388" y="6635"/>
                    </a:lnTo>
                    <a:lnTo>
                      <a:pt x="7383" y="6634"/>
                    </a:lnTo>
                    <a:lnTo>
                      <a:pt x="7376" y="6632"/>
                    </a:lnTo>
                    <a:lnTo>
                      <a:pt x="7366" y="6630"/>
                    </a:lnTo>
                    <a:lnTo>
                      <a:pt x="7355" y="6627"/>
                    </a:lnTo>
                    <a:lnTo>
                      <a:pt x="7342" y="6625"/>
                    </a:lnTo>
                    <a:lnTo>
                      <a:pt x="7326" y="6622"/>
                    </a:lnTo>
                    <a:lnTo>
                      <a:pt x="7310" y="6619"/>
                    </a:lnTo>
                    <a:lnTo>
                      <a:pt x="7291" y="6616"/>
                    </a:lnTo>
                    <a:lnTo>
                      <a:pt x="7270" y="6614"/>
                    </a:lnTo>
                    <a:lnTo>
                      <a:pt x="7248" y="6610"/>
                    </a:lnTo>
                    <a:lnTo>
                      <a:pt x="7224" y="6609"/>
                    </a:lnTo>
                    <a:lnTo>
                      <a:pt x="7199" y="6607"/>
                    </a:lnTo>
                    <a:lnTo>
                      <a:pt x="7171" y="6606"/>
                    </a:lnTo>
                    <a:lnTo>
                      <a:pt x="7143" y="6606"/>
                    </a:lnTo>
                    <a:lnTo>
                      <a:pt x="7125" y="6606"/>
                    </a:lnTo>
                    <a:lnTo>
                      <a:pt x="7105" y="6606"/>
                    </a:lnTo>
                    <a:lnTo>
                      <a:pt x="7084" y="6606"/>
                    </a:lnTo>
                    <a:lnTo>
                      <a:pt x="7063" y="6606"/>
                    </a:lnTo>
                    <a:lnTo>
                      <a:pt x="7039" y="6607"/>
                    </a:lnTo>
                    <a:lnTo>
                      <a:pt x="7015" y="6607"/>
                    </a:lnTo>
                    <a:lnTo>
                      <a:pt x="6964" y="6610"/>
                    </a:lnTo>
                    <a:lnTo>
                      <a:pt x="6910" y="6614"/>
                    </a:lnTo>
                    <a:lnTo>
                      <a:pt x="6854" y="6619"/>
                    </a:lnTo>
                    <a:lnTo>
                      <a:pt x="6796" y="6627"/>
                    </a:lnTo>
                    <a:lnTo>
                      <a:pt x="6738" y="6637"/>
                    </a:lnTo>
                    <a:lnTo>
                      <a:pt x="6693" y="6648"/>
                    </a:lnTo>
                    <a:lnTo>
                      <a:pt x="6648" y="6660"/>
                    </a:lnTo>
                    <a:lnTo>
                      <a:pt x="6600" y="6675"/>
                    </a:lnTo>
                    <a:lnTo>
                      <a:pt x="6552" y="6692"/>
                    </a:lnTo>
                    <a:lnTo>
                      <a:pt x="6503" y="6711"/>
                    </a:lnTo>
                    <a:lnTo>
                      <a:pt x="6453" y="6733"/>
                    </a:lnTo>
                    <a:lnTo>
                      <a:pt x="6402" y="6756"/>
                    </a:lnTo>
                    <a:lnTo>
                      <a:pt x="6351" y="6779"/>
                    </a:lnTo>
                    <a:lnTo>
                      <a:pt x="6299" y="6805"/>
                    </a:lnTo>
                    <a:lnTo>
                      <a:pt x="6246" y="6832"/>
                    </a:lnTo>
                    <a:lnTo>
                      <a:pt x="6141" y="6889"/>
                    </a:lnTo>
                    <a:lnTo>
                      <a:pt x="6036" y="6947"/>
                    </a:lnTo>
                    <a:lnTo>
                      <a:pt x="5931" y="7007"/>
                    </a:lnTo>
                    <a:lnTo>
                      <a:pt x="5829" y="7067"/>
                    </a:lnTo>
                    <a:lnTo>
                      <a:pt x="5729" y="7124"/>
                    </a:lnTo>
                    <a:lnTo>
                      <a:pt x="5681" y="7152"/>
                    </a:lnTo>
                    <a:lnTo>
                      <a:pt x="5633" y="7179"/>
                    </a:lnTo>
                    <a:lnTo>
                      <a:pt x="5587" y="7205"/>
                    </a:lnTo>
                    <a:lnTo>
                      <a:pt x="5541" y="7228"/>
                    </a:lnTo>
                    <a:lnTo>
                      <a:pt x="5498" y="7251"/>
                    </a:lnTo>
                    <a:lnTo>
                      <a:pt x="5455" y="7273"/>
                    </a:lnTo>
                    <a:lnTo>
                      <a:pt x="5415" y="7292"/>
                    </a:lnTo>
                    <a:lnTo>
                      <a:pt x="5377" y="7309"/>
                    </a:lnTo>
                    <a:lnTo>
                      <a:pt x="5340" y="7324"/>
                    </a:lnTo>
                    <a:lnTo>
                      <a:pt x="5305" y="7337"/>
                    </a:lnTo>
                    <a:lnTo>
                      <a:pt x="5273" y="7347"/>
                    </a:lnTo>
                    <a:lnTo>
                      <a:pt x="5242" y="7354"/>
                    </a:lnTo>
                    <a:lnTo>
                      <a:pt x="5180" y="7354"/>
                    </a:lnTo>
                    <a:lnTo>
                      <a:pt x="5142" y="7352"/>
                    </a:lnTo>
                    <a:lnTo>
                      <a:pt x="5105" y="7349"/>
                    </a:lnTo>
                    <a:lnTo>
                      <a:pt x="5066" y="7343"/>
                    </a:lnTo>
                    <a:lnTo>
                      <a:pt x="5030" y="7334"/>
                    </a:lnTo>
                    <a:lnTo>
                      <a:pt x="4993" y="7323"/>
                    </a:lnTo>
                    <a:lnTo>
                      <a:pt x="4957" y="7311"/>
                    </a:lnTo>
                    <a:lnTo>
                      <a:pt x="4922" y="7296"/>
                    </a:lnTo>
                    <a:lnTo>
                      <a:pt x="4887" y="7281"/>
                    </a:lnTo>
                    <a:lnTo>
                      <a:pt x="4853" y="7264"/>
                    </a:lnTo>
                    <a:lnTo>
                      <a:pt x="4820" y="7245"/>
                    </a:lnTo>
                    <a:lnTo>
                      <a:pt x="4755" y="7206"/>
                    </a:lnTo>
                    <a:lnTo>
                      <a:pt x="4725" y="7185"/>
                    </a:lnTo>
                    <a:lnTo>
                      <a:pt x="4695" y="7164"/>
                    </a:lnTo>
                    <a:lnTo>
                      <a:pt x="4666" y="7142"/>
                    </a:lnTo>
                    <a:lnTo>
                      <a:pt x="4638" y="7120"/>
                    </a:lnTo>
                    <a:lnTo>
                      <a:pt x="4611" y="7099"/>
                    </a:lnTo>
                    <a:lnTo>
                      <a:pt x="4586" y="7076"/>
                    </a:lnTo>
                    <a:lnTo>
                      <a:pt x="4563" y="7055"/>
                    </a:lnTo>
                    <a:lnTo>
                      <a:pt x="4540" y="7034"/>
                    </a:lnTo>
                    <a:lnTo>
                      <a:pt x="4519" y="7014"/>
                    </a:lnTo>
                    <a:lnTo>
                      <a:pt x="4500" y="6995"/>
                    </a:lnTo>
                    <a:lnTo>
                      <a:pt x="4481" y="6976"/>
                    </a:lnTo>
                    <a:lnTo>
                      <a:pt x="4465" y="6960"/>
                    </a:lnTo>
                    <a:lnTo>
                      <a:pt x="4450" y="6943"/>
                    </a:lnTo>
                    <a:lnTo>
                      <a:pt x="4438" y="6930"/>
                    </a:lnTo>
                    <a:lnTo>
                      <a:pt x="4426" y="6917"/>
                    </a:lnTo>
                    <a:lnTo>
                      <a:pt x="4417" y="6906"/>
                    </a:lnTo>
                    <a:lnTo>
                      <a:pt x="4410" y="6898"/>
                    </a:lnTo>
                    <a:lnTo>
                      <a:pt x="4405" y="6892"/>
                    </a:lnTo>
                    <a:lnTo>
                      <a:pt x="4401" y="6888"/>
                    </a:lnTo>
                    <a:lnTo>
                      <a:pt x="4400" y="6887"/>
                    </a:lnTo>
                    <a:lnTo>
                      <a:pt x="5242" y="5142"/>
                    </a:lnTo>
                    <a:lnTo>
                      <a:pt x="4525" y="5983"/>
                    </a:lnTo>
                    <a:lnTo>
                      <a:pt x="4524" y="5981"/>
                    </a:lnTo>
                    <a:lnTo>
                      <a:pt x="4522" y="5977"/>
                    </a:lnTo>
                    <a:lnTo>
                      <a:pt x="4518" y="5970"/>
                    </a:lnTo>
                    <a:lnTo>
                      <a:pt x="4513" y="5959"/>
                    </a:lnTo>
                    <a:lnTo>
                      <a:pt x="4506" y="5946"/>
                    </a:lnTo>
                    <a:lnTo>
                      <a:pt x="4497" y="5931"/>
                    </a:lnTo>
                    <a:lnTo>
                      <a:pt x="4487" y="5911"/>
                    </a:lnTo>
                    <a:lnTo>
                      <a:pt x="4475" y="5889"/>
                    </a:lnTo>
                    <a:lnTo>
                      <a:pt x="4460" y="5865"/>
                    </a:lnTo>
                    <a:lnTo>
                      <a:pt x="4445" y="5837"/>
                    </a:lnTo>
                    <a:lnTo>
                      <a:pt x="4426" y="5806"/>
                    </a:lnTo>
                    <a:lnTo>
                      <a:pt x="4407" y="5772"/>
                    </a:lnTo>
                    <a:lnTo>
                      <a:pt x="4385" y="5736"/>
                    </a:lnTo>
                    <a:lnTo>
                      <a:pt x="4361" y="5697"/>
                    </a:lnTo>
                    <a:lnTo>
                      <a:pt x="4335" y="5654"/>
                    </a:lnTo>
                    <a:lnTo>
                      <a:pt x="4307" y="5608"/>
                    </a:lnTo>
                    <a:lnTo>
                      <a:pt x="4276" y="5562"/>
                    </a:lnTo>
                    <a:lnTo>
                      <a:pt x="4241" y="5517"/>
                    </a:lnTo>
                    <a:lnTo>
                      <a:pt x="4205" y="5471"/>
                    </a:lnTo>
                    <a:lnTo>
                      <a:pt x="4168" y="5426"/>
                    </a:lnTo>
                    <a:lnTo>
                      <a:pt x="4091" y="5336"/>
                    </a:lnTo>
                    <a:lnTo>
                      <a:pt x="4053" y="5292"/>
                    </a:lnTo>
                    <a:lnTo>
                      <a:pt x="4014" y="5247"/>
                    </a:lnTo>
                    <a:lnTo>
                      <a:pt x="3979" y="5201"/>
                    </a:lnTo>
                    <a:lnTo>
                      <a:pt x="3946" y="5155"/>
                    </a:lnTo>
                    <a:lnTo>
                      <a:pt x="3916" y="5109"/>
                    </a:lnTo>
                    <a:lnTo>
                      <a:pt x="3903" y="5085"/>
                    </a:lnTo>
                    <a:lnTo>
                      <a:pt x="3890" y="5061"/>
                    </a:lnTo>
                    <a:lnTo>
                      <a:pt x="3879" y="5037"/>
                    </a:lnTo>
                    <a:lnTo>
                      <a:pt x="3870" y="5013"/>
                    </a:lnTo>
                    <a:lnTo>
                      <a:pt x="3861" y="4988"/>
                    </a:lnTo>
                    <a:lnTo>
                      <a:pt x="3853" y="4963"/>
                    </a:lnTo>
                    <a:lnTo>
                      <a:pt x="3847" y="4938"/>
                    </a:lnTo>
                    <a:lnTo>
                      <a:pt x="3843" y="4913"/>
                    </a:lnTo>
                    <a:lnTo>
                      <a:pt x="3841" y="4887"/>
                    </a:lnTo>
                    <a:lnTo>
                      <a:pt x="3840" y="4860"/>
                    </a:lnTo>
                    <a:lnTo>
                      <a:pt x="3841" y="4833"/>
                    </a:lnTo>
                    <a:lnTo>
                      <a:pt x="3846" y="4803"/>
                    </a:lnTo>
                    <a:lnTo>
                      <a:pt x="3853" y="4770"/>
                    </a:lnTo>
                    <a:lnTo>
                      <a:pt x="3864" y="4734"/>
                    </a:lnTo>
                    <a:lnTo>
                      <a:pt x="3877" y="4696"/>
                    </a:lnTo>
                    <a:lnTo>
                      <a:pt x="3893" y="4655"/>
                    </a:lnTo>
                    <a:lnTo>
                      <a:pt x="3910" y="4612"/>
                    </a:lnTo>
                    <a:lnTo>
                      <a:pt x="3931" y="4568"/>
                    </a:lnTo>
                    <a:lnTo>
                      <a:pt x="3954" y="4522"/>
                    </a:lnTo>
                    <a:lnTo>
                      <a:pt x="3979" y="4473"/>
                    </a:lnTo>
                    <a:lnTo>
                      <a:pt x="4007" y="4423"/>
                    </a:lnTo>
                    <a:lnTo>
                      <a:pt x="4037" y="4371"/>
                    </a:lnTo>
                    <a:lnTo>
                      <a:pt x="4068" y="4319"/>
                    </a:lnTo>
                    <a:lnTo>
                      <a:pt x="4102" y="4264"/>
                    </a:lnTo>
                    <a:lnTo>
                      <a:pt x="4137" y="4208"/>
                    </a:lnTo>
                    <a:lnTo>
                      <a:pt x="4174" y="4152"/>
                    </a:lnTo>
                    <a:lnTo>
                      <a:pt x="4214" y="4094"/>
                    </a:lnTo>
                    <a:lnTo>
                      <a:pt x="4254" y="4036"/>
                    </a:lnTo>
                    <a:lnTo>
                      <a:pt x="4295" y="3978"/>
                    </a:lnTo>
                    <a:lnTo>
                      <a:pt x="4339" y="3918"/>
                    </a:lnTo>
                    <a:lnTo>
                      <a:pt x="4383" y="3858"/>
                    </a:lnTo>
                    <a:lnTo>
                      <a:pt x="4428" y="3798"/>
                    </a:lnTo>
                    <a:lnTo>
                      <a:pt x="4476" y="3738"/>
                    </a:lnTo>
                    <a:lnTo>
                      <a:pt x="4523" y="3678"/>
                    </a:lnTo>
                    <a:lnTo>
                      <a:pt x="4621" y="3557"/>
                    </a:lnTo>
                    <a:lnTo>
                      <a:pt x="4723" y="3439"/>
                    </a:lnTo>
                    <a:lnTo>
                      <a:pt x="4826" y="3323"/>
                    </a:lnTo>
                    <a:lnTo>
                      <a:pt x="4877" y="3265"/>
                    </a:lnTo>
                    <a:lnTo>
                      <a:pt x="4930" y="3209"/>
                    </a:lnTo>
                    <a:lnTo>
                      <a:pt x="5030" y="3097"/>
                    </a:lnTo>
                    <a:lnTo>
                      <a:pt x="5129" y="2984"/>
                    </a:lnTo>
                    <a:lnTo>
                      <a:pt x="5229" y="2870"/>
                    </a:lnTo>
                    <a:lnTo>
                      <a:pt x="5329" y="2758"/>
                    </a:lnTo>
                    <a:lnTo>
                      <a:pt x="5426" y="2648"/>
                    </a:lnTo>
                    <a:lnTo>
                      <a:pt x="5522" y="2541"/>
                    </a:lnTo>
                    <a:lnTo>
                      <a:pt x="5568" y="2489"/>
                    </a:lnTo>
                    <a:lnTo>
                      <a:pt x="5614" y="2438"/>
                    </a:lnTo>
                    <a:lnTo>
                      <a:pt x="5661" y="2388"/>
                    </a:lnTo>
                    <a:lnTo>
                      <a:pt x="5705" y="2340"/>
                    </a:lnTo>
                    <a:lnTo>
                      <a:pt x="5750" y="2294"/>
                    </a:lnTo>
                    <a:lnTo>
                      <a:pt x="5793" y="2248"/>
                    </a:lnTo>
                    <a:lnTo>
                      <a:pt x="5835" y="2205"/>
                    </a:lnTo>
                    <a:lnTo>
                      <a:pt x="5877" y="2164"/>
                    </a:lnTo>
                    <a:lnTo>
                      <a:pt x="5917" y="2125"/>
                    </a:lnTo>
                    <a:lnTo>
                      <a:pt x="5956" y="2089"/>
                    </a:lnTo>
                    <a:lnTo>
                      <a:pt x="5993" y="2054"/>
                    </a:lnTo>
                    <a:lnTo>
                      <a:pt x="6030" y="2022"/>
                    </a:lnTo>
                    <a:lnTo>
                      <a:pt x="6066" y="1992"/>
                    </a:lnTo>
                    <a:lnTo>
                      <a:pt x="6100" y="1965"/>
                    </a:lnTo>
                    <a:lnTo>
                      <a:pt x="6132" y="1941"/>
                    </a:lnTo>
                    <a:lnTo>
                      <a:pt x="6163" y="1920"/>
                    </a:lnTo>
                    <a:lnTo>
                      <a:pt x="6193" y="1902"/>
                    </a:lnTo>
                    <a:lnTo>
                      <a:pt x="6220" y="1888"/>
                    </a:lnTo>
                    <a:lnTo>
                      <a:pt x="6246" y="1876"/>
                    </a:lnTo>
                    <a:lnTo>
                      <a:pt x="6270" y="1869"/>
                    </a:lnTo>
                    <a:lnTo>
                      <a:pt x="6863" y="1775"/>
                    </a:lnTo>
                    <a:lnTo>
                      <a:pt x="6919" y="1767"/>
                    </a:lnTo>
                    <a:lnTo>
                      <a:pt x="6975" y="1758"/>
                    </a:lnTo>
                    <a:lnTo>
                      <a:pt x="7029" y="1749"/>
                    </a:lnTo>
                    <a:lnTo>
                      <a:pt x="7080" y="1739"/>
                    </a:lnTo>
                    <a:lnTo>
                      <a:pt x="7130" y="1730"/>
                    </a:lnTo>
                    <a:lnTo>
                      <a:pt x="7177" y="1721"/>
                    </a:lnTo>
                    <a:lnTo>
                      <a:pt x="7223" y="1712"/>
                    </a:lnTo>
                    <a:lnTo>
                      <a:pt x="7266" y="1702"/>
                    </a:lnTo>
                    <a:lnTo>
                      <a:pt x="7309" y="1693"/>
                    </a:lnTo>
                    <a:lnTo>
                      <a:pt x="7348" y="1684"/>
                    </a:lnTo>
                    <a:lnTo>
                      <a:pt x="7386" y="1674"/>
                    </a:lnTo>
                    <a:lnTo>
                      <a:pt x="7422" y="1665"/>
                    </a:lnTo>
                    <a:lnTo>
                      <a:pt x="7456" y="1657"/>
                    </a:lnTo>
                    <a:lnTo>
                      <a:pt x="7489" y="1648"/>
                    </a:lnTo>
                    <a:lnTo>
                      <a:pt x="7519" y="1639"/>
                    </a:lnTo>
                    <a:lnTo>
                      <a:pt x="7548" y="1631"/>
                    </a:lnTo>
                    <a:lnTo>
                      <a:pt x="7575" y="1623"/>
                    </a:lnTo>
                    <a:lnTo>
                      <a:pt x="7600" y="1616"/>
                    </a:lnTo>
                    <a:lnTo>
                      <a:pt x="7623" y="1609"/>
                    </a:lnTo>
                    <a:lnTo>
                      <a:pt x="7645" y="1601"/>
                    </a:lnTo>
                    <a:lnTo>
                      <a:pt x="7665" y="1595"/>
                    </a:lnTo>
                    <a:lnTo>
                      <a:pt x="7682" y="1589"/>
                    </a:lnTo>
                    <a:lnTo>
                      <a:pt x="7698" y="1584"/>
                    </a:lnTo>
                    <a:lnTo>
                      <a:pt x="7712" y="1579"/>
                    </a:lnTo>
                    <a:lnTo>
                      <a:pt x="7726" y="1574"/>
                    </a:lnTo>
                    <a:lnTo>
                      <a:pt x="7736" y="1569"/>
                    </a:lnTo>
                    <a:lnTo>
                      <a:pt x="7745" y="1566"/>
                    </a:lnTo>
                    <a:lnTo>
                      <a:pt x="7752" y="1563"/>
                    </a:lnTo>
                    <a:lnTo>
                      <a:pt x="7759" y="1560"/>
                    </a:lnTo>
                    <a:lnTo>
                      <a:pt x="7763" y="1559"/>
                    </a:lnTo>
                    <a:lnTo>
                      <a:pt x="7765" y="1558"/>
                    </a:lnTo>
                    <a:lnTo>
                      <a:pt x="7766" y="1557"/>
                    </a:lnTo>
                    <a:lnTo>
                      <a:pt x="6769" y="1589"/>
                    </a:lnTo>
                    <a:lnTo>
                      <a:pt x="6771" y="1588"/>
                    </a:lnTo>
                    <a:lnTo>
                      <a:pt x="6774" y="1585"/>
                    </a:lnTo>
                    <a:lnTo>
                      <a:pt x="6777" y="1581"/>
                    </a:lnTo>
                    <a:lnTo>
                      <a:pt x="6781" y="1575"/>
                    </a:lnTo>
                    <a:lnTo>
                      <a:pt x="6786" y="1567"/>
                    </a:lnTo>
                    <a:lnTo>
                      <a:pt x="6792" y="1558"/>
                    </a:lnTo>
                    <a:lnTo>
                      <a:pt x="6800" y="1548"/>
                    </a:lnTo>
                    <a:lnTo>
                      <a:pt x="6807" y="1535"/>
                    </a:lnTo>
                    <a:lnTo>
                      <a:pt x="6816" y="1522"/>
                    </a:lnTo>
                    <a:lnTo>
                      <a:pt x="6825" y="1507"/>
                    </a:lnTo>
                    <a:lnTo>
                      <a:pt x="6836" y="1491"/>
                    </a:lnTo>
                    <a:lnTo>
                      <a:pt x="6847" y="1474"/>
                    </a:lnTo>
                    <a:lnTo>
                      <a:pt x="6860" y="1455"/>
                    </a:lnTo>
                    <a:lnTo>
                      <a:pt x="6874" y="1436"/>
                    </a:lnTo>
                    <a:lnTo>
                      <a:pt x="6888" y="1415"/>
                    </a:lnTo>
                    <a:lnTo>
                      <a:pt x="6904" y="1394"/>
                    </a:lnTo>
                    <a:lnTo>
                      <a:pt x="6920" y="1372"/>
                    </a:lnTo>
                    <a:lnTo>
                      <a:pt x="6938" y="1348"/>
                    </a:lnTo>
                    <a:lnTo>
                      <a:pt x="6958" y="1324"/>
                    </a:lnTo>
                    <a:lnTo>
                      <a:pt x="6977" y="1300"/>
                    </a:lnTo>
                    <a:lnTo>
                      <a:pt x="6999" y="1274"/>
                    </a:lnTo>
                    <a:lnTo>
                      <a:pt x="7020" y="1248"/>
                    </a:lnTo>
                    <a:lnTo>
                      <a:pt x="7044" y="1221"/>
                    </a:lnTo>
                    <a:lnTo>
                      <a:pt x="7069" y="1194"/>
                    </a:lnTo>
                    <a:lnTo>
                      <a:pt x="7095" y="1167"/>
                    </a:lnTo>
                    <a:lnTo>
                      <a:pt x="7122" y="1139"/>
                    </a:lnTo>
                    <a:lnTo>
                      <a:pt x="7150" y="1110"/>
                    </a:lnTo>
                    <a:lnTo>
                      <a:pt x="7179" y="1081"/>
                    </a:lnTo>
                    <a:lnTo>
                      <a:pt x="7210" y="1052"/>
                    </a:lnTo>
                    <a:lnTo>
                      <a:pt x="7242" y="1023"/>
                    </a:lnTo>
                    <a:lnTo>
                      <a:pt x="7275" y="995"/>
                    </a:lnTo>
                    <a:lnTo>
                      <a:pt x="7311" y="966"/>
                    </a:lnTo>
                    <a:lnTo>
                      <a:pt x="7347" y="936"/>
                    </a:lnTo>
                    <a:lnTo>
                      <a:pt x="7384" y="907"/>
                    </a:lnTo>
                    <a:lnTo>
                      <a:pt x="7423" y="878"/>
                    </a:lnTo>
                    <a:lnTo>
                      <a:pt x="7463" y="849"/>
                    </a:lnTo>
                    <a:lnTo>
                      <a:pt x="7505" y="821"/>
                    </a:lnTo>
                    <a:lnTo>
                      <a:pt x="7548" y="792"/>
                    </a:lnTo>
                    <a:lnTo>
                      <a:pt x="7592" y="764"/>
                    </a:lnTo>
                    <a:lnTo>
                      <a:pt x="7639" y="736"/>
                    </a:lnTo>
                    <a:lnTo>
                      <a:pt x="7686" y="709"/>
                    </a:lnTo>
                    <a:lnTo>
                      <a:pt x="7735" y="683"/>
                    </a:lnTo>
                    <a:lnTo>
                      <a:pt x="7785" y="657"/>
                    </a:lnTo>
                    <a:lnTo>
                      <a:pt x="7838" y="631"/>
                    </a:lnTo>
                    <a:lnTo>
                      <a:pt x="7892" y="606"/>
                    </a:lnTo>
                    <a:lnTo>
                      <a:pt x="7946" y="583"/>
                    </a:lnTo>
                    <a:lnTo>
                      <a:pt x="8003" y="559"/>
                    </a:lnTo>
                    <a:lnTo>
                      <a:pt x="8062" y="536"/>
                    </a:lnTo>
                    <a:lnTo>
                      <a:pt x="8122" y="516"/>
                    </a:lnTo>
                    <a:lnTo>
                      <a:pt x="8184" y="495"/>
                    </a:lnTo>
                    <a:lnTo>
                      <a:pt x="8247" y="476"/>
                    </a:lnTo>
                    <a:lnTo>
                      <a:pt x="8312" y="457"/>
                    </a:lnTo>
                    <a:lnTo>
                      <a:pt x="8379" y="439"/>
                    </a:lnTo>
                    <a:lnTo>
                      <a:pt x="8447" y="424"/>
                    </a:lnTo>
                    <a:lnTo>
                      <a:pt x="8517" y="409"/>
                    </a:lnTo>
                    <a:lnTo>
                      <a:pt x="8590" y="395"/>
                    </a:lnTo>
                    <a:lnTo>
                      <a:pt x="8663" y="384"/>
                    </a:lnTo>
                    <a:lnTo>
                      <a:pt x="8739" y="373"/>
                    </a:lnTo>
                    <a:lnTo>
                      <a:pt x="8817" y="363"/>
                    </a:lnTo>
                    <a:lnTo>
                      <a:pt x="8895" y="356"/>
                    </a:lnTo>
                    <a:lnTo>
                      <a:pt x="8977" y="350"/>
                    </a:lnTo>
                    <a:lnTo>
                      <a:pt x="9059" y="346"/>
                    </a:lnTo>
                    <a:lnTo>
                      <a:pt x="9144" y="343"/>
                    </a:lnTo>
                    <a:lnTo>
                      <a:pt x="9231" y="342"/>
                    </a:lnTo>
                    <a:lnTo>
                      <a:pt x="9231" y="342"/>
                    </a:lnTo>
                    <a:close/>
                    <a:moveTo>
                      <a:pt x="13524" y="1924"/>
                    </a:moveTo>
                    <a:lnTo>
                      <a:pt x="13549" y="1924"/>
                    </a:lnTo>
                    <a:lnTo>
                      <a:pt x="13574" y="1921"/>
                    </a:lnTo>
                    <a:lnTo>
                      <a:pt x="13600" y="1918"/>
                    </a:lnTo>
                    <a:lnTo>
                      <a:pt x="13628" y="1912"/>
                    </a:lnTo>
                    <a:lnTo>
                      <a:pt x="13657" y="1905"/>
                    </a:lnTo>
                    <a:lnTo>
                      <a:pt x="13688" y="1896"/>
                    </a:lnTo>
                    <a:lnTo>
                      <a:pt x="13719" y="1886"/>
                    </a:lnTo>
                    <a:lnTo>
                      <a:pt x="13750" y="1873"/>
                    </a:lnTo>
                    <a:lnTo>
                      <a:pt x="13783" y="1860"/>
                    </a:lnTo>
                    <a:lnTo>
                      <a:pt x="13816" y="1843"/>
                    </a:lnTo>
                    <a:lnTo>
                      <a:pt x="13849" y="1826"/>
                    </a:lnTo>
                    <a:lnTo>
                      <a:pt x="13883" y="1806"/>
                    </a:lnTo>
                    <a:lnTo>
                      <a:pt x="13918" y="1785"/>
                    </a:lnTo>
                    <a:lnTo>
                      <a:pt x="13954" y="1760"/>
                    </a:lnTo>
                    <a:lnTo>
                      <a:pt x="13988" y="1734"/>
                    </a:lnTo>
                    <a:lnTo>
                      <a:pt x="14023" y="1706"/>
                    </a:lnTo>
                    <a:lnTo>
                      <a:pt x="14046" y="1688"/>
                    </a:lnTo>
                    <a:lnTo>
                      <a:pt x="14069" y="1669"/>
                    </a:lnTo>
                    <a:lnTo>
                      <a:pt x="14114" y="1628"/>
                    </a:lnTo>
                    <a:lnTo>
                      <a:pt x="14156" y="1585"/>
                    </a:lnTo>
                    <a:lnTo>
                      <a:pt x="14195" y="1539"/>
                    </a:lnTo>
                    <a:lnTo>
                      <a:pt x="14233" y="1490"/>
                    </a:lnTo>
                    <a:lnTo>
                      <a:pt x="14267" y="1442"/>
                    </a:lnTo>
                    <a:lnTo>
                      <a:pt x="14299" y="1392"/>
                    </a:lnTo>
                    <a:lnTo>
                      <a:pt x="14327" y="1344"/>
                    </a:lnTo>
                    <a:lnTo>
                      <a:pt x="14351" y="1296"/>
                    </a:lnTo>
                    <a:lnTo>
                      <a:pt x="14362" y="1273"/>
                    </a:lnTo>
                    <a:lnTo>
                      <a:pt x="14372" y="1250"/>
                    </a:lnTo>
                    <a:lnTo>
                      <a:pt x="14381" y="1228"/>
                    </a:lnTo>
                    <a:lnTo>
                      <a:pt x="14388" y="1207"/>
                    </a:lnTo>
                    <a:lnTo>
                      <a:pt x="14394" y="1187"/>
                    </a:lnTo>
                    <a:lnTo>
                      <a:pt x="14401" y="1167"/>
                    </a:lnTo>
                    <a:lnTo>
                      <a:pt x="14405" y="1148"/>
                    </a:lnTo>
                    <a:lnTo>
                      <a:pt x="14407" y="1131"/>
                    </a:lnTo>
                    <a:lnTo>
                      <a:pt x="14409" y="1114"/>
                    </a:lnTo>
                    <a:lnTo>
                      <a:pt x="14409" y="1099"/>
                    </a:lnTo>
                    <a:lnTo>
                      <a:pt x="14409" y="1085"/>
                    </a:lnTo>
                    <a:lnTo>
                      <a:pt x="14406" y="1072"/>
                    </a:lnTo>
                    <a:lnTo>
                      <a:pt x="14403" y="1062"/>
                    </a:lnTo>
                    <a:lnTo>
                      <a:pt x="14397" y="1051"/>
                    </a:lnTo>
                    <a:lnTo>
                      <a:pt x="14397" y="1050"/>
                    </a:lnTo>
                    <a:lnTo>
                      <a:pt x="14396" y="1047"/>
                    </a:lnTo>
                    <a:lnTo>
                      <a:pt x="14395" y="1042"/>
                    </a:lnTo>
                    <a:lnTo>
                      <a:pt x="14393" y="1036"/>
                    </a:lnTo>
                    <a:lnTo>
                      <a:pt x="14389" y="1031"/>
                    </a:lnTo>
                    <a:lnTo>
                      <a:pt x="14384" y="1026"/>
                    </a:lnTo>
                    <a:lnTo>
                      <a:pt x="14377" y="1022"/>
                    </a:lnTo>
                    <a:lnTo>
                      <a:pt x="14366" y="1020"/>
                    </a:lnTo>
                    <a:lnTo>
                      <a:pt x="14357" y="1021"/>
                    </a:lnTo>
                    <a:lnTo>
                      <a:pt x="14348" y="1025"/>
                    </a:lnTo>
                    <a:lnTo>
                      <a:pt x="14339" y="1030"/>
                    </a:lnTo>
                    <a:lnTo>
                      <a:pt x="14328" y="1036"/>
                    </a:lnTo>
                    <a:lnTo>
                      <a:pt x="14318" y="1044"/>
                    </a:lnTo>
                    <a:lnTo>
                      <a:pt x="14307" y="1053"/>
                    </a:lnTo>
                    <a:lnTo>
                      <a:pt x="14296" y="1065"/>
                    </a:lnTo>
                    <a:lnTo>
                      <a:pt x="14285" y="1077"/>
                    </a:lnTo>
                    <a:lnTo>
                      <a:pt x="14273" y="1090"/>
                    </a:lnTo>
                    <a:lnTo>
                      <a:pt x="14260" y="1105"/>
                    </a:lnTo>
                    <a:lnTo>
                      <a:pt x="14248" y="1120"/>
                    </a:lnTo>
                    <a:lnTo>
                      <a:pt x="14234" y="1137"/>
                    </a:lnTo>
                    <a:lnTo>
                      <a:pt x="14208" y="1173"/>
                    </a:lnTo>
                    <a:lnTo>
                      <a:pt x="14180" y="1211"/>
                    </a:lnTo>
                    <a:lnTo>
                      <a:pt x="14150" y="1252"/>
                    </a:lnTo>
                    <a:lnTo>
                      <a:pt x="14118" y="1293"/>
                    </a:lnTo>
                    <a:lnTo>
                      <a:pt x="14085" y="1335"/>
                    </a:lnTo>
                    <a:lnTo>
                      <a:pt x="14051" y="1376"/>
                    </a:lnTo>
                    <a:lnTo>
                      <a:pt x="14014" y="1415"/>
                    </a:lnTo>
                    <a:lnTo>
                      <a:pt x="13977" y="1453"/>
                    </a:lnTo>
                    <a:lnTo>
                      <a:pt x="13939" y="1488"/>
                    </a:lnTo>
                    <a:lnTo>
                      <a:pt x="13918" y="1505"/>
                    </a:lnTo>
                    <a:lnTo>
                      <a:pt x="13899" y="1519"/>
                    </a:lnTo>
                    <a:lnTo>
                      <a:pt x="13863" y="1548"/>
                    </a:lnTo>
                    <a:lnTo>
                      <a:pt x="13823" y="1575"/>
                    </a:lnTo>
                    <a:lnTo>
                      <a:pt x="13783" y="1600"/>
                    </a:lnTo>
                    <a:lnTo>
                      <a:pt x="13742" y="1624"/>
                    </a:lnTo>
                    <a:lnTo>
                      <a:pt x="13701" y="1646"/>
                    </a:lnTo>
                    <a:lnTo>
                      <a:pt x="13658" y="1666"/>
                    </a:lnTo>
                    <a:lnTo>
                      <a:pt x="13618" y="1685"/>
                    </a:lnTo>
                    <a:lnTo>
                      <a:pt x="13579" y="1702"/>
                    </a:lnTo>
                    <a:lnTo>
                      <a:pt x="13543" y="1718"/>
                    </a:lnTo>
                    <a:lnTo>
                      <a:pt x="13509" y="1731"/>
                    </a:lnTo>
                    <a:lnTo>
                      <a:pt x="13478" y="1742"/>
                    </a:lnTo>
                    <a:lnTo>
                      <a:pt x="13464" y="1747"/>
                    </a:lnTo>
                    <a:lnTo>
                      <a:pt x="13452" y="1752"/>
                    </a:lnTo>
                    <a:lnTo>
                      <a:pt x="13440" y="1756"/>
                    </a:lnTo>
                    <a:lnTo>
                      <a:pt x="13430" y="1759"/>
                    </a:lnTo>
                    <a:lnTo>
                      <a:pt x="13421" y="1762"/>
                    </a:lnTo>
                    <a:lnTo>
                      <a:pt x="13414" y="1764"/>
                    </a:lnTo>
                    <a:lnTo>
                      <a:pt x="13407" y="1766"/>
                    </a:lnTo>
                    <a:lnTo>
                      <a:pt x="13403" y="1767"/>
                    </a:lnTo>
                    <a:lnTo>
                      <a:pt x="13401" y="1768"/>
                    </a:lnTo>
                    <a:lnTo>
                      <a:pt x="13400" y="1768"/>
                    </a:lnTo>
                    <a:lnTo>
                      <a:pt x="13399" y="1768"/>
                    </a:lnTo>
                    <a:lnTo>
                      <a:pt x="13397" y="1768"/>
                    </a:lnTo>
                    <a:lnTo>
                      <a:pt x="13391" y="1770"/>
                    </a:lnTo>
                    <a:lnTo>
                      <a:pt x="13382" y="1773"/>
                    </a:lnTo>
                    <a:lnTo>
                      <a:pt x="13378" y="1776"/>
                    </a:lnTo>
                    <a:lnTo>
                      <a:pt x="13372" y="1781"/>
                    </a:lnTo>
                    <a:lnTo>
                      <a:pt x="13368" y="1785"/>
                    </a:lnTo>
                    <a:lnTo>
                      <a:pt x="13365" y="1791"/>
                    </a:lnTo>
                    <a:lnTo>
                      <a:pt x="13362" y="1799"/>
                    </a:lnTo>
                    <a:lnTo>
                      <a:pt x="13361" y="1808"/>
                    </a:lnTo>
                    <a:lnTo>
                      <a:pt x="13360" y="1819"/>
                    </a:lnTo>
                    <a:lnTo>
                      <a:pt x="13361" y="1831"/>
                    </a:lnTo>
                    <a:lnTo>
                      <a:pt x="13364" y="1845"/>
                    </a:lnTo>
                    <a:lnTo>
                      <a:pt x="13369" y="1862"/>
                    </a:lnTo>
                    <a:lnTo>
                      <a:pt x="13381" y="1873"/>
                    </a:lnTo>
                    <a:lnTo>
                      <a:pt x="13393" y="1885"/>
                    </a:lnTo>
                    <a:lnTo>
                      <a:pt x="13407" y="1895"/>
                    </a:lnTo>
                    <a:lnTo>
                      <a:pt x="13423" y="1905"/>
                    </a:lnTo>
                    <a:lnTo>
                      <a:pt x="13443" y="1912"/>
                    </a:lnTo>
                    <a:lnTo>
                      <a:pt x="13453" y="1916"/>
                    </a:lnTo>
                    <a:lnTo>
                      <a:pt x="13465" y="1919"/>
                    </a:lnTo>
                    <a:lnTo>
                      <a:pt x="13478" y="1921"/>
                    </a:lnTo>
                    <a:lnTo>
                      <a:pt x="13492" y="1923"/>
                    </a:lnTo>
                    <a:lnTo>
                      <a:pt x="13508" y="1924"/>
                    </a:lnTo>
                    <a:lnTo>
                      <a:pt x="13524" y="1924"/>
                    </a:lnTo>
                    <a:lnTo>
                      <a:pt x="13524" y="1924"/>
                    </a:lnTo>
                    <a:close/>
                    <a:moveTo>
                      <a:pt x="8857" y="3146"/>
                    </a:moveTo>
                    <a:lnTo>
                      <a:pt x="8858" y="3145"/>
                    </a:lnTo>
                    <a:lnTo>
                      <a:pt x="8860" y="3140"/>
                    </a:lnTo>
                    <a:lnTo>
                      <a:pt x="8864" y="3133"/>
                    </a:lnTo>
                    <a:lnTo>
                      <a:pt x="8869" y="3123"/>
                    </a:lnTo>
                    <a:lnTo>
                      <a:pt x="8877" y="3109"/>
                    </a:lnTo>
                    <a:lnTo>
                      <a:pt x="8885" y="3094"/>
                    </a:lnTo>
                    <a:lnTo>
                      <a:pt x="8893" y="3076"/>
                    </a:lnTo>
                    <a:lnTo>
                      <a:pt x="8904" y="3057"/>
                    </a:lnTo>
                    <a:lnTo>
                      <a:pt x="8916" y="3035"/>
                    </a:lnTo>
                    <a:lnTo>
                      <a:pt x="8928" y="3011"/>
                    </a:lnTo>
                    <a:lnTo>
                      <a:pt x="8942" y="2987"/>
                    </a:lnTo>
                    <a:lnTo>
                      <a:pt x="8956" y="2961"/>
                    </a:lnTo>
                    <a:lnTo>
                      <a:pt x="8971" y="2934"/>
                    </a:lnTo>
                    <a:lnTo>
                      <a:pt x="8987" y="2905"/>
                    </a:lnTo>
                    <a:lnTo>
                      <a:pt x="9021" y="2847"/>
                    </a:lnTo>
                    <a:lnTo>
                      <a:pt x="9057" y="2786"/>
                    </a:lnTo>
                    <a:lnTo>
                      <a:pt x="9094" y="2725"/>
                    </a:lnTo>
                    <a:lnTo>
                      <a:pt x="9134" y="2665"/>
                    </a:lnTo>
                    <a:lnTo>
                      <a:pt x="9173" y="2608"/>
                    </a:lnTo>
                    <a:lnTo>
                      <a:pt x="9192" y="2580"/>
                    </a:lnTo>
                    <a:lnTo>
                      <a:pt x="9212" y="2554"/>
                    </a:lnTo>
                    <a:lnTo>
                      <a:pt x="9232" y="2529"/>
                    </a:lnTo>
                    <a:lnTo>
                      <a:pt x="9250" y="2506"/>
                    </a:lnTo>
                    <a:lnTo>
                      <a:pt x="9270" y="2483"/>
                    </a:lnTo>
                    <a:lnTo>
                      <a:pt x="9288" y="2464"/>
                    </a:lnTo>
                    <a:lnTo>
                      <a:pt x="9307" y="2446"/>
                    </a:lnTo>
                    <a:lnTo>
                      <a:pt x="9325" y="2430"/>
                    </a:lnTo>
                    <a:lnTo>
                      <a:pt x="9345" y="2413"/>
                    </a:lnTo>
                    <a:lnTo>
                      <a:pt x="9367" y="2397"/>
                    </a:lnTo>
                    <a:lnTo>
                      <a:pt x="9412" y="2368"/>
                    </a:lnTo>
                    <a:lnTo>
                      <a:pt x="9460" y="2343"/>
                    </a:lnTo>
                    <a:lnTo>
                      <a:pt x="9509" y="2321"/>
                    </a:lnTo>
                    <a:lnTo>
                      <a:pt x="9559" y="2304"/>
                    </a:lnTo>
                    <a:lnTo>
                      <a:pt x="9607" y="2288"/>
                    </a:lnTo>
                    <a:lnTo>
                      <a:pt x="9656" y="2276"/>
                    </a:lnTo>
                    <a:lnTo>
                      <a:pt x="9702" y="2266"/>
                    </a:lnTo>
                    <a:lnTo>
                      <a:pt x="9747" y="2259"/>
                    </a:lnTo>
                    <a:lnTo>
                      <a:pt x="9787" y="2252"/>
                    </a:lnTo>
                    <a:lnTo>
                      <a:pt x="9806" y="2250"/>
                    </a:lnTo>
                    <a:lnTo>
                      <a:pt x="9823" y="2248"/>
                    </a:lnTo>
                    <a:lnTo>
                      <a:pt x="9840" y="2247"/>
                    </a:lnTo>
                    <a:lnTo>
                      <a:pt x="9855" y="2246"/>
                    </a:lnTo>
                    <a:lnTo>
                      <a:pt x="9869" y="2245"/>
                    </a:lnTo>
                    <a:lnTo>
                      <a:pt x="9881" y="2244"/>
                    </a:lnTo>
                    <a:lnTo>
                      <a:pt x="9891" y="2243"/>
                    </a:lnTo>
                    <a:lnTo>
                      <a:pt x="9901" y="2243"/>
                    </a:lnTo>
                    <a:lnTo>
                      <a:pt x="9908" y="2243"/>
                    </a:lnTo>
                    <a:lnTo>
                      <a:pt x="9913" y="2243"/>
                    </a:lnTo>
                    <a:lnTo>
                      <a:pt x="9916" y="2243"/>
                    </a:lnTo>
                    <a:lnTo>
                      <a:pt x="9917" y="2243"/>
                    </a:lnTo>
                    <a:lnTo>
                      <a:pt x="9916" y="2243"/>
                    </a:lnTo>
                    <a:lnTo>
                      <a:pt x="9913" y="2242"/>
                    </a:lnTo>
                    <a:lnTo>
                      <a:pt x="9909" y="2241"/>
                    </a:lnTo>
                    <a:lnTo>
                      <a:pt x="9903" y="2239"/>
                    </a:lnTo>
                    <a:lnTo>
                      <a:pt x="9895" y="2237"/>
                    </a:lnTo>
                    <a:lnTo>
                      <a:pt x="9886" y="2234"/>
                    </a:lnTo>
                    <a:lnTo>
                      <a:pt x="9876" y="2232"/>
                    </a:lnTo>
                    <a:lnTo>
                      <a:pt x="9865" y="2229"/>
                    </a:lnTo>
                    <a:lnTo>
                      <a:pt x="9851" y="2225"/>
                    </a:lnTo>
                    <a:lnTo>
                      <a:pt x="9837" y="2221"/>
                    </a:lnTo>
                    <a:lnTo>
                      <a:pt x="9821" y="2217"/>
                    </a:lnTo>
                    <a:lnTo>
                      <a:pt x="9805" y="2213"/>
                    </a:lnTo>
                    <a:lnTo>
                      <a:pt x="9770" y="2205"/>
                    </a:lnTo>
                    <a:lnTo>
                      <a:pt x="9730" y="2197"/>
                    </a:lnTo>
                    <a:lnTo>
                      <a:pt x="9688" y="2187"/>
                    </a:lnTo>
                    <a:lnTo>
                      <a:pt x="9643" y="2179"/>
                    </a:lnTo>
                    <a:lnTo>
                      <a:pt x="9596" y="2171"/>
                    </a:lnTo>
                    <a:lnTo>
                      <a:pt x="9549" y="2164"/>
                    </a:lnTo>
                    <a:lnTo>
                      <a:pt x="9500" y="2159"/>
                    </a:lnTo>
                    <a:lnTo>
                      <a:pt x="9452" y="2153"/>
                    </a:lnTo>
                    <a:lnTo>
                      <a:pt x="9403" y="2150"/>
                    </a:lnTo>
                    <a:lnTo>
                      <a:pt x="9356" y="2149"/>
                    </a:lnTo>
                    <a:lnTo>
                      <a:pt x="9320" y="2149"/>
                    </a:lnTo>
                    <a:lnTo>
                      <a:pt x="9286" y="2150"/>
                    </a:lnTo>
                    <a:lnTo>
                      <a:pt x="9252" y="2152"/>
                    </a:lnTo>
                    <a:lnTo>
                      <a:pt x="9219" y="2158"/>
                    </a:lnTo>
                    <a:lnTo>
                      <a:pt x="9188" y="2165"/>
                    </a:lnTo>
                    <a:lnTo>
                      <a:pt x="9173" y="2170"/>
                    </a:lnTo>
                    <a:lnTo>
                      <a:pt x="9158" y="2176"/>
                    </a:lnTo>
                    <a:lnTo>
                      <a:pt x="9145" y="2183"/>
                    </a:lnTo>
                    <a:lnTo>
                      <a:pt x="9132" y="2192"/>
                    </a:lnTo>
                    <a:lnTo>
                      <a:pt x="9118" y="2201"/>
                    </a:lnTo>
                    <a:lnTo>
                      <a:pt x="9107" y="2212"/>
                    </a:lnTo>
                    <a:lnTo>
                      <a:pt x="9100" y="2217"/>
                    </a:lnTo>
                    <a:lnTo>
                      <a:pt x="9092" y="2222"/>
                    </a:lnTo>
                    <a:lnTo>
                      <a:pt x="9078" y="2238"/>
                    </a:lnTo>
                    <a:lnTo>
                      <a:pt x="9064" y="2256"/>
                    </a:lnTo>
                    <a:lnTo>
                      <a:pt x="9051" y="2279"/>
                    </a:lnTo>
                    <a:lnTo>
                      <a:pt x="9039" y="2305"/>
                    </a:lnTo>
                    <a:lnTo>
                      <a:pt x="9025" y="2333"/>
                    </a:lnTo>
                    <a:lnTo>
                      <a:pt x="9014" y="2364"/>
                    </a:lnTo>
                    <a:lnTo>
                      <a:pt x="9002" y="2398"/>
                    </a:lnTo>
                    <a:lnTo>
                      <a:pt x="8990" y="2433"/>
                    </a:lnTo>
                    <a:lnTo>
                      <a:pt x="8980" y="2470"/>
                    </a:lnTo>
                    <a:lnTo>
                      <a:pt x="8970" y="2509"/>
                    </a:lnTo>
                    <a:lnTo>
                      <a:pt x="8959" y="2549"/>
                    </a:lnTo>
                    <a:lnTo>
                      <a:pt x="8941" y="2630"/>
                    </a:lnTo>
                    <a:lnTo>
                      <a:pt x="8923" y="2714"/>
                    </a:lnTo>
                    <a:lnTo>
                      <a:pt x="8909" y="2796"/>
                    </a:lnTo>
                    <a:lnTo>
                      <a:pt x="8901" y="2836"/>
                    </a:lnTo>
                    <a:lnTo>
                      <a:pt x="8895" y="2876"/>
                    </a:lnTo>
                    <a:lnTo>
                      <a:pt x="8889" y="2913"/>
                    </a:lnTo>
                    <a:lnTo>
                      <a:pt x="8884" y="2949"/>
                    </a:lnTo>
                    <a:lnTo>
                      <a:pt x="8879" y="2983"/>
                    </a:lnTo>
                    <a:lnTo>
                      <a:pt x="8875" y="3014"/>
                    </a:lnTo>
                    <a:lnTo>
                      <a:pt x="8870" y="3042"/>
                    </a:lnTo>
                    <a:lnTo>
                      <a:pt x="8867" y="3068"/>
                    </a:lnTo>
                    <a:lnTo>
                      <a:pt x="8864" y="3091"/>
                    </a:lnTo>
                    <a:lnTo>
                      <a:pt x="8861" y="3110"/>
                    </a:lnTo>
                    <a:lnTo>
                      <a:pt x="8860" y="3126"/>
                    </a:lnTo>
                    <a:lnTo>
                      <a:pt x="8859" y="3132"/>
                    </a:lnTo>
                    <a:lnTo>
                      <a:pt x="8858" y="3137"/>
                    </a:lnTo>
                    <a:lnTo>
                      <a:pt x="8858" y="3141"/>
                    </a:lnTo>
                    <a:lnTo>
                      <a:pt x="8858" y="3144"/>
                    </a:lnTo>
                    <a:lnTo>
                      <a:pt x="8857" y="3146"/>
                    </a:lnTo>
                    <a:lnTo>
                      <a:pt x="8857" y="3146"/>
                    </a:lnTo>
                    <a:lnTo>
                      <a:pt x="8857" y="3146"/>
                    </a:lnTo>
                    <a:close/>
                    <a:moveTo>
                      <a:pt x="9387" y="3926"/>
                    </a:moveTo>
                    <a:lnTo>
                      <a:pt x="9389" y="3924"/>
                    </a:lnTo>
                    <a:lnTo>
                      <a:pt x="9393" y="3920"/>
                    </a:lnTo>
                    <a:lnTo>
                      <a:pt x="9399" y="3914"/>
                    </a:lnTo>
                    <a:lnTo>
                      <a:pt x="9407" y="3906"/>
                    </a:lnTo>
                    <a:lnTo>
                      <a:pt x="9418" y="3895"/>
                    </a:lnTo>
                    <a:lnTo>
                      <a:pt x="9430" y="3883"/>
                    </a:lnTo>
                    <a:lnTo>
                      <a:pt x="9443" y="3870"/>
                    </a:lnTo>
                    <a:lnTo>
                      <a:pt x="9457" y="3856"/>
                    </a:lnTo>
                    <a:lnTo>
                      <a:pt x="9488" y="3825"/>
                    </a:lnTo>
                    <a:lnTo>
                      <a:pt x="9519" y="3794"/>
                    </a:lnTo>
                    <a:lnTo>
                      <a:pt x="9548" y="3764"/>
                    </a:lnTo>
                    <a:lnTo>
                      <a:pt x="9561" y="3751"/>
                    </a:lnTo>
                    <a:lnTo>
                      <a:pt x="9573" y="3739"/>
                    </a:lnTo>
                    <a:lnTo>
                      <a:pt x="9597" y="3717"/>
                    </a:lnTo>
                    <a:lnTo>
                      <a:pt x="9620" y="3699"/>
                    </a:lnTo>
                    <a:lnTo>
                      <a:pt x="9641" y="3682"/>
                    </a:lnTo>
                    <a:lnTo>
                      <a:pt x="9659" y="3669"/>
                    </a:lnTo>
                    <a:lnTo>
                      <a:pt x="9676" y="3658"/>
                    </a:lnTo>
                    <a:lnTo>
                      <a:pt x="9682" y="3654"/>
                    </a:lnTo>
                    <a:lnTo>
                      <a:pt x="9688" y="3651"/>
                    </a:lnTo>
                    <a:lnTo>
                      <a:pt x="9692" y="3648"/>
                    </a:lnTo>
                    <a:lnTo>
                      <a:pt x="9696" y="3647"/>
                    </a:lnTo>
                    <a:lnTo>
                      <a:pt x="9698" y="3646"/>
                    </a:lnTo>
                    <a:lnTo>
                      <a:pt x="9698" y="3645"/>
                    </a:lnTo>
                    <a:lnTo>
                      <a:pt x="9699" y="3652"/>
                    </a:lnTo>
                    <a:lnTo>
                      <a:pt x="9700" y="3659"/>
                    </a:lnTo>
                    <a:lnTo>
                      <a:pt x="9702" y="3669"/>
                    </a:lnTo>
                    <a:lnTo>
                      <a:pt x="9705" y="3679"/>
                    </a:lnTo>
                    <a:lnTo>
                      <a:pt x="9714" y="3702"/>
                    </a:lnTo>
                    <a:lnTo>
                      <a:pt x="9719" y="3714"/>
                    </a:lnTo>
                    <a:lnTo>
                      <a:pt x="9726" y="3727"/>
                    </a:lnTo>
                    <a:lnTo>
                      <a:pt x="9733" y="3741"/>
                    </a:lnTo>
                    <a:lnTo>
                      <a:pt x="9743" y="3754"/>
                    </a:lnTo>
                    <a:lnTo>
                      <a:pt x="9753" y="3768"/>
                    </a:lnTo>
                    <a:lnTo>
                      <a:pt x="9764" y="3781"/>
                    </a:lnTo>
                    <a:lnTo>
                      <a:pt x="9777" y="3794"/>
                    </a:lnTo>
                    <a:lnTo>
                      <a:pt x="9791" y="3808"/>
                    </a:lnTo>
                    <a:lnTo>
                      <a:pt x="9807" y="3820"/>
                    </a:lnTo>
                    <a:lnTo>
                      <a:pt x="9823" y="3832"/>
                    </a:lnTo>
                    <a:lnTo>
                      <a:pt x="9846" y="3854"/>
                    </a:lnTo>
                    <a:lnTo>
                      <a:pt x="9869" y="3875"/>
                    </a:lnTo>
                    <a:lnTo>
                      <a:pt x="9889" y="3893"/>
                    </a:lnTo>
                    <a:lnTo>
                      <a:pt x="9910" y="3910"/>
                    </a:lnTo>
                    <a:lnTo>
                      <a:pt x="9929" y="3924"/>
                    </a:lnTo>
                    <a:lnTo>
                      <a:pt x="9947" y="3936"/>
                    </a:lnTo>
                    <a:lnTo>
                      <a:pt x="9964" y="3948"/>
                    </a:lnTo>
                    <a:lnTo>
                      <a:pt x="9979" y="3957"/>
                    </a:lnTo>
                    <a:lnTo>
                      <a:pt x="9993" y="3965"/>
                    </a:lnTo>
                    <a:lnTo>
                      <a:pt x="10005" y="3971"/>
                    </a:lnTo>
                    <a:lnTo>
                      <a:pt x="10016" y="3978"/>
                    </a:lnTo>
                    <a:lnTo>
                      <a:pt x="10025" y="3982"/>
                    </a:lnTo>
                    <a:lnTo>
                      <a:pt x="10032" y="3985"/>
                    </a:lnTo>
                    <a:lnTo>
                      <a:pt x="10037" y="3987"/>
                    </a:lnTo>
                    <a:lnTo>
                      <a:pt x="10040" y="3988"/>
                    </a:lnTo>
                    <a:lnTo>
                      <a:pt x="10041" y="3988"/>
                    </a:lnTo>
                    <a:lnTo>
                      <a:pt x="10040" y="3989"/>
                    </a:lnTo>
                    <a:lnTo>
                      <a:pt x="10037" y="3992"/>
                    </a:lnTo>
                    <a:lnTo>
                      <a:pt x="10033" y="3997"/>
                    </a:lnTo>
                    <a:lnTo>
                      <a:pt x="10027" y="4004"/>
                    </a:lnTo>
                    <a:lnTo>
                      <a:pt x="10018" y="4013"/>
                    </a:lnTo>
                    <a:lnTo>
                      <a:pt x="10010" y="4023"/>
                    </a:lnTo>
                    <a:lnTo>
                      <a:pt x="10001" y="4034"/>
                    </a:lnTo>
                    <a:lnTo>
                      <a:pt x="9990" y="4047"/>
                    </a:lnTo>
                    <a:lnTo>
                      <a:pt x="9980" y="4060"/>
                    </a:lnTo>
                    <a:lnTo>
                      <a:pt x="9970" y="4074"/>
                    </a:lnTo>
                    <a:lnTo>
                      <a:pt x="9949" y="4106"/>
                    </a:lnTo>
                    <a:lnTo>
                      <a:pt x="9932" y="4140"/>
                    </a:lnTo>
                    <a:lnTo>
                      <a:pt x="9923" y="4158"/>
                    </a:lnTo>
                    <a:lnTo>
                      <a:pt x="9917" y="4175"/>
                    </a:lnTo>
                    <a:lnTo>
                      <a:pt x="9895" y="4211"/>
                    </a:lnTo>
                    <a:lnTo>
                      <a:pt x="9876" y="4249"/>
                    </a:lnTo>
                    <a:lnTo>
                      <a:pt x="9859" y="4286"/>
                    </a:lnTo>
                    <a:lnTo>
                      <a:pt x="9853" y="4303"/>
                    </a:lnTo>
                    <a:lnTo>
                      <a:pt x="9847" y="4320"/>
                    </a:lnTo>
                    <a:lnTo>
                      <a:pt x="9841" y="4335"/>
                    </a:lnTo>
                    <a:lnTo>
                      <a:pt x="9837" y="4350"/>
                    </a:lnTo>
                    <a:lnTo>
                      <a:pt x="9833" y="4362"/>
                    </a:lnTo>
                    <a:lnTo>
                      <a:pt x="9828" y="4372"/>
                    </a:lnTo>
                    <a:lnTo>
                      <a:pt x="9826" y="4381"/>
                    </a:lnTo>
                    <a:lnTo>
                      <a:pt x="9824" y="4388"/>
                    </a:lnTo>
                    <a:lnTo>
                      <a:pt x="9823" y="4392"/>
                    </a:lnTo>
                    <a:lnTo>
                      <a:pt x="9823" y="4394"/>
                    </a:lnTo>
                    <a:lnTo>
                      <a:pt x="9823" y="4393"/>
                    </a:lnTo>
                    <a:lnTo>
                      <a:pt x="9826" y="4391"/>
                    </a:lnTo>
                    <a:lnTo>
                      <a:pt x="9829" y="4387"/>
                    </a:lnTo>
                    <a:lnTo>
                      <a:pt x="9835" y="4381"/>
                    </a:lnTo>
                    <a:lnTo>
                      <a:pt x="9841" y="4374"/>
                    </a:lnTo>
                    <a:lnTo>
                      <a:pt x="9848" y="4366"/>
                    </a:lnTo>
                    <a:lnTo>
                      <a:pt x="9856" y="4357"/>
                    </a:lnTo>
                    <a:lnTo>
                      <a:pt x="9867" y="4346"/>
                    </a:lnTo>
                    <a:lnTo>
                      <a:pt x="9877" y="4335"/>
                    </a:lnTo>
                    <a:lnTo>
                      <a:pt x="9889" y="4322"/>
                    </a:lnTo>
                    <a:lnTo>
                      <a:pt x="9903" y="4308"/>
                    </a:lnTo>
                    <a:lnTo>
                      <a:pt x="9917" y="4293"/>
                    </a:lnTo>
                    <a:lnTo>
                      <a:pt x="9948" y="4261"/>
                    </a:lnTo>
                    <a:lnTo>
                      <a:pt x="9983" y="4226"/>
                    </a:lnTo>
                    <a:lnTo>
                      <a:pt x="10021" y="4188"/>
                    </a:lnTo>
                    <a:lnTo>
                      <a:pt x="10062" y="4149"/>
                    </a:lnTo>
                    <a:lnTo>
                      <a:pt x="10106" y="4107"/>
                    </a:lnTo>
                    <a:lnTo>
                      <a:pt x="10153" y="4064"/>
                    </a:lnTo>
                    <a:lnTo>
                      <a:pt x="10200" y="4022"/>
                    </a:lnTo>
                    <a:lnTo>
                      <a:pt x="10250" y="3979"/>
                    </a:lnTo>
                    <a:lnTo>
                      <a:pt x="10301" y="3936"/>
                    </a:lnTo>
                    <a:lnTo>
                      <a:pt x="10353" y="3894"/>
                    </a:lnTo>
                    <a:lnTo>
                      <a:pt x="10429" y="3838"/>
                    </a:lnTo>
                    <a:lnTo>
                      <a:pt x="10505" y="3785"/>
                    </a:lnTo>
                    <a:lnTo>
                      <a:pt x="10578" y="3736"/>
                    </a:lnTo>
                    <a:lnTo>
                      <a:pt x="10651" y="3690"/>
                    </a:lnTo>
                    <a:lnTo>
                      <a:pt x="10720" y="3648"/>
                    </a:lnTo>
                    <a:lnTo>
                      <a:pt x="10787" y="3610"/>
                    </a:lnTo>
                    <a:lnTo>
                      <a:pt x="10819" y="3592"/>
                    </a:lnTo>
                    <a:lnTo>
                      <a:pt x="10851" y="3575"/>
                    </a:lnTo>
                    <a:lnTo>
                      <a:pt x="10881" y="3559"/>
                    </a:lnTo>
                    <a:lnTo>
                      <a:pt x="10910" y="3544"/>
                    </a:lnTo>
                    <a:lnTo>
                      <a:pt x="10938" y="3530"/>
                    </a:lnTo>
                    <a:lnTo>
                      <a:pt x="10965" y="3517"/>
                    </a:lnTo>
                    <a:lnTo>
                      <a:pt x="10990" y="3505"/>
                    </a:lnTo>
                    <a:lnTo>
                      <a:pt x="11014" y="3494"/>
                    </a:lnTo>
                    <a:lnTo>
                      <a:pt x="11036" y="3482"/>
                    </a:lnTo>
                    <a:lnTo>
                      <a:pt x="11057" y="3473"/>
                    </a:lnTo>
                    <a:lnTo>
                      <a:pt x="11076" y="3465"/>
                    </a:lnTo>
                    <a:lnTo>
                      <a:pt x="11094" y="3456"/>
                    </a:lnTo>
                    <a:lnTo>
                      <a:pt x="11110" y="3449"/>
                    </a:lnTo>
                    <a:lnTo>
                      <a:pt x="11123" y="3444"/>
                    </a:lnTo>
                    <a:lnTo>
                      <a:pt x="11135" y="3439"/>
                    </a:lnTo>
                    <a:lnTo>
                      <a:pt x="11146" y="3435"/>
                    </a:lnTo>
                    <a:lnTo>
                      <a:pt x="11153" y="3432"/>
                    </a:lnTo>
                    <a:lnTo>
                      <a:pt x="11159" y="3430"/>
                    </a:lnTo>
                    <a:lnTo>
                      <a:pt x="11162" y="3428"/>
                    </a:lnTo>
                    <a:lnTo>
                      <a:pt x="11163" y="3428"/>
                    </a:lnTo>
                    <a:lnTo>
                      <a:pt x="11162" y="3428"/>
                    </a:lnTo>
                    <a:lnTo>
                      <a:pt x="11158" y="3428"/>
                    </a:lnTo>
                    <a:lnTo>
                      <a:pt x="11151" y="3428"/>
                    </a:lnTo>
                    <a:lnTo>
                      <a:pt x="11142" y="3429"/>
                    </a:lnTo>
                    <a:lnTo>
                      <a:pt x="11131" y="3430"/>
                    </a:lnTo>
                    <a:lnTo>
                      <a:pt x="11118" y="3431"/>
                    </a:lnTo>
                    <a:lnTo>
                      <a:pt x="11102" y="3433"/>
                    </a:lnTo>
                    <a:lnTo>
                      <a:pt x="11086" y="3435"/>
                    </a:lnTo>
                    <a:lnTo>
                      <a:pt x="11067" y="3439"/>
                    </a:lnTo>
                    <a:lnTo>
                      <a:pt x="11048" y="3443"/>
                    </a:lnTo>
                    <a:lnTo>
                      <a:pt x="11027" y="3447"/>
                    </a:lnTo>
                    <a:lnTo>
                      <a:pt x="11005" y="3453"/>
                    </a:lnTo>
                    <a:lnTo>
                      <a:pt x="10984" y="3461"/>
                    </a:lnTo>
                    <a:lnTo>
                      <a:pt x="10961" y="3469"/>
                    </a:lnTo>
                    <a:lnTo>
                      <a:pt x="10937" y="3479"/>
                    </a:lnTo>
                    <a:lnTo>
                      <a:pt x="10914" y="3489"/>
                    </a:lnTo>
                    <a:lnTo>
                      <a:pt x="10892" y="3496"/>
                    </a:lnTo>
                    <a:lnTo>
                      <a:pt x="10872" y="3501"/>
                    </a:lnTo>
                    <a:lnTo>
                      <a:pt x="10853" y="3507"/>
                    </a:lnTo>
                    <a:lnTo>
                      <a:pt x="10837" y="3512"/>
                    </a:lnTo>
                    <a:lnTo>
                      <a:pt x="10823" y="3518"/>
                    </a:lnTo>
                    <a:lnTo>
                      <a:pt x="10810" y="3523"/>
                    </a:lnTo>
                    <a:lnTo>
                      <a:pt x="10799" y="3528"/>
                    </a:lnTo>
                    <a:lnTo>
                      <a:pt x="10789" y="3533"/>
                    </a:lnTo>
                    <a:lnTo>
                      <a:pt x="10781" y="3537"/>
                    </a:lnTo>
                    <a:lnTo>
                      <a:pt x="10775" y="3541"/>
                    </a:lnTo>
                    <a:lnTo>
                      <a:pt x="10769" y="3544"/>
                    </a:lnTo>
                    <a:lnTo>
                      <a:pt x="10765" y="3547"/>
                    </a:lnTo>
                    <a:lnTo>
                      <a:pt x="10762" y="3549"/>
                    </a:lnTo>
                    <a:lnTo>
                      <a:pt x="10760" y="3550"/>
                    </a:lnTo>
                    <a:lnTo>
                      <a:pt x="10759" y="3552"/>
                    </a:lnTo>
                    <a:lnTo>
                      <a:pt x="10759" y="3550"/>
                    </a:lnTo>
                    <a:lnTo>
                      <a:pt x="10759" y="3545"/>
                    </a:lnTo>
                    <a:lnTo>
                      <a:pt x="10757" y="3537"/>
                    </a:lnTo>
                    <a:lnTo>
                      <a:pt x="10756" y="3525"/>
                    </a:lnTo>
                    <a:lnTo>
                      <a:pt x="10754" y="3512"/>
                    </a:lnTo>
                    <a:lnTo>
                      <a:pt x="10751" y="3496"/>
                    </a:lnTo>
                    <a:lnTo>
                      <a:pt x="10748" y="3478"/>
                    </a:lnTo>
                    <a:lnTo>
                      <a:pt x="10743" y="3459"/>
                    </a:lnTo>
                    <a:lnTo>
                      <a:pt x="10736" y="3437"/>
                    </a:lnTo>
                    <a:lnTo>
                      <a:pt x="10728" y="3415"/>
                    </a:lnTo>
                    <a:lnTo>
                      <a:pt x="10717" y="3392"/>
                    </a:lnTo>
                    <a:lnTo>
                      <a:pt x="10706" y="3368"/>
                    </a:lnTo>
                    <a:lnTo>
                      <a:pt x="10691" y="3343"/>
                    </a:lnTo>
                    <a:lnTo>
                      <a:pt x="10675" y="3319"/>
                    </a:lnTo>
                    <a:lnTo>
                      <a:pt x="10655" y="3295"/>
                    </a:lnTo>
                    <a:lnTo>
                      <a:pt x="10634" y="3271"/>
                    </a:lnTo>
                    <a:lnTo>
                      <a:pt x="10615" y="3249"/>
                    </a:lnTo>
                    <a:lnTo>
                      <a:pt x="10597" y="3229"/>
                    </a:lnTo>
                    <a:lnTo>
                      <a:pt x="10579" y="3210"/>
                    </a:lnTo>
                    <a:lnTo>
                      <a:pt x="10560" y="3195"/>
                    </a:lnTo>
                    <a:lnTo>
                      <a:pt x="10542" y="3180"/>
                    </a:lnTo>
                    <a:lnTo>
                      <a:pt x="10523" y="3167"/>
                    </a:lnTo>
                    <a:lnTo>
                      <a:pt x="10506" y="3157"/>
                    </a:lnTo>
                    <a:lnTo>
                      <a:pt x="10489" y="3146"/>
                    </a:lnTo>
                    <a:lnTo>
                      <a:pt x="10474" y="3139"/>
                    </a:lnTo>
                    <a:lnTo>
                      <a:pt x="10460" y="3132"/>
                    </a:lnTo>
                    <a:lnTo>
                      <a:pt x="10447" y="3127"/>
                    </a:lnTo>
                    <a:lnTo>
                      <a:pt x="10436" y="3123"/>
                    </a:lnTo>
                    <a:lnTo>
                      <a:pt x="10427" y="3120"/>
                    </a:lnTo>
                    <a:lnTo>
                      <a:pt x="10421" y="3118"/>
                    </a:lnTo>
                    <a:lnTo>
                      <a:pt x="10417" y="3117"/>
                    </a:lnTo>
                    <a:lnTo>
                      <a:pt x="10416" y="3116"/>
                    </a:lnTo>
                    <a:lnTo>
                      <a:pt x="10416" y="3114"/>
                    </a:lnTo>
                    <a:lnTo>
                      <a:pt x="10418" y="3110"/>
                    </a:lnTo>
                    <a:lnTo>
                      <a:pt x="10419" y="3107"/>
                    </a:lnTo>
                    <a:lnTo>
                      <a:pt x="10422" y="3104"/>
                    </a:lnTo>
                    <a:lnTo>
                      <a:pt x="10426" y="3100"/>
                    </a:lnTo>
                    <a:lnTo>
                      <a:pt x="10431" y="3096"/>
                    </a:lnTo>
                    <a:lnTo>
                      <a:pt x="10437" y="3092"/>
                    </a:lnTo>
                    <a:lnTo>
                      <a:pt x="10446" y="3087"/>
                    </a:lnTo>
                    <a:lnTo>
                      <a:pt x="10456" y="3082"/>
                    </a:lnTo>
                    <a:lnTo>
                      <a:pt x="10468" y="3076"/>
                    </a:lnTo>
                    <a:lnTo>
                      <a:pt x="10482" y="3071"/>
                    </a:lnTo>
                    <a:lnTo>
                      <a:pt x="10499" y="3065"/>
                    </a:lnTo>
                    <a:lnTo>
                      <a:pt x="10518" y="3059"/>
                    </a:lnTo>
                    <a:lnTo>
                      <a:pt x="10540" y="3054"/>
                    </a:lnTo>
                    <a:lnTo>
                      <a:pt x="10562" y="3048"/>
                    </a:lnTo>
                    <a:lnTo>
                      <a:pt x="10584" y="3041"/>
                    </a:lnTo>
                    <a:lnTo>
                      <a:pt x="10604" y="3036"/>
                    </a:lnTo>
                    <a:lnTo>
                      <a:pt x="10622" y="3030"/>
                    </a:lnTo>
                    <a:lnTo>
                      <a:pt x="10639" y="3025"/>
                    </a:lnTo>
                    <a:lnTo>
                      <a:pt x="10654" y="3020"/>
                    </a:lnTo>
                    <a:lnTo>
                      <a:pt x="10668" y="3016"/>
                    </a:lnTo>
                    <a:lnTo>
                      <a:pt x="10680" y="3010"/>
                    </a:lnTo>
                    <a:lnTo>
                      <a:pt x="10691" y="3006"/>
                    </a:lnTo>
                    <a:lnTo>
                      <a:pt x="10701" y="3002"/>
                    </a:lnTo>
                    <a:lnTo>
                      <a:pt x="10709" y="2999"/>
                    </a:lnTo>
                    <a:lnTo>
                      <a:pt x="10715" y="2996"/>
                    </a:lnTo>
                    <a:lnTo>
                      <a:pt x="10720" y="2994"/>
                    </a:lnTo>
                    <a:lnTo>
                      <a:pt x="10724" y="2993"/>
                    </a:lnTo>
                    <a:lnTo>
                      <a:pt x="10727" y="2992"/>
                    </a:lnTo>
                    <a:lnTo>
                      <a:pt x="10728" y="2991"/>
                    </a:lnTo>
                    <a:lnTo>
                      <a:pt x="10723" y="2991"/>
                    </a:lnTo>
                    <a:lnTo>
                      <a:pt x="10718" y="2991"/>
                    </a:lnTo>
                    <a:lnTo>
                      <a:pt x="10710" y="2991"/>
                    </a:lnTo>
                    <a:lnTo>
                      <a:pt x="10702" y="2992"/>
                    </a:lnTo>
                    <a:lnTo>
                      <a:pt x="10690" y="2992"/>
                    </a:lnTo>
                    <a:lnTo>
                      <a:pt x="10679" y="2993"/>
                    </a:lnTo>
                    <a:lnTo>
                      <a:pt x="10665" y="2994"/>
                    </a:lnTo>
                    <a:lnTo>
                      <a:pt x="10650" y="2995"/>
                    </a:lnTo>
                    <a:lnTo>
                      <a:pt x="10634" y="2997"/>
                    </a:lnTo>
                    <a:lnTo>
                      <a:pt x="10615" y="2999"/>
                    </a:lnTo>
                    <a:lnTo>
                      <a:pt x="10595" y="3001"/>
                    </a:lnTo>
                    <a:lnTo>
                      <a:pt x="10576" y="3004"/>
                    </a:lnTo>
                    <a:lnTo>
                      <a:pt x="10554" y="3008"/>
                    </a:lnTo>
                    <a:lnTo>
                      <a:pt x="10530" y="3013"/>
                    </a:lnTo>
                    <a:lnTo>
                      <a:pt x="10507" y="3017"/>
                    </a:lnTo>
                    <a:lnTo>
                      <a:pt x="10482" y="3023"/>
                    </a:lnTo>
                    <a:lnTo>
                      <a:pt x="10428" y="3035"/>
                    </a:lnTo>
                    <a:lnTo>
                      <a:pt x="10371" y="3052"/>
                    </a:lnTo>
                    <a:lnTo>
                      <a:pt x="10312" y="3072"/>
                    </a:lnTo>
                    <a:lnTo>
                      <a:pt x="10281" y="3084"/>
                    </a:lnTo>
                    <a:lnTo>
                      <a:pt x="10250" y="3096"/>
                    </a:lnTo>
                    <a:lnTo>
                      <a:pt x="10217" y="3110"/>
                    </a:lnTo>
                    <a:lnTo>
                      <a:pt x="10185" y="3125"/>
                    </a:lnTo>
                    <a:lnTo>
                      <a:pt x="10150" y="3141"/>
                    </a:lnTo>
                    <a:lnTo>
                      <a:pt x="10117" y="3158"/>
                    </a:lnTo>
                    <a:lnTo>
                      <a:pt x="10083" y="3176"/>
                    </a:lnTo>
                    <a:lnTo>
                      <a:pt x="10048" y="3197"/>
                    </a:lnTo>
                    <a:lnTo>
                      <a:pt x="10014" y="3217"/>
                    </a:lnTo>
                    <a:lnTo>
                      <a:pt x="9979" y="3240"/>
                    </a:lnTo>
                    <a:lnTo>
                      <a:pt x="9944" y="3262"/>
                    </a:lnTo>
                    <a:lnTo>
                      <a:pt x="9911" y="3284"/>
                    </a:lnTo>
                    <a:lnTo>
                      <a:pt x="9878" y="3308"/>
                    </a:lnTo>
                    <a:lnTo>
                      <a:pt x="9846" y="3333"/>
                    </a:lnTo>
                    <a:lnTo>
                      <a:pt x="9785" y="3384"/>
                    </a:lnTo>
                    <a:lnTo>
                      <a:pt x="9728" y="3439"/>
                    </a:lnTo>
                    <a:lnTo>
                      <a:pt x="9676" y="3496"/>
                    </a:lnTo>
                    <a:lnTo>
                      <a:pt x="9651" y="3524"/>
                    </a:lnTo>
                    <a:lnTo>
                      <a:pt x="9627" y="3553"/>
                    </a:lnTo>
                    <a:lnTo>
                      <a:pt x="9604" y="3581"/>
                    </a:lnTo>
                    <a:lnTo>
                      <a:pt x="9583" y="3610"/>
                    </a:lnTo>
                    <a:lnTo>
                      <a:pt x="9562" y="3638"/>
                    </a:lnTo>
                    <a:lnTo>
                      <a:pt x="9542" y="3665"/>
                    </a:lnTo>
                    <a:lnTo>
                      <a:pt x="9524" y="3691"/>
                    </a:lnTo>
                    <a:lnTo>
                      <a:pt x="9507" y="3717"/>
                    </a:lnTo>
                    <a:lnTo>
                      <a:pt x="9491" y="3743"/>
                    </a:lnTo>
                    <a:lnTo>
                      <a:pt x="9475" y="3767"/>
                    </a:lnTo>
                    <a:lnTo>
                      <a:pt x="9462" y="3789"/>
                    </a:lnTo>
                    <a:lnTo>
                      <a:pt x="9449" y="3811"/>
                    </a:lnTo>
                    <a:lnTo>
                      <a:pt x="9437" y="3831"/>
                    </a:lnTo>
                    <a:lnTo>
                      <a:pt x="9427" y="3850"/>
                    </a:lnTo>
                    <a:lnTo>
                      <a:pt x="9418" y="3866"/>
                    </a:lnTo>
                    <a:lnTo>
                      <a:pt x="9409" y="3881"/>
                    </a:lnTo>
                    <a:lnTo>
                      <a:pt x="9403" y="3894"/>
                    </a:lnTo>
                    <a:lnTo>
                      <a:pt x="9397" y="3906"/>
                    </a:lnTo>
                    <a:lnTo>
                      <a:pt x="9393" y="3914"/>
                    </a:lnTo>
                    <a:lnTo>
                      <a:pt x="9390" y="3921"/>
                    </a:lnTo>
                    <a:lnTo>
                      <a:pt x="9388" y="3924"/>
                    </a:lnTo>
                    <a:lnTo>
                      <a:pt x="9387" y="3926"/>
                    </a:lnTo>
                    <a:lnTo>
                      <a:pt x="9387" y="3926"/>
                    </a:lnTo>
                    <a:close/>
                    <a:moveTo>
                      <a:pt x="9231" y="0"/>
                    </a:moveTo>
                    <a:lnTo>
                      <a:pt x="9134" y="1"/>
                    </a:lnTo>
                    <a:lnTo>
                      <a:pt x="9040" y="4"/>
                    </a:lnTo>
                    <a:lnTo>
                      <a:pt x="8947" y="8"/>
                    </a:lnTo>
                    <a:lnTo>
                      <a:pt x="8856" y="15"/>
                    </a:lnTo>
                    <a:lnTo>
                      <a:pt x="8767" y="23"/>
                    </a:lnTo>
                    <a:lnTo>
                      <a:pt x="8680" y="34"/>
                    </a:lnTo>
                    <a:lnTo>
                      <a:pt x="8596" y="46"/>
                    </a:lnTo>
                    <a:lnTo>
                      <a:pt x="8513" y="59"/>
                    </a:lnTo>
                    <a:lnTo>
                      <a:pt x="8433" y="75"/>
                    </a:lnTo>
                    <a:lnTo>
                      <a:pt x="8354" y="91"/>
                    </a:lnTo>
                    <a:lnTo>
                      <a:pt x="8277" y="110"/>
                    </a:lnTo>
                    <a:lnTo>
                      <a:pt x="8202" y="129"/>
                    </a:lnTo>
                    <a:lnTo>
                      <a:pt x="8129" y="150"/>
                    </a:lnTo>
                    <a:lnTo>
                      <a:pt x="8058" y="172"/>
                    </a:lnTo>
                    <a:lnTo>
                      <a:pt x="7989" y="195"/>
                    </a:lnTo>
                    <a:lnTo>
                      <a:pt x="7921" y="219"/>
                    </a:lnTo>
                    <a:lnTo>
                      <a:pt x="7856" y="245"/>
                    </a:lnTo>
                    <a:lnTo>
                      <a:pt x="7792" y="272"/>
                    </a:lnTo>
                    <a:lnTo>
                      <a:pt x="7730" y="298"/>
                    </a:lnTo>
                    <a:lnTo>
                      <a:pt x="7669" y="326"/>
                    </a:lnTo>
                    <a:lnTo>
                      <a:pt x="7610" y="355"/>
                    </a:lnTo>
                    <a:lnTo>
                      <a:pt x="7553" y="385"/>
                    </a:lnTo>
                    <a:lnTo>
                      <a:pt x="7497" y="416"/>
                    </a:lnTo>
                    <a:lnTo>
                      <a:pt x="7444" y="447"/>
                    </a:lnTo>
                    <a:lnTo>
                      <a:pt x="7392" y="478"/>
                    </a:lnTo>
                    <a:lnTo>
                      <a:pt x="7342" y="510"/>
                    </a:lnTo>
                    <a:lnTo>
                      <a:pt x="7293" y="542"/>
                    </a:lnTo>
                    <a:lnTo>
                      <a:pt x="7246" y="575"/>
                    </a:lnTo>
                    <a:lnTo>
                      <a:pt x="7200" y="608"/>
                    </a:lnTo>
                    <a:lnTo>
                      <a:pt x="7157" y="641"/>
                    </a:lnTo>
                    <a:lnTo>
                      <a:pt x="7113" y="675"/>
                    </a:lnTo>
                    <a:lnTo>
                      <a:pt x="7073" y="708"/>
                    </a:lnTo>
                    <a:lnTo>
                      <a:pt x="7034" y="742"/>
                    </a:lnTo>
                    <a:lnTo>
                      <a:pt x="6996" y="775"/>
                    </a:lnTo>
                    <a:lnTo>
                      <a:pt x="6960" y="809"/>
                    </a:lnTo>
                    <a:lnTo>
                      <a:pt x="6924" y="842"/>
                    </a:lnTo>
                    <a:lnTo>
                      <a:pt x="6890" y="875"/>
                    </a:lnTo>
                    <a:lnTo>
                      <a:pt x="6858" y="908"/>
                    </a:lnTo>
                    <a:lnTo>
                      <a:pt x="6827" y="941"/>
                    </a:lnTo>
                    <a:lnTo>
                      <a:pt x="6799" y="973"/>
                    </a:lnTo>
                    <a:lnTo>
                      <a:pt x="6771" y="1005"/>
                    </a:lnTo>
                    <a:lnTo>
                      <a:pt x="6744" y="1036"/>
                    </a:lnTo>
                    <a:lnTo>
                      <a:pt x="6718" y="1067"/>
                    </a:lnTo>
                    <a:lnTo>
                      <a:pt x="6694" y="1097"/>
                    </a:lnTo>
                    <a:lnTo>
                      <a:pt x="6672" y="1127"/>
                    </a:lnTo>
                    <a:lnTo>
                      <a:pt x="6650" y="1154"/>
                    </a:lnTo>
                    <a:lnTo>
                      <a:pt x="6629" y="1182"/>
                    </a:lnTo>
                    <a:lnTo>
                      <a:pt x="6611" y="1209"/>
                    </a:lnTo>
                    <a:lnTo>
                      <a:pt x="6593" y="1235"/>
                    </a:lnTo>
                    <a:lnTo>
                      <a:pt x="6576" y="1259"/>
                    </a:lnTo>
                    <a:lnTo>
                      <a:pt x="6560" y="1283"/>
                    </a:lnTo>
                    <a:lnTo>
                      <a:pt x="6547" y="1306"/>
                    </a:lnTo>
                    <a:lnTo>
                      <a:pt x="6533" y="1327"/>
                    </a:lnTo>
                    <a:lnTo>
                      <a:pt x="6521" y="1347"/>
                    </a:lnTo>
                    <a:lnTo>
                      <a:pt x="6509" y="1365"/>
                    </a:lnTo>
                    <a:lnTo>
                      <a:pt x="6500" y="1383"/>
                    </a:lnTo>
                    <a:lnTo>
                      <a:pt x="6491" y="1399"/>
                    </a:lnTo>
                    <a:lnTo>
                      <a:pt x="6484" y="1414"/>
                    </a:lnTo>
                    <a:lnTo>
                      <a:pt x="6476" y="1426"/>
                    </a:lnTo>
                    <a:lnTo>
                      <a:pt x="6471" y="1438"/>
                    </a:lnTo>
                    <a:lnTo>
                      <a:pt x="6466" y="1447"/>
                    </a:lnTo>
                    <a:lnTo>
                      <a:pt x="6462" y="1454"/>
                    </a:lnTo>
                    <a:lnTo>
                      <a:pt x="6460" y="1460"/>
                    </a:lnTo>
                    <a:lnTo>
                      <a:pt x="6458" y="1464"/>
                    </a:lnTo>
                    <a:lnTo>
                      <a:pt x="6431" y="1476"/>
                    </a:lnTo>
                    <a:lnTo>
                      <a:pt x="6402" y="1487"/>
                    </a:lnTo>
                    <a:lnTo>
                      <a:pt x="6373" y="1496"/>
                    </a:lnTo>
                    <a:lnTo>
                      <a:pt x="6343" y="1506"/>
                    </a:lnTo>
                    <a:lnTo>
                      <a:pt x="6311" y="1513"/>
                    </a:lnTo>
                    <a:lnTo>
                      <a:pt x="6278" y="1519"/>
                    </a:lnTo>
                    <a:lnTo>
                      <a:pt x="6244" y="1523"/>
                    </a:lnTo>
                    <a:lnTo>
                      <a:pt x="6208" y="1526"/>
                    </a:lnTo>
                    <a:lnTo>
                      <a:pt x="6161" y="1540"/>
                    </a:lnTo>
                    <a:lnTo>
                      <a:pt x="6114" y="1557"/>
                    </a:lnTo>
                    <a:lnTo>
                      <a:pt x="6090" y="1567"/>
                    </a:lnTo>
                    <a:lnTo>
                      <a:pt x="6067" y="1579"/>
                    </a:lnTo>
                    <a:lnTo>
                      <a:pt x="6043" y="1591"/>
                    </a:lnTo>
                    <a:lnTo>
                      <a:pt x="6018" y="1604"/>
                    </a:lnTo>
                    <a:lnTo>
                      <a:pt x="5994" y="1619"/>
                    </a:lnTo>
                    <a:lnTo>
                      <a:pt x="5970" y="1634"/>
                    </a:lnTo>
                    <a:lnTo>
                      <a:pt x="5945" y="1651"/>
                    </a:lnTo>
                    <a:lnTo>
                      <a:pt x="5919" y="1668"/>
                    </a:lnTo>
                    <a:lnTo>
                      <a:pt x="5893" y="1688"/>
                    </a:lnTo>
                    <a:lnTo>
                      <a:pt x="5867" y="1708"/>
                    </a:lnTo>
                    <a:lnTo>
                      <a:pt x="5842" y="1729"/>
                    </a:lnTo>
                    <a:lnTo>
                      <a:pt x="5815" y="1752"/>
                    </a:lnTo>
                    <a:lnTo>
                      <a:pt x="5787" y="1776"/>
                    </a:lnTo>
                    <a:lnTo>
                      <a:pt x="5759" y="1801"/>
                    </a:lnTo>
                    <a:lnTo>
                      <a:pt x="5731" y="1828"/>
                    </a:lnTo>
                    <a:lnTo>
                      <a:pt x="5702" y="1856"/>
                    </a:lnTo>
                    <a:lnTo>
                      <a:pt x="5673" y="1886"/>
                    </a:lnTo>
                    <a:lnTo>
                      <a:pt x="5643" y="1917"/>
                    </a:lnTo>
                    <a:lnTo>
                      <a:pt x="5612" y="1948"/>
                    </a:lnTo>
                    <a:lnTo>
                      <a:pt x="5581" y="1981"/>
                    </a:lnTo>
                    <a:lnTo>
                      <a:pt x="5549" y="2017"/>
                    </a:lnTo>
                    <a:lnTo>
                      <a:pt x="5516" y="2054"/>
                    </a:lnTo>
                    <a:lnTo>
                      <a:pt x="5483" y="2092"/>
                    </a:lnTo>
                    <a:lnTo>
                      <a:pt x="5449" y="2131"/>
                    </a:lnTo>
                    <a:lnTo>
                      <a:pt x="5414" y="2172"/>
                    </a:lnTo>
                    <a:lnTo>
                      <a:pt x="5379" y="2215"/>
                    </a:lnTo>
                    <a:lnTo>
                      <a:pt x="5342" y="2260"/>
                    </a:lnTo>
                    <a:lnTo>
                      <a:pt x="5305" y="2305"/>
                    </a:lnTo>
                    <a:lnTo>
                      <a:pt x="4961" y="2368"/>
                    </a:lnTo>
                    <a:lnTo>
                      <a:pt x="4957" y="2368"/>
                    </a:lnTo>
                    <a:lnTo>
                      <a:pt x="4951" y="2368"/>
                    </a:lnTo>
                    <a:lnTo>
                      <a:pt x="4942" y="2369"/>
                    </a:lnTo>
                    <a:lnTo>
                      <a:pt x="4932" y="2370"/>
                    </a:lnTo>
                    <a:lnTo>
                      <a:pt x="4920" y="2371"/>
                    </a:lnTo>
                    <a:lnTo>
                      <a:pt x="4904" y="2373"/>
                    </a:lnTo>
                    <a:lnTo>
                      <a:pt x="4888" y="2375"/>
                    </a:lnTo>
                    <a:lnTo>
                      <a:pt x="4869" y="2378"/>
                    </a:lnTo>
                    <a:lnTo>
                      <a:pt x="4848" y="2380"/>
                    </a:lnTo>
                    <a:lnTo>
                      <a:pt x="4826" y="2384"/>
                    </a:lnTo>
                    <a:lnTo>
                      <a:pt x="4802" y="2387"/>
                    </a:lnTo>
                    <a:lnTo>
                      <a:pt x="4776" y="2391"/>
                    </a:lnTo>
                    <a:lnTo>
                      <a:pt x="4748" y="2397"/>
                    </a:lnTo>
                    <a:lnTo>
                      <a:pt x="4719" y="2402"/>
                    </a:lnTo>
                    <a:lnTo>
                      <a:pt x="4688" y="2407"/>
                    </a:lnTo>
                    <a:lnTo>
                      <a:pt x="4656" y="2413"/>
                    </a:lnTo>
                    <a:lnTo>
                      <a:pt x="4622" y="2419"/>
                    </a:lnTo>
                    <a:lnTo>
                      <a:pt x="4587" y="2426"/>
                    </a:lnTo>
                    <a:lnTo>
                      <a:pt x="4550" y="2435"/>
                    </a:lnTo>
                    <a:lnTo>
                      <a:pt x="4512" y="2443"/>
                    </a:lnTo>
                    <a:lnTo>
                      <a:pt x="4473" y="2451"/>
                    </a:lnTo>
                    <a:lnTo>
                      <a:pt x="4432" y="2460"/>
                    </a:lnTo>
                    <a:lnTo>
                      <a:pt x="4390" y="2471"/>
                    </a:lnTo>
                    <a:lnTo>
                      <a:pt x="4347" y="2481"/>
                    </a:lnTo>
                    <a:lnTo>
                      <a:pt x="4303" y="2492"/>
                    </a:lnTo>
                    <a:lnTo>
                      <a:pt x="4258" y="2505"/>
                    </a:lnTo>
                    <a:lnTo>
                      <a:pt x="4165" y="2530"/>
                    </a:lnTo>
                    <a:lnTo>
                      <a:pt x="4068" y="2558"/>
                    </a:lnTo>
                    <a:lnTo>
                      <a:pt x="3968" y="2590"/>
                    </a:lnTo>
                    <a:lnTo>
                      <a:pt x="3865" y="2624"/>
                    </a:lnTo>
                    <a:lnTo>
                      <a:pt x="3759" y="2662"/>
                    </a:lnTo>
                    <a:lnTo>
                      <a:pt x="3652" y="2702"/>
                    </a:lnTo>
                    <a:lnTo>
                      <a:pt x="3544" y="2747"/>
                    </a:lnTo>
                    <a:lnTo>
                      <a:pt x="3433" y="2795"/>
                    </a:lnTo>
                    <a:lnTo>
                      <a:pt x="3322" y="2846"/>
                    </a:lnTo>
                    <a:lnTo>
                      <a:pt x="3210" y="2901"/>
                    </a:lnTo>
                    <a:lnTo>
                      <a:pt x="3099" y="2960"/>
                    </a:lnTo>
                    <a:lnTo>
                      <a:pt x="2987" y="3023"/>
                    </a:lnTo>
                    <a:lnTo>
                      <a:pt x="2931" y="3056"/>
                    </a:lnTo>
                    <a:lnTo>
                      <a:pt x="2877" y="3090"/>
                    </a:lnTo>
                    <a:lnTo>
                      <a:pt x="2822" y="3125"/>
                    </a:lnTo>
                    <a:lnTo>
                      <a:pt x="2767" y="3161"/>
                    </a:lnTo>
                    <a:lnTo>
                      <a:pt x="2713" y="3198"/>
                    </a:lnTo>
                    <a:lnTo>
                      <a:pt x="2659" y="3236"/>
                    </a:lnTo>
                    <a:lnTo>
                      <a:pt x="2605" y="3275"/>
                    </a:lnTo>
                    <a:lnTo>
                      <a:pt x="2553" y="3315"/>
                    </a:lnTo>
                    <a:lnTo>
                      <a:pt x="2501" y="3358"/>
                    </a:lnTo>
                    <a:lnTo>
                      <a:pt x="2449" y="3400"/>
                    </a:lnTo>
                    <a:lnTo>
                      <a:pt x="2398" y="3444"/>
                    </a:lnTo>
                    <a:lnTo>
                      <a:pt x="2348" y="3489"/>
                    </a:lnTo>
                    <a:lnTo>
                      <a:pt x="2299" y="3536"/>
                    </a:lnTo>
                    <a:lnTo>
                      <a:pt x="2250" y="3583"/>
                    </a:lnTo>
                    <a:lnTo>
                      <a:pt x="2217" y="3616"/>
                    </a:lnTo>
                    <a:lnTo>
                      <a:pt x="2184" y="3650"/>
                    </a:lnTo>
                    <a:lnTo>
                      <a:pt x="2150" y="3687"/>
                    </a:lnTo>
                    <a:lnTo>
                      <a:pt x="2116" y="3725"/>
                    </a:lnTo>
                    <a:lnTo>
                      <a:pt x="2081" y="3764"/>
                    </a:lnTo>
                    <a:lnTo>
                      <a:pt x="2046" y="3805"/>
                    </a:lnTo>
                    <a:lnTo>
                      <a:pt x="1973" y="3888"/>
                    </a:lnTo>
                    <a:lnTo>
                      <a:pt x="1901" y="3975"/>
                    </a:lnTo>
                    <a:lnTo>
                      <a:pt x="1829" y="4063"/>
                    </a:lnTo>
                    <a:lnTo>
                      <a:pt x="1759" y="4151"/>
                    </a:lnTo>
                    <a:lnTo>
                      <a:pt x="1690" y="4236"/>
                    </a:lnTo>
                    <a:lnTo>
                      <a:pt x="1657" y="4278"/>
                    </a:lnTo>
                    <a:lnTo>
                      <a:pt x="1625" y="4320"/>
                    </a:lnTo>
                    <a:lnTo>
                      <a:pt x="1593" y="4360"/>
                    </a:lnTo>
                    <a:lnTo>
                      <a:pt x="1563" y="4399"/>
                    </a:lnTo>
                    <a:lnTo>
                      <a:pt x="1533" y="4436"/>
                    </a:lnTo>
                    <a:lnTo>
                      <a:pt x="1505" y="4472"/>
                    </a:lnTo>
                    <a:lnTo>
                      <a:pt x="1478" y="4506"/>
                    </a:lnTo>
                    <a:lnTo>
                      <a:pt x="1453" y="4538"/>
                    </a:lnTo>
                    <a:lnTo>
                      <a:pt x="1429" y="4568"/>
                    </a:lnTo>
                    <a:lnTo>
                      <a:pt x="1407" y="4596"/>
                    </a:lnTo>
                    <a:lnTo>
                      <a:pt x="1387" y="4621"/>
                    </a:lnTo>
                    <a:lnTo>
                      <a:pt x="1369" y="4644"/>
                    </a:lnTo>
                    <a:lnTo>
                      <a:pt x="1352" y="4664"/>
                    </a:lnTo>
                    <a:lnTo>
                      <a:pt x="1338" y="4681"/>
                    </a:lnTo>
                    <a:lnTo>
                      <a:pt x="1325" y="4695"/>
                    </a:lnTo>
                    <a:lnTo>
                      <a:pt x="1315" y="4705"/>
                    </a:lnTo>
                    <a:lnTo>
                      <a:pt x="1315" y="4699"/>
                    </a:lnTo>
                    <a:lnTo>
                      <a:pt x="1315" y="4689"/>
                    </a:lnTo>
                    <a:lnTo>
                      <a:pt x="1315" y="4678"/>
                    </a:lnTo>
                    <a:lnTo>
                      <a:pt x="1315" y="4666"/>
                    </a:lnTo>
                    <a:lnTo>
                      <a:pt x="1315" y="4651"/>
                    </a:lnTo>
                    <a:lnTo>
                      <a:pt x="1316" y="4636"/>
                    </a:lnTo>
                    <a:lnTo>
                      <a:pt x="1316" y="4618"/>
                    </a:lnTo>
                    <a:lnTo>
                      <a:pt x="1316" y="4599"/>
                    </a:lnTo>
                    <a:lnTo>
                      <a:pt x="1316" y="4579"/>
                    </a:lnTo>
                    <a:lnTo>
                      <a:pt x="1317" y="4558"/>
                    </a:lnTo>
                    <a:lnTo>
                      <a:pt x="1317" y="4535"/>
                    </a:lnTo>
                    <a:lnTo>
                      <a:pt x="1318" y="4511"/>
                    </a:lnTo>
                    <a:lnTo>
                      <a:pt x="1320" y="4462"/>
                    </a:lnTo>
                    <a:lnTo>
                      <a:pt x="1322" y="4410"/>
                    </a:lnTo>
                    <a:lnTo>
                      <a:pt x="1325" y="4356"/>
                    </a:lnTo>
                    <a:lnTo>
                      <a:pt x="1329" y="4300"/>
                    </a:lnTo>
                    <a:lnTo>
                      <a:pt x="1334" y="4244"/>
                    </a:lnTo>
                    <a:lnTo>
                      <a:pt x="1341" y="4189"/>
                    </a:lnTo>
                    <a:lnTo>
                      <a:pt x="1348" y="4135"/>
                    </a:lnTo>
                    <a:lnTo>
                      <a:pt x="1356" y="4083"/>
                    </a:lnTo>
                    <a:lnTo>
                      <a:pt x="1366" y="4033"/>
                    </a:lnTo>
                    <a:lnTo>
                      <a:pt x="1372" y="4011"/>
                    </a:lnTo>
                    <a:lnTo>
                      <a:pt x="1378" y="3988"/>
                    </a:lnTo>
                    <a:lnTo>
                      <a:pt x="1398" y="3917"/>
                    </a:lnTo>
                    <a:lnTo>
                      <a:pt x="1421" y="3848"/>
                    </a:lnTo>
                    <a:lnTo>
                      <a:pt x="1447" y="3779"/>
                    </a:lnTo>
                    <a:lnTo>
                      <a:pt x="1474" y="3711"/>
                    </a:lnTo>
                    <a:lnTo>
                      <a:pt x="1503" y="3644"/>
                    </a:lnTo>
                    <a:lnTo>
                      <a:pt x="1534" y="3578"/>
                    </a:lnTo>
                    <a:lnTo>
                      <a:pt x="1566" y="3512"/>
                    </a:lnTo>
                    <a:lnTo>
                      <a:pt x="1600" y="3446"/>
                    </a:lnTo>
                    <a:lnTo>
                      <a:pt x="1634" y="3381"/>
                    </a:lnTo>
                    <a:lnTo>
                      <a:pt x="1670" y="3316"/>
                    </a:lnTo>
                    <a:lnTo>
                      <a:pt x="1743" y="3186"/>
                    </a:lnTo>
                    <a:lnTo>
                      <a:pt x="1820" y="3054"/>
                    </a:lnTo>
                    <a:lnTo>
                      <a:pt x="1897" y="2921"/>
                    </a:lnTo>
                    <a:lnTo>
                      <a:pt x="1780" y="2979"/>
                    </a:lnTo>
                    <a:lnTo>
                      <a:pt x="1665" y="3037"/>
                    </a:lnTo>
                    <a:lnTo>
                      <a:pt x="1547" y="3096"/>
                    </a:lnTo>
                    <a:lnTo>
                      <a:pt x="1487" y="3127"/>
                    </a:lnTo>
                    <a:lnTo>
                      <a:pt x="1425" y="3158"/>
                    </a:lnTo>
                    <a:lnTo>
                      <a:pt x="1363" y="3191"/>
                    </a:lnTo>
                    <a:lnTo>
                      <a:pt x="1298" y="3224"/>
                    </a:lnTo>
                    <a:lnTo>
                      <a:pt x="1232" y="3259"/>
                    </a:lnTo>
                    <a:lnTo>
                      <a:pt x="1164" y="3296"/>
                    </a:lnTo>
                    <a:lnTo>
                      <a:pt x="1093" y="3334"/>
                    </a:lnTo>
                    <a:lnTo>
                      <a:pt x="1020" y="3374"/>
                    </a:lnTo>
                    <a:lnTo>
                      <a:pt x="944" y="3415"/>
                    </a:lnTo>
                    <a:lnTo>
                      <a:pt x="865" y="3460"/>
                    </a:lnTo>
                    <a:lnTo>
                      <a:pt x="797" y="3496"/>
                    </a:lnTo>
                    <a:lnTo>
                      <a:pt x="731" y="3534"/>
                    </a:lnTo>
                    <a:lnTo>
                      <a:pt x="664" y="3573"/>
                    </a:lnTo>
                    <a:lnTo>
                      <a:pt x="600" y="3615"/>
                    </a:lnTo>
                    <a:lnTo>
                      <a:pt x="538" y="3658"/>
                    </a:lnTo>
                    <a:lnTo>
                      <a:pt x="477" y="3705"/>
                    </a:lnTo>
                    <a:lnTo>
                      <a:pt x="418" y="3754"/>
                    </a:lnTo>
                    <a:lnTo>
                      <a:pt x="362" y="3807"/>
                    </a:lnTo>
                    <a:lnTo>
                      <a:pt x="308" y="3862"/>
                    </a:lnTo>
                    <a:lnTo>
                      <a:pt x="259" y="3921"/>
                    </a:lnTo>
                    <a:lnTo>
                      <a:pt x="211" y="3984"/>
                    </a:lnTo>
                    <a:lnTo>
                      <a:pt x="190" y="4017"/>
                    </a:lnTo>
                    <a:lnTo>
                      <a:pt x="168" y="4051"/>
                    </a:lnTo>
                    <a:lnTo>
                      <a:pt x="148" y="4086"/>
                    </a:lnTo>
                    <a:lnTo>
                      <a:pt x="129" y="4122"/>
                    </a:lnTo>
                    <a:lnTo>
                      <a:pt x="111" y="4159"/>
                    </a:lnTo>
                    <a:lnTo>
                      <a:pt x="94" y="4197"/>
                    </a:lnTo>
                    <a:lnTo>
                      <a:pt x="78" y="4236"/>
                    </a:lnTo>
                    <a:lnTo>
                      <a:pt x="63" y="4277"/>
                    </a:lnTo>
                    <a:lnTo>
                      <a:pt x="49" y="4319"/>
                    </a:lnTo>
                    <a:lnTo>
                      <a:pt x="37" y="4362"/>
                    </a:lnTo>
                    <a:lnTo>
                      <a:pt x="29" y="4394"/>
                    </a:lnTo>
                    <a:lnTo>
                      <a:pt x="21" y="4425"/>
                    </a:lnTo>
                    <a:lnTo>
                      <a:pt x="15" y="4456"/>
                    </a:lnTo>
                    <a:lnTo>
                      <a:pt x="11" y="4485"/>
                    </a:lnTo>
                    <a:lnTo>
                      <a:pt x="3" y="4542"/>
                    </a:lnTo>
                    <a:lnTo>
                      <a:pt x="0" y="4597"/>
                    </a:lnTo>
                    <a:lnTo>
                      <a:pt x="0" y="4649"/>
                    </a:lnTo>
                    <a:lnTo>
                      <a:pt x="3" y="4699"/>
                    </a:lnTo>
                    <a:lnTo>
                      <a:pt x="9" y="4746"/>
                    </a:lnTo>
                    <a:lnTo>
                      <a:pt x="17" y="4790"/>
                    </a:lnTo>
                    <a:lnTo>
                      <a:pt x="30" y="4834"/>
                    </a:lnTo>
                    <a:lnTo>
                      <a:pt x="43" y="4874"/>
                    </a:lnTo>
                    <a:lnTo>
                      <a:pt x="59" y="4913"/>
                    </a:lnTo>
                    <a:lnTo>
                      <a:pt x="77" y="4949"/>
                    </a:lnTo>
                    <a:lnTo>
                      <a:pt x="96" y="4984"/>
                    </a:lnTo>
                    <a:lnTo>
                      <a:pt x="117" y="5018"/>
                    </a:lnTo>
                    <a:lnTo>
                      <a:pt x="139" y="5049"/>
                    </a:lnTo>
                    <a:lnTo>
                      <a:pt x="162" y="5079"/>
                    </a:lnTo>
                    <a:lnTo>
                      <a:pt x="165" y="5104"/>
                    </a:lnTo>
                    <a:lnTo>
                      <a:pt x="169" y="5128"/>
                    </a:lnTo>
                    <a:lnTo>
                      <a:pt x="173" y="5154"/>
                    </a:lnTo>
                    <a:lnTo>
                      <a:pt x="178" y="5182"/>
                    </a:lnTo>
                    <a:lnTo>
                      <a:pt x="191" y="5238"/>
                    </a:lnTo>
                    <a:lnTo>
                      <a:pt x="206" y="5298"/>
                    </a:lnTo>
                    <a:lnTo>
                      <a:pt x="225" y="5360"/>
                    </a:lnTo>
                    <a:lnTo>
                      <a:pt x="246" y="5424"/>
                    </a:lnTo>
                    <a:lnTo>
                      <a:pt x="272" y="5487"/>
                    </a:lnTo>
                    <a:lnTo>
                      <a:pt x="287" y="5519"/>
                    </a:lnTo>
                    <a:lnTo>
                      <a:pt x="302" y="5551"/>
                    </a:lnTo>
                    <a:lnTo>
                      <a:pt x="319" y="5581"/>
                    </a:lnTo>
                    <a:lnTo>
                      <a:pt x="336" y="5612"/>
                    </a:lnTo>
                    <a:lnTo>
                      <a:pt x="356" y="5643"/>
                    </a:lnTo>
                    <a:lnTo>
                      <a:pt x="375" y="5673"/>
                    </a:lnTo>
                    <a:lnTo>
                      <a:pt x="397" y="5702"/>
                    </a:lnTo>
                    <a:lnTo>
                      <a:pt x="420" y="5730"/>
                    </a:lnTo>
                    <a:lnTo>
                      <a:pt x="444" y="5758"/>
                    </a:lnTo>
                    <a:lnTo>
                      <a:pt x="468" y="5784"/>
                    </a:lnTo>
                    <a:lnTo>
                      <a:pt x="495" y="5810"/>
                    </a:lnTo>
                    <a:lnTo>
                      <a:pt x="523" y="5835"/>
                    </a:lnTo>
                    <a:lnTo>
                      <a:pt x="553" y="5858"/>
                    </a:lnTo>
                    <a:lnTo>
                      <a:pt x="584" y="5879"/>
                    </a:lnTo>
                    <a:lnTo>
                      <a:pt x="616" y="5900"/>
                    </a:lnTo>
                    <a:lnTo>
                      <a:pt x="650" y="5918"/>
                    </a:lnTo>
                    <a:lnTo>
                      <a:pt x="686" y="5936"/>
                    </a:lnTo>
                    <a:lnTo>
                      <a:pt x="723" y="5951"/>
                    </a:lnTo>
                    <a:lnTo>
                      <a:pt x="751" y="5963"/>
                    </a:lnTo>
                    <a:lnTo>
                      <a:pt x="779" y="5974"/>
                    </a:lnTo>
                    <a:lnTo>
                      <a:pt x="805" y="5983"/>
                    </a:lnTo>
                    <a:lnTo>
                      <a:pt x="830" y="5992"/>
                    </a:lnTo>
                    <a:lnTo>
                      <a:pt x="877" y="6009"/>
                    </a:lnTo>
                    <a:lnTo>
                      <a:pt x="922" y="6021"/>
                    </a:lnTo>
                    <a:lnTo>
                      <a:pt x="965" y="6032"/>
                    </a:lnTo>
                    <a:lnTo>
                      <a:pt x="1008" y="6039"/>
                    </a:lnTo>
                    <a:lnTo>
                      <a:pt x="1052" y="6043"/>
                    </a:lnTo>
                    <a:lnTo>
                      <a:pt x="1097" y="6045"/>
                    </a:lnTo>
                    <a:lnTo>
                      <a:pt x="1094" y="6086"/>
                    </a:lnTo>
                    <a:lnTo>
                      <a:pt x="1091" y="6129"/>
                    </a:lnTo>
                    <a:lnTo>
                      <a:pt x="1089" y="6173"/>
                    </a:lnTo>
                    <a:lnTo>
                      <a:pt x="1086" y="6218"/>
                    </a:lnTo>
                    <a:lnTo>
                      <a:pt x="1081" y="6311"/>
                    </a:lnTo>
                    <a:lnTo>
                      <a:pt x="1077" y="6408"/>
                    </a:lnTo>
                    <a:lnTo>
                      <a:pt x="1075" y="6507"/>
                    </a:lnTo>
                    <a:lnTo>
                      <a:pt x="1075" y="6609"/>
                    </a:lnTo>
                    <a:lnTo>
                      <a:pt x="1077" y="6714"/>
                    </a:lnTo>
                    <a:lnTo>
                      <a:pt x="1082" y="6821"/>
                    </a:lnTo>
                    <a:lnTo>
                      <a:pt x="1089" y="6928"/>
                    </a:lnTo>
                    <a:lnTo>
                      <a:pt x="1099" y="7035"/>
                    </a:lnTo>
                    <a:lnTo>
                      <a:pt x="1114" y="7143"/>
                    </a:lnTo>
                    <a:lnTo>
                      <a:pt x="1123" y="7197"/>
                    </a:lnTo>
                    <a:lnTo>
                      <a:pt x="1132" y="7250"/>
                    </a:lnTo>
                    <a:lnTo>
                      <a:pt x="1142" y="7304"/>
                    </a:lnTo>
                    <a:lnTo>
                      <a:pt x="1155" y="7356"/>
                    </a:lnTo>
                    <a:lnTo>
                      <a:pt x="1168" y="7410"/>
                    </a:lnTo>
                    <a:lnTo>
                      <a:pt x="1182" y="7461"/>
                    </a:lnTo>
                    <a:lnTo>
                      <a:pt x="1198" y="7514"/>
                    </a:lnTo>
                    <a:lnTo>
                      <a:pt x="1215" y="7564"/>
                    </a:lnTo>
                    <a:lnTo>
                      <a:pt x="1233" y="7616"/>
                    </a:lnTo>
                    <a:lnTo>
                      <a:pt x="1253" y="7665"/>
                    </a:lnTo>
                    <a:lnTo>
                      <a:pt x="1277" y="7727"/>
                    </a:lnTo>
                    <a:lnTo>
                      <a:pt x="1301" y="7789"/>
                    </a:lnTo>
                    <a:lnTo>
                      <a:pt x="1354" y="7912"/>
                    </a:lnTo>
                    <a:lnTo>
                      <a:pt x="1410" y="8037"/>
                    </a:lnTo>
                    <a:lnTo>
                      <a:pt x="1468" y="8161"/>
                    </a:lnTo>
                    <a:lnTo>
                      <a:pt x="1528" y="8282"/>
                    </a:lnTo>
                    <a:lnTo>
                      <a:pt x="1589" y="8402"/>
                    </a:lnTo>
                    <a:lnTo>
                      <a:pt x="1650" y="8518"/>
                    </a:lnTo>
                    <a:lnTo>
                      <a:pt x="1681" y="8576"/>
                    </a:lnTo>
                    <a:lnTo>
                      <a:pt x="1712" y="8631"/>
                    </a:lnTo>
                    <a:lnTo>
                      <a:pt x="1743" y="8686"/>
                    </a:lnTo>
                    <a:lnTo>
                      <a:pt x="1773" y="8741"/>
                    </a:lnTo>
                    <a:lnTo>
                      <a:pt x="1803" y="8793"/>
                    </a:lnTo>
                    <a:lnTo>
                      <a:pt x="1833" y="8844"/>
                    </a:lnTo>
                    <a:lnTo>
                      <a:pt x="1862" y="8893"/>
                    </a:lnTo>
                    <a:lnTo>
                      <a:pt x="1890" y="8941"/>
                    </a:lnTo>
                    <a:lnTo>
                      <a:pt x="1918" y="8988"/>
                    </a:lnTo>
                    <a:lnTo>
                      <a:pt x="1946" y="9033"/>
                    </a:lnTo>
                    <a:lnTo>
                      <a:pt x="1971" y="9075"/>
                    </a:lnTo>
                    <a:lnTo>
                      <a:pt x="1997" y="9117"/>
                    </a:lnTo>
                    <a:lnTo>
                      <a:pt x="2021" y="9156"/>
                    </a:lnTo>
                    <a:lnTo>
                      <a:pt x="2045" y="9193"/>
                    </a:lnTo>
                    <a:lnTo>
                      <a:pt x="2066" y="9227"/>
                    </a:lnTo>
                    <a:lnTo>
                      <a:pt x="2088" y="9260"/>
                    </a:lnTo>
                    <a:lnTo>
                      <a:pt x="2108" y="9290"/>
                    </a:lnTo>
                    <a:lnTo>
                      <a:pt x="2125" y="9317"/>
                    </a:lnTo>
                    <a:lnTo>
                      <a:pt x="2121" y="9342"/>
                    </a:lnTo>
                    <a:lnTo>
                      <a:pt x="2115" y="9371"/>
                    </a:lnTo>
                    <a:lnTo>
                      <a:pt x="2108" y="9404"/>
                    </a:lnTo>
                    <a:lnTo>
                      <a:pt x="2099" y="9439"/>
                    </a:lnTo>
                    <a:lnTo>
                      <a:pt x="2089" y="9477"/>
                    </a:lnTo>
                    <a:lnTo>
                      <a:pt x="2078" y="9518"/>
                    </a:lnTo>
                    <a:lnTo>
                      <a:pt x="2065" y="9562"/>
                    </a:lnTo>
                    <a:lnTo>
                      <a:pt x="2052" y="9607"/>
                    </a:lnTo>
                    <a:lnTo>
                      <a:pt x="2037" y="9653"/>
                    </a:lnTo>
                    <a:lnTo>
                      <a:pt x="2023" y="9703"/>
                    </a:lnTo>
                    <a:lnTo>
                      <a:pt x="2008" y="9752"/>
                    </a:lnTo>
                    <a:lnTo>
                      <a:pt x="1991" y="9804"/>
                    </a:lnTo>
                    <a:lnTo>
                      <a:pt x="1958" y="9908"/>
                    </a:lnTo>
                    <a:lnTo>
                      <a:pt x="1925" y="10014"/>
                    </a:lnTo>
                    <a:lnTo>
                      <a:pt x="1893" y="10119"/>
                    </a:lnTo>
                    <a:lnTo>
                      <a:pt x="1876" y="10170"/>
                    </a:lnTo>
                    <a:lnTo>
                      <a:pt x="1862" y="10221"/>
                    </a:lnTo>
                    <a:lnTo>
                      <a:pt x="1848" y="10270"/>
                    </a:lnTo>
                    <a:lnTo>
                      <a:pt x="1833" y="10319"/>
                    </a:lnTo>
                    <a:lnTo>
                      <a:pt x="1821" y="10365"/>
                    </a:lnTo>
                    <a:lnTo>
                      <a:pt x="1808" y="10409"/>
                    </a:lnTo>
                    <a:lnTo>
                      <a:pt x="1797" y="10452"/>
                    </a:lnTo>
                    <a:lnTo>
                      <a:pt x="1788" y="10492"/>
                    </a:lnTo>
                    <a:lnTo>
                      <a:pt x="1779" y="10528"/>
                    </a:lnTo>
                    <a:lnTo>
                      <a:pt x="1773" y="10562"/>
                    </a:lnTo>
                    <a:lnTo>
                      <a:pt x="1768" y="10593"/>
                    </a:lnTo>
                    <a:lnTo>
                      <a:pt x="1764" y="10620"/>
                    </a:lnTo>
                    <a:lnTo>
                      <a:pt x="1763" y="10644"/>
                    </a:lnTo>
                    <a:lnTo>
                      <a:pt x="1763" y="10654"/>
                    </a:lnTo>
                    <a:lnTo>
                      <a:pt x="1763" y="10664"/>
                    </a:lnTo>
                    <a:lnTo>
                      <a:pt x="1766" y="10683"/>
                    </a:lnTo>
                    <a:lnTo>
                      <a:pt x="1772" y="10704"/>
                    </a:lnTo>
                    <a:lnTo>
                      <a:pt x="1780" y="10724"/>
                    </a:lnTo>
                    <a:lnTo>
                      <a:pt x="1792" y="10745"/>
                    </a:lnTo>
                    <a:lnTo>
                      <a:pt x="1805" y="10766"/>
                    </a:lnTo>
                    <a:lnTo>
                      <a:pt x="1822" y="10786"/>
                    </a:lnTo>
                    <a:lnTo>
                      <a:pt x="1840" y="10807"/>
                    </a:lnTo>
                    <a:lnTo>
                      <a:pt x="1861" y="10829"/>
                    </a:lnTo>
                    <a:lnTo>
                      <a:pt x="1884" y="10849"/>
                    </a:lnTo>
                    <a:lnTo>
                      <a:pt x="1909" y="10870"/>
                    </a:lnTo>
                    <a:lnTo>
                      <a:pt x="1936" y="10891"/>
                    </a:lnTo>
                    <a:lnTo>
                      <a:pt x="1966" y="10912"/>
                    </a:lnTo>
                    <a:lnTo>
                      <a:pt x="1997" y="10933"/>
                    </a:lnTo>
                    <a:lnTo>
                      <a:pt x="2030" y="10954"/>
                    </a:lnTo>
                    <a:lnTo>
                      <a:pt x="2065" y="10975"/>
                    </a:lnTo>
                    <a:lnTo>
                      <a:pt x="2101" y="10995"/>
                    </a:lnTo>
                    <a:lnTo>
                      <a:pt x="2140" y="11015"/>
                    </a:lnTo>
                    <a:lnTo>
                      <a:pt x="2179" y="11036"/>
                    </a:lnTo>
                    <a:lnTo>
                      <a:pt x="2219" y="11055"/>
                    </a:lnTo>
                    <a:lnTo>
                      <a:pt x="2261" y="11076"/>
                    </a:lnTo>
                    <a:lnTo>
                      <a:pt x="2305" y="11095"/>
                    </a:lnTo>
                    <a:lnTo>
                      <a:pt x="2349" y="11114"/>
                    </a:lnTo>
                    <a:lnTo>
                      <a:pt x="2395" y="11133"/>
                    </a:lnTo>
                    <a:lnTo>
                      <a:pt x="2441" y="11152"/>
                    </a:lnTo>
                    <a:lnTo>
                      <a:pt x="2536" y="11188"/>
                    </a:lnTo>
                    <a:lnTo>
                      <a:pt x="2634" y="11223"/>
                    </a:lnTo>
                    <a:lnTo>
                      <a:pt x="2734" y="11256"/>
                    </a:lnTo>
                    <a:lnTo>
                      <a:pt x="2836" y="11287"/>
                    </a:lnTo>
                    <a:lnTo>
                      <a:pt x="2939" y="11316"/>
                    </a:lnTo>
                    <a:lnTo>
                      <a:pt x="3041" y="11342"/>
                    </a:lnTo>
                    <a:lnTo>
                      <a:pt x="3143" y="11367"/>
                    </a:lnTo>
                    <a:lnTo>
                      <a:pt x="3243" y="11389"/>
                    </a:lnTo>
                    <a:lnTo>
                      <a:pt x="3341" y="11407"/>
                    </a:lnTo>
                    <a:lnTo>
                      <a:pt x="3437" y="11424"/>
                    </a:lnTo>
                    <a:lnTo>
                      <a:pt x="3529" y="11436"/>
                    </a:lnTo>
                    <a:lnTo>
                      <a:pt x="3574" y="11441"/>
                    </a:lnTo>
                    <a:lnTo>
                      <a:pt x="3618" y="11445"/>
                    </a:lnTo>
                    <a:lnTo>
                      <a:pt x="3660" y="11449"/>
                    </a:lnTo>
                    <a:lnTo>
                      <a:pt x="3702" y="11452"/>
                    </a:lnTo>
                    <a:lnTo>
                      <a:pt x="3741" y="11453"/>
                    </a:lnTo>
                    <a:lnTo>
                      <a:pt x="3779" y="11453"/>
                    </a:lnTo>
                    <a:lnTo>
                      <a:pt x="3816" y="11453"/>
                    </a:lnTo>
                    <a:lnTo>
                      <a:pt x="3851" y="11452"/>
                    </a:lnTo>
                    <a:lnTo>
                      <a:pt x="3884" y="11449"/>
                    </a:lnTo>
                    <a:lnTo>
                      <a:pt x="3916" y="11445"/>
                    </a:lnTo>
                    <a:lnTo>
                      <a:pt x="3946" y="11440"/>
                    </a:lnTo>
                    <a:lnTo>
                      <a:pt x="3974" y="11435"/>
                    </a:lnTo>
                    <a:lnTo>
                      <a:pt x="4000" y="11428"/>
                    </a:lnTo>
                    <a:lnTo>
                      <a:pt x="4024" y="11420"/>
                    </a:lnTo>
                    <a:lnTo>
                      <a:pt x="4045" y="11410"/>
                    </a:lnTo>
                    <a:lnTo>
                      <a:pt x="4064" y="11400"/>
                    </a:lnTo>
                    <a:lnTo>
                      <a:pt x="4080" y="11389"/>
                    </a:lnTo>
                    <a:lnTo>
                      <a:pt x="4095" y="11376"/>
                    </a:lnTo>
                    <a:lnTo>
                      <a:pt x="4122" y="11347"/>
                    </a:lnTo>
                    <a:lnTo>
                      <a:pt x="4147" y="11317"/>
                    </a:lnTo>
                    <a:lnTo>
                      <a:pt x="4170" y="11287"/>
                    </a:lnTo>
                    <a:lnTo>
                      <a:pt x="4192" y="11256"/>
                    </a:lnTo>
                    <a:lnTo>
                      <a:pt x="4213" y="11224"/>
                    </a:lnTo>
                    <a:lnTo>
                      <a:pt x="4232" y="11192"/>
                    </a:lnTo>
                    <a:lnTo>
                      <a:pt x="4250" y="11159"/>
                    </a:lnTo>
                    <a:lnTo>
                      <a:pt x="4266" y="11126"/>
                    </a:lnTo>
                    <a:lnTo>
                      <a:pt x="4282" y="11093"/>
                    </a:lnTo>
                    <a:lnTo>
                      <a:pt x="4296" y="11060"/>
                    </a:lnTo>
                    <a:lnTo>
                      <a:pt x="4309" y="11027"/>
                    </a:lnTo>
                    <a:lnTo>
                      <a:pt x="4321" y="10994"/>
                    </a:lnTo>
                    <a:lnTo>
                      <a:pt x="4331" y="10961"/>
                    </a:lnTo>
                    <a:lnTo>
                      <a:pt x="4341" y="10928"/>
                    </a:lnTo>
                    <a:lnTo>
                      <a:pt x="4358" y="10862"/>
                    </a:lnTo>
                    <a:lnTo>
                      <a:pt x="4371" y="10799"/>
                    </a:lnTo>
                    <a:lnTo>
                      <a:pt x="4381" y="10737"/>
                    </a:lnTo>
                    <a:lnTo>
                      <a:pt x="4389" y="10677"/>
                    </a:lnTo>
                    <a:lnTo>
                      <a:pt x="4394" y="10621"/>
                    </a:lnTo>
                    <a:lnTo>
                      <a:pt x="4396" y="10595"/>
                    </a:lnTo>
                    <a:lnTo>
                      <a:pt x="4397" y="10569"/>
                    </a:lnTo>
                    <a:lnTo>
                      <a:pt x="4398" y="10544"/>
                    </a:lnTo>
                    <a:lnTo>
                      <a:pt x="4399" y="10521"/>
                    </a:lnTo>
                    <a:lnTo>
                      <a:pt x="4400" y="10498"/>
                    </a:lnTo>
                    <a:lnTo>
                      <a:pt x="4400" y="10477"/>
                    </a:lnTo>
                    <a:lnTo>
                      <a:pt x="4400" y="10458"/>
                    </a:lnTo>
                    <a:lnTo>
                      <a:pt x="4400" y="10439"/>
                    </a:lnTo>
                    <a:lnTo>
                      <a:pt x="4400" y="10376"/>
                    </a:lnTo>
                    <a:lnTo>
                      <a:pt x="4405" y="10369"/>
                    </a:lnTo>
                    <a:lnTo>
                      <a:pt x="4410" y="10359"/>
                    </a:lnTo>
                    <a:lnTo>
                      <a:pt x="4416" y="10346"/>
                    </a:lnTo>
                    <a:lnTo>
                      <a:pt x="4423" y="10332"/>
                    </a:lnTo>
                    <a:lnTo>
                      <a:pt x="4431" y="10315"/>
                    </a:lnTo>
                    <a:lnTo>
                      <a:pt x="4441" y="10295"/>
                    </a:lnTo>
                    <a:lnTo>
                      <a:pt x="4451" y="10274"/>
                    </a:lnTo>
                    <a:lnTo>
                      <a:pt x="4462" y="10251"/>
                    </a:lnTo>
                    <a:lnTo>
                      <a:pt x="4474" y="10227"/>
                    </a:lnTo>
                    <a:lnTo>
                      <a:pt x="4487" y="10200"/>
                    </a:lnTo>
                    <a:lnTo>
                      <a:pt x="4500" y="10173"/>
                    </a:lnTo>
                    <a:lnTo>
                      <a:pt x="4513" y="10146"/>
                    </a:lnTo>
                    <a:lnTo>
                      <a:pt x="4540" y="10087"/>
                    </a:lnTo>
                    <a:lnTo>
                      <a:pt x="4568" y="10026"/>
                    </a:lnTo>
                    <a:lnTo>
                      <a:pt x="4596" y="9964"/>
                    </a:lnTo>
                    <a:lnTo>
                      <a:pt x="4621" y="9904"/>
                    </a:lnTo>
                    <a:lnTo>
                      <a:pt x="4646" y="9845"/>
                    </a:lnTo>
                    <a:lnTo>
                      <a:pt x="4658" y="9817"/>
                    </a:lnTo>
                    <a:lnTo>
                      <a:pt x="4668" y="9789"/>
                    </a:lnTo>
                    <a:lnTo>
                      <a:pt x="4677" y="9763"/>
                    </a:lnTo>
                    <a:lnTo>
                      <a:pt x="4686" y="9739"/>
                    </a:lnTo>
                    <a:lnTo>
                      <a:pt x="4694" y="9716"/>
                    </a:lnTo>
                    <a:lnTo>
                      <a:pt x="4700" y="9694"/>
                    </a:lnTo>
                    <a:lnTo>
                      <a:pt x="4705" y="9675"/>
                    </a:lnTo>
                    <a:lnTo>
                      <a:pt x="4709" y="9657"/>
                    </a:lnTo>
                    <a:lnTo>
                      <a:pt x="4711" y="9642"/>
                    </a:lnTo>
                    <a:lnTo>
                      <a:pt x="4712" y="9628"/>
                    </a:lnTo>
                    <a:lnTo>
                      <a:pt x="4713" y="9604"/>
                    </a:lnTo>
                    <a:lnTo>
                      <a:pt x="4717" y="9576"/>
                    </a:lnTo>
                    <a:lnTo>
                      <a:pt x="4722" y="9546"/>
                    </a:lnTo>
                    <a:lnTo>
                      <a:pt x="4728" y="9512"/>
                    </a:lnTo>
                    <a:lnTo>
                      <a:pt x="4734" y="9476"/>
                    </a:lnTo>
                    <a:lnTo>
                      <a:pt x="4739" y="9436"/>
                    </a:lnTo>
                    <a:lnTo>
                      <a:pt x="4742" y="9394"/>
                    </a:lnTo>
                    <a:lnTo>
                      <a:pt x="4743" y="9348"/>
                    </a:lnTo>
                    <a:lnTo>
                      <a:pt x="4779" y="9366"/>
                    </a:lnTo>
                    <a:lnTo>
                      <a:pt x="4816" y="9382"/>
                    </a:lnTo>
                    <a:lnTo>
                      <a:pt x="4855" y="9398"/>
                    </a:lnTo>
                    <a:lnTo>
                      <a:pt x="4894" y="9412"/>
                    </a:lnTo>
                    <a:lnTo>
                      <a:pt x="4935" y="9426"/>
                    </a:lnTo>
                    <a:lnTo>
                      <a:pt x="4976" y="9439"/>
                    </a:lnTo>
                    <a:lnTo>
                      <a:pt x="5020" y="9450"/>
                    </a:lnTo>
                    <a:lnTo>
                      <a:pt x="5063" y="9462"/>
                    </a:lnTo>
                    <a:lnTo>
                      <a:pt x="5107" y="9471"/>
                    </a:lnTo>
                    <a:lnTo>
                      <a:pt x="5152" y="9479"/>
                    </a:lnTo>
                    <a:lnTo>
                      <a:pt x="5197" y="9486"/>
                    </a:lnTo>
                    <a:lnTo>
                      <a:pt x="5243" y="9493"/>
                    </a:lnTo>
                    <a:lnTo>
                      <a:pt x="5289" y="9498"/>
                    </a:lnTo>
                    <a:lnTo>
                      <a:pt x="5336" y="9502"/>
                    </a:lnTo>
                    <a:lnTo>
                      <a:pt x="5382" y="9504"/>
                    </a:lnTo>
                    <a:lnTo>
                      <a:pt x="5429" y="9504"/>
                    </a:lnTo>
                    <a:lnTo>
                      <a:pt x="5406" y="9540"/>
                    </a:lnTo>
                    <a:lnTo>
                      <a:pt x="5382" y="9575"/>
                    </a:lnTo>
                    <a:lnTo>
                      <a:pt x="5361" y="9613"/>
                    </a:lnTo>
                    <a:lnTo>
                      <a:pt x="5340" y="9652"/>
                    </a:lnTo>
                    <a:lnTo>
                      <a:pt x="5320" y="9694"/>
                    </a:lnTo>
                    <a:lnTo>
                      <a:pt x="5311" y="9717"/>
                    </a:lnTo>
                    <a:lnTo>
                      <a:pt x="5302" y="9741"/>
                    </a:lnTo>
                    <a:lnTo>
                      <a:pt x="5293" y="9765"/>
                    </a:lnTo>
                    <a:lnTo>
                      <a:pt x="5286" y="9791"/>
                    </a:lnTo>
                    <a:lnTo>
                      <a:pt x="5279" y="9819"/>
                    </a:lnTo>
                    <a:lnTo>
                      <a:pt x="5273" y="9847"/>
                    </a:lnTo>
                    <a:lnTo>
                      <a:pt x="5269" y="9894"/>
                    </a:lnTo>
                    <a:lnTo>
                      <a:pt x="5268" y="9942"/>
                    </a:lnTo>
                    <a:lnTo>
                      <a:pt x="5270" y="9991"/>
                    </a:lnTo>
                    <a:lnTo>
                      <a:pt x="5274" y="10041"/>
                    </a:lnTo>
                    <a:lnTo>
                      <a:pt x="5282" y="10091"/>
                    </a:lnTo>
                    <a:lnTo>
                      <a:pt x="5294" y="10142"/>
                    </a:lnTo>
                    <a:lnTo>
                      <a:pt x="5309" y="10195"/>
                    </a:lnTo>
                    <a:lnTo>
                      <a:pt x="5327" y="10249"/>
                    </a:lnTo>
                    <a:lnTo>
                      <a:pt x="5350" y="10303"/>
                    </a:lnTo>
                    <a:lnTo>
                      <a:pt x="5376" y="10359"/>
                    </a:lnTo>
                    <a:lnTo>
                      <a:pt x="5406" y="10415"/>
                    </a:lnTo>
                    <a:lnTo>
                      <a:pt x="5440" y="10473"/>
                    </a:lnTo>
                    <a:lnTo>
                      <a:pt x="5477" y="10533"/>
                    </a:lnTo>
                    <a:lnTo>
                      <a:pt x="5498" y="10564"/>
                    </a:lnTo>
                    <a:lnTo>
                      <a:pt x="5519" y="10594"/>
                    </a:lnTo>
                    <a:lnTo>
                      <a:pt x="5542" y="10625"/>
                    </a:lnTo>
                    <a:lnTo>
                      <a:pt x="5565" y="10656"/>
                    </a:lnTo>
                    <a:lnTo>
                      <a:pt x="5590" y="10687"/>
                    </a:lnTo>
                    <a:lnTo>
                      <a:pt x="5616" y="10719"/>
                    </a:lnTo>
                    <a:lnTo>
                      <a:pt x="5651" y="10763"/>
                    </a:lnTo>
                    <a:lnTo>
                      <a:pt x="5685" y="10805"/>
                    </a:lnTo>
                    <a:lnTo>
                      <a:pt x="5718" y="10846"/>
                    </a:lnTo>
                    <a:lnTo>
                      <a:pt x="5751" y="10886"/>
                    </a:lnTo>
                    <a:lnTo>
                      <a:pt x="5783" y="10924"/>
                    </a:lnTo>
                    <a:lnTo>
                      <a:pt x="5815" y="10962"/>
                    </a:lnTo>
                    <a:lnTo>
                      <a:pt x="5846" y="10998"/>
                    </a:lnTo>
                    <a:lnTo>
                      <a:pt x="5877" y="11033"/>
                    </a:lnTo>
                    <a:lnTo>
                      <a:pt x="5907" y="11067"/>
                    </a:lnTo>
                    <a:lnTo>
                      <a:pt x="5937" y="11100"/>
                    </a:lnTo>
                    <a:lnTo>
                      <a:pt x="5966" y="11131"/>
                    </a:lnTo>
                    <a:lnTo>
                      <a:pt x="5995" y="11162"/>
                    </a:lnTo>
                    <a:lnTo>
                      <a:pt x="6024" y="11190"/>
                    </a:lnTo>
                    <a:lnTo>
                      <a:pt x="6053" y="11218"/>
                    </a:lnTo>
                    <a:lnTo>
                      <a:pt x="6082" y="11244"/>
                    </a:lnTo>
                    <a:lnTo>
                      <a:pt x="6111" y="11269"/>
                    </a:lnTo>
                    <a:lnTo>
                      <a:pt x="6139" y="11292"/>
                    </a:lnTo>
                    <a:lnTo>
                      <a:pt x="6168" y="11315"/>
                    </a:lnTo>
                    <a:lnTo>
                      <a:pt x="6196" y="11335"/>
                    </a:lnTo>
                    <a:lnTo>
                      <a:pt x="6225" y="11354"/>
                    </a:lnTo>
                    <a:lnTo>
                      <a:pt x="6252" y="11372"/>
                    </a:lnTo>
                    <a:lnTo>
                      <a:pt x="6281" y="11388"/>
                    </a:lnTo>
                    <a:lnTo>
                      <a:pt x="6310" y="11403"/>
                    </a:lnTo>
                    <a:lnTo>
                      <a:pt x="6339" y="11417"/>
                    </a:lnTo>
                    <a:lnTo>
                      <a:pt x="6368" y="11428"/>
                    </a:lnTo>
                    <a:lnTo>
                      <a:pt x="6398" y="11438"/>
                    </a:lnTo>
                    <a:lnTo>
                      <a:pt x="6427" y="11448"/>
                    </a:lnTo>
                    <a:lnTo>
                      <a:pt x="6458" y="11455"/>
                    </a:lnTo>
                    <a:lnTo>
                      <a:pt x="6488" y="11460"/>
                    </a:lnTo>
                    <a:lnTo>
                      <a:pt x="6519" y="11464"/>
                    </a:lnTo>
                    <a:lnTo>
                      <a:pt x="6550" y="11466"/>
                    </a:lnTo>
                    <a:lnTo>
                      <a:pt x="6582" y="11467"/>
                    </a:lnTo>
                    <a:lnTo>
                      <a:pt x="6628" y="11466"/>
                    </a:lnTo>
                    <a:lnTo>
                      <a:pt x="6674" y="11460"/>
                    </a:lnTo>
                    <a:lnTo>
                      <a:pt x="6719" y="11452"/>
                    </a:lnTo>
                    <a:lnTo>
                      <a:pt x="6763" y="11440"/>
                    </a:lnTo>
                    <a:lnTo>
                      <a:pt x="6807" y="11427"/>
                    </a:lnTo>
                    <a:lnTo>
                      <a:pt x="6849" y="11410"/>
                    </a:lnTo>
                    <a:lnTo>
                      <a:pt x="6891" y="11391"/>
                    </a:lnTo>
                    <a:lnTo>
                      <a:pt x="6933" y="11370"/>
                    </a:lnTo>
                    <a:lnTo>
                      <a:pt x="6973" y="11348"/>
                    </a:lnTo>
                    <a:lnTo>
                      <a:pt x="7013" y="11323"/>
                    </a:lnTo>
                    <a:lnTo>
                      <a:pt x="7052" y="11297"/>
                    </a:lnTo>
                    <a:lnTo>
                      <a:pt x="7091" y="11270"/>
                    </a:lnTo>
                    <a:lnTo>
                      <a:pt x="7165" y="11214"/>
                    </a:lnTo>
                    <a:lnTo>
                      <a:pt x="7236" y="11156"/>
                    </a:lnTo>
                    <a:lnTo>
                      <a:pt x="7271" y="11131"/>
                    </a:lnTo>
                    <a:lnTo>
                      <a:pt x="7306" y="11105"/>
                    </a:lnTo>
                    <a:lnTo>
                      <a:pt x="7342" y="11076"/>
                    </a:lnTo>
                    <a:lnTo>
                      <a:pt x="7377" y="11047"/>
                    </a:lnTo>
                    <a:lnTo>
                      <a:pt x="7412" y="11018"/>
                    </a:lnTo>
                    <a:lnTo>
                      <a:pt x="7447" y="10989"/>
                    </a:lnTo>
                    <a:lnTo>
                      <a:pt x="7482" y="10962"/>
                    </a:lnTo>
                    <a:lnTo>
                      <a:pt x="7517" y="10938"/>
                    </a:lnTo>
                    <a:lnTo>
                      <a:pt x="7658" y="10820"/>
                    </a:lnTo>
                    <a:lnTo>
                      <a:pt x="7802" y="10703"/>
                    </a:lnTo>
                    <a:lnTo>
                      <a:pt x="7944" y="10583"/>
                    </a:lnTo>
                    <a:lnTo>
                      <a:pt x="8086" y="10462"/>
                    </a:lnTo>
                    <a:lnTo>
                      <a:pt x="8156" y="10401"/>
                    </a:lnTo>
                    <a:lnTo>
                      <a:pt x="8224" y="10338"/>
                    </a:lnTo>
                    <a:lnTo>
                      <a:pt x="8292" y="10274"/>
                    </a:lnTo>
                    <a:lnTo>
                      <a:pt x="8358" y="10210"/>
                    </a:lnTo>
                    <a:lnTo>
                      <a:pt x="8423" y="10145"/>
                    </a:lnTo>
                    <a:lnTo>
                      <a:pt x="8487" y="10078"/>
                    </a:lnTo>
                    <a:lnTo>
                      <a:pt x="8548" y="10010"/>
                    </a:lnTo>
                    <a:lnTo>
                      <a:pt x="8608" y="9941"/>
                    </a:lnTo>
                    <a:lnTo>
                      <a:pt x="8623" y="9921"/>
                    </a:lnTo>
                    <a:lnTo>
                      <a:pt x="8638" y="9900"/>
                    </a:lnTo>
                    <a:lnTo>
                      <a:pt x="8653" y="9878"/>
                    </a:lnTo>
                    <a:lnTo>
                      <a:pt x="8668" y="9855"/>
                    </a:lnTo>
                    <a:lnTo>
                      <a:pt x="8685" y="9831"/>
                    </a:lnTo>
                    <a:lnTo>
                      <a:pt x="8700" y="9807"/>
                    </a:lnTo>
                    <a:lnTo>
                      <a:pt x="8733" y="9754"/>
                    </a:lnTo>
                    <a:lnTo>
                      <a:pt x="8766" y="9698"/>
                    </a:lnTo>
                    <a:lnTo>
                      <a:pt x="8799" y="9638"/>
                    </a:lnTo>
                    <a:lnTo>
                      <a:pt x="8834" y="9575"/>
                    </a:lnTo>
                    <a:lnTo>
                      <a:pt x="8868" y="9510"/>
                    </a:lnTo>
                    <a:lnTo>
                      <a:pt x="8903" y="9442"/>
                    </a:lnTo>
                    <a:lnTo>
                      <a:pt x="8939" y="9372"/>
                    </a:lnTo>
                    <a:lnTo>
                      <a:pt x="8975" y="9300"/>
                    </a:lnTo>
                    <a:lnTo>
                      <a:pt x="9010" y="9227"/>
                    </a:lnTo>
                    <a:lnTo>
                      <a:pt x="9045" y="9153"/>
                    </a:lnTo>
                    <a:lnTo>
                      <a:pt x="9080" y="9076"/>
                    </a:lnTo>
                    <a:lnTo>
                      <a:pt x="9149" y="8924"/>
                    </a:lnTo>
                    <a:lnTo>
                      <a:pt x="9217" y="8770"/>
                    </a:lnTo>
                    <a:lnTo>
                      <a:pt x="9250" y="8694"/>
                    </a:lnTo>
                    <a:lnTo>
                      <a:pt x="9282" y="8619"/>
                    </a:lnTo>
                    <a:lnTo>
                      <a:pt x="9313" y="8545"/>
                    </a:lnTo>
                    <a:lnTo>
                      <a:pt x="9343" y="8473"/>
                    </a:lnTo>
                    <a:lnTo>
                      <a:pt x="9373" y="8402"/>
                    </a:lnTo>
                    <a:lnTo>
                      <a:pt x="9401" y="8333"/>
                    </a:lnTo>
                    <a:lnTo>
                      <a:pt x="9428" y="8266"/>
                    </a:lnTo>
                    <a:lnTo>
                      <a:pt x="9454" y="8201"/>
                    </a:lnTo>
                    <a:lnTo>
                      <a:pt x="9477" y="8139"/>
                    </a:lnTo>
                    <a:lnTo>
                      <a:pt x="9500" y="8081"/>
                    </a:lnTo>
                    <a:lnTo>
                      <a:pt x="9522" y="8026"/>
                    </a:lnTo>
                    <a:lnTo>
                      <a:pt x="9540" y="7974"/>
                    </a:lnTo>
                    <a:lnTo>
                      <a:pt x="9550" y="7951"/>
                    </a:lnTo>
                    <a:lnTo>
                      <a:pt x="9558" y="7927"/>
                    </a:lnTo>
                    <a:lnTo>
                      <a:pt x="9566" y="7905"/>
                    </a:lnTo>
                    <a:lnTo>
                      <a:pt x="9573" y="7884"/>
                    </a:lnTo>
                    <a:lnTo>
                      <a:pt x="9644" y="7942"/>
                    </a:lnTo>
                    <a:lnTo>
                      <a:pt x="9714" y="7999"/>
                    </a:lnTo>
                    <a:lnTo>
                      <a:pt x="9784" y="8055"/>
                    </a:lnTo>
                    <a:lnTo>
                      <a:pt x="9819" y="8080"/>
                    </a:lnTo>
                    <a:lnTo>
                      <a:pt x="9854" y="8106"/>
                    </a:lnTo>
                    <a:lnTo>
                      <a:pt x="9889" y="8130"/>
                    </a:lnTo>
                    <a:lnTo>
                      <a:pt x="9924" y="8153"/>
                    </a:lnTo>
                    <a:lnTo>
                      <a:pt x="9960" y="8175"/>
                    </a:lnTo>
                    <a:lnTo>
                      <a:pt x="9995" y="8195"/>
                    </a:lnTo>
                    <a:lnTo>
                      <a:pt x="10030" y="8213"/>
                    </a:lnTo>
                    <a:lnTo>
                      <a:pt x="10065" y="8231"/>
                    </a:lnTo>
                    <a:lnTo>
                      <a:pt x="10100" y="8245"/>
                    </a:lnTo>
                    <a:lnTo>
                      <a:pt x="10135" y="8258"/>
                    </a:lnTo>
                    <a:lnTo>
                      <a:pt x="10205" y="8281"/>
                    </a:lnTo>
                    <a:lnTo>
                      <a:pt x="10274" y="8304"/>
                    </a:lnTo>
                    <a:lnTo>
                      <a:pt x="10344" y="8324"/>
                    </a:lnTo>
                    <a:lnTo>
                      <a:pt x="10412" y="8343"/>
                    </a:lnTo>
                    <a:lnTo>
                      <a:pt x="10478" y="8359"/>
                    </a:lnTo>
                    <a:lnTo>
                      <a:pt x="10511" y="8366"/>
                    </a:lnTo>
                    <a:lnTo>
                      <a:pt x="10543" y="8372"/>
                    </a:lnTo>
                    <a:lnTo>
                      <a:pt x="10574" y="8376"/>
                    </a:lnTo>
                    <a:lnTo>
                      <a:pt x="10605" y="8380"/>
                    </a:lnTo>
                    <a:lnTo>
                      <a:pt x="10636" y="8382"/>
                    </a:lnTo>
                    <a:lnTo>
                      <a:pt x="10665" y="8382"/>
                    </a:lnTo>
                    <a:lnTo>
                      <a:pt x="10706" y="8382"/>
                    </a:lnTo>
                    <a:lnTo>
                      <a:pt x="10745" y="8380"/>
                    </a:lnTo>
                    <a:lnTo>
                      <a:pt x="10785" y="8377"/>
                    </a:lnTo>
                    <a:lnTo>
                      <a:pt x="10825" y="8372"/>
                    </a:lnTo>
                    <a:lnTo>
                      <a:pt x="10863" y="8367"/>
                    </a:lnTo>
                    <a:lnTo>
                      <a:pt x="10901" y="8359"/>
                    </a:lnTo>
                    <a:lnTo>
                      <a:pt x="10938" y="8351"/>
                    </a:lnTo>
                    <a:lnTo>
                      <a:pt x="10975" y="8342"/>
                    </a:lnTo>
                    <a:lnTo>
                      <a:pt x="11011" y="8331"/>
                    </a:lnTo>
                    <a:lnTo>
                      <a:pt x="11048" y="8318"/>
                    </a:lnTo>
                    <a:lnTo>
                      <a:pt x="11083" y="8305"/>
                    </a:lnTo>
                    <a:lnTo>
                      <a:pt x="11118" y="8290"/>
                    </a:lnTo>
                    <a:lnTo>
                      <a:pt x="11152" y="8274"/>
                    </a:lnTo>
                    <a:lnTo>
                      <a:pt x="11186" y="8258"/>
                    </a:lnTo>
                    <a:lnTo>
                      <a:pt x="11220" y="8239"/>
                    </a:lnTo>
                    <a:lnTo>
                      <a:pt x="11253" y="8218"/>
                    </a:lnTo>
                    <a:lnTo>
                      <a:pt x="11286" y="8198"/>
                    </a:lnTo>
                    <a:lnTo>
                      <a:pt x="11318" y="8175"/>
                    </a:lnTo>
                    <a:lnTo>
                      <a:pt x="11349" y="8151"/>
                    </a:lnTo>
                    <a:lnTo>
                      <a:pt x="11381" y="8127"/>
                    </a:lnTo>
                    <a:lnTo>
                      <a:pt x="11412" y="8101"/>
                    </a:lnTo>
                    <a:lnTo>
                      <a:pt x="11442" y="8073"/>
                    </a:lnTo>
                    <a:lnTo>
                      <a:pt x="11472" y="8044"/>
                    </a:lnTo>
                    <a:lnTo>
                      <a:pt x="11502" y="8014"/>
                    </a:lnTo>
                    <a:lnTo>
                      <a:pt x="11531" y="7982"/>
                    </a:lnTo>
                    <a:lnTo>
                      <a:pt x="11560" y="7951"/>
                    </a:lnTo>
                    <a:lnTo>
                      <a:pt x="11587" y="7917"/>
                    </a:lnTo>
                    <a:lnTo>
                      <a:pt x="11616" y="7882"/>
                    </a:lnTo>
                    <a:lnTo>
                      <a:pt x="11643" y="7844"/>
                    </a:lnTo>
                    <a:lnTo>
                      <a:pt x="11671" y="7807"/>
                    </a:lnTo>
                    <a:lnTo>
                      <a:pt x="11698" y="7768"/>
                    </a:lnTo>
                    <a:lnTo>
                      <a:pt x="11724" y="7728"/>
                    </a:lnTo>
                    <a:lnTo>
                      <a:pt x="11746" y="7693"/>
                    </a:lnTo>
                    <a:lnTo>
                      <a:pt x="11768" y="7658"/>
                    </a:lnTo>
                    <a:lnTo>
                      <a:pt x="11788" y="7623"/>
                    </a:lnTo>
                    <a:lnTo>
                      <a:pt x="11806" y="7589"/>
                    </a:lnTo>
                    <a:lnTo>
                      <a:pt x="11824" y="7555"/>
                    </a:lnTo>
                    <a:lnTo>
                      <a:pt x="11839" y="7522"/>
                    </a:lnTo>
                    <a:lnTo>
                      <a:pt x="11855" y="7490"/>
                    </a:lnTo>
                    <a:lnTo>
                      <a:pt x="11868" y="7459"/>
                    </a:lnTo>
                    <a:lnTo>
                      <a:pt x="11881" y="7429"/>
                    </a:lnTo>
                    <a:lnTo>
                      <a:pt x="11893" y="7401"/>
                    </a:lnTo>
                    <a:lnTo>
                      <a:pt x="11903" y="7373"/>
                    </a:lnTo>
                    <a:lnTo>
                      <a:pt x="11913" y="7347"/>
                    </a:lnTo>
                    <a:lnTo>
                      <a:pt x="11921" y="7322"/>
                    </a:lnTo>
                    <a:lnTo>
                      <a:pt x="11929" y="7300"/>
                    </a:lnTo>
                    <a:lnTo>
                      <a:pt x="11936" y="7279"/>
                    </a:lnTo>
                    <a:lnTo>
                      <a:pt x="11943" y="7260"/>
                    </a:lnTo>
                    <a:lnTo>
                      <a:pt x="12038" y="7282"/>
                    </a:lnTo>
                    <a:lnTo>
                      <a:pt x="12135" y="7302"/>
                    </a:lnTo>
                    <a:lnTo>
                      <a:pt x="12235" y="7317"/>
                    </a:lnTo>
                    <a:lnTo>
                      <a:pt x="12336" y="7330"/>
                    </a:lnTo>
                    <a:lnTo>
                      <a:pt x="12439" y="7341"/>
                    </a:lnTo>
                    <a:lnTo>
                      <a:pt x="12543" y="7348"/>
                    </a:lnTo>
                    <a:lnTo>
                      <a:pt x="12648" y="7352"/>
                    </a:lnTo>
                    <a:lnTo>
                      <a:pt x="12753" y="7354"/>
                    </a:lnTo>
                    <a:lnTo>
                      <a:pt x="12846" y="7354"/>
                    </a:lnTo>
                    <a:lnTo>
                      <a:pt x="12899" y="7353"/>
                    </a:lnTo>
                    <a:lnTo>
                      <a:pt x="12951" y="7351"/>
                    </a:lnTo>
                    <a:lnTo>
                      <a:pt x="13004" y="7347"/>
                    </a:lnTo>
                    <a:lnTo>
                      <a:pt x="13056" y="7341"/>
                    </a:lnTo>
                    <a:lnTo>
                      <a:pt x="13109" y="7334"/>
                    </a:lnTo>
                    <a:lnTo>
                      <a:pt x="13161" y="7324"/>
                    </a:lnTo>
                    <a:lnTo>
                      <a:pt x="13213" y="7314"/>
                    </a:lnTo>
                    <a:lnTo>
                      <a:pt x="13265" y="7303"/>
                    </a:lnTo>
                    <a:lnTo>
                      <a:pt x="13318" y="7288"/>
                    </a:lnTo>
                    <a:lnTo>
                      <a:pt x="13369" y="7274"/>
                    </a:lnTo>
                    <a:lnTo>
                      <a:pt x="13421" y="7257"/>
                    </a:lnTo>
                    <a:lnTo>
                      <a:pt x="13472" y="7239"/>
                    </a:lnTo>
                    <a:lnTo>
                      <a:pt x="13524" y="7219"/>
                    </a:lnTo>
                    <a:lnTo>
                      <a:pt x="13575" y="7198"/>
                    </a:lnTo>
                    <a:lnTo>
                      <a:pt x="13625" y="7175"/>
                    </a:lnTo>
                    <a:lnTo>
                      <a:pt x="13676" y="7151"/>
                    </a:lnTo>
                    <a:lnTo>
                      <a:pt x="13726" y="7125"/>
                    </a:lnTo>
                    <a:lnTo>
                      <a:pt x="13776" y="7099"/>
                    </a:lnTo>
                    <a:lnTo>
                      <a:pt x="13826" y="7070"/>
                    </a:lnTo>
                    <a:lnTo>
                      <a:pt x="13875" y="7040"/>
                    </a:lnTo>
                    <a:lnTo>
                      <a:pt x="13925" y="7009"/>
                    </a:lnTo>
                    <a:lnTo>
                      <a:pt x="13973" y="6976"/>
                    </a:lnTo>
                    <a:lnTo>
                      <a:pt x="14022" y="6942"/>
                    </a:lnTo>
                    <a:lnTo>
                      <a:pt x="14069" y="6907"/>
                    </a:lnTo>
                    <a:lnTo>
                      <a:pt x="14117" y="6870"/>
                    </a:lnTo>
                    <a:lnTo>
                      <a:pt x="14164" y="6832"/>
                    </a:lnTo>
                    <a:lnTo>
                      <a:pt x="14211" y="6792"/>
                    </a:lnTo>
                    <a:lnTo>
                      <a:pt x="14256" y="6752"/>
                    </a:lnTo>
                    <a:lnTo>
                      <a:pt x="14302" y="6709"/>
                    </a:lnTo>
                    <a:lnTo>
                      <a:pt x="14347" y="6666"/>
                    </a:lnTo>
                    <a:lnTo>
                      <a:pt x="14392" y="6621"/>
                    </a:lnTo>
                    <a:lnTo>
                      <a:pt x="14436" y="6574"/>
                    </a:lnTo>
                    <a:lnTo>
                      <a:pt x="14502" y="6500"/>
                    </a:lnTo>
                    <a:lnTo>
                      <a:pt x="14566" y="6424"/>
                    </a:lnTo>
                    <a:lnTo>
                      <a:pt x="14629" y="6345"/>
                    </a:lnTo>
                    <a:lnTo>
                      <a:pt x="14689" y="6264"/>
                    </a:lnTo>
                    <a:lnTo>
                      <a:pt x="14746" y="6181"/>
                    </a:lnTo>
                    <a:lnTo>
                      <a:pt x="14802" y="6095"/>
                    </a:lnTo>
                    <a:lnTo>
                      <a:pt x="14856" y="6008"/>
                    </a:lnTo>
                    <a:lnTo>
                      <a:pt x="14907" y="5918"/>
                    </a:lnTo>
                    <a:lnTo>
                      <a:pt x="14957" y="5826"/>
                    </a:lnTo>
                    <a:lnTo>
                      <a:pt x="15004" y="5732"/>
                    </a:lnTo>
                    <a:lnTo>
                      <a:pt x="15050" y="5636"/>
                    </a:lnTo>
                    <a:lnTo>
                      <a:pt x="15092" y="5539"/>
                    </a:lnTo>
                    <a:lnTo>
                      <a:pt x="15133" y="5439"/>
                    </a:lnTo>
                    <a:lnTo>
                      <a:pt x="15172" y="5337"/>
                    </a:lnTo>
                    <a:lnTo>
                      <a:pt x="15208" y="5234"/>
                    </a:lnTo>
                    <a:lnTo>
                      <a:pt x="15242" y="5129"/>
                    </a:lnTo>
                    <a:lnTo>
                      <a:pt x="15274" y="5023"/>
                    </a:lnTo>
                    <a:lnTo>
                      <a:pt x="15303" y="4914"/>
                    </a:lnTo>
                    <a:lnTo>
                      <a:pt x="15331" y="4804"/>
                    </a:lnTo>
                    <a:lnTo>
                      <a:pt x="15355" y="4693"/>
                    </a:lnTo>
                    <a:lnTo>
                      <a:pt x="15377" y="4579"/>
                    </a:lnTo>
                    <a:lnTo>
                      <a:pt x="15398" y="4464"/>
                    </a:lnTo>
                    <a:lnTo>
                      <a:pt x="15415" y="4348"/>
                    </a:lnTo>
                    <a:lnTo>
                      <a:pt x="15431" y="4230"/>
                    </a:lnTo>
                    <a:lnTo>
                      <a:pt x="15443" y="4111"/>
                    </a:lnTo>
                    <a:lnTo>
                      <a:pt x="15454" y="3990"/>
                    </a:lnTo>
                    <a:lnTo>
                      <a:pt x="15462" y="3868"/>
                    </a:lnTo>
                    <a:lnTo>
                      <a:pt x="15467" y="3745"/>
                    </a:lnTo>
                    <a:lnTo>
                      <a:pt x="15470" y="3621"/>
                    </a:lnTo>
                    <a:lnTo>
                      <a:pt x="15471" y="3496"/>
                    </a:lnTo>
                    <a:lnTo>
                      <a:pt x="15469" y="3369"/>
                    </a:lnTo>
                    <a:lnTo>
                      <a:pt x="15464" y="3240"/>
                    </a:lnTo>
                    <a:lnTo>
                      <a:pt x="15460" y="3150"/>
                    </a:lnTo>
                    <a:lnTo>
                      <a:pt x="15455" y="3060"/>
                    </a:lnTo>
                    <a:lnTo>
                      <a:pt x="15448" y="2971"/>
                    </a:lnTo>
                    <a:lnTo>
                      <a:pt x="15441" y="2885"/>
                    </a:lnTo>
                    <a:lnTo>
                      <a:pt x="15435" y="2799"/>
                    </a:lnTo>
                    <a:lnTo>
                      <a:pt x="15427" y="2716"/>
                    </a:lnTo>
                    <a:lnTo>
                      <a:pt x="15418" y="2633"/>
                    </a:lnTo>
                    <a:lnTo>
                      <a:pt x="15409" y="2553"/>
                    </a:lnTo>
                    <a:lnTo>
                      <a:pt x="15400" y="2475"/>
                    </a:lnTo>
                    <a:lnTo>
                      <a:pt x="15390" y="2397"/>
                    </a:lnTo>
                    <a:lnTo>
                      <a:pt x="15379" y="2321"/>
                    </a:lnTo>
                    <a:lnTo>
                      <a:pt x="15369" y="2246"/>
                    </a:lnTo>
                    <a:lnTo>
                      <a:pt x="15356" y="2174"/>
                    </a:lnTo>
                    <a:lnTo>
                      <a:pt x="15345" y="2102"/>
                    </a:lnTo>
                    <a:lnTo>
                      <a:pt x="15332" y="2032"/>
                    </a:lnTo>
                    <a:lnTo>
                      <a:pt x="15319" y="1964"/>
                    </a:lnTo>
                    <a:lnTo>
                      <a:pt x="15306" y="1897"/>
                    </a:lnTo>
                    <a:lnTo>
                      <a:pt x="15291" y="1832"/>
                    </a:lnTo>
                    <a:lnTo>
                      <a:pt x="15277" y="1768"/>
                    </a:lnTo>
                    <a:lnTo>
                      <a:pt x="15261" y="1705"/>
                    </a:lnTo>
                    <a:lnTo>
                      <a:pt x="15247" y="1645"/>
                    </a:lnTo>
                    <a:lnTo>
                      <a:pt x="15231" y="1585"/>
                    </a:lnTo>
                    <a:lnTo>
                      <a:pt x="15214" y="1527"/>
                    </a:lnTo>
                    <a:lnTo>
                      <a:pt x="15197" y="1471"/>
                    </a:lnTo>
                    <a:lnTo>
                      <a:pt x="15181" y="1415"/>
                    </a:lnTo>
                    <a:lnTo>
                      <a:pt x="15163" y="1361"/>
                    </a:lnTo>
                    <a:lnTo>
                      <a:pt x="15146" y="1310"/>
                    </a:lnTo>
                    <a:lnTo>
                      <a:pt x="15127" y="1258"/>
                    </a:lnTo>
                    <a:lnTo>
                      <a:pt x="15109" y="1210"/>
                    </a:lnTo>
                    <a:lnTo>
                      <a:pt x="15090" y="1162"/>
                    </a:lnTo>
                    <a:lnTo>
                      <a:pt x="15071" y="1115"/>
                    </a:lnTo>
                    <a:lnTo>
                      <a:pt x="15051" y="1071"/>
                    </a:lnTo>
                    <a:lnTo>
                      <a:pt x="15031" y="1027"/>
                    </a:lnTo>
                    <a:lnTo>
                      <a:pt x="15011" y="985"/>
                    </a:lnTo>
                    <a:lnTo>
                      <a:pt x="14991" y="944"/>
                    </a:lnTo>
                    <a:lnTo>
                      <a:pt x="14969" y="905"/>
                    </a:lnTo>
                    <a:lnTo>
                      <a:pt x="14949" y="867"/>
                    </a:lnTo>
                    <a:lnTo>
                      <a:pt x="14927" y="831"/>
                    </a:lnTo>
                    <a:lnTo>
                      <a:pt x="14905" y="796"/>
                    </a:lnTo>
                    <a:lnTo>
                      <a:pt x="14884" y="763"/>
                    </a:lnTo>
                    <a:lnTo>
                      <a:pt x="14862" y="731"/>
                    </a:lnTo>
                    <a:lnTo>
                      <a:pt x="14839" y="700"/>
                    </a:lnTo>
                    <a:lnTo>
                      <a:pt x="14817" y="670"/>
                    </a:lnTo>
                    <a:lnTo>
                      <a:pt x="14794" y="642"/>
                    </a:lnTo>
                    <a:lnTo>
                      <a:pt x="14771" y="617"/>
                    </a:lnTo>
                    <a:lnTo>
                      <a:pt x="14748" y="591"/>
                    </a:lnTo>
                    <a:lnTo>
                      <a:pt x="14725" y="567"/>
                    </a:lnTo>
                    <a:lnTo>
                      <a:pt x="14702" y="546"/>
                    </a:lnTo>
                    <a:lnTo>
                      <a:pt x="14678" y="524"/>
                    </a:lnTo>
                    <a:lnTo>
                      <a:pt x="14654" y="504"/>
                    </a:lnTo>
                    <a:lnTo>
                      <a:pt x="14630" y="487"/>
                    </a:lnTo>
                    <a:lnTo>
                      <a:pt x="14606" y="469"/>
                    </a:lnTo>
                    <a:lnTo>
                      <a:pt x="14582" y="454"/>
                    </a:lnTo>
                    <a:lnTo>
                      <a:pt x="14557" y="440"/>
                    </a:lnTo>
                    <a:lnTo>
                      <a:pt x="14534" y="427"/>
                    </a:lnTo>
                    <a:lnTo>
                      <a:pt x="14509" y="416"/>
                    </a:lnTo>
                    <a:lnTo>
                      <a:pt x="14484" y="405"/>
                    </a:lnTo>
                    <a:lnTo>
                      <a:pt x="14459" y="397"/>
                    </a:lnTo>
                    <a:lnTo>
                      <a:pt x="14435" y="390"/>
                    </a:lnTo>
                    <a:lnTo>
                      <a:pt x="14410" y="384"/>
                    </a:lnTo>
                    <a:lnTo>
                      <a:pt x="14385" y="380"/>
                    </a:lnTo>
                    <a:lnTo>
                      <a:pt x="14360" y="376"/>
                    </a:lnTo>
                    <a:lnTo>
                      <a:pt x="14336" y="374"/>
                    </a:lnTo>
                    <a:lnTo>
                      <a:pt x="14311" y="374"/>
                    </a:lnTo>
                    <a:lnTo>
                      <a:pt x="14280" y="374"/>
                    </a:lnTo>
                    <a:lnTo>
                      <a:pt x="14251" y="377"/>
                    </a:lnTo>
                    <a:lnTo>
                      <a:pt x="14223" y="381"/>
                    </a:lnTo>
                    <a:lnTo>
                      <a:pt x="14170" y="393"/>
                    </a:lnTo>
                    <a:lnTo>
                      <a:pt x="14121" y="409"/>
                    </a:lnTo>
                    <a:lnTo>
                      <a:pt x="14074" y="428"/>
                    </a:lnTo>
                    <a:lnTo>
                      <a:pt x="14031" y="450"/>
                    </a:lnTo>
                    <a:lnTo>
                      <a:pt x="13990" y="473"/>
                    </a:lnTo>
                    <a:lnTo>
                      <a:pt x="13953" y="500"/>
                    </a:lnTo>
                    <a:lnTo>
                      <a:pt x="13917" y="529"/>
                    </a:lnTo>
                    <a:lnTo>
                      <a:pt x="13885" y="559"/>
                    </a:lnTo>
                    <a:lnTo>
                      <a:pt x="13855" y="590"/>
                    </a:lnTo>
                    <a:lnTo>
                      <a:pt x="13828" y="622"/>
                    </a:lnTo>
                    <a:lnTo>
                      <a:pt x="13802" y="654"/>
                    </a:lnTo>
                    <a:lnTo>
                      <a:pt x="13779" y="686"/>
                    </a:lnTo>
                    <a:lnTo>
                      <a:pt x="13757" y="718"/>
                    </a:lnTo>
                    <a:lnTo>
                      <a:pt x="13737" y="748"/>
                    </a:lnTo>
                    <a:lnTo>
                      <a:pt x="13719" y="778"/>
                    </a:lnTo>
                    <a:lnTo>
                      <a:pt x="13706" y="803"/>
                    </a:lnTo>
                    <a:lnTo>
                      <a:pt x="13690" y="829"/>
                    </a:lnTo>
                    <a:lnTo>
                      <a:pt x="13674" y="857"/>
                    </a:lnTo>
                    <a:lnTo>
                      <a:pt x="13656" y="883"/>
                    </a:lnTo>
                    <a:lnTo>
                      <a:pt x="13639" y="909"/>
                    </a:lnTo>
                    <a:lnTo>
                      <a:pt x="13622" y="932"/>
                    </a:lnTo>
                    <a:lnTo>
                      <a:pt x="13615" y="942"/>
                    </a:lnTo>
                    <a:lnTo>
                      <a:pt x="13607" y="951"/>
                    </a:lnTo>
                    <a:lnTo>
                      <a:pt x="13600" y="959"/>
                    </a:lnTo>
                    <a:lnTo>
                      <a:pt x="13594" y="966"/>
                    </a:lnTo>
                    <a:lnTo>
                      <a:pt x="13559" y="987"/>
                    </a:lnTo>
                    <a:lnTo>
                      <a:pt x="13524" y="1007"/>
                    </a:lnTo>
                    <a:lnTo>
                      <a:pt x="13489" y="1025"/>
                    </a:lnTo>
                    <a:lnTo>
                      <a:pt x="13454" y="1040"/>
                    </a:lnTo>
                    <a:lnTo>
                      <a:pt x="13419" y="1053"/>
                    </a:lnTo>
                    <a:lnTo>
                      <a:pt x="13384" y="1067"/>
                    </a:lnTo>
                    <a:lnTo>
                      <a:pt x="13314" y="1090"/>
                    </a:lnTo>
                    <a:lnTo>
                      <a:pt x="13266" y="1112"/>
                    </a:lnTo>
                    <a:lnTo>
                      <a:pt x="13214" y="1134"/>
                    </a:lnTo>
                    <a:lnTo>
                      <a:pt x="13162" y="1157"/>
                    </a:lnTo>
                    <a:lnTo>
                      <a:pt x="13135" y="1170"/>
                    </a:lnTo>
                    <a:lnTo>
                      <a:pt x="13107" y="1183"/>
                    </a:lnTo>
                    <a:lnTo>
                      <a:pt x="13079" y="1199"/>
                    </a:lnTo>
                    <a:lnTo>
                      <a:pt x="13051" y="1216"/>
                    </a:lnTo>
                    <a:lnTo>
                      <a:pt x="13022" y="1235"/>
                    </a:lnTo>
                    <a:lnTo>
                      <a:pt x="12993" y="1256"/>
                    </a:lnTo>
                    <a:lnTo>
                      <a:pt x="12965" y="1280"/>
                    </a:lnTo>
                    <a:lnTo>
                      <a:pt x="12936" y="1307"/>
                    </a:lnTo>
                    <a:lnTo>
                      <a:pt x="12907" y="1337"/>
                    </a:lnTo>
                    <a:lnTo>
                      <a:pt x="12878" y="1371"/>
                    </a:lnTo>
                    <a:lnTo>
                      <a:pt x="12858" y="1391"/>
                    </a:lnTo>
                    <a:lnTo>
                      <a:pt x="12840" y="1412"/>
                    </a:lnTo>
                    <a:lnTo>
                      <a:pt x="12823" y="1433"/>
                    </a:lnTo>
                    <a:lnTo>
                      <a:pt x="12809" y="1455"/>
                    </a:lnTo>
                    <a:lnTo>
                      <a:pt x="12795" y="1477"/>
                    </a:lnTo>
                    <a:lnTo>
                      <a:pt x="12783" y="1499"/>
                    </a:lnTo>
                    <a:lnTo>
                      <a:pt x="12772" y="1522"/>
                    </a:lnTo>
                    <a:lnTo>
                      <a:pt x="12762" y="1545"/>
                    </a:lnTo>
                    <a:lnTo>
                      <a:pt x="12754" y="1568"/>
                    </a:lnTo>
                    <a:lnTo>
                      <a:pt x="12747" y="1591"/>
                    </a:lnTo>
                    <a:lnTo>
                      <a:pt x="12741" y="1615"/>
                    </a:lnTo>
                    <a:lnTo>
                      <a:pt x="12735" y="1638"/>
                    </a:lnTo>
                    <a:lnTo>
                      <a:pt x="12729" y="1688"/>
                    </a:lnTo>
                    <a:lnTo>
                      <a:pt x="12725" y="1736"/>
                    </a:lnTo>
                    <a:lnTo>
                      <a:pt x="12726" y="1787"/>
                    </a:lnTo>
                    <a:lnTo>
                      <a:pt x="12728" y="1837"/>
                    </a:lnTo>
                    <a:lnTo>
                      <a:pt x="12734" y="1889"/>
                    </a:lnTo>
                    <a:lnTo>
                      <a:pt x="12742" y="1940"/>
                    </a:lnTo>
                    <a:lnTo>
                      <a:pt x="12751" y="1992"/>
                    </a:lnTo>
                    <a:lnTo>
                      <a:pt x="12761" y="2044"/>
                    </a:lnTo>
                    <a:lnTo>
                      <a:pt x="12784" y="2149"/>
                    </a:lnTo>
                    <a:lnTo>
                      <a:pt x="12795" y="2203"/>
                    </a:lnTo>
                    <a:lnTo>
                      <a:pt x="12809" y="2260"/>
                    </a:lnTo>
                    <a:lnTo>
                      <a:pt x="12821" y="2318"/>
                    </a:lnTo>
                    <a:lnTo>
                      <a:pt x="12835" y="2379"/>
                    </a:lnTo>
                    <a:lnTo>
                      <a:pt x="12847" y="2444"/>
                    </a:lnTo>
                    <a:lnTo>
                      <a:pt x="12859" y="2511"/>
                    </a:lnTo>
                    <a:lnTo>
                      <a:pt x="12871" y="2582"/>
                    </a:lnTo>
                    <a:lnTo>
                      <a:pt x="12881" y="2656"/>
                    </a:lnTo>
                    <a:lnTo>
                      <a:pt x="12891" y="2733"/>
                    </a:lnTo>
                    <a:lnTo>
                      <a:pt x="12900" y="2815"/>
                    </a:lnTo>
                    <a:lnTo>
                      <a:pt x="12903" y="2858"/>
                    </a:lnTo>
                    <a:lnTo>
                      <a:pt x="12906" y="2901"/>
                    </a:lnTo>
                    <a:lnTo>
                      <a:pt x="12909" y="2946"/>
                    </a:lnTo>
                    <a:lnTo>
                      <a:pt x="12911" y="2991"/>
                    </a:lnTo>
                    <a:lnTo>
                      <a:pt x="12913" y="3037"/>
                    </a:lnTo>
                    <a:lnTo>
                      <a:pt x="12914" y="3085"/>
                    </a:lnTo>
                    <a:lnTo>
                      <a:pt x="12915" y="3134"/>
                    </a:lnTo>
                    <a:lnTo>
                      <a:pt x="12915" y="3184"/>
                    </a:lnTo>
                    <a:lnTo>
                      <a:pt x="12914" y="3235"/>
                    </a:lnTo>
                    <a:lnTo>
                      <a:pt x="12913" y="3288"/>
                    </a:lnTo>
                    <a:lnTo>
                      <a:pt x="12911" y="3341"/>
                    </a:lnTo>
                    <a:lnTo>
                      <a:pt x="12909" y="3396"/>
                    </a:lnTo>
                    <a:lnTo>
                      <a:pt x="12901" y="3396"/>
                    </a:lnTo>
                    <a:lnTo>
                      <a:pt x="12890" y="3396"/>
                    </a:lnTo>
                    <a:lnTo>
                      <a:pt x="12869" y="3392"/>
                    </a:lnTo>
                    <a:lnTo>
                      <a:pt x="12843" y="3384"/>
                    </a:lnTo>
                    <a:lnTo>
                      <a:pt x="12815" y="3375"/>
                    </a:lnTo>
                    <a:lnTo>
                      <a:pt x="12785" y="3362"/>
                    </a:lnTo>
                    <a:lnTo>
                      <a:pt x="12754" y="3345"/>
                    </a:lnTo>
                    <a:lnTo>
                      <a:pt x="12722" y="3326"/>
                    </a:lnTo>
                    <a:lnTo>
                      <a:pt x="12690" y="3303"/>
                    </a:lnTo>
                    <a:lnTo>
                      <a:pt x="12690" y="3302"/>
                    </a:lnTo>
                    <a:lnTo>
                      <a:pt x="12688" y="3300"/>
                    </a:lnTo>
                    <a:lnTo>
                      <a:pt x="12685" y="3296"/>
                    </a:lnTo>
                    <a:lnTo>
                      <a:pt x="12681" y="3291"/>
                    </a:lnTo>
                    <a:lnTo>
                      <a:pt x="12676" y="3284"/>
                    </a:lnTo>
                    <a:lnTo>
                      <a:pt x="12669" y="3276"/>
                    </a:lnTo>
                    <a:lnTo>
                      <a:pt x="12662" y="3268"/>
                    </a:lnTo>
                    <a:lnTo>
                      <a:pt x="12654" y="3258"/>
                    </a:lnTo>
                    <a:lnTo>
                      <a:pt x="12636" y="3236"/>
                    </a:lnTo>
                    <a:lnTo>
                      <a:pt x="12615" y="3210"/>
                    </a:lnTo>
                    <a:lnTo>
                      <a:pt x="12591" y="3184"/>
                    </a:lnTo>
                    <a:lnTo>
                      <a:pt x="12566" y="3155"/>
                    </a:lnTo>
                    <a:lnTo>
                      <a:pt x="12539" y="3125"/>
                    </a:lnTo>
                    <a:lnTo>
                      <a:pt x="12511" y="3096"/>
                    </a:lnTo>
                    <a:lnTo>
                      <a:pt x="12482" y="3067"/>
                    </a:lnTo>
                    <a:lnTo>
                      <a:pt x="12454" y="3039"/>
                    </a:lnTo>
                    <a:lnTo>
                      <a:pt x="12426" y="3015"/>
                    </a:lnTo>
                    <a:lnTo>
                      <a:pt x="12398" y="2992"/>
                    </a:lnTo>
                    <a:lnTo>
                      <a:pt x="12384" y="2983"/>
                    </a:lnTo>
                    <a:lnTo>
                      <a:pt x="12372" y="2973"/>
                    </a:lnTo>
                    <a:lnTo>
                      <a:pt x="12360" y="2966"/>
                    </a:lnTo>
                    <a:lnTo>
                      <a:pt x="12347" y="2960"/>
                    </a:lnTo>
                    <a:lnTo>
                      <a:pt x="12370" y="2947"/>
                    </a:lnTo>
                    <a:lnTo>
                      <a:pt x="12390" y="2931"/>
                    </a:lnTo>
                    <a:lnTo>
                      <a:pt x="12408" y="2914"/>
                    </a:lnTo>
                    <a:lnTo>
                      <a:pt x="12426" y="2893"/>
                    </a:lnTo>
                    <a:lnTo>
                      <a:pt x="12443" y="2872"/>
                    </a:lnTo>
                    <a:lnTo>
                      <a:pt x="12462" y="2850"/>
                    </a:lnTo>
                    <a:lnTo>
                      <a:pt x="12481" y="2827"/>
                    </a:lnTo>
                    <a:lnTo>
                      <a:pt x="12503" y="2803"/>
                    </a:lnTo>
                    <a:lnTo>
                      <a:pt x="12519" y="2762"/>
                    </a:lnTo>
                    <a:lnTo>
                      <a:pt x="12531" y="2721"/>
                    </a:lnTo>
                    <a:lnTo>
                      <a:pt x="12539" y="2678"/>
                    </a:lnTo>
                    <a:lnTo>
                      <a:pt x="12544" y="2634"/>
                    </a:lnTo>
                    <a:lnTo>
                      <a:pt x="12546" y="2590"/>
                    </a:lnTo>
                    <a:lnTo>
                      <a:pt x="12544" y="2545"/>
                    </a:lnTo>
                    <a:lnTo>
                      <a:pt x="12539" y="2500"/>
                    </a:lnTo>
                    <a:lnTo>
                      <a:pt x="12531" y="2453"/>
                    </a:lnTo>
                    <a:lnTo>
                      <a:pt x="12519" y="2406"/>
                    </a:lnTo>
                    <a:lnTo>
                      <a:pt x="12503" y="2358"/>
                    </a:lnTo>
                    <a:lnTo>
                      <a:pt x="12486" y="2310"/>
                    </a:lnTo>
                    <a:lnTo>
                      <a:pt x="12464" y="2261"/>
                    </a:lnTo>
                    <a:lnTo>
                      <a:pt x="12439" y="2210"/>
                    </a:lnTo>
                    <a:lnTo>
                      <a:pt x="12411" y="2160"/>
                    </a:lnTo>
                    <a:lnTo>
                      <a:pt x="12381" y="2108"/>
                    </a:lnTo>
                    <a:lnTo>
                      <a:pt x="12347" y="2056"/>
                    </a:lnTo>
                    <a:lnTo>
                      <a:pt x="12327" y="2030"/>
                    </a:lnTo>
                    <a:lnTo>
                      <a:pt x="12306" y="2006"/>
                    </a:lnTo>
                    <a:lnTo>
                      <a:pt x="12285" y="1982"/>
                    </a:lnTo>
                    <a:lnTo>
                      <a:pt x="12265" y="1961"/>
                    </a:lnTo>
                    <a:lnTo>
                      <a:pt x="12243" y="1939"/>
                    </a:lnTo>
                    <a:lnTo>
                      <a:pt x="12222" y="1920"/>
                    </a:lnTo>
                    <a:lnTo>
                      <a:pt x="12179" y="1882"/>
                    </a:lnTo>
                    <a:lnTo>
                      <a:pt x="12136" y="1848"/>
                    </a:lnTo>
                    <a:lnTo>
                      <a:pt x="12092" y="1816"/>
                    </a:lnTo>
                    <a:lnTo>
                      <a:pt x="12048" y="1786"/>
                    </a:lnTo>
                    <a:lnTo>
                      <a:pt x="12005" y="1758"/>
                    </a:lnTo>
                    <a:lnTo>
                      <a:pt x="11960" y="1730"/>
                    </a:lnTo>
                    <a:lnTo>
                      <a:pt x="11917" y="1703"/>
                    </a:lnTo>
                    <a:lnTo>
                      <a:pt x="11830" y="1650"/>
                    </a:lnTo>
                    <a:lnTo>
                      <a:pt x="11787" y="1622"/>
                    </a:lnTo>
                    <a:lnTo>
                      <a:pt x="11744" y="1592"/>
                    </a:lnTo>
                    <a:lnTo>
                      <a:pt x="11703" y="1561"/>
                    </a:lnTo>
                    <a:lnTo>
                      <a:pt x="11662" y="1526"/>
                    </a:lnTo>
                    <a:lnTo>
                      <a:pt x="11628" y="1498"/>
                    </a:lnTo>
                    <a:lnTo>
                      <a:pt x="11594" y="1470"/>
                    </a:lnTo>
                    <a:lnTo>
                      <a:pt x="11577" y="1454"/>
                    </a:lnTo>
                    <a:lnTo>
                      <a:pt x="11562" y="1438"/>
                    </a:lnTo>
                    <a:lnTo>
                      <a:pt x="11548" y="1421"/>
                    </a:lnTo>
                    <a:lnTo>
                      <a:pt x="11537" y="1402"/>
                    </a:lnTo>
                    <a:lnTo>
                      <a:pt x="11510" y="1365"/>
                    </a:lnTo>
                    <a:lnTo>
                      <a:pt x="11479" y="1325"/>
                    </a:lnTo>
                    <a:lnTo>
                      <a:pt x="11447" y="1282"/>
                    </a:lnTo>
                    <a:lnTo>
                      <a:pt x="11412" y="1237"/>
                    </a:lnTo>
                    <a:lnTo>
                      <a:pt x="11374" y="1189"/>
                    </a:lnTo>
                    <a:lnTo>
                      <a:pt x="11334" y="1139"/>
                    </a:lnTo>
                    <a:lnTo>
                      <a:pt x="11290" y="1087"/>
                    </a:lnTo>
                    <a:lnTo>
                      <a:pt x="11245" y="1034"/>
                    </a:lnTo>
                    <a:lnTo>
                      <a:pt x="11196" y="979"/>
                    </a:lnTo>
                    <a:lnTo>
                      <a:pt x="11146" y="924"/>
                    </a:lnTo>
                    <a:lnTo>
                      <a:pt x="11092" y="867"/>
                    </a:lnTo>
                    <a:lnTo>
                      <a:pt x="11036" y="810"/>
                    </a:lnTo>
                    <a:lnTo>
                      <a:pt x="10977" y="754"/>
                    </a:lnTo>
                    <a:lnTo>
                      <a:pt x="10916" y="696"/>
                    </a:lnTo>
                    <a:lnTo>
                      <a:pt x="10852" y="639"/>
                    </a:lnTo>
                    <a:lnTo>
                      <a:pt x="10785" y="584"/>
                    </a:lnTo>
                    <a:lnTo>
                      <a:pt x="10716" y="529"/>
                    </a:lnTo>
                    <a:lnTo>
                      <a:pt x="10644" y="474"/>
                    </a:lnTo>
                    <a:lnTo>
                      <a:pt x="10570" y="423"/>
                    </a:lnTo>
                    <a:lnTo>
                      <a:pt x="10492" y="371"/>
                    </a:lnTo>
                    <a:lnTo>
                      <a:pt x="10413" y="323"/>
                    </a:lnTo>
                    <a:lnTo>
                      <a:pt x="10330" y="277"/>
                    </a:lnTo>
                    <a:lnTo>
                      <a:pt x="10244" y="233"/>
                    </a:lnTo>
                    <a:lnTo>
                      <a:pt x="10157" y="192"/>
                    </a:lnTo>
                    <a:lnTo>
                      <a:pt x="10066" y="154"/>
                    </a:lnTo>
                    <a:lnTo>
                      <a:pt x="9973" y="120"/>
                    </a:lnTo>
                    <a:lnTo>
                      <a:pt x="9877" y="89"/>
                    </a:lnTo>
                    <a:lnTo>
                      <a:pt x="9827" y="75"/>
                    </a:lnTo>
                    <a:lnTo>
                      <a:pt x="9778" y="62"/>
                    </a:lnTo>
                    <a:lnTo>
                      <a:pt x="9727" y="50"/>
                    </a:lnTo>
                    <a:lnTo>
                      <a:pt x="9677" y="40"/>
                    </a:lnTo>
                    <a:lnTo>
                      <a:pt x="9625" y="30"/>
                    </a:lnTo>
                    <a:lnTo>
                      <a:pt x="9572" y="21"/>
                    </a:lnTo>
                    <a:lnTo>
                      <a:pt x="9520" y="14"/>
                    </a:lnTo>
                    <a:lnTo>
                      <a:pt x="9465" y="8"/>
                    </a:lnTo>
                    <a:lnTo>
                      <a:pt x="9411" y="3"/>
                    </a:lnTo>
                    <a:lnTo>
                      <a:pt x="9356" y="0"/>
                    </a:lnTo>
                    <a:lnTo>
                      <a:pt x="9231" y="0"/>
                    </a:lnTo>
                    <a:lnTo>
                      <a:pt x="92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latin typeface="Arial" panose="020B0604020202020204" pitchFamily="34" charset="0"/>
                  <a:ea typeface="+mn-ea"/>
                  <a:cs typeface="+mn-cs"/>
                </a:endParaRPr>
              </a:p>
            </p:txBody>
          </p:sp>
          <p:sp>
            <p:nvSpPr>
              <p:cNvPr id="26" name="Freeform 45">
                <a:extLst>
                  <a:ext uri="{FF2B5EF4-FFF2-40B4-BE49-F238E27FC236}">
                    <a16:creationId xmlns:a16="http://schemas.microsoft.com/office/drawing/2014/main" id="{2CA6C9FB-A752-4394-9642-5CB05DA00135}"/>
                  </a:ext>
                </a:extLst>
              </p:cNvPr>
              <p:cNvSpPr>
                <a:spLocks/>
              </p:cNvSpPr>
              <p:nvPr/>
            </p:nvSpPr>
            <p:spPr bwMode="auto">
              <a:xfrm>
                <a:off x="-1422419" y="-770563"/>
                <a:ext cx="415114" cy="424072"/>
              </a:xfrm>
              <a:custGeom>
                <a:avLst/>
                <a:gdLst>
                  <a:gd name="T0" fmla="*/ 2086 w 2090"/>
                  <a:gd name="T1" fmla="*/ 1 h 2119"/>
                  <a:gd name="T2" fmla="*/ 2063 w 2090"/>
                  <a:gd name="T3" fmla="*/ 8 h 2119"/>
                  <a:gd name="T4" fmla="*/ 2023 w 2090"/>
                  <a:gd name="T5" fmla="*/ 20 h 2119"/>
                  <a:gd name="T6" fmla="*/ 1964 w 2090"/>
                  <a:gd name="T7" fmla="*/ 35 h 2119"/>
                  <a:gd name="T8" fmla="*/ 1887 w 2090"/>
                  <a:gd name="T9" fmla="*/ 53 h 2119"/>
                  <a:gd name="T10" fmla="*/ 1790 w 2090"/>
                  <a:gd name="T11" fmla="*/ 73 h 2119"/>
                  <a:gd name="T12" fmla="*/ 1673 w 2090"/>
                  <a:gd name="T13" fmla="*/ 96 h 2119"/>
                  <a:gd name="T14" fmla="*/ 1536 w 2090"/>
                  <a:gd name="T15" fmla="*/ 119 h 2119"/>
                  <a:gd name="T16" fmla="*/ 1298 w 2090"/>
                  <a:gd name="T17" fmla="*/ 152 h 2119"/>
                  <a:gd name="T18" fmla="*/ 1061 w 2090"/>
                  <a:gd name="T19" fmla="*/ 171 h 2119"/>
                  <a:gd name="T20" fmla="*/ 859 w 2090"/>
                  <a:gd name="T21" fmla="*/ 192 h 2119"/>
                  <a:gd name="T22" fmla="*/ 693 w 2090"/>
                  <a:gd name="T23" fmla="*/ 233 h 2119"/>
                  <a:gd name="T24" fmla="*/ 515 w 2090"/>
                  <a:gd name="T25" fmla="*/ 347 h 2119"/>
                  <a:gd name="T26" fmla="*/ 365 w 2090"/>
                  <a:gd name="T27" fmla="*/ 513 h 2119"/>
                  <a:gd name="T28" fmla="*/ 248 w 2090"/>
                  <a:gd name="T29" fmla="*/ 723 h 2119"/>
                  <a:gd name="T30" fmla="*/ 150 w 2090"/>
                  <a:gd name="T31" fmla="*/ 986 h 2119"/>
                  <a:gd name="T32" fmla="*/ 77 w 2090"/>
                  <a:gd name="T33" fmla="*/ 1239 h 2119"/>
                  <a:gd name="T34" fmla="*/ 19 w 2090"/>
                  <a:gd name="T35" fmla="*/ 1600 h 2119"/>
                  <a:gd name="T36" fmla="*/ 7 w 2090"/>
                  <a:gd name="T37" fmla="*/ 1765 h 2119"/>
                  <a:gd name="T38" fmla="*/ 1 w 2090"/>
                  <a:gd name="T39" fmla="*/ 1907 h 2119"/>
                  <a:gd name="T40" fmla="*/ 1 w 2090"/>
                  <a:gd name="T41" fmla="*/ 2019 h 2119"/>
                  <a:gd name="T42" fmla="*/ 2 w 2090"/>
                  <a:gd name="T43" fmla="*/ 2093 h 2119"/>
                  <a:gd name="T44" fmla="*/ 3 w 2090"/>
                  <a:gd name="T45" fmla="*/ 2119 h 2119"/>
                  <a:gd name="T46" fmla="*/ 5 w 2090"/>
                  <a:gd name="T47" fmla="*/ 2110 h 2119"/>
                  <a:gd name="T48" fmla="*/ 12 w 2090"/>
                  <a:gd name="T49" fmla="*/ 2082 h 2119"/>
                  <a:gd name="T50" fmla="*/ 40 w 2090"/>
                  <a:gd name="T51" fmla="*/ 1983 h 2119"/>
                  <a:gd name="T52" fmla="*/ 83 w 2090"/>
                  <a:gd name="T53" fmla="*/ 1837 h 2119"/>
                  <a:gd name="T54" fmla="*/ 139 w 2090"/>
                  <a:gd name="T55" fmla="*/ 1659 h 2119"/>
                  <a:gd name="T56" fmla="*/ 260 w 2090"/>
                  <a:gd name="T57" fmla="*/ 1325 h 2119"/>
                  <a:gd name="T58" fmla="*/ 337 w 2090"/>
                  <a:gd name="T59" fmla="*/ 1145 h 2119"/>
                  <a:gd name="T60" fmla="*/ 419 w 2090"/>
                  <a:gd name="T61" fmla="*/ 997 h 2119"/>
                  <a:gd name="T62" fmla="*/ 481 w 2090"/>
                  <a:gd name="T63" fmla="*/ 901 h 2119"/>
                  <a:gd name="T64" fmla="*/ 565 w 2090"/>
                  <a:gd name="T65" fmla="*/ 784 h 2119"/>
                  <a:gd name="T66" fmla="*/ 636 w 2090"/>
                  <a:gd name="T67" fmla="*/ 701 h 2119"/>
                  <a:gd name="T68" fmla="*/ 679 w 2090"/>
                  <a:gd name="T69" fmla="*/ 662 h 2119"/>
                  <a:gd name="T70" fmla="*/ 687 w 2090"/>
                  <a:gd name="T71" fmla="*/ 656 h 2119"/>
                  <a:gd name="T72" fmla="*/ 675 w 2090"/>
                  <a:gd name="T73" fmla="*/ 694 h 2119"/>
                  <a:gd name="T74" fmla="*/ 657 w 2090"/>
                  <a:gd name="T75" fmla="*/ 770 h 2119"/>
                  <a:gd name="T76" fmla="*/ 648 w 2090"/>
                  <a:gd name="T77" fmla="*/ 863 h 2119"/>
                  <a:gd name="T78" fmla="*/ 663 w 2090"/>
                  <a:gd name="T79" fmla="*/ 987 h 2119"/>
                  <a:gd name="T80" fmla="*/ 699 w 2090"/>
                  <a:gd name="T81" fmla="*/ 1175 h 2119"/>
                  <a:gd name="T82" fmla="*/ 741 w 2090"/>
                  <a:gd name="T83" fmla="*/ 1322 h 2119"/>
                  <a:gd name="T84" fmla="*/ 767 w 2090"/>
                  <a:gd name="T85" fmla="*/ 1395 h 2119"/>
                  <a:gd name="T86" fmla="*/ 778 w 2090"/>
                  <a:gd name="T87" fmla="*/ 1424 h 2119"/>
                  <a:gd name="T88" fmla="*/ 782 w 2090"/>
                  <a:gd name="T89" fmla="*/ 1434 h 2119"/>
                  <a:gd name="T90" fmla="*/ 783 w 2090"/>
                  <a:gd name="T91" fmla="*/ 1407 h 2119"/>
                  <a:gd name="T92" fmla="*/ 790 w 2090"/>
                  <a:gd name="T93" fmla="*/ 1337 h 2119"/>
                  <a:gd name="T94" fmla="*/ 803 w 2090"/>
                  <a:gd name="T95" fmla="*/ 1231 h 2119"/>
                  <a:gd name="T96" fmla="*/ 824 w 2090"/>
                  <a:gd name="T97" fmla="*/ 1102 h 2119"/>
                  <a:gd name="T98" fmla="*/ 900 w 2090"/>
                  <a:gd name="T99" fmla="*/ 816 h 2119"/>
                  <a:gd name="T100" fmla="*/ 974 w 2090"/>
                  <a:gd name="T101" fmla="*/ 647 h 2119"/>
                  <a:gd name="T102" fmla="*/ 1055 w 2090"/>
                  <a:gd name="T103" fmla="*/ 533 h 2119"/>
                  <a:gd name="T104" fmla="*/ 1165 w 2090"/>
                  <a:gd name="T105" fmla="*/ 433 h 2119"/>
                  <a:gd name="T106" fmla="*/ 1295 w 2090"/>
                  <a:gd name="T107" fmla="*/ 351 h 2119"/>
                  <a:gd name="T108" fmla="*/ 1560 w 2090"/>
                  <a:gd name="T109" fmla="*/ 249 h 2119"/>
                  <a:gd name="T110" fmla="*/ 1736 w 2090"/>
                  <a:gd name="T111" fmla="*/ 184 h 2119"/>
                  <a:gd name="T112" fmla="*/ 1907 w 2090"/>
                  <a:gd name="T113" fmla="*/ 101 h 2119"/>
                  <a:gd name="T114" fmla="*/ 2012 w 2090"/>
                  <a:gd name="T115" fmla="*/ 45 h 2119"/>
                  <a:gd name="T116" fmla="*/ 2060 w 2090"/>
                  <a:gd name="T117" fmla="*/ 18 h 2119"/>
                  <a:gd name="T118" fmla="*/ 2087 w 2090"/>
                  <a:gd name="T119" fmla="*/ 2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90" h="2119">
                    <a:moveTo>
                      <a:pt x="2090" y="0"/>
                    </a:moveTo>
                    <a:lnTo>
                      <a:pt x="2090" y="0"/>
                    </a:lnTo>
                    <a:lnTo>
                      <a:pt x="2088" y="1"/>
                    </a:lnTo>
                    <a:lnTo>
                      <a:pt x="2086" y="1"/>
                    </a:lnTo>
                    <a:lnTo>
                      <a:pt x="2082" y="3"/>
                    </a:lnTo>
                    <a:lnTo>
                      <a:pt x="2077" y="4"/>
                    </a:lnTo>
                    <a:lnTo>
                      <a:pt x="2070" y="6"/>
                    </a:lnTo>
                    <a:lnTo>
                      <a:pt x="2063" y="8"/>
                    </a:lnTo>
                    <a:lnTo>
                      <a:pt x="2055" y="10"/>
                    </a:lnTo>
                    <a:lnTo>
                      <a:pt x="2046" y="13"/>
                    </a:lnTo>
                    <a:lnTo>
                      <a:pt x="2034" y="17"/>
                    </a:lnTo>
                    <a:lnTo>
                      <a:pt x="2023" y="20"/>
                    </a:lnTo>
                    <a:lnTo>
                      <a:pt x="2009" y="23"/>
                    </a:lnTo>
                    <a:lnTo>
                      <a:pt x="1996" y="27"/>
                    </a:lnTo>
                    <a:lnTo>
                      <a:pt x="1981" y="31"/>
                    </a:lnTo>
                    <a:lnTo>
                      <a:pt x="1964" y="35"/>
                    </a:lnTo>
                    <a:lnTo>
                      <a:pt x="1946" y="39"/>
                    </a:lnTo>
                    <a:lnTo>
                      <a:pt x="1928" y="43"/>
                    </a:lnTo>
                    <a:lnTo>
                      <a:pt x="1907" y="48"/>
                    </a:lnTo>
                    <a:lnTo>
                      <a:pt x="1887" y="53"/>
                    </a:lnTo>
                    <a:lnTo>
                      <a:pt x="1864" y="58"/>
                    </a:lnTo>
                    <a:lnTo>
                      <a:pt x="1840" y="63"/>
                    </a:lnTo>
                    <a:lnTo>
                      <a:pt x="1815" y="68"/>
                    </a:lnTo>
                    <a:lnTo>
                      <a:pt x="1790" y="73"/>
                    </a:lnTo>
                    <a:lnTo>
                      <a:pt x="1762" y="79"/>
                    </a:lnTo>
                    <a:lnTo>
                      <a:pt x="1733" y="85"/>
                    </a:lnTo>
                    <a:lnTo>
                      <a:pt x="1704" y="90"/>
                    </a:lnTo>
                    <a:lnTo>
                      <a:pt x="1673" y="96"/>
                    </a:lnTo>
                    <a:lnTo>
                      <a:pt x="1640" y="102"/>
                    </a:lnTo>
                    <a:lnTo>
                      <a:pt x="1607" y="107"/>
                    </a:lnTo>
                    <a:lnTo>
                      <a:pt x="1572" y="113"/>
                    </a:lnTo>
                    <a:lnTo>
                      <a:pt x="1536" y="119"/>
                    </a:lnTo>
                    <a:lnTo>
                      <a:pt x="1498" y="125"/>
                    </a:lnTo>
                    <a:lnTo>
                      <a:pt x="1429" y="135"/>
                    </a:lnTo>
                    <a:lnTo>
                      <a:pt x="1362" y="144"/>
                    </a:lnTo>
                    <a:lnTo>
                      <a:pt x="1298" y="152"/>
                    </a:lnTo>
                    <a:lnTo>
                      <a:pt x="1235" y="158"/>
                    </a:lnTo>
                    <a:lnTo>
                      <a:pt x="1175" y="163"/>
                    </a:lnTo>
                    <a:lnTo>
                      <a:pt x="1118" y="167"/>
                    </a:lnTo>
                    <a:lnTo>
                      <a:pt x="1061" y="171"/>
                    </a:lnTo>
                    <a:lnTo>
                      <a:pt x="1007" y="175"/>
                    </a:lnTo>
                    <a:lnTo>
                      <a:pt x="957" y="180"/>
                    </a:lnTo>
                    <a:lnTo>
                      <a:pt x="907" y="185"/>
                    </a:lnTo>
                    <a:lnTo>
                      <a:pt x="859" y="192"/>
                    </a:lnTo>
                    <a:lnTo>
                      <a:pt x="815" y="199"/>
                    </a:lnTo>
                    <a:lnTo>
                      <a:pt x="772" y="208"/>
                    </a:lnTo>
                    <a:lnTo>
                      <a:pt x="731" y="219"/>
                    </a:lnTo>
                    <a:lnTo>
                      <a:pt x="693" y="233"/>
                    </a:lnTo>
                    <a:lnTo>
                      <a:pt x="657" y="249"/>
                    </a:lnTo>
                    <a:lnTo>
                      <a:pt x="606" y="279"/>
                    </a:lnTo>
                    <a:lnTo>
                      <a:pt x="559" y="312"/>
                    </a:lnTo>
                    <a:lnTo>
                      <a:pt x="515" y="347"/>
                    </a:lnTo>
                    <a:lnTo>
                      <a:pt x="473" y="384"/>
                    </a:lnTo>
                    <a:lnTo>
                      <a:pt x="435" y="424"/>
                    </a:lnTo>
                    <a:lnTo>
                      <a:pt x="399" y="468"/>
                    </a:lnTo>
                    <a:lnTo>
                      <a:pt x="365" y="513"/>
                    </a:lnTo>
                    <a:lnTo>
                      <a:pt x="334" y="561"/>
                    </a:lnTo>
                    <a:lnTo>
                      <a:pt x="304" y="612"/>
                    </a:lnTo>
                    <a:lnTo>
                      <a:pt x="275" y="667"/>
                    </a:lnTo>
                    <a:lnTo>
                      <a:pt x="248" y="723"/>
                    </a:lnTo>
                    <a:lnTo>
                      <a:pt x="224" y="784"/>
                    </a:lnTo>
                    <a:lnTo>
                      <a:pt x="199" y="848"/>
                    </a:lnTo>
                    <a:lnTo>
                      <a:pt x="174" y="915"/>
                    </a:lnTo>
                    <a:lnTo>
                      <a:pt x="150" y="986"/>
                    </a:lnTo>
                    <a:lnTo>
                      <a:pt x="128" y="1060"/>
                    </a:lnTo>
                    <a:lnTo>
                      <a:pt x="113" y="1104"/>
                    </a:lnTo>
                    <a:lnTo>
                      <a:pt x="100" y="1149"/>
                    </a:lnTo>
                    <a:lnTo>
                      <a:pt x="77" y="1239"/>
                    </a:lnTo>
                    <a:lnTo>
                      <a:pt x="57" y="1331"/>
                    </a:lnTo>
                    <a:lnTo>
                      <a:pt x="42" y="1423"/>
                    </a:lnTo>
                    <a:lnTo>
                      <a:pt x="29" y="1512"/>
                    </a:lnTo>
                    <a:lnTo>
                      <a:pt x="19" y="1600"/>
                    </a:lnTo>
                    <a:lnTo>
                      <a:pt x="15" y="1643"/>
                    </a:lnTo>
                    <a:lnTo>
                      <a:pt x="12" y="1684"/>
                    </a:lnTo>
                    <a:lnTo>
                      <a:pt x="9" y="1725"/>
                    </a:lnTo>
                    <a:lnTo>
                      <a:pt x="7" y="1765"/>
                    </a:lnTo>
                    <a:lnTo>
                      <a:pt x="5" y="1803"/>
                    </a:lnTo>
                    <a:lnTo>
                      <a:pt x="3" y="1839"/>
                    </a:lnTo>
                    <a:lnTo>
                      <a:pt x="2" y="1874"/>
                    </a:lnTo>
                    <a:lnTo>
                      <a:pt x="1" y="1907"/>
                    </a:lnTo>
                    <a:lnTo>
                      <a:pt x="1" y="1939"/>
                    </a:lnTo>
                    <a:lnTo>
                      <a:pt x="0" y="1967"/>
                    </a:lnTo>
                    <a:lnTo>
                      <a:pt x="0" y="1994"/>
                    </a:lnTo>
                    <a:lnTo>
                      <a:pt x="1" y="2019"/>
                    </a:lnTo>
                    <a:lnTo>
                      <a:pt x="1" y="2042"/>
                    </a:lnTo>
                    <a:lnTo>
                      <a:pt x="1" y="2061"/>
                    </a:lnTo>
                    <a:lnTo>
                      <a:pt x="1" y="2079"/>
                    </a:lnTo>
                    <a:lnTo>
                      <a:pt x="2" y="2093"/>
                    </a:lnTo>
                    <a:lnTo>
                      <a:pt x="2" y="2104"/>
                    </a:lnTo>
                    <a:lnTo>
                      <a:pt x="3" y="2113"/>
                    </a:lnTo>
                    <a:lnTo>
                      <a:pt x="3" y="2117"/>
                    </a:lnTo>
                    <a:lnTo>
                      <a:pt x="3" y="2119"/>
                    </a:lnTo>
                    <a:lnTo>
                      <a:pt x="3" y="2119"/>
                    </a:lnTo>
                    <a:lnTo>
                      <a:pt x="4" y="2117"/>
                    </a:lnTo>
                    <a:lnTo>
                      <a:pt x="4" y="2114"/>
                    </a:lnTo>
                    <a:lnTo>
                      <a:pt x="5" y="2110"/>
                    </a:lnTo>
                    <a:lnTo>
                      <a:pt x="7" y="2104"/>
                    </a:lnTo>
                    <a:lnTo>
                      <a:pt x="8" y="2098"/>
                    </a:lnTo>
                    <a:lnTo>
                      <a:pt x="10" y="2091"/>
                    </a:lnTo>
                    <a:lnTo>
                      <a:pt x="12" y="2082"/>
                    </a:lnTo>
                    <a:lnTo>
                      <a:pt x="18" y="2062"/>
                    </a:lnTo>
                    <a:lnTo>
                      <a:pt x="24" y="2040"/>
                    </a:lnTo>
                    <a:lnTo>
                      <a:pt x="32" y="2013"/>
                    </a:lnTo>
                    <a:lnTo>
                      <a:pt x="40" y="1983"/>
                    </a:lnTo>
                    <a:lnTo>
                      <a:pt x="49" y="1950"/>
                    </a:lnTo>
                    <a:lnTo>
                      <a:pt x="59" y="1914"/>
                    </a:lnTo>
                    <a:lnTo>
                      <a:pt x="71" y="1877"/>
                    </a:lnTo>
                    <a:lnTo>
                      <a:pt x="83" y="1837"/>
                    </a:lnTo>
                    <a:lnTo>
                      <a:pt x="96" y="1794"/>
                    </a:lnTo>
                    <a:lnTo>
                      <a:pt x="110" y="1751"/>
                    </a:lnTo>
                    <a:lnTo>
                      <a:pt x="123" y="1706"/>
                    </a:lnTo>
                    <a:lnTo>
                      <a:pt x="139" y="1659"/>
                    </a:lnTo>
                    <a:lnTo>
                      <a:pt x="171" y="1565"/>
                    </a:lnTo>
                    <a:lnTo>
                      <a:pt x="205" y="1468"/>
                    </a:lnTo>
                    <a:lnTo>
                      <a:pt x="241" y="1372"/>
                    </a:lnTo>
                    <a:lnTo>
                      <a:pt x="260" y="1325"/>
                    </a:lnTo>
                    <a:lnTo>
                      <a:pt x="278" y="1277"/>
                    </a:lnTo>
                    <a:lnTo>
                      <a:pt x="298" y="1232"/>
                    </a:lnTo>
                    <a:lnTo>
                      <a:pt x="317" y="1189"/>
                    </a:lnTo>
                    <a:lnTo>
                      <a:pt x="337" y="1145"/>
                    </a:lnTo>
                    <a:lnTo>
                      <a:pt x="358" y="1105"/>
                    </a:lnTo>
                    <a:lnTo>
                      <a:pt x="377" y="1066"/>
                    </a:lnTo>
                    <a:lnTo>
                      <a:pt x="398" y="1030"/>
                    </a:lnTo>
                    <a:lnTo>
                      <a:pt x="419" y="997"/>
                    </a:lnTo>
                    <a:lnTo>
                      <a:pt x="438" y="966"/>
                    </a:lnTo>
                    <a:lnTo>
                      <a:pt x="453" y="944"/>
                    </a:lnTo>
                    <a:lnTo>
                      <a:pt x="467" y="922"/>
                    </a:lnTo>
                    <a:lnTo>
                      <a:pt x="481" y="901"/>
                    </a:lnTo>
                    <a:lnTo>
                      <a:pt x="494" y="881"/>
                    </a:lnTo>
                    <a:lnTo>
                      <a:pt x="520" y="845"/>
                    </a:lnTo>
                    <a:lnTo>
                      <a:pt x="544" y="813"/>
                    </a:lnTo>
                    <a:lnTo>
                      <a:pt x="565" y="784"/>
                    </a:lnTo>
                    <a:lnTo>
                      <a:pt x="586" y="758"/>
                    </a:lnTo>
                    <a:lnTo>
                      <a:pt x="604" y="736"/>
                    </a:lnTo>
                    <a:lnTo>
                      <a:pt x="622" y="717"/>
                    </a:lnTo>
                    <a:lnTo>
                      <a:pt x="636" y="701"/>
                    </a:lnTo>
                    <a:lnTo>
                      <a:pt x="650" y="687"/>
                    </a:lnTo>
                    <a:lnTo>
                      <a:pt x="661" y="677"/>
                    </a:lnTo>
                    <a:lnTo>
                      <a:pt x="671" y="669"/>
                    </a:lnTo>
                    <a:lnTo>
                      <a:pt x="679" y="662"/>
                    </a:lnTo>
                    <a:lnTo>
                      <a:pt x="684" y="657"/>
                    </a:lnTo>
                    <a:lnTo>
                      <a:pt x="687" y="655"/>
                    </a:lnTo>
                    <a:lnTo>
                      <a:pt x="688" y="654"/>
                    </a:lnTo>
                    <a:lnTo>
                      <a:pt x="687" y="656"/>
                    </a:lnTo>
                    <a:lnTo>
                      <a:pt x="685" y="661"/>
                    </a:lnTo>
                    <a:lnTo>
                      <a:pt x="683" y="670"/>
                    </a:lnTo>
                    <a:lnTo>
                      <a:pt x="679" y="681"/>
                    </a:lnTo>
                    <a:lnTo>
                      <a:pt x="675" y="694"/>
                    </a:lnTo>
                    <a:lnTo>
                      <a:pt x="670" y="711"/>
                    </a:lnTo>
                    <a:lnTo>
                      <a:pt x="665" y="728"/>
                    </a:lnTo>
                    <a:lnTo>
                      <a:pt x="661" y="748"/>
                    </a:lnTo>
                    <a:lnTo>
                      <a:pt x="657" y="770"/>
                    </a:lnTo>
                    <a:lnTo>
                      <a:pt x="653" y="791"/>
                    </a:lnTo>
                    <a:lnTo>
                      <a:pt x="650" y="815"/>
                    </a:lnTo>
                    <a:lnTo>
                      <a:pt x="649" y="839"/>
                    </a:lnTo>
                    <a:lnTo>
                      <a:pt x="648" y="863"/>
                    </a:lnTo>
                    <a:lnTo>
                      <a:pt x="649" y="887"/>
                    </a:lnTo>
                    <a:lnTo>
                      <a:pt x="652" y="912"/>
                    </a:lnTo>
                    <a:lnTo>
                      <a:pt x="657" y="935"/>
                    </a:lnTo>
                    <a:lnTo>
                      <a:pt x="663" y="987"/>
                    </a:lnTo>
                    <a:lnTo>
                      <a:pt x="672" y="1037"/>
                    </a:lnTo>
                    <a:lnTo>
                      <a:pt x="680" y="1085"/>
                    </a:lnTo>
                    <a:lnTo>
                      <a:pt x="689" y="1131"/>
                    </a:lnTo>
                    <a:lnTo>
                      <a:pt x="699" y="1175"/>
                    </a:lnTo>
                    <a:lnTo>
                      <a:pt x="710" y="1216"/>
                    </a:lnTo>
                    <a:lnTo>
                      <a:pt x="720" y="1255"/>
                    </a:lnTo>
                    <a:lnTo>
                      <a:pt x="731" y="1290"/>
                    </a:lnTo>
                    <a:lnTo>
                      <a:pt x="741" y="1322"/>
                    </a:lnTo>
                    <a:lnTo>
                      <a:pt x="750" y="1349"/>
                    </a:lnTo>
                    <a:lnTo>
                      <a:pt x="759" y="1374"/>
                    </a:lnTo>
                    <a:lnTo>
                      <a:pt x="762" y="1385"/>
                    </a:lnTo>
                    <a:lnTo>
                      <a:pt x="767" y="1395"/>
                    </a:lnTo>
                    <a:lnTo>
                      <a:pt x="770" y="1404"/>
                    </a:lnTo>
                    <a:lnTo>
                      <a:pt x="773" y="1411"/>
                    </a:lnTo>
                    <a:lnTo>
                      <a:pt x="776" y="1418"/>
                    </a:lnTo>
                    <a:lnTo>
                      <a:pt x="778" y="1424"/>
                    </a:lnTo>
                    <a:lnTo>
                      <a:pt x="779" y="1428"/>
                    </a:lnTo>
                    <a:lnTo>
                      <a:pt x="781" y="1431"/>
                    </a:lnTo>
                    <a:lnTo>
                      <a:pt x="781" y="1433"/>
                    </a:lnTo>
                    <a:lnTo>
                      <a:pt x="782" y="1434"/>
                    </a:lnTo>
                    <a:lnTo>
                      <a:pt x="782" y="1432"/>
                    </a:lnTo>
                    <a:lnTo>
                      <a:pt x="782" y="1427"/>
                    </a:lnTo>
                    <a:lnTo>
                      <a:pt x="783" y="1418"/>
                    </a:lnTo>
                    <a:lnTo>
                      <a:pt x="783" y="1407"/>
                    </a:lnTo>
                    <a:lnTo>
                      <a:pt x="784" y="1394"/>
                    </a:lnTo>
                    <a:lnTo>
                      <a:pt x="786" y="1377"/>
                    </a:lnTo>
                    <a:lnTo>
                      <a:pt x="788" y="1358"/>
                    </a:lnTo>
                    <a:lnTo>
                      <a:pt x="790" y="1337"/>
                    </a:lnTo>
                    <a:lnTo>
                      <a:pt x="792" y="1313"/>
                    </a:lnTo>
                    <a:lnTo>
                      <a:pt x="795" y="1288"/>
                    </a:lnTo>
                    <a:lnTo>
                      <a:pt x="799" y="1261"/>
                    </a:lnTo>
                    <a:lnTo>
                      <a:pt x="803" y="1231"/>
                    </a:lnTo>
                    <a:lnTo>
                      <a:pt x="808" y="1201"/>
                    </a:lnTo>
                    <a:lnTo>
                      <a:pt x="813" y="1169"/>
                    </a:lnTo>
                    <a:lnTo>
                      <a:pt x="818" y="1136"/>
                    </a:lnTo>
                    <a:lnTo>
                      <a:pt x="824" y="1102"/>
                    </a:lnTo>
                    <a:lnTo>
                      <a:pt x="839" y="1032"/>
                    </a:lnTo>
                    <a:lnTo>
                      <a:pt x="856" y="960"/>
                    </a:lnTo>
                    <a:lnTo>
                      <a:pt x="876" y="888"/>
                    </a:lnTo>
                    <a:lnTo>
                      <a:pt x="900" y="816"/>
                    </a:lnTo>
                    <a:lnTo>
                      <a:pt x="927" y="746"/>
                    </a:lnTo>
                    <a:lnTo>
                      <a:pt x="942" y="712"/>
                    </a:lnTo>
                    <a:lnTo>
                      <a:pt x="958" y="679"/>
                    </a:lnTo>
                    <a:lnTo>
                      <a:pt x="974" y="647"/>
                    </a:lnTo>
                    <a:lnTo>
                      <a:pt x="993" y="617"/>
                    </a:lnTo>
                    <a:lnTo>
                      <a:pt x="1011" y="588"/>
                    </a:lnTo>
                    <a:lnTo>
                      <a:pt x="1031" y="561"/>
                    </a:lnTo>
                    <a:lnTo>
                      <a:pt x="1055" y="533"/>
                    </a:lnTo>
                    <a:lnTo>
                      <a:pt x="1080" y="506"/>
                    </a:lnTo>
                    <a:lnTo>
                      <a:pt x="1107" y="480"/>
                    </a:lnTo>
                    <a:lnTo>
                      <a:pt x="1136" y="455"/>
                    </a:lnTo>
                    <a:lnTo>
                      <a:pt x="1165" y="433"/>
                    </a:lnTo>
                    <a:lnTo>
                      <a:pt x="1196" y="410"/>
                    </a:lnTo>
                    <a:lnTo>
                      <a:pt x="1228" y="389"/>
                    </a:lnTo>
                    <a:lnTo>
                      <a:pt x="1261" y="370"/>
                    </a:lnTo>
                    <a:lnTo>
                      <a:pt x="1295" y="351"/>
                    </a:lnTo>
                    <a:lnTo>
                      <a:pt x="1330" y="334"/>
                    </a:lnTo>
                    <a:lnTo>
                      <a:pt x="1403" y="302"/>
                    </a:lnTo>
                    <a:lnTo>
                      <a:pt x="1481" y="274"/>
                    </a:lnTo>
                    <a:lnTo>
                      <a:pt x="1560" y="249"/>
                    </a:lnTo>
                    <a:lnTo>
                      <a:pt x="1603" y="236"/>
                    </a:lnTo>
                    <a:lnTo>
                      <a:pt x="1646" y="221"/>
                    </a:lnTo>
                    <a:lnTo>
                      <a:pt x="1690" y="203"/>
                    </a:lnTo>
                    <a:lnTo>
                      <a:pt x="1736" y="184"/>
                    </a:lnTo>
                    <a:lnTo>
                      <a:pt x="1780" y="164"/>
                    </a:lnTo>
                    <a:lnTo>
                      <a:pt x="1825" y="143"/>
                    </a:lnTo>
                    <a:lnTo>
                      <a:pt x="1867" y="122"/>
                    </a:lnTo>
                    <a:lnTo>
                      <a:pt x="1907" y="101"/>
                    </a:lnTo>
                    <a:lnTo>
                      <a:pt x="1945" y="81"/>
                    </a:lnTo>
                    <a:lnTo>
                      <a:pt x="1981" y="63"/>
                    </a:lnTo>
                    <a:lnTo>
                      <a:pt x="1996" y="54"/>
                    </a:lnTo>
                    <a:lnTo>
                      <a:pt x="2012" y="45"/>
                    </a:lnTo>
                    <a:lnTo>
                      <a:pt x="2026" y="37"/>
                    </a:lnTo>
                    <a:lnTo>
                      <a:pt x="2038" y="30"/>
                    </a:lnTo>
                    <a:lnTo>
                      <a:pt x="2050" y="24"/>
                    </a:lnTo>
                    <a:lnTo>
                      <a:pt x="2060" y="18"/>
                    </a:lnTo>
                    <a:lnTo>
                      <a:pt x="2069" y="12"/>
                    </a:lnTo>
                    <a:lnTo>
                      <a:pt x="2077" y="8"/>
                    </a:lnTo>
                    <a:lnTo>
                      <a:pt x="2083" y="4"/>
                    </a:lnTo>
                    <a:lnTo>
                      <a:pt x="2087" y="2"/>
                    </a:lnTo>
                    <a:lnTo>
                      <a:pt x="2090" y="0"/>
                    </a:lnTo>
                    <a:lnTo>
                      <a:pt x="20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latin typeface="Arial" panose="020B0604020202020204" pitchFamily="34" charset="0"/>
                  <a:ea typeface="+mn-ea"/>
                  <a:cs typeface="+mn-cs"/>
                </a:endParaRPr>
              </a:p>
            </p:txBody>
          </p:sp>
        </p:grpSp>
        <p:sp>
          <p:nvSpPr>
            <p:cNvPr id="33" name="TextBox 32">
              <a:extLst>
                <a:ext uri="{FF2B5EF4-FFF2-40B4-BE49-F238E27FC236}">
                  <a16:creationId xmlns:a16="http://schemas.microsoft.com/office/drawing/2014/main" id="{6F2BD34D-E735-40E3-9238-B98CB34B1CEF}"/>
                </a:ext>
              </a:extLst>
            </p:cNvPr>
            <p:cNvSpPr txBox="1"/>
            <p:nvPr/>
          </p:nvSpPr>
          <p:spPr>
            <a:xfrm>
              <a:off x="10264433" y="2775969"/>
              <a:ext cx="1547396" cy="263149"/>
            </a:xfrm>
            <a:prstGeom prst="rect">
              <a:avLst/>
            </a:prstGeom>
            <a:noFill/>
          </p:spPr>
          <p:txBody>
            <a:bodyPr wrap="square" lIns="45720" tIns="0" rIns="45720" bIns="0"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Azure Cosmos DB</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(Telemetry &amp; device state)</a:t>
              </a:r>
            </a:p>
          </p:txBody>
        </p:sp>
        <p:grpSp>
          <p:nvGrpSpPr>
            <p:cNvPr id="34" name="Group 33">
              <a:extLst>
                <a:ext uri="{FF2B5EF4-FFF2-40B4-BE49-F238E27FC236}">
                  <a16:creationId xmlns:a16="http://schemas.microsoft.com/office/drawing/2014/main" id="{AE724465-5BCB-4054-AFE3-491B228CE3FB}"/>
                </a:ext>
              </a:extLst>
            </p:cNvPr>
            <p:cNvGrpSpPr/>
            <p:nvPr/>
          </p:nvGrpSpPr>
          <p:grpSpPr>
            <a:xfrm>
              <a:off x="10717573" y="2152529"/>
              <a:ext cx="641116" cy="552594"/>
              <a:chOff x="8376458" y="5925518"/>
              <a:chExt cx="1045926" cy="901512"/>
            </a:xfrm>
            <a:noFill/>
          </p:grpSpPr>
          <p:sp>
            <p:nvSpPr>
              <p:cNvPr id="35" name="Star: 4 Points 8">
                <a:extLst>
                  <a:ext uri="{FF2B5EF4-FFF2-40B4-BE49-F238E27FC236}">
                    <a16:creationId xmlns:a16="http://schemas.microsoft.com/office/drawing/2014/main" id="{F23EBF84-47BE-4FC0-93F2-9D2477A95778}"/>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36" name="Star: 4 Points 8">
                <a:extLst>
                  <a:ext uri="{FF2B5EF4-FFF2-40B4-BE49-F238E27FC236}">
                    <a16:creationId xmlns:a16="http://schemas.microsoft.com/office/drawing/2014/main" id="{BED6C14A-4F78-4ABB-8C4C-1D36B2FC3419}"/>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37" name="Oval 36">
                <a:extLst>
                  <a:ext uri="{FF2B5EF4-FFF2-40B4-BE49-F238E27FC236}">
                    <a16:creationId xmlns:a16="http://schemas.microsoft.com/office/drawing/2014/main" id="{9808A8A9-ACB6-4495-8CAD-EBCA963C304F}"/>
                  </a:ext>
                </a:extLst>
              </p:cNvPr>
              <p:cNvSpPr/>
              <p:nvPr/>
            </p:nvSpPr>
            <p:spPr bwMode="auto">
              <a:xfrm>
                <a:off x="8567675" y="6095745"/>
                <a:ext cx="647663" cy="647662"/>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38" name="Oval 9">
                <a:extLst>
                  <a:ext uri="{FF2B5EF4-FFF2-40B4-BE49-F238E27FC236}">
                    <a16:creationId xmlns:a16="http://schemas.microsoft.com/office/drawing/2014/main" id="{0335366F-C8AA-4F8A-91E0-8BA396A814B0}"/>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sp>
          <p:nvSpPr>
            <p:cNvPr id="39" name="TextBox 38">
              <a:extLst>
                <a:ext uri="{FF2B5EF4-FFF2-40B4-BE49-F238E27FC236}">
                  <a16:creationId xmlns:a16="http://schemas.microsoft.com/office/drawing/2014/main" id="{A598752A-1B39-4A40-9104-EAB037D73B4C}"/>
                </a:ext>
              </a:extLst>
            </p:cNvPr>
            <p:cNvSpPr txBox="1"/>
            <p:nvPr/>
          </p:nvSpPr>
          <p:spPr>
            <a:xfrm>
              <a:off x="8930469" y="2775969"/>
              <a:ext cx="1077846" cy="263149"/>
            </a:xfrm>
            <a:prstGeom prst="rect">
              <a:avLst/>
            </a:prstGeom>
            <a:noFill/>
          </p:spPr>
          <p:txBody>
            <a:bodyPr wrap="square" lIns="45720" tIns="0" rIns="45720" bIns="0"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Apache Storm on Azure HDInsight</a:t>
              </a:r>
            </a:p>
          </p:txBody>
        </p:sp>
        <p:sp>
          <p:nvSpPr>
            <p:cNvPr id="40" name="TextBox 39">
              <a:extLst>
                <a:ext uri="{FF2B5EF4-FFF2-40B4-BE49-F238E27FC236}">
                  <a16:creationId xmlns:a16="http://schemas.microsoft.com/office/drawing/2014/main" id="{BA55994B-6E01-4F1F-82BC-18254A900F06}"/>
                </a:ext>
              </a:extLst>
            </p:cNvPr>
            <p:cNvSpPr txBox="1"/>
            <p:nvPr/>
          </p:nvSpPr>
          <p:spPr>
            <a:xfrm>
              <a:off x="8930469" y="4146528"/>
              <a:ext cx="1077846" cy="263149"/>
            </a:xfrm>
            <a:prstGeom prst="rect">
              <a:avLst/>
            </a:prstGeom>
            <a:noFill/>
          </p:spPr>
          <p:txBody>
            <a:bodyPr wrap="square" lIns="45720" tIns="0" rIns="45720" bIns="0"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Azure Storage (archival)</a:t>
              </a:r>
            </a:p>
          </p:txBody>
        </p:sp>
        <p:sp>
          <p:nvSpPr>
            <p:cNvPr id="41" name="TextBox 40">
              <a:extLst>
                <a:ext uri="{FF2B5EF4-FFF2-40B4-BE49-F238E27FC236}">
                  <a16:creationId xmlns:a16="http://schemas.microsoft.com/office/drawing/2014/main" id="{43051842-C848-46C8-AB5F-D983E53EE7E5}"/>
                </a:ext>
              </a:extLst>
            </p:cNvPr>
            <p:cNvSpPr txBox="1"/>
            <p:nvPr/>
          </p:nvSpPr>
          <p:spPr>
            <a:xfrm>
              <a:off x="10338456" y="3942443"/>
              <a:ext cx="1399350" cy="394723"/>
            </a:xfrm>
            <a:prstGeom prst="rect">
              <a:avLst/>
            </a:prstGeom>
            <a:noFill/>
          </p:spPr>
          <p:txBody>
            <a:bodyPr wrap="square" lIns="45720" tIns="0" rIns="45720" bIns="0"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Azure Web Jobs (Change feed processor)</a:t>
              </a:r>
            </a:p>
          </p:txBody>
        </p:sp>
        <p:sp>
          <p:nvSpPr>
            <p:cNvPr id="42" name="TextBox 41">
              <a:extLst>
                <a:ext uri="{FF2B5EF4-FFF2-40B4-BE49-F238E27FC236}">
                  <a16:creationId xmlns:a16="http://schemas.microsoft.com/office/drawing/2014/main" id="{945CDD16-CC56-4DD8-81DE-08BDD30EAEE7}"/>
                </a:ext>
              </a:extLst>
            </p:cNvPr>
            <p:cNvSpPr txBox="1"/>
            <p:nvPr/>
          </p:nvSpPr>
          <p:spPr>
            <a:xfrm>
              <a:off x="10338456" y="5078446"/>
              <a:ext cx="1399350" cy="131574"/>
            </a:xfrm>
            <a:prstGeom prst="rect">
              <a:avLst/>
            </a:prstGeom>
            <a:noFill/>
          </p:spPr>
          <p:txBody>
            <a:bodyPr wrap="square" lIns="45720" tIns="0" rIns="45720" bIns="0"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Logic apps</a:t>
              </a:r>
            </a:p>
          </p:txBody>
        </p:sp>
        <p:sp>
          <p:nvSpPr>
            <p:cNvPr id="44" name="TextBox 43">
              <a:extLst>
                <a:ext uri="{FF2B5EF4-FFF2-40B4-BE49-F238E27FC236}">
                  <a16:creationId xmlns:a16="http://schemas.microsoft.com/office/drawing/2014/main" id="{CD626B19-56CC-48FF-88F5-943F46576DCB}"/>
                </a:ext>
              </a:extLst>
            </p:cNvPr>
            <p:cNvSpPr txBox="1"/>
            <p:nvPr/>
          </p:nvSpPr>
          <p:spPr>
            <a:xfrm>
              <a:off x="7582602" y="2775969"/>
              <a:ext cx="1077846" cy="131574"/>
            </a:xfrm>
            <a:prstGeom prst="rect">
              <a:avLst/>
            </a:prstGeom>
            <a:noFill/>
          </p:spPr>
          <p:txBody>
            <a:bodyPr wrap="square" lIns="45720" tIns="0" rIns="45720" bIns="0"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Azure IoT Hub</a:t>
              </a:r>
            </a:p>
          </p:txBody>
        </p:sp>
        <p:grpSp>
          <p:nvGrpSpPr>
            <p:cNvPr id="45" name="Group 44">
              <a:extLst>
                <a:ext uri="{FF2B5EF4-FFF2-40B4-BE49-F238E27FC236}">
                  <a16:creationId xmlns:a16="http://schemas.microsoft.com/office/drawing/2014/main" id="{FA42559B-EF8F-4BAC-875A-2375EC156DCB}"/>
                </a:ext>
              </a:extLst>
            </p:cNvPr>
            <p:cNvGrpSpPr/>
            <p:nvPr/>
          </p:nvGrpSpPr>
          <p:grpSpPr>
            <a:xfrm>
              <a:off x="9226218" y="3631474"/>
              <a:ext cx="473648" cy="422366"/>
              <a:chOff x="2488012" y="1320237"/>
              <a:chExt cx="4696415" cy="4187934"/>
            </a:xfrm>
          </p:grpSpPr>
          <p:sp>
            <p:nvSpPr>
              <p:cNvPr id="46" name="Hexagon 45">
                <a:extLst>
                  <a:ext uri="{FF2B5EF4-FFF2-40B4-BE49-F238E27FC236}">
                    <a16:creationId xmlns:a16="http://schemas.microsoft.com/office/drawing/2014/main" id="{A4256B50-EAE2-4630-8F84-D2DD2BD8EBD8}"/>
                  </a:ext>
                </a:extLst>
              </p:cNvPr>
              <p:cNvSpPr/>
              <p:nvPr/>
            </p:nvSpPr>
            <p:spPr bwMode="auto">
              <a:xfrm>
                <a:off x="2488012" y="1320237"/>
                <a:ext cx="4696415" cy="4187934"/>
              </a:xfrm>
              <a:prstGeom prst="hexagon">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47" name="Snip Single Corner Rectangle 26">
                <a:extLst>
                  <a:ext uri="{FF2B5EF4-FFF2-40B4-BE49-F238E27FC236}">
                    <a16:creationId xmlns:a16="http://schemas.microsoft.com/office/drawing/2014/main" id="{7F2EC39B-3357-4F9A-B796-709BD33DD627}"/>
                  </a:ext>
                </a:extLst>
              </p:cNvPr>
              <p:cNvSpPr/>
              <p:nvPr/>
            </p:nvSpPr>
            <p:spPr bwMode="auto">
              <a:xfrm>
                <a:off x="3677764" y="2189582"/>
                <a:ext cx="2316905" cy="2449244"/>
              </a:xfrm>
              <a:prstGeom prst="snip1Rect">
                <a:avLst>
                  <a:gd name="adj" fmla="val 28736"/>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0" rIns="0" bIns="91440" numCol="1" spcCol="0" rtlCol="0" fromWordArt="0" anchor="ctr" anchorCtr="1"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600" b="0"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endParaRPr>
              </a:p>
            </p:txBody>
          </p:sp>
          <p:grpSp>
            <p:nvGrpSpPr>
              <p:cNvPr id="48" name="Group 47">
                <a:extLst>
                  <a:ext uri="{FF2B5EF4-FFF2-40B4-BE49-F238E27FC236}">
                    <a16:creationId xmlns:a16="http://schemas.microsoft.com/office/drawing/2014/main" id="{050145EC-AB68-4A4C-A781-CF4CE2DBF6A9}"/>
                  </a:ext>
                </a:extLst>
              </p:cNvPr>
              <p:cNvGrpSpPr/>
              <p:nvPr/>
            </p:nvGrpSpPr>
            <p:grpSpPr>
              <a:xfrm>
                <a:off x="4271183" y="2716511"/>
                <a:ext cx="790236" cy="1472561"/>
                <a:chOff x="4917030" y="1019829"/>
                <a:chExt cx="123056" cy="229308"/>
              </a:xfrm>
            </p:grpSpPr>
            <p:sp>
              <p:nvSpPr>
                <p:cNvPr id="50" name="Freeform: Shape 49">
                  <a:extLst>
                    <a:ext uri="{FF2B5EF4-FFF2-40B4-BE49-F238E27FC236}">
                      <a16:creationId xmlns:a16="http://schemas.microsoft.com/office/drawing/2014/main" id="{C1A694EE-50B0-4787-9B26-52355B70B9B4}"/>
                    </a:ext>
                  </a:extLst>
                </p:cNvPr>
                <p:cNvSpPr/>
                <p:nvPr/>
              </p:nvSpPr>
              <p:spPr bwMode="auto">
                <a:xfrm>
                  <a:off x="4981844" y="1019829"/>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1" name="Freeform: Shape 50">
                  <a:extLst>
                    <a:ext uri="{FF2B5EF4-FFF2-40B4-BE49-F238E27FC236}">
                      <a16:creationId xmlns:a16="http://schemas.microsoft.com/office/drawing/2014/main" id="{C298285B-4C91-4C93-9F5B-3CF1D1696592}"/>
                    </a:ext>
                  </a:extLst>
                </p:cNvPr>
                <p:cNvSpPr/>
                <p:nvPr/>
              </p:nvSpPr>
              <p:spPr bwMode="auto">
                <a:xfrm>
                  <a:off x="4929274" y="1019829"/>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2" name="Freeform: Shape 51">
                  <a:extLst>
                    <a:ext uri="{FF2B5EF4-FFF2-40B4-BE49-F238E27FC236}">
                      <a16:creationId xmlns:a16="http://schemas.microsoft.com/office/drawing/2014/main" id="{7E6B0F01-E004-47A6-A2BE-B2743583CD53}"/>
                    </a:ext>
                  </a:extLst>
                </p:cNvPr>
                <p:cNvSpPr/>
                <p:nvPr/>
              </p:nvSpPr>
              <p:spPr bwMode="auto">
                <a:xfrm>
                  <a:off x="4917030" y="1156660"/>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3" name="Freeform: Shape 52">
                  <a:extLst>
                    <a:ext uri="{FF2B5EF4-FFF2-40B4-BE49-F238E27FC236}">
                      <a16:creationId xmlns:a16="http://schemas.microsoft.com/office/drawing/2014/main" id="{7496A998-2B2A-45A3-B219-21E27939D47B}"/>
                    </a:ext>
                  </a:extLst>
                </p:cNvPr>
                <p:cNvSpPr/>
                <p:nvPr/>
              </p:nvSpPr>
              <p:spPr bwMode="auto">
                <a:xfrm>
                  <a:off x="5010414" y="1156660"/>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sp>
            <p:nvSpPr>
              <p:cNvPr id="49" name="Right Triangle 48">
                <a:extLst>
                  <a:ext uri="{FF2B5EF4-FFF2-40B4-BE49-F238E27FC236}">
                    <a16:creationId xmlns:a16="http://schemas.microsoft.com/office/drawing/2014/main" id="{D22FEB6D-14DD-4F5E-85DB-07F68EAF9861}"/>
                  </a:ext>
                </a:extLst>
              </p:cNvPr>
              <p:cNvSpPr/>
              <p:nvPr/>
            </p:nvSpPr>
            <p:spPr bwMode="auto">
              <a:xfrm>
                <a:off x="5326469" y="2189582"/>
                <a:ext cx="668200" cy="662475"/>
              </a:xfrm>
              <a:prstGeom prst="rtTriangl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grpSp>
          <p:nvGrpSpPr>
            <p:cNvPr id="54" name="Group 53">
              <a:extLst>
                <a:ext uri="{FF2B5EF4-FFF2-40B4-BE49-F238E27FC236}">
                  <a16:creationId xmlns:a16="http://schemas.microsoft.com/office/drawing/2014/main" id="{0084C9E6-0348-4B37-82D4-1A982628636A}"/>
                </a:ext>
              </a:extLst>
            </p:cNvPr>
            <p:cNvGrpSpPr/>
            <p:nvPr/>
          </p:nvGrpSpPr>
          <p:grpSpPr>
            <a:xfrm>
              <a:off x="10834782" y="3434750"/>
              <a:ext cx="365487" cy="365487"/>
              <a:chOff x="4199876" y="4606668"/>
              <a:chExt cx="596892" cy="596892"/>
            </a:xfrm>
            <a:noFill/>
          </p:grpSpPr>
          <p:sp>
            <p:nvSpPr>
              <p:cNvPr id="55" name="Freeform 220">
                <a:extLst>
                  <a:ext uri="{FF2B5EF4-FFF2-40B4-BE49-F238E27FC236}">
                    <a16:creationId xmlns:a16="http://schemas.microsoft.com/office/drawing/2014/main" id="{8C778B82-1AD2-4994-8FDD-CAFB1CC8805F}"/>
                  </a:ext>
                </a:extLst>
              </p:cNvPr>
              <p:cNvSpPr/>
              <p:nvPr/>
            </p:nvSpPr>
            <p:spPr bwMode="auto">
              <a:xfrm>
                <a:off x="4199876" y="4606668"/>
                <a:ext cx="596892" cy="596892"/>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6" name="Freeform: Shape 55">
                <a:extLst>
                  <a:ext uri="{FF2B5EF4-FFF2-40B4-BE49-F238E27FC236}">
                    <a16:creationId xmlns:a16="http://schemas.microsoft.com/office/drawing/2014/main" id="{7D092BAA-32FB-44AF-A002-2EE8B7148938}"/>
                  </a:ext>
                </a:extLst>
              </p:cNvPr>
              <p:cNvSpPr/>
              <p:nvPr/>
            </p:nvSpPr>
            <p:spPr bwMode="auto">
              <a:xfrm>
                <a:off x="4377418" y="4631871"/>
                <a:ext cx="402771" cy="375558"/>
              </a:xfrm>
              <a:custGeom>
                <a:avLst/>
                <a:gdLst>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Lst>
                <a:ahLst/>
                <a:cxnLst>
                  <a:cxn ang="0">
                    <a:pos x="connsiteX0" y="connsiteY0"/>
                  </a:cxn>
                  <a:cxn ang="0">
                    <a:pos x="connsiteX1" y="connsiteY1"/>
                  </a:cxn>
                </a:cxnLst>
                <a:rect l="l" t="t" r="r" b="b"/>
                <a:pathLst>
                  <a:path w="402771" h="375558">
                    <a:moveTo>
                      <a:pt x="0" y="0"/>
                    </a:moveTo>
                    <a:cubicBezTo>
                      <a:pt x="117928" y="153761"/>
                      <a:pt x="263071" y="270783"/>
                      <a:pt x="402771" y="375558"/>
                    </a:cubicBezTo>
                  </a:path>
                </a:pathLst>
              </a:custGeom>
              <a:grpFill/>
              <a:ln w="12700" cap="rnd">
                <a:solidFill>
                  <a:schemeClr val="tx2"/>
                </a:solidFill>
                <a:miter lim="800000"/>
                <a:headEnd/>
                <a:tailEn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Arial" panose="020B0604020202020204" pitchFamily="34" charset="0"/>
                  <a:ea typeface="+mn-ea"/>
                  <a:cs typeface="+mn-cs"/>
                </a:endParaRPr>
              </a:p>
            </p:txBody>
          </p:sp>
          <p:sp>
            <p:nvSpPr>
              <p:cNvPr id="57" name="Freeform: Shape 56">
                <a:extLst>
                  <a:ext uri="{FF2B5EF4-FFF2-40B4-BE49-F238E27FC236}">
                    <a16:creationId xmlns:a16="http://schemas.microsoft.com/office/drawing/2014/main" id="{F8A71545-FB70-4DD7-BF4E-83983B90E9B1}"/>
                  </a:ext>
                </a:extLst>
              </p:cNvPr>
              <p:cNvSpPr/>
              <p:nvPr/>
            </p:nvSpPr>
            <p:spPr bwMode="auto">
              <a:xfrm>
                <a:off x="4273495" y="4712235"/>
                <a:ext cx="460193" cy="375558"/>
              </a:xfrm>
              <a:custGeom>
                <a:avLst/>
                <a:gdLst>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7592"/>
                  <a:gd name="connsiteY0" fmla="*/ 0 h 375558"/>
                  <a:gd name="connsiteX1" fmla="*/ 407592 w 407592"/>
                  <a:gd name="connsiteY1" fmla="*/ 375558 h 375558"/>
                  <a:gd name="connsiteX0" fmla="*/ 0 w 407592"/>
                  <a:gd name="connsiteY0" fmla="*/ 0 h 375558"/>
                  <a:gd name="connsiteX1" fmla="*/ 407592 w 407592"/>
                  <a:gd name="connsiteY1" fmla="*/ 375558 h 375558"/>
                </a:gdLst>
                <a:ahLst/>
                <a:cxnLst>
                  <a:cxn ang="0">
                    <a:pos x="connsiteX0" y="connsiteY0"/>
                  </a:cxn>
                  <a:cxn ang="0">
                    <a:pos x="connsiteX1" y="connsiteY1"/>
                  </a:cxn>
                </a:cxnLst>
                <a:rect l="l" t="t" r="r" b="b"/>
                <a:pathLst>
                  <a:path w="407592" h="375558">
                    <a:moveTo>
                      <a:pt x="0" y="0"/>
                    </a:moveTo>
                    <a:cubicBezTo>
                      <a:pt x="28744" y="304800"/>
                      <a:pt x="266686" y="374197"/>
                      <a:pt x="407592" y="375558"/>
                    </a:cubicBezTo>
                  </a:path>
                </a:pathLst>
              </a:custGeom>
              <a:grpFill/>
              <a:ln w="12700" cap="rnd">
                <a:solidFill>
                  <a:schemeClr val="tx2"/>
                </a:solidFill>
                <a:miter lim="800000"/>
                <a:headEnd/>
                <a:tailEn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Arial" panose="020B0604020202020204" pitchFamily="34" charset="0"/>
                  <a:ea typeface="+mn-ea"/>
                  <a:cs typeface="+mn-cs"/>
                </a:endParaRPr>
              </a:p>
            </p:txBody>
          </p:sp>
          <p:sp>
            <p:nvSpPr>
              <p:cNvPr id="58" name="Freeform: Shape 57">
                <a:extLst>
                  <a:ext uri="{FF2B5EF4-FFF2-40B4-BE49-F238E27FC236}">
                    <a16:creationId xmlns:a16="http://schemas.microsoft.com/office/drawing/2014/main" id="{168C205F-30DC-46CB-99CB-A72EFED1D55E}"/>
                  </a:ext>
                </a:extLst>
              </p:cNvPr>
              <p:cNvSpPr/>
              <p:nvPr/>
            </p:nvSpPr>
            <p:spPr bwMode="auto">
              <a:xfrm flipV="1">
                <a:off x="4284729" y="4692865"/>
                <a:ext cx="420775" cy="421839"/>
              </a:xfrm>
              <a:custGeom>
                <a:avLst/>
                <a:gdLst>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7592"/>
                  <a:gd name="connsiteY0" fmla="*/ 0 h 375558"/>
                  <a:gd name="connsiteX1" fmla="*/ 407592 w 407592"/>
                  <a:gd name="connsiteY1" fmla="*/ 375558 h 375558"/>
                  <a:gd name="connsiteX0" fmla="*/ 0 w 407592"/>
                  <a:gd name="connsiteY0" fmla="*/ 0 h 375558"/>
                  <a:gd name="connsiteX1" fmla="*/ 407592 w 407592"/>
                  <a:gd name="connsiteY1" fmla="*/ 375558 h 375558"/>
                </a:gdLst>
                <a:ahLst/>
                <a:cxnLst>
                  <a:cxn ang="0">
                    <a:pos x="connsiteX0" y="connsiteY0"/>
                  </a:cxn>
                  <a:cxn ang="0">
                    <a:pos x="connsiteX1" y="connsiteY1"/>
                  </a:cxn>
                </a:cxnLst>
                <a:rect l="l" t="t" r="r" b="b"/>
                <a:pathLst>
                  <a:path w="407592" h="375558">
                    <a:moveTo>
                      <a:pt x="0" y="0"/>
                    </a:moveTo>
                    <a:cubicBezTo>
                      <a:pt x="28744" y="304800"/>
                      <a:pt x="266686" y="374197"/>
                      <a:pt x="407592" y="375558"/>
                    </a:cubicBezTo>
                  </a:path>
                </a:pathLst>
              </a:custGeom>
              <a:grpFill/>
              <a:ln w="12700" cap="rnd">
                <a:solidFill>
                  <a:schemeClr val="tx2"/>
                </a:solidFill>
                <a:miter lim="800000"/>
                <a:headEnd/>
                <a:tailEn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Arial" panose="020B0604020202020204" pitchFamily="34" charset="0"/>
                  <a:ea typeface="+mn-ea"/>
                  <a:cs typeface="+mn-cs"/>
                </a:endParaRPr>
              </a:p>
            </p:txBody>
          </p:sp>
          <p:sp>
            <p:nvSpPr>
              <p:cNvPr id="59" name="Freeform 220">
                <a:extLst>
                  <a:ext uri="{FF2B5EF4-FFF2-40B4-BE49-F238E27FC236}">
                    <a16:creationId xmlns:a16="http://schemas.microsoft.com/office/drawing/2014/main" id="{C2B5A509-FA84-4D47-B80B-8AE918E7855A}"/>
                  </a:ext>
                </a:extLst>
              </p:cNvPr>
              <p:cNvSpPr/>
              <p:nvPr/>
            </p:nvSpPr>
            <p:spPr bwMode="auto">
              <a:xfrm>
                <a:off x="4271239" y="4834788"/>
                <a:ext cx="153804" cy="153804"/>
              </a:xfrm>
              <a:prstGeom prst="ellipse">
                <a:avLst/>
              </a:prstGeom>
              <a:solidFill>
                <a:schemeClr val="bg1">
                  <a:lumMod val="95000"/>
                </a:schemeClr>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0" name="Freeform 220">
                <a:extLst>
                  <a:ext uri="{FF2B5EF4-FFF2-40B4-BE49-F238E27FC236}">
                    <a16:creationId xmlns:a16="http://schemas.microsoft.com/office/drawing/2014/main" id="{D89BA869-235D-43B0-A3F7-CBB3B3CA3029}"/>
                  </a:ext>
                </a:extLst>
              </p:cNvPr>
              <p:cNvSpPr/>
              <p:nvPr/>
            </p:nvSpPr>
            <p:spPr bwMode="auto">
              <a:xfrm>
                <a:off x="4605362" y="4861832"/>
                <a:ext cx="110604" cy="110604"/>
              </a:xfrm>
              <a:prstGeom prst="ellipse">
                <a:avLst/>
              </a:prstGeom>
              <a:solidFill>
                <a:schemeClr val="bg1">
                  <a:lumMod val="95000"/>
                </a:schemeClr>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1" name="Freeform 220">
                <a:extLst>
                  <a:ext uri="{FF2B5EF4-FFF2-40B4-BE49-F238E27FC236}">
                    <a16:creationId xmlns:a16="http://schemas.microsoft.com/office/drawing/2014/main" id="{ED9095B9-D0DA-41C8-999B-7E8FEE7B0F22}"/>
                  </a:ext>
                </a:extLst>
              </p:cNvPr>
              <p:cNvSpPr/>
              <p:nvPr/>
            </p:nvSpPr>
            <p:spPr bwMode="auto">
              <a:xfrm>
                <a:off x="4482978" y="5012457"/>
                <a:ext cx="100549" cy="100549"/>
              </a:xfrm>
              <a:prstGeom prst="ellipse">
                <a:avLst/>
              </a:prstGeom>
              <a:solidFill>
                <a:schemeClr val="bg1">
                  <a:lumMod val="95000"/>
                </a:schemeClr>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pic>
          <p:nvPicPr>
            <p:cNvPr id="4" name="Graphic 3" descr="Gears">
              <a:extLst>
                <a:ext uri="{FF2B5EF4-FFF2-40B4-BE49-F238E27FC236}">
                  <a16:creationId xmlns:a16="http://schemas.microsoft.com/office/drawing/2014/main" id="{5B7653FE-AD5B-4148-A35B-F8871DDA8BB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800000">
              <a:off x="10909629" y="3557190"/>
              <a:ext cx="408974" cy="408974"/>
            </a:xfrm>
            <a:prstGeom prst="rect">
              <a:avLst/>
            </a:prstGeom>
          </p:spPr>
        </p:pic>
        <p:grpSp>
          <p:nvGrpSpPr>
            <p:cNvPr id="62" name="Group 61">
              <a:extLst>
                <a:ext uri="{FF2B5EF4-FFF2-40B4-BE49-F238E27FC236}">
                  <a16:creationId xmlns:a16="http://schemas.microsoft.com/office/drawing/2014/main" id="{4DDC9DA9-08E0-44C9-BF2B-98F71B273655}"/>
                </a:ext>
              </a:extLst>
            </p:cNvPr>
            <p:cNvGrpSpPr/>
            <p:nvPr/>
          </p:nvGrpSpPr>
          <p:grpSpPr>
            <a:xfrm>
              <a:off x="7820657" y="2235362"/>
              <a:ext cx="423232" cy="437464"/>
              <a:chOff x="6175919" y="4051028"/>
              <a:chExt cx="248788" cy="257154"/>
            </a:xfrm>
          </p:grpSpPr>
          <p:sp>
            <p:nvSpPr>
              <p:cNvPr id="63" name="Freeform: Shape 526">
                <a:extLst>
                  <a:ext uri="{FF2B5EF4-FFF2-40B4-BE49-F238E27FC236}">
                    <a16:creationId xmlns:a16="http://schemas.microsoft.com/office/drawing/2014/main" id="{F93AC1B9-B25D-4998-ABBF-E8982FDE7DFD}"/>
                  </a:ext>
                </a:extLst>
              </p:cNvPr>
              <p:cNvSpPr/>
              <p:nvPr/>
            </p:nvSpPr>
            <p:spPr bwMode="auto">
              <a:xfrm>
                <a:off x="6218786" y="4102336"/>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4" name="Freeform: Shape 527">
                <a:extLst>
                  <a:ext uri="{FF2B5EF4-FFF2-40B4-BE49-F238E27FC236}">
                    <a16:creationId xmlns:a16="http://schemas.microsoft.com/office/drawing/2014/main" id="{12C936EF-EA21-475C-9A13-343247E6B557}"/>
                  </a:ext>
                </a:extLst>
              </p:cNvPr>
              <p:cNvSpPr/>
              <p:nvPr/>
            </p:nvSpPr>
            <p:spPr bwMode="auto">
              <a:xfrm>
                <a:off x="6288613" y="4132320"/>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5" name="Freeform: Shape 529">
                <a:extLst>
                  <a:ext uri="{FF2B5EF4-FFF2-40B4-BE49-F238E27FC236}">
                    <a16:creationId xmlns:a16="http://schemas.microsoft.com/office/drawing/2014/main" id="{6446A768-C5BE-4CE2-90E5-131E9679556E}"/>
                  </a:ext>
                </a:extLst>
              </p:cNvPr>
              <p:cNvSpPr/>
              <p:nvPr/>
            </p:nvSpPr>
            <p:spPr bwMode="auto">
              <a:xfrm>
                <a:off x="6218786" y="4162303"/>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6" name="Freeform: Shape 530">
                <a:extLst>
                  <a:ext uri="{FF2B5EF4-FFF2-40B4-BE49-F238E27FC236}">
                    <a16:creationId xmlns:a16="http://schemas.microsoft.com/office/drawing/2014/main" id="{81584ADE-C8DC-4662-9716-12D2382CA9B5}"/>
                  </a:ext>
                </a:extLst>
              </p:cNvPr>
              <p:cNvSpPr/>
              <p:nvPr/>
            </p:nvSpPr>
            <p:spPr bwMode="auto">
              <a:xfrm>
                <a:off x="6358440" y="4162303"/>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7" name="Freeform: Shape 531">
                <a:extLst>
                  <a:ext uri="{FF2B5EF4-FFF2-40B4-BE49-F238E27FC236}">
                    <a16:creationId xmlns:a16="http://schemas.microsoft.com/office/drawing/2014/main" id="{34ECEEC7-C53D-4F6E-A4D1-E6134FCFB2D7}"/>
                  </a:ext>
                </a:extLst>
              </p:cNvPr>
              <p:cNvSpPr/>
              <p:nvPr/>
            </p:nvSpPr>
            <p:spPr bwMode="auto">
              <a:xfrm>
                <a:off x="6288613" y="4192287"/>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8" name="Freeform: Shape 532">
                <a:extLst>
                  <a:ext uri="{FF2B5EF4-FFF2-40B4-BE49-F238E27FC236}">
                    <a16:creationId xmlns:a16="http://schemas.microsoft.com/office/drawing/2014/main" id="{093E18A4-9DA3-418D-AFA5-E4EB94EDF2A8}"/>
                  </a:ext>
                </a:extLst>
              </p:cNvPr>
              <p:cNvSpPr/>
              <p:nvPr/>
            </p:nvSpPr>
            <p:spPr bwMode="auto">
              <a:xfrm>
                <a:off x="6218786" y="4222271"/>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9" name="Freeform: Shape 524">
                <a:extLst>
                  <a:ext uri="{FF2B5EF4-FFF2-40B4-BE49-F238E27FC236}">
                    <a16:creationId xmlns:a16="http://schemas.microsoft.com/office/drawing/2014/main" id="{9CEAEEF5-F606-4ADC-938F-47524C61F4F8}"/>
                  </a:ext>
                </a:extLst>
              </p:cNvPr>
              <p:cNvSpPr/>
              <p:nvPr/>
            </p:nvSpPr>
            <p:spPr bwMode="auto">
              <a:xfrm>
                <a:off x="6175919" y="4051028"/>
                <a:ext cx="248788" cy="60145"/>
              </a:xfrm>
              <a:custGeom>
                <a:avLst/>
                <a:gdLst>
                  <a:gd name="connsiteX0" fmla="*/ 3087278 w 3087278"/>
                  <a:gd name="connsiteY0" fmla="*/ 0 h 746355"/>
                  <a:gd name="connsiteX1" fmla="*/ 3087278 w 3087278"/>
                  <a:gd name="connsiteY1" fmla="*/ 1 h 746355"/>
                  <a:gd name="connsiteX2" fmla="*/ 3087278 w 3087278"/>
                  <a:gd name="connsiteY2" fmla="*/ 746353 h 746355"/>
                  <a:gd name="connsiteX3" fmla="*/ 2683739 w 3087278"/>
                  <a:gd name="connsiteY3" fmla="*/ 746353 h 746355"/>
                  <a:gd name="connsiteX4" fmla="*/ 2683739 w 3087278"/>
                  <a:gd name="connsiteY4" fmla="*/ 403542 h 746355"/>
                  <a:gd name="connsiteX5" fmla="*/ 403540 w 3087278"/>
                  <a:gd name="connsiteY5" fmla="*/ 403542 h 746355"/>
                  <a:gd name="connsiteX6" fmla="*/ 403540 w 3087278"/>
                  <a:gd name="connsiteY6" fmla="*/ 746355 h 746355"/>
                  <a:gd name="connsiteX7" fmla="*/ 0 w 3087278"/>
                  <a:gd name="connsiteY7" fmla="*/ 746355 h 746355"/>
                  <a:gd name="connsiteX8" fmla="*/ 0 w 3087278"/>
                  <a:gd name="connsiteY8" fmla="*/ 1 h 746355"/>
                  <a:gd name="connsiteX9" fmla="*/ 1 w 3087278"/>
                  <a:gd name="connsiteY9" fmla="*/ 1 h 746355"/>
                  <a:gd name="connsiteX10" fmla="*/ 3087278 w 3087278"/>
                  <a:gd name="connsiteY10" fmla="*/ 0 h 746355"/>
                  <a:gd name="connsiteX0" fmla="*/ 2683739 w 3087278"/>
                  <a:gd name="connsiteY0" fmla="*/ 403542 h 746355"/>
                  <a:gd name="connsiteX1" fmla="*/ 403540 w 3087278"/>
                  <a:gd name="connsiteY1" fmla="*/ 403542 h 746355"/>
                  <a:gd name="connsiteX2" fmla="*/ 403540 w 3087278"/>
                  <a:gd name="connsiteY2" fmla="*/ 746355 h 746355"/>
                  <a:gd name="connsiteX3" fmla="*/ 0 w 3087278"/>
                  <a:gd name="connsiteY3" fmla="*/ 746355 h 746355"/>
                  <a:gd name="connsiteX4" fmla="*/ 0 w 3087278"/>
                  <a:gd name="connsiteY4" fmla="*/ 1 h 746355"/>
                  <a:gd name="connsiteX5" fmla="*/ 1 w 3087278"/>
                  <a:gd name="connsiteY5" fmla="*/ 1 h 746355"/>
                  <a:gd name="connsiteX6" fmla="*/ 3087278 w 3087278"/>
                  <a:gd name="connsiteY6" fmla="*/ 0 h 746355"/>
                  <a:gd name="connsiteX7" fmla="*/ 3087278 w 3087278"/>
                  <a:gd name="connsiteY7" fmla="*/ 1 h 746355"/>
                  <a:gd name="connsiteX8" fmla="*/ 3087278 w 3087278"/>
                  <a:gd name="connsiteY8" fmla="*/ 746353 h 746355"/>
                  <a:gd name="connsiteX9" fmla="*/ 2683739 w 3087278"/>
                  <a:gd name="connsiteY9" fmla="*/ 746353 h 746355"/>
                  <a:gd name="connsiteX10" fmla="*/ 2775179 w 3087278"/>
                  <a:gd name="connsiteY10" fmla="*/ 494982 h 746355"/>
                  <a:gd name="connsiteX0" fmla="*/ 2683739 w 3087278"/>
                  <a:gd name="connsiteY0" fmla="*/ 403542 h 746355"/>
                  <a:gd name="connsiteX1" fmla="*/ 403540 w 3087278"/>
                  <a:gd name="connsiteY1" fmla="*/ 403542 h 746355"/>
                  <a:gd name="connsiteX2" fmla="*/ 403540 w 3087278"/>
                  <a:gd name="connsiteY2" fmla="*/ 746355 h 746355"/>
                  <a:gd name="connsiteX3" fmla="*/ 0 w 3087278"/>
                  <a:gd name="connsiteY3" fmla="*/ 746355 h 746355"/>
                  <a:gd name="connsiteX4" fmla="*/ 0 w 3087278"/>
                  <a:gd name="connsiteY4" fmla="*/ 1 h 746355"/>
                  <a:gd name="connsiteX5" fmla="*/ 1 w 3087278"/>
                  <a:gd name="connsiteY5" fmla="*/ 1 h 746355"/>
                  <a:gd name="connsiteX6" fmla="*/ 3087278 w 3087278"/>
                  <a:gd name="connsiteY6" fmla="*/ 0 h 746355"/>
                  <a:gd name="connsiteX7" fmla="*/ 3087278 w 3087278"/>
                  <a:gd name="connsiteY7" fmla="*/ 1 h 746355"/>
                  <a:gd name="connsiteX8" fmla="*/ 3087278 w 3087278"/>
                  <a:gd name="connsiteY8" fmla="*/ 746353 h 746355"/>
                  <a:gd name="connsiteX9" fmla="*/ 2683739 w 3087278"/>
                  <a:gd name="connsiteY9" fmla="*/ 746353 h 746355"/>
                  <a:gd name="connsiteX0" fmla="*/ 2683739 w 3087278"/>
                  <a:gd name="connsiteY0" fmla="*/ 403542 h 746355"/>
                  <a:gd name="connsiteX1" fmla="*/ 403540 w 3087278"/>
                  <a:gd name="connsiteY1" fmla="*/ 403542 h 746355"/>
                  <a:gd name="connsiteX2" fmla="*/ 403540 w 3087278"/>
                  <a:gd name="connsiteY2" fmla="*/ 746355 h 746355"/>
                  <a:gd name="connsiteX3" fmla="*/ 0 w 3087278"/>
                  <a:gd name="connsiteY3" fmla="*/ 746355 h 746355"/>
                  <a:gd name="connsiteX4" fmla="*/ 0 w 3087278"/>
                  <a:gd name="connsiteY4" fmla="*/ 1 h 746355"/>
                  <a:gd name="connsiteX5" fmla="*/ 1 w 3087278"/>
                  <a:gd name="connsiteY5" fmla="*/ 1 h 746355"/>
                  <a:gd name="connsiteX6" fmla="*/ 3087278 w 3087278"/>
                  <a:gd name="connsiteY6" fmla="*/ 0 h 746355"/>
                  <a:gd name="connsiteX7" fmla="*/ 3087278 w 3087278"/>
                  <a:gd name="connsiteY7" fmla="*/ 1 h 746355"/>
                  <a:gd name="connsiteX8" fmla="*/ 3087278 w 3087278"/>
                  <a:gd name="connsiteY8" fmla="*/ 746353 h 746355"/>
                  <a:gd name="connsiteX0" fmla="*/ 403540 w 3087278"/>
                  <a:gd name="connsiteY0" fmla="*/ 403542 h 746355"/>
                  <a:gd name="connsiteX1" fmla="*/ 403540 w 3087278"/>
                  <a:gd name="connsiteY1" fmla="*/ 746355 h 746355"/>
                  <a:gd name="connsiteX2" fmla="*/ 0 w 3087278"/>
                  <a:gd name="connsiteY2" fmla="*/ 746355 h 746355"/>
                  <a:gd name="connsiteX3" fmla="*/ 0 w 3087278"/>
                  <a:gd name="connsiteY3" fmla="*/ 1 h 746355"/>
                  <a:gd name="connsiteX4" fmla="*/ 1 w 3087278"/>
                  <a:gd name="connsiteY4" fmla="*/ 1 h 746355"/>
                  <a:gd name="connsiteX5" fmla="*/ 3087278 w 3087278"/>
                  <a:gd name="connsiteY5" fmla="*/ 0 h 746355"/>
                  <a:gd name="connsiteX6" fmla="*/ 3087278 w 3087278"/>
                  <a:gd name="connsiteY6" fmla="*/ 1 h 746355"/>
                  <a:gd name="connsiteX7" fmla="*/ 3087278 w 3087278"/>
                  <a:gd name="connsiteY7" fmla="*/ 746353 h 746355"/>
                  <a:gd name="connsiteX0" fmla="*/ 403540 w 3087278"/>
                  <a:gd name="connsiteY0" fmla="*/ 746355 h 746355"/>
                  <a:gd name="connsiteX1" fmla="*/ 0 w 3087278"/>
                  <a:gd name="connsiteY1" fmla="*/ 746355 h 746355"/>
                  <a:gd name="connsiteX2" fmla="*/ 0 w 3087278"/>
                  <a:gd name="connsiteY2" fmla="*/ 1 h 746355"/>
                  <a:gd name="connsiteX3" fmla="*/ 1 w 3087278"/>
                  <a:gd name="connsiteY3" fmla="*/ 1 h 746355"/>
                  <a:gd name="connsiteX4" fmla="*/ 3087278 w 3087278"/>
                  <a:gd name="connsiteY4" fmla="*/ 0 h 746355"/>
                  <a:gd name="connsiteX5" fmla="*/ 3087278 w 3087278"/>
                  <a:gd name="connsiteY5" fmla="*/ 1 h 746355"/>
                  <a:gd name="connsiteX6" fmla="*/ 3087278 w 3087278"/>
                  <a:gd name="connsiteY6" fmla="*/ 746353 h 746355"/>
                  <a:gd name="connsiteX0" fmla="*/ 0 w 3087278"/>
                  <a:gd name="connsiteY0" fmla="*/ 746355 h 746355"/>
                  <a:gd name="connsiteX1" fmla="*/ 0 w 3087278"/>
                  <a:gd name="connsiteY1" fmla="*/ 1 h 746355"/>
                  <a:gd name="connsiteX2" fmla="*/ 1 w 3087278"/>
                  <a:gd name="connsiteY2" fmla="*/ 1 h 746355"/>
                  <a:gd name="connsiteX3" fmla="*/ 3087278 w 3087278"/>
                  <a:gd name="connsiteY3" fmla="*/ 0 h 746355"/>
                  <a:gd name="connsiteX4" fmla="*/ 3087278 w 3087278"/>
                  <a:gd name="connsiteY4" fmla="*/ 1 h 746355"/>
                  <a:gd name="connsiteX5" fmla="*/ 3087278 w 3087278"/>
                  <a:gd name="connsiteY5" fmla="*/ 746353 h 746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7278" h="746355">
                    <a:moveTo>
                      <a:pt x="0" y="746355"/>
                    </a:moveTo>
                    <a:lnTo>
                      <a:pt x="0" y="1"/>
                    </a:lnTo>
                    <a:lnTo>
                      <a:pt x="1" y="1"/>
                    </a:lnTo>
                    <a:lnTo>
                      <a:pt x="3087278" y="0"/>
                    </a:lnTo>
                    <a:lnTo>
                      <a:pt x="3087278" y="1"/>
                    </a:lnTo>
                    <a:lnTo>
                      <a:pt x="3087278" y="746353"/>
                    </a:lnTo>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0" name="Freeform: Shape 533">
                <a:extLst>
                  <a:ext uri="{FF2B5EF4-FFF2-40B4-BE49-F238E27FC236}">
                    <a16:creationId xmlns:a16="http://schemas.microsoft.com/office/drawing/2014/main" id="{DD2CF118-1436-41A3-89EA-2EFB20C90FC8}"/>
                  </a:ext>
                </a:extLst>
              </p:cNvPr>
              <p:cNvSpPr/>
              <p:nvPr/>
            </p:nvSpPr>
            <p:spPr bwMode="auto">
              <a:xfrm>
                <a:off x="6175919" y="4248037"/>
                <a:ext cx="248788" cy="60145"/>
              </a:xfrm>
              <a:custGeom>
                <a:avLst/>
                <a:gdLst>
                  <a:gd name="connsiteX0" fmla="*/ 2683739 w 3087278"/>
                  <a:gd name="connsiteY0" fmla="*/ 0 h 746354"/>
                  <a:gd name="connsiteX1" fmla="*/ 3087278 w 3087278"/>
                  <a:gd name="connsiteY1" fmla="*/ 0 h 746354"/>
                  <a:gd name="connsiteX2" fmla="*/ 3087278 w 3087278"/>
                  <a:gd name="connsiteY2" fmla="*/ 746353 h 746354"/>
                  <a:gd name="connsiteX3" fmla="*/ 3087277 w 3087278"/>
                  <a:gd name="connsiteY3" fmla="*/ 746353 h 746354"/>
                  <a:gd name="connsiteX4" fmla="*/ 0 w 3087278"/>
                  <a:gd name="connsiteY4" fmla="*/ 746354 h 746354"/>
                  <a:gd name="connsiteX5" fmla="*/ 0 w 3087278"/>
                  <a:gd name="connsiteY5" fmla="*/ 746353 h 746354"/>
                  <a:gd name="connsiteX6" fmla="*/ 0 w 3087278"/>
                  <a:gd name="connsiteY6" fmla="*/ 1 h 746354"/>
                  <a:gd name="connsiteX7" fmla="*/ 403540 w 3087278"/>
                  <a:gd name="connsiteY7" fmla="*/ 1 h 746354"/>
                  <a:gd name="connsiteX8" fmla="*/ 403540 w 3087278"/>
                  <a:gd name="connsiteY8" fmla="*/ 342813 h 746354"/>
                  <a:gd name="connsiteX9" fmla="*/ 2683739 w 3087278"/>
                  <a:gd name="connsiteY9" fmla="*/ 342813 h 746354"/>
                  <a:gd name="connsiteX10" fmla="*/ 2683739 w 3087278"/>
                  <a:gd name="connsiteY10" fmla="*/ 0 h 746354"/>
                  <a:gd name="connsiteX0" fmla="*/ 403540 w 3087278"/>
                  <a:gd name="connsiteY0" fmla="*/ 342813 h 746354"/>
                  <a:gd name="connsiteX1" fmla="*/ 2683739 w 3087278"/>
                  <a:gd name="connsiteY1" fmla="*/ 342813 h 746354"/>
                  <a:gd name="connsiteX2" fmla="*/ 2683739 w 3087278"/>
                  <a:gd name="connsiteY2" fmla="*/ 0 h 746354"/>
                  <a:gd name="connsiteX3" fmla="*/ 3087278 w 3087278"/>
                  <a:gd name="connsiteY3" fmla="*/ 0 h 746354"/>
                  <a:gd name="connsiteX4" fmla="*/ 3087278 w 3087278"/>
                  <a:gd name="connsiteY4" fmla="*/ 746353 h 746354"/>
                  <a:gd name="connsiteX5" fmla="*/ 3087277 w 3087278"/>
                  <a:gd name="connsiteY5" fmla="*/ 746353 h 746354"/>
                  <a:gd name="connsiteX6" fmla="*/ 0 w 3087278"/>
                  <a:gd name="connsiteY6" fmla="*/ 746354 h 746354"/>
                  <a:gd name="connsiteX7" fmla="*/ 0 w 3087278"/>
                  <a:gd name="connsiteY7" fmla="*/ 746353 h 746354"/>
                  <a:gd name="connsiteX8" fmla="*/ 0 w 3087278"/>
                  <a:gd name="connsiteY8" fmla="*/ 1 h 746354"/>
                  <a:gd name="connsiteX9" fmla="*/ 403540 w 3087278"/>
                  <a:gd name="connsiteY9" fmla="*/ 1 h 746354"/>
                  <a:gd name="connsiteX10" fmla="*/ 494980 w 3087278"/>
                  <a:gd name="connsiteY10" fmla="*/ 434253 h 746354"/>
                  <a:gd name="connsiteX0" fmla="*/ 403540 w 3087278"/>
                  <a:gd name="connsiteY0" fmla="*/ 342813 h 746354"/>
                  <a:gd name="connsiteX1" fmla="*/ 2683739 w 3087278"/>
                  <a:gd name="connsiteY1" fmla="*/ 342813 h 746354"/>
                  <a:gd name="connsiteX2" fmla="*/ 2683739 w 3087278"/>
                  <a:gd name="connsiteY2" fmla="*/ 0 h 746354"/>
                  <a:gd name="connsiteX3" fmla="*/ 3087278 w 3087278"/>
                  <a:gd name="connsiteY3" fmla="*/ 0 h 746354"/>
                  <a:gd name="connsiteX4" fmla="*/ 3087278 w 3087278"/>
                  <a:gd name="connsiteY4" fmla="*/ 746353 h 746354"/>
                  <a:gd name="connsiteX5" fmla="*/ 3087277 w 3087278"/>
                  <a:gd name="connsiteY5" fmla="*/ 746353 h 746354"/>
                  <a:gd name="connsiteX6" fmla="*/ 0 w 3087278"/>
                  <a:gd name="connsiteY6" fmla="*/ 746354 h 746354"/>
                  <a:gd name="connsiteX7" fmla="*/ 0 w 3087278"/>
                  <a:gd name="connsiteY7" fmla="*/ 746353 h 746354"/>
                  <a:gd name="connsiteX8" fmla="*/ 0 w 3087278"/>
                  <a:gd name="connsiteY8" fmla="*/ 1 h 746354"/>
                  <a:gd name="connsiteX9" fmla="*/ 403540 w 3087278"/>
                  <a:gd name="connsiteY9" fmla="*/ 1 h 746354"/>
                  <a:gd name="connsiteX0" fmla="*/ 2683739 w 3087278"/>
                  <a:gd name="connsiteY0" fmla="*/ 342813 h 746354"/>
                  <a:gd name="connsiteX1" fmla="*/ 2683739 w 3087278"/>
                  <a:gd name="connsiteY1" fmla="*/ 0 h 746354"/>
                  <a:gd name="connsiteX2" fmla="*/ 3087278 w 3087278"/>
                  <a:gd name="connsiteY2" fmla="*/ 0 h 746354"/>
                  <a:gd name="connsiteX3" fmla="*/ 3087278 w 3087278"/>
                  <a:gd name="connsiteY3" fmla="*/ 746353 h 746354"/>
                  <a:gd name="connsiteX4" fmla="*/ 3087277 w 3087278"/>
                  <a:gd name="connsiteY4" fmla="*/ 746353 h 746354"/>
                  <a:gd name="connsiteX5" fmla="*/ 0 w 3087278"/>
                  <a:gd name="connsiteY5" fmla="*/ 746354 h 746354"/>
                  <a:gd name="connsiteX6" fmla="*/ 0 w 3087278"/>
                  <a:gd name="connsiteY6" fmla="*/ 746353 h 746354"/>
                  <a:gd name="connsiteX7" fmla="*/ 0 w 3087278"/>
                  <a:gd name="connsiteY7" fmla="*/ 1 h 746354"/>
                  <a:gd name="connsiteX8" fmla="*/ 403540 w 3087278"/>
                  <a:gd name="connsiteY8" fmla="*/ 1 h 746354"/>
                  <a:gd name="connsiteX0" fmla="*/ 2683739 w 3087278"/>
                  <a:gd name="connsiteY0" fmla="*/ 342813 h 746354"/>
                  <a:gd name="connsiteX1" fmla="*/ 2683739 w 3087278"/>
                  <a:gd name="connsiteY1" fmla="*/ 0 h 746354"/>
                  <a:gd name="connsiteX2" fmla="*/ 3087278 w 3087278"/>
                  <a:gd name="connsiteY2" fmla="*/ 0 h 746354"/>
                  <a:gd name="connsiteX3" fmla="*/ 3087278 w 3087278"/>
                  <a:gd name="connsiteY3" fmla="*/ 746353 h 746354"/>
                  <a:gd name="connsiteX4" fmla="*/ 3087277 w 3087278"/>
                  <a:gd name="connsiteY4" fmla="*/ 746353 h 746354"/>
                  <a:gd name="connsiteX5" fmla="*/ 0 w 3087278"/>
                  <a:gd name="connsiteY5" fmla="*/ 746354 h 746354"/>
                  <a:gd name="connsiteX6" fmla="*/ 0 w 3087278"/>
                  <a:gd name="connsiteY6" fmla="*/ 746353 h 746354"/>
                  <a:gd name="connsiteX7" fmla="*/ 0 w 3087278"/>
                  <a:gd name="connsiteY7" fmla="*/ 1 h 746354"/>
                  <a:gd name="connsiteX0" fmla="*/ 2683739 w 3087278"/>
                  <a:gd name="connsiteY0" fmla="*/ 0 h 746354"/>
                  <a:gd name="connsiteX1" fmla="*/ 3087278 w 3087278"/>
                  <a:gd name="connsiteY1" fmla="*/ 0 h 746354"/>
                  <a:gd name="connsiteX2" fmla="*/ 3087278 w 3087278"/>
                  <a:gd name="connsiteY2" fmla="*/ 746353 h 746354"/>
                  <a:gd name="connsiteX3" fmla="*/ 3087277 w 3087278"/>
                  <a:gd name="connsiteY3" fmla="*/ 746353 h 746354"/>
                  <a:gd name="connsiteX4" fmla="*/ 0 w 3087278"/>
                  <a:gd name="connsiteY4" fmla="*/ 746354 h 746354"/>
                  <a:gd name="connsiteX5" fmla="*/ 0 w 3087278"/>
                  <a:gd name="connsiteY5" fmla="*/ 746353 h 746354"/>
                  <a:gd name="connsiteX6" fmla="*/ 0 w 3087278"/>
                  <a:gd name="connsiteY6" fmla="*/ 1 h 746354"/>
                  <a:gd name="connsiteX0" fmla="*/ 3087278 w 3087278"/>
                  <a:gd name="connsiteY0" fmla="*/ 0 h 746354"/>
                  <a:gd name="connsiteX1" fmla="*/ 3087278 w 3087278"/>
                  <a:gd name="connsiteY1" fmla="*/ 746353 h 746354"/>
                  <a:gd name="connsiteX2" fmla="*/ 3087277 w 3087278"/>
                  <a:gd name="connsiteY2" fmla="*/ 746353 h 746354"/>
                  <a:gd name="connsiteX3" fmla="*/ 0 w 3087278"/>
                  <a:gd name="connsiteY3" fmla="*/ 746354 h 746354"/>
                  <a:gd name="connsiteX4" fmla="*/ 0 w 3087278"/>
                  <a:gd name="connsiteY4" fmla="*/ 746353 h 746354"/>
                  <a:gd name="connsiteX5" fmla="*/ 0 w 3087278"/>
                  <a:gd name="connsiteY5" fmla="*/ 1 h 746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7278" h="746354">
                    <a:moveTo>
                      <a:pt x="3087278" y="0"/>
                    </a:moveTo>
                    <a:lnTo>
                      <a:pt x="3087278" y="746353"/>
                    </a:lnTo>
                    <a:lnTo>
                      <a:pt x="3087277" y="746353"/>
                    </a:lnTo>
                    <a:lnTo>
                      <a:pt x="0" y="746354"/>
                    </a:lnTo>
                    <a:lnTo>
                      <a:pt x="0" y="746353"/>
                    </a:lnTo>
                    <a:lnTo>
                      <a:pt x="0" y="1"/>
                    </a:lnTo>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cxnSp>
          <p:nvCxnSpPr>
            <p:cNvPr id="72" name="Straight Arrow Connector 71">
              <a:extLst>
                <a:ext uri="{FF2B5EF4-FFF2-40B4-BE49-F238E27FC236}">
                  <a16:creationId xmlns:a16="http://schemas.microsoft.com/office/drawing/2014/main" id="{E0BE640A-10BA-4932-B127-431BDEA28B48}"/>
                </a:ext>
              </a:extLst>
            </p:cNvPr>
            <p:cNvCxnSpPr>
              <a:cxnSpLocks/>
            </p:cNvCxnSpPr>
            <p:nvPr/>
          </p:nvCxnSpPr>
          <p:spPr>
            <a:xfrm>
              <a:off x="11018461" y="3065737"/>
              <a:ext cx="0" cy="269646"/>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75" name="Straight Arrow Connector 74">
              <a:extLst>
                <a:ext uri="{FF2B5EF4-FFF2-40B4-BE49-F238E27FC236}">
                  <a16:creationId xmlns:a16="http://schemas.microsoft.com/office/drawing/2014/main" id="{CB14BD8B-9236-44DD-9984-D6AF61BFE124}"/>
                </a:ext>
              </a:extLst>
            </p:cNvPr>
            <p:cNvCxnSpPr>
              <a:cxnSpLocks/>
            </p:cNvCxnSpPr>
            <p:nvPr/>
          </p:nvCxnSpPr>
          <p:spPr>
            <a:xfrm>
              <a:off x="11018461" y="4274854"/>
              <a:ext cx="0" cy="269646"/>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nvGrpSpPr>
            <p:cNvPr id="76" name="Group 25">
              <a:extLst>
                <a:ext uri="{FF2B5EF4-FFF2-40B4-BE49-F238E27FC236}">
                  <a16:creationId xmlns:a16="http://schemas.microsoft.com/office/drawing/2014/main" id="{2CB5C698-3BAA-47BC-A00C-F4C93C467660}"/>
                </a:ext>
              </a:extLst>
            </p:cNvPr>
            <p:cNvGrpSpPr>
              <a:grpSpLocks noChangeAspect="1"/>
            </p:cNvGrpSpPr>
            <p:nvPr/>
          </p:nvGrpSpPr>
          <p:grpSpPr bwMode="auto">
            <a:xfrm>
              <a:off x="10899969" y="4583467"/>
              <a:ext cx="447021" cy="438081"/>
              <a:chOff x="6108" y="2220"/>
              <a:chExt cx="150" cy="147"/>
            </a:xfrm>
          </p:grpSpPr>
          <p:sp>
            <p:nvSpPr>
              <p:cNvPr id="77" name="Freeform 26">
                <a:extLst>
                  <a:ext uri="{FF2B5EF4-FFF2-40B4-BE49-F238E27FC236}">
                    <a16:creationId xmlns:a16="http://schemas.microsoft.com/office/drawing/2014/main" id="{412F4206-14B0-4AC9-A3AA-882F825C0011}"/>
                  </a:ext>
                </a:extLst>
              </p:cNvPr>
              <p:cNvSpPr>
                <a:spLocks/>
              </p:cNvSpPr>
              <p:nvPr/>
            </p:nvSpPr>
            <p:spPr bwMode="auto">
              <a:xfrm>
                <a:off x="6110" y="2220"/>
                <a:ext cx="148" cy="146"/>
              </a:xfrm>
              <a:custGeom>
                <a:avLst/>
                <a:gdLst>
                  <a:gd name="T0" fmla="*/ 0 w 106"/>
                  <a:gd name="T1" fmla="*/ 89 h 105"/>
                  <a:gd name="T2" fmla="*/ 16 w 106"/>
                  <a:gd name="T3" fmla="*/ 105 h 105"/>
                  <a:gd name="T4" fmla="*/ 37 w 106"/>
                  <a:gd name="T5" fmla="*/ 97 h 105"/>
                  <a:gd name="T6" fmla="*/ 89 w 106"/>
                  <a:gd name="T7" fmla="*/ 46 h 105"/>
                  <a:gd name="T8" fmla="*/ 104 w 106"/>
                  <a:gd name="T9" fmla="*/ 3 h 105"/>
                  <a:gd name="T10" fmla="*/ 60 w 106"/>
                  <a:gd name="T11" fmla="*/ 18 h 105"/>
                  <a:gd name="T12" fmla="*/ 9 w 106"/>
                  <a:gd name="T13" fmla="*/ 70 h 105"/>
                  <a:gd name="T14" fmla="*/ 0 w 106"/>
                  <a:gd name="T15" fmla="*/ 89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5">
                    <a:moveTo>
                      <a:pt x="0" y="89"/>
                    </a:moveTo>
                    <a:cubicBezTo>
                      <a:pt x="16" y="105"/>
                      <a:pt x="16" y="105"/>
                      <a:pt x="16" y="105"/>
                    </a:cubicBezTo>
                    <a:cubicBezTo>
                      <a:pt x="37" y="97"/>
                      <a:pt x="37" y="97"/>
                      <a:pt x="37" y="97"/>
                    </a:cubicBezTo>
                    <a:cubicBezTo>
                      <a:pt x="89" y="46"/>
                      <a:pt x="89" y="46"/>
                      <a:pt x="89" y="46"/>
                    </a:cubicBezTo>
                    <a:cubicBezTo>
                      <a:pt x="89" y="46"/>
                      <a:pt x="106" y="23"/>
                      <a:pt x="104" y="3"/>
                    </a:cubicBezTo>
                    <a:cubicBezTo>
                      <a:pt x="104" y="3"/>
                      <a:pt x="80" y="0"/>
                      <a:pt x="60" y="18"/>
                    </a:cubicBezTo>
                    <a:cubicBezTo>
                      <a:pt x="9" y="70"/>
                      <a:pt x="9" y="70"/>
                      <a:pt x="9" y="70"/>
                    </a:cubicBezTo>
                    <a:lnTo>
                      <a:pt x="0" y="89"/>
                    </a:ln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353535"/>
                  </a:solidFill>
                  <a:effectLst/>
                  <a:uLnTx/>
                  <a:uFillTx/>
                  <a:latin typeface="Arial" panose="020B0604020202020204" pitchFamily="34" charset="0"/>
                  <a:ea typeface="+mn-ea"/>
                  <a:cs typeface="+mn-cs"/>
                </a:endParaRPr>
              </a:p>
            </p:txBody>
          </p:sp>
          <p:sp>
            <p:nvSpPr>
              <p:cNvPr id="78" name="Freeform 27">
                <a:extLst>
                  <a:ext uri="{FF2B5EF4-FFF2-40B4-BE49-F238E27FC236}">
                    <a16:creationId xmlns:a16="http://schemas.microsoft.com/office/drawing/2014/main" id="{DB921BA0-86AF-4C1C-A0C3-0BF426987F81}"/>
                  </a:ext>
                </a:extLst>
              </p:cNvPr>
              <p:cNvSpPr>
                <a:spLocks/>
              </p:cNvSpPr>
              <p:nvPr/>
            </p:nvSpPr>
            <p:spPr bwMode="auto">
              <a:xfrm>
                <a:off x="6108" y="2271"/>
                <a:ext cx="59" cy="46"/>
              </a:xfrm>
              <a:custGeom>
                <a:avLst/>
                <a:gdLst>
                  <a:gd name="T0" fmla="*/ 14 w 59"/>
                  <a:gd name="T1" fmla="*/ 46 h 46"/>
                  <a:gd name="T2" fmla="*/ 2 w 59"/>
                  <a:gd name="T3" fmla="*/ 34 h 46"/>
                  <a:gd name="T4" fmla="*/ 0 w 59"/>
                  <a:gd name="T5" fmla="*/ 0 h 46"/>
                  <a:gd name="T6" fmla="*/ 59 w 59"/>
                  <a:gd name="T7" fmla="*/ 0 h 46"/>
                </a:gdLst>
                <a:ahLst/>
                <a:cxnLst>
                  <a:cxn ang="0">
                    <a:pos x="T0" y="T1"/>
                  </a:cxn>
                  <a:cxn ang="0">
                    <a:pos x="T2" y="T3"/>
                  </a:cxn>
                  <a:cxn ang="0">
                    <a:pos x="T4" y="T5"/>
                  </a:cxn>
                  <a:cxn ang="0">
                    <a:pos x="T6" y="T7"/>
                  </a:cxn>
                </a:cxnLst>
                <a:rect l="0" t="0" r="r" b="b"/>
                <a:pathLst>
                  <a:path w="59" h="46">
                    <a:moveTo>
                      <a:pt x="14" y="46"/>
                    </a:moveTo>
                    <a:lnTo>
                      <a:pt x="2" y="34"/>
                    </a:lnTo>
                    <a:lnTo>
                      <a:pt x="0" y="0"/>
                    </a:lnTo>
                    <a:lnTo>
                      <a:pt x="59"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353535"/>
                  </a:solidFill>
                  <a:effectLst/>
                  <a:uLnTx/>
                  <a:uFillTx/>
                  <a:latin typeface="Arial" panose="020B0604020202020204" pitchFamily="34" charset="0"/>
                  <a:ea typeface="+mn-ea"/>
                  <a:cs typeface="+mn-cs"/>
                </a:endParaRPr>
              </a:p>
            </p:txBody>
          </p:sp>
          <p:sp>
            <p:nvSpPr>
              <p:cNvPr id="79" name="Freeform 28">
                <a:extLst>
                  <a:ext uri="{FF2B5EF4-FFF2-40B4-BE49-F238E27FC236}">
                    <a16:creationId xmlns:a16="http://schemas.microsoft.com/office/drawing/2014/main" id="{71A1FAE7-2AF9-4826-B8A1-8152A78D1D1F}"/>
                  </a:ext>
                </a:extLst>
              </p:cNvPr>
              <p:cNvSpPr>
                <a:spLocks/>
              </p:cNvSpPr>
              <p:nvPr/>
            </p:nvSpPr>
            <p:spPr bwMode="auto">
              <a:xfrm>
                <a:off x="6122" y="2313"/>
                <a:ext cx="84" cy="54"/>
              </a:xfrm>
              <a:custGeom>
                <a:avLst/>
                <a:gdLst>
                  <a:gd name="T0" fmla="*/ 0 w 84"/>
                  <a:gd name="T1" fmla="*/ 4 h 54"/>
                  <a:gd name="T2" fmla="*/ 49 w 84"/>
                  <a:gd name="T3" fmla="*/ 53 h 54"/>
                  <a:gd name="T4" fmla="*/ 83 w 84"/>
                  <a:gd name="T5" fmla="*/ 54 h 54"/>
                  <a:gd name="T6" fmla="*/ 84 w 84"/>
                  <a:gd name="T7" fmla="*/ 0 h 54"/>
                </a:gdLst>
                <a:ahLst/>
                <a:cxnLst>
                  <a:cxn ang="0">
                    <a:pos x="T0" y="T1"/>
                  </a:cxn>
                  <a:cxn ang="0">
                    <a:pos x="T2" y="T3"/>
                  </a:cxn>
                  <a:cxn ang="0">
                    <a:pos x="T4" y="T5"/>
                  </a:cxn>
                  <a:cxn ang="0">
                    <a:pos x="T6" y="T7"/>
                  </a:cxn>
                </a:cxnLst>
                <a:rect l="0" t="0" r="r" b="b"/>
                <a:pathLst>
                  <a:path w="84" h="54">
                    <a:moveTo>
                      <a:pt x="0" y="4"/>
                    </a:moveTo>
                    <a:lnTo>
                      <a:pt x="49" y="53"/>
                    </a:lnTo>
                    <a:lnTo>
                      <a:pt x="83" y="54"/>
                    </a:lnTo>
                    <a:lnTo>
                      <a:pt x="84"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353535"/>
                  </a:solidFill>
                  <a:effectLst/>
                  <a:uLnTx/>
                  <a:uFillTx/>
                  <a:latin typeface="Arial" panose="020B0604020202020204" pitchFamily="34" charset="0"/>
                  <a:ea typeface="+mn-ea"/>
                  <a:cs typeface="+mn-cs"/>
                </a:endParaRPr>
              </a:p>
            </p:txBody>
          </p:sp>
          <p:sp>
            <p:nvSpPr>
              <p:cNvPr id="80" name="Line 29">
                <a:extLst>
                  <a:ext uri="{FF2B5EF4-FFF2-40B4-BE49-F238E27FC236}">
                    <a16:creationId xmlns:a16="http://schemas.microsoft.com/office/drawing/2014/main" id="{655A07FB-06CD-431E-9049-5ECBFD16C15A}"/>
                  </a:ext>
                </a:extLst>
              </p:cNvPr>
              <p:cNvSpPr>
                <a:spLocks noChangeShapeType="1"/>
              </p:cNvSpPr>
              <p:nvPr/>
            </p:nvSpPr>
            <p:spPr bwMode="auto">
              <a:xfrm>
                <a:off x="6194" y="2245"/>
                <a:ext cx="40" cy="39"/>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353535"/>
                  </a:solidFill>
                  <a:effectLst/>
                  <a:uLnTx/>
                  <a:uFillTx/>
                  <a:latin typeface="Arial" panose="020B0604020202020204" pitchFamily="34" charset="0"/>
                  <a:ea typeface="+mn-ea"/>
                  <a:cs typeface="+mn-cs"/>
                </a:endParaRPr>
              </a:p>
            </p:txBody>
          </p:sp>
          <p:sp>
            <p:nvSpPr>
              <p:cNvPr id="81" name="Oval 30">
                <a:extLst>
                  <a:ext uri="{FF2B5EF4-FFF2-40B4-BE49-F238E27FC236}">
                    <a16:creationId xmlns:a16="http://schemas.microsoft.com/office/drawing/2014/main" id="{4D6BF292-F2B6-4677-BDBD-5C19364060A0}"/>
                  </a:ext>
                </a:extLst>
              </p:cNvPr>
              <p:cNvSpPr>
                <a:spLocks noChangeArrowheads="1"/>
              </p:cNvSpPr>
              <p:nvPr/>
            </p:nvSpPr>
            <p:spPr bwMode="auto">
              <a:xfrm>
                <a:off x="6180" y="2281"/>
                <a:ext cx="16" cy="17"/>
              </a:xfrm>
              <a:prstGeom prst="ellipse">
                <a:avLst/>
              </a:pr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353535"/>
                  </a:solidFill>
                  <a:effectLst/>
                  <a:uLnTx/>
                  <a:uFillTx/>
                  <a:latin typeface="Arial" panose="020B0604020202020204" pitchFamily="34" charset="0"/>
                  <a:ea typeface="+mn-ea"/>
                  <a:cs typeface="+mn-cs"/>
                </a:endParaRPr>
              </a:p>
            </p:txBody>
          </p:sp>
        </p:grpSp>
        <p:cxnSp>
          <p:nvCxnSpPr>
            <p:cNvPr id="2051" name="Connector: Elbow 2050">
              <a:extLst>
                <a:ext uri="{FF2B5EF4-FFF2-40B4-BE49-F238E27FC236}">
                  <a16:creationId xmlns:a16="http://schemas.microsoft.com/office/drawing/2014/main" id="{05CC4E87-FCB6-4010-A5AB-2587160D7833}"/>
                </a:ext>
              </a:extLst>
            </p:cNvPr>
            <p:cNvCxnSpPr>
              <a:cxnSpLocks/>
              <a:endCxn id="44" idx="2"/>
            </p:cNvCxnSpPr>
            <p:nvPr/>
          </p:nvCxnSpPr>
          <p:spPr>
            <a:xfrm rot="10800000">
              <a:off x="8121526" y="2907543"/>
              <a:ext cx="2593939" cy="1866654"/>
            </a:xfrm>
            <a:prstGeom prst="bentConnector2">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88" name="Straight Arrow Connector 87">
              <a:extLst>
                <a:ext uri="{FF2B5EF4-FFF2-40B4-BE49-F238E27FC236}">
                  <a16:creationId xmlns:a16="http://schemas.microsoft.com/office/drawing/2014/main" id="{D1A57905-C7BD-40D2-A95E-F69DD9A46EF9}"/>
                </a:ext>
              </a:extLst>
            </p:cNvPr>
            <p:cNvCxnSpPr>
              <a:cxnSpLocks/>
            </p:cNvCxnSpPr>
            <p:nvPr/>
          </p:nvCxnSpPr>
          <p:spPr>
            <a:xfrm>
              <a:off x="9434176" y="3065737"/>
              <a:ext cx="0" cy="474297"/>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90" name="Connector: Elbow 89">
              <a:extLst>
                <a:ext uri="{FF2B5EF4-FFF2-40B4-BE49-F238E27FC236}">
                  <a16:creationId xmlns:a16="http://schemas.microsoft.com/office/drawing/2014/main" id="{E1ED4BAC-D86B-4440-B0A4-D5620894DCAA}"/>
                </a:ext>
              </a:extLst>
            </p:cNvPr>
            <p:cNvCxnSpPr>
              <a:cxnSpLocks/>
              <a:stCxn id="41" idx="1"/>
              <a:endCxn id="33" idx="1"/>
            </p:cNvCxnSpPr>
            <p:nvPr/>
          </p:nvCxnSpPr>
          <p:spPr>
            <a:xfrm rot="10800000">
              <a:off x="10264434" y="2907545"/>
              <a:ext cx="74023" cy="1232261"/>
            </a:xfrm>
            <a:prstGeom prst="bentConnector3">
              <a:avLst>
                <a:gd name="adj1" fmla="val 408823"/>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sp>
        <p:nvSpPr>
          <p:cNvPr id="5" name="Rectangle 4">
            <a:extLst>
              <a:ext uri="{FF2B5EF4-FFF2-40B4-BE49-F238E27FC236}">
                <a16:creationId xmlns:a16="http://schemas.microsoft.com/office/drawing/2014/main" id="{6CE52C11-C317-4EC9-A094-6D497EB3C495}"/>
              </a:ext>
            </a:extLst>
          </p:cNvPr>
          <p:cNvSpPr/>
          <p:nvPr/>
        </p:nvSpPr>
        <p:spPr>
          <a:xfrm>
            <a:off x="1793796" y="5190044"/>
            <a:ext cx="4192396" cy="923330"/>
          </a:xfrm>
          <a:prstGeom prst="rect">
            <a:avLst/>
          </a:prstGeom>
        </p:spPr>
        <p:txBody>
          <a:bodyPr wrap="square">
            <a:spAutoFit/>
          </a:bodyPr>
          <a:lstStyle/>
          <a:p>
            <a:pPr marL="0" marR="0" lvl="0" indent="0" algn="l" defTabSz="914400" rtl="0" eaLnBrk="1" fontAlgn="auto" latinLnBrk="0" hangingPunct="1">
              <a:lnSpc>
                <a:spcPct val="100000"/>
              </a:lnSpc>
              <a:spcBef>
                <a:spcPts val="281"/>
              </a:spcBef>
              <a:spcAft>
                <a:spcPts val="0"/>
              </a:spcAft>
              <a:buClrTx/>
              <a:buSzTx/>
              <a:buFontTx/>
              <a:buNone/>
              <a:tabLst/>
              <a:defRPr/>
            </a:pPr>
            <a:r>
              <a:rPr kumimoji="0" lang="en-US" sz="1800" b="1" i="0" u="none" strike="noStrike" kern="1200" cap="none" spc="0" normalizeH="0" baseline="0" noProof="0">
                <a:ln>
                  <a:noFill/>
                </a:ln>
                <a:solidFill>
                  <a:srgbClr val="0078D7"/>
                </a:solidFill>
                <a:effectLst/>
                <a:uLnTx/>
                <a:uFillTx/>
                <a:ea typeface="+mn-ea"/>
                <a:cs typeface="+mn-cs"/>
              </a:rPr>
              <a:t>Azure Cosmos DB was chosen due to its ability to ingest data at massive scale with high availability (99.99%) guarantee.</a:t>
            </a:r>
          </a:p>
        </p:txBody>
      </p:sp>
    </p:spTree>
    <p:extLst>
      <p:ext uri="{BB962C8B-B14F-4D97-AF65-F5344CB8AC3E}">
        <p14:creationId xmlns:p14="http://schemas.microsoft.com/office/powerpoint/2010/main" val="698465662"/>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50000">
                                          <p:cBhvr additive="base">
                                            <p:cTn id="7" dur="500" fill="hold"/>
                                            <p:tgtEl>
                                              <p:spTgt spid="3"/>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571343" y="2582269"/>
            <a:ext cx="5265119" cy="1909818"/>
          </a:xfrm>
        </p:spPr>
        <p:txBody>
          <a:bodyPr/>
          <a:lstStyle/>
          <a:p>
            <a:pPr>
              <a:spcAft>
                <a:spcPts val="0"/>
              </a:spcAft>
            </a:pPr>
            <a:r>
              <a:rPr lang="en-US" sz="1600" dirty="0">
                <a:latin typeface="Arial" panose="020B0604020202020204" pitchFamily="34" charset="0"/>
                <a:ea typeface="Segoe UI Semilight" charset="0"/>
                <a:cs typeface="Arial" panose="020B0604020202020204" pitchFamily="34" charset="0"/>
              </a:rPr>
              <a:t>Find a better way to monitor remote wells and collect data on performance</a:t>
            </a:r>
          </a:p>
          <a:p>
            <a:pPr lvl="1">
              <a:spcBef>
                <a:spcPts val="1600"/>
              </a:spcBef>
              <a:spcAft>
                <a:spcPts val="0"/>
              </a:spcAft>
            </a:pPr>
            <a:r>
              <a:rPr lang="en-US" sz="1600" dirty="0">
                <a:latin typeface="Arial" panose="020B0604020202020204" pitchFamily="34" charset="0"/>
                <a:ea typeface="Segoe UI Semilight" charset="0"/>
                <a:cs typeface="Arial" panose="020B0604020202020204" pitchFamily="34" charset="0"/>
              </a:rPr>
              <a:t>Must be cost efficient</a:t>
            </a:r>
          </a:p>
          <a:p>
            <a:pPr lvl="1">
              <a:spcBef>
                <a:spcPts val="1000"/>
              </a:spcBef>
              <a:spcAft>
                <a:spcPts val="0"/>
              </a:spcAft>
            </a:pPr>
            <a:r>
              <a:rPr lang="en-US" sz="1600" dirty="0">
                <a:latin typeface="Arial" panose="020B0604020202020204" pitchFamily="34" charset="0"/>
                <a:ea typeface="Segoe UI Semilight" charset="0"/>
                <a:cs typeface="Arial" panose="020B0604020202020204" pitchFamily="34" charset="0"/>
              </a:rPr>
              <a:t>Unified device management and streaming</a:t>
            </a:r>
          </a:p>
          <a:p>
            <a:pPr lvl="1">
              <a:spcBef>
                <a:spcPts val="1000"/>
              </a:spcBef>
              <a:spcAft>
                <a:spcPts val="0"/>
              </a:spcAft>
            </a:pPr>
            <a:r>
              <a:rPr lang="en-US" sz="1600" dirty="0">
                <a:latin typeface="Arial" panose="020B0604020202020204" pitchFamily="34" charset="0"/>
                <a:ea typeface="Segoe UI Semilight" charset="0"/>
                <a:cs typeface="Arial" panose="020B0604020202020204" pitchFamily="34" charset="0"/>
              </a:rPr>
              <a:t>Automate IOT and analytics</a:t>
            </a:r>
          </a:p>
        </p:txBody>
      </p:sp>
      <p:sp>
        <p:nvSpPr>
          <p:cNvPr id="2" name="Title 1"/>
          <p:cNvSpPr>
            <a:spLocks noGrp="1"/>
          </p:cNvSpPr>
          <p:nvPr>
            <p:ph type="title"/>
          </p:nvPr>
        </p:nvSpPr>
        <p:spPr>
          <a:xfrm>
            <a:off x="297617" y="372751"/>
            <a:ext cx="5812572" cy="2199732"/>
          </a:xfrm>
        </p:spPr>
        <p:txBody>
          <a:bodyPr>
            <a:normAutofit fontScale="90000"/>
          </a:bodyPr>
          <a:lstStyle/>
          <a:p>
            <a:r>
              <a:rPr lang="en-US" sz="4000" spc="500" dirty="0">
                <a:ln w="3175">
                  <a:noFill/>
                </a:ln>
                <a:latin typeface="Arial" panose="020B0604020202020204" pitchFamily="34" charset="0"/>
                <a:cs typeface="Arial" panose="020B0604020202020204" pitchFamily="34" charset="0"/>
              </a:rPr>
              <a:t>IoT, Big Data Optimize Operations at an Exxon Mobil Subsidiary</a:t>
            </a:r>
            <a:br>
              <a:rPr lang="en-US" dirty="0"/>
            </a:br>
            <a:endParaRPr lang="en-US" dirty="0"/>
          </a:p>
        </p:txBody>
      </p:sp>
      <p:sp>
        <p:nvSpPr>
          <p:cNvPr id="5" name="Rectangle 4">
            <a:extLst>
              <a:ext uri="{FF2B5EF4-FFF2-40B4-BE49-F238E27FC236}">
                <a16:creationId xmlns:a16="http://schemas.microsoft.com/office/drawing/2014/main" id="{6CE52C11-C317-4EC9-A094-6D497EB3C495}"/>
              </a:ext>
            </a:extLst>
          </p:cNvPr>
          <p:cNvSpPr/>
          <p:nvPr/>
        </p:nvSpPr>
        <p:spPr>
          <a:xfrm>
            <a:off x="2012005" y="5007921"/>
            <a:ext cx="4192396" cy="1477328"/>
          </a:xfrm>
          <a:prstGeom prst="rect">
            <a:avLst/>
          </a:prstGeom>
        </p:spPr>
        <p:txBody>
          <a:bodyPr wrap="square">
            <a:spAutoFit/>
          </a:bodyPr>
          <a:lstStyle/>
          <a:p>
            <a:pPr lvl="0">
              <a:spcBef>
                <a:spcPts val="281"/>
              </a:spcBef>
              <a:defRPr/>
            </a:pPr>
            <a:r>
              <a:rPr lang="en-US" b="1" dirty="0">
                <a:solidFill>
                  <a:srgbClr val="0078D7"/>
                </a:solidFill>
              </a:rPr>
              <a:t>“We had a team of five people working on this, and they built it from scratch. The ease of use of the Azure services and the support we got from Microsoft made that possible. .”</a:t>
            </a:r>
            <a:endParaRPr kumimoji="0" lang="en-US" sz="1800" b="1" i="0" u="none" strike="noStrike" kern="1200" cap="none" spc="0" normalizeH="0" baseline="0" noProof="0" dirty="0">
              <a:ln>
                <a:noFill/>
              </a:ln>
              <a:solidFill>
                <a:srgbClr val="0078D7"/>
              </a:solidFill>
              <a:effectLst/>
              <a:uLnTx/>
              <a:uFillTx/>
              <a:ea typeface="+mn-ea"/>
              <a:cs typeface="+mn-cs"/>
            </a:endParaRPr>
          </a:p>
        </p:txBody>
      </p:sp>
      <p:pic>
        <p:nvPicPr>
          <p:cNvPr id="82" name="Picture 81">
            <a:extLst>
              <a:ext uri="{FF2B5EF4-FFF2-40B4-BE49-F238E27FC236}">
                <a16:creationId xmlns:a16="http://schemas.microsoft.com/office/drawing/2014/main" id="{9A8EB6E2-37FE-485C-A273-FDB050587E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9240" y="5144233"/>
            <a:ext cx="1524556" cy="860104"/>
          </a:xfrm>
          <a:prstGeom prst="rect">
            <a:avLst/>
          </a:prstGeom>
        </p:spPr>
      </p:pic>
      <p:pic>
        <p:nvPicPr>
          <p:cNvPr id="83" name="Picture 82">
            <a:extLst>
              <a:ext uri="{FF2B5EF4-FFF2-40B4-BE49-F238E27FC236}">
                <a16:creationId xmlns:a16="http://schemas.microsoft.com/office/drawing/2014/main" id="{425A7A14-C81F-4D5F-AF2B-876F59B2767E}"/>
              </a:ext>
            </a:extLst>
          </p:cNvPr>
          <p:cNvPicPr>
            <a:picLocks noChangeAspect="1"/>
          </p:cNvPicPr>
          <p:nvPr/>
        </p:nvPicPr>
        <p:blipFill>
          <a:blip r:embed="rId4"/>
          <a:stretch>
            <a:fillRect/>
          </a:stretch>
        </p:blipFill>
        <p:spPr>
          <a:xfrm>
            <a:off x="6110189" y="1111415"/>
            <a:ext cx="6081811" cy="3691940"/>
          </a:xfrm>
          <a:prstGeom prst="rect">
            <a:avLst/>
          </a:prstGeom>
        </p:spPr>
      </p:pic>
    </p:spTree>
    <p:extLst>
      <p:ext uri="{BB962C8B-B14F-4D97-AF65-F5344CB8AC3E}">
        <p14:creationId xmlns:p14="http://schemas.microsoft.com/office/powerpoint/2010/main" val="3063032709"/>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258E1A6-7914-4DAD-86D6-26D9A5911B4F}"/>
              </a:ext>
            </a:extLst>
          </p:cNvPr>
          <p:cNvSpPr>
            <a:spLocks noGrp="1"/>
          </p:cNvSpPr>
          <p:nvPr>
            <p:ph type="title"/>
          </p:nvPr>
        </p:nvSpPr>
        <p:spPr/>
        <p:txBody>
          <a:bodyPr/>
          <a:lstStyle/>
          <a:p>
            <a:r>
              <a:rPr lang="en-US"/>
              <a:t>Gaming</a:t>
            </a:r>
            <a:br>
              <a:rPr lang="en-US"/>
            </a:br>
            <a:br>
              <a:rPr lang="en-US"/>
            </a:br>
            <a:endParaRPr lang="en-US"/>
          </a:p>
        </p:txBody>
      </p:sp>
      <p:pic>
        <p:nvPicPr>
          <p:cNvPr id="4" name="Picture 3">
            <a:extLst>
              <a:ext uri="{FF2B5EF4-FFF2-40B4-BE49-F238E27FC236}">
                <a16:creationId xmlns:a16="http://schemas.microsoft.com/office/drawing/2014/main" id="{E3F31D0D-57AA-4F05-9D31-913E2ADA15A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773968" y="4574385"/>
            <a:ext cx="2418032" cy="2207768"/>
          </a:xfrm>
          <a:prstGeom prst="rect">
            <a:avLst/>
          </a:prstGeom>
        </p:spPr>
      </p:pic>
    </p:spTree>
    <p:extLst>
      <p:ext uri="{BB962C8B-B14F-4D97-AF65-F5344CB8AC3E}">
        <p14:creationId xmlns:p14="http://schemas.microsoft.com/office/powerpoint/2010/main" val="244853923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4168797-8783-4C8F-A82D-070774992041}"/>
              </a:ext>
            </a:extLst>
          </p:cNvPr>
          <p:cNvGrpSpPr/>
          <p:nvPr/>
        </p:nvGrpSpPr>
        <p:grpSpPr>
          <a:xfrm>
            <a:off x="422734" y="4983888"/>
            <a:ext cx="962110" cy="917455"/>
            <a:chOff x="4709976" y="-525012"/>
            <a:chExt cx="1099004" cy="1047995"/>
          </a:xfrm>
        </p:grpSpPr>
        <p:pic>
          <p:nvPicPr>
            <p:cNvPr id="9" name="Picture 14" descr="https://d3pprwtscvzu47.cloudfront.net/nextgamesvanilla/ng_assets_251016/twd-logo-2016.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709976" y="-525012"/>
              <a:ext cx="1099004" cy="1047995"/>
            </a:xfrm>
            <a:prstGeom prst="rect">
              <a:avLst/>
            </a:prstGeom>
            <a:noFill/>
          </p:spPr>
        </p:pic>
        <p:pic>
          <p:nvPicPr>
            <p:cNvPr id="13" name="Picture 14" descr="https://d3pprwtscvzu47.cloudfront.net/nextgamesvanilla/ng_assets_251016/twd-logo-2016.png">
              <a:extLst>
                <a:ext uri="{FF2B5EF4-FFF2-40B4-BE49-F238E27FC236}">
                  <a16:creationId xmlns:a16="http://schemas.microsoft.com/office/drawing/2014/main" id="{3A3424DE-68E1-4CFB-91CE-93FE42D73E2B}"/>
                </a:ext>
              </a:extLst>
            </p:cNvPr>
            <p:cNvPicPr>
              <a:picLocks noChangeAspect="1" noChangeArrowheads="1"/>
            </p:cNvPicPr>
            <p:nvPr/>
          </p:nvPicPr>
          <p:blipFill rotWithShape="1">
            <a:blip r:embed="rId4" cstate="screen">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rcRect/>
            <a:stretch/>
          </p:blipFill>
          <p:spPr bwMode="auto">
            <a:xfrm>
              <a:off x="4709976" y="-525012"/>
              <a:ext cx="1099004" cy="263755"/>
            </a:xfrm>
            <a:prstGeom prst="rect">
              <a:avLst/>
            </a:prstGeom>
            <a:noFill/>
          </p:spPr>
        </p:pic>
      </p:grpSp>
      <p:sp>
        <p:nvSpPr>
          <p:cNvPr id="3" name="Text Placeholder 2"/>
          <p:cNvSpPr>
            <a:spLocks noGrp="1"/>
          </p:cNvSpPr>
          <p:nvPr>
            <p:ph type="body" sz="quarter" idx="10"/>
          </p:nvPr>
        </p:nvSpPr>
        <p:spPr>
          <a:xfrm>
            <a:off x="468704" y="2286000"/>
            <a:ext cx="5344449" cy="2075568"/>
          </a:xfrm>
        </p:spPr>
        <p:txBody>
          <a:bodyPr/>
          <a:lstStyle/>
          <a:p>
            <a:pPr>
              <a:spcAft>
                <a:spcPts val="0"/>
              </a:spcAft>
            </a:pPr>
            <a:r>
              <a:rPr lang="en-US" sz="1600" dirty="0">
                <a:latin typeface="Arial" panose="020B0604020202020204" pitchFamily="34" charset="0"/>
                <a:ea typeface="Segoe UI Semilight" charset="0"/>
                <a:cs typeface="Arial" panose="020B0604020202020204" pitchFamily="34" charset="0"/>
              </a:rPr>
              <a:t>Need for a DB that to seamlessly respond to massive scale and performance demands</a:t>
            </a:r>
          </a:p>
          <a:p>
            <a:pPr lvl="1">
              <a:spcBef>
                <a:spcPts val="1600"/>
              </a:spcBef>
              <a:spcAft>
                <a:spcPts val="0"/>
              </a:spcAft>
            </a:pPr>
            <a:r>
              <a:rPr lang="en-US" sz="1600" dirty="0">
                <a:latin typeface="Arial" panose="020B0604020202020204" pitchFamily="34" charset="0"/>
                <a:ea typeface="Segoe UI Semilight" charset="0"/>
                <a:cs typeface="Arial" panose="020B0604020202020204" pitchFamily="34" charset="0"/>
              </a:rPr>
              <a:t>Multi-player game play with low latency</a:t>
            </a:r>
          </a:p>
          <a:p>
            <a:pPr lvl="1">
              <a:spcBef>
                <a:spcPts val="1000"/>
              </a:spcBef>
              <a:spcAft>
                <a:spcPts val="0"/>
              </a:spcAft>
            </a:pPr>
            <a:r>
              <a:rPr lang="en-US" sz="1600" dirty="0">
                <a:latin typeface="Arial" panose="020B0604020202020204" pitchFamily="34" charset="0"/>
                <a:ea typeface="Segoe UI Semilight" charset="0"/>
                <a:cs typeface="Arial" panose="020B0604020202020204" pitchFamily="34" charset="0"/>
              </a:rPr>
              <a:t>Instant capacity scaling from launch onward</a:t>
            </a:r>
          </a:p>
          <a:p>
            <a:pPr lvl="1">
              <a:spcBef>
                <a:spcPts val="1000"/>
              </a:spcBef>
              <a:spcAft>
                <a:spcPts val="0"/>
              </a:spcAft>
            </a:pPr>
            <a:r>
              <a:rPr lang="en-US" sz="1600" dirty="0">
                <a:latin typeface="Arial" panose="020B0604020202020204" pitchFamily="34" charset="0"/>
                <a:ea typeface="Segoe UI Semilight" charset="0"/>
                <a:cs typeface="Arial" panose="020B0604020202020204" pitchFamily="34" charset="0"/>
              </a:rPr>
              <a:t>Uninterrupted global user experience </a:t>
            </a:r>
          </a:p>
        </p:txBody>
      </p:sp>
      <p:sp>
        <p:nvSpPr>
          <p:cNvPr id="2" name="Title 1"/>
          <p:cNvSpPr>
            <a:spLocks noGrp="1"/>
          </p:cNvSpPr>
          <p:nvPr>
            <p:ph type="title"/>
          </p:nvPr>
        </p:nvSpPr>
        <p:spPr>
          <a:xfrm>
            <a:off x="269240" y="289511"/>
            <a:ext cx="5925450" cy="1617666"/>
          </a:xfrm>
        </p:spPr>
        <p:txBody>
          <a:bodyPr>
            <a:noAutofit/>
          </a:bodyPr>
          <a:lstStyle/>
          <a:p>
            <a:r>
              <a:rPr lang="en-US" sz="3200" spc="500" dirty="0">
                <a:ln w="3175">
                  <a:noFill/>
                </a:ln>
                <a:latin typeface="Arial" panose="020B0604020202020204" pitchFamily="34" charset="0"/>
                <a:cs typeface="Arial" panose="020B0604020202020204" pitchFamily="34" charset="0"/>
              </a:rPr>
              <a:t>Deliver High-Quality Experiences at any Scale Globally</a:t>
            </a:r>
            <a:endParaRPr lang="en-US" sz="3200" dirty="0"/>
          </a:p>
        </p:txBody>
      </p:sp>
      <p:sp>
        <p:nvSpPr>
          <p:cNvPr id="5" name="Rectangle 4">
            <a:extLst>
              <a:ext uri="{FF2B5EF4-FFF2-40B4-BE49-F238E27FC236}">
                <a16:creationId xmlns:a16="http://schemas.microsoft.com/office/drawing/2014/main" id="{F3F779F9-564E-4274-9720-B49EBBD51945}"/>
              </a:ext>
            </a:extLst>
          </p:cNvPr>
          <p:cNvSpPr/>
          <p:nvPr/>
        </p:nvSpPr>
        <p:spPr>
          <a:xfrm>
            <a:off x="1578289" y="5162679"/>
            <a:ext cx="4616401" cy="73866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Arial" panose="020B0604020202020204" pitchFamily="34" charset="0"/>
                <a:ea typeface="+mn-ea"/>
                <a:cs typeface="+mn-cs"/>
              </a:rPr>
              <a:t>The </a:t>
            </a:r>
            <a:r>
              <a:rPr kumimoji="0" lang="en-US" sz="1400" b="1" i="0" u="none" strike="noStrike" kern="1200" cap="none" spc="0" normalizeH="0" baseline="0" noProof="0" dirty="0">
                <a:ln>
                  <a:noFill/>
                </a:ln>
                <a:solidFill>
                  <a:srgbClr val="0078D7"/>
                </a:solidFill>
                <a:effectLst/>
                <a:uLnTx/>
                <a:uFillTx/>
                <a:latin typeface="Arial" panose="020B0604020202020204" pitchFamily="34" charset="0"/>
                <a:ea typeface="+mn-ea"/>
                <a:cs typeface="+mn-cs"/>
              </a:rPr>
              <a:t>Walking Dead: No Man’s Land</a:t>
            </a:r>
            <a:r>
              <a:rPr kumimoji="0" lang="en-US" sz="1400" b="0" i="0" u="none" strike="noStrike" kern="1200" cap="none" spc="0" normalizeH="0" baseline="0" noProof="0" dirty="0">
                <a:ln>
                  <a:noFill/>
                </a:ln>
                <a:solidFill>
                  <a:srgbClr val="0078D7"/>
                </a:solidFill>
                <a:effectLst/>
                <a:uLnTx/>
                <a:uFillTx/>
                <a:latin typeface="Arial" panose="020B0604020202020204" pitchFamily="34" charset="0"/>
                <a:ea typeface="+mn-ea"/>
                <a:cs typeface="+mn-cs"/>
              </a:rPr>
              <a:t> chose Azure Cosmos DB because of its extremely low latency and massive scale worldwide. </a:t>
            </a:r>
            <a:endParaRPr kumimoji="0" lang="en-US" sz="1600" b="0" i="0" u="none" strike="noStrike" kern="1200" cap="none" spc="0" normalizeH="0" baseline="0" noProof="0" dirty="0">
              <a:ln>
                <a:noFill/>
              </a:ln>
              <a:solidFill>
                <a:srgbClr val="0078D7"/>
              </a:solidFill>
              <a:effectLst/>
              <a:uLnTx/>
              <a:uFillTx/>
              <a:latin typeface="Arial" panose="020B0604020202020204" pitchFamily="34" charset="0"/>
              <a:ea typeface="+mn-ea"/>
              <a:cs typeface="+mn-cs"/>
            </a:endParaRPr>
          </a:p>
        </p:txBody>
      </p:sp>
      <p:grpSp>
        <p:nvGrpSpPr>
          <p:cNvPr id="62" name="Group 61">
            <a:extLst>
              <a:ext uri="{FF2B5EF4-FFF2-40B4-BE49-F238E27FC236}">
                <a16:creationId xmlns:a16="http://schemas.microsoft.com/office/drawing/2014/main" id="{EEBB8BFD-76EF-4754-AE43-A71DD7CAEE19}"/>
              </a:ext>
            </a:extLst>
          </p:cNvPr>
          <p:cNvGrpSpPr/>
          <p:nvPr/>
        </p:nvGrpSpPr>
        <p:grpSpPr>
          <a:xfrm>
            <a:off x="6782899" y="1740993"/>
            <a:ext cx="5257950" cy="3421686"/>
            <a:chOff x="6320191" y="1178527"/>
            <a:chExt cx="5257950" cy="3421686"/>
          </a:xfrm>
        </p:grpSpPr>
        <p:grpSp>
          <p:nvGrpSpPr>
            <p:cNvPr id="80" name="Group 79">
              <a:extLst>
                <a:ext uri="{FF2B5EF4-FFF2-40B4-BE49-F238E27FC236}">
                  <a16:creationId xmlns:a16="http://schemas.microsoft.com/office/drawing/2014/main" id="{925A934C-3EF4-426D-BAF3-393517913509}"/>
                </a:ext>
              </a:extLst>
            </p:cNvPr>
            <p:cNvGrpSpPr/>
            <p:nvPr/>
          </p:nvGrpSpPr>
          <p:grpSpPr>
            <a:xfrm>
              <a:off x="6320191" y="1178527"/>
              <a:ext cx="5257950" cy="3421686"/>
              <a:chOff x="6320191" y="1178527"/>
              <a:chExt cx="5257950" cy="3421686"/>
            </a:xfrm>
          </p:grpSpPr>
          <p:cxnSp>
            <p:nvCxnSpPr>
              <p:cNvPr id="116" name="Straight Arrow Connector 115">
                <a:extLst>
                  <a:ext uri="{FF2B5EF4-FFF2-40B4-BE49-F238E27FC236}">
                    <a16:creationId xmlns:a16="http://schemas.microsoft.com/office/drawing/2014/main" id="{877FB946-B735-4431-9A25-900B78964AF3}"/>
                  </a:ext>
                </a:extLst>
              </p:cNvPr>
              <p:cNvCxnSpPr>
                <a:cxnSpLocks/>
              </p:cNvCxnSpPr>
              <p:nvPr/>
            </p:nvCxnSpPr>
            <p:spPr>
              <a:xfrm>
                <a:off x="6639638" y="2704611"/>
                <a:ext cx="332045"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17" name="Straight Arrow Connector 116">
                <a:extLst>
                  <a:ext uri="{FF2B5EF4-FFF2-40B4-BE49-F238E27FC236}">
                    <a16:creationId xmlns:a16="http://schemas.microsoft.com/office/drawing/2014/main" id="{9A76CF23-EA58-4B4F-8528-08E47BF7D7A8}"/>
                  </a:ext>
                </a:extLst>
              </p:cNvPr>
              <p:cNvCxnSpPr>
                <a:cxnSpLocks/>
              </p:cNvCxnSpPr>
              <p:nvPr/>
            </p:nvCxnSpPr>
            <p:spPr>
              <a:xfrm>
                <a:off x="7528623" y="2704611"/>
                <a:ext cx="332045"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18" name="Straight Arrow Connector 117">
                <a:extLst>
                  <a:ext uri="{FF2B5EF4-FFF2-40B4-BE49-F238E27FC236}">
                    <a16:creationId xmlns:a16="http://schemas.microsoft.com/office/drawing/2014/main" id="{32AF01A4-C040-4E01-BEAB-CD61FFC859FE}"/>
                  </a:ext>
                </a:extLst>
              </p:cNvPr>
              <p:cNvCxnSpPr>
                <a:cxnSpLocks/>
              </p:cNvCxnSpPr>
              <p:nvPr/>
            </p:nvCxnSpPr>
            <p:spPr>
              <a:xfrm>
                <a:off x="8554033" y="2704611"/>
                <a:ext cx="401775"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19" name="Straight Arrow Connector 118">
                <a:extLst>
                  <a:ext uri="{FF2B5EF4-FFF2-40B4-BE49-F238E27FC236}">
                    <a16:creationId xmlns:a16="http://schemas.microsoft.com/office/drawing/2014/main" id="{46FC6869-F860-456C-8D0E-6EF540B98ECC}"/>
                  </a:ext>
                </a:extLst>
              </p:cNvPr>
              <p:cNvCxnSpPr>
                <a:cxnSpLocks/>
              </p:cNvCxnSpPr>
              <p:nvPr/>
            </p:nvCxnSpPr>
            <p:spPr>
              <a:xfrm>
                <a:off x="9849794" y="2704611"/>
                <a:ext cx="401775"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120" name="TextBox 119">
                <a:extLst>
                  <a:ext uri="{FF2B5EF4-FFF2-40B4-BE49-F238E27FC236}">
                    <a16:creationId xmlns:a16="http://schemas.microsoft.com/office/drawing/2014/main" id="{61C10ECE-4F76-4588-867C-DF223EF9E2A6}"/>
                  </a:ext>
                </a:extLst>
              </p:cNvPr>
              <p:cNvSpPr txBox="1"/>
              <p:nvPr/>
            </p:nvSpPr>
            <p:spPr>
              <a:xfrm>
                <a:off x="7610837" y="2924347"/>
                <a:ext cx="1100103" cy="384721"/>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Azure API Apps (backend)</a:t>
                </a:r>
              </a:p>
            </p:txBody>
          </p:sp>
          <p:sp>
            <p:nvSpPr>
              <p:cNvPr id="121" name="TextBox 120">
                <a:extLst>
                  <a:ext uri="{FF2B5EF4-FFF2-40B4-BE49-F238E27FC236}">
                    <a16:creationId xmlns:a16="http://schemas.microsoft.com/office/drawing/2014/main" id="{A3AEEC80-9E99-42C0-8695-6C32A0D9A338}"/>
                  </a:ext>
                </a:extLst>
              </p:cNvPr>
              <p:cNvSpPr txBox="1"/>
              <p:nvPr/>
            </p:nvSpPr>
            <p:spPr>
              <a:xfrm>
                <a:off x="8788468" y="2924347"/>
                <a:ext cx="1166914" cy="384721"/>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Azure Cosmos DB (database)</a:t>
                </a:r>
              </a:p>
            </p:txBody>
          </p:sp>
          <p:sp>
            <p:nvSpPr>
              <p:cNvPr id="122" name="TextBox 121">
                <a:extLst>
                  <a:ext uri="{FF2B5EF4-FFF2-40B4-BE49-F238E27FC236}">
                    <a16:creationId xmlns:a16="http://schemas.microsoft.com/office/drawing/2014/main" id="{858E51ED-0385-45B5-9451-AC9C3E24D362}"/>
                  </a:ext>
                </a:extLst>
              </p:cNvPr>
              <p:cNvSpPr txBox="1"/>
              <p:nvPr/>
            </p:nvSpPr>
            <p:spPr>
              <a:xfrm>
                <a:off x="9749056" y="2924347"/>
                <a:ext cx="1829085" cy="384721"/>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Apache Spark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(analytics)</a:t>
                </a:r>
              </a:p>
            </p:txBody>
          </p:sp>
          <p:sp>
            <p:nvSpPr>
              <p:cNvPr id="123" name="TextBox 122">
                <a:extLst>
                  <a:ext uri="{FF2B5EF4-FFF2-40B4-BE49-F238E27FC236}">
                    <a16:creationId xmlns:a16="http://schemas.microsoft.com/office/drawing/2014/main" id="{D0DA54AD-6C00-47CE-8682-63AF3F3DE296}"/>
                  </a:ext>
                </a:extLst>
              </p:cNvPr>
              <p:cNvSpPr txBox="1"/>
              <p:nvPr/>
            </p:nvSpPr>
            <p:spPr>
              <a:xfrm>
                <a:off x="9966863" y="4215492"/>
                <a:ext cx="1420536" cy="384721"/>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Azure Notification Hub (Push notifications)</a:t>
                </a:r>
              </a:p>
            </p:txBody>
          </p:sp>
          <p:sp>
            <p:nvSpPr>
              <p:cNvPr id="124" name="TextBox 123">
                <a:extLst>
                  <a:ext uri="{FF2B5EF4-FFF2-40B4-BE49-F238E27FC236}">
                    <a16:creationId xmlns:a16="http://schemas.microsoft.com/office/drawing/2014/main" id="{F0AA721D-9DA1-4F2F-AA0F-40A6DE499BEE}"/>
                  </a:ext>
                </a:extLst>
              </p:cNvPr>
              <p:cNvSpPr txBox="1"/>
              <p:nvPr/>
            </p:nvSpPr>
            <p:spPr>
              <a:xfrm>
                <a:off x="8836749" y="4215492"/>
                <a:ext cx="1089242" cy="238527"/>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Azure Functions</a:t>
                </a:r>
              </a:p>
            </p:txBody>
          </p:sp>
          <p:cxnSp>
            <p:nvCxnSpPr>
              <p:cNvPr id="125" name="Straight Arrow Connector 124">
                <a:extLst>
                  <a:ext uri="{FF2B5EF4-FFF2-40B4-BE49-F238E27FC236}">
                    <a16:creationId xmlns:a16="http://schemas.microsoft.com/office/drawing/2014/main" id="{0E9888C5-A504-4E39-B0C4-D432B8E3B02C}"/>
                  </a:ext>
                </a:extLst>
              </p:cNvPr>
              <p:cNvCxnSpPr>
                <a:cxnSpLocks/>
              </p:cNvCxnSpPr>
              <p:nvPr/>
            </p:nvCxnSpPr>
            <p:spPr>
              <a:xfrm>
                <a:off x="9849794" y="3953746"/>
                <a:ext cx="401775"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26" name="Straight Arrow Connector 125">
                <a:extLst>
                  <a:ext uri="{FF2B5EF4-FFF2-40B4-BE49-F238E27FC236}">
                    <a16:creationId xmlns:a16="http://schemas.microsoft.com/office/drawing/2014/main" id="{2D398B8C-E67D-4065-B7F7-06CF1702294C}"/>
                  </a:ext>
                </a:extLst>
              </p:cNvPr>
              <p:cNvCxnSpPr>
                <a:cxnSpLocks/>
              </p:cNvCxnSpPr>
              <p:nvPr/>
            </p:nvCxnSpPr>
            <p:spPr>
              <a:xfrm>
                <a:off x="9381370" y="3376687"/>
                <a:ext cx="0" cy="261746"/>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27" name="Straight Arrow Connector 126">
                <a:extLst>
                  <a:ext uri="{FF2B5EF4-FFF2-40B4-BE49-F238E27FC236}">
                    <a16:creationId xmlns:a16="http://schemas.microsoft.com/office/drawing/2014/main" id="{5CBB7B17-3A6B-42E2-9596-798C1161A1BE}"/>
                  </a:ext>
                </a:extLst>
              </p:cNvPr>
              <p:cNvCxnSpPr>
                <a:cxnSpLocks/>
              </p:cNvCxnSpPr>
              <p:nvPr/>
            </p:nvCxnSpPr>
            <p:spPr>
              <a:xfrm>
                <a:off x="9849794" y="1450033"/>
                <a:ext cx="401775" cy="0"/>
              </a:xfrm>
              <a:prstGeom prst="straightConnector1">
                <a:avLst/>
              </a:prstGeom>
              <a:noFill/>
              <a:ln w="19050" cap="sq">
                <a:solidFill>
                  <a:schemeClr val="bg1">
                    <a:lumMod val="50000"/>
                  </a:schemeClr>
                </a:solidFill>
                <a:prstDash val="solid"/>
                <a:round/>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28" name="Connector: Elbow 127">
                <a:extLst>
                  <a:ext uri="{FF2B5EF4-FFF2-40B4-BE49-F238E27FC236}">
                    <a16:creationId xmlns:a16="http://schemas.microsoft.com/office/drawing/2014/main" id="{8C7D5320-E4B4-4F89-B431-726DC1C5F414}"/>
                  </a:ext>
                </a:extLst>
              </p:cNvPr>
              <p:cNvCxnSpPr/>
              <p:nvPr/>
            </p:nvCxnSpPr>
            <p:spPr>
              <a:xfrm rot="5400000" flipH="1" flipV="1">
                <a:off x="8065013" y="1525579"/>
                <a:ext cx="971550" cy="739558"/>
              </a:xfrm>
              <a:prstGeom prst="bentConnector3">
                <a:avLst>
                  <a:gd name="adj1" fmla="val 99300"/>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nvGrpSpPr>
              <p:cNvPr id="129" name="Group 128">
                <a:extLst>
                  <a:ext uri="{FF2B5EF4-FFF2-40B4-BE49-F238E27FC236}">
                    <a16:creationId xmlns:a16="http://schemas.microsoft.com/office/drawing/2014/main" id="{442927C0-EFDD-4FA6-9B98-75E013D7B60B}"/>
                  </a:ext>
                </a:extLst>
              </p:cNvPr>
              <p:cNvGrpSpPr/>
              <p:nvPr/>
            </p:nvGrpSpPr>
            <p:grpSpPr>
              <a:xfrm>
                <a:off x="10463652" y="1178527"/>
                <a:ext cx="426959" cy="380732"/>
                <a:chOff x="2488012" y="1320237"/>
                <a:chExt cx="4696415" cy="4187934"/>
              </a:xfrm>
            </p:grpSpPr>
            <p:sp>
              <p:nvSpPr>
                <p:cNvPr id="154" name="Hexagon 153">
                  <a:extLst>
                    <a:ext uri="{FF2B5EF4-FFF2-40B4-BE49-F238E27FC236}">
                      <a16:creationId xmlns:a16="http://schemas.microsoft.com/office/drawing/2014/main" id="{5D2C777D-3F6C-4FC8-AF7F-B7354B49847F}"/>
                    </a:ext>
                  </a:extLst>
                </p:cNvPr>
                <p:cNvSpPr/>
                <p:nvPr/>
              </p:nvSpPr>
              <p:spPr bwMode="auto">
                <a:xfrm>
                  <a:off x="2488012" y="1320237"/>
                  <a:ext cx="4696415" cy="4187934"/>
                </a:xfrm>
                <a:prstGeom prst="hexagon">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55" name="Snip Single Corner Rectangle 26">
                  <a:extLst>
                    <a:ext uri="{FF2B5EF4-FFF2-40B4-BE49-F238E27FC236}">
                      <a16:creationId xmlns:a16="http://schemas.microsoft.com/office/drawing/2014/main" id="{37443C76-6318-43E4-B85B-045746C7031F}"/>
                    </a:ext>
                  </a:extLst>
                </p:cNvPr>
                <p:cNvSpPr/>
                <p:nvPr/>
              </p:nvSpPr>
              <p:spPr bwMode="auto">
                <a:xfrm>
                  <a:off x="3677764" y="2189582"/>
                  <a:ext cx="2316905" cy="2449244"/>
                </a:xfrm>
                <a:prstGeom prst="snip1Rect">
                  <a:avLst>
                    <a:gd name="adj" fmla="val 28736"/>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0" rIns="0" bIns="91440" numCol="1" spcCol="0" rtlCol="0" fromWordArt="0" anchor="ctr" anchorCtr="1"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600" b="0"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endParaRPr>
                </a:p>
              </p:txBody>
            </p:sp>
            <p:grpSp>
              <p:nvGrpSpPr>
                <p:cNvPr id="156" name="Group 155">
                  <a:extLst>
                    <a:ext uri="{FF2B5EF4-FFF2-40B4-BE49-F238E27FC236}">
                      <a16:creationId xmlns:a16="http://schemas.microsoft.com/office/drawing/2014/main" id="{8820C275-C5A1-4362-AEFD-4CA9974BB993}"/>
                    </a:ext>
                  </a:extLst>
                </p:cNvPr>
                <p:cNvGrpSpPr/>
                <p:nvPr/>
              </p:nvGrpSpPr>
              <p:grpSpPr>
                <a:xfrm>
                  <a:off x="4271145" y="2716507"/>
                  <a:ext cx="790235" cy="1472560"/>
                  <a:chOff x="4917030" y="1019829"/>
                  <a:chExt cx="123056" cy="229308"/>
                </a:xfrm>
              </p:grpSpPr>
              <p:sp>
                <p:nvSpPr>
                  <p:cNvPr id="158" name="Freeform: Shape 157">
                    <a:extLst>
                      <a:ext uri="{FF2B5EF4-FFF2-40B4-BE49-F238E27FC236}">
                        <a16:creationId xmlns:a16="http://schemas.microsoft.com/office/drawing/2014/main" id="{D4FDEB2D-9624-4900-BE9A-91B50B4E1B2A}"/>
                      </a:ext>
                    </a:extLst>
                  </p:cNvPr>
                  <p:cNvSpPr/>
                  <p:nvPr/>
                </p:nvSpPr>
                <p:spPr bwMode="auto">
                  <a:xfrm>
                    <a:off x="4981844" y="1019829"/>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59" name="Freeform: Shape 158">
                    <a:extLst>
                      <a:ext uri="{FF2B5EF4-FFF2-40B4-BE49-F238E27FC236}">
                        <a16:creationId xmlns:a16="http://schemas.microsoft.com/office/drawing/2014/main" id="{BE032D51-5542-4D5E-A73E-793F5EA6FCCC}"/>
                      </a:ext>
                    </a:extLst>
                  </p:cNvPr>
                  <p:cNvSpPr/>
                  <p:nvPr/>
                </p:nvSpPr>
                <p:spPr bwMode="auto">
                  <a:xfrm>
                    <a:off x="4929274" y="1019829"/>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60" name="Freeform: Shape 159">
                    <a:extLst>
                      <a:ext uri="{FF2B5EF4-FFF2-40B4-BE49-F238E27FC236}">
                        <a16:creationId xmlns:a16="http://schemas.microsoft.com/office/drawing/2014/main" id="{801B3C6C-57FC-49B1-BAF9-A31E0C5CC504}"/>
                      </a:ext>
                    </a:extLst>
                  </p:cNvPr>
                  <p:cNvSpPr/>
                  <p:nvPr/>
                </p:nvSpPr>
                <p:spPr bwMode="auto">
                  <a:xfrm>
                    <a:off x="4917030" y="1156660"/>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61" name="Freeform: Shape 160">
                    <a:extLst>
                      <a:ext uri="{FF2B5EF4-FFF2-40B4-BE49-F238E27FC236}">
                        <a16:creationId xmlns:a16="http://schemas.microsoft.com/office/drawing/2014/main" id="{7C123D6B-07A9-426C-A9B7-F16036E1C5D3}"/>
                      </a:ext>
                    </a:extLst>
                  </p:cNvPr>
                  <p:cNvSpPr/>
                  <p:nvPr/>
                </p:nvSpPr>
                <p:spPr bwMode="auto">
                  <a:xfrm>
                    <a:off x="5010414" y="1156660"/>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sp>
              <p:nvSpPr>
                <p:cNvPr id="157" name="Right Triangle 156">
                  <a:extLst>
                    <a:ext uri="{FF2B5EF4-FFF2-40B4-BE49-F238E27FC236}">
                      <a16:creationId xmlns:a16="http://schemas.microsoft.com/office/drawing/2014/main" id="{FD7DB8FA-ADCA-4D45-BEE3-B84C0865FED1}"/>
                    </a:ext>
                  </a:extLst>
                </p:cNvPr>
                <p:cNvSpPr/>
                <p:nvPr/>
              </p:nvSpPr>
              <p:spPr bwMode="auto">
                <a:xfrm>
                  <a:off x="5326469" y="2189582"/>
                  <a:ext cx="668200" cy="662475"/>
                </a:xfrm>
                <a:prstGeom prst="rtTriangl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grpSp>
            <p:nvGrpSpPr>
              <p:cNvPr id="130" name="Group 129">
                <a:extLst>
                  <a:ext uri="{FF2B5EF4-FFF2-40B4-BE49-F238E27FC236}">
                    <a16:creationId xmlns:a16="http://schemas.microsoft.com/office/drawing/2014/main" id="{DDB6836B-33F3-4927-ADC7-FAC04FFC33DE}"/>
                  </a:ext>
                </a:extLst>
              </p:cNvPr>
              <p:cNvGrpSpPr/>
              <p:nvPr/>
            </p:nvGrpSpPr>
            <p:grpSpPr>
              <a:xfrm>
                <a:off x="9108745" y="2459403"/>
                <a:ext cx="545250" cy="469964"/>
                <a:chOff x="8376458" y="5925518"/>
                <a:chExt cx="1045926" cy="901512"/>
              </a:xfrm>
            </p:grpSpPr>
            <p:sp>
              <p:nvSpPr>
                <p:cNvPr id="150" name="Star: 4 Points 8">
                  <a:extLst>
                    <a:ext uri="{FF2B5EF4-FFF2-40B4-BE49-F238E27FC236}">
                      <a16:creationId xmlns:a16="http://schemas.microsoft.com/office/drawing/2014/main" id="{2904587C-AD21-4BF0-A6A9-8926BA1B9B9E}"/>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51" name="Star: 4 Points 8">
                  <a:extLst>
                    <a:ext uri="{FF2B5EF4-FFF2-40B4-BE49-F238E27FC236}">
                      <a16:creationId xmlns:a16="http://schemas.microsoft.com/office/drawing/2014/main" id="{3AF98AFF-A011-41B1-A6F3-C59B71852C85}"/>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52" name="Oval 151">
                  <a:extLst>
                    <a:ext uri="{FF2B5EF4-FFF2-40B4-BE49-F238E27FC236}">
                      <a16:creationId xmlns:a16="http://schemas.microsoft.com/office/drawing/2014/main" id="{BAB60FCD-8562-4B02-9658-A585B2795D95}"/>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53" name="Oval 9">
                  <a:extLst>
                    <a:ext uri="{FF2B5EF4-FFF2-40B4-BE49-F238E27FC236}">
                      <a16:creationId xmlns:a16="http://schemas.microsoft.com/office/drawing/2014/main" id="{34E25AFD-E3DB-4C86-95F8-EB6853B8D5B0}"/>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grpSp>
            <p:nvGrpSpPr>
              <p:cNvPr id="131" name="Group 130">
                <a:extLst>
                  <a:ext uri="{FF2B5EF4-FFF2-40B4-BE49-F238E27FC236}">
                    <a16:creationId xmlns:a16="http://schemas.microsoft.com/office/drawing/2014/main" id="{DFAE9872-6999-4D3D-882C-8928114B5DB4}"/>
                  </a:ext>
                </a:extLst>
              </p:cNvPr>
              <p:cNvGrpSpPr/>
              <p:nvPr/>
            </p:nvGrpSpPr>
            <p:grpSpPr>
              <a:xfrm>
                <a:off x="7062806" y="2534694"/>
                <a:ext cx="369592" cy="369592"/>
                <a:chOff x="3355898" y="4646593"/>
                <a:chExt cx="536092" cy="536092"/>
              </a:xfrm>
            </p:grpSpPr>
            <p:sp>
              <p:nvSpPr>
                <p:cNvPr id="146" name="Freeform 216">
                  <a:extLst>
                    <a:ext uri="{FF2B5EF4-FFF2-40B4-BE49-F238E27FC236}">
                      <a16:creationId xmlns:a16="http://schemas.microsoft.com/office/drawing/2014/main" id="{B7EFCF3B-14D7-49E2-8245-90BCE8C5D104}"/>
                    </a:ext>
                  </a:extLst>
                </p:cNvPr>
                <p:cNvSpPr/>
                <p:nvPr/>
              </p:nvSpPr>
              <p:spPr bwMode="auto">
                <a:xfrm>
                  <a:off x="3355898" y="4646593"/>
                  <a:ext cx="536092" cy="536092"/>
                </a:xfrm>
                <a:prstGeom prst="octagon">
                  <a:avLst/>
                </a:prstGeom>
                <a:noFill/>
                <a:ln w="12700">
                  <a:solidFill>
                    <a:schemeClr val="tx2"/>
                  </a:solidFill>
                  <a:headEnd type="none" w="med" len="med"/>
                  <a:tailEnd type="none" w="lg"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147" name="Straight Arrow Connector 146">
                  <a:extLst>
                    <a:ext uri="{FF2B5EF4-FFF2-40B4-BE49-F238E27FC236}">
                      <a16:creationId xmlns:a16="http://schemas.microsoft.com/office/drawing/2014/main" id="{0429DF5B-CA81-4BE9-A440-5913623A1B91}"/>
                    </a:ext>
                  </a:extLst>
                </p:cNvPr>
                <p:cNvCxnSpPr>
                  <a:cxnSpLocks/>
                </p:cNvCxnSpPr>
                <p:nvPr/>
              </p:nvCxnSpPr>
              <p:spPr>
                <a:xfrm>
                  <a:off x="3442102" y="4718959"/>
                  <a:ext cx="216476" cy="222459"/>
                </a:xfrm>
                <a:prstGeom prst="straightConnector1">
                  <a:avLst/>
                </a:prstGeom>
                <a:ln w="127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76B5CE70-3279-4568-8A78-9CB62298EA50}"/>
                    </a:ext>
                  </a:extLst>
                </p:cNvPr>
                <p:cNvCxnSpPr/>
                <p:nvPr/>
              </p:nvCxnSpPr>
              <p:spPr>
                <a:xfrm flipH="1" flipV="1">
                  <a:off x="3714089" y="4855915"/>
                  <a:ext cx="177901" cy="171006"/>
                </a:xfrm>
                <a:prstGeom prst="straightConnector1">
                  <a:avLst/>
                </a:prstGeom>
                <a:ln w="127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A2F45EAA-44B2-4458-9CAF-0979A1199FB6}"/>
                    </a:ext>
                  </a:extLst>
                </p:cNvPr>
                <p:cNvCxnSpPr/>
                <p:nvPr/>
              </p:nvCxnSpPr>
              <p:spPr>
                <a:xfrm flipH="1" flipV="1">
                  <a:off x="3530815" y="4977667"/>
                  <a:ext cx="202844" cy="205018"/>
                </a:xfrm>
                <a:prstGeom prst="straightConnector1">
                  <a:avLst/>
                </a:prstGeom>
                <a:ln w="127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grpSp>
          <p:sp>
            <p:nvSpPr>
              <p:cNvPr id="132" name="Freeform: Shape 131">
                <a:extLst>
                  <a:ext uri="{FF2B5EF4-FFF2-40B4-BE49-F238E27FC236}">
                    <a16:creationId xmlns:a16="http://schemas.microsoft.com/office/drawing/2014/main" id="{230A3F76-0EB5-46AF-9FEE-D5120A73E915}"/>
                  </a:ext>
                </a:extLst>
              </p:cNvPr>
              <p:cNvSpPr/>
              <p:nvPr/>
            </p:nvSpPr>
            <p:spPr bwMode="auto">
              <a:xfrm>
                <a:off x="10489861" y="3836764"/>
                <a:ext cx="374540" cy="365214"/>
              </a:xfrm>
              <a:custGeom>
                <a:avLst/>
                <a:gdLst>
                  <a:gd name="connsiteX0" fmla="*/ 1 w 5237611"/>
                  <a:gd name="connsiteY0" fmla="*/ 2139044 h 5107218"/>
                  <a:gd name="connsiteX1" fmla="*/ 5237611 w 5237611"/>
                  <a:gd name="connsiteY1" fmla="*/ 2139045 h 5107218"/>
                  <a:gd name="connsiteX2" fmla="*/ 5237611 w 5237611"/>
                  <a:gd name="connsiteY2" fmla="*/ 3103844 h 5107218"/>
                  <a:gd name="connsiteX3" fmla="*/ 4478839 w 5237611"/>
                  <a:gd name="connsiteY3" fmla="*/ 3862616 h 5107218"/>
                  <a:gd name="connsiteX4" fmla="*/ 3245525 w 5237611"/>
                  <a:gd name="connsiteY4" fmla="*/ 3862616 h 5107218"/>
                  <a:gd name="connsiteX5" fmla="*/ 3385368 w 5237611"/>
                  <a:gd name="connsiteY5" fmla="*/ 5107218 h 5107218"/>
                  <a:gd name="connsiteX6" fmla="*/ 1623350 w 5237611"/>
                  <a:gd name="connsiteY6" fmla="*/ 3862616 h 5107218"/>
                  <a:gd name="connsiteX7" fmla="*/ 760637 w 5237611"/>
                  <a:gd name="connsiteY7" fmla="*/ 3862616 h 5107218"/>
                  <a:gd name="connsiteX8" fmla="*/ 1865 w 5237611"/>
                  <a:gd name="connsiteY8" fmla="*/ 3103844 h 5107218"/>
                  <a:gd name="connsiteX9" fmla="*/ 1865 w 5237611"/>
                  <a:gd name="connsiteY9" fmla="*/ 2520997 h 5107218"/>
                  <a:gd name="connsiteX10" fmla="*/ 471624 w 5237611"/>
                  <a:gd name="connsiteY10" fmla="*/ 2954204 h 5107218"/>
                  <a:gd name="connsiteX11" fmla="*/ 471624 w 5237611"/>
                  <a:gd name="connsiteY11" fmla="*/ 3052063 h 5107218"/>
                  <a:gd name="connsiteX12" fmla="*/ 477987 w 5237611"/>
                  <a:gd name="connsiteY12" fmla="*/ 3115179 h 5107218"/>
                  <a:gd name="connsiteX13" fmla="*/ 829643 w 5237611"/>
                  <a:gd name="connsiteY13" fmla="*/ 3401787 h 5107218"/>
                  <a:gd name="connsiteX14" fmla="*/ 4407973 w 5237611"/>
                  <a:gd name="connsiteY14" fmla="*/ 3401787 h 5107218"/>
                  <a:gd name="connsiteX15" fmla="*/ 4766922 w 5237611"/>
                  <a:gd name="connsiteY15" fmla="*/ 3042838 h 5107218"/>
                  <a:gd name="connsiteX16" fmla="*/ 4766922 w 5237611"/>
                  <a:gd name="connsiteY16" fmla="*/ 2899232 h 5107218"/>
                  <a:gd name="connsiteX17" fmla="*/ 4767852 w 5237611"/>
                  <a:gd name="connsiteY17" fmla="*/ 2899232 h 5107218"/>
                  <a:gd name="connsiteX18" fmla="*/ 4767852 w 5237611"/>
                  <a:gd name="connsiteY18" fmla="*/ 2581731 h 5107218"/>
                  <a:gd name="connsiteX19" fmla="*/ 1164681 w 5237611"/>
                  <a:gd name="connsiteY19" fmla="*/ 2581731 h 5107218"/>
                  <a:gd name="connsiteX20" fmla="*/ 1164681 w 5237611"/>
                  <a:gd name="connsiteY20" fmla="*/ 3213100 h 5107218"/>
                  <a:gd name="connsiteX21" fmla="*/ 760637 w 5237611"/>
                  <a:gd name="connsiteY21" fmla="*/ 0 h 5107218"/>
                  <a:gd name="connsiteX22" fmla="*/ 4478839 w 5237611"/>
                  <a:gd name="connsiteY22" fmla="*/ 0 h 5107218"/>
                  <a:gd name="connsiteX23" fmla="*/ 5237611 w 5237611"/>
                  <a:gd name="connsiteY23" fmla="*/ 758772 h 5107218"/>
                  <a:gd name="connsiteX24" fmla="*/ 5237611 w 5237611"/>
                  <a:gd name="connsiteY24" fmla="*/ 1428267 h 5107218"/>
                  <a:gd name="connsiteX25" fmla="*/ 4767852 w 5237611"/>
                  <a:gd name="connsiteY25" fmla="*/ 995060 h 5107218"/>
                  <a:gd name="connsiteX26" fmla="*/ 4767852 w 5237611"/>
                  <a:gd name="connsiteY26" fmla="*/ 779863 h 5107218"/>
                  <a:gd name="connsiteX27" fmla="*/ 4408903 w 5237611"/>
                  <a:gd name="connsiteY27" fmla="*/ 420914 h 5107218"/>
                  <a:gd name="connsiteX28" fmla="*/ 830573 w 5237611"/>
                  <a:gd name="connsiteY28" fmla="*/ 420914 h 5107218"/>
                  <a:gd name="connsiteX29" fmla="*/ 471624 w 5237611"/>
                  <a:gd name="connsiteY29" fmla="*/ 779863 h 5107218"/>
                  <a:gd name="connsiteX30" fmla="*/ 471624 w 5237611"/>
                  <a:gd name="connsiteY30" fmla="*/ 1239157 h 5107218"/>
                  <a:gd name="connsiteX31" fmla="*/ 3929652 w 5237611"/>
                  <a:gd name="connsiteY31" fmla="*/ 1239157 h 5107218"/>
                  <a:gd name="connsiteX32" fmla="*/ 3929652 w 5237611"/>
                  <a:gd name="connsiteY32" fmla="*/ 680358 h 5107218"/>
                  <a:gd name="connsiteX33" fmla="*/ 5188767 w 5237611"/>
                  <a:gd name="connsiteY33" fmla="*/ 1841501 h 5107218"/>
                  <a:gd name="connsiteX34" fmla="*/ 0 w 5237611"/>
                  <a:gd name="connsiteY34" fmla="*/ 1841501 h 5107218"/>
                  <a:gd name="connsiteX35" fmla="*/ 1865 w 5237611"/>
                  <a:gd name="connsiteY35" fmla="*/ 758772 h 5107218"/>
                  <a:gd name="connsiteX36" fmla="*/ 760637 w 5237611"/>
                  <a:gd name="connsiteY36" fmla="*/ 0 h 5107218"/>
                  <a:gd name="connsiteX0" fmla="*/ 1 w 5237611"/>
                  <a:gd name="connsiteY0" fmla="*/ 2139044 h 5107218"/>
                  <a:gd name="connsiteX1" fmla="*/ 5237611 w 5237611"/>
                  <a:gd name="connsiteY1" fmla="*/ 2139045 h 5107218"/>
                  <a:gd name="connsiteX2" fmla="*/ 5237611 w 5237611"/>
                  <a:gd name="connsiteY2" fmla="*/ 3103844 h 5107218"/>
                  <a:gd name="connsiteX3" fmla="*/ 4478839 w 5237611"/>
                  <a:gd name="connsiteY3" fmla="*/ 3862616 h 5107218"/>
                  <a:gd name="connsiteX4" fmla="*/ 3245525 w 5237611"/>
                  <a:gd name="connsiteY4" fmla="*/ 3862616 h 5107218"/>
                  <a:gd name="connsiteX5" fmla="*/ 3385368 w 5237611"/>
                  <a:gd name="connsiteY5" fmla="*/ 5107218 h 5107218"/>
                  <a:gd name="connsiteX6" fmla="*/ 1623350 w 5237611"/>
                  <a:gd name="connsiteY6" fmla="*/ 3862616 h 5107218"/>
                  <a:gd name="connsiteX7" fmla="*/ 760637 w 5237611"/>
                  <a:gd name="connsiteY7" fmla="*/ 3862616 h 5107218"/>
                  <a:gd name="connsiteX8" fmla="*/ 1865 w 5237611"/>
                  <a:gd name="connsiteY8" fmla="*/ 3103844 h 5107218"/>
                  <a:gd name="connsiteX9" fmla="*/ 1865 w 5237611"/>
                  <a:gd name="connsiteY9" fmla="*/ 2520997 h 5107218"/>
                  <a:gd name="connsiteX10" fmla="*/ 471624 w 5237611"/>
                  <a:gd name="connsiteY10" fmla="*/ 2954204 h 5107218"/>
                  <a:gd name="connsiteX11" fmla="*/ 477987 w 5237611"/>
                  <a:gd name="connsiteY11" fmla="*/ 3115179 h 5107218"/>
                  <a:gd name="connsiteX12" fmla="*/ 829643 w 5237611"/>
                  <a:gd name="connsiteY12" fmla="*/ 3401787 h 5107218"/>
                  <a:gd name="connsiteX13" fmla="*/ 4407973 w 5237611"/>
                  <a:gd name="connsiteY13" fmla="*/ 3401787 h 5107218"/>
                  <a:gd name="connsiteX14" fmla="*/ 4766922 w 5237611"/>
                  <a:gd name="connsiteY14" fmla="*/ 3042838 h 5107218"/>
                  <a:gd name="connsiteX15" fmla="*/ 4766922 w 5237611"/>
                  <a:gd name="connsiteY15" fmla="*/ 2899232 h 5107218"/>
                  <a:gd name="connsiteX16" fmla="*/ 4767852 w 5237611"/>
                  <a:gd name="connsiteY16" fmla="*/ 2899232 h 5107218"/>
                  <a:gd name="connsiteX17" fmla="*/ 4767852 w 5237611"/>
                  <a:gd name="connsiteY17" fmla="*/ 2581731 h 5107218"/>
                  <a:gd name="connsiteX18" fmla="*/ 1164681 w 5237611"/>
                  <a:gd name="connsiteY18" fmla="*/ 2581731 h 5107218"/>
                  <a:gd name="connsiteX19" fmla="*/ 1164681 w 5237611"/>
                  <a:gd name="connsiteY19" fmla="*/ 3213100 h 5107218"/>
                  <a:gd name="connsiteX20" fmla="*/ 1 w 5237611"/>
                  <a:gd name="connsiteY20" fmla="*/ 2139044 h 5107218"/>
                  <a:gd name="connsiteX21" fmla="*/ 760637 w 5237611"/>
                  <a:gd name="connsiteY21" fmla="*/ 0 h 5107218"/>
                  <a:gd name="connsiteX22" fmla="*/ 4478839 w 5237611"/>
                  <a:gd name="connsiteY22" fmla="*/ 0 h 5107218"/>
                  <a:gd name="connsiteX23" fmla="*/ 5237611 w 5237611"/>
                  <a:gd name="connsiteY23" fmla="*/ 758772 h 5107218"/>
                  <a:gd name="connsiteX24" fmla="*/ 5237611 w 5237611"/>
                  <a:gd name="connsiteY24" fmla="*/ 1428267 h 5107218"/>
                  <a:gd name="connsiteX25" fmla="*/ 4767852 w 5237611"/>
                  <a:gd name="connsiteY25" fmla="*/ 995060 h 5107218"/>
                  <a:gd name="connsiteX26" fmla="*/ 4767852 w 5237611"/>
                  <a:gd name="connsiteY26" fmla="*/ 779863 h 5107218"/>
                  <a:gd name="connsiteX27" fmla="*/ 4408903 w 5237611"/>
                  <a:gd name="connsiteY27" fmla="*/ 420914 h 5107218"/>
                  <a:gd name="connsiteX28" fmla="*/ 830573 w 5237611"/>
                  <a:gd name="connsiteY28" fmla="*/ 420914 h 5107218"/>
                  <a:gd name="connsiteX29" fmla="*/ 471624 w 5237611"/>
                  <a:gd name="connsiteY29" fmla="*/ 779863 h 5107218"/>
                  <a:gd name="connsiteX30" fmla="*/ 471624 w 5237611"/>
                  <a:gd name="connsiteY30" fmla="*/ 1239157 h 5107218"/>
                  <a:gd name="connsiteX31" fmla="*/ 3929652 w 5237611"/>
                  <a:gd name="connsiteY31" fmla="*/ 1239157 h 5107218"/>
                  <a:gd name="connsiteX32" fmla="*/ 3929652 w 5237611"/>
                  <a:gd name="connsiteY32" fmla="*/ 680358 h 5107218"/>
                  <a:gd name="connsiteX33" fmla="*/ 5188767 w 5237611"/>
                  <a:gd name="connsiteY33" fmla="*/ 1841501 h 5107218"/>
                  <a:gd name="connsiteX34" fmla="*/ 0 w 5237611"/>
                  <a:gd name="connsiteY34" fmla="*/ 1841501 h 5107218"/>
                  <a:gd name="connsiteX35" fmla="*/ 1865 w 5237611"/>
                  <a:gd name="connsiteY35" fmla="*/ 758772 h 5107218"/>
                  <a:gd name="connsiteX36" fmla="*/ 760637 w 5237611"/>
                  <a:gd name="connsiteY36" fmla="*/ 0 h 5107218"/>
                  <a:gd name="connsiteX0" fmla="*/ 1 w 5237611"/>
                  <a:gd name="connsiteY0" fmla="*/ 2139044 h 5107218"/>
                  <a:gd name="connsiteX1" fmla="*/ 5237611 w 5237611"/>
                  <a:gd name="connsiteY1" fmla="*/ 2139045 h 5107218"/>
                  <a:gd name="connsiteX2" fmla="*/ 5237611 w 5237611"/>
                  <a:gd name="connsiteY2" fmla="*/ 3103844 h 5107218"/>
                  <a:gd name="connsiteX3" fmla="*/ 4478839 w 5237611"/>
                  <a:gd name="connsiteY3" fmla="*/ 3862616 h 5107218"/>
                  <a:gd name="connsiteX4" fmla="*/ 3245525 w 5237611"/>
                  <a:gd name="connsiteY4" fmla="*/ 3862616 h 5107218"/>
                  <a:gd name="connsiteX5" fmla="*/ 3385368 w 5237611"/>
                  <a:gd name="connsiteY5" fmla="*/ 5107218 h 5107218"/>
                  <a:gd name="connsiteX6" fmla="*/ 1623350 w 5237611"/>
                  <a:gd name="connsiteY6" fmla="*/ 3862616 h 5107218"/>
                  <a:gd name="connsiteX7" fmla="*/ 760637 w 5237611"/>
                  <a:gd name="connsiteY7" fmla="*/ 3862616 h 5107218"/>
                  <a:gd name="connsiteX8" fmla="*/ 1865 w 5237611"/>
                  <a:gd name="connsiteY8" fmla="*/ 3103844 h 5107218"/>
                  <a:gd name="connsiteX9" fmla="*/ 1865 w 5237611"/>
                  <a:gd name="connsiteY9" fmla="*/ 2520997 h 5107218"/>
                  <a:gd name="connsiteX10" fmla="*/ 471624 w 5237611"/>
                  <a:gd name="connsiteY10" fmla="*/ 2954204 h 5107218"/>
                  <a:gd name="connsiteX11" fmla="*/ 477987 w 5237611"/>
                  <a:gd name="connsiteY11" fmla="*/ 3115179 h 5107218"/>
                  <a:gd name="connsiteX12" fmla="*/ 829643 w 5237611"/>
                  <a:gd name="connsiteY12" fmla="*/ 3401787 h 5107218"/>
                  <a:gd name="connsiteX13" fmla="*/ 4407973 w 5237611"/>
                  <a:gd name="connsiteY13" fmla="*/ 3401787 h 5107218"/>
                  <a:gd name="connsiteX14" fmla="*/ 4766922 w 5237611"/>
                  <a:gd name="connsiteY14" fmla="*/ 3042838 h 5107218"/>
                  <a:gd name="connsiteX15" fmla="*/ 4766922 w 5237611"/>
                  <a:gd name="connsiteY15" fmla="*/ 2899232 h 5107218"/>
                  <a:gd name="connsiteX16" fmla="*/ 4767852 w 5237611"/>
                  <a:gd name="connsiteY16" fmla="*/ 2581731 h 5107218"/>
                  <a:gd name="connsiteX17" fmla="*/ 1164681 w 5237611"/>
                  <a:gd name="connsiteY17" fmla="*/ 2581731 h 5107218"/>
                  <a:gd name="connsiteX18" fmla="*/ 1164681 w 5237611"/>
                  <a:gd name="connsiteY18" fmla="*/ 3213100 h 5107218"/>
                  <a:gd name="connsiteX19" fmla="*/ 1 w 5237611"/>
                  <a:gd name="connsiteY19" fmla="*/ 2139044 h 5107218"/>
                  <a:gd name="connsiteX20" fmla="*/ 760637 w 5237611"/>
                  <a:gd name="connsiteY20" fmla="*/ 0 h 5107218"/>
                  <a:gd name="connsiteX21" fmla="*/ 4478839 w 5237611"/>
                  <a:gd name="connsiteY21" fmla="*/ 0 h 5107218"/>
                  <a:gd name="connsiteX22" fmla="*/ 5237611 w 5237611"/>
                  <a:gd name="connsiteY22" fmla="*/ 758772 h 5107218"/>
                  <a:gd name="connsiteX23" fmla="*/ 5237611 w 5237611"/>
                  <a:gd name="connsiteY23" fmla="*/ 1428267 h 5107218"/>
                  <a:gd name="connsiteX24" fmla="*/ 4767852 w 5237611"/>
                  <a:gd name="connsiteY24" fmla="*/ 995060 h 5107218"/>
                  <a:gd name="connsiteX25" fmla="*/ 4767852 w 5237611"/>
                  <a:gd name="connsiteY25" fmla="*/ 779863 h 5107218"/>
                  <a:gd name="connsiteX26" fmla="*/ 4408903 w 5237611"/>
                  <a:gd name="connsiteY26" fmla="*/ 420914 h 5107218"/>
                  <a:gd name="connsiteX27" fmla="*/ 830573 w 5237611"/>
                  <a:gd name="connsiteY27" fmla="*/ 420914 h 5107218"/>
                  <a:gd name="connsiteX28" fmla="*/ 471624 w 5237611"/>
                  <a:gd name="connsiteY28" fmla="*/ 779863 h 5107218"/>
                  <a:gd name="connsiteX29" fmla="*/ 471624 w 5237611"/>
                  <a:gd name="connsiteY29" fmla="*/ 1239157 h 5107218"/>
                  <a:gd name="connsiteX30" fmla="*/ 3929652 w 5237611"/>
                  <a:gd name="connsiteY30" fmla="*/ 1239157 h 5107218"/>
                  <a:gd name="connsiteX31" fmla="*/ 3929652 w 5237611"/>
                  <a:gd name="connsiteY31" fmla="*/ 680358 h 5107218"/>
                  <a:gd name="connsiteX32" fmla="*/ 5188767 w 5237611"/>
                  <a:gd name="connsiteY32" fmla="*/ 1841501 h 5107218"/>
                  <a:gd name="connsiteX33" fmla="*/ 0 w 5237611"/>
                  <a:gd name="connsiteY33" fmla="*/ 1841501 h 5107218"/>
                  <a:gd name="connsiteX34" fmla="*/ 1865 w 5237611"/>
                  <a:gd name="connsiteY34" fmla="*/ 758772 h 5107218"/>
                  <a:gd name="connsiteX35" fmla="*/ 760637 w 5237611"/>
                  <a:gd name="connsiteY35" fmla="*/ 0 h 5107218"/>
                  <a:gd name="connsiteX0" fmla="*/ 1 w 5237611"/>
                  <a:gd name="connsiteY0" fmla="*/ 2139044 h 5107218"/>
                  <a:gd name="connsiteX1" fmla="*/ 5237611 w 5237611"/>
                  <a:gd name="connsiteY1" fmla="*/ 2139045 h 5107218"/>
                  <a:gd name="connsiteX2" fmla="*/ 5237611 w 5237611"/>
                  <a:gd name="connsiteY2" fmla="*/ 3103844 h 5107218"/>
                  <a:gd name="connsiteX3" fmla="*/ 4478839 w 5237611"/>
                  <a:gd name="connsiteY3" fmla="*/ 3862616 h 5107218"/>
                  <a:gd name="connsiteX4" fmla="*/ 3245525 w 5237611"/>
                  <a:gd name="connsiteY4" fmla="*/ 3862616 h 5107218"/>
                  <a:gd name="connsiteX5" fmla="*/ 3385368 w 5237611"/>
                  <a:gd name="connsiteY5" fmla="*/ 5107218 h 5107218"/>
                  <a:gd name="connsiteX6" fmla="*/ 1623350 w 5237611"/>
                  <a:gd name="connsiteY6" fmla="*/ 3862616 h 5107218"/>
                  <a:gd name="connsiteX7" fmla="*/ 760637 w 5237611"/>
                  <a:gd name="connsiteY7" fmla="*/ 3862616 h 5107218"/>
                  <a:gd name="connsiteX8" fmla="*/ 1865 w 5237611"/>
                  <a:gd name="connsiteY8" fmla="*/ 3103844 h 5107218"/>
                  <a:gd name="connsiteX9" fmla="*/ 1865 w 5237611"/>
                  <a:gd name="connsiteY9" fmla="*/ 2520997 h 5107218"/>
                  <a:gd name="connsiteX10" fmla="*/ 471624 w 5237611"/>
                  <a:gd name="connsiteY10" fmla="*/ 2954204 h 5107218"/>
                  <a:gd name="connsiteX11" fmla="*/ 477987 w 5237611"/>
                  <a:gd name="connsiteY11" fmla="*/ 3115179 h 5107218"/>
                  <a:gd name="connsiteX12" fmla="*/ 829643 w 5237611"/>
                  <a:gd name="connsiteY12" fmla="*/ 3401787 h 5107218"/>
                  <a:gd name="connsiteX13" fmla="*/ 4407973 w 5237611"/>
                  <a:gd name="connsiteY13" fmla="*/ 3401787 h 5107218"/>
                  <a:gd name="connsiteX14" fmla="*/ 4766922 w 5237611"/>
                  <a:gd name="connsiteY14" fmla="*/ 3042838 h 5107218"/>
                  <a:gd name="connsiteX15" fmla="*/ 4767852 w 5237611"/>
                  <a:gd name="connsiteY15" fmla="*/ 2581731 h 5107218"/>
                  <a:gd name="connsiteX16" fmla="*/ 1164681 w 5237611"/>
                  <a:gd name="connsiteY16" fmla="*/ 2581731 h 5107218"/>
                  <a:gd name="connsiteX17" fmla="*/ 1164681 w 5237611"/>
                  <a:gd name="connsiteY17" fmla="*/ 3213100 h 5107218"/>
                  <a:gd name="connsiteX18" fmla="*/ 1 w 5237611"/>
                  <a:gd name="connsiteY18" fmla="*/ 2139044 h 5107218"/>
                  <a:gd name="connsiteX19" fmla="*/ 760637 w 5237611"/>
                  <a:gd name="connsiteY19" fmla="*/ 0 h 5107218"/>
                  <a:gd name="connsiteX20" fmla="*/ 4478839 w 5237611"/>
                  <a:gd name="connsiteY20" fmla="*/ 0 h 5107218"/>
                  <a:gd name="connsiteX21" fmla="*/ 5237611 w 5237611"/>
                  <a:gd name="connsiteY21" fmla="*/ 758772 h 5107218"/>
                  <a:gd name="connsiteX22" fmla="*/ 5237611 w 5237611"/>
                  <a:gd name="connsiteY22" fmla="*/ 1428267 h 5107218"/>
                  <a:gd name="connsiteX23" fmla="*/ 4767852 w 5237611"/>
                  <a:gd name="connsiteY23" fmla="*/ 995060 h 5107218"/>
                  <a:gd name="connsiteX24" fmla="*/ 4767852 w 5237611"/>
                  <a:gd name="connsiteY24" fmla="*/ 779863 h 5107218"/>
                  <a:gd name="connsiteX25" fmla="*/ 4408903 w 5237611"/>
                  <a:gd name="connsiteY25" fmla="*/ 420914 h 5107218"/>
                  <a:gd name="connsiteX26" fmla="*/ 830573 w 5237611"/>
                  <a:gd name="connsiteY26" fmla="*/ 420914 h 5107218"/>
                  <a:gd name="connsiteX27" fmla="*/ 471624 w 5237611"/>
                  <a:gd name="connsiteY27" fmla="*/ 779863 h 5107218"/>
                  <a:gd name="connsiteX28" fmla="*/ 471624 w 5237611"/>
                  <a:gd name="connsiteY28" fmla="*/ 1239157 h 5107218"/>
                  <a:gd name="connsiteX29" fmla="*/ 3929652 w 5237611"/>
                  <a:gd name="connsiteY29" fmla="*/ 1239157 h 5107218"/>
                  <a:gd name="connsiteX30" fmla="*/ 3929652 w 5237611"/>
                  <a:gd name="connsiteY30" fmla="*/ 680358 h 5107218"/>
                  <a:gd name="connsiteX31" fmla="*/ 5188767 w 5237611"/>
                  <a:gd name="connsiteY31" fmla="*/ 1841501 h 5107218"/>
                  <a:gd name="connsiteX32" fmla="*/ 0 w 5237611"/>
                  <a:gd name="connsiteY32" fmla="*/ 1841501 h 5107218"/>
                  <a:gd name="connsiteX33" fmla="*/ 1865 w 5237611"/>
                  <a:gd name="connsiteY33" fmla="*/ 758772 h 5107218"/>
                  <a:gd name="connsiteX34" fmla="*/ 760637 w 5237611"/>
                  <a:gd name="connsiteY34" fmla="*/ 0 h 5107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37611" h="5107218">
                    <a:moveTo>
                      <a:pt x="1" y="2139044"/>
                    </a:moveTo>
                    <a:lnTo>
                      <a:pt x="5237611" y="2139045"/>
                    </a:lnTo>
                    <a:lnTo>
                      <a:pt x="5237611" y="3103844"/>
                    </a:lnTo>
                    <a:cubicBezTo>
                      <a:pt x="5237611" y="3522902"/>
                      <a:pt x="4897897" y="3862616"/>
                      <a:pt x="4478839" y="3862616"/>
                    </a:cubicBezTo>
                    <a:lnTo>
                      <a:pt x="3245525" y="3862616"/>
                    </a:lnTo>
                    <a:lnTo>
                      <a:pt x="3385368" y="5107218"/>
                    </a:lnTo>
                    <a:lnTo>
                      <a:pt x="1623350" y="3862616"/>
                    </a:lnTo>
                    <a:lnTo>
                      <a:pt x="760637" y="3862616"/>
                    </a:lnTo>
                    <a:cubicBezTo>
                      <a:pt x="341579" y="3862616"/>
                      <a:pt x="1865" y="3522902"/>
                      <a:pt x="1865" y="3103844"/>
                    </a:cubicBezTo>
                    <a:lnTo>
                      <a:pt x="1865" y="2520997"/>
                    </a:lnTo>
                    <a:lnTo>
                      <a:pt x="471624" y="2954204"/>
                    </a:lnTo>
                    <a:lnTo>
                      <a:pt x="477987" y="3115179"/>
                    </a:lnTo>
                    <a:cubicBezTo>
                      <a:pt x="511457" y="3278746"/>
                      <a:pt x="656181" y="3401787"/>
                      <a:pt x="829643" y="3401787"/>
                    </a:cubicBezTo>
                    <a:lnTo>
                      <a:pt x="4407973" y="3401787"/>
                    </a:lnTo>
                    <a:cubicBezTo>
                      <a:pt x="4606215" y="3401787"/>
                      <a:pt x="4766922" y="3241080"/>
                      <a:pt x="4766922" y="3042838"/>
                    </a:cubicBezTo>
                    <a:lnTo>
                      <a:pt x="4767852" y="2581731"/>
                    </a:lnTo>
                    <a:lnTo>
                      <a:pt x="1164681" y="2581731"/>
                    </a:lnTo>
                    <a:lnTo>
                      <a:pt x="1164681" y="3213100"/>
                    </a:lnTo>
                    <a:lnTo>
                      <a:pt x="1" y="2139044"/>
                    </a:lnTo>
                    <a:close/>
                    <a:moveTo>
                      <a:pt x="760637" y="0"/>
                    </a:moveTo>
                    <a:lnTo>
                      <a:pt x="4478839" y="0"/>
                    </a:lnTo>
                    <a:cubicBezTo>
                      <a:pt x="4897897" y="0"/>
                      <a:pt x="5237611" y="339714"/>
                      <a:pt x="5237611" y="758772"/>
                    </a:cubicBezTo>
                    <a:lnTo>
                      <a:pt x="5237611" y="1428267"/>
                    </a:lnTo>
                    <a:lnTo>
                      <a:pt x="4767852" y="995060"/>
                    </a:lnTo>
                    <a:lnTo>
                      <a:pt x="4767852" y="779863"/>
                    </a:lnTo>
                    <a:cubicBezTo>
                      <a:pt x="4767852" y="581621"/>
                      <a:pt x="4607145" y="420914"/>
                      <a:pt x="4408903" y="420914"/>
                    </a:cubicBezTo>
                    <a:lnTo>
                      <a:pt x="830573" y="420914"/>
                    </a:lnTo>
                    <a:cubicBezTo>
                      <a:pt x="632331" y="420914"/>
                      <a:pt x="471624" y="581621"/>
                      <a:pt x="471624" y="779863"/>
                    </a:cubicBezTo>
                    <a:lnTo>
                      <a:pt x="471624" y="1239157"/>
                    </a:lnTo>
                    <a:lnTo>
                      <a:pt x="3929652" y="1239157"/>
                    </a:lnTo>
                    <a:lnTo>
                      <a:pt x="3929652" y="680358"/>
                    </a:lnTo>
                    <a:lnTo>
                      <a:pt x="5188767" y="1841501"/>
                    </a:lnTo>
                    <a:lnTo>
                      <a:pt x="0" y="1841501"/>
                    </a:lnTo>
                    <a:cubicBezTo>
                      <a:pt x="622" y="1480591"/>
                      <a:pt x="1243" y="1119682"/>
                      <a:pt x="1865" y="758772"/>
                    </a:cubicBezTo>
                    <a:cubicBezTo>
                      <a:pt x="1865" y="339714"/>
                      <a:pt x="341579" y="0"/>
                      <a:pt x="760637" y="0"/>
                    </a:cubicBezTo>
                    <a:close/>
                  </a:path>
                </a:pathLst>
              </a:custGeom>
              <a:solidFill>
                <a:schemeClr val="tx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133" name="Group 132">
                <a:extLst>
                  <a:ext uri="{FF2B5EF4-FFF2-40B4-BE49-F238E27FC236}">
                    <a16:creationId xmlns:a16="http://schemas.microsoft.com/office/drawing/2014/main" id="{4431B3A9-310F-48AB-A3EB-1976C9C6A1EF}"/>
                  </a:ext>
                </a:extLst>
              </p:cNvPr>
              <p:cNvGrpSpPr/>
              <p:nvPr/>
            </p:nvGrpSpPr>
            <p:grpSpPr>
              <a:xfrm>
                <a:off x="9141930" y="3773670"/>
                <a:ext cx="478880" cy="428307"/>
                <a:chOff x="6773175" y="404044"/>
                <a:chExt cx="802419" cy="717677"/>
              </a:xfrm>
            </p:grpSpPr>
            <p:sp>
              <p:nvSpPr>
                <p:cNvPr id="143" name="Freeform 24">
                  <a:extLst>
                    <a:ext uri="{FF2B5EF4-FFF2-40B4-BE49-F238E27FC236}">
                      <a16:creationId xmlns:a16="http://schemas.microsoft.com/office/drawing/2014/main" id="{9EBA34C1-D76B-47D5-9DA3-4222789697F9}"/>
                    </a:ext>
                  </a:extLst>
                </p:cNvPr>
                <p:cNvSpPr/>
                <p:nvPr/>
              </p:nvSpPr>
              <p:spPr bwMode="auto">
                <a:xfrm rot="16200000">
                  <a:off x="6667528" y="649949"/>
                  <a:ext cx="422590" cy="211296"/>
                </a:xfrm>
                <a:custGeom>
                  <a:avLst/>
                  <a:gdLst>
                    <a:gd name="connsiteX0" fmla="*/ 0 w 342445"/>
                    <a:gd name="connsiteY0" fmla="*/ 171222 h 171223"/>
                    <a:gd name="connsiteX1" fmla="*/ 171222 w 342445"/>
                    <a:gd name="connsiteY1" fmla="*/ 0 h 171223"/>
                    <a:gd name="connsiteX2" fmla="*/ 342445 w 342445"/>
                    <a:gd name="connsiteY2" fmla="*/ 171223 h 171223"/>
                  </a:gdLst>
                  <a:ahLst/>
                  <a:cxnLst>
                    <a:cxn ang="0">
                      <a:pos x="connsiteX0" y="connsiteY0"/>
                    </a:cxn>
                    <a:cxn ang="0">
                      <a:pos x="connsiteX1" y="connsiteY1"/>
                    </a:cxn>
                    <a:cxn ang="0">
                      <a:pos x="connsiteX2" y="connsiteY2"/>
                    </a:cxn>
                  </a:cxnLst>
                  <a:rect l="l" t="t" r="r" b="b"/>
                  <a:pathLst>
                    <a:path w="342445" h="171223">
                      <a:moveTo>
                        <a:pt x="0" y="171222"/>
                      </a:moveTo>
                      <a:lnTo>
                        <a:pt x="171222" y="0"/>
                      </a:lnTo>
                      <a:lnTo>
                        <a:pt x="342445" y="171223"/>
                      </a:lnTo>
                    </a:path>
                  </a:pathLst>
                </a:custGeom>
                <a:noFill/>
                <a:ln w="12700"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44" name="Freeform 640">
                  <a:extLst>
                    <a:ext uri="{FF2B5EF4-FFF2-40B4-BE49-F238E27FC236}">
                      <a16:creationId xmlns:a16="http://schemas.microsoft.com/office/drawing/2014/main" id="{2C757CC3-4227-47FC-8CF7-2D045260799F}"/>
                    </a:ext>
                  </a:extLst>
                </p:cNvPr>
                <p:cNvSpPr/>
                <p:nvPr/>
              </p:nvSpPr>
              <p:spPr bwMode="auto">
                <a:xfrm rot="5400000">
                  <a:off x="7258651" y="649949"/>
                  <a:ext cx="422590" cy="211296"/>
                </a:xfrm>
                <a:custGeom>
                  <a:avLst/>
                  <a:gdLst>
                    <a:gd name="connsiteX0" fmla="*/ 0 w 342445"/>
                    <a:gd name="connsiteY0" fmla="*/ 171222 h 171223"/>
                    <a:gd name="connsiteX1" fmla="*/ 171222 w 342445"/>
                    <a:gd name="connsiteY1" fmla="*/ 0 h 171223"/>
                    <a:gd name="connsiteX2" fmla="*/ 342445 w 342445"/>
                    <a:gd name="connsiteY2" fmla="*/ 171223 h 171223"/>
                  </a:gdLst>
                  <a:ahLst/>
                  <a:cxnLst>
                    <a:cxn ang="0">
                      <a:pos x="connsiteX0" y="connsiteY0"/>
                    </a:cxn>
                    <a:cxn ang="0">
                      <a:pos x="connsiteX1" y="connsiteY1"/>
                    </a:cxn>
                    <a:cxn ang="0">
                      <a:pos x="connsiteX2" y="connsiteY2"/>
                    </a:cxn>
                  </a:cxnLst>
                  <a:rect l="l" t="t" r="r" b="b"/>
                  <a:pathLst>
                    <a:path w="342445" h="171223">
                      <a:moveTo>
                        <a:pt x="0" y="171222"/>
                      </a:moveTo>
                      <a:lnTo>
                        <a:pt x="171222" y="0"/>
                      </a:lnTo>
                      <a:lnTo>
                        <a:pt x="342445" y="171223"/>
                      </a:lnTo>
                    </a:path>
                  </a:pathLst>
                </a:custGeom>
                <a:noFill/>
                <a:ln w="12700"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45" name="Freeform 28">
                  <a:extLst>
                    <a:ext uri="{FF2B5EF4-FFF2-40B4-BE49-F238E27FC236}">
                      <a16:creationId xmlns:a16="http://schemas.microsoft.com/office/drawing/2014/main" id="{5B8493A9-455E-4C7E-8F55-C2F317841C88}"/>
                    </a:ext>
                  </a:extLst>
                </p:cNvPr>
                <p:cNvSpPr/>
                <p:nvPr/>
              </p:nvSpPr>
              <p:spPr bwMode="auto">
                <a:xfrm>
                  <a:off x="7001610" y="404044"/>
                  <a:ext cx="367945" cy="717677"/>
                </a:xfrm>
                <a:custGeom>
                  <a:avLst/>
                  <a:gdLst>
                    <a:gd name="connsiteX0" fmla="*/ 357016 w 367945"/>
                    <a:gd name="connsiteY0" fmla="*/ 0 h 717677"/>
                    <a:gd name="connsiteX1" fmla="*/ 123863 w 367945"/>
                    <a:gd name="connsiteY1" fmla="*/ 0 h 717677"/>
                    <a:gd name="connsiteX2" fmla="*/ 0 w 367945"/>
                    <a:gd name="connsiteY2" fmla="*/ 364303 h 717677"/>
                    <a:gd name="connsiteX3" fmla="*/ 156650 w 367945"/>
                    <a:gd name="connsiteY3" fmla="*/ 364303 h 717677"/>
                    <a:gd name="connsiteX4" fmla="*/ 29144 w 367945"/>
                    <a:gd name="connsiteY4" fmla="*/ 717677 h 717677"/>
                    <a:gd name="connsiteX5" fmla="*/ 367945 w 367945"/>
                    <a:gd name="connsiteY5" fmla="*/ 244083 h 717677"/>
                    <a:gd name="connsiteX6" fmla="*/ 211295 w 367945"/>
                    <a:gd name="connsiteY6" fmla="*/ 244083 h 717677"/>
                    <a:gd name="connsiteX7" fmla="*/ 357016 w 367945"/>
                    <a:gd name="connsiteY7" fmla="*/ 0 h 717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7945" h="717677">
                      <a:moveTo>
                        <a:pt x="357016" y="0"/>
                      </a:moveTo>
                      <a:lnTo>
                        <a:pt x="123863" y="0"/>
                      </a:lnTo>
                      <a:lnTo>
                        <a:pt x="0" y="364303"/>
                      </a:lnTo>
                      <a:lnTo>
                        <a:pt x="156650" y="364303"/>
                      </a:lnTo>
                      <a:lnTo>
                        <a:pt x="29144" y="717677"/>
                      </a:lnTo>
                      <a:lnTo>
                        <a:pt x="367945" y="244083"/>
                      </a:lnTo>
                      <a:lnTo>
                        <a:pt x="211295" y="244083"/>
                      </a:lnTo>
                      <a:lnTo>
                        <a:pt x="357016" y="0"/>
                      </a:ln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sp>
            <p:nvSpPr>
              <p:cNvPr id="134" name="Freeform 5">
                <a:extLst>
                  <a:ext uri="{FF2B5EF4-FFF2-40B4-BE49-F238E27FC236}">
                    <a16:creationId xmlns:a16="http://schemas.microsoft.com/office/drawing/2014/main" id="{0B1E382F-2C48-45C6-93EB-72A0A5C4590A}"/>
                  </a:ext>
                </a:extLst>
              </p:cNvPr>
              <p:cNvSpPr>
                <a:spLocks noEditPoints="1"/>
              </p:cNvSpPr>
              <p:nvPr/>
            </p:nvSpPr>
            <p:spPr bwMode="auto">
              <a:xfrm>
                <a:off x="6320191" y="2507495"/>
                <a:ext cx="226581" cy="376839"/>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2700">
                <a:solidFill>
                  <a:schemeClr val="tx2"/>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panose="020B0604020202020204" pitchFamily="34" charset="0"/>
                  <a:ea typeface="+mn-ea"/>
                  <a:cs typeface="+mn-cs"/>
                </a:endParaRPr>
              </a:p>
            </p:txBody>
          </p:sp>
          <p:sp>
            <p:nvSpPr>
              <p:cNvPr id="135" name="Freeform 5">
                <a:extLst>
                  <a:ext uri="{FF2B5EF4-FFF2-40B4-BE49-F238E27FC236}">
                    <a16:creationId xmlns:a16="http://schemas.microsoft.com/office/drawing/2014/main" id="{8B0DAE32-B927-4527-A608-5E5E199F9D60}"/>
                  </a:ext>
                </a:extLst>
              </p:cNvPr>
              <p:cNvSpPr>
                <a:spLocks/>
              </p:cNvSpPr>
              <p:nvPr/>
            </p:nvSpPr>
            <p:spPr bwMode="auto">
              <a:xfrm>
                <a:off x="7948025" y="2506426"/>
                <a:ext cx="458972" cy="396446"/>
              </a:xfrm>
              <a:custGeom>
                <a:avLst/>
                <a:gdLst>
                  <a:gd name="T0" fmla="*/ 1193 w 2760"/>
                  <a:gd name="T1" fmla="*/ 2195 h 2384"/>
                  <a:gd name="T2" fmla="*/ 1448 w 2760"/>
                  <a:gd name="T3" fmla="*/ 2149 h 2384"/>
                  <a:gd name="T4" fmla="*/ 1626 w 2760"/>
                  <a:gd name="T5" fmla="*/ 1997 h 2384"/>
                  <a:gd name="T6" fmla="*/ 1704 w 2760"/>
                  <a:gd name="T7" fmla="*/ 1809 h 2384"/>
                  <a:gd name="T8" fmla="*/ 1691 w 2760"/>
                  <a:gd name="T9" fmla="*/ 1592 h 2384"/>
                  <a:gd name="T10" fmla="*/ 1591 w 2760"/>
                  <a:gd name="T11" fmla="*/ 1414 h 2384"/>
                  <a:gd name="T12" fmla="*/ 1394 w 2760"/>
                  <a:gd name="T13" fmla="*/ 1284 h 2384"/>
                  <a:gd name="T14" fmla="*/ 1148 w 2760"/>
                  <a:gd name="T15" fmla="*/ 1267 h 2384"/>
                  <a:gd name="T16" fmla="*/ 905 w 2760"/>
                  <a:gd name="T17" fmla="*/ 1168 h 2384"/>
                  <a:gd name="T18" fmla="*/ 1190 w 2760"/>
                  <a:gd name="T19" fmla="*/ 1079 h 2384"/>
                  <a:gd name="T20" fmla="*/ 1542 w 2760"/>
                  <a:gd name="T21" fmla="*/ 1152 h 2384"/>
                  <a:gd name="T22" fmla="*/ 1789 w 2760"/>
                  <a:gd name="T23" fmla="*/ 1384 h 2384"/>
                  <a:gd name="T24" fmla="*/ 1883 w 2760"/>
                  <a:gd name="T25" fmla="*/ 1617 h 2384"/>
                  <a:gd name="T26" fmla="*/ 2415 w 2760"/>
                  <a:gd name="T27" fmla="*/ 1619 h 2384"/>
                  <a:gd name="T28" fmla="*/ 2567 w 2760"/>
                  <a:gd name="T29" fmla="*/ 1462 h 2384"/>
                  <a:gd name="T30" fmla="*/ 2545 w 2760"/>
                  <a:gd name="T31" fmla="*/ 1316 h 2384"/>
                  <a:gd name="T32" fmla="*/ 2386 w 2760"/>
                  <a:gd name="T33" fmla="*/ 1212 h 2384"/>
                  <a:gd name="T34" fmla="*/ 2238 w 2760"/>
                  <a:gd name="T35" fmla="*/ 1125 h 2384"/>
                  <a:gd name="T36" fmla="*/ 2244 w 2760"/>
                  <a:gd name="T37" fmla="*/ 722 h 2384"/>
                  <a:gd name="T38" fmla="*/ 2023 w 2760"/>
                  <a:gd name="T39" fmla="*/ 372 h 2384"/>
                  <a:gd name="T40" fmla="*/ 1656 w 2760"/>
                  <a:gd name="T41" fmla="*/ 216 h 2384"/>
                  <a:gd name="T42" fmla="*/ 1391 w 2760"/>
                  <a:gd name="T43" fmla="*/ 231 h 2384"/>
                  <a:gd name="T44" fmla="*/ 1157 w 2760"/>
                  <a:gd name="T45" fmla="*/ 344 h 2384"/>
                  <a:gd name="T46" fmla="*/ 989 w 2760"/>
                  <a:gd name="T47" fmla="*/ 516 h 2384"/>
                  <a:gd name="T48" fmla="*/ 876 w 2760"/>
                  <a:gd name="T49" fmla="*/ 765 h 2384"/>
                  <a:gd name="T50" fmla="*/ 699 w 2760"/>
                  <a:gd name="T51" fmla="*/ 725 h 2384"/>
                  <a:gd name="T52" fmla="*/ 368 w 2760"/>
                  <a:gd name="T53" fmla="*/ 816 h 2384"/>
                  <a:gd name="T54" fmla="*/ 204 w 2760"/>
                  <a:gd name="T55" fmla="*/ 1062 h 2384"/>
                  <a:gd name="T56" fmla="*/ 240 w 2760"/>
                  <a:gd name="T57" fmla="*/ 1363 h 2384"/>
                  <a:gd name="T58" fmla="*/ 430 w 2760"/>
                  <a:gd name="T59" fmla="*/ 1558 h 2384"/>
                  <a:gd name="T60" fmla="*/ 803 w 2760"/>
                  <a:gd name="T61" fmla="*/ 1612 h 2384"/>
                  <a:gd name="T62" fmla="*/ 992 w 2760"/>
                  <a:gd name="T63" fmla="*/ 1591 h 2384"/>
                  <a:gd name="T64" fmla="*/ 1180 w 2760"/>
                  <a:gd name="T65" fmla="*/ 1440 h 2384"/>
                  <a:gd name="T66" fmla="*/ 1422 w 2760"/>
                  <a:gd name="T67" fmla="*/ 1490 h 2384"/>
                  <a:gd name="T68" fmla="*/ 1541 w 2760"/>
                  <a:gd name="T69" fmla="*/ 1695 h 2384"/>
                  <a:gd name="T70" fmla="*/ 1421 w 2760"/>
                  <a:gd name="T71" fmla="*/ 1954 h 2384"/>
                  <a:gd name="T72" fmla="*/ 1169 w 2760"/>
                  <a:gd name="T73" fmla="*/ 1998 h 2384"/>
                  <a:gd name="T74" fmla="*/ 980 w 2760"/>
                  <a:gd name="T75" fmla="*/ 1832 h 2384"/>
                  <a:gd name="T76" fmla="*/ 643 w 2760"/>
                  <a:gd name="T77" fmla="*/ 1803 h 2384"/>
                  <a:gd name="T78" fmla="*/ 346 w 2760"/>
                  <a:gd name="T79" fmla="*/ 1733 h 2384"/>
                  <a:gd name="T80" fmla="*/ 105 w 2760"/>
                  <a:gd name="T81" fmla="*/ 1519 h 2384"/>
                  <a:gd name="T82" fmla="*/ 2 w 2760"/>
                  <a:gd name="T83" fmla="*/ 1221 h 2384"/>
                  <a:gd name="T84" fmla="*/ 74 w 2760"/>
                  <a:gd name="T85" fmla="*/ 864 h 2384"/>
                  <a:gd name="T86" fmla="*/ 326 w 2760"/>
                  <a:gd name="T87" fmla="*/ 609 h 2384"/>
                  <a:gd name="T88" fmla="*/ 649 w 2760"/>
                  <a:gd name="T89" fmla="*/ 528 h 2384"/>
                  <a:gd name="T90" fmla="*/ 769 w 2760"/>
                  <a:gd name="T91" fmla="*/ 508 h 2384"/>
                  <a:gd name="T92" fmla="*/ 1045 w 2760"/>
                  <a:gd name="T93" fmla="*/ 175 h 2384"/>
                  <a:gd name="T94" fmla="*/ 1403 w 2760"/>
                  <a:gd name="T95" fmla="*/ 16 h 2384"/>
                  <a:gd name="T96" fmla="*/ 1712 w 2760"/>
                  <a:gd name="T97" fmla="*/ 10 h 2384"/>
                  <a:gd name="T98" fmla="*/ 2006 w 2760"/>
                  <a:gd name="T99" fmla="*/ 117 h 2384"/>
                  <a:gd name="T100" fmla="*/ 2243 w 2760"/>
                  <a:gd name="T101" fmla="*/ 317 h 2384"/>
                  <a:gd name="T102" fmla="*/ 2425 w 2760"/>
                  <a:gd name="T103" fmla="*/ 658 h 2384"/>
                  <a:gd name="T104" fmla="*/ 2453 w 2760"/>
                  <a:gd name="T105" fmla="*/ 997 h 2384"/>
                  <a:gd name="T106" fmla="*/ 2590 w 2760"/>
                  <a:gd name="T107" fmla="*/ 1078 h 2384"/>
                  <a:gd name="T108" fmla="*/ 2758 w 2760"/>
                  <a:gd name="T109" fmla="*/ 1365 h 2384"/>
                  <a:gd name="T110" fmla="*/ 2673 w 2760"/>
                  <a:gd name="T111" fmla="*/ 1666 h 2384"/>
                  <a:gd name="T112" fmla="*/ 2428 w 2760"/>
                  <a:gd name="T113" fmla="*/ 1806 h 2384"/>
                  <a:gd name="T114" fmla="*/ 1886 w 2760"/>
                  <a:gd name="T115" fmla="*/ 1830 h 2384"/>
                  <a:gd name="T116" fmla="*/ 1807 w 2760"/>
                  <a:gd name="T117" fmla="*/ 2056 h 2384"/>
                  <a:gd name="T118" fmla="*/ 1603 w 2760"/>
                  <a:gd name="T119" fmla="*/ 2274 h 2384"/>
                  <a:gd name="T120" fmla="*/ 1346 w 2760"/>
                  <a:gd name="T121" fmla="*/ 2376 h 2384"/>
                  <a:gd name="T122" fmla="*/ 1044 w 2760"/>
                  <a:gd name="T123" fmla="*/ 2353 h 2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60" h="2384">
                    <a:moveTo>
                      <a:pt x="904" y="2290"/>
                    </a:moveTo>
                    <a:lnTo>
                      <a:pt x="904" y="2290"/>
                    </a:lnTo>
                    <a:lnTo>
                      <a:pt x="1001" y="2131"/>
                    </a:lnTo>
                    <a:lnTo>
                      <a:pt x="1001" y="2131"/>
                    </a:lnTo>
                    <a:lnTo>
                      <a:pt x="1024" y="2144"/>
                    </a:lnTo>
                    <a:lnTo>
                      <a:pt x="1048" y="2155"/>
                    </a:lnTo>
                    <a:lnTo>
                      <a:pt x="1073" y="2166"/>
                    </a:lnTo>
                    <a:lnTo>
                      <a:pt x="1096" y="2174"/>
                    </a:lnTo>
                    <a:lnTo>
                      <a:pt x="1120" y="2182"/>
                    </a:lnTo>
                    <a:lnTo>
                      <a:pt x="1144" y="2188"/>
                    </a:lnTo>
                    <a:lnTo>
                      <a:pt x="1168" y="2192"/>
                    </a:lnTo>
                    <a:lnTo>
                      <a:pt x="1193" y="2195"/>
                    </a:lnTo>
                    <a:lnTo>
                      <a:pt x="1217" y="2197"/>
                    </a:lnTo>
                    <a:lnTo>
                      <a:pt x="1241" y="2197"/>
                    </a:lnTo>
                    <a:lnTo>
                      <a:pt x="1266" y="2197"/>
                    </a:lnTo>
                    <a:lnTo>
                      <a:pt x="1291" y="2194"/>
                    </a:lnTo>
                    <a:lnTo>
                      <a:pt x="1316" y="2191"/>
                    </a:lnTo>
                    <a:lnTo>
                      <a:pt x="1341" y="2186"/>
                    </a:lnTo>
                    <a:lnTo>
                      <a:pt x="1366" y="2180"/>
                    </a:lnTo>
                    <a:lnTo>
                      <a:pt x="1391" y="2172"/>
                    </a:lnTo>
                    <a:lnTo>
                      <a:pt x="1391" y="2172"/>
                    </a:lnTo>
                    <a:lnTo>
                      <a:pt x="1411" y="2165"/>
                    </a:lnTo>
                    <a:lnTo>
                      <a:pt x="1429" y="2158"/>
                    </a:lnTo>
                    <a:lnTo>
                      <a:pt x="1448" y="2149"/>
                    </a:lnTo>
                    <a:lnTo>
                      <a:pt x="1465" y="2141"/>
                    </a:lnTo>
                    <a:lnTo>
                      <a:pt x="1482" y="2130"/>
                    </a:lnTo>
                    <a:lnTo>
                      <a:pt x="1499" y="2120"/>
                    </a:lnTo>
                    <a:lnTo>
                      <a:pt x="1515" y="2109"/>
                    </a:lnTo>
                    <a:lnTo>
                      <a:pt x="1530" y="2098"/>
                    </a:lnTo>
                    <a:lnTo>
                      <a:pt x="1546" y="2085"/>
                    </a:lnTo>
                    <a:lnTo>
                      <a:pt x="1561" y="2072"/>
                    </a:lnTo>
                    <a:lnTo>
                      <a:pt x="1574" y="2058"/>
                    </a:lnTo>
                    <a:lnTo>
                      <a:pt x="1588" y="2044"/>
                    </a:lnTo>
                    <a:lnTo>
                      <a:pt x="1602" y="2029"/>
                    </a:lnTo>
                    <a:lnTo>
                      <a:pt x="1614" y="2013"/>
                    </a:lnTo>
                    <a:lnTo>
                      <a:pt x="1626" y="1997"/>
                    </a:lnTo>
                    <a:lnTo>
                      <a:pt x="1637" y="1980"/>
                    </a:lnTo>
                    <a:lnTo>
                      <a:pt x="1637" y="1980"/>
                    </a:lnTo>
                    <a:lnTo>
                      <a:pt x="1648" y="1965"/>
                    </a:lnTo>
                    <a:lnTo>
                      <a:pt x="1657" y="1949"/>
                    </a:lnTo>
                    <a:lnTo>
                      <a:pt x="1665" y="1932"/>
                    </a:lnTo>
                    <a:lnTo>
                      <a:pt x="1674" y="1915"/>
                    </a:lnTo>
                    <a:lnTo>
                      <a:pt x="1680" y="1899"/>
                    </a:lnTo>
                    <a:lnTo>
                      <a:pt x="1686" y="1881"/>
                    </a:lnTo>
                    <a:lnTo>
                      <a:pt x="1693" y="1863"/>
                    </a:lnTo>
                    <a:lnTo>
                      <a:pt x="1697" y="1846"/>
                    </a:lnTo>
                    <a:lnTo>
                      <a:pt x="1701" y="1828"/>
                    </a:lnTo>
                    <a:lnTo>
                      <a:pt x="1704" y="1809"/>
                    </a:lnTo>
                    <a:lnTo>
                      <a:pt x="1707" y="1792"/>
                    </a:lnTo>
                    <a:lnTo>
                      <a:pt x="1709" y="1774"/>
                    </a:lnTo>
                    <a:lnTo>
                      <a:pt x="1710" y="1755"/>
                    </a:lnTo>
                    <a:lnTo>
                      <a:pt x="1712" y="1737"/>
                    </a:lnTo>
                    <a:lnTo>
                      <a:pt x="1710" y="1718"/>
                    </a:lnTo>
                    <a:lnTo>
                      <a:pt x="1710" y="1700"/>
                    </a:lnTo>
                    <a:lnTo>
                      <a:pt x="1708" y="1683"/>
                    </a:lnTo>
                    <a:lnTo>
                      <a:pt x="1706" y="1664"/>
                    </a:lnTo>
                    <a:lnTo>
                      <a:pt x="1703" y="1646"/>
                    </a:lnTo>
                    <a:lnTo>
                      <a:pt x="1700" y="1628"/>
                    </a:lnTo>
                    <a:lnTo>
                      <a:pt x="1695" y="1610"/>
                    </a:lnTo>
                    <a:lnTo>
                      <a:pt x="1691" y="1592"/>
                    </a:lnTo>
                    <a:lnTo>
                      <a:pt x="1684" y="1575"/>
                    </a:lnTo>
                    <a:lnTo>
                      <a:pt x="1678" y="1557"/>
                    </a:lnTo>
                    <a:lnTo>
                      <a:pt x="1671" y="1540"/>
                    </a:lnTo>
                    <a:lnTo>
                      <a:pt x="1663" y="1523"/>
                    </a:lnTo>
                    <a:lnTo>
                      <a:pt x="1655" y="1507"/>
                    </a:lnTo>
                    <a:lnTo>
                      <a:pt x="1647" y="1491"/>
                    </a:lnTo>
                    <a:lnTo>
                      <a:pt x="1636" y="1474"/>
                    </a:lnTo>
                    <a:lnTo>
                      <a:pt x="1626" y="1458"/>
                    </a:lnTo>
                    <a:lnTo>
                      <a:pt x="1615" y="1444"/>
                    </a:lnTo>
                    <a:lnTo>
                      <a:pt x="1604" y="1429"/>
                    </a:lnTo>
                    <a:lnTo>
                      <a:pt x="1604" y="1429"/>
                    </a:lnTo>
                    <a:lnTo>
                      <a:pt x="1591" y="1414"/>
                    </a:lnTo>
                    <a:lnTo>
                      <a:pt x="1577" y="1400"/>
                    </a:lnTo>
                    <a:lnTo>
                      <a:pt x="1564" y="1386"/>
                    </a:lnTo>
                    <a:lnTo>
                      <a:pt x="1549" y="1372"/>
                    </a:lnTo>
                    <a:lnTo>
                      <a:pt x="1533" y="1360"/>
                    </a:lnTo>
                    <a:lnTo>
                      <a:pt x="1518" y="1348"/>
                    </a:lnTo>
                    <a:lnTo>
                      <a:pt x="1501" y="1337"/>
                    </a:lnTo>
                    <a:lnTo>
                      <a:pt x="1484" y="1326"/>
                    </a:lnTo>
                    <a:lnTo>
                      <a:pt x="1467" y="1316"/>
                    </a:lnTo>
                    <a:lnTo>
                      <a:pt x="1450" y="1307"/>
                    </a:lnTo>
                    <a:lnTo>
                      <a:pt x="1431" y="1299"/>
                    </a:lnTo>
                    <a:lnTo>
                      <a:pt x="1413" y="1291"/>
                    </a:lnTo>
                    <a:lnTo>
                      <a:pt x="1394" y="1284"/>
                    </a:lnTo>
                    <a:lnTo>
                      <a:pt x="1374" y="1278"/>
                    </a:lnTo>
                    <a:lnTo>
                      <a:pt x="1355" y="1273"/>
                    </a:lnTo>
                    <a:lnTo>
                      <a:pt x="1335" y="1269"/>
                    </a:lnTo>
                    <a:lnTo>
                      <a:pt x="1315" y="1264"/>
                    </a:lnTo>
                    <a:lnTo>
                      <a:pt x="1295" y="1261"/>
                    </a:lnTo>
                    <a:lnTo>
                      <a:pt x="1274" y="1260"/>
                    </a:lnTo>
                    <a:lnTo>
                      <a:pt x="1254" y="1259"/>
                    </a:lnTo>
                    <a:lnTo>
                      <a:pt x="1233" y="1258"/>
                    </a:lnTo>
                    <a:lnTo>
                      <a:pt x="1212" y="1259"/>
                    </a:lnTo>
                    <a:lnTo>
                      <a:pt x="1191" y="1261"/>
                    </a:lnTo>
                    <a:lnTo>
                      <a:pt x="1169" y="1263"/>
                    </a:lnTo>
                    <a:lnTo>
                      <a:pt x="1148" y="1267"/>
                    </a:lnTo>
                    <a:lnTo>
                      <a:pt x="1127" y="1272"/>
                    </a:lnTo>
                    <a:lnTo>
                      <a:pt x="1106" y="1278"/>
                    </a:lnTo>
                    <a:lnTo>
                      <a:pt x="1085" y="1284"/>
                    </a:lnTo>
                    <a:lnTo>
                      <a:pt x="1064" y="1293"/>
                    </a:lnTo>
                    <a:lnTo>
                      <a:pt x="1043" y="1301"/>
                    </a:lnTo>
                    <a:lnTo>
                      <a:pt x="1022" y="1310"/>
                    </a:lnTo>
                    <a:lnTo>
                      <a:pt x="1001" y="1322"/>
                    </a:lnTo>
                    <a:lnTo>
                      <a:pt x="1001" y="1322"/>
                    </a:lnTo>
                    <a:lnTo>
                      <a:pt x="953" y="1245"/>
                    </a:lnTo>
                    <a:lnTo>
                      <a:pt x="953" y="1245"/>
                    </a:lnTo>
                    <a:lnTo>
                      <a:pt x="905" y="1168"/>
                    </a:lnTo>
                    <a:lnTo>
                      <a:pt x="905" y="1168"/>
                    </a:lnTo>
                    <a:lnTo>
                      <a:pt x="913" y="1162"/>
                    </a:lnTo>
                    <a:lnTo>
                      <a:pt x="922" y="1156"/>
                    </a:lnTo>
                    <a:lnTo>
                      <a:pt x="922" y="1156"/>
                    </a:lnTo>
                    <a:lnTo>
                      <a:pt x="953" y="1141"/>
                    </a:lnTo>
                    <a:lnTo>
                      <a:pt x="986" y="1127"/>
                    </a:lnTo>
                    <a:lnTo>
                      <a:pt x="1018" y="1114"/>
                    </a:lnTo>
                    <a:lnTo>
                      <a:pt x="1052" y="1104"/>
                    </a:lnTo>
                    <a:lnTo>
                      <a:pt x="1085" y="1095"/>
                    </a:lnTo>
                    <a:lnTo>
                      <a:pt x="1120" y="1087"/>
                    </a:lnTo>
                    <a:lnTo>
                      <a:pt x="1154" y="1082"/>
                    </a:lnTo>
                    <a:lnTo>
                      <a:pt x="1190" y="1079"/>
                    </a:lnTo>
                    <a:lnTo>
                      <a:pt x="1190" y="1079"/>
                    </a:lnTo>
                    <a:lnTo>
                      <a:pt x="1222" y="1077"/>
                    </a:lnTo>
                    <a:lnTo>
                      <a:pt x="1254" y="1077"/>
                    </a:lnTo>
                    <a:lnTo>
                      <a:pt x="1285" y="1078"/>
                    </a:lnTo>
                    <a:lnTo>
                      <a:pt x="1316" y="1081"/>
                    </a:lnTo>
                    <a:lnTo>
                      <a:pt x="1346" y="1085"/>
                    </a:lnTo>
                    <a:lnTo>
                      <a:pt x="1376" y="1090"/>
                    </a:lnTo>
                    <a:lnTo>
                      <a:pt x="1405" y="1098"/>
                    </a:lnTo>
                    <a:lnTo>
                      <a:pt x="1434" y="1106"/>
                    </a:lnTo>
                    <a:lnTo>
                      <a:pt x="1461" y="1115"/>
                    </a:lnTo>
                    <a:lnTo>
                      <a:pt x="1488" y="1127"/>
                    </a:lnTo>
                    <a:lnTo>
                      <a:pt x="1516" y="1139"/>
                    </a:lnTo>
                    <a:lnTo>
                      <a:pt x="1542" y="1152"/>
                    </a:lnTo>
                    <a:lnTo>
                      <a:pt x="1567" y="1166"/>
                    </a:lnTo>
                    <a:lnTo>
                      <a:pt x="1591" y="1182"/>
                    </a:lnTo>
                    <a:lnTo>
                      <a:pt x="1614" y="1197"/>
                    </a:lnTo>
                    <a:lnTo>
                      <a:pt x="1637" y="1215"/>
                    </a:lnTo>
                    <a:lnTo>
                      <a:pt x="1659" y="1233"/>
                    </a:lnTo>
                    <a:lnTo>
                      <a:pt x="1681" y="1252"/>
                    </a:lnTo>
                    <a:lnTo>
                      <a:pt x="1701" y="1273"/>
                    </a:lnTo>
                    <a:lnTo>
                      <a:pt x="1721" y="1293"/>
                    </a:lnTo>
                    <a:lnTo>
                      <a:pt x="1739" y="1315"/>
                    </a:lnTo>
                    <a:lnTo>
                      <a:pt x="1757" y="1337"/>
                    </a:lnTo>
                    <a:lnTo>
                      <a:pt x="1773" y="1360"/>
                    </a:lnTo>
                    <a:lnTo>
                      <a:pt x="1789" y="1384"/>
                    </a:lnTo>
                    <a:lnTo>
                      <a:pt x="1803" y="1408"/>
                    </a:lnTo>
                    <a:lnTo>
                      <a:pt x="1816" y="1433"/>
                    </a:lnTo>
                    <a:lnTo>
                      <a:pt x="1829" y="1458"/>
                    </a:lnTo>
                    <a:lnTo>
                      <a:pt x="1840" y="1484"/>
                    </a:lnTo>
                    <a:lnTo>
                      <a:pt x="1851" y="1511"/>
                    </a:lnTo>
                    <a:lnTo>
                      <a:pt x="1859" y="1537"/>
                    </a:lnTo>
                    <a:lnTo>
                      <a:pt x="1868" y="1564"/>
                    </a:lnTo>
                    <a:lnTo>
                      <a:pt x="1874" y="1592"/>
                    </a:lnTo>
                    <a:lnTo>
                      <a:pt x="1874" y="1592"/>
                    </a:lnTo>
                    <a:lnTo>
                      <a:pt x="1877" y="1602"/>
                    </a:lnTo>
                    <a:lnTo>
                      <a:pt x="1880" y="1610"/>
                    </a:lnTo>
                    <a:lnTo>
                      <a:pt x="1883" y="1617"/>
                    </a:lnTo>
                    <a:lnTo>
                      <a:pt x="1889" y="1622"/>
                    </a:lnTo>
                    <a:lnTo>
                      <a:pt x="1895" y="1625"/>
                    </a:lnTo>
                    <a:lnTo>
                      <a:pt x="1902" y="1628"/>
                    </a:lnTo>
                    <a:lnTo>
                      <a:pt x="1911" y="1629"/>
                    </a:lnTo>
                    <a:lnTo>
                      <a:pt x="1921" y="1629"/>
                    </a:lnTo>
                    <a:lnTo>
                      <a:pt x="1921" y="1629"/>
                    </a:lnTo>
                    <a:lnTo>
                      <a:pt x="2034" y="1627"/>
                    </a:lnTo>
                    <a:lnTo>
                      <a:pt x="2148" y="1626"/>
                    </a:lnTo>
                    <a:lnTo>
                      <a:pt x="2377" y="1623"/>
                    </a:lnTo>
                    <a:lnTo>
                      <a:pt x="2377" y="1623"/>
                    </a:lnTo>
                    <a:lnTo>
                      <a:pt x="2397" y="1622"/>
                    </a:lnTo>
                    <a:lnTo>
                      <a:pt x="2415" y="1619"/>
                    </a:lnTo>
                    <a:lnTo>
                      <a:pt x="2434" y="1613"/>
                    </a:lnTo>
                    <a:lnTo>
                      <a:pt x="2452" y="1606"/>
                    </a:lnTo>
                    <a:lnTo>
                      <a:pt x="2469" y="1598"/>
                    </a:lnTo>
                    <a:lnTo>
                      <a:pt x="2485" y="1587"/>
                    </a:lnTo>
                    <a:lnTo>
                      <a:pt x="2499" y="1576"/>
                    </a:lnTo>
                    <a:lnTo>
                      <a:pt x="2513" y="1563"/>
                    </a:lnTo>
                    <a:lnTo>
                      <a:pt x="2525" y="1548"/>
                    </a:lnTo>
                    <a:lnTo>
                      <a:pt x="2537" y="1534"/>
                    </a:lnTo>
                    <a:lnTo>
                      <a:pt x="2547" y="1517"/>
                    </a:lnTo>
                    <a:lnTo>
                      <a:pt x="2556" y="1500"/>
                    </a:lnTo>
                    <a:lnTo>
                      <a:pt x="2562" y="1481"/>
                    </a:lnTo>
                    <a:lnTo>
                      <a:pt x="2567" y="1462"/>
                    </a:lnTo>
                    <a:lnTo>
                      <a:pt x="2571" y="1444"/>
                    </a:lnTo>
                    <a:lnTo>
                      <a:pt x="2573" y="1424"/>
                    </a:lnTo>
                    <a:lnTo>
                      <a:pt x="2573" y="1424"/>
                    </a:lnTo>
                    <a:lnTo>
                      <a:pt x="2574" y="1412"/>
                    </a:lnTo>
                    <a:lnTo>
                      <a:pt x="2573" y="1401"/>
                    </a:lnTo>
                    <a:lnTo>
                      <a:pt x="2571" y="1389"/>
                    </a:lnTo>
                    <a:lnTo>
                      <a:pt x="2569" y="1378"/>
                    </a:lnTo>
                    <a:lnTo>
                      <a:pt x="2567" y="1367"/>
                    </a:lnTo>
                    <a:lnTo>
                      <a:pt x="2564" y="1357"/>
                    </a:lnTo>
                    <a:lnTo>
                      <a:pt x="2560" y="1346"/>
                    </a:lnTo>
                    <a:lnTo>
                      <a:pt x="2556" y="1336"/>
                    </a:lnTo>
                    <a:lnTo>
                      <a:pt x="2545" y="1316"/>
                    </a:lnTo>
                    <a:lnTo>
                      <a:pt x="2534" y="1297"/>
                    </a:lnTo>
                    <a:lnTo>
                      <a:pt x="2519" y="1279"/>
                    </a:lnTo>
                    <a:lnTo>
                      <a:pt x="2502" y="1263"/>
                    </a:lnTo>
                    <a:lnTo>
                      <a:pt x="2485" y="1249"/>
                    </a:lnTo>
                    <a:lnTo>
                      <a:pt x="2465" y="1237"/>
                    </a:lnTo>
                    <a:lnTo>
                      <a:pt x="2455" y="1232"/>
                    </a:lnTo>
                    <a:lnTo>
                      <a:pt x="2444" y="1227"/>
                    </a:lnTo>
                    <a:lnTo>
                      <a:pt x="2433" y="1222"/>
                    </a:lnTo>
                    <a:lnTo>
                      <a:pt x="2422" y="1218"/>
                    </a:lnTo>
                    <a:lnTo>
                      <a:pt x="2410" y="1216"/>
                    </a:lnTo>
                    <a:lnTo>
                      <a:pt x="2399" y="1213"/>
                    </a:lnTo>
                    <a:lnTo>
                      <a:pt x="2386" y="1212"/>
                    </a:lnTo>
                    <a:lnTo>
                      <a:pt x="2373" y="1211"/>
                    </a:lnTo>
                    <a:lnTo>
                      <a:pt x="2361" y="1210"/>
                    </a:lnTo>
                    <a:lnTo>
                      <a:pt x="2348" y="1210"/>
                    </a:lnTo>
                    <a:lnTo>
                      <a:pt x="2336" y="1211"/>
                    </a:lnTo>
                    <a:lnTo>
                      <a:pt x="2322" y="1213"/>
                    </a:lnTo>
                    <a:lnTo>
                      <a:pt x="2322" y="1213"/>
                    </a:lnTo>
                    <a:lnTo>
                      <a:pt x="2295" y="1217"/>
                    </a:lnTo>
                    <a:lnTo>
                      <a:pt x="2268" y="1220"/>
                    </a:lnTo>
                    <a:lnTo>
                      <a:pt x="2209" y="1228"/>
                    </a:lnTo>
                    <a:lnTo>
                      <a:pt x="2209" y="1228"/>
                    </a:lnTo>
                    <a:lnTo>
                      <a:pt x="2238" y="1125"/>
                    </a:lnTo>
                    <a:lnTo>
                      <a:pt x="2238" y="1125"/>
                    </a:lnTo>
                    <a:lnTo>
                      <a:pt x="2247" y="1091"/>
                    </a:lnTo>
                    <a:lnTo>
                      <a:pt x="2255" y="1057"/>
                    </a:lnTo>
                    <a:lnTo>
                      <a:pt x="2261" y="1022"/>
                    </a:lnTo>
                    <a:lnTo>
                      <a:pt x="2266" y="989"/>
                    </a:lnTo>
                    <a:lnTo>
                      <a:pt x="2269" y="955"/>
                    </a:lnTo>
                    <a:lnTo>
                      <a:pt x="2270" y="922"/>
                    </a:lnTo>
                    <a:lnTo>
                      <a:pt x="2270" y="888"/>
                    </a:lnTo>
                    <a:lnTo>
                      <a:pt x="2268" y="854"/>
                    </a:lnTo>
                    <a:lnTo>
                      <a:pt x="2265" y="821"/>
                    </a:lnTo>
                    <a:lnTo>
                      <a:pt x="2259" y="787"/>
                    </a:lnTo>
                    <a:lnTo>
                      <a:pt x="2253" y="755"/>
                    </a:lnTo>
                    <a:lnTo>
                      <a:pt x="2244" y="722"/>
                    </a:lnTo>
                    <a:lnTo>
                      <a:pt x="2234" y="690"/>
                    </a:lnTo>
                    <a:lnTo>
                      <a:pt x="2222" y="657"/>
                    </a:lnTo>
                    <a:lnTo>
                      <a:pt x="2208" y="625"/>
                    </a:lnTo>
                    <a:lnTo>
                      <a:pt x="2192" y="592"/>
                    </a:lnTo>
                    <a:lnTo>
                      <a:pt x="2192" y="592"/>
                    </a:lnTo>
                    <a:lnTo>
                      <a:pt x="2172" y="556"/>
                    </a:lnTo>
                    <a:lnTo>
                      <a:pt x="2151" y="521"/>
                    </a:lnTo>
                    <a:lnTo>
                      <a:pt x="2128" y="487"/>
                    </a:lnTo>
                    <a:lnTo>
                      <a:pt x="2104" y="456"/>
                    </a:lnTo>
                    <a:lnTo>
                      <a:pt x="2078" y="427"/>
                    </a:lnTo>
                    <a:lnTo>
                      <a:pt x="2051" y="398"/>
                    </a:lnTo>
                    <a:lnTo>
                      <a:pt x="2023" y="372"/>
                    </a:lnTo>
                    <a:lnTo>
                      <a:pt x="1992" y="348"/>
                    </a:lnTo>
                    <a:lnTo>
                      <a:pt x="1961" y="326"/>
                    </a:lnTo>
                    <a:lnTo>
                      <a:pt x="1928" y="305"/>
                    </a:lnTo>
                    <a:lnTo>
                      <a:pt x="1894" y="287"/>
                    </a:lnTo>
                    <a:lnTo>
                      <a:pt x="1858" y="270"/>
                    </a:lnTo>
                    <a:lnTo>
                      <a:pt x="1821" y="256"/>
                    </a:lnTo>
                    <a:lnTo>
                      <a:pt x="1784" y="243"/>
                    </a:lnTo>
                    <a:lnTo>
                      <a:pt x="1744" y="233"/>
                    </a:lnTo>
                    <a:lnTo>
                      <a:pt x="1703" y="223"/>
                    </a:lnTo>
                    <a:lnTo>
                      <a:pt x="1703" y="223"/>
                    </a:lnTo>
                    <a:lnTo>
                      <a:pt x="1680" y="219"/>
                    </a:lnTo>
                    <a:lnTo>
                      <a:pt x="1656" y="216"/>
                    </a:lnTo>
                    <a:lnTo>
                      <a:pt x="1633" y="214"/>
                    </a:lnTo>
                    <a:lnTo>
                      <a:pt x="1610" y="212"/>
                    </a:lnTo>
                    <a:lnTo>
                      <a:pt x="1587" y="211"/>
                    </a:lnTo>
                    <a:lnTo>
                      <a:pt x="1565" y="210"/>
                    </a:lnTo>
                    <a:lnTo>
                      <a:pt x="1542" y="210"/>
                    </a:lnTo>
                    <a:lnTo>
                      <a:pt x="1520" y="211"/>
                    </a:lnTo>
                    <a:lnTo>
                      <a:pt x="1498" y="212"/>
                    </a:lnTo>
                    <a:lnTo>
                      <a:pt x="1476" y="215"/>
                    </a:lnTo>
                    <a:lnTo>
                      <a:pt x="1455" y="217"/>
                    </a:lnTo>
                    <a:lnTo>
                      <a:pt x="1433" y="221"/>
                    </a:lnTo>
                    <a:lnTo>
                      <a:pt x="1412" y="225"/>
                    </a:lnTo>
                    <a:lnTo>
                      <a:pt x="1391" y="231"/>
                    </a:lnTo>
                    <a:lnTo>
                      <a:pt x="1370" y="236"/>
                    </a:lnTo>
                    <a:lnTo>
                      <a:pt x="1350" y="242"/>
                    </a:lnTo>
                    <a:lnTo>
                      <a:pt x="1330" y="250"/>
                    </a:lnTo>
                    <a:lnTo>
                      <a:pt x="1309" y="257"/>
                    </a:lnTo>
                    <a:lnTo>
                      <a:pt x="1289" y="265"/>
                    </a:lnTo>
                    <a:lnTo>
                      <a:pt x="1271" y="275"/>
                    </a:lnTo>
                    <a:lnTo>
                      <a:pt x="1251" y="284"/>
                    </a:lnTo>
                    <a:lnTo>
                      <a:pt x="1232" y="295"/>
                    </a:lnTo>
                    <a:lnTo>
                      <a:pt x="1213" y="306"/>
                    </a:lnTo>
                    <a:lnTo>
                      <a:pt x="1194" y="318"/>
                    </a:lnTo>
                    <a:lnTo>
                      <a:pt x="1175" y="330"/>
                    </a:lnTo>
                    <a:lnTo>
                      <a:pt x="1157" y="344"/>
                    </a:lnTo>
                    <a:lnTo>
                      <a:pt x="1139" y="357"/>
                    </a:lnTo>
                    <a:lnTo>
                      <a:pt x="1121" y="372"/>
                    </a:lnTo>
                    <a:lnTo>
                      <a:pt x="1104" y="387"/>
                    </a:lnTo>
                    <a:lnTo>
                      <a:pt x="1086" y="404"/>
                    </a:lnTo>
                    <a:lnTo>
                      <a:pt x="1069" y="419"/>
                    </a:lnTo>
                    <a:lnTo>
                      <a:pt x="1053" y="437"/>
                    </a:lnTo>
                    <a:lnTo>
                      <a:pt x="1053" y="437"/>
                    </a:lnTo>
                    <a:lnTo>
                      <a:pt x="1038" y="452"/>
                    </a:lnTo>
                    <a:lnTo>
                      <a:pt x="1025" y="468"/>
                    </a:lnTo>
                    <a:lnTo>
                      <a:pt x="1013" y="483"/>
                    </a:lnTo>
                    <a:lnTo>
                      <a:pt x="1000" y="499"/>
                    </a:lnTo>
                    <a:lnTo>
                      <a:pt x="989" y="516"/>
                    </a:lnTo>
                    <a:lnTo>
                      <a:pt x="978" y="533"/>
                    </a:lnTo>
                    <a:lnTo>
                      <a:pt x="957" y="567"/>
                    </a:lnTo>
                    <a:lnTo>
                      <a:pt x="940" y="603"/>
                    </a:lnTo>
                    <a:lnTo>
                      <a:pt x="923" y="640"/>
                    </a:lnTo>
                    <a:lnTo>
                      <a:pt x="909" y="677"/>
                    </a:lnTo>
                    <a:lnTo>
                      <a:pt x="897" y="716"/>
                    </a:lnTo>
                    <a:lnTo>
                      <a:pt x="897" y="716"/>
                    </a:lnTo>
                    <a:lnTo>
                      <a:pt x="890" y="737"/>
                    </a:lnTo>
                    <a:lnTo>
                      <a:pt x="884" y="752"/>
                    </a:lnTo>
                    <a:lnTo>
                      <a:pt x="882" y="757"/>
                    </a:lnTo>
                    <a:lnTo>
                      <a:pt x="879" y="762"/>
                    </a:lnTo>
                    <a:lnTo>
                      <a:pt x="876" y="765"/>
                    </a:lnTo>
                    <a:lnTo>
                      <a:pt x="873" y="767"/>
                    </a:lnTo>
                    <a:lnTo>
                      <a:pt x="868" y="768"/>
                    </a:lnTo>
                    <a:lnTo>
                      <a:pt x="864" y="770"/>
                    </a:lnTo>
                    <a:lnTo>
                      <a:pt x="859" y="768"/>
                    </a:lnTo>
                    <a:lnTo>
                      <a:pt x="853" y="767"/>
                    </a:lnTo>
                    <a:lnTo>
                      <a:pt x="837" y="763"/>
                    </a:lnTo>
                    <a:lnTo>
                      <a:pt x="817" y="756"/>
                    </a:lnTo>
                    <a:lnTo>
                      <a:pt x="817" y="756"/>
                    </a:lnTo>
                    <a:lnTo>
                      <a:pt x="788" y="745"/>
                    </a:lnTo>
                    <a:lnTo>
                      <a:pt x="758" y="737"/>
                    </a:lnTo>
                    <a:lnTo>
                      <a:pt x="728" y="731"/>
                    </a:lnTo>
                    <a:lnTo>
                      <a:pt x="699" y="725"/>
                    </a:lnTo>
                    <a:lnTo>
                      <a:pt x="670" y="722"/>
                    </a:lnTo>
                    <a:lnTo>
                      <a:pt x="641" y="721"/>
                    </a:lnTo>
                    <a:lnTo>
                      <a:pt x="613" y="722"/>
                    </a:lnTo>
                    <a:lnTo>
                      <a:pt x="584" y="724"/>
                    </a:lnTo>
                    <a:lnTo>
                      <a:pt x="556" y="729"/>
                    </a:lnTo>
                    <a:lnTo>
                      <a:pt x="528" y="735"/>
                    </a:lnTo>
                    <a:lnTo>
                      <a:pt x="501" y="743"/>
                    </a:lnTo>
                    <a:lnTo>
                      <a:pt x="473" y="754"/>
                    </a:lnTo>
                    <a:lnTo>
                      <a:pt x="446" y="766"/>
                    </a:lnTo>
                    <a:lnTo>
                      <a:pt x="420" y="780"/>
                    </a:lnTo>
                    <a:lnTo>
                      <a:pt x="394" y="797"/>
                    </a:lnTo>
                    <a:lnTo>
                      <a:pt x="368" y="816"/>
                    </a:lnTo>
                    <a:lnTo>
                      <a:pt x="368" y="816"/>
                    </a:lnTo>
                    <a:lnTo>
                      <a:pt x="345" y="833"/>
                    </a:lnTo>
                    <a:lnTo>
                      <a:pt x="324" y="853"/>
                    </a:lnTo>
                    <a:lnTo>
                      <a:pt x="304" y="874"/>
                    </a:lnTo>
                    <a:lnTo>
                      <a:pt x="286" y="895"/>
                    </a:lnTo>
                    <a:lnTo>
                      <a:pt x="269" y="917"/>
                    </a:lnTo>
                    <a:lnTo>
                      <a:pt x="255" y="940"/>
                    </a:lnTo>
                    <a:lnTo>
                      <a:pt x="241" y="963"/>
                    </a:lnTo>
                    <a:lnTo>
                      <a:pt x="229" y="988"/>
                    </a:lnTo>
                    <a:lnTo>
                      <a:pt x="220" y="1012"/>
                    </a:lnTo>
                    <a:lnTo>
                      <a:pt x="212" y="1037"/>
                    </a:lnTo>
                    <a:lnTo>
                      <a:pt x="204" y="1062"/>
                    </a:lnTo>
                    <a:lnTo>
                      <a:pt x="199" y="1087"/>
                    </a:lnTo>
                    <a:lnTo>
                      <a:pt x="195" y="1112"/>
                    </a:lnTo>
                    <a:lnTo>
                      <a:pt x="193" y="1137"/>
                    </a:lnTo>
                    <a:lnTo>
                      <a:pt x="192" y="1164"/>
                    </a:lnTo>
                    <a:lnTo>
                      <a:pt x="193" y="1189"/>
                    </a:lnTo>
                    <a:lnTo>
                      <a:pt x="195" y="1215"/>
                    </a:lnTo>
                    <a:lnTo>
                      <a:pt x="199" y="1240"/>
                    </a:lnTo>
                    <a:lnTo>
                      <a:pt x="204" y="1265"/>
                    </a:lnTo>
                    <a:lnTo>
                      <a:pt x="211" y="1291"/>
                    </a:lnTo>
                    <a:lnTo>
                      <a:pt x="219" y="1315"/>
                    </a:lnTo>
                    <a:lnTo>
                      <a:pt x="228" y="1339"/>
                    </a:lnTo>
                    <a:lnTo>
                      <a:pt x="240" y="1363"/>
                    </a:lnTo>
                    <a:lnTo>
                      <a:pt x="252" y="1386"/>
                    </a:lnTo>
                    <a:lnTo>
                      <a:pt x="266" y="1408"/>
                    </a:lnTo>
                    <a:lnTo>
                      <a:pt x="282" y="1430"/>
                    </a:lnTo>
                    <a:lnTo>
                      <a:pt x="299" y="1451"/>
                    </a:lnTo>
                    <a:lnTo>
                      <a:pt x="316" y="1471"/>
                    </a:lnTo>
                    <a:lnTo>
                      <a:pt x="335" y="1490"/>
                    </a:lnTo>
                    <a:lnTo>
                      <a:pt x="356" y="1508"/>
                    </a:lnTo>
                    <a:lnTo>
                      <a:pt x="378" y="1525"/>
                    </a:lnTo>
                    <a:lnTo>
                      <a:pt x="402" y="1541"/>
                    </a:lnTo>
                    <a:lnTo>
                      <a:pt x="402" y="1541"/>
                    </a:lnTo>
                    <a:lnTo>
                      <a:pt x="416" y="1549"/>
                    </a:lnTo>
                    <a:lnTo>
                      <a:pt x="430" y="1558"/>
                    </a:lnTo>
                    <a:lnTo>
                      <a:pt x="445" y="1565"/>
                    </a:lnTo>
                    <a:lnTo>
                      <a:pt x="460" y="1573"/>
                    </a:lnTo>
                    <a:lnTo>
                      <a:pt x="490" y="1584"/>
                    </a:lnTo>
                    <a:lnTo>
                      <a:pt x="521" y="1594"/>
                    </a:lnTo>
                    <a:lnTo>
                      <a:pt x="552" y="1601"/>
                    </a:lnTo>
                    <a:lnTo>
                      <a:pt x="583" y="1606"/>
                    </a:lnTo>
                    <a:lnTo>
                      <a:pt x="616" y="1609"/>
                    </a:lnTo>
                    <a:lnTo>
                      <a:pt x="649" y="1611"/>
                    </a:lnTo>
                    <a:lnTo>
                      <a:pt x="649" y="1611"/>
                    </a:lnTo>
                    <a:lnTo>
                      <a:pt x="688" y="1612"/>
                    </a:lnTo>
                    <a:lnTo>
                      <a:pt x="727" y="1612"/>
                    </a:lnTo>
                    <a:lnTo>
                      <a:pt x="803" y="1612"/>
                    </a:lnTo>
                    <a:lnTo>
                      <a:pt x="803" y="1612"/>
                    </a:lnTo>
                    <a:lnTo>
                      <a:pt x="877" y="1614"/>
                    </a:lnTo>
                    <a:lnTo>
                      <a:pt x="950" y="1618"/>
                    </a:lnTo>
                    <a:lnTo>
                      <a:pt x="950" y="1618"/>
                    </a:lnTo>
                    <a:lnTo>
                      <a:pt x="957" y="1618"/>
                    </a:lnTo>
                    <a:lnTo>
                      <a:pt x="964" y="1617"/>
                    </a:lnTo>
                    <a:lnTo>
                      <a:pt x="970" y="1614"/>
                    </a:lnTo>
                    <a:lnTo>
                      <a:pt x="975" y="1612"/>
                    </a:lnTo>
                    <a:lnTo>
                      <a:pt x="980" y="1608"/>
                    </a:lnTo>
                    <a:lnTo>
                      <a:pt x="985" y="1604"/>
                    </a:lnTo>
                    <a:lnTo>
                      <a:pt x="988" y="1599"/>
                    </a:lnTo>
                    <a:lnTo>
                      <a:pt x="992" y="1591"/>
                    </a:lnTo>
                    <a:lnTo>
                      <a:pt x="992" y="1591"/>
                    </a:lnTo>
                    <a:lnTo>
                      <a:pt x="1002" y="1573"/>
                    </a:lnTo>
                    <a:lnTo>
                      <a:pt x="1015" y="1554"/>
                    </a:lnTo>
                    <a:lnTo>
                      <a:pt x="1029" y="1536"/>
                    </a:lnTo>
                    <a:lnTo>
                      <a:pt x="1044" y="1519"/>
                    </a:lnTo>
                    <a:lnTo>
                      <a:pt x="1061" y="1504"/>
                    </a:lnTo>
                    <a:lnTo>
                      <a:pt x="1079" y="1490"/>
                    </a:lnTo>
                    <a:lnTo>
                      <a:pt x="1098" y="1477"/>
                    </a:lnTo>
                    <a:lnTo>
                      <a:pt x="1118" y="1466"/>
                    </a:lnTo>
                    <a:lnTo>
                      <a:pt x="1138" y="1456"/>
                    </a:lnTo>
                    <a:lnTo>
                      <a:pt x="1158" y="1448"/>
                    </a:lnTo>
                    <a:lnTo>
                      <a:pt x="1180" y="1440"/>
                    </a:lnTo>
                    <a:lnTo>
                      <a:pt x="1202" y="1436"/>
                    </a:lnTo>
                    <a:lnTo>
                      <a:pt x="1224" y="1433"/>
                    </a:lnTo>
                    <a:lnTo>
                      <a:pt x="1245" y="1431"/>
                    </a:lnTo>
                    <a:lnTo>
                      <a:pt x="1267" y="1432"/>
                    </a:lnTo>
                    <a:lnTo>
                      <a:pt x="1289" y="1434"/>
                    </a:lnTo>
                    <a:lnTo>
                      <a:pt x="1289" y="1434"/>
                    </a:lnTo>
                    <a:lnTo>
                      <a:pt x="1313" y="1439"/>
                    </a:lnTo>
                    <a:lnTo>
                      <a:pt x="1338" y="1447"/>
                    </a:lnTo>
                    <a:lnTo>
                      <a:pt x="1361" y="1455"/>
                    </a:lnTo>
                    <a:lnTo>
                      <a:pt x="1383" y="1465"/>
                    </a:lnTo>
                    <a:lnTo>
                      <a:pt x="1403" y="1476"/>
                    </a:lnTo>
                    <a:lnTo>
                      <a:pt x="1422" y="1490"/>
                    </a:lnTo>
                    <a:lnTo>
                      <a:pt x="1441" y="1503"/>
                    </a:lnTo>
                    <a:lnTo>
                      <a:pt x="1458" y="1519"/>
                    </a:lnTo>
                    <a:lnTo>
                      <a:pt x="1474" y="1536"/>
                    </a:lnTo>
                    <a:lnTo>
                      <a:pt x="1488" y="1554"/>
                    </a:lnTo>
                    <a:lnTo>
                      <a:pt x="1501" y="1573"/>
                    </a:lnTo>
                    <a:lnTo>
                      <a:pt x="1513" y="1592"/>
                    </a:lnTo>
                    <a:lnTo>
                      <a:pt x="1522" y="1613"/>
                    </a:lnTo>
                    <a:lnTo>
                      <a:pt x="1529" y="1635"/>
                    </a:lnTo>
                    <a:lnTo>
                      <a:pt x="1536" y="1659"/>
                    </a:lnTo>
                    <a:lnTo>
                      <a:pt x="1540" y="1682"/>
                    </a:lnTo>
                    <a:lnTo>
                      <a:pt x="1540" y="1682"/>
                    </a:lnTo>
                    <a:lnTo>
                      <a:pt x="1541" y="1695"/>
                    </a:lnTo>
                    <a:lnTo>
                      <a:pt x="1542" y="1709"/>
                    </a:lnTo>
                    <a:lnTo>
                      <a:pt x="1542" y="1735"/>
                    </a:lnTo>
                    <a:lnTo>
                      <a:pt x="1540" y="1761"/>
                    </a:lnTo>
                    <a:lnTo>
                      <a:pt x="1534" y="1787"/>
                    </a:lnTo>
                    <a:lnTo>
                      <a:pt x="1527" y="1812"/>
                    </a:lnTo>
                    <a:lnTo>
                      <a:pt x="1519" y="1836"/>
                    </a:lnTo>
                    <a:lnTo>
                      <a:pt x="1507" y="1859"/>
                    </a:lnTo>
                    <a:lnTo>
                      <a:pt x="1494" y="1881"/>
                    </a:lnTo>
                    <a:lnTo>
                      <a:pt x="1478" y="1902"/>
                    </a:lnTo>
                    <a:lnTo>
                      <a:pt x="1461" y="1921"/>
                    </a:lnTo>
                    <a:lnTo>
                      <a:pt x="1442" y="1938"/>
                    </a:lnTo>
                    <a:lnTo>
                      <a:pt x="1421" y="1954"/>
                    </a:lnTo>
                    <a:lnTo>
                      <a:pt x="1399" y="1969"/>
                    </a:lnTo>
                    <a:lnTo>
                      <a:pt x="1376" y="1981"/>
                    </a:lnTo>
                    <a:lnTo>
                      <a:pt x="1351" y="1992"/>
                    </a:lnTo>
                    <a:lnTo>
                      <a:pt x="1324" y="2000"/>
                    </a:lnTo>
                    <a:lnTo>
                      <a:pt x="1324" y="2000"/>
                    </a:lnTo>
                    <a:lnTo>
                      <a:pt x="1311" y="2003"/>
                    </a:lnTo>
                    <a:lnTo>
                      <a:pt x="1299" y="2007"/>
                    </a:lnTo>
                    <a:lnTo>
                      <a:pt x="1273" y="2010"/>
                    </a:lnTo>
                    <a:lnTo>
                      <a:pt x="1246" y="2010"/>
                    </a:lnTo>
                    <a:lnTo>
                      <a:pt x="1220" y="2009"/>
                    </a:lnTo>
                    <a:lnTo>
                      <a:pt x="1194" y="2004"/>
                    </a:lnTo>
                    <a:lnTo>
                      <a:pt x="1169" y="1998"/>
                    </a:lnTo>
                    <a:lnTo>
                      <a:pt x="1145" y="1991"/>
                    </a:lnTo>
                    <a:lnTo>
                      <a:pt x="1121" y="1980"/>
                    </a:lnTo>
                    <a:lnTo>
                      <a:pt x="1098" y="1968"/>
                    </a:lnTo>
                    <a:lnTo>
                      <a:pt x="1077" y="1953"/>
                    </a:lnTo>
                    <a:lnTo>
                      <a:pt x="1056" y="1937"/>
                    </a:lnTo>
                    <a:lnTo>
                      <a:pt x="1038" y="1920"/>
                    </a:lnTo>
                    <a:lnTo>
                      <a:pt x="1020" y="1900"/>
                    </a:lnTo>
                    <a:lnTo>
                      <a:pt x="1004" y="1879"/>
                    </a:lnTo>
                    <a:lnTo>
                      <a:pt x="998" y="1867"/>
                    </a:lnTo>
                    <a:lnTo>
                      <a:pt x="992" y="1856"/>
                    </a:lnTo>
                    <a:lnTo>
                      <a:pt x="986" y="1844"/>
                    </a:lnTo>
                    <a:lnTo>
                      <a:pt x="980" y="1832"/>
                    </a:lnTo>
                    <a:lnTo>
                      <a:pt x="980" y="1832"/>
                    </a:lnTo>
                    <a:lnTo>
                      <a:pt x="976" y="1824"/>
                    </a:lnTo>
                    <a:lnTo>
                      <a:pt x="973" y="1818"/>
                    </a:lnTo>
                    <a:lnTo>
                      <a:pt x="969" y="1813"/>
                    </a:lnTo>
                    <a:lnTo>
                      <a:pt x="964" y="1808"/>
                    </a:lnTo>
                    <a:lnTo>
                      <a:pt x="958" y="1806"/>
                    </a:lnTo>
                    <a:lnTo>
                      <a:pt x="952" y="1804"/>
                    </a:lnTo>
                    <a:lnTo>
                      <a:pt x="945" y="1803"/>
                    </a:lnTo>
                    <a:lnTo>
                      <a:pt x="936" y="1803"/>
                    </a:lnTo>
                    <a:lnTo>
                      <a:pt x="936" y="1803"/>
                    </a:lnTo>
                    <a:lnTo>
                      <a:pt x="790" y="1803"/>
                    </a:lnTo>
                    <a:lnTo>
                      <a:pt x="643" y="1803"/>
                    </a:lnTo>
                    <a:lnTo>
                      <a:pt x="643" y="1803"/>
                    </a:lnTo>
                    <a:lnTo>
                      <a:pt x="614" y="1803"/>
                    </a:lnTo>
                    <a:lnTo>
                      <a:pt x="586" y="1801"/>
                    </a:lnTo>
                    <a:lnTo>
                      <a:pt x="557" y="1798"/>
                    </a:lnTo>
                    <a:lnTo>
                      <a:pt x="529" y="1794"/>
                    </a:lnTo>
                    <a:lnTo>
                      <a:pt x="502" y="1789"/>
                    </a:lnTo>
                    <a:lnTo>
                      <a:pt x="474" y="1782"/>
                    </a:lnTo>
                    <a:lnTo>
                      <a:pt x="447" y="1774"/>
                    </a:lnTo>
                    <a:lnTo>
                      <a:pt x="421" y="1765"/>
                    </a:lnTo>
                    <a:lnTo>
                      <a:pt x="395" y="1756"/>
                    </a:lnTo>
                    <a:lnTo>
                      <a:pt x="370" y="1746"/>
                    </a:lnTo>
                    <a:lnTo>
                      <a:pt x="346" y="1733"/>
                    </a:lnTo>
                    <a:lnTo>
                      <a:pt x="322" y="1720"/>
                    </a:lnTo>
                    <a:lnTo>
                      <a:pt x="299" y="1707"/>
                    </a:lnTo>
                    <a:lnTo>
                      <a:pt x="275" y="1692"/>
                    </a:lnTo>
                    <a:lnTo>
                      <a:pt x="253" y="1676"/>
                    </a:lnTo>
                    <a:lnTo>
                      <a:pt x="231" y="1660"/>
                    </a:lnTo>
                    <a:lnTo>
                      <a:pt x="212" y="1642"/>
                    </a:lnTo>
                    <a:lnTo>
                      <a:pt x="192" y="1624"/>
                    </a:lnTo>
                    <a:lnTo>
                      <a:pt x="173" y="1604"/>
                    </a:lnTo>
                    <a:lnTo>
                      <a:pt x="154" y="1584"/>
                    </a:lnTo>
                    <a:lnTo>
                      <a:pt x="137" y="1563"/>
                    </a:lnTo>
                    <a:lnTo>
                      <a:pt x="120" y="1541"/>
                    </a:lnTo>
                    <a:lnTo>
                      <a:pt x="105" y="1519"/>
                    </a:lnTo>
                    <a:lnTo>
                      <a:pt x="90" y="1496"/>
                    </a:lnTo>
                    <a:lnTo>
                      <a:pt x="76" y="1472"/>
                    </a:lnTo>
                    <a:lnTo>
                      <a:pt x="64" y="1447"/>
                    </a:lnTo>
                    <a:lnTo>
                      <a:pt x="52" y="1422"/>
                    </a:lnTo>
                    <a:lnTo>
                      <a:pt x="42" y="1395"/>
                    </a:lnTo>
                    <a:lnTo>
                      <a:pt x="32" y="1369"/>
                    </a:lnTo>
                    <a:lnTo>
                      <a:pt x="24" y="1342"/>
                    </a:lnTo>
                    <a:lnTo>
                      <a:pt x="17" y="1314"/>
                    </a:lnTo>
                    <a:lnTo>
                      <a:pt x="12" y="1285"/>
                    </a:lnTo>
                    <a:lnTo>
                      <a:pt x="12" y="1285"/>
                    </a:lnTo>
                    <a:lnTo>
                      <a:pt x="6" y="1253"/>
                    </a:lnTo>
                    <a:lnTo>
                      <a:pt x="2" y="1221"/>
                    </a:lnTo>
                    <a:lnTo>
                      <a:pt x="0" y="1189"/>
                    </a:lnTo>
                    <a:lnTo>
                      <a:pt x="0" y="1157"/>
                    </a:lnTo>
                    <a:lnTo>
                      <a:pt x="1" y="1126"/>
                    </a:lnTo>
                    <a:lnTo>
                      <a:pt x="3" y="1095"/>
                    </a:lnTo>
                    <a:lnTo>
                      <a:pt x="7" y="1064"/>
                    </a:lnTo>
                    <a:lnTo>
                      <a:pt x="13" y="1034"/>
                    </a:lnTo>
                    <a:lnTo>
                      <a:pt x="20" y="1004"/>
                    </a:lnTo>
                    <a:lnTo>
                      <a:pt x="28" y="975"/>
                    </a:lnTo>
                    <a:lnTo>
                      <a:pt x="38" y="947"/>
                    </a:lnTo>
                    <a:lnTo>
                      <a:pt x="48" y="918"/>
                    </a:lnTo>
                    <a:lnTo>
                      <a:pt x="61" y="891"/>
                    </a:lnTo>
                    <a:lnTo>
                      <a:pt x="74" y="864"/>
                    </a:lnTo>
                    <a:lnTo>
                      <a:pt x="89" y="838"/>
                    </a:lnTo>
                    <a:lnTo>
                      <a:pt x="105" y="812"/>
                    </a:lnTo>
                    <a:lnTo>
                      <a:pt x="123" y="787"/>
                    </a:lnTo>
                    <a:lnTo>
                      <a:pt x="140" y="764"/>
                    </a:lnTo>
                    <a:lnTo>
                      <a:pt x="160" y="741"/>
                    </a:lnTo>
                    <a:lnTo>
                      <a:pt x="180" y="719"/>
                    </a:lnTo>
                    <a:lnTo>
                      <a:pt x="202" y="698"/>
                    </a:lnTo>
                    <a:lnTo>
                      <a:pt x="225" y="678"/>
                    </a:lnTo>
                    <a:lnTo>
                      <a:pt x="248" y="659"/>
                    </a:lnTo>
                    <a:lnTo>
                      <a:pt x="273" y="642"/>
                    </a:lnTo>
                    <a:lnTo>
                      <a:pt x="300" y="625"/>
                    </a:lnTo>
                    <a:lnTo>
                      <a:pt x="326" y="609"/>
                    </a:lnTo>
                    <a:lnTo>
                      <a:pt x="353" y="594"/>
                    </a:lnTo>
                    <a:lnTo>
                      <a:pt x="382" y="582"/>
                    </a:lnTo>
                    <a:lnTo>
                      <a:pt x="412" y="569"/>
                    </a:lnTo>
                    <a:lnTo>
                      <a:pt x="441" y="559"/>
                    </a:lnTo>
                    <a:lnTo>
                      <a:pt x="472" y="550"/>
                    </a:lnTo>
                    <a:lnTo>
                      <a:pt x="504" y="542"/>
                    </a:lnTo>
                    <a:lnTo>
                      <a:pt x="504" y="542"/>
                    </a:lnTo>
                    <a:lnTo>
                      <a:pt x="533" y="537"/>
                    </a:lnTo>
                    <a:lnTo>
                      <a:pt x="561" y="533"/>
                    </a:lnTo>
                    <a:lnTo>
                      <a:pt x="591" y="530"/>
                    </a:lnTo>
                    <a:lnTo>
                      <a:pt x="620" y="529"/>
                    </a:lnTo>
                    <a:lnTo>
                      <a:pt x="649" y="528"/>
                    </a:lnTo>
                    <a:lnTo>
                      <a:pt x="678" y="529"/>
                    </a:lnTo>
                    <a:lnTo>
                      <a:pt x="707" y="532"/>
                    </a:lnTo>
                    <a:lnTo>
                      <a:pt x="736" y="534"/>
                    </a:lnTo>
                    <a:lnTo>
                      <a:pt x="736" y="534"/>
                    </a:lnTo>
                    <a:lnTo>
                      <a:pt x="744" y="534"/>
                    </a:lnTo>
                    <a:lnTo>
                      <a:pt x="750" y="533"/>
                    </a:lnTo>
                    <a:lnTo>
                      <a:pt x="754" y="530"/>
                    </a:lnTo>
                    <a:lnTo>
                      <a:pt x="758" y="527"/>
                    </a:lnTo>
                    <a:lnTo>
                      <a:pt x="761" y="523"/>
                    </a:lnTo>
                    <a:lnTo>
                      <a:pt x="765" y="519"/>
                    </a:lnTo>
                    <a:lnTo>
                      <a:pt x="769" y="508"/>
                    </a:lnTo>
                    <a:lnTo>
                      <a:pt x="769" y="508"/>
                    </a:lnTo>
                    <a:lnTo>
                      <a:pt x="789" y="471"/>
                    </a:lnTo>
                    <a:lnTo>
                      <a:pt x="810" y="435"/>
                    </a:lnTo>
                    <a:lnTo>
                      <a:pt x="833" y="399"/>
                    </a:lnTo>
                    <a:lnTo>
                      <a:pt x="857" y="365"/>
                    </a:lnTo>
                    <a:lnTo>
                      <a:pt x="882" y="332"/>
                    </a:lnTo>
                    <a:lnTo>
                      <a:pt x="909" y="300"/>
                    </a:lnTo>
                    <a:lnTo>
                      <a:pt x="939" y="269"/>
                    </a:lnTo>
                    <a:lnTo>
                      <a:pt x="969" y="240"/>
                    </a:lnTo>
                    <a:lnTo>
                      <a:pt x="969" y="240"/>
                    </a:lnTo>
                    <a:lnTo>
                      <a:pt x="994" y="217"/>
                    </a:lnTo>
                    <a:lnTo>
                      <a:pt x="1019" y="195"/>
                    </a:lnTo>
                    <a:lnTo>
                      <a:pt x="1045" y="175"/>
                    </a:lnTo>
                    <a:lnTo>
                      <a:pt x="1073" y="155"/>
                    </a:lnTo>
                    <a:lnTo>
                      <a:pt x="1100" y="136"/>
                    </a:lnTo>
                    <a:lnTo>
                      <a:pt x="1128" y="120"/>
                    </a:lnTo>
                    <a:lnTo>
                      <a:pt x="1156" y="103"/>
                    </a:lnTo>
                    <a:lnTo>
                      <a:pt x="1185" y="88"/>
                    </a:lnTo>
                    <a:lnTo>
                      <a:pt x="1214" y="73"/>
                    </a:lnTo>
                    <a:lnTo>
                      <a:pt x="1244" y="61"/>
                    </a:lnTo>
                    <a:lnTo>
                      <a:pt x="1275" y="49"/>
                    </a:lnTo>
                    <a:lnTo>
                      <a:pt x="1306" y="39"/>
                    </a:lnTo>
                    <a:lnTo>
                      <a:pt x="1338" y="29"/>
                    </a:lnTo>
                    <a:lnTo>
                      <a:pt x="1370" y="22"/>
                    </a:lnTo>
                    <a:lnTo>
                      <a:pt x="1403" y="16"/>
                    </a:lnTo>
                    <a:lnTo>
                      <a:pt x="1436" y="10"/>
                    </a:lnTo>
                    <a:lnTo>
                      <a:pt x="1436" y="10"/>
                    </a:lnTo>
                    <a:lnTo>
                      <a:pt x="1465" y="6"/>
                    </a:lnTo>
                    <a:lnTo>
                      <a:pt x="1494" y="4"/>
                    </a:lnTo>
                    <a:lnTo>
                      <a:pt x="1522" y="2"/>
                    </a:lnTo>
                    <a:lnTo>
                      <a:pt x="1550" y="1"/>
                    </a:lnTo>
                    <a:lnTo>
                      <a:pt x="1577" y="0"/>
                    </a:lnTo>
                    <a:lnTo>
                      <a:pt x="1605" y="1"/>
                    </a:lnTo>
                    <a:lnTo>
                      <a:pt x="1632" y="2"/>
                    </a:lnTo>
                    <a:lnTo>
                      <a:pt x="1659" y="4"/>
                    </a:lnTo>
                    <a:lnTo>
                      <a:pt x="1685" y="7"/>
                    </a:lnTo>
                    <a:lnTo>
                      <a:pt x="1712" y="10"/>
                    </a:lnTo>
                    <a:lnTo>
                      <a:pt x="1738" y="16"/>
                    </a:lnTo>
                    <a:lnTo>
                      <a:pt x="1764" y="21"/>
                    </a:lnTo>
                    <a:lnTo>
                      <a:pt x="1789" y="27"/>
                    </a:lnTo>
                    <a:lnTo>
                      <a:pt x="1814" y="34"/>
                    </a:lnTo>
                    <a:lnTo>
                      <a:pt x="1839" y="41"/>
                    </a:lnTo>
                    <a:lnTo>
                      <a:pt x="1863" y="49"/>
                    </a:lnTo>
                    <a:lnTo>
                      <a:pt x="1889" y="59"/>
                    </a:lnTo>
                    <a:lnTo>
                      <a:pt x="1913" y="69"/>
                    </a:lnTo>
                    <a:lnTo>
                      <a:pt x="1936" y="80"/>
                    </a:lnTo>
                    <a:lnTo>
                      <a:pt x="1960" y="91"/>
                    </a:lnTo>
                    <a:lnTo>
                      <a:pt x="1983" y="104"/>
                    </a:lnTo>
                    <a:lnTo>
                      <a:pt x="2006" y="117"/>
                    </a:lnTo>
                    <a:lnTo>
                      <a:pt x="2029" y="131"/>
                    </a:lnTo>
                    <a:lnTo>
                      <a:pt x="2051" y="146"/>
                    </a:lnTo>
                    <a:lnTo>
                      <a:pt x="2073" y="161"/>
                    </a:lnTo>
                    <a:lnTo>
                      <a:pt x="2095" y="177"/>
                    </a:lnTo>
                    <a:lnTo>
                      <a:pt x="2116" y="195"/>
                    </a:lnTo>
                    <a:lnTo>
                      <a:pt x="2138" y="213"/>
                    </a:lnTo>
                    <a:lnTo>
                      <a:pt x="2159" y="231"/>
                    </a:lnTo>
                    <a:lnTo>
                      <a:pt x="2180" y="251"/>
                    </a:lnTo>
                    <a:lnTo>
                      <a:pt x="2200" y="270"/>
                    </a:lnTo>
                    <a:lnTo>
                      <a:pt x="2220" y="291"/>
                    </a:lnTo>
                    <a:lnTo>
                      <a:pt x="2220" y="291"/>
                    </a:lnTo>
                    <a:lnTo>
                      <a:pt x="2243" y="317"/>
                    </a:lnTo>
                    <a:lnTo>
                      <a:pt x="2264" y="342"/>
                    </a:lnTo>
                    <a:lnTo>
                      <a:pt x="2283" y="368"/>
                    </a:lnTo>
                    <a:lnTo>
                      <a:pt x="2303" y="394"/>
                    </a:lnTo>
                    <a:lnTo>
                      <a:pt x="2321" y="421"/>
                    </a:lnTo>
                    <a:lnTo>
                      <a:pt x="2338" y="450"/>
                    </a:lnTo>
                    <a:lnTo>
                      <a:pt x="2354" y="478"/>
                    </a:lnTo>
                    <a:lnTo>
                      <a:pt x="2368" y="506"/>
                    </a:lnTo>
                    <a:lnTo>
                      <a:pt x="2382" y="536"/>
                    </a:lnTo>
                    <a:lnTo>
                      <a:pt x="2394" y="566"/>
                    </a:lnTo>
                    <a:lnTo>
                      <a:pt x="2406" y="597"/>
                    </a:lnTo>
                    <a:lnTo>
                      <a:pt x="2415" y="627"/>
                    </a:lnTo>
                    <a:lnTo>
                      <a:pt x="2425" y="658"/>
                    </a:lnTo>
                    <a:lnTo>
                      <a:pt x="2432" y="691"/>
                    </a:lnTo>
                    <a:lnTo>
                      <a:pt x="2439" y="723"/>
                    </a:lnTo>
                    <a:lnTo>
                      <a:pt x="2445" y="756"/>
                    </a:lnTo>
                    <a:lnTo>
                      <a:pt x="2445" y="756"/>
                    </a:lnTo>
                    <a:lnTo>
                      <a:pt x="2449" y="784"/>
                    </a:lnTo>
                    <a:lnTo>
                      <a:pt x="2451" y="814"/>
                    </a:lnTo>
                    <a:lnTo>
                      <a:pt x="2452" y="842"/>
                    </a:lnTo>
                    <a:lnTo>
                      <a:pt x="2453" y="871"/>
                    </a:lnTo>
                    <a:lnTo>
                      <a:pt x="2453" y="930"/>
                    </a:lnTo>
                    <a:lnTo>
                      <a:pt x="2452" y="989"/>
                    </a:lnTo>
                    <a:lnTo>
                      <a:pt x="2452" y="989"/>
                    </a:lnTo>
                    <a:lnTo>
                      <a:pt x="2453" y="997"/>
                    </a:lnTo>
                    <a:lnTo>
                      <a:pt x="2454" y="1005"/>
                    </a:lnTo>
                    <a:lnTo>
                      <a:pt x="2456" y="1012"/>
                    </a:lnTo>
                    <a:lnTo>
                      <a:pt x="2459" y="1017"/>
                    </a:lnTo>
                    <a:lnTo>
                      <a:pt x="2464" y="1022"/>
                    </a:lnTo>
                    <a:lnTo>
                      <a:pt x="2469" y="1026"/>
                    </a:lnTo>
                    <a:lnTo>
                      <a:pt x="2476" y="1030"/>
                    </a:lnTo>
                    <a:lnTo>
                      <a:pt x="2486" y="1032"/>
                    </a:lnTo>
                    <a:lnTo>
                      <a:pt x="2486" y="1032"/>
                    </a:lnTo>
                    <a:lnTo>
                      <a:pt x="2514" y="1040"/>
                    </a:lnTo>
                    <a:lnTo>
                      <a:pt x="2540" y="1050"/>
                    </a:lnTo>
                    <a:lnTo>
                      <a:pt x="2565" y="1063"/>
                    </a:lnTo>
                    <a:lnTo>
                      <a:pt x="2590" y="1078"/>
                    </a:lnTo>
                    <a:lnTo>
                      <a:pt x="2612" y="1093"/>
                    </a:lnTo>
                    <a:lnTo>
                      <a:pt x="2634" y="1111"/>
                    </a:lnTo>
                    <a:lnTo>
                      <a:pt x="2654" y="1130"/>
                    </a:lnTo>
                    <a:lnTo>
                      <a:pt x="2673" y="1151"/>
                    </a:lnTo>
                    <a:lnTo>
                      <a:pt x="2690" y="1173"/>
                    </a:lnTo>
                    <a:lnTo>
                      <a:pt x="2704" y="1197"/>
                    </a:lnTo>
                    <a:lnTo>
                      <a:pt x="2718" y="1222"/>
                    </a:lnTo>
                    <a:lnTo>
                      <a:pt x="2730" y="1249"/>
                    </a:lnTo>
                    <a:lnTo>
                      <a:pt x="2740" y="1276"/>
                    </a:lnTo>
                    <a:lnTo>
                      <a:pt x="2747" y="1304"/>
                    </a:lnTo>
                    <a:lnTo>
                      <a:pt x="2754" y="1334"/>
                    </a:lnTo>
                    <a:lnTo>
                      <a:pt x="2758" y="1365"/>
                    </a:lnTo>
                    <a:lnTo>
                      <a:pt x="2758" y="1365"/>
                    </a:lnTo>
                    <a:lnTo>
                      <a:pt x="2760" y="1396"/>
                    </a:lnTo>
                    <a:lnTo>
                      <a:pt x="2760" y="1428"/>
                    </a:lnTo>
                    <a:lnTo>
                      <a:pt x="2758" y="1458"/>
                    </a:lnTo>
                    <a:lnTo>
                      <a:pt x="2755" y="1488"/>
                    </a:lnTo>
                    <a:lnTo>
                      <a:pt x="2748" y="1516"/>
                    </a:lnTo>
                    <a:lnTo>
                      <a:pt x="2741" y="1544"/>
                    </a:lnTo>
                    <a:lnTo>
                      <a:pt x="2732" y="1570"/>
                    </a:lnTo>
                    <a:lnTo>
                      <a:pt x="2720" y="1596"/>
                    </a:lnTo>
                    <a:lnTo>
                      <a:pt x="2707" y="1620"/>
                    </a:lnTo>
                    <a:lnTo>
                      <a:pt x="2691" y="1644"/>
                    </a:lnTo>
                    <a:lnTo>
                      <a:pt x="2673" y="1666"/>
                    </a:lnTo>
                    <a:lnTo>
                      <a:pt x="2654" y="1688"/>
                    </a:lnTo>
                    <a:lnTo>
                      <a:pt x="2632" y="1708"/>
                    </a:lnTo>
                    <a:lnTo>
                      <a:pt x="2609" y="1728"/>
                    </a:lnTo>
                    <a:lnTo>
                      <a:pt x="2583" y="1746"/>
                    </a:lnTo>
                    <a:lnTo>
                      <a:pt x="2556" y="1763"/>
                    </a:lnTo>
                    <a:lnTo>
                      <a:pt x="2556" y="1763"/>
                    </a:lnTo>
                    <a:lnTo>
                      <a:pt x="2536" y="1774"/>
                    </a:lnTo>
                    <a:lnTo>
                      <a:pt x="2515" y="1783"/>
                    </a:lnTo>
                    <a:lnTo>
                      <a:pt x="2494" y="1791"/>
                    </a:lnTo>
                    <a:lnTo>
                      <a:pt x="2473" y="1798"/>
                    </a:lnTo>
                    <a:lnTo>
                      <a:pt x="2451" y="1802"/>
                    </a:lnTo>
                    <a:lnTo>
                      <a:pt x="2428" y="1806"/>
                    </a:lnTo>
                    <a:lnTo>
                      <a:pt x="2406" y="1808"/>
                    </a:lnTo>
                    <a:lnTo>
                      <a:pt x="2382" y="1809"/>
                    </a:lnTo>
                    <a:lnTo>
                      <a:pt x="2382" y="1809"/>
                    </a:lnTo>
                    <a:lnTo>
                      <a:pt x="2149" y="1812"/>
                    </a:lnTo>
                    <a:lnTo>
                      <a:pt x="1916" y="1814"/>
                    </a:lnTo>
                    <a:lnTo>
                      <a:pt x="1916" y="1814"/>
                    </a:lnTo>
                    <a:lnTo>
                      <a:pt x="1907" y="1815"/>
                    </a:lnTo>
                    <a:lnTo>
                      <a:pt x="1901" y="1816"/>
                    </a:lnTo>
                    <a:lnTo>
                      <a:pt x="1896" y="1818"/>
                    </a:lnTo>
                    <a:lnTo>
                      <a:pt x="1892" y="1821"/>
                    </a:lnTo>
                    <a:lnTo>
                      <a:pt x="1889" y="1825"/>
                    </a:lnTo>
                    <a:lnTo>
                      <a:pt x="1886" y="1830"/>
                    </a:lnTo>
                    <a:lnTo>
                      <a:pt x="1884" y="1837"/>
                    </a:lnTo>
                    <a:lnTo>
                      <a:pt x="1882" y="1844"/>
                    </a:lnTo>
                    <a:lnTo>
                      <a:pt x="1882" y="1844"/>
                    </a:lnTo>
                    <a:lnTo>
                      <a:pt x="1878" y="1868"/>
                    </a:lnTo>
                    <a:lnTo>
                      <a:pt x="1873" y="1893"/>
                    </a:lnTo>
                    <a:lnTo>
                      <a:pt x="1867" y="1917"/>
                    </a:lnTo>
                    <a:lnTo>
                      <a:pt x="1858" y="1942"/>
                    </a:lnTo>
                    <a:lnTo>
                      <a:pt x="1850" y="1966"/>
                    </a:lnTo>
                    <a:lnTo>
                      <a:pt x="1840" y="1989"/>
                    </a:lnTo>
                    <a:lnTo>
                      <a:pt x="1830" y="2012"/>
                    </a:lnTo>
                    <a:lnTo>
                      <a:pt x="1818" y="2034"/>
                    </a:lnTo>
                    <a:lnTo>
                      <a:pt x="1807" y="2056"/>
                    </a:lnTo>
                    <a:lnTo>
                      <a:pt x="1793" y="2078"/>
                    </a:lnTo>
                    <a:lnTo>
                      <a:pt x="1780" y="2099"/>
                    </a:lnTo>
                    <a:lnTo>
                      <a:pt x="1765" y="2119"/>
                    </a:lnTo>
                    <a:lnTo>
                      <a:pt x="1750" y="2139"/>
                    </a:lnTo>
                    <a:lnTo>
                      <a:pt x="1734" y="2158"/>
                    </a:lnTo>
                    <a:lnTo>
                      <a:pt x="1717" y="2176"/>
                    </a:lnTo>
                    <a:lnTo>
                      <a:pt x="1699" y="2194"/>
                    </a:lnTo>
                    <a:lnTo>
                      <a:pt x="1681" y="2212"/>
                    </a:lnTo>
                    <a:lnTo>
                      <a:pt x="1662" y="2229"/>
                    </a:lnTo>
                    <a:lnTo>
                      <a:pt x="1643" y="2245"/>
                    </a:lnTo>
                    <a:lnTo>
                      <a:pt x="1622" y="2259"/>
                    </a:lnTo>
                    <a:lnTo>
                      <a:pt x="1603" y="2274"/>
                    </a:lnTo>
                    <a:lnTo>
                      <a:pt x="1582" y="2288"/>
                    </a:lnTo>
                    <a:lnTo>
                      <a:pt x="1560" y="2300"/>
                    </a:lnTo>
                    <a:lnTo>
                      <a:pt x="1538" y="2313"/>
                    </a:lnTo>
                    <a:lnTo>
                      <a:pt x="1515" y="2323"/>
                    </a:lnTo>
                    <a:lnTo>
                      <a:pt x="1492" y="2334"/>
                    </a:lnTo>
                    <a:lnTo>
                      <a:pt x="1469" y="2343"/>
                    </a:lnTo>
                    <a:lnTo>
                      <a:pt x="1444" y="2352"/>
                    </a:lnTo>
                    <a:lnTo>
                      <a:pt x="1420" y="2359"/>
                    </a:lnTo>
                    <a:lnTo>
                      <a:pt x="1396" y="2366"/>
                    </a:lnTo>
                    <a:lnTo>
                      <a:pt x="1371" y="2371"/>
                    </a:lnTo>
                    <a:lnTo>
                      <a:pt x="1346" y="2376"/>
                    </a:lnTo>
                    <a:lnTo>
                      <a:pt x="1346" y="2376"/>
                    </a:lnTo>
                    <a:lnTo>
                      <a:pt x="1321" y="2380"/>
                    </a:lnTo>
                    <a:lnTo>
                      <a:pt x="1295" y="2382"/>
                    </a:lnTo>
                    <a:lnTo>
                      <a:pt x="1268" y="2383"/>
                    </a:lnTo>
                    <a:lnTo>
                      <a:pt x="1243" y="2384"/>
                    </a:lnTo>
                    <a:lnTo>
                      <a:pt x="1218" y="2384"/>
                    </a:lnTo>
                    <a:lnTo>
                      <a:pt x="1192" y="2382"/>
                    </a:lnTo>
                    <a:lnTo>
                      <a:pt x="1168" y="2380"/>
                    </a:lnTo>
                    <a:lnTo>
                      <a:pt x="1143" y="2376"/>
                    </a:lnTo>
                    <a:lnTo>
                      <a:pt x="1118" y="2371"/>
                    </a:lnTo>
                    <a:lnTo>
                      <a:pt x="1094" y="2366"/>
                    </a:lnTo>
                    <a:lnTo>
                      <a:pt x="1068" y="2360"/>
                    </a:lnTo>
                    <a:lnTo>
                      <a:pt x="1044" y="2353"/>
                    </a:lnTo>
                    <a:lnTo>
                      <a:pt x="1020" y="2344"/>
                    </a:lnTo>
                    <a:lnTo>
                      <a:pt x="996" y="2336"/>
                    </a:lnTo>
                    <a:lnTo>
                      <a:pt x="973" y="2325"/>
                    </a:lnTo>
                    <a:lnTo>
                      <a:pt x="949" y="2315"/>
                    </a:lnTo>
                    <a:lnTo>
                      <a:pt x="949" y="2315"/>
                    </a:lnTo>
                    <a:lnTo>
                      <a:pt x="927" y="2303"/>
                    </a:lnTo>
                    <a:lnTo>
                      <a:pt x="904" y="2290"/>
                    </a:lnTo>
                    <a:lnTo>
                      <a:pt x="904" y="2290"/>
                    </a:lnTo>
                    <a:close/>
                  </a:path>
                </a:pathLst>
              </a:custGeom>
              <a:solidFill>
                <a:schemeClr val="tx2"/>
              </a:solidFill>
              <a:ln w="15875">
                <a:solidFill>
                  <a:schemeClr val="bg1"/>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Arial" panose="020B0604020202020204" pitchFamily="34" charset="0"/>
                  <a:ea typeface="+mn-ea"/>
                  <a:cs typeface="+mn-cs"/>
                </a:endParaRPr>
              </a:p>
            </p:txBody>
          </p:sp>
          <p:grpSp>
            <p:nvGrpSpPr>
              <p:cNvPr id="136" name="Group 135">
                <a:extLst>
                  <a:ext uri="{FF2B5EF4-FFF2-40B4-BE49-F238E27FC236}">
                    <a16:creationId xmlns:a16="http://schemas.microsoft.com/office/drawing/2014/main" id="{B9BECDC3-1FCD-4123-A87C-BD4ABA624C65}"/>
                  </a:ext>
                </a:extLst>
              </p:cNvPr>
              <p:cNvGrpSpPr/>
              <p:nvPr/>
            </p:nvGrpSpPr>
            <p:grpSpPr>
              <a:xfrm>
                <a:off x="9087722" y="1290701"/>
                <a:ext cx="587297" cy="254447"/>
                <a:chOff x="9486900" y="1775232"/>
                <a:chExt cx="587297" cy="254447"/>
              </a:xfrm>
            </p:grpSpPr>
            <p:sp>
              <p:nvSpPr>
                <p:cNvPr id="139" name="Freeform 146">
                  <a:extLst>
                    <a:ext uri="{FF2B5EF4-FFF2-40B4-BE49-F238E27FC236}">
                      <a16:creationId xmlns:a16="http://schemas.microsoft.com/office/drawing/2014/main" id="{4BDE8EA3-594C-464E-AA97-68467EC41625}"/>
                    </a:ext>
                  </a:extLst>
                </p:cNvPr>
                <p:cNvSpPr>
                  <a:spLocks noChangeAspect="1"/>
                </p:cNvSpPr>
                <p:nvPr/>
              </p:nvSpPr>
              <p:spPr bwMode="auto">
                <a:xfrm>
                  <a:off x="9672422" y="1775232"/>
                  <a:ext cx="401775" cy="254447"/>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IN" sz="1961" b="1" i="0" u="none" strike="noStrike" kern="1200" cap="none" spc="0" normalizeH="0" baseline="0" noProof="0" dirty="0">
                    <a:ln>
                      <a:noFill/>
                    </a:ln>
                    <a:solidFill>
                      <a:srgbClr val="FFFFFF"/>
                    </a:solidFill>
                    <a:effectLst/>
                    <a:uLnTx/>
                    <a:uFillTx/>
                    <a:latin typeface="Arial" panose="020B0604020202020204" pitchFamily="34" charset="0"/>
                    <a:ea typeface="Segoe UI" pitchFamily="34" charset="0"/>
                    <a:cs typeface="Arial" panose="020B0604020202020204" pitchFamily="34" charset="0"/>
                  </a:endParaRPr>
                </a:p>
              </p:txBody>
            </p:sp>
            <p:cxnSp>
              <p:nvCxnSpPr>
                <p:cNvPr id="140" name="Straight Connector 139">
                  <a:extLst>
                    <a:ext uri="{FF2B5EF4-FFF2-40B4-BE49-F238E27FC236}">
                      <a16:creationId xmlns:a16="http://schemas.microsoft.com/office/drawing/2014/main" id="{199EF1D3-ECDD-4692-AB6F-AB4F09B1AA49}"/>
                    </a:ext>
                  </a:extLst>
                </p:cNvPr>
                <p:cNvCxnSpPr>
                  <a:stCxn id="139" idx="4"/>
                </p:cNvCxnSpPr>
                <p:nvPr/>
              </p:nvCxnSpPr>
              <p:spPr>
                <a:xfrm flipH="1">
                  <a:off x="9546958" y="2029679"/>
                  <a:ext cx="212604"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5C86DD7-AA57-45CA-98C1-634899A4649A}"/>
                    </a:ext>
                  </a:extLst>
                </p:cNvPr>
                <p:cNvCxnSpPr>
                  <a:cxnSpLocks/>
                  <a:stCxn id="139" idx="5"/>
                </p:cNvCxnSpPr>
                <p:nvPr/>
              </p:nvCxnSpPr>
              <p:spPr>
                <a:xfrm flipH="1" flipV="1">
                  <a:off x="9486900" y="1934564"/>
                  <a:ext cx="185541"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FDC9EC2E-77EC-4C07-9B5A-F9F25A1CC8F6}"/>
                    </a:ext>
                  </a:extLst>
                </p:cNvPr>
                <p:cNvCxnSpPr>
                  <a:cxnSpLocks/>
                </p:cNvCxnSpPr>
                <p:nvPr/>
              </p:nvCxnSpPr>
              <p:spPr>
                <a:xfrm flipH="1">
                  <a:off x="9574157" y="1820264"/>
                  <a:ext cx="2291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37" name="TextBox 136">
                <a:extLst>
                  <a:ext uri="{FF2B5EF4-FFF2-40B4-BE49-F238E27FC236}">
                    <a16:creationId xmlns:a16="http://schemas.microsoft.com/office/drawing/2014/main" id="{2B881021-6BD3-49BA-8A27-69E51F70FD5B}"/>
                  </a:ext>
                </a:extLst>
              </p:cNvPr>
              <p:cNvSpPr txBox="1"/>
              <p:nvPr/>
            </p:nvSpPr>
            <p:spPr>
              <a:xfrm>
                <a:off x="8788468" y="1578149"/>
                <a:ext cx="1166914" cy="238527"/>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Azure CDN</a:t>
                </a:r>
              </a:p>
            </p:txBody>
          </p:sp>
          <p:sp>
            <p:nvSpPr>
              <p:cNvPr id="138" name="TextBox 137">
                <a:extLst>
                  <a:ext uri="{FF2B5EF4-FFF2-40B4-BE49-F238E27FC236}">
                    <a16:creationId xmlns:a16="http://schemas.microsoft.com/office/drawing/2014/main" id="{1238B429-9A0B-4FE2-8D36-88F2B9BA36AA}"/>
                  </a:ext>
                </a:extLst>
              </p:cNvPr>
              <p:cNvSpPr txBox="1"/>
              <p:nvPr/>
            </p:nvSpPr>
            <p:spPr>
              <a:xfrm>
                <a:off x="10093674" y="1578149"/>
                <a:ext cx="1166914" cy="384721"/>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Azure Storage (files)</a:t>
                </a:r>
              </a:p>
            </p:txBody>
          </p:sp>
        </p:grpSp>
        <p:pic>
          <p:nvPicPr>
            <p:cNvPr id="115" name="Picture 2">
              <a:extLst>
                <a:ext uri="{FF2B5EF4-FFF2-40B4-BE49-F238E27FC236}">
                  <a16:creationId xmlns:a16="http://schemas.microsoft.com/office/drawing/2014/main" id="{7D23A5B6-F7A5-44C7-833C-CBCEEA12076C}"/>
                </a:ext>
              </a:extLst>
            </p:cNvPr>
            <p:cNvPicPr>
              <a:picLocks noChangeAspect="1" noChangeArrowheads="1"/>
            </p:cNvPicPr>
            <p:nvPr/>
          </p:nvPicPr>
          <p:blipFill>
            <a:blip r:embed="rId6"/>
            <a:stretch>
              <a:fillRect/>
            </a:stretch>
          </p:blipFill>
          <p:spPr bwMode="auto">
            <a:xfrm>
              <a:off x="10417430" y="2513455"/>
              <a:ext cx="535872" cy="28028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76292363"/>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258E1A6-7914-4DAD-86D6-26D9A5911B4F}"/>
              </a:ext>
            </a:extLst>
          </p:cNvPr>
          <p:cNvSpPr>
            <a:spLocks noGrp="1"/>
          </p:cNvSpPr>
          <p:nvPr>
            <p:ph type="title"/>
          </p:nvPr>
        </p:nvSpPr>
        <p:spPr/>
        <p:txBody>
          <a:bodyPr/>
          <a:lstStyle/>
          <a:p>
            <a:r>
              <a:rPr lang="en-US"/>
              <a:t>Financial Services</a:t>
            </a:r>
            <a:br>
              <a:rPr lang="en-US"/>
            </a:br>
            <a:br>
              <a:rPr lang="en-US"/>
            </a:br>
            <a:endParaRPr lang="en-US"/>
          </a:p>
        </p:txBody>
      </p:sp>
      <p:pic>
        <p:nvPicPr>
          <p:cNvPr id="4" name="Picture 3">
            <a:extLst>
              <a:ext uri="{FF2B5EF4-FFF2-40B4-BE49-F238E27FC236}">
                <a16:creationId xmlns:a16="http://schemas.microsoft.com/office/drawing/2014/main" id="{DB1B8824-703B-4266-B575-ED6E96DADB60}"/>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773968" y="4574385"/>
            <a:ext cx="2418032" cy="2207768"/>
          </a:xfrm>
          <a:prstGeom prst="rect">
            <a:avLst/>
          </a:prstGeom>
        </p:spPr>
      </p:pic>
    </p:spTree>
    <p:extLst>
      <p:ext uri="{BB962C8B-B14F-4D97-AF65-F5344CB8AC3E}">
        <p14:creationId xmlns:p14="http://schemas.microsoft.com/office/powerpoint/2010/main" val="292743612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88753" y="2474091"/>
            <a:ext cx="5265119" cy="1909818"/>
          </a:xfrm>
        </p:spPr>
        <p:txBody>
          <a:bodyPr/>
          <a:lstStyle/>
          <a:p>
            <a:pPr>
              <a:spcAft>
                <a:spcPts val="0"/>
              </a:spcAft>
            </a:pPr>
            <a:r>
              <a:rPr lang="en-US" sz="1600" dirty="0">
                <a:latin typeface="Arial" panose="020B0604020202020204" pitchFamily="34" charset="0"/>
                <a:ea typeface="Segoe UI Semilight" charset="0"/>
                <a:cs typeface="Arial" panose="020B0604020202020204" pitchFamily="34" charset="0"/>
              </a:rPr>
              <a:t>Need for a DB that can handle any schema and adapt quickly to rapid changes</a:t>
            </a:r>
          </a:p>
          <a:p>
            <a:pPr lvl="1">
              <a:spcBef>
                <a:spcPts val="1600"/>
              </a:spcBef>
              <a:spcAft>
                <a:spcPts val="0"/>
              </a:spcAft>
            </a:pPr>
            <a:r>
              <a:rPr lang="en-US" sz="1600" dirty="0">
                <a:latin typeface="Arial" panose="020B0604020202020204" pitchFamily="34" charset="0"/>
                <a:ea typeface="Segoe UI Semilight" charset="0"/>
                <a:cs typeface="Arial" panose="020B0604020202020204" pitchFamily="34" charset="0"/>
              </a:rPr>
              <a:t>Financial SAAS engine with no dev ops</a:t>
            </a:r>
          </a:p>
          <a:p>
            <a:pPr lvl="1">
              <a:spcBef>
                <a:spcPts val="1000"/>
              </a:spcBef>
              <a:spcAft>
                <a:spcPts val="0"/>
              </a:spcAft>
            </a:pPr>
            <a:r>
              <a:rPr lang="en-US" sz="1600" dirty="0">
                <a:latin typeface="Arial" panose="020B0604020202020204" pitchFamily="34" charset="0"/>
                <a:ea typeface="Segoe UI Semilight" charset="0"/>
                <a:cs typeface="Arial" panose="020B0604020202020204" pitchFamily="34" charset="0"/>
              </a:rPr>
              <a:t>Super fast to handle financial data</a:t>
            </a:r>
          </a:p>
          <a:p>
            <a:pPr lvl="1">
              <a:spcBef>
                <a:spcPts val="1000"/>
              </a:spcBef>
              <a:spcAft>
                <a:spcPts val="0"/>
              </a:spcAft>
            </a:pPr>
            <a:r>
              <a:rPr lang="en-US" sz="1600" dirty="0">
                <a:latin typeface="Arial" panose="020B0604020202020204" pitchFamily="34" charset="0"/>
                <a:ea typeface="Segoe UI Semilight" charset="0"/>
                <a:cs typeface="Arial" panose="020B0604020202020204" pitchFamily="34" charset="0"/>
              </a:rPr>
              <a:t>Scalable on demand, globally distributed </a:t>
            </a:r>
          </a:p>
        </p:txBody>
      </p:sp>
      <p:sp>
        <p:nvSpPr>
          <p:cNvPr id="2" name="Title 1"/>
          <p:cNvSpPr>
            <a:spLocks noGrp="1"/>
          </p:cNvSpPr>
          <p:nvPr>
            <p:ph type="title"/>
          </p:nvPr>
        </p:nvSpPr>
        <p:spPr>
          <a:xfrm>
            <a:off x="388752" y="179995"/>
            <a:ext cx="5615006" cy="1617666"/>
          </a:xfrm>
        </p:spPr>
        <p:txBody>
          <a:bodyPr>
            <a:normAutofit/>
          </a:bodyPr>
          <a:lstStyle/>
          <a:p>
            <a:pPr algn="ctr"/>
            <a:r>
              <a:rPr lang="en-US" sz="3600" spc="500" dirty="0">
                <a:ln w="3175">
                  <a:noFill/>
                </a:ln>
                <a:latin typeface="Arial" panose="020B0604020202020204" pitchFamily="34" charset="0"/>
                <a:cs typeface="Arial" panose="020B0604020202020204" pitchFamily="34" charset="0"/>
              </a:rPr>
              <a:t>A Financial Trend SaaS Engine for Investors</a:t>
            </a:r>
            <a:endParaRPr lang="en-US" sz="3600" dirty="0"/>
          </a:p>
        </p:txBody>
      </p:sp>
      <p:sp>
        <p:nvSpPr>
          <p:cNvPr id="5" name="Rectangle 4">
            <a:extLst>
              <a:ext uri="{FF2B5EF4-FFF2-40B4-BE49-F238E27FC236}">
                <a16:creationId xmlns:a16="http://schemas.microsoft.com/office/drawing/2014/main" id="{F3F779F9-564E-4274-9720-B49EBBD51945}"/>
              </a:ext>
            </a:extLst>
          </p:cNvPr>
          <p:cNvSpPr/>
          <p:nvPr/>
        </p:nvSpPr>
        <p:spPr>
          <a:xfrm>
            <a:off x="2413591" y="5162679"/>
            <a:ext cx="3781099" cy="1169551"/>
          </a:xfrm>
          <a:prstGeom prst="rect">
            <a:avLst/>
          </a:prstGeom>
        </p:spPr>
        <p:txBody>
          <a:bodyPr wrap="square">
            <a:spAutoFit/>
          </a:bodyPr>
          <a:lstStyle/>
          <a:p>
            <a:pPr lvl="0">
              <a:defRPr/>
            </a:pPr>
            <a:r>
              <a:rPr lang="en-US" sz="1400" dirty="0">
                <a:solidFill>
                  <a:srgbClr val="0078D7"/>
                </a:solidFill>
              </a:rPr>
              <a:t>Business models are under attack, especially in the financial industry. Azure Cosmos DB is a technology that can adapt, evolve, and allow a business to innovate faster in order to turn opportunities into strategic advantages.</a:t>
            </a:r>
            <a:r>
              <a:rPr kumimoji="0" lang="en-US" sz="1400" b="0" i="0" u="none" strike="noStrike" kern="1200" cap="none" spc="0" normalizeH="0" baseline="0" noProof="0" dirty="0">
                <a:ln>
                  <a:noFill/>
                </a:ln>
                <a:solidFill>
                  <a:srgbClr val="0078D7"/>
                </a:solidFill>
                <a:effectLst/>
                <a:uLnTx/>
                <a:uFillTx/>
                <a:latin typeface="Arial" panose="020B0604020202020204" pitchFamily="34" charset="0"/>
                <a:ea typeface="+mn-ea"/>
                <a:cs typeface="+mn-cs"/>
              </a:rPr>
              <a:t> </a:t>
            </a:r>
            <a:endParaRPr kumimoji="0" lang="en-US" sz="1600" b="0" i="0" u="none" strike="noStrike" kern="1200" cap="none" spc="0" normalizeH="0" baseline="0" noProof="0" dirty="0">
              <a:ln>
                <a:noFill/>
              </a:ln>
              <a:solidFill>
                <a:srgbClr val="0078D7"/>
              </a:solidFill>
              <a:effectLst/>
              <a:uLnTx/>
              <a:uFillTx/>
              <a:latin typeface="Arial" panose="020B0604020202020204" pitchFamily="34" charset="0"/>
              <a:ea typeface="+mn-ea"/>
              <a:cs typeface="+mn-cs"/>
            </a:endParaRPr>
          </a:p>
        </p:txBody>
      </p:sp>
      <p:pic>
        <p:nvPicPr>
          <p:cNvPr id="12290" name="Picture 2" descr="https://cosmos-web.azurewebsites.net/images/customers/cleartrend.png?v=-B71ViEAhoul7wS72uieOYUpgNI0hYL2Lw61hTdhdZM">
            <a:extLst>
              <a:ext uri="{FF2B5EF4-FFF2-40B4-BE49-F238E27FC236}">
                <a16:creationId xmlns:a16="http://schemas.microsoft.com/office/drawing/2014/main" id="{CCFDC107-C762-4894-A5C9-742AF850B2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753" y="5214362"/>
            <a:ext cx="1958834" cy="65481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A762296-4669-4E98-9F10-A6049E9ADA15}"/>
              </a:ext>
            </a:extLst>
          </p:cNvPr>
          <p:cNvPicPr>
            <a:picLocks noChangeAspect="1"/>
          </p:cNvPicPr>
          <p:nvPr/>
        </p:nvPicPr>
        <p:blipFill>
          <a:blip r:embed="rId4"/>
          <a:stretch>
            <a:fillRect/>
          </a:stretch>
        </p:blipFill>
        <p:spPr>
          <a:xfrm>
            <a:off x="6341934" y="1725432"/>
            <a:ext cx="5704292" cy="2896683"/>
          </a:xfrm>
          <a:prstGeom prst="rect">
            <a:avLst/>
          </a:prstGeom>
        </p:spPr>
      </p:pic>
    </p:spTree>
    <p:extLst>
      <p:ext uri="{BB962C8B-B14F-4D97-AF65-F5344CB8AC3E}">
        <p14:creationId xmlns:p14="http://schemas.microsoft.com/office/powerpoint/2010/main" val="3923933918"/>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97846" y="2474091"/>
            <a:ext cx="5998153" cy="1909818"/>
          </a:xfrm>
        </p:spPr>
        <p:txBody>
          <a:bodyPr/>
          <a:lstStyle/>
          <a:p>
            <a:pPr>
              <a:spcAft>
                <a:spcPts val="0"/>
              </a:spcAft>
            </a:pPr>
            <a:r>
              <a:rPr lang="en-US" sz="1600" dirty="0">
                <a:latin typeface="Arial" panose="020B0604020202020204" pitchFamily="34" charset="0"/>
                <a:ea typeface="Segoe UI Semilight" charset="0"/>
                <a:cs typeface="Arial" panose="020B0604020202020204" pitchFamily="34" charset="0"/>
              </a:rPr>
              <a:t>Steady state - 10M transactions/day, peak hours - 3-4K transactions/sec</a:t>
            </a:r>
          </a:p>
          <a:p>
            <a:pPr lvl="1">
              <a:spcBef>
                <a:spcPts val="1600"/>
              </a:spcBef>
              <a:spcAft>
                <a:spcPts val="0"/>
              </a:spcAft>
            </a:pPr>
            <a:r>
              <a:rPr lang="en-US" sz="1600" dirty="0">
                <a:latin typeface="Arial" panose="020B0604020202020204" pitchFamily="34" charset="0"/>
                <a:ea typeface="Segoe UI Semilight" charset="0"/>
                <a:cs typeface="Arial" panose="020B0604020202020204" pitchFamily="34" charset="0"/>
              </a:rPr>
              <a:t>Financial SAAS engine with no dev ops</a:t>
            </a:r>
          </a:p>
          <a:p>
            <a:pPr lvl="1">
              <a:spcBef>
                <a:spcPts val="1000"/>
              </a:spcBef>
              <a:spcAft>
                <a:spcPts val="0"/>
              </a:spcAft>
            </a:pPr>
            <a:r>
              <a:rPr lang="en-US" sz="1600" dirty="0">
                <a:latin typeface="Arial" panose="020B0604020202020204" pitchFamily="34" charset="0"/>
                <a:ea typeface="Segoe UI Semilight" charset="0"/>
                <a:cs typeface="Arial" panose="020B0604020202020204" pitchFamily="34" charset="0"/>
              </a:rPr>
              <a:t>Super fast to handle financial data</a:t>
            </a:r>
          </a:p>
          <a:p>
            <a:pPr lvl="1">
              <a:spcBef>
                <a:spcPts val="1000"/>
              </a:spcBef>
              <a:spcAft>
                <a:spcPts val="0"/>
              </a:spcAft>
            </a:pPr>
            <a:r>
              <a:rPr lang="en-US" sz="1600" dirty="0">
                <a:latin typeface="Arial" panose="020B0604020202020204" pitchFamily="34" charset="0"/>
                <a:ea typeface="Segoe UI Semilight" charset="0"/>
                <a:cs typeface="Arial" panose="020B0604020202020204" pitchFamily="34" charset="0"/>
              </a:rPr>
              <a:t>Scalable on demand, globally distributed </a:t>
            </a:r>
          </a:p>
        </p:txBody>
      </p:sp>
      <p:sp>
        <p:nvSpPr>
          <p:cNvPr id="2" name="Title 1"/>
          <p:cNvSpPr>
            <a:spLocks noGrp="1"/>
          </p:cNvSpPr>
          <p:nvPr>
            <p:ph type="title"/>
          </p:nvPr>
        </p:nvSpPr>
        <p:spPr>
          <a:xfrm>
            <a:off x="269240" y="289511"/>
            <a:ext cx="5826759" cy="1617666"/>
          </a:xfrm>
        </p:spPr>
        <p:txBody>
          <a:bodyPr>
            <a:normAutofit fontScale="90000"/>
          </a:bodyPr>
          <a:lstStyle/>
          <a:p>
            <a:r>
              <a:rPr lang="en-US" spc="500" dirty="0">
                <a:ln w="3175">
                  <a:noFill/>
                </a:ln>
                <a:latin typeface="Arial" panose="020B0604020202020204" pitchFamily="34" charset="0"/>
                <a:cs typeface="Arial" panose="020B0604020202020204" pitchFamily="34" charset="0"/>
              </a:rPr>
              <a:t>Real-time Payments Pipeline</a:t>
            </a:r>
            <a:endParaRPr lang="en-US" dirty="0"/>
          </a:p>
        </p:txBody>
      </p:sp>
      <p:sp>
        <p:nvSpPr>
          <p:cNvPr id="5" name="Rectangle 4">
            <a:extLst>
              <a:ext uri="{FF2B5EF4-FFF2-40B4-BE49-F238E27FC236}">
                <a16:creationId xmlns:a16="http://schemas.microsoft.com/office/drawing/2014/main" id="{F3F779F9-564E-4274-9720-B49EBBD51945}"/>
              </a:ext>
            </a:extLst>
          </p:cNvPr>
          <p:cNvSpPr/>
          <p:nvPr/>
        </p:nvSpPr>
        <p:spPr>
          <a:xfrm>
            <a:off x="2413591" y="5162679"/>
            <a:ext cx="3781099" cy="1384995"/>
          </a:xfrm>
          <a:prstGeom prst="rect">
            <a:avLst/>
          </a:prstGeom>
        </p:spPr>
        <p:txBody>
          <a:bodyPr wrap="square">
            <a:spAutoFit/>
          </a:bodyPr>
          <a:lstStyle/>
          <a:p>
            <a:pPr lvl="0">
              <a:defRPr/>
            </a:pPr>
            <a:r>
              <a:rPr lang="en-US" sz="1400" dirty="0">
                <a:solidFill>
                  <a:srgbClr val="0078D7"/>
                </a:solidFill>
              </a:rPr>
              <a:t>Centralize payment pipelines, build real time processing, analytics. Goal to introduce a common pipeline accepting transactions from all different sources and distributing them to the right pipeline and also other sources like analytics.​</a:t>
            </a:r>
            <a:endParaRPr kumimoji="0" lang="en-US" sz="1600" b="0" i="0" u="none" strike="noStrike" kern="1200" cap="none" spc="0" normalizeH="0" baseline="0" noProof="0" dirty="0">
              <a:ln>
                <a:noFill/>
              </a:ln>
              <a:solidFill>
                <a:srgbClr val="0078D7"/>
              </a:solidFill>
              <a:effectLst/>
              <a:uLnTx/>
              <a:uFillTx/>
              <a:latin typeface="Arial" panose="020B0604020202020204" pitchFamily="34" charset="0"/>
              <a:ea typeface="+mn-ea"/>
              <a:cs typeface="+mn-cs"/>
            </a:endParaRPr>
          </a:p>
        </p:txBody>
      </p:sp>
      <p:pic>
        <p:nvPicPr>
          <p:cNvPr id="1026" name="Picture 2">
            <a:extLst>
              <a:ext uri="{FF2B5EF4-FFF2-40B4-BE49-F238E27FC236}">
                <a16:creationId xmlns:a16="http://schemas.microsoft.com/office/drawing/2014/main" id="{DF305CDB-9DFC-42F2-9849-E9D7C9CD5A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196" y="5485516"/>
            <a:ext cx="1409700" cy="5238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E298671-27BC-4AEA-B9AC-C81D43F68F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5999" y="1538288"/>
            <a:ext cx="5998153" cy="3122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869936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Freeform: Shape 95">
            <a:extLst>
              <a:ext uri="{FF2B5EF4-FFF2-40B4-BE49-F238E27FC236}">
                <a16:creationId xmlns:a16="http://schemas.microsoft.com/office/drawing/2014/main" id="{AD71FBD2-0A52-4CF5-9ADE-5E95C3126BD1}"/>
              </a:ext>
            </a:extLst>
          </p:cNvPr>
          <p:cNvSpPr>
            <a:spLocks/>
          </p:cNvSpPr>
          <p:nvPr/>
        </p:nvSpPr>
        <p:spPr bwMode="auto">
          <a:xfrm>
            <a:off x="1281629" y="5364003"/>
            <a:ext cx="9922465" cy="1934496"/>
          </a:xfrm>
          <a:custGeom>
            <a:avLst/>
            <a:gdLst>
              <a:gd name="connsiteX0" fmla="*/ 8407318 w 9922465"/>
              <a:gd name="connsiteY0" fmla="*/ 1824114 h 1934496"/>
              <a:gd name="connsiteX1" fmla="*/ 8462510 w 9922465"/>
              <a:gd name="connsiteY1" fmla="*/ 1879305 h 1934496"/>
              <a:gd name="connsiteX2" fmla="*/ 8407318 w 9922465"/>
              <a:gd name="connsiteY2" fmla="*/ 1934496 h 1934496"/>
              <a:gd name="connsiteX3" fmla="*/ 8352126 w 9922465"/>
              <a:gd name="connsiteY3" fmla="*/ 1879305 h 1934496"/>
              <a:gd name="connsiteX4" fmla="*/ 8407318 w 9922465"/>
              <a:gd name="connsiteY4" fmla="*/ 1824114 h 1934496"/>
              <a:gd name="connsiteX5" fmla="*/ 8273682 w 9922465"/>
              <a:gd name="connsiteY5" fmla="*/ 1824114 h 1934496"/>
              <a:gd name="connsiteX6" fmla="*/ 8328874 w 9922465"/>
              <a:gd name="connsiteY6" fmla="*/ 1879305 h 1934496"/>
              <a:gd name="connsiteX7" fmla="*/ 8273682 w 9922465"/>
              <a:gd name="connsiteY7" fmla="*/ 1934496 h 1934496"/>
              <a:gd name="connsiteX8" fmla="*/ 8218490 w 9922465"/>
              <a:gd name="connsiteY8" fmla="*/ 1879305 h 1934496"/>
              <a:gd name="connsiteX9" fmla="*/ 8273682 w 9922465"/>
              <a:gd name="connsiteY9" fmla="*/ 1824114 h 1934496"/>
              <a:gd name="connsiteX10" fmla="*/ 8143386 w 9922465"/>
              <a:gd name="connsiteY10" fmla="*/ 1824114 h 1934496"/>
              <a:gd name="connsiteX11" fmla="*/ 8198578 w 9922465"/>
              <a:gd name="connsiteY11" fmla="*/ 1879305 h 1934496"/>
              <a:gd name="connsiteX12" fmla="*/ 8143386 w 9922465"/>
              <a:gd name="connsiteY12" fmla="*/ 1934496 h 1934496"/>
              <a:gd name="connsiteX13" fmla="*/ 8088194 w 9922465"/>
              <a:gd name="connsiteY13" fmla="*/ 1879305 h 1934496"/>
              <a:gd name="connsiteX14" fmla="*/ 8143386 w 9922465"/>
              <a:gd name="connsiteY14" fmla="*/ 1824114 h 1934496"/>
              <a:gd name="connsiteX15" fmla="*/ 8009752 w 9922465"/>
              <a:gd name="connsiteY15" fmla="*/ 1824114 h 1934496"/>
              <a:gd name="connsiteX16" fmla="*/ 8064944 w 9922465"/>
              <a:gd name="connsiteY16" fmla="*/ 1879305 h 1934496"/>
              <a:gd name="connsiteX17" fmla="*/ 8009752 w 9922465"/>
              <a:gd name="connsiteY17" fmla="*/ 1934496 h 1934496"/>
              <a:gd name="connsiteX18" fmla="*/ 7954560 w 9922465"/>
              <a:gd name="connsiteY18" fmla="*/ 1879305 h 1934496"/>
              <a:gd name="connsiteX19" fmla="*/ 8009752 w 9922465"/>
              <a:gd name="connsiteY19" fmla="*/ 1824114 h 1934496"/>
              <a:gd name="connsiteX20" fmla="*/ 7876117 w 9922465"/>
              <a:gd name="connsiteY20" fmla="*/ 1824114 h 1934496"/>
              <a:gd name="connsiteX21" fmla="*/ 7931309 w 9922465"/>
              <a:gd name="connsiteY21" fmla="*/ 1879305 h 1934496"/>
              <a:gd name="connsiteX22" fmla="*/ 7876117 w 9922465"/>
              <a:gd name="connsiteY22" fmla="*/ 1934496 h 1934496"/>
              <a:gd name="connsiteX23" fmla="*/ 7820925 w 9922465"/>
              <a:gd name="connsiteY23" fmla="*/ 1879305 h 1934496"/>
              <a:gd name="connsiteX24" fmla="*/ 7876117 w 9922465"/>
              <a:gd name="connsiteY24" fmla="*/ 1824114 h 1934496"/>
              <a:gd name="connsiteX25" fmla="*/ 7745824 w 9922465"/>
              <a:gd name="connsiteY25" fmla="*/ 1824114 h 1934496"/>
              <a:gd name="connsiteX26" fmla="*/ 7801016 w 9922465"/>
              <a:gd name="connsiteY26" fmla="*/ 1879305 h 1934496"/>
              <a:gd name="connsiteX27" fmla="*/ 7745824 w 9922465"/>
              <a:gd name="connsiteY27" fmla="*/ 1934496 h 1934496"/>
              <a:gd name="connsiteX28" fmla="*/ 7690632 w 9922465"/>
              <a:gd name="connsiteY28" fmla="*/ 1879305 h 1934496"/>
              <a:gd name="connsiteX29" fmla="*/ 7745824 w 9922465"/>
              <a:gd name="connsiteY29" fmla="*/ 1824114 h 1934496"/>
              <a:gd name="connsiteX30" fmla="*/ 7608849 w 9922465"/>
              <a:gd name="connsiteY30" fmla="*/ 1824114 h 1934496"/>
              <a:gd name="connsiteX31" fmla="*/ 7664041 w 9922465"/>
              <a:gd name="connsiteY31" fmla="*/ 1879305 h 1934496"/>
              <a:gd name="connsiteX32" fmla="*/ 7608849 w 9922465"/>
              <a:gd name="connsiteY32" fmla="*/ 1934496 h 1934496"/>
              <a:gd name="connsiteX33" fmla="*/ 7553657 w 9922465"/>
              <a:gd name="connsiteY33" fmla="*/ 1879305 h 1934496"/>
              <a:gd name="connsiteX34" fmla="*/ 7608849 w 9922465"/>
              <a:gd name="connsiteY34" fmla="*/ 1824114 h 1934496"/>
              <a:gd name="connsiteX35" fmla="*/ 7481895 w 9922465"/>
              <a:gd name="connsiteY35" fmla="*/ 1824114 h 1934496"/>
              <a:gd name="connsiteX36" fmla="*/ 7537087 w 9922465"/>
              <a:gd name="connsiteY36" fmla="*/ 1879305 h 1934496"/>
              <a:gd name="connsiteX37" fmla="*/ 7481895 w 9922465"/>
              <a:gd name="connsiteY37" fmla="*/ 1934496 h 1934496"/>
              <a:gd name="connsiteX38" fmla="*/ 7426703 w 9922465"/>
              <a:gd name="connsiteY38" fmla="*/ 1879305 h 1934496"/>
              <a:gd name="connsiteX39" fmla="*/ 7481895 w 9922465"/>
              <a:gd name="connsiteY39" fmla="*/ 1824114 h 1934496"/>
              <a:gd name="connsiteX40" fmla="*/ 7341579 w 9922465"/>
              <a:gd name="connsiteY40" fmla="*/ 1824114 h 1934496"/>
              <a:gd name="connsiteX41" fmla="*/ 7396771 w 9922465"/>
              <a:gd name="connsiteY41" fmla="*/ 1879305 h 1934496"/>
              <a:gd name="connsiteX42" fmla="*/ 7341579 w 9922465"/>
              <a:gd name="connsiteY42" fmla="*/ 1934496 h 1934496"/>
              <a:gd name="connsiteX43" fmla="*/ 7286387 w 9922465"/>
              <a:gd name="connsiteY43" fmla="*/ 1879305 h 1934496"/>
              <a:gd name="connsiteX44" fmla="*/ 7341579 w 9922465"/>
              <a:gd name="connsiteY44" fmla="*/ 1824114 h 1934496"/>
              <a:gd name="connsiteX45" fmla="*/ 7211286 w 9922465"/>
              <a:gd name="connsiteY45" fmla="*/ 1824114 h 1934496"/>
              <a:gd name="connsiteX46" fmla="*/ 7266478 w 9922465"/>
              <a:gd name="connsiteY46" fmla="*/ 1879305 h 1934496"/>
              <a:gd name="connsiteX47" fmla="*/ 7211286 w 9922465"/>
              <a:gd name="connsiteY47" fmla="*/ 1934496 h 1934496"/>
              <a:gd name="connsiteX48" fmla="*/ 7156094 w 9922465"/>
              <a:gd name="connsiteY48" fmla="*/ 1879305 h 1934496"/>
              <a:gd name="connsiteX49" fmla="*/ 7211286 w 9922465"/>
              <a:gd name="connsiteY49" fmla="*/ 1824114 h 1934496"/>
              <a:gd name="connsiteX50" fmla="*/ 7080993 w 9922465"/>
              <a:gd name="connsiteY50" fmla="*/ 1824114 h 1934496"/>
              <a:gd name="connsiteX51" fmla="*/ 7136185 w 9922465"/>
              <a:gd name="connsiteY51" fmla="*/ 1879305 h 1934496"/>
              <a:gd name="connsiteX52" fmla="*/ 7080993 w 9922465"/>
              <a:gd name="connsiteY52" fmla="*/ 1934496 h 1934496"/>
              <a:gd name="connsiteX53" fmla="*/ 7025801 w 9922465"/>
              <a:gd name="connsiteY53" fmla="*/ 1879305 h 1934496"/>
              <a:gd name="connsiteX54" fmla="*/ 7080993 w 9922465"/>
              <a:gd name="connsiteY54" fmla="*/ 1824114 h 1934496"/>
              <a:gd name="connsiteX55" fmla="*/ 6947357 w 9922465"/>
              <a:gd name="connsiteY55" fmla="*/ 1824114 h 1934496"/>
              <a:gd name="connsiteX56" fmla="*/ 7002549 w 9922465"/>
              <a:gd name="connsiteY56" fmla="*/ 1879305 h 1934496"/>
              <a:gd name="connsiteX57" fmla="*/ 6947357 w 9922465"/>
              <a:gd name="connsiteY57" fmla="*/ 1934496 h 1934496"/>
              <a:gd name="connsiteX58" fmla="*/ 6892165 w 9922465"/>
              <a:gd name="connsiteY58" fmla="*/ 1879305 h 1934496"/>
              <a:gd name="connsiteX59" fmla="*/ 6947357 w 9922465"/>
              <a:gd name="connsiteY59" fmla="*/ 1824114 h 1934496"/>
              <a:gd name="connsiteX60" fmla="*/ 6817063 w 9922465"/>
              <a:gd name="connsiteY60" fmla="*/ 1824114 h 1934496"/>
              <a:gd name="connsiteX61" fmla="*/ 6872255 w 9922465"/>
              <a:gd name="connsiteY61" fmla="*/ 1879305 h 1934496"/>
              <a:gd name="connsiteX62" fmla="*/ 6817063 w 9922465"/>
              <a:gd name="connsiteY62" fmla="*/ 1934496 h 1934496"/>
              <a:gd name="connsiteX63" fmla="*/ 6761871 w 9922465"/>
              <a:gd name="connsiteY63" fmla="*/ 1879305 h 1934496"/>
              <a:gd name="connsiteX64" fmla="*/ 6817063 w 9922465"/>
              <a:gd name="connsiteY64" fmla="*/ 1824114 h 1934496"/>
              <a:gd name="connsiteX65" fmla="*/ 6683431 w 9922465"/>
              <a:gd name="connsiteY65" fmla="*/ 1824114 h 1934496"/>
              <a:gd name="connsiteX66" fmla="*/ 6738623 w 9922465"/>
              <a:gd name="connsiteY66" fmla="*/ 1879305 h 1934496"/>
              <a:gd name="connsiteX67" fmla="*/ 6683431 w 9922465"/>
              <a:gd name="connsiteY67" fmla="*/ 1934496 h 1934496"/>
              <a:gd name="connsiteX68" fmla="*/ 6628239 w 9922465"/>
              <a:gd name="connsiteY68" fmla="*/ 1879305 h 1934496"/>
              <a:gd name="connsiteX69" fmla="*/ 6683431 w 9922465"/>
              <a:gd name="connsiteY69" fmla="*/ 1824114 h 1934496"/>
              <a:gd name="connsiteX70" fmla="*/ 6553137 w 9922465"/>
              <a:gd name="connsiteY70" fmla="*/ 1824114 h 1934496"/>
              <a:gd name="connsiteX71" fmla="*/ 6608329 w 9922465"/>
              <a:gd name="connsiteY71" fmla="*/ 1879305 h 1934496"/>
              <a:gd name="connsiteX72" fmla="*/ 6553137 w 9922465"/>
              <a:gd name="connsiteY72" fmla="*/ 1934496 h 1934496"/>
              <a:gd name="connsiteX73" fmla="*/ 6497945 w 9922465"/>
              <a:gd name="connsiteY73" fmla="*/ 1879305 h 1934496"/>
              <a:gd name="connsiteX74" fmla="*/ 6553137 w 9922465"/>
              <a:gd name="connsiteY74" fmla="*/ 1824114 h 1934496"/>
              <a:gd name="connsiteX75" fmla="*/ 6289207 w 9922465"/>
              <a:gd name="connsiteY75" fmla="*/ 1824114 h 1934496"/>
              <a:gd name="connsiteX76" fmla="*/ 6344399 w 9922465"/>
              <a:gd name="connsiteY76" fmla="*/ 1879305 h 1934496"/>
              <a:gd name="connsiteX77" fmla="*/ 6289207 w 9922465"/>
              <a:gd name="connsiteY77" fmla="*/ 1934496 h 1934496"/>
              <a:gd name="connsiteX78" fmla="*/ 6234015 w 9922465"/>
              <a:gd name="connsiteY78" fmla="*/ 1879305 h 1934496"/>
              <a:gd name="connsiteX79" fmla="*/ 6289207 w 9922465"/>
              <a:gd name="connsiteY79" fmla="*/ 1824114 h 1934496"/>
              <a:gd name="connsiteX80" fmla="*/ 6155572 w 9922465"/>
              <a:gd name="connsiteY80" fmla="*/ 1824114 h 1934496"/>
              <a:gd name="connsiteX81" fmla="*/ 6210764 w 9922465"/>
              <a:gd name="connsiteY81" fmla="*/ 1879305 h 1934496"/>
              <a:gd name="connsiteX82" fmla="*/ 6155572 w 9922465"/>
              <a:gd name="connsiteY82" fmla="*/ 1934496 h 1934496"/>
              <a:gd name="connsiteX83" fmla="*/ 6100380 w 9922465"/>
              <a:gd name="connsiteY83" fmla="*/ 1879305 h 1934496"/>
              <a:gd name="connsiteX84" fmla="*/ 6155572 w 9922465"/>
              <a:gd name="connsiteY84" fmla="*/ 1824114 h 1934496"/>
              <a:gd name="connsiteX85" fmla="*/ 6021938 w 9922465"/>
              <a:gd name="connsiteY85" fmla="*/ 1824114 h 1934496"/>
              <a:gd name="connsiteX86" fmla="*/ 6077130 w 9922465"/>
              <a:gd name="connsiteY86" fmla="*/ 1879305 h 1934496"/>
              <a:gd name="connsiteX87" fmla="*/ 6021938 w 9922465"/>
              <a:gd name="connsiteY87" fmla="*/ 1934496 h 1934496"/>
              <a:gd name="connsiteX88" fmla="*/ 5966746 w 9922465"/>
              <a:gd name="connsiteY88" fmla="*/ 1879305 h 1934496"/>
              <a:gd name="connsiteX89" fmla="*/ 6021938 w 9922465"/>
              <a:gd name="connsiteY89" fmla="*/ 1824114 h 1934496"/>
              <a:gd name="connsiteX90" fmla="*/ 5884964 w 9922465"/>
              <a:gd name="connsiteY90" fmla="*/ 1824114 h 1934496"/>
              <a:gd name="connsiteX91" fmla="*/ 5940156 w 9922465"/>
              <a:gd name="connsiteY91" fmla="*/ 1879305 h 1934496"/>
              <a:gd name="connsiteX92" fmla="*/ 5884964 w 9922465"/>
              <a:gd name="connsiteY92" fmla="*/ 1934496 h 1934496"/>
              <a:gd name="connsiteX93" fmla="*/ 5829772 w 9922465"/>
              <a:gd name="connsiteY93" fmla="*/ 1879305 h 1934496"/>
              <a:gd name="connsiteX94" fmla="*/ 5884964 w 9922465"/>
              <a:gd name="connsiteY94" fmla="*/ 1824114 h 1934496"/>
              <a:gd name="connsiteX95" fmla="*/ 5754670 w 9922465"/>
              <a:gd name="connsiteY95" fmla="*/ 1824114 h 1934496"/>
              <a:gd name="connsiteX96" fmla="*/ 5809862 w 9922465"/>
              <a:gd name="connsiteY96" fmla="*/ 1879305 h 1934496"/>
              <a:gd name="connsiteX97" fmla="*/ 5754670 w 9922465"/>
              <a:gd name="connsiteY97" fmla="*/ 1934496 h 1934496"/>
              <a:gd name="connsiteX98" fmla="*/ 5699478 w 9922465"/>
              <a:gd name="connsiteY98" fmla="*/ 1879305 h 1934496"/>
              <a:gd name="connsiteX99" fmla="*/ 5754670 w 9922465"/>
              <a:gd name="connsiteY99" fmla="*/ 1824114 h 1934496"/>
              <a:gd name="connsiteX100" fmla="*/ 5487399 w 9922465"/>
              <a:gd name="connsiteY100" fmla="*/ 1824114 h 1934496"/>
              <a:gd name="connsiteX101" fmla="*/ 5542591 w 9922465"/>
              <a:gd name="connsiteY101" fmla="*/ 1879305 h 1934496"/>
              <a:gd name="connsiteX102" fmla="*/ 5487399 w 9922465"/>
              <a:gd name="connsiteY102" fmla="*/ 1934496 h 1934496"/>
              <a:gd name="connsiteX103" fmla="*/ 5432207 w 9922465"/>
              <a:gd name="connsiteY103" fmla="*/ 1879305 h 1934496"/>
              <a:gd name="connsiteX104" fmla="*/ 5487399 w 9922465"/>
              <a:gd name="connsiteY104" fmla="*/ 1824114 h 1934496"/>
              <a:gd name="connsiteX105" fmla="*/ 5357105 w 9922465"/>
              <a:gd name="connsiteY105" fmla="*/ 1824114 h 1934496"/>
              <a:gd name="connsiteX106" fmla="*/ 5412297 w 9922465"/>
              <a:gd name="connsiteY106" fmla="*/ 1879305 h 1934496"/>
              <a:gd name="connsiteX107" fmla="*/ 5357105 w 9922465"/>
              <a:gd name="connsiteY107" fmla="*/ 1934496 h 1934496"/>
              <a:gd name="connsiteX108" fmla="*/ 5301913 w 9922465"/>
              <a:gd name="connsiteY108" fmla="*/ 1879305 h 1934496"/>
              <a:gd name="connsiteX109" fmla="*/ 5357105 w 9922465"/>
              <a:gd name="connsiteY109" fmla="*/ 1824114 h 1934496"/>
              <a:gd name="connsiteX110" fmla="*/ 5223473 w 9922465"/>
              <a:gd name="connsiteY110" fmla="*/ 1824114 h 1934496"/>
              <a:gd name="connsiteX111" fmla="*/ 5278665 w 9922465"/>
              <a:gd name="connsiteY111" fmla="*/ 1879305 h 1934496"/>
              <a:gd name="connsiteX112" fmla="*/ 5223473 w 9922465"/>
              <a:gd name="connsiteY112" fmla="*/ 1934496 h 1934496"/>
              <a:gd name="connsiteX113" fmla="*/ 5168281 w 9922465"/>
              <a:gd name="connsiteY113" fmla="*/ 1879305 h 1934496"/>
              <a:gd name="connsiteX114" fmla="*/ 5223473 w 9922465"/>
              <a:gd name="connsiteY114" fmla="*/ 1824114 h 1934496"/>
              <a:gd name="connsiteX115" fmla="*/ 5093178 w 9922465"/>
              <a:gd name="connsiteY115" fmla="*/ 1824114 h 1934496"/>
              <a:gd name="connsiteX116" fmla="*/ 5148370 w 9922465"/>
              <a:gd name="connsiteY116" fmla="*/ 1879305 h 1934496"/>
              <a:gd name="connsiteX117" fmla="*/ 5093178 w 9922465"/>
              <a:gd name="connsiteY117" fmla="*/ 1934496 h 1934496"/>
              <a:gd name="connsiteX118" fmla="*/ 5037986 w 9922465"/>
              <a:gd name="connsiteY118" fmla="*/ 1879305 h 1934496"/>
              <a:gd name="connsiteX119" fmla="*/ 5093178 w 9922465"/>
              <a:gd name="connsiteY119" fmla="*/ 1824114 h 1934496"/>
              <a:gd name="connsiteX120" fmla="*/ 4959543 w 9922465"/>
              <a:gd name="connsiteY120" fmla="*/ 1824114 h 1934496"/>
              <a:gd name="connsiteX121" fmla="*/ 5014735 w 9922465"/>
              <a:gd name="connsiteY121" fmla="*/ 1879305 h 1934496"/>
              <a:gd name="connsiteX122" fmla="*/ 4959543 w 9922465"/>
              <a:gd name="connsiteY122" fmla="*/ 1934496 h 1934496"/>
              <a:gd name="connsiteX123" fmla="*/ 4904351 w 9922465"/>
              <a:gd name="connsiteY123" fmla="*/ 1879305 h 1934496"/>
              <a:gd name="connsiteX124" fmla="*/ 4959543 w 9922465"/>
              <a:gd name="connsiteY124" fmla="*/ 1824114 h 1934496"/>
              <a:gd name="connsiteX125" fmla="*/ 4829250 w 9922465"/>
              <a:gd name="connsiteY125" fmla="*/ 1824114 h 1934496"/>
              <a:gd name="connsiteX126" fmla="*/ 4884442 w 9922465"/>
              <a:gd name="connsiteY126" fmla="*/ 1879305 h 1934496"/>
              <a:gd name="connsiteX127" fmla="*/ 4829250 w 9922465"/>
              <a:gd name="connsiteY127" fmla="*/ 1934496 h 1934496"/>
              <a:gd name="connsiteX128" fmla="*/ 4774058 w 9922465"/>
              <a:gd name="connsiteY128" fmla="*/ 1879305 h 1934496"/>
              <a:gd name="connsiteX129" fmla="*/ 4829250 w 9922465"/>
              <a:gd name="connsiteY129" fmla="*/ 1824114 h 1934496"/>
              <a:gd name="connsiteX130" fmla="*/ 4695613 w 9922465"/>
              <a:gd name="connsiteY130" fmla="*/ 1824114 h 1934496"/>
              <a:gd name="connsiteX131" fmla="*/ 4750805 w 9922465"/>
              <a:gd name="connsiteY131" fmla="*/ 1879305 h 1934496"/>
              <a:gd name="connsiteX132" fmla="*/ 4695613 w 9922465"/>
              <a:gd name="connsiteY132" fmla="*/ 1934496 h 1934496"/>
              <a:gd name="connsiteX133" fmla="*/ 4640421 w 9922465"/>
              <a:gd name="connsiteY133" fmla="*/ 1879305 h 1934496"/>
              <a:gd name="connsiteX134" fmla="*/ 4695613 w 9922465"/>
              <a:gd name="connsiteY134" fmla="*/ 1824114 h 1934496"/>
              <a:gd name="connsiteX135" fmla="*/ 2834762 w 9922465"/>
              <a:gd name="connsiteY135" fmla="*/ 1824114 h 1934496"/>
              <a:gd name="connsiteX136" fmla="*/ 2889954 w 9922465"/>
              <a:gd name="connsiteY136" fmla="*/ 1879305 h 1934496"/>
              <a:gd name="connsiteX137" fmla="*/ 2834762 w 9922465"/>
              <a:gd name="connsiteY137" fmla="*/ 1934496 h 1934496"/>
              <a:gd name="connsiteX138" fmla="*/ 2779570 w 9922465"/>
              <a:gd name="connsiteY138" fmla="*/ 1879305 h 1934496"/>
              <a:gd name="connsiteX139" fmla="*/ 2834762 w 9922465"/>
              <a:gd name="connsiteY139" fmla="*/ 1824114 h 1934496"/>
              <a:gd name="connsiteX140" fmla="*/ 2707807 w 9922465"/>
              <a:gd name="connsiteY140" fmla="*/ 1824114 h 1934496"/>
              <a:gd name="connsiteX141" fmla="*/ 2762999 w 9922465"/>
              <a:gd name="connsiteY141" fmla="*/ 1879305 h 1934496"/>
              <a:gd name="connsiteX142" fmla="*/ 2707807 w 9922465"/>
              <a:gd name="connsiteY142" fmla="*/ 1934496 h 1934496"/>
              <a:gd name="connsiteX143" fmla="*/ 2652615 w 9922465"/>
              <a:gd name="connsiteY143" fmla="*/ 1879305 h 1934496"/>
              <a:gd name="connsiteX144" fmla="*/ 2707807 w 9922465"/>
              <a:gd name="connsiteY144" fmla="*/ 1824114 h 1934496"/>
              <a:gd name="connsiteX145" fmla="*/ 2570834 w 9922465"/>
              <a:gd name="connsiteY145" fmla="*/ 1824114 h 1934496"/>
              <a:gd name="connsiteX146" fmla="*/ 2626025 w 9922465"/>
              <a:gd name="connsiteY146" fmla="*/ 1879305 h 1934496"/>
              <a:gd name="connsiteX147" fmla="*/ 2570834 w 9922465"/>
              <a:gd name="connsiteY147" fmla="*/ 1934496 h 1934496"/>
              <a:gd name="connsiteX148" fmla="*/ 2515641 w 9922465"/>
              <a:gd name="connsiteY148" fmla="*/ 1879305 h 1934496"/>
              <a:gd name="connsiteX149" fmla="*/ 2570834 w 9922465"/>
              <a:gd name="connsiteY149" fmla="*/ 1824114 h 1934496"/>
              <a:gd name="connsiteX150" fmla="*/ 2437196 w 9922465"/>
              <a:gd name="connsiteY150" fmla="*/ 1824114 h 1934496"/>
              <a:gd name="connsiteX151" fmla="*/ 2492389 w 9922465"/>
              <a:gd name="connsiteY151" fmla="*/ 1879305 h 1934496"/>
              <a:gd name="connsiteX152" fmla="*/ 2437196 w 9922465"/>
              <a:gd name="connsiteY152" fmla="*/ 1934496 h 1934496"/>
              <a:gd name="connsiteX153" fmla="*/ 2382005 w 9922465"/>
              <a:gd name="connsiteY153" fmla="*/ 1879305 h 1934496"/>
              <a:gd name="connsiteX154" fmla="*/ 2437196 w 9922465"/>
              <a:gd name="connsiteY154" fmla="*/ 1824114 h 1934496"/>
              <a:gd name="connsiteX155" fmla="*/ 2303564 w 9922465"/>
              <a:gd name="connsiteY155" fmla="*/ 1824114 h 1934496"/>
              <a:gd name="connsiteX156" fmla="*/ 2358756 w 9922465"/>
              <a:gd name="connsiteY156" fmla="*/ 1879305 h 1934496"/>
              <a:gd name="connsiteX157" fmla="*/ 2303564 w 9922465"/>
              <a:gd name="connsiteY157" fmla="*/ 1934496 h 1934496"/>
              <a:gd name="connsiteX158" fmla="*/ 2248372 w 9922465"/>
              <a:gd name="connsiteY158" fmla="*/ 1879305 h 1934496"/>
              <a:gd name="connsiteX159" fmla="*/ 2303564 w 9922465"/>
              <a:gd name="connsiteY159" fmla="*/ 1824114 h 1934496"/>
              <a:gd name="connsiteX160" fmla="*/ 2173271 w 9922465"/>
              <a:gd name="connsiteY160" fmla="*/ 1824114 h 1934496"/>
              <a:gd name="connsiteX161" fmla="*/ 2228463 w 9922465"/>
              <a:gd name="connsiteY161" fmla="*/ 1879305 h 1934496"/>
              <a:gd name="connsiteX162" fmla="*/ 2173271 w 9922465"/>
              <a:gd name="connsiteY162" fmla="*/ 1934496 h 1934496"/>
              <a:gd name="connsiteX163" fmla="*/ 2118079 w 9922465"/>
              <a:gd name="connsiteY163" fmla="*/ 1879305 h 1934496"/>
              <a:gd name="connsiteX164" fmla="*/ 2173271 w 9922465"/>
              <a:gd name="connsiteY164" fmla="*/ 1824114 h 1934496"/>
              <a:gd name="connsiteX165" fmla="*/ 2039637 w 9922465"/>
              <a:gd name="connsiteY165" fmla="*/ 1824114 h 1934496"/>
              <a:gd name="connsiteX166" fmla="*/ 2094830 w 9922465"/>
              <a:gd name="connsiteY166" fmla="*/ 1879305 h 1934496"/>
              <a:gd name="connsiteX167" fmla="*/ 2039637 w 9922465"/>
              <a:gd name="connsiteY167" fmla="*/ 1934496 h 1934496"/>
              <a:gd name="connsiteX168" fmla="*/ 1984445 w 9922465"/>
              <a:gd name="connsiteY168" fmla="*/ 1879305 h 1934496"/>
              <a:gd name="connsiteX169" fmla="*/ 2039637 w 9922465"/>
              <a:gd name="connsiteY169" fmla="*/ 1824114 h 1934496"/>
              <a:gd name="connsiteX170" fmla="*/ 1909341 w 9922465"/>
              <a:gd name="connsiteY170" fmla="*/ 1824114 h 1934496"/>
              <a:gd name="connsiteX171" fmla="*/ 1964533 w 9922465"/>
              <a:gd name="connsiteY171" fmla="*/ 1879305 h 1934496"/>
              <a:gd name="connsiteX172" fmla="*/ 1909341 w 9922465"/>
              <a:gd name="connsiteY172" fmla="*/ 1934496 h 1934496"/>
              <a:gd name="connsiteX173" fmla="*/ 1854149 w 9922465"/>
              <a:gd name="connsiteY173" fmla="*/ 1879305 h 1934496"/>
              <a:gd name="connsiteX174" fmla="*/ 1909341 w 9922465"/>
              <a:gd name="connsiteY174" fmla="*/ 1824114 h 1934496"/>
              <a:gd name="connsiteX175" fmla="*/ 1779049 w 9922465"/>
              <a:gd name="connsiteY175" fmla="*/ 1824114 h 1934496"/>
              <a:gd name="connsiteX176" fmla="*/ 1834241 w 9922465"/>
              <a:gd name="connsiteY176" fmla="*/ 1879305 h 1934496"/>
              <a:gd name="connsiteX177" fmla="*/ 1779049 w 9922465"/>
              <a:gd name="connsiteY177" fmla="*/ 1934496 h 1934496"/>
              <a:gd name="connsiteX178" fmla="*/ 1723856 w 9922465"/>
              <a:gd name="connsiteY178" fmla="*/ 1879305 h 1934496"/>
              <a:gd name="connsiteX179" fmla="*/ 1779049 w 9922465"/>
              <a:gd name="connsiteY179" fmla="*/ 1824114 h 1934496"/>
              <a:gd name="connsiteX180" fmla="*/ 1645413 w 9922465"/>
              <a:gd name="connsiteY180" fmla="*/ 1824114 h 1934496"/>
              <a:gd name="connsiteX181" fmla="*/ 1700604 w 9922465"/>
              <a:gd name="connsiteY181" fmla="*/ 1879305 h 1934496"/>
              <a:gd name="connsiteX182" fmla="*/ 1645413 w 9922465"/>
              <a:gd name="connsiteY182" fmla="*/ 1934496 h 1934496"/>
              <a:gd name="connsiteX183" fmla="*/ 1590220 w 9922465"/>
              <a:gd name="connsiteY183" fmla="*/ 1879305 h 1934496"/>
              <a:gd name="connsiteX184" fmla="*/ 1645413 w 9922465"/>
              <a:gd name="connsiteY184" fmla="*/ 1824114 h 1934496"/>
              <a:gd name="connsiteX185" fmla="*/ 1515120 w 9922465"/>
              <a:gd name="connsiteY185" fmla="*/ 1824114 h 1934496"/>
              <a:gd name="connsiteX186" fmla="*/ 1570311 w 9922465"/>
              <a:gd name="connsiteY186" fmla="*/ 1879305 h 1934496"/>
              <a:gd name="connsiteX187" fmla="*/ 1515120 w 9922465"/>
              <a:gd name="connsiteY187" fmla="*/ 1934496 h 1934496"/>
              <a:gd name="connsiteX188" fmla="*/ 1459927 w 9922465"/>
              <a:gd name="connsiteY188" fmla="*/ 1879305 h 1934496"/>
              <a:gd name="connsiteX189" fmla="*/ 1515120 w 9922465"/>
              <a:gd name="connsiteY189" fmla="*/ 1824114 h 1934496"/>
              <a:gd name="connsiteX190" fmla="*/ 1381486 w 9922465"/>
              <a:gd name="connsiteY190" fmla="*/ 1824114 h 1934496"/>
              <a:gd name="connsiteX191" fmla="*/ 1436678 w 9922465"/>
              <a:gd name="connsiteY191" fmla="*/ 1879305 h 1934496"/>
              <a:gd name="connsiteX192" fmla="*/ 1381486 w 9922465"/>
              <a:gd name="connsiteY192" fmla="*/ 1934496 h 1934496"/>
              <a:gd name="connsiteX193" fmla="*/ 1326294 w 9922465"/>
              <a:gd name="connsiteY193" fmla="*/ 1879305 h 1934496"/>
              <a:gd name="connsiteX194" fmla="*/ 1381486 w 9922465"/>
              <a:gd name="connsiteY194" fmla="*/ 1824114 h 1934496"/>
              <a:gd name="connsiteX195" fmla="*/ 1251193 w 9922465"/>
              <a:gd name="connsiteY195" fmla="*/ 1824114 h 1934496"/>
              <a:gd name="connsiteX196" fmla="*/ 1306386 w 9922465"/>
              <a:gd name="connsiteY196" fmla="*/ 1879305 h 1934496"/>
              <a:gd name="connsiteX197" fmla="*/ 1251193 w 9922465"/>
              <a:gd name="connsiteY197" fmla="*/ 1934496 h 1934496"/>
              <a:gd name="connsiteX198" fmla="*/ 1196001 w 9922465"/>
              <a:gd name="connsiteY198" fmla="*/ 1879305 h 1934496"/>
              <a:gd name="connsiteX199" fmla="*/ 1251193 w 9922465"/>
              <a:gd name="connsiteY199" fmla="*/ 1824114 h 1934496"/>
              <a:gd name="connsiteX200" fmla="*/ 4565336 w 9922465"/>
              <a:gd name="connsiteY200" fmla="*/ 1824106 h 1934496"/>
              <a:gd name="connsiteX201" fmla="*/ 4620528 w 9922465"/>
              <a:gd name="connsiteY201" fmla="*/ 1879297 h 1934496"/>
              <a:gd name="connsiteX202" fmla="*/ 4565336 w 9922465"/>
              <a:gd name="connsiteY202" fmla="*/ 1934488 h 1934496"/>
              <a:gd name="connsiteX203" fmla="*/ 4510144 w 9922465"/>
              <a:gd name="connsiteY203" fmla="*/ 1879297 h 1934496"/>
              <a:gd name="connsiteX204" fmla="*/ 4565336 w 9922465"/>
              <a:gd name="connsiteY204" fmla="*/ 1824106 h 1934496"/>
              <a:gd name="connsiteX205" fmla="*/ 4431689 w 9922465"/>
              <a:gd name="connsiteY205" fmla="*/ 1824098 h 1934496"/>
              <a:gd name="connsiteX206" fmla="*/ 4486881 w 9922465"/>
              <a:gd name="connsiteY206" fmla="*/ 1879289 h 1934496"/>
              <a:gd name="connsiteX207" fmla="*/ 4431689 w 9922465"/>
              <a:gd name="connsiteY207" fmla="*/ 1934480 h 1934496"/>
              <a:gd name="connsiteX208" fmla="*/ 4376497 w 9922465"/>
              <a:gd name="connsiteY208" fmla="*/ 1879289 h 1934496"/>
              <a:gd name="connsiteX209" fmla="*/ 4431689 w 9922465"/>
              <a:gd name="connsiteY209" fmla="*/ 1824098 h 1934496"/>
              <a:gd name="connsiteX210" fmla="*/ 8801537 w 9922465"/>
              <a:gd name="connsiteY210" fmla="*/ 1707182 h 1934496"/>
              <a:gd name="connsiteX211" fmla="*/ 8856729 w 9922465"/>
              <a:gd name="connsiteY211" fmla="*/ 1762373 h 1934496"/>
              <a:gd name="connsiteX212" fmla="*/ 8801537 w 9922465"/>
              <a:gd name="connsiteY212" fmla="*/ 1817564 h 1934496"/>
              <a:gd name="connsiteX213" fmla="*/ 8746345 w 9922465"/>
              <a:gd name="connsiteY213" fmla="*/ 1762373 h 1934496"/>
              <a:gd name="connsiteX214" fmla="*/ 8801537 w 9922465"/>
              <a:gd name="connsiteY214" fmla="*/ 1707182 h 1934496"/>
              <a:gd name="connsiteX215" fmla="*/ 8671243 w 9922465"/>
              <a:gd name="connsiteY215" fmla="*/ 1707182 h 1934496"/>
              <a:gd name="connsiteX216" fmla="*/ 8726435 w 9922465"/>
              <a:gd name="connsiteY216" fmla="*/ 1762373 h 1934496"/>
              <a:gd name="connsiteX217" fmla="*/ 8671243 w 9922465"/>
              <a:gd name="connsiteY217" fmla="*/ 1817564 h 1934496"/>
              <a:gd name="connsiteX218" fmla="*/ 8616051 w 9922465"/>
              <a:gd name="connsiteY218" fmla="*/ 1762373 h 1934496"/>
              <a:gd name="connsiteX219" fmla="*/ 8671243 w 9922465"/>
              <a:gd name="connsiteY219" fmla="*/ 1707182 h 1934496"/>
              <a:gd name="connsiteX220" fmla="*/ 8537609 w 9922465"/>
              <a:gd name="connsiteY220" fmla="*/ 1707182 h 1934496"/>
              <a:gd name="connsiteX221" fmla="*/ 8592801 w 9922465"/>
              <a:gd name="connsiteY221" fmla="*/ 1762373 h 1934496"/>
              <a:gd name="connsiteX222" fmla="*/ 8537609 w 9922465"/>
              <a:gd name="connsiteY222" fmla="*/ 1817564 h 1934496"/>
              <a:gd name="connsiteX223" fmla="*/ 8482417 w 9922465"/>
              <a:gd name="connsiteY223" fmla="*/ 1762373 h 1934496"/>
              <a:gd name="connsiteX224" fmla="*/ 8537609 w 9922465"/>
              <a:gd name="connsiteY224" fmla="*/ 1707182 h 1934496"/>
              <a:gd name="connsiteX225" fmla="*/ 8407318 w 9922465"/>
              <a:gd name="connsiteY225" fmla="*/ 1707182 h 1934496"/>
              <a:gd name="connsiteX226" fmla="*/ 8462510 w 9922465"/>
              <a:gd name="connsiteY226" fmla="*/ 1762373 h 1934496"/>
              <a:gd name="connsiteX227" fmla="*/ 8407318 w 9922465"/>
              <a:gd name="connsiteY227" fmla="*/ 1817564 h 1934496"/>
              <a:gd name="connsiteX228" fmla="*/ 8352126 w 9922465"/>
              <a:gd name="connsiteY228" fmla="*/ 1762373 h 1934496"/>
              <a:gd name="connsiteX229" fmla="*/ 8407318 w 9922465"/>
              <a:gd name="connsiteY229" fmla="*/ 1707182 h 1934496"/>
              <a:gd name="connsiteX230" fmla="*/ 8273682 w 9922465"/>
              <a:gd name="connsiteY230" fmla="*/ 1707182 h 1934496"/>
              <a:gd name="connsiteX231" fmla="*/ 8328874 w 9922465"/>
              <a:gd name="connsiteY231" fmla="*/ 1762373 h 1934496"/>
              <a:gd name="connsiteX232" fmla="*/ 8273682 w 9922465"/>
              <a:gd name="connsiteY232" fmla="*/ 1817564 h 1934496"/>
              <a:gd name="connsiteX233" fmla="*/ 8218490 w 9922465"/>
              <a:gd name="connsiteY233" fmla="*/ 1762373 h 1934496"/>
              <a:gd name="connsiteX234" fmla="*/ 8273682 w 9922465"/>
              <a:gd name="connsiteY234" fmla="*/ 1707182 h 1934496"/>
              <a:gd name="connsiteX235" fmla="*/ 8143386 w 9922465"/>
              <a:gd name="connsiteY235" fmla="*/ 1707182 h 1934496"/>
              <a:gd name="connsiteX236" fmla="*/ 8198578 w 9922465"/>
              <a:gd name="connsiteY236" fmla="*/ 1762373 h 1934496"/>
              <a:gd name="connsiteX237" fmla="*/ 8143386 w 9922465"/>
              <a:gd name="connsiteY237" fmla="*/ 1817564 h 1934496"/>
              <a:gd name="connsiteX238" fmla="*/ 8088194 w 9922465"/>
              <a:gd name="connsiteY238" fmla="*/ 1762373 h 1934496"/>
              <a:gd name="connsiteX239" fmla="*/ 8143386 w 9922465"/>
              <a:gd name="connsiteY239" fmla="*/ 1707182 h 1934496"/>
              <a:gd name="connsiteX240" fmla="*/ 8009752 w 9922465"/>
              <a:gd name="connsiteY240" fmla="*/ 1707182 h 1934496"/>
              <a:gd name="connsiteX241" fmla="*/ 8064944 w 9922465"/>
              <a:gd name="connsiteY241" fmla="*/ 1762373 h 1934496"/>
              <a:gd name="connsiteX242" fmla="*/ 8009752 w 9922465"/>
              <a:gd name="connsiteY242" fmla="*/ 1817564 h 1934496"/>
              <a:gd name="connsiteX243" fmla="*/ 7954560 w 9922465"/>
              <a:gd name="connsiteY243" fmla="*/ 1762373 h 1934496"/>
              <a:gd name="connsiteX244" fmla="*/ 8009752 w 9922465"/>
              <a:gd name="connsiteY244" fmla="*/ 1707182 h 1934496"/>
              <a:gd name="connsiteX245" fmla="*/ 7876117 w 9922465"/>
              <a:gd name="connsiteY245" fmla="*/ 1707182 h 1934496"/>
              <a:gd name="connsiteX246" fmla="*/ 7931309 w 9922465"/>
              <a:gd name="connsiteY246" fmla="*/ 1762373 h 1934496"/>
              <a:gd name="connsiteX247" fmla="*/ 7876117 w 9922465"/>
              <a:gd name="connsiteY247" fmla="*/ 1817564 h 1934496"/>
              <a:gd name="connsiteX248" fmla="*/ 7820925 w 9922465"/>
              <a:gd name="connsiteY248" fmla="*/ 1762373 h 1934496"/>
              <a:gd name="connsiteX249" fmla="*/ 7876117 w 9922465"/>
              <a:gd name="connsiteY249" fmla="*/ 1707182 h 1934496"/>
              <a:gd name="connsiteX250" fmla="*/ 7745824 w 9922465"/>
              <a:gd name="connsiteY250" fmla="*/ 1707182 h 1934496"/>
              <a:gd name="connsiteX251" fmla="*/ 7801016 w 9922465"/>
              <a:gd name="connsiteY251" fmla="*/ 1762373 h 1934496"/>
              <a:gd name="connsiteX252" fmla="*/ 7745824 w 9922465"/>
              <a:gd name="connsiteY252" fmla="*/ 1817564 h 1934496"/>
              <a:gd name="connsiteX253" fmla="*/ 7690632 w 9922465"/>
              <a:gd name="connsiteY253" fmla="*/ 1762373 h 1934496"/>
              <a:gd name="connsiteX254" fmla="*/ 7745824 w 9922465"/>
              <a:gd name="connsiteY254" fmla="*/ 1707182 h 1934496"/>
              <a:gd name="connsiteX255" fmla="*/ 7608849 w 9922465"/>
              <a:gd name="connsiteY255" fmla="*/ 1707182 h 1934496"/>
              <a:gd name="connsiteX256" fmla="*/ 7664041 w 9922465"/>
              <a:gd name="connsiteY256" fmla="*/ 1762373 h 1934496"/>
              <a:gd name="connsiteX257" fmla="*/ 7608849 w 9922465"/>
              <a:gd name="connsiteY257" fmla="*/ 1817564 h 1934496"/>
              <a:gd name="connsiteX258" fmla="*/ 7553657 w 9922465"/>
              <a:gd name="connsiteY258" fmla="*/ 1762373 h 1934496"/>
              <a:gd name="connsiteX259" fmla="*/ 7608849 w 9922465"/>
              <a:gd name="connsiteY259" fmla="*/ 1707182 h 1934496"/>
              <a:gd name="connsiteX260" fmla="*/ 7481895 w 9922465"/>
              <a:gd name="connsiteY260" fmla="*/ 1707182 h 1934496"/>
              <a:gd name="connsiteX261" fmla="*/ 7537087 w 9922465"/>
              <a:gd name="connsiteY261" fmla="*/ 1762373 h 1934496"/>
              <a:gd name="connsiteX262" fmla="*/ 7481895 w 9922465"/>
              <a:gd name="connsiteY262" fmla="*/ 1817564 h 1934496"/>
              <a:gd name="connsiteX263" fmla="*/ 7426703 w 9922465"/>
              <a:gd name="connsiteY263" fmla="*/ 1762373 h 1934496"/>
              <a:gd name="connsiteX264" fmla="*/ 7481895 w 9922465"/>
              <a:gd name="connsiteY264" fmla="*/ 1707182 h 1934496"/>
              <a:gd name="connsiteX265" fmla="*/ 7341579 w 9922465"/>
              <a:gd name="connsiteY265" fmla="*/ 1707182 h 1934496"/>
              <a:gd name="connsiteX266" fmla="*/ 7396771 w 9922465"/>
              <a:gd name="connsiteY266" fmla="*/ 1762373 h 1934496"/>
              <a:gd name="connsiteX267" fmla="*/ 7341579 w 9922465"/>
              <a:gd name="connsiteY267" fmla="*/ 1817564 h 1934496"/>
              <a:gd name="connsiteX268" fmla="*/ 7286387 w 9922465"/>
              <a:gd name="connsiteY268" fmla="*/ 1762373 h 1934496"/>
              <a:gd name="connsiteX269" fmla="*/ 7341579 w 9922465"/>
              <a:gd name="connsiteY269" fmla="*/ 1707182 h 1934496"/>
              <a:gd name="connsiteX270" fmla="*/ 7211286 w 9922465"/>
              <a:gd name="connsiteY270" fmla="*/ 1707182 h 1934496"/>
              <a:gd name="connsiteX271" fmla="*/ 7266478 w 9922465"/>
              <a:gd name="connsiteY271" fmla="*/ 1762373 h 1934496"/>
              <a:gd name="connsiteX272" fmla="*/ 7211286 w 9922465"/>
              <a:gd name="connsiteY272" fmla="*/ 1817564 h 1934496"/>
              <a:gd name="connsiteX273" fmla="*/ 7156094 w 9922465"/>
              <a:gd name="connsiteY273" fmla="*/ 1762373 h 1934496"/>
              <a:gd name="connsiteX274" fmla="*/ 7211286 w 9922465"/>
              <a:gd name="connsiteY274" fmla="*/ 1707182 h 1934496"/>
              <a:gd name="connsiteX275" fmla="*/ 7080993 w 9922465"/>
              <a:gd name="connsiteY275" fmla="*/ 1707182 h 1934496"/>
              <a:gd name="connsiteX276" fmla="*/ 7136185 w 9922465"/>
              <a:gd name="connsiteY276" fmla="*/ 1762373 h 1934496"/>
              <a:gd name="connsiteX277" fmla="*/ 7080993 w 9922465"/>
              <a:gd name="connsiteY277" fmla="*/ 1817564 h 1934496"/>
              <a:gd name="connsiteX278" fmla="*/ 7025801 w 9922465"/>
              <a:gd name="connsiteY278" fmla="*/ 1762373 h 1934496"/>
              <a:gd name="connsiteX279" fmla="*/ 7080993 w 9922465"/>
              <a:gd name="connsiteY279" fmla="*/ 1707182 h 1934496"/>
              <a:gd name="connsiteX280" fmla="*/ 6947357 w 9922465"/>
              <a:gd name="connsiteY280" fmla="*/ 1707182 h 1934496"/>
              <a:gd name="connsiteX281" fmla="*/ 7002549 w 9922465"/>
              <a:gd name="connsiteY281" fmla="*/ 1762373 h 1934496"/>
              <a:gd name="connsiteX282" fmla="*/ 6947357 w 9922465"/>
              <a:gd name="connsiteY282" fmla="*/ 1817564 h 1934496"/>
              <a:gd name="connsiteX283" fmla="*/ 6892165 w 9922465"/>
              <a:gd name="connsiteY283" fmla="*/ 1762373 h 1934496"/>
              <a:gd name="connsiteX284" fmla="*/ 6947357 w 9922465"/>
              <a:gd name="connsiteY284" fmla="*/ 1707182 h 1934496"/>
              <a:gd name="connsiteX285" fmla="*/ 6817063 w 9922465"/>
              <a:gd name="connsiteY285" fmla="*/ 1707182 h 1934496"/>
              <a:gd name="connsiteX286" fmla="*/ 6872255 w 9922465"/>
              <a:gd name="connsiteY286" fmla="*/ 1762373 h 1934496"/>
              <a:gd name="connsiteX287" fmla="*/ 6817063 w 9922465"/>
              <a:gd name="connsiteY287" fmla="*/ 1817564 h 1934496"/>
              <a:gd name="connsiteX288" fmla="*/ 6761871 w 9922465"/>
              <a:gd name="connsiteY288" fmla="*/ 1762373 h 1934496"/>
              <a:gd name="connsiteX289" fmla="*/ 6817063 w 9922465"/>
              <a:gd name="connsiteY289" fmla="*/ 1707182 h 1934496"/>
              <a:gd name="connsiteX290" fmla="*/ 6683431 w 9922465"/>
              <a:gd name="connsiteY290" fmla="*/ 1707182 h 1934496"/>
              <a:gd name="connsiteX291" fmla="*/ 6738623 w 9922465"/>
              <a:gd name="connsiteY291" fmla="*/ 1762373 h 1934496"/>
              <a:gd name="connsiteX292" fmla="*/ 6683431 w 9922465"/>
              <a:gd name="connsiteY292" fmla="*/ 1817564 h 1934496"/>
              <a:gd name="connsiteX293" fmla="*/ 6628239 w 9922465"/>
              <a:gd name="connsiteY293" fmla="*/ 1762373 h 1934496"/>
              <a:gd name="connsiteX294" fmla="*/ 6683431 w 9922465"/>
              <a:gd name="connsiteY294" fmla="*/ 1707182 h 1934496"/>
              <a:gd name="connsiteX295" fmla="*/ 6553137 w 9922465"/>
              <a:gd name="connsiteY295" fmla="*/ 1707182 h 1934496"/>
              <a:gd name="connsiteX296" fmla="*/ 6608329 w 9922465"/>
              <a:gd name="connsiteY296" fmla="*/ 1762373 h 1934496"/>
              <a:gd name="connsiteX297" fmla="*/ 6553137 w 9922465"/>
              <a:gd name="connsiteY297" fmla="*/ 1817564 h 1934496"/>
              <a:gd name="connsiteX298" fmla="*/ 6497945 w 9922465"/>
              <a:gd name="connsiteY298" fmla="*/ 1762373 h 1934496"/>
              <a:gd name="connsiteX299" fmla="*/ 6553137 w 9922465"/>
              <a:gd name="connsiteY299" fmla="*/ 1707182 h 1934496"/>
              <a:gd name="connsiteX300" fmla="*/ 6419502 w 9922465"/>
              <a:gd name="connsiteY300" fmla="*/ 1707182 h 1934496"/>
              <a:gd name="connsiteX301" fmla="*/ 6474694 w 9922465"/>
              <a:gd name="connsiteY301" fmla="*/ 1762373 h 1934496"/>
              <a:gd name="connsiteX302" fmla="*/ 6419502 w 9922465"/>
              <a:gd name="connsiteY302" fmla="*/ 1817564 h 1934496"/>
              <a:gd name="connsiteX303" fmla="*/ 6364310 w 9922465"/>
              <a:gd name="connsiteY303" fmla="*/ 1762373 h 1934496"/>
              <a:gd name="connsiteX304" fmla="*/ 6419502 w 9922465"/>
              <a:gd name="connsiteY304" fmla="*/ 1707182 h 1934496"/>
              <a:gd name="connsiteX305" fmla="*/ 6289207 w 9922465"/>
              <a:gd name="connsiteY305" fmla="*/ 1707182 h 1934496"/>
              <a:gd name="connsiteX306" fmla="*/ 6344399 w 9922465"/>
              <a:gd name="connsiteY306" fmla="*/ 1762373 h 1934496"/>
              <a:gd name="connsiteX307" fmla="*/ 6289207 w 9922465"/>
              <a:gd name="connsiteY307" fmla="*/ 1817564 h 1934496"/>
              <a:gd name="connsiteX308" fmla="*/ 6234015 w 9922465"/>
              <a:gd name="connsiteY308" fmla="*/ 1762373 h 1934496"/>
              <a:gd name="connsiteX309" fmla="*/ 6289207 w 9922465"/>
              <a:gd name="connsiteY309" fmla="*/ 1707182 h 1934496"/>
              <a:gd name="connsiteX310" fmla="*/ 6155572 w 9922465"/>
              <a:gd name="connsiteY310" fmla="*/ 1707182 h 1934496"/>
              <a:gd name="connsiteX311" fmla="*/ 6210764 w 9922465"/>
              <a:gd name="connsiteY311" fmla="*/ 1762373 h 1934496"/>
              <a:gd name="connsiteX312" fmla="*/ 6155572 w 9922465"/>
              <a:gd name="connsiteY312" fmla="*/ 1817564 h 1934496"/>
              <a:gd name="connsiteX313" fmla="*/ 6100380 w 9922465"/>
              <a:gd name="connsiteY313" fmla="*/ 1762373 h 1934496"/>
              <a:gd name="connsiteX314" fmla="*/ 6155572 w 9922465"/>
              <a:gd name="connsiteY314" fmla="*/ 1707182 h 1934496"/>
              <a:gd name="connsiteX315" fmla="*/ 6021938 w 9922465"/>
              <a:gd name="connsiteY315" fmla="*/ 1707182 h 1934496"/>
              <a:gd name="connsiteX316" fmla="*/ 6077130 w 9922465"/>
              <a:gd name="connsiteY316" fmla="*/ 1762373 h 1934496"/>
              <a:gd name="connsiteX317" fmla="*/ 6021938 w 9922465"/>
              <a:gd name="connsiteY317" fmla="*/ 1817564 h 1934496"/>
              <a:gd name="connsiteX318" fmla="*/ 5966746 w 9922465"/>
              <a:gd name="connsiteY318" fmla="*/ 1762373 h 1934496"/>
              <a:gd name="connsiteX319" fmla="*/ 6021938 w 9922465"/>
              <a:gd name="connsiteY319" fmla="*/ 1707182 h 1934496"/>
              <a:gd name="connsiteX320" fmla="*/ 5884964 w 9922465"/>
              <a:gd name="connsiteY320" fmla="*/ 1707182 h 1934496"/>
              <a:gd name="connsiteX321" fmla="*/ 5940156 w 9922465"/>
              <a:gd name="connsiteY321" fmla="*/ 1762373 h 1934496"/>
              <a:gd name="connsiteX322" fmla="*/ 5884964 w 9922465"/>
              <a:gd name="connsiteY322" fmla="*/ 1817564 h 1934496"/>
              <a:gd name="connsiteX323" fmla="*/ 5829772 w 9922465"/>
              <a:gd name="connsiteY323" fmla="*/ 1762373 h 1934496"/>
              <a:gd name="connsiteX324" fmla="*/ 5884964 w 9922465"/>
              <a:gd name="connsiteY324" fmla="*/ 1707182 h 1934496"/>
              <a:gd name="connsiteX325" fmla="*/ 5754670 w 9922465"/>
              <a:gd name="connsiteY325" fmla="*/ 1707182 h 1934496"/>
              <a:gd name="connsiteX326" fmla="*/ 5809862 w 9922465"/>
              <a:gd name="connsiteY326" fmla="*/ 1762373 h 1934496"/>
              <a:gd name="connsiteX327" fmla="*/ 5754670 w 9922465"/>
              <a:gd name="connsiteY327" fmla="*/ 1817564 h 1934496"/>
              <a:gd name="connsiteX328" fmla="*/ 5699478 w 9922465"/>
              <a:gd name="connsiteY328" fmla="*/ 1762373 h 1934496"/>
              <a:gd name="connsiteX329" fmla="*/ 5754670 w 9922465"/>
              <a:gd name="connsiteY329" fmla="*/ 1707182 h 1934496"/>
              <a:gd name="connsiteX330" fmla="*/ 5621035 w 9922465"/>
              <a:gd name="connsiteY330" fmla="*/ 1707182 h 1934496"/>
              <a:gd name="connsiteX331" fmla="*/ 5676227 w 9922465"/>
              <a:gd name="connsiteY331" fmla="*/ 1762373 h 1934496"/>
              <a:gd name="connsiteX332" fmla="*/ 5621035 w 9922465"/>
              <a:gd name="connsiteY332" fmla="*/ 1817564 h 1934496"/>
              <a:gd name="connsiteX333" fmla="*/ 5565843 w 9922465"/>
              <a:gd name="connsiteY333" fmla="*/ 1762373 h 1934496"/>
              <a:gd name="connsiteX334" fmla="*/ 5621035 w 9922465"/>
              <a:gd name="connsiteY334" fmla="*/ 1707182 h 1934496"/>
              <a:gd name="connsiteX335" fmla="*/ 5487399 w 9922465"/>
              <a:gd name="connsiteY335" fmla="*/ 1707182 h 1934496"/>
              <a:gd name="connsiteX336" fmla="*/ 5542591 w 9922465"/>
              <a:gd name="connsiteY336" fmla="*/ 1762373 h 1934496"/>
              <a:gd name="connsiteX337" fmla="*/ 5487399 w 9922465"/>
              <a:gd name="connsiteY337" fmla="*/ 1817564 h 1934496"/>
              <a:gd name="connsiteX338" fmla="*/ 5432207 w 9922465"/>
              <a:gd name="connsiteY338" fmla="*/ 1762373 h 1934496"/>
              <a:gd name="connsiteX339" fmla="*/ 5487399 w 9922465"/>
              <a:gd name="connsiteY339" fmla="*/ 1707182 h 1934496"/>
              <a:gd name="connsiteX340" fmla="*/ 5357105 w 9922465"/>
              <a:gd name="connsiteY340" fmla="*/ 1707182 h 1934496"/>
              <a:gd name="connsiteX341" fmla="*/ 5412297 w 9922465"/>
              <a:gd name="connsiteY341" fmla="*/ 1762373 h 1934496"/>
              <a:gd name="connsiteX342" fmla="*/ 5357105 w 9922465"/>
              <a:gd name="connsiteY342" fmla="*/ 1817564 h 1934496"/>
              <a:gd name="connsiteX343" fmla="*/ 5301913 w 9922465"/>
              <a:gd name="connsiteY343" fmla="*/ 1762373 h 1934496"/>
              <a:gd name="connsiteX344" fmla="*/ 5357105 w 9922465"/>
              <a:gd name="connsiteY344" fmla="*/ 1707182 h 1934496"/>
              <a:gd name="connsiteX345" fmla="*/ 5223473 w 9922465"/>
              <a:gd name="connsiteY345" fmla="*/ 1707182 h 1934496"/>
              <a:gd name="connsiteX346" fmla="*/ 5278665 w 9922465"/>
              <a:gd name="connsiteY346" fmla="*/ 1762373 h 1934496"/>
              <a:gd name="connsiteX347" fmla="*/ 5223473 w 9922465"/>
              <a:gd name="connsiteY347" fmla="*/ 1817564 h 1934496"/>
              <a:gd name="connsiteX348" fmla="*/ 5168281 w 9922465"/>
              <a:gd name="connsiteY348" fmla="*/ 1762373 h 1934496"/>
              <a:gd name="connsiteX349" fmla="*/ 5223473 w 9922465"/>
              <a:gd name="connsiteY349" fmla="*/ 1707182 h 1934496"/>
              <a:gd name="connsiteX350" fmla="*/ 5093178 w 9922465"/>
              <a:gd name="connsiteY350" fmla="*/ 1707182 h 1934496"/>
              <a:gd name="connsiteX351" fmla="*/ 5148370 w 9922465"/>
              <a:gd name="connsiteY351" fmla="*/ 1762373 h 1934496"/>
              <a:gd name="connsiteX352" fmla="*/ 5093178 w 9922465"/>
              <a:gd name="connsiteY352" fmla="*/ 1817564 h 1934496"/>
              <a:gd name="connsiteX353" fmla="*/ 5037986 w 9922465"/>
              <a:gd name="connsiteY353" fmla="*/ 1762373 h 1934496"/>
              <a:gd name="connsiteX354" fmla="*/ 5093178 w 9922465"/>
              <a:gd name="connsiteY354" fmla="*/ 1707182 h 1934496"/>
              <a:gd name="connsiteX355" fmla="*/ 4959543 w 9922465"/>
              <a:gd name="connsiteY355" fmla="*/ 1707182 h 1934496"/>
              <a:gd name="connsiteX356" fmla="*/ 5014735 w 9922465"/>
              <a:gd name="connsiteY356" fmla="*/ 1762373 h 1934496"/>
              <a:gd name="connsiteX357" fmla="*/ 4959543 w 9922465"/>
              <a:gd name="connsiteY357" fmla="*/ 1817564 h 1934496"/>
              <a:gd name="connsiteX358" fmla="*/ 4904351 w 9922465"/>
              <a:gd name="connsiteY358" fmla="*/ 1762373 h 1934496"/>
              <a:gd name="connsiteX359" fmla="*/ 4959543 w 9922465"/>
              <a:gd name="connsiteY359" fmla="*/ 1707182 h 1934496"/>
              <a:gd name="connsiteX360" fmla="*/ 4829251 w 9922465"/>
              <a:gd name="connsiteY360" fmla="*/ 1707182 h 1934496"/>
              <a:gd name="connsiteX361" fmla="*/ 4884443 w 9922465"/>
              <a:gd name="connsiteY361" fmla="*/ 1762373 h 1934496"/>
              <a:gd name="connsiteX362" fmla="*/ 4829251 w 9922465"/>
              <a:gd name="connsiteY362" fmla="*/ 1817564 h 1934496"/>
              <a:gd name="connsiteX363" fmla="*/ 4774059 w 9922465"/>
              <a:gd name="connsiteY363" fmla="*/ 1762373 h 1934496"/>
              <a:gd name="connsiteX364" fmla="*/ 4829251 w 9922465"/>
              <a:gd name="connsiteY364" fmla="*/ 1707182 h 1934496"/>
              <a:gd name="connsiteX365" fmla="*/ 4695613 w 9922465"/>
              <a:gd name="connsiteY365" fmla="*/ 1707182 h 1934496"/>
              <a:gd name="connsiteX366" fmla="*/ 4750805 w 9922465"/>
              <a:gd name="connsiteY366" fmla="*/ 1762373 h 1934496"/>
              <a:gd name="connsiteX367" fmla="*/ 4695613 w 9922465"/>
              <a:gd name="connsiteY367" fmla="*/ 1817564 h 1934496"/>
              <a:gd name="connsiteX368" fmla="*/ 4640421 w 9922465"/>
              <a:gd name="connsiteY368" fmla="*/ 1762373 h 1934496"/>
              <a:gd name="connsiteX369" fmla="*/ 4695613 w 9922465"/>
              <a:gd name="connsiteY369" fmla="*/ 1707182 h 1934496"/>
              <a:gd name="connsiteX370" fmla="*/ 3098681 w 9922465"/>
              <a:gd name="connsiteY370" fmla="*/ 1707182 h 1934496"/>
              <a:gd name="connsiteX371" fmla="*/ 3153873 w 9922465"/>
              <a:gd name="connsiteY371" fmla="*/ 1762373 h 1934496"/>
              <a:gd name="connsiteX372" fmla="*/ 3098681 w 9922465"/>
              <a:gd name="connsiteY372" fmla="*/ 1817564 h 1934496"/>
              <a:gd name="connsiteX373" fmla="*/ 3043489 w 9922465"/>
              <a:gd name="connsiteY373" fmla="*/ 1762373 h 1934496"/>
              <a:gd name="connsiteX374" fmla="*/ 3098681 w 9922465"/>
              <a:gd name="connsiteY374" fmla="*/ 1707182 h 1934496"/>
              <a:gd name="connsiteX375" fmla="*/ 2971729 w 9922465"/>
              <a:gd name="connsiteY375" fmla="*/ 1707182 h 1934496"/>
              <a:gd name="connsiteX376" fmla="*/ 3026921 w 9922465"/>
              <a:gd name="connsiteY376" fmla="*/ 1762373 h 1934496"/>
              <a:gd name="connsiteX377" fmla="*/ 2971729 w 9922465"/>
              <a:gd name="connsiteY377" fmla="*/ 1817564 h 1934496"/>
              <a:gd name="connsiteX378" fmla="*/ 2916537 w 9922465"/>
              <a:gd name="connsiteY378" fmla="*/ 1762373 h 1934496"/>
              <a:gd name="connsiteX379" fmla="*/ 2971729 w 9922465"/>
              <a:gd name="connsiteY379" fmla="*/ 1707182 h 1934496"/>
              <a:gd name="connsiteX380" fmla="*/ 2834772 w 9922465"/>
              <a:gd name="connsiteY380" fmla="*/ 1707182 h 1934496"/>
              <a:gd name="connsiteX381" fmla="*/ 2889964 w 9922465"/>
              <a:gd name="connsiteY381" fmla="*/ 1762373 h 1934496"/>
              <a:gd name="connsiteX382" fmla="*/ 2834772 w 9922465"/>
              <a:gd name="connsiteY382" fmla="*/ 1817564 h 1934496"/>
              <a:gd name="connsiteX383" fmla="*/ 2779580 w 9922465"/>
              <a:gd name="connsiteY383" fmla="*/ 1762373 h 1934496"/>
              <a:gd name="connsiteX384" fmla="*/ 2834772 w 9922465"/>
              <a:gd name="connsiteY384" fmla="*/ 1707182 h 1934496"/>
              <a:gd name="connsiteX385" fmla="*/ 2707817 w 9922465"/>
              <a:gd name="connsiteY385" fmla="*/ 1707182 h 1934496"/>
              <a:gd name="connsiteX386" fmla="*/ 2763009 w 9922465"/>
              <a:gd name="connsiteY386" fmla="*/ 1762373 h 1934496"/>
              <a:gd name="connsiteX387" fmla="*/ 2707817 w 9922465"/>
              <a:gd name="connsiteY387" fmla="*/ 1817564 h 1934496"/>
              <a:gd name="connsiteX388" fmla="*/ 2652625 w 9922465"/>
              <a:gd name="connsiteY388" fmla="*/ 1762373 h 1934496"/>
              <a:gd name="connsiteX389" fmla="*/ 2707817 w 9922465"/>
              <a:gd name="connsiteY389" fmla="*/ 1707182 h 1934496"/>
              <a:gd name="connsiteX390" fmla="*/ 2570843 w 9922465"/>
              <a:gd name="connsiteY390" fmla="*/ 1707182 h 1934496"/>
              <a:gd name="connsiteX391" fmla="*/ 2626036 w 9922465"/>
              <a:gd name="connsiteY391" fmla="*/ 1762373 h 1934496"/>
              <a:gd name="connsiteX392" fmla="*/ 2570843 w 9922465"/>
              <a:gd name="connsiteY392" fmla="*/ 1817564 h 1934496"/>
              <a:gd name="connsiteX393" fmla="*/ 2515651 w 9922465"/>
              <a:gd name="connsiteY393" fmla="*/ 1762373 h 1934496"/>
              <a:gd name="connsiteX394" fmla="*/ 2570843 w 9922465"/>
              <a:gd name="connsiteY394" fmla="*/ 1707182 h 1934496"/>
              <a:gd name="connsiteX395" fmla="*/ 2437207 w 9922465"/>
              <a:gd name="connsiteY395" fmla="*/ 1707182 h 1934496"/>
              <a:gd name="connsiteX396" fmla="*/ 2492398 w 9922465"/>
              <a:gd name="connsiteY396" fmla="*/ 1762373 h 1934496"/>
              <a:gd name="connsiteX397" fmla="*/ 2437207 w 9922465"/>
              <a:gd name="connsiteY397" fmla="*/ 1817564 h 1934496"/>
              <a:gd name="connsiteX398" fmla="*/ 2382015 w 9922465"/>
              <a:gd name="connsiteY398" fmla="*/ 1762373 h 1934496"/>
              <a:gd name="connsiteX399" fmla="*/ 2437207 w 9922465"/>
              <a:gd name="connsiteY399" fmla="*/ 1707182 h 1934496"/>
              <a:gd name="connsiteX400" fmla="*/ 2303575 w 9922465"/>
              <a:gd name="connsiteY400" fmla="*/ 1707182 h 1934496"/>
              <a:gd name="connsiteX401" fmla="*/ 2358767 w 9922465"/>
              <a:gd name="connsiteY401" fmla="*/ 1762373 h 1934496"/>
              <a:gd name="connsiteX402" fmla="*/ 2303575 w 9922465"/>
              <a:gd name="connsiteY402" fmla="*/ 1817564 h 1934496"/>
              <a:gd name="connsiteX403" fmla="*/ 2248383 w 9922465"/>
              <a:gd name="connsiteY403" fmla="*/ 1762373 h 1934496"/>
              <a:gd name="connsiteX404" fmla="*/ 2303575 w 9922465"/>
              <a:gd name="connsiteY404" fmla="*/ 1707182 h 1934496"/>
              <a:gd name="connsiteX405" fmla="*/ 2173282 w 9922465"/>
              <a:gd name="connsiteY405" fmla="*/ 1707182 h 1934496"/>
              <a:gd name="connsiteX406" fmla="*/ 2228474 w 9922465"/>
              <a:gd name="connsiteY406" fmla="*/ 1762373 h 1934496"/>
              <a:gd name="connsiteX407" fmla="*/ 2173282 w 9922465"/>
              <a:gd name="connsiteY407" fmla="*/ 1817564 h 1934496"/>
              <a:gd name="connsiteX408" fmla="*/ 2118090 w 9922465"/>
              <a:gd name="connsiteY408" fmla="*/ 1762373 h 1934496"/>
              <a:gd name="connsiteX409" fmla="*/ 2173282 w 9922465"/>
              <a:gd name="connsiteY409" fmla="*/ 1707182 h 1934496"/>
              <a:gd name="connsiteX410" fmla="*/ 2039648 w 9922465"/>
              <a:gd name="connsiteY410" fmla="*/ 1707182 h 1934496"/>
              <a:gd name="connsiteX411" fmla="*/ 2094840 w 9922465"/>
              <a:gd name="connsiteY411" fmla="*/ 1762373 h 1934496"/>
              <a:gd name="connsiteX412" fmla="*/ 2039648 w 9922465"/>
              <a:gd name="connsiteY412" fmla="*/ 1817564 h 1934496"/>
              <a:gd name="connsiteX413" fmla="*/ 1984455 w 9922465"/>
              <a:gd name="connsiteY413" fmla="*/ 1762373 h 1934496"/>
              <a:gd name="connsiteX414" fmla="*/ 2039648 w 9922465"/>
              <a:gd name="connsiteY414" fmla="*/ 1707182 h 1934496"/>
              <a:gd name="connsiteX415" fmla="*/ 1909353 w 9922465"/>
              <a:gd name="connsiteY415" fmla="*/ 1707182 h 1934496"/>
              <a:gd name="connsiteX416" fmla="*/ 1964545 w 9922465"/>
              <a:gd name="connsiteY416" fmla="*/ 1762373 h 1934496"/>
              <a:gd name="connsiteX417" fmla="*/ 1909353 w 9922465"/>
              <a:gd name="connsiteY417" fmla="*/ 1817564 h 1934496"/>
              <a:gd name="connsiteX418" fmla="*/ 1854161 w 9922465"/>
              <a:gd name="connsiteY418" fmla="*/ 1762373 h 1934496"/>
              <a:gd name="connsiteX419" fmla="*/ 1909353 w 9922465"/>
              <a:gd name="connsiteY419" fmla="*/ 1707182 h 1934496"/>
              <a:gd name="connsiteX420" fmla="*/ 1779058 w 9922465"/>
              <a:gd name="connsiteY420" fmla="*/ 1707182 h 1934496"/>
              <a:gd name="connsiteX421" fmla="*/ 1834251 w 9922465"/>
              <a:gd name="connsiteY421" fmla="*/ 1762373 h 1934496"/>
              <a:gd name="connsiteX422" fmla="*/ 1779058 w 9922465"/>
              <a:gd name="connsiteY422" fmla="*/ 1817564 h 1934496"/>
              <a:gd name="connsiteX423" fmla="*/ 1723867 w 9922465"/>
              <a:gd name="connsiteY423" fmla="*/ 1762373 h 1934496"/>
              <a:gd name="connsiteX424" fmla="*/ 1779058 w 9922465"/>
              <a:gd name="connsiteY424" fmla="*/ 1707182 h 1934496"/>
              <a:gd name="connsiteX425" fmla="*/ 1645422 w 9922465"/>
              <a:gd name="connsiteY425" fmla="*/ 1707182 h 1934496"/>
              <a:gd name="connsiteX426" fmla="*/ 1700617 w 9922465"/>
              <a:gd name="connsiteY426" fmla="*/ 1762373 h 1934496"/>
              <a:gd name="connsiteX427" fmla="*/ 1645422 w 9922465"/>
              <a:gd name="connsiteY427" fmla="*/ 1817564 h 1934496"/>
              <a:gd name="connsiteX428" fmla="*/ 1590230 w 9922465"/>
              <a:gd name="connsiteY428" fmla="*/ 1762373 h 1934496"/>
              <a:gd name="connsiteX429" fmla="*/ 1645422 w 9922465"/>
              <a:gd name="connsiteY429" fmla="*/ 1707182 h 1934496"/>
              <a:gd name="connsiteX430" fmla="*/ 1515130 w 9922465"/>
              <a:gd name="connsiteY430" fmla="*/ 1707182 h 1934496"/>
              <a:gd name="connsiteX431" fmla="*/ 1570322 w 9922465"/>
              <a:gd name="connsiteY431" fmla="*/ 1762373 h 1934496"/>
              <a:gd name="connsiteX432" fmla="*/ 1515130 w 9922465"/>
              <a:gd name="connsiteY432" fmla="*/ 1817564 h 1934496"/>
              <a:gd name="connsiteX433" fmla="*/ 1459938 w 9922465"/>
              <a:gd name="connsiteY433" fmla="*/ 1762373 h 1934496"/>
              <a:gd name="connsiteX434" fmla="*/ 1515130 w 9922465"/>
              <a:gd name="connsiteY434" fmla="*/ 1707182 h 1934496"/>
              <a:gd name="connsiteX435" fmla="*/ 1381494 w 9922465"/>
              <a:gd name="connsiteY435" fmla="*/ 1707182 h 1934496"/>
              <a:gd name="connsiteX436" fmla="*/ 1436688 w 9922465"/>
              <a:gd name="connsiteY436" fmla="*/ 1762373 h 1934496"/>
              <a:gd name="connsiteX437" fmla="*/ 1381494 w 9922465"/>
              <a:gd name="connsiteY437" fmla="*/ 1817564 h 1934496"/>
              <a:gd name="connsiteX438" fmla="*/ 1326303 w 9922465"/>
              <a:gd name="connsiteY438" fmla="*/ 1762373 h 1934496"/>
              <a:gd name="connsiteX439" fmla="*/ 1381494 w 9922465"/>
              <a:gd name="connsiteY439" fmla="*/ 1707182 h 1934496"/>
              <a:gd name="connsiteX440" fmla="*/ 1251201 w 9922465"/>
              <a:gd name="connsiteY440" fmla="*/ 1707182 h 1934496"/>
              <a:gd name="connsiteX441" fmla="*/ 1306393 w 9922465"/>
              <a:gd name="connsiteY441" fmla="*/ 1762373 h 1934496"/>
              <a:gd name="connsiteX442" fmla="*/ 1251201 w 9922465"/>
              <a:gd name="connsiteY442" fmla="*/ 1817564 h 1934496"/>
              <a:gd name="connsiteX443" fmla="*/ 1196010 w 9922465"/>
              <a:gd name="connsiteY443" fmla="*/ 1762373 h 1934496"/>
              <a:gd name="connsiteX444" fmla="*/ 1251201 w 9922465"/>
              <a:gd name="connsiteY444" fmla="*/ 1707182 h 1934496"/>
              <a:gd name="connsiteX445" fmla="*/ 1909361 w 9922465"/>
              <a:gd name="connsiteY445" fmla="*/ 1580232 h 1934496"/>
              <a:gd name="connsiteX446" fmla="*/ 1964554 w 9922465"/>
              <a:gd name="connsiteY446" fmla="*/ 1635423 h 1934496"/>
              <a:gd name="connsiteX447" fmla="*/ 1909361 w 9922465"/>
              <a:gd name="connsiteY447" fmla="*/ 1690614 h 1934496"/>
              <a:gd name="connsiteX448" fmla="*/ 1854168 w 9922465"/>
              <a:gd name="connsiteY448" fmla="*/ 1635423 h 1934496"/>
              <a:gd name="connsiteX449" fmla="*/ 1909361 w 9922465"/>
              <a:gd name="connsiteY449" fmla="*/ 1580232 h 1934496"/>
              <a:gd name="connsiteX450" fmla="*/ 1779065 w 9922465"/>
              <a:gd name="connsiteY450" fmla="*/ 1580232 h 1934496"/>
              <a:gd name="connsiteX451" fmla="*/ 1834257 w 9922465"/>
              <a:gd name="connsiteY451" fmla="*/ 1635423 h 1934496"/>
              <a:gd name="connsiteX452" fmla="*/ 1779065 w 9922465"/>
              <a:gd name="connsiteY452" fmla="*/ 1690614 h 1934496"/>
              <a:gd name="connsiteX453" fmla="*/ 1723872 w 9922465"/>
              <a:gd name="connsiteY453" fmla="*/ 1635423 h 1934496"/>
              <a:gd name="connsiteX454" fmla="*/ 1779065 w 9922465"/>
              <a:gd name="connsiteY454" fmla="*/ 1580232 h 1934496"/>
              <a:gd name="connsiteX455" fmla="*/ 1645431 w 9922465"/>
              <a:gd name="connsiteY455" fmla="*/ 1580232 h 1934496"/>
              <a:gd name="connsiteX456" fmla="*/ 1700623 w 9922465"/>
              <a:gd name="connsiteY456" fmla="*/ 1635423 h 1934496"/>
              <a:gd name="connsiteX457" fmla="*/ 1645431 w 9922465"/>
              <a:gd name="connsiteY457" fmla="*/ 1690614 h 1934496"/>
              <a:gd name="connsiteX458" fmla="*/ 1590238 w 9922465"/>
              <a:gd name="connsiteY458" fmla="*/ 1635423 h 1934496"/>
              <a:gd name="connsiteX459" fmla="*/ 1645431 w 9922465"/>
              <a:gd name="connsiteY459" fmla="*/ 1580232 h 1934496"/>
              <a:gd name="connsiteX460" fmla="*/ 1515140 w 9922465"/>
              <a:gd name="connsiteY460" fmla="*/ 1580232 h 1934496"/>
              <a:gd name="connsiteX461" fmla="*/ 1570329 w 9922465"/>
              <a:gd name="connsiteY461" fmla="*/ 1635423 h 1934496"/>
              <a:gd name="connsiteX462" fmla="*/ 1515140 w 9922465"/>
              <a:gd name="connsiteY462" fmla="*/ 1690614 h 1934496"/>
              <a:gd name="connsiteX463" fmla="*/ 1459945 w 9922465"/>
              <a:gd name="connsiteY463" fmla="*/ 1635423 h 1934496"/>
              <a:gd name="connsiteX464" fmla="*/ 1515140 w 9922465"/>
              <a:gd name="connsiteY464" fmla="*/ 1580232 h 1934496"/>
              <a:gd name="connsiteX465" fmla="*/ 1381504 w 9922465"/>
              <a:gd name="connsiteY465" fmla="*/ 1580232 h 1934496"/>
              <a:gd name="connsiteX466" fmla="*/ 1436697 w 9922465"/>
              <a:gd name="connsiteY466" fmla="*/ 1635423 h 1934496"/>
              <a:gd name="connsiteX467" fmla="*/ 1381504 w 9922465"/>
              <a:gd name="connsiteY467" fmla="*/ 1690614 h 1934496"/>
              <a:gd name="connsiteX468" fmla="*/ 1326312 w 9922465"/>
              <a:gd name="connsiteY468" fmla="*/ 1635423 h 1934496"/>
              <a:gd name="connsiteX469" fmla="*/ 1381504 w 9922465"/>
              <a:gd name="connsiteY469" fmla="*/ 1580232 h 1934496"/>
              <a:gd name="connsiteX470" fmla="*/ 1251210 w 9922465"/>
              <a:gd name="connsiteY470" fmla="*/ 1580232 h 1934496"/>
              <a:gd name="connsiteX471" fmla="*/ 1306401 w 9922465"/>
              <a:gd name="connsiteY471" fmla="*/ 1635423 h 1934496"/>
              <a:gd name="connsiteX472" fmla="*/ 1251210 w 9922465"/>
              <a:gd name="connsiteY472" fmla="*/ 1690614 h 1934496"/>
              <a:gd name="connsiteX473" fmla="*/ 1196016 w 9922465"/>
              <a:gd name="connsiteY473" fmla="*/ 1635423 h 1934496"/>
              <a:gd name="connsiteX474" fmla="*/ 1251210 w 9922465"/>
              <a:gd name="connsiteY474" fmla="*/ 1580232 h 1934496"/>
              <a:gd name="connsiteX475" fmla="*/ 9068806 w 9922465"/>
              <a:gd name="connsiteY475" fmla="*/ 1580228 h 1934496"/>
              <a:gd name="connsiteX476" fmla="*/ 9123998 w 9922465"/>
              <a:gd name="connsiteY476" fmla="*/ 1635419 h 1934496"/>
              <a:gd name="connsiteX477" fmla="*/ 9068806 w 9922465"/>
              <a:gd name="connsiteY477" fmla="*/ 1690610 h 1934496"/>
              <a:gd name="connsiteX478" fmla="*/ 9013614 w 9922465"/>
              <a:gd name="connsiteY478" fmla="*/ 1635419 h 1934496"/>
              <a:gd name="connsiteX479" fmla="*/ 9068806 w 9922465"/>
              <a:gd name="connsiteY479" fmla="*/ 1580228 h 1934496"/>
              <a:gd name="connsiteX480" fmla="*/ 8671243 w 9922465"/>
              <a:gd name="connsiteY480" fmla="*/ 1580228 h 1934496"/>
              <a:gd name="connsiteX481" fmla="*/ 8726435 w 9922465"/>
              <a:gd name="connsiteY481" fmla="*/ 1635419 h 1934496"/>
              <a:gd name="connsiteX482" fmla="*/ 8671243 w 9922465"/>
              <a:gd name="connsiteY482" fmla="*/ 1690610 h 1934496"/>
              <a:gd name="connsiteX483" fmla="*/ 8616051 w 9922465"/>
              <a:gd name="connsiteY483" fmla="*/ 1635419 h 1934496"/>
              <a:gd name="connsiteX484" fmla="*/ 8671243 w 9922465"/>
              <a:gd name="connsiteY484" fmla="*/ 1580228 h 1934496"/>
              <a:gd name="connsiteX485" fmla="*/ 8537609 w 9922465"/>
              <a:gd name="connsiteY485" fmla="*/ 1580228 h 1934496"/>
              <a:gd name="connsiteX486" fmla="*/ 8592801 w 9922465"/>
              <a:gd name="connsiteY486" fmla="*/ 1635419 h 1934496"/>
              <a:gd name="connsiteX487" fmla="*/ 8537609 w 9922465"/>
              <a:gd name="connsiteY487" fmla="*/ 1690610 h 1934496"/>
              <a:gd name="connsiteX488" fmla="*/ 8482417 w 9922465"/>
              <a:gd name="connsiteY488" fmla="*/ 1635419 h 1934496"/>
              <a:gd name="connsiteX489" fmla="*/ 8537609 w 9922465"/>
              <a:gd name="connsiteY489" fmla="*/ 1580228 h 1934496"/>
              <a:gd name="connsiteX490" fmla="*/ 8407318 w 9922465"/>
              <a:gd name="connsiteY490" fmla="*/ 1580228 h 1934496"/>
              <a:gd name="connsiteX491" fmla="*/ 8462510 w 9922465"/>
              <a:gd name="connsiteY491" fmla="*/ 1635419 h 1934496"/>
              <a:gd name="connsiteX492" fmla="*/ 8407318 w 9922465"/>
              <a:gd name="connsiteY492" fmla="*/ 1690610 h 1934496"/>
              <a:gd name="connsiteX493" fmla="*/ 8352126 w 9922465"/>
              <a:gd name="connsiteY493" fmla="*/ 1635419 h 1934496"/>
              <a:gd name="connsiteX494" fmla="*/ 8407318 w 9922465"/>
              <a:gd name="connsiteY494" fmla="*/ 1580228 h 1934496"/>
              <a:gd name="connsiteX495" fmla="*/ 8273682 w 9922465"/>
              <a:gd name="connsiteY495" fmla="*/ 1580228 h 1934496"/>
              <a:gd name="connsiteX496" fmla="*/ 8328874 w 9922465"/>
              <a:gd name="connsiteY496" fmla="*/ 1635419 h 1934496"/>
              <a:gd name="connsiteX497" fmla="*/ 8273682 w 9922465"/>
              <a:gd name="connsiteY497" fmla="*/ 1690610 h 1934496"/>
              <a:gd name="connsiteX498" fmla="*/ 8218490 w 9922465"/>
              <a:gd name="connsiteY498" fmla="*/ 1635419 h 1934496"/>
              <a:gd name="connsiteX499" fmla="*/ 8273682 w 9922465"/>
              <a:gd name="connsiteY499" fmla="*/ 1580228 h 1934496"/>
              <a:gd name="connsiteX500" fmla="*/ 8143386 w 9922465"/>
              <a:gd name="connsiteY500" fmla="*/ 1580228 h 1934496"/>
              <a:gd name="connsiteX501" fmla="*/ 8198578 w 9922465"/>
              <a:gd name="connsiteY501" fmla="*/ 1635419 h 1934496"/>
              <a:gd name="connsiteX502" fmla="*/ 8143386 w 9922465"/>
              <a:gd name="connsiteY502" fmla="*/ 1690610 h 1934496"/>
              <a:gd name="connsiteX503" fmla="*/ 8088194 w 9922465"/>
              <a:gd name="connsiteY503" fmla="*/ 1635419 h 1934496"/>
              <a:gd name="connsiteX504" fmla="*/ 8143386 w 9922465"/>
              <a:gd name="connsiteY504" fmla="*/ 1580228 h 1934496"/>
              <a:gd name="connsiteX505" fmla="*/ 8009752 w 9922465"/>
              <a:gd name="connsiteY505" fmla="*/ 1580228 h 1934496"/>
              <a:gd name="connsiteX506" fmla="*/ 8064944 w 9922465"/>
              <a:gd name="connsiteY506" fmla="*/ 1635419 h 1934496"/>
              <a:gd name="connsiteX507" fmla="*/ 8009752 w 9922465"/>
              <a:gd name="connsiteY507" fmla="*/ 1690610 h 1934496"/>
              <a:gd name="connsiteX508" fmla="*/ 7954560 w 9922465"/>
              <a:gd name="connsiteY508" fmla="*/ 1635419 h 1934496"/>
              <a:gd name="connsiteX509" fmla="*/ 8009752 w 9922465"/>
              <a:gd name="connsiteY509" fmla="*/ 1580228 h 1934496"/>
              <a:gd name="connsiteX510" fmla="*/ 7876117 w 9922465"/>
              <a:gd name="connsiteY510" fmla="*/ 1580228 h 1934496"/>
              <a:gd name="connsiteX511" fmla="*/ 7931309 w 9922465"/>
              <a:gd name="connsiteY511" fmla="*/ 1635419 h 1934496"/>
              <a:gd name="connsiteX512" fmla="*/ 7876117 w 9922465"/>
              <a:gd name="connsiteY512" fmla="*/ 1690610 h 1934496"/>
              <a:gd name="connsiteX513" fmla="*/ 7820925 w 9922465"/>
              <a:gd name="connsiteY513" fmla="*/ 1635419 h 1934496"/>
              <a:gd name="connsiteX514" fmla="*/ 7876117 w 9922465"/>
              <a:gd name="connsiteY514" fmla="*/ 1580228 h 1934496"/>
              <a:gd name="connsiteX515" fmla="*/ 7745824 w 9922465"/>
              <a:gd name="connsiteY515" fmla="*/ 1580228 h 1934496"/>
              <a:gd name="connsiteX516" fmla="*/ 7801016 w 9922465"/>
              <a:gd name="connsiteY516" fmla="*/ 1635419 h 1934496"/>
              <a:gd name="connsiteX517" fmla="*/ 7745824 w 9922465"/>
              <a:gd name="connsiteY517" fmla="*/ 1690610 h 1934496"/>
              <a:gd name="connsiteX518" fmla="*/ 7690632 w 9922465"/>
              <a:gd name="connsiteY518" fmla="*/ 1635419 h 1934496"/>
              <a:gd name="connsiteX519" fmla="*/ 7745824 w 9922465"/>
              <a:gd name="connsiteY519" fmla="*/ 1580228 h 1934496"/>
              <a:gd name="connsiteX520" fmla="*/ 7608849 w 9922465"/>
              <a:gd name="connsiteY520" fmla="*/ 1580228 h 1934496"/>
              <a:gd name="connsiteX521" fmla="*/ 7664041 w 9922465"/>
              <a:gd name="connsiteY521" fmla="*/ 1635419 h 1934496"/>
              <a:gd name="connsiteX522" fmla="*/ 7608849 w 9922465"/>
              <a:gd name="connsiteY522" fmla="*/ 1690610 h 1934496"/>
              <a:gd name="connsiteX523" fmla="*/ 7553657 w 9922465"/>
              <a:gd name="connsiteY523" fmla="*/ 1635419 h 1934496"/>
              <a:gd name="connsiteX524" fmla="*/ 7608849 w 9922465"/>
              <a:gd name="connsiteY524" fmla="*/ 1580228 h 1934496"/>
              <a:gd name="connsiteX525" fmla="*/ 7481895 w 9922465"/>
              <a:gd name="connsiteY525" fmla="*/ 1580228 h 1934496"/>
              <a:gd name="connsiteX526" fmla="*/ 7537087 w 9922465"/>
              <a:gd name="connsiteY526" fmla="*/ 1635419 h 1934496"/>
              <a:gd name="connsiteX527" fmla="*/ 7481895 w 9922465"/>
              <a:gd name="connsiteY527" fmla="*/ 1690610 h 1934496"/>
              <a:gd name="connsiteX528" fmla="*/ 7426703 w 9922465"/>
              <a:gd name="connsiteY528" fmla="*/ 1635419 h 1934496"/>
              <a:gd name="connsiteX529" fmla="*/ 7481895 w 9922465"/>
              <a:gd name="connsiteY529" fmla="*/ 1580228 h 1934496"/>
              <a:gd name="connsiteX530" fmla="*/ 7341579 w 9922465"/>
              <a:gd name="connsiteY530" fmla="*/ 1580228 h 1934496"/>
              <a:gd name="connsiteX531" fmla="*/ 7396771 w 9922465"/>
              <a:gd name="connsiteY531" fmla="*/ 1635419 h 1934496"/>
              <a:gd name="connsiteX532" fmla="*/ 7341579 w 9922465"/>
              <a:gd name="connsiteY532" fmla="*/ 1690610 h 1934496"/>
              <a:gd name="connsiteX533" fmla="*/ 7286387 w 9922465"/>
              <a:gd name="connsiteY533" fmla="*/ 1635419 h 1934496"/>
              <a:gd name="connsiteX534" fmla="*/ 7341579 w 9922465"/>
              <a:gd name="connsiteY534" fmla="*/ 1580228 h 1934496"/>
              <a:gd name="connsiteX535" fmla="*/ 7211286 w 9922465"/>
              <a:gd name="connsiteY535" fmla="*/ 1580228 h 1934496"/>
              <a:gd name="connsiteX536" fmla="*/ 7266478 w 9922465"/>
              <a:gd name="connsiteY536" fmla="*/ 1635419 h 1934496"/>
              <a:gd name="connsiteX537" fmla="*/ 7211286 w 9922465"/>
              <a:gd name="connsiteY537" fmla="*/ 1690610 h 1934496"/>
              <a:gd name="connsiteX538" fmla="*/ 7156094 w 9922465"/>
              <a:gd name="connsiteY538" fmla="*/ 1635419 h 1934496"/>
              <a:gd name="connsiteX539" fmla="*/ 7211286 w 9922465"/>
              <a:gd name="connsiteY539" fmla="*/ 1580228 h 1934496"/>
              <a:gd name="connsiteX540" fmla="*/ 7080993 w 9922465"/>
              <a:gd name="connsiteY540" fmla="*/ 1580228 h 1934496"/>
              <a:gd name="connsiteX541" fmla="*/ 7136185 w 9922465"/>
              <a:gd name="connsiteY541" fmla="*/ 1635419 h 1934496"/>
              <a:gd name="connsiteX542" fmla="*/ 7080993 w 9922465"/>
              <a:gd name="connsiteY542" fmla="*/ 1690610 h 1934496"/>
              <a:gd name="connsiteX543" fmla="*/ 7025801 w 9922465"/>
              <a:gd name="connsiteY543" fmla="*/ 1635419 h 1934496"/>
              <a:gd name="connsiteX544" fmla="*/ 7080993 w 9922465"/>
              <a:gd name="connsiteY544" fmla="*/ 1580228 h 1934496"/>
              <a:gd name="connsiteX545" fmla="*/ 6947357 w 9922465"/>
              <a:gd name="connsiteY545" fmla="*/ 1580228 h 1934496"/>
              <a:gd name="connsiteX546" fmla="*/ 7002549 w 9922465"/>
              <a:gd name="connsiteY546" fmla="*/ 1635419 h 1934496"/>
              <a:gd name="connsiteX547" fmla="*/ 6947357 w 9922465"/>
              <a:gd name="connsiteY547" fmla="*/ 1690610 h 1934496"/>
              <a:gd name="connsiteX548" fmla="*/ 6892165 w 9922465"/>
              <a:gd name="connsiteY548" fmla="*/ 1635419 h 1934496"/>
              <a:gd name="connsiteX549" fmla="*/ 6947357 w 9922465"/>
              <a:gd name="connsiteY549" fmla="*/ 1580228 h 1934496"/>
              <a:gd name="connsiteX550" fmla="*/ 6817063 w 9922465"/>
              <a:gd name="connsiteY550" fmla="*/ 1580228 h 1934496"/>
              <a:gd name="connsiteX551" fmla="*/ 6872255 w 9922465"/>
              <a:gd name="connsiteY551" fmla="*/ 1635419 h 1934496"/>
              <a:gd name="connsiteX552" fmla="*/ 6817063 w 9922465"/>
              <a:gd name="connsiteY552" fmla="*/ 1690610 h 1934496"/>
              <a:gd name="connsiteX553" fmla="*/ 6761871 w 9922465"/>
              <a:gd name="connsiteY553" fmla="*/ 1635419 h 1934496"/>
              <a:gd name="connsiteX554" fmla="*/ 6817063 w 9922465"/>
              <a:gd name="connsiteY554" fmla="*/ 1580228 h 1934496"/>
              <a:gd name="connsiteX555" fmla="*/ 6683431 w 9922465"/>
              <a:gd name="connsiteY555" fmla="*/ 1580228 h 1934496"/>
              <a:gd name="connsiteX556" fmla="*/ 6738623 w 9922465"/>
              <a:gd name="connsiteY556" fmla="*/ 1635419 h 1934496"/>
              <a:gd name="connsiteX557" fmla="*/ 6683431 w 9922465"/>
              <a:gd name="connsiteY557" fmla="*/ 1690610 h 1934496"/>
              <a:gd name="connsiteX558" fmla="*/ 6628239 w 9922465"/>
              <a:gd name="connsiteY558" fmla="*/ 1635419 h 1934496"/>
              <a:gd name="connsiteX559" fmla="*/ 6683431 w 9922465"/>
              <a:gd name="connsiteY559" fmla="*/ 1580228 h 1934496"/>
              <a:gd name="connsiteX560" fmla="*/ 6553137 w 9922465"/>
              <a:gd name="connsiteY560" fmla="*/ 1580228 h 1934496"/>
              <a:gd name="connsiteX561" fmla="*/ 6608329 w 9922465"/>
              <a:gd name="connsiteY561" fmla="*/ 1635419 h 1934496"/>
              <a:gd name="connsiteX562" fmla="*/ 6553137 w 9922465"/>
              <a:gd name="connsiteY562" fmla="*/ 1690610 h 1934496"/>
              <a:gd name="connsiteX563" fmla="*/ 6497945 w 9922465"/>
              <a:gd name="connsiteY563" fmla="*/ 1635419 h 1934496"/>
              <a:gd name="connsiteX564" fmla="*/ 6553137 w 9922465"/>
              <a:gd name="connsiteY564" fmla="*/ 1580228 h 1934496"/>
              <a:gd name="connsiteX565" fmla="*/ 6419502 w 9922465"/>
              <a:gd name="connsiteY565" fmla="*/ 1580228 h 1934496"/>
              <a:gd name="connsiteX566" fmla="*/ 6474694 w 9922465"/>
              <a:gd name="connsiteY566" fmla="*/ 1635419 h 1934496"/>
              <a:gd name="connsiteX567" fmla="*/ 6419502 w 9922465"/>
              <a:gd name="connsiteY567" fmla="*/ 1690610 h 1934496"/>
              <a:gd name="connsiteX568" fmla="*/ 6364310 w 9922465"/>
              <a:gd name="connsiteY568" fmla="*/ 1635419 h 1934496"/>
              <a:gd name="connsiteX569" fmla="*/ 6419502 w 9922465"/>
              <a:gd name="connsiteY569" fmla="*/ 1580228 h 1934496"/>
              <a:gd name="connsiteX570" fmla="*/ 6289208 w 9922465"/>
              <a:gd name="connsiteY570" fmla="*/ 1580228 h 1934496"/>
              <a:gd name="connsiteX571" fmla="*/ 6344400 w 9922465"/>
              <a:gd name="connsiteY571" fmla="*/ 1635419 h 1934496"/>
              <a:gd name="connsiteX572" fmla="*/ 6289208 w 9922465"/>
              <a:gd name="connsiteY572" fmla="*/ 1690610 h 1934496"/>
              <a:gd name="connsiteX573" fmla="*/ 6234016 w 9922465"/>
              <a:gd name="connsiteY573" fmla="*/ 1635419 h 1934496"/>
              <a:gd name="connsiteX574" fmla="*/ 6289208 w 9922465"/>
              <a:gd name="connsiteY574" fmla="*/ 1580228 h 1934496"/>
              <a:gd name="connsiteX575" fmla="*/ 6155572 w 9922465"/>
              <a:gd name="connsiteY575" fmla="*/ 1580228 h 1934496"/>
              <a:gd name="connsiteX576" fmla="*/ 6210764 w 9922465"/>
              <a:gd name="connsiteY576" fmla="*/ 1635419 h 1934496"/>
              <a:gd name="connsiteX577" fmla="*/ 6155572 w 9922465"/>
              <a:gd name="connsiteY577" fmla="*/ 1690610 h 1934496"/>
              <a:gd name="connsiteX578" fmla="*/ 6100380 w 9922465"/>
              <a:gd name="connsiteY578" fmla="*/ 1635419 h 1934496"/>
              <a:gd name="connsiteX579" fmla="*/ 6155572 w 9922465"/>
              <a:gd name="connsiteY579" fmla="*/ 1580228 h 1934496"/>
              <a:gd name="connsiteX580" fmla="*/ 6021938 w 9922465"/>
              <a:gd name="connsiteY580" fmla="*/ 1580228 h 1934496"/>
              <a:gd name="connsiteX581" fmla="*/ 6077130 w 9922465"/>
              <a:gd name="connsiteY581" fmla="*/ 1635419 h 1934496"/>
              <a:gd name="connsiteX582" fmla="*/ 6021938 w 9922465"/>
              <a:gd name="connsiteY582" fmla="*/ 1690610 h 1934496"/>
              <a:gd name="connsiteX583" fmla="*/ 5966746 w 9922465"/>
              <a:gd name="connsiteY583" fmla="*/ 1635419 h 1934496"/>
              <a:gd name="connsiteX584" fmla="*/ 6021938 w 9922465"/>
              <a:gd name="connsiteY584" fmla="*/ 1580228 h 1934496"/>
              <a:gd name="connsiteX585" fmla="*/ 5884964 w 9922465"/>
              <a:gd name="connsiteY585" fmla="*/ 1580228 h 1934496"/>
              <a:gd name="connsiteX586" fmla="*/ 5940156 w 9922465"/>
              <a:gd name="connsiteY586" fmla="*/ 1635419 h 1934496"/>
              <a:gd name="connsiteX587" fmla="*/ 5884964 w 9922465"/>
              <a:gd name="connsiteY587" fmla="*/ 1690610 h 1934496"/>
              <a:gd name="connsiteX588" fmla="*/ 5829772 w 9922465"/>
              <a:gd name="connsiteY588" fmla="*/ 1635419 h 1934496"/>
              <a:gd name="connsiteX589" fmla="*/ 5884964 w 9922465"/>
              <a:gd name="connsiteY589" fmla="*/ 1580228 h 1934496"/>
              <a:gd name="connsiteX590" fmla="*/ 5754670 w 9922465"/>
              <a:gd name="connsiteY590" fmla="*/ 1580228 h 1934496"/>
              <a:gd name="connsiteX591" fmla="*/ 5809862 w 9922465"/>
              <a:gd name="connsiteY591" fmla="*/ 1635419 h 1934496"/>
              <a:gd name="connsiteX592" fmla="*/ 5754670 w 9922465"/>
              <a:gd name="connsiteY592" fmla="*/ 1690610 h 1934496"/>
              <a:gd name="connsiteX593" fmla="*/ 5699478 w 9922465"/>
              <a:gd name="connsiteY593" fmla="*/ 1635419 h 1934496"/>
              <a:gd name="connsiteX594" fmla="*/ 5754670 w 9922465"/>
              <a:gd name="connsiteY594" fmla="*/ 1580228 h 1934496"/>
              <a:gd name="connsiteX595" fmla="*/ 5621035 w 9922465"/>
              <a:gd name="connsiteY595" fmla="*/ 1580228 h 1934496"/>
              <a:gd name="connsiteX596" fmla="*/ 5676227 w 9922465"/>
              <a:gd name="connsiteY596" fmla="*/ 1635419 h 1934496"/>
              <a:gd name="connsiteX597" fmla="*/ 5621035 w 9922465"/>
              <a:gd name="connsiteY597" fmla="*/ 1690610 h 1934496"/>
              <a:gd name="connsiteX598" fmla="*/ 5565843 w 9922465"/>
              <a:gd name="connsiteY598" fmla="*/ 1635419 h 1934496"/>
              <a:gd name="connsiteX599" fmla="*/ 5621035 w 9922465"/>
              <a:gd name="connsiteY599" fmla="*/ 1580228 h 1934496"/>
              <a:gd name="connsiteX600" fmla="*/ 5357105 w 9922465"/>
              <a:gd name="connsiteY600" fmla="*/ 1580228 h 1934496"/>
              <a:gd name="connsiteX601" fmla="*/ 5412297 w 9922465"/>
              <a:gd name="connsiteY601" fmla="*/ 1635419 h 1934496"/>
              <a:gd name="connsiteX602" fmla="*/ 5357105 w 9922465"/>
              <a:gd name="connsiteY602" fmla="*/ 1690610 h 1934496"/>
              <a:gd name="connsiteX603" fmla="*/ 5301913 w 9922465"/>
              <a:gd name="connsiteY603" fmla="*/ 1635419 h 1934496"/>
              <a:gd name="connsiteX604" fmla="*/ 5357105 w 9922465"/>
              <a:gd name="connsiteY604" fmla="*/ 1580228 h 1934496"/>
              <a:gd name="connsiteX605" fmla="*/ 5223473 w 9922465"/>
              <a:gd name="connsiteY605" fmla="*/ 1580228 h 1934496"/>
              <a:gd name="connsiteX606" fmla="*/ 5278665 w 9922465"/>
              <a:gd name="connsiteY606" fmla="*/ 1635419 h 1934496"/>
              <a:gd name="connsiteX607" fmla="*/ 5223473 w 9922465"/>
              <a:gd name="connsiteY607" fmla="*/ 1690610 h 1934496"/>
              <a:gd name="connsiteX608" fmla="*/ 5168281 w 9922465"/>
              <a:gd name="connsiteY608" fmla="*/ 1635419 h 1934496"/>
              <a:gd name="connsiteX609" fmla="*/ 5223473 w 9922465"/>
              <a:gd name="connsiteY609" fmla="*/ 1580228 h 1934496"/>
              <a:gd name="connsiteX610" fmla="*/ 5093178 w 9922465"/>
              <a:gd name="connsiteY610" fmla="*/ 1580228 h 1934496"/>
              <a:gd name="connsiteX611" fmla="*/ 5148370 w 9922465"/>
              <a:gd name="connsiteY611" fmla="*/ 1635419 h 1934496"/>
              <a:gd name="connsiteX612" fmla="*/ 5093178 w 9922465"/>
              <a:gd name="connsiteY612" fmla="*/ 1690610 h 1934496"/>
              <a:gd name="connsiteX613" fmla="*/ 5037986 w 9922465"/>
              <a:gd name="connsiteY613" fmla="*/ 1635419 h 1934496"/>
              <a:gd name="connsiteX614" fmla="*/ 5093178 w 9922465"/>
              <a:gd name="connsiteY614" fmla="*/ 1580228 h 1934496"/>
              <a:gd name="connsiteX615" fmla="*/ 4959543 w 9922465"/>
              <a:gd name="connsiteY615" fmla="*/ 1580228 h 1934496"/>
              <a:gd name="connsiteX616" fmla="*/ 5014735 w 9922465"/>
              <a:gd name="connsiteY616" fmla="*/ 1635419 h 1934496"/>
              <a:gd name="connsiteX617" fmla="*/ 4959543 w 9922465"/>
              <a:gd name="connsiteY617" fmla="*/ 1690610 h 1934496"/>
              <a:gd name="connsiteX618" fmla="*/ 4904351 w 9922465"/>
              <a:gd name="connsiteY618" fmla="*/ 1635419 h 1934496"/>
              <a:gd name="connsiteX619" fmla="*/ 4959543 w 9922465"/>
              <a:gd name="connsiteY619" fmla="*/ 1580228 h 1934496"/>
              <a:gd name="connsiteX620" fmla="*/ 4829251 w 9922465"/>
              <a:gd name="connsiteY620" fmla="*/ 1580228 h 1934496"/>
              <a:gd name="connsiteX621" fmla="*/ 4884443 w 9922465"/>
              <a:gd name="connsiteY621" fmla="*/ 1635419 h 1934496"/>
              <a:gd name="connsiteX622" fmla="*/ 4829251 w 9922465"/>
              <a:gd name="connsiteY622" fmla="*/ 1690610 h 1934496"/>
              <a:gd name="connsiteX623" fmla="*/ 4774059 w 9922465"/>
              <a:gd name="connsiteY623" fmla="*/ 1635419 h 1934496"/>
              <a:gd name="connsiteX624" fmla="*/ 4829251 w 9922465"/>
              <a:gd name="connsiteY624" fmla="*/ 1580228 h 1934496"/>
              <a:gd name="connsiteX625" fmla="*/ 4695613 w 9922465"/>
              <a:gd name="connsiteY625" fmla="*/ 1580228 h 1934496"/>
              <a:gd name="connsiteX626" fmla="*/ 4750805 w 9922465"/>
              <a:gd name="connsiteY626" fmla="*/ 1635419 h 1934496"/>
              <a:gd name="connsiteX627" fmla="*/ 4695613 w 9922465"/>
              <a:gd name="connsiteY627" fmla="*/ 1690610 h 1934496"/>
              <a:gd name="connsiteX628" fmla="*/ 4640421 w 9922465"/>
              <a:gd name="connsiteY628" fmla="*/ 1635419 h 1934496"/>
              <a:gd name="connsiteX629" fmla="*/ 4695613 w 9922465"/>
              <a:gd name="connsiteY629" fmla="*/ 1580228 h 1934496"/>
              <a:gd name="connsiteX630" fmla="*/ 4565322 w 9922465"/>
              <a:gd name="connsiteY630" fmla="*/ 1580228 h 1934496"/>
              <a:gd name="connsiteX631" fmla="*/ 4620514 w 9922465"/>
              <a:gd name="connsiteY631" fmla="*/ 1635419 h 1934496"/>
              <a:gd name="connsiteX632" fmla="*/ 4565322 w 9922465"/>
              <a:gd name="connsiteY632" fmla="*/ 1690610 h 1934496"/>
              <a:gd name="connsiteX633" fmla="*/ 4510130 w 9922465"/>
              <a:gd name="connsiteY633" fmla="*/ 1635419 h 1934496"/>
              <a:gd name="connsiteX634" fmla="*/ 4565322 w 9922465"/>
              <a:gd name="connsiteY634" fmla="*/ 1580228 h 1934496"/>
              <a:gd name="connsiteX635" fmla="*/ 3098681 w 9922465"/>
              <a:gd name="connsiteY635" fmla="*/ 1580228 h 1934496"/>
              <a:gd name="connsiteX636" fmla="*/ 3153873 w 9922465"/>
              <a:gd name="connsiteY636" fmla="*/ 1635419 h 1934496"/>
              <a:gd name="connsiteX637" fmla="*/ 3098681 w 9922465"/>
              <a:gd name="connsiteY637" fmla="*/ 1690610 h 1934496"/>
              <a:gd name="connsiteX638" fmla="*/ 3043489 w 9922465"/>
              <a:gd name="connsiteY638" fmla="*/ 1635419 h 1934496"/>
              <a:gd name="connsiteX639" fmla="*/ 3098681 w 9922465"/>
              <a:gd name="connsiteY639" fmla="*/ 1580228 h 1934496"/>
              <a:gd name="connsiteX640" fmla="*/ 2971729 w 9922465"/>
              <a:gd name="connsiteY640" fmla="*/ 1580228 h 1934496"/>
              <a:gd name="connsiteX641" fmla="*/ 3026921 w 9922465"/>
              <a:gd name="connsiteY641" fmla="*/ 1635419 h 1934496"/>
              <a:gd name="connsiteX642" fmla="*/ 2971729 w 9922465"/>
              <a:gd name="connsiteY642" fmla="*/ 1690610 h 1934496"/>
              <a:gd name="connsiteX643" fmla="*/ 2916537 w 9922465"/>
              <a:gd name="connsiteY643" fmla="*/ 1635419 h 1934496"/>
              <a:gd name="connsiteX644" fmla="*/ 2971729 w 9922465"/>
              <a:gd name="connsiteY644" fmla="*/ 1580228 h 1934496"/>
              <a:gd name="connsiteX645" fmla="*/ 2834783 w 9922465"/>
              <a:gd name="connsiteY645" fmla="*/ 1580228 h 1934496"/>
              <a:gd name="connsiteX646" fmla="*/ 2889974 w 9922465"/>
              <a:gd name="connsiteY646" fmla="*/ 1635419 h 1934496"/>
              <a:gd name="connsiteX647" fmla="*/ 2834783 w 9922465"/>
              <a:gd name="connsiteY647" fmla="*/ 1690610 h 1934496"/>
              <a:gd name="connsiteX648" fmla="*/ 2779590 w 9922465"/>
              <a:gd name="connsiteY648" fmla="*/ 1635419 h 1934496"/>
              <a:gd name="connsiteX649" fmla="*/ 2834783 w 9922465"/>
              <a:gd name="connsiteY649" fmla="*/ 1580228 h 1934496"/>
              <a:gd name="connsiteX650" fmla="*/ 2707828 w 9922465"/>
              <a:gd name="connsiteY650" fmla="*/ 1580228 h 1934496"/>
              <a:gd name="connsiteX651" fmla="*/ 2763021 w 9922465"/>
              <a:gd name="connsiteY651" fmla="*/ 1635419 h 1934496"/>
              <a:gd name="connsiteX652" fmla="*/ 2707828 w 9922465"/>
              <a:gd name="connsiteY652" fmla="*/ 1690610 h 1934496"/>
              <a:gd name="connsiteX653" fmla="*/ 2652636 w 9922465"/>
              <a:gd name="connsiteY653" fmla="*/ 1635419 h 1934496"/>
              <a:gd name="connsiteX654" fmla="*/ 2707828 w 9922465"/>
              <a:gd name="connsiteY654" fmla="*/ 1580228 h 1934496"/>
              <a:gd name="connsiteX655" fmla="*/ 2570854 w 9922465"/>
              <a:gd name="connsiteY655" fmla="*/ 1580228 h 1934496"/>
              <a:gd name="connsiteX656" fmla="*/ 2626046 w 9922465"/>
              <a:gd name="connsiteY656" fmla="*/ 1635419 h 1934496"/>
              <a:gd name="connsiteX657" fmla="*/ 2570854 w 9922465"/>
              <a:gd name="connsiteY657" fmla="*/ 1690610 h 1934496"/>
              <a:gd name="connsiteX658" fmla="*/ 2515662 w 9922465"/>
              <a:gd name="connsiteY658" fmla="*/ 1635419 h 1934496"/>
              <a:gd name="connsiteX659" fmla="*/ 2570854 w 9922465"/>
              <a:gd name="connsiteY659" fmla="*/ 1580228 h 1934496"/>
              <a:gd name="connsiteX660" fmla="*/ 2437218 w 9922465"/>
              <a:gd name="connsiteY660" fmla="*/ 1580228 h 1934496"/>
              <a:gd name="connsiteX661" fmla="*/ 2492409 w 9922465"/>
              <a:gd name="connsiteY661" fmla="*/ 1635419 h 1934496"/>
              <a:gd name="connsiteX662" fmla="*/ 2437218 w 9922465"/>
              <a:gd name="connsiteY662" fmla="*/ 1690610 h 1934496"/>
              <a:gd name="connsiteX663" fmla="*/ 2382026 w 9922465"/>
              <a:gd name="connsiteY663" fmla="*/ 1635419 h 1934496"/>
              <a:gd name="connsiteX664" fmla="*/ 2437218 w 9922465"/>
              <a:gd name="connsiteY664" fmla="*/ 1580228 h 1934496"/>
              <a:gd name="connsiteX665" fmla="*/ 2303586 w 9922465"/>
              <a:gd name="connsiteY665" fmla="*/ 1580228 h 1934496"/>
              <a:gd name="connsiteX666" fmla="*/ 2358778 w 9922465"/>
              <a:gd name="connsiteY666" fmla="*/ 1635419 h 1934496"/>
              <a:gd name="connsiteX667" fmla="*/ 2303586 w 9922465"/>
              <a:gd name="connsiteY667" fmla="*/ 1690610 h 1934496"/>
              <a:gd name="connsiteX668" fmla="*/ 2248394 w 9922465"/>
              <a:gd name="connsiteY668" fmla="*/ 1635419 h 1934496"/>
              <a:gd name="connsiteX669" fmla="*/ 2303586 w 9922465"/>
              <a:gd name="connsiteY669" fmla="*/ 1580228 h 1934496"/>
              <a:gd name="connsiteX670" fmla="*/ 2173293 w 9922465"/>
              <a:gd name="connsiteY670" fmla="*/ 1580228 h 1934496"/>
              <a:gd name="connsiteX671" fmla="*/ 2228486 w 9922465"/>
              <a:gd name="connsiteY671" fmla="*/ 1635419 h 1934496"/>
              <a:gd name="connsiteX672" fmla="*/ 2173293 w 9922465"/>
              <a:gd name="connsiteY672" fmla="*/ 1690610 h 1934496"/>
              <a:gd name="connsiteX673" fmla="*/ 2118101 w 9922465"/>
              <a:gd name="connsiteY673" fmla="*/ 1635419 h 1934496"/>
              <a:gd name="connsiteX674" fmla="*/ 2173293 w 9922465"/>
              <a:gd name="connsiteY674" fmla="*/ 1580228 h 1934496"/>
              <a:gd name="connsiteX675" fmla="*/ 2039658 w 9922465"/>
              <a:gd name="connsiteY675" fmla="*/ 1580228 h 1934496"/>
              <a:gd name="connsiteX676" fmla="*/ 2094851 w 9922465"/>
              <a:gd name="connsiteY676" fmla="*/ 1635419 h 1934496"/>
              <a:gd name="connsiteX677" fmla="*/ 2039658 w 9922465"/>
              <a:gd name="connsiteY677" fmla="*/ 1690610 h 1934496"/>
              <a:gd name="connsiteX678" fmla="*/ 1984465 w 9922465"/>
              <a:gd name="connsiteY678" fmla="*/ 1635419 h 1934496"/>
              <a:gd name="connsiteX679" fmla="*/ 2039658 w 9922465"/>
              <a:gd name="connsiteY679" fmla="*/ 1580228 h 1934496"/>
              <a:gd name="connsiteX680" fmla="*/ 9068807 w 9922465"/>
              <a:gd name="connsiteY680" fmla="*/ 1459958 h 1934496"/>
              <a:gd name="connsiteX681" fmla="*/ 9123999 w 9922465"/>
              <a:gd name="connsiteY681" fmla="*/ 1515149 h 1934496"/>
              <a:gd name="connsiteX682" fmla="*/ 9068807 w 9922465"/>
              <a:gd name="connsiteY682" fmla="*/ 1570340 h 1934496"/>
              <a:gd name="connsiteX683" fmla="*/ 9013615 w 9922465"/>
              <a:gd name="connsiteY683" fmla="*/ 1515149 h 1934496"/>
              <a:gd name="connsiteX684" fmla="*/ 9068807 w 9922465"/>
              <a:gd name="connsiteY684" fmla="*/ 1459958 h 1934496"/>
              <a:gd name="connsiteX685" fmla="*/ 8671244 w 9922465"/>
              <a:gd name="connsiteY685" fmla="*/ 1459958 h 1934496"/>
              <a:gd name="connsiteX686" fmla="*/ 8726436 w 9922465"/>
              <a:gd name="connsiteY686" fmla="*/ 1515149 h 1934496"/>
              <a:gd name="connsiteX687" fmla="*/ 8671244 w 9922465"/>
              <a:gd name="connsiteY687" fmla="*/ 1570340 h 1934496"/>
              <a:gd name="connsiteX688" fmla="*/ 8616052 w 9922465"/>
              <a:gd name="connsiteY688" fmla="*/ 1515149 h 1934496"/>
              <a:gd name="connsiteX689" fmla="*/ 8671244 w 9922465"/>
              <a:gd name="connsiteY689" fmla="*/ 1459958 h 1934496"/>
              <a:gd name="connsiteX690" fmla="*/ 8537612 w 9922465"/>
              <a:gd name="connsiteY690" fmla="*/ 1459958 h 1934496"/>
              <a:gd name="connsiteX691" fmla="*/ 8592804 w 9922465"/>
              <a:gd name="connsiteY691" fmla="*/ 1515149 h 1934496"/>
              <a:gd name="connsiteX692" fmla="*/ 8537612 w 9922465"/>
              <a:gd name="connsiteY692" fmla="*/ 1570340 h 1934496"/>
              <a:gd name="connsiteX693" fmla="*/ 8482420 w 9922465"/>
              <a:gd name="connsiteY693" fmla="*/ 1515149 h 1934496"/>
              <a:gd name="connsiteX694" fmla="*/ 8537612 w 9922465"/>
              <a:gd name="connsiteY694" fmla="*/ 1459958 h 1934496"/>
              <a:gd name="connsiteX695" fmla="*/ 8407316 w 9922465"/>
              <a:gd name="connsiteY695" fmla="*/ 1459958 h 1934496"/>
              <a:gd name="connsiteX696" fmla="*/ 8462508 w 9922465"/>
              <a:gd name="connsiteY696" fmla="*/ 1515149 h 1934496"/>
              <a:gd name="connsiteX697" fmla="*/ 8407316 w 9922465"/>
              <a:gd name="connsiteY697" fmla="*/ 1570340 h 1934496"/>
              <a:gd name="connsiteX698" fmla="*/ 8352124 w 9922465"/>
              <a:gd name="connsiteY698" fmla="*/ 1515149 h 1934496"/>
              <a:gd name="connsiteX699" fmla="*/ 8407316 w 9922465"/>
              <a:gd name="connsiteY699" fmla="*/ 1459958 h 1934496"/>
              <a:gd name="connsiteX700" fmla="*/ 8273682 w 9922465"/>
              <a:gd name="connsiteY700" fmla="*/ 1459958 h 1934496"/>
              <a:gd name="connsiteX701" fmla="*/ 8328874 w 9922465"/>
              <a:gd name="connsiteY701" fmla="*/ 1515149 h 1934496"/>
              <a:gd name="connsiteX702" fmla="*/ 8273682 w 9922465"/>
              <a:gd name="connsiteY702" fmla="*/ 1570340 h 1934496"/>
              <a:gd name="connsiteX703" fmla="*/ 8218490 w 9922465"/>
              <a:gd name="connsiteY703" fmla="*/ 1515149 h 1934496"/>
              <a:gd name="connsiteX704" fmla="*/ 8273682 w 9922465"/>
              <a:gd name="connsiteY704" fmla="*/ 1459958 h 1934496"/>
              <a:gd name="connsiteX705" fmla="*/ 8143388 w 9922465"/>
              <a:gd name="connsiteY705" fmla="*/ 1459958 h 1934496"/>
              <a:gd name="connsiteX706" fmla="*/ 8198580 w 9922465"/>
              <a:gd name="connsiteY706" fmla="*/ 1515149 h 1934496"/>
              <a:gd name="connsiteX707" fmla="*/ 8143388 w 9922465"/>
              <a:gd name="connsiteY707" fmla="*/ 1570340 h 1934496"/>
              <a:gd name="connsiteX708" fmla="*/ 8088196 w 9922465"/>
              <a:gd name="connsiteY708" fmla="*/ 1515149 h 1934496"/>
              <a:gd name="connsiteX709" fmla="*/ 8143388 w 9922465"/>
              <a:gd name="connsiteY709" fmla="*/ 1459958 h 1934496"/>
              <a:gd name="connsiteX710" fmla="*/ 8009753 w 9922465"/>
              <a:gd name="connsiteY710" fmla="*/ 1459958 h 1934496"/>
              <a:gd name="connsiteX711" fmla="*/ 8064945 w 9922465"/>
              <a:gd name="connsiteY711" fmla="*/ 1515149 h 1934496"/>
              <a:gd name="connsiteX712" fmla="*/ 8009753 w 9922465"/>
              <a:gd name="connsiteY712" fmla="*/ 1570340 h 1934496"/>
              <a:gd name="connsiteX713" fmla="*/ 7954561 w 9922465"/>
              <a:gd name="connsiteY713" fmla="*/ 1515149 h 1934496"/>
              <a:gd name="connsiteX714" fmla="*/ 8009753 w 9922465"/>
              <a:gd name="connsiteY714" fmla="*/ 1459958 h 1934496"/>
              <a:gd name="connsiteX715" fmla="*/ 7876118 w 9922465"/>
              <a:gd name="connsiteY715" fmla="*/ 1459958 h 1934496"/>
              <a:gd name="connsiteX716" fmla="*/ 7931310 w 9922465"/>
              <a:gd name="connsiteY716" fmla="*/ 1515149 h 1934496"/>
              <a:gd name="connsiteX717" fmla="*/ 7876118 w 9922465"/>
              <a:gd name="connsiteY717" fmla="*/ 1570340 h 1934496"/>
              <a:gd name="connsiteX718" fmla="*/ 7820926 w 9922465"/>
              <a:gd name="connsiteY718" fmla="*/ 1515149 h 1934496"/>
              <a:gd name="connsiteX719" fmla="*/ 7876118 w 9922465"/>
              <a:gd name="connsiteY719" fmla="*/ 1459958 h 1934496"/>
              <a:gd name="connsiteX720" fmla="*/ 7745823 w 9922465"/>
              <a:gd name="connsiteY720" fmla="*/ 1459958 h 1934496"/>
              <a:gd name="connsiteX721" fmla="*/ 7801015 w 9922465"/>
              <a:gd name="connsiteY721" fmla="*/ 1515149 h 1934496"/>
              <a:gd name="connsiteX722" fmla="*/ 7745823 w 9922465"/>
              <a:gd name="connsiteY722" fmla="*/ 1570340 h 1934496"/>
              <a:gd name="connsiteX723" fmla="*/ 7690631 w 9922465"/>
              <a:gd name="connsiteY723" fmla="*/ 1515149 h 1934496"/>
              <a:gd name="connsiteX724" fmla="*/ 7745823 w 9922465"/>
              <a:gd name="connsiteY724" fmla="*/ 1459958 h 1934496"/>
              <a:gd name="connsiteX725" fmla="*/ 7608849 w 9922465"/>
              <a:gd name="connsiteY725" fmla="*/ 1459958 h 1934496"/>
              <a:gd name="connsiteX726" fmla="*/ 7664041 w 9922465"/>
              <a:gd name="connsiteY726" fmla="*/ 1515149 h 1934496"/>
              <a:gd name="connsiteX727" fmla="*/ 7608849 w 9922465"/>
              <a:gd name="connsiteY727" fmla="*/ 1570340 h 1934496"/>
              <a:gd name="connsiteX728" fmla="*/ 7553657 w 9922465"/>
              <a:gd name="connsiteY728" fmla="*/ 1515149 h 1934496"/>
              <a:gd name="connsiteX729" fmla="*/ 7608849 w 9922465"/>
              <a:gd name="connsiteY729" fmla="*/ 1459958 h 1934496"/>
              <a:gd name="connsiteX730" fmla="*/ 7481897 w 9922465"/>
              <a:gd name="connsiteY730" fmla="*/ 1459958 h 1934496"/>
              <a:gd name="connsiteX731" fmla="*/ 7537089 w 9922465"/>
              <a:gd name="connsiteY731" fmla="*/ 1515149 h 1934496"/>
              <a:gd name="connsiteX732" fmla="*/ 7481897 w 9922465"/>
              <a:gd name="connsiteY732" fmla="*/ 1570340 h 1934496"/>
              <a:gd name="connsiteX733" fmla="*/ 7426705 w 9922465"/>
              <a:gd name="connsiteY733" fmla="*/ 1515149 h 1934496"/>
              <a:gd name="connsiteX734" fmla="*/ 7481897 w 9922465"/>
              <a:gd name="connsiteY734" fmla="*/ 1459958 h 1934496"/>
              <a:gd name="connsiteX735" fmla="*/ 7341579 w 9922465"/>
              <a:gd name="connsiteY735" fmla="*/ 1459958 h 1934496"/>
              <a:gd name="connsiteX736" fmla="*/ 7396771 w 9922465"/>
              <a:gd name="connsiteY736" fmla="*/ 1515149 h 1934496"/>
              <a:gd name="connsiteX737" fmla="*/ 7341579 w 9922465"/>
              <a:gd name="connsiteY737" fmla="*/ 1570340 h 1934496"/>
              <a:gd name="connsiteX738" fmla="*/ 7286387 w 9922465"/>
              <a:gd name="connsiteY738" fmla="*/ 1515149 h 1934496"/>
              <a:gd name="connsiteX739" fmla="*/ 7341579 w 9922465"/>
              <a:gd name="connsiteY739" fmla="*/ 1459958 h 1934496"/>
              <a:gd name="connsiteX740" fmla="*/ 7211286 w 9922465"/>
              <a:gd name="connsiteY740" fmla="*/ 1459958 h 1934496"/>
              <a:gd name="connsiteX741" fmla="*/ 7266478 w 9922465"/>
              <a:gd name="connsiteY741" fmla="*/ 1515149 h 1934496"/>
              <a:gd name="connsiteX742" fmla="*/ 7211286 w 9922465"/>
              <a:gd name="connsiteY742" fmla="*/ 1570340 h 1934496"/>
              <a:gd name="connsiteX743" fmla="*/ 7156094 w 9922465"/>
              <a:gd name="connsiteY743" fmla="*/ 1515149 h 1934496"/>
              <a:gd name="connsiteX744" fmla="*/ 7211286 w 9922465"/>
              <a:gd name="connsiteY744" fmla="*/ 1459958 h 1934496"/>
              <a:gd name="connsiteX745" fmla="*/ 7080993 w 9922465"/>
              <a:gd name="connsiteY745" fmla="*/ 1459958 h 1934496"/>
              <a:gd name="connsiteX746" fmla="*/ 7136185 w 9922465"/>
              <a:gd name="connsiteY746" fmla="*/ 1515149 h 1934496"/>
              <a:gd name="connsiteX747" fmla="*/ 7080993 w 9922465"/>
              <a:gd name="connsiteY747" fmla="*/ 1570340 h 1934496"/>
              <a:gd name="connsiteX748" fmla="*/ 7025801 w 9922465"/>
              <a:gd name="connsiteY748" fmla="*/ 1515149 h 1934496"/>
              <a:gd name="connsiteX749" fmla="*/ 7080993 w 9922465"/>
              <a:gd name="connsiteY749" fmla="*/ 1459958 h 1934496"/>
              <a:gd name="connsiteX750" fmla="*/ 6947357 w 9922465"/>
              <a:gd name="connsiteY750" fmla="*/ 1459958 h 1934496"/>
              <a:gd name="connsiteX751" fmla="*/ 7002549 w 9922465"/>
              <a:gd name="connsiteY751" fmla="*/ 1515149 h 1934496"/>
              <a:gd name="connsiteX752" fmla="*/ 6947357 w 9922465"/>
              <a:gd name="connsiteY752" fmla="*/ 1570340 h 1934496"/>
              <a:gd name="connsiteX753" fmla="*/ 6892165 w 9922465"/>
              <a:gd name="connsiteY753" fmla="*/ 1515149 h 1934496"/>
              <a:gd name="connsiteX754" fmla="*/ 6947357 w 9922465"/>
              <a:gd name="connsiteY754" fmla="*/ 1459958 h 1934496"/>
              <a:gd name="connsiteX755" fmla="*/ 6817064 w 9922465"/>
              <a:gd name="connsiteY755" fmla="*/ 1459958 h 1934496"/>
              <a:gd name="connsiteX756" fmla="*/ 6872256 w 9922465"/>
              <a:gd name="connsiteY756" fmla="*/ 1515149 h 1934496"/>
              <a:gd name="connsiteX757" fmla="*/ 6817064 w 9922465"/>
              <a:gd name="connsiteY757" fmla="*/ 1570340 h 1934496"/>
              <a:gd name="connsiteX758" fmla="*/ 6761872 w 9922465"/>
              <a:gd name="connsiteY758" fmla="*/ 1515149 h 1934496"/>
              <a:gd name="connsiteX759" fmla="*/ 6817064 w 9922465"/>
              <a:gd name="connsiteY759" fmla="*/ 1459958 h 1934496"/>
              <a:gd name="connsiteX760" fmla="*/ 6683431 w 9922465"/>
              <a:gd name="connsiteY760" fmla="*/ 1459958 h 1934496"/>
              <a:gd name="connsiteX761" fmla="*/ 6738623 w 9922465"/>
              <a:gd name="connsiteY761" fmla="*/ 1515149 h 1934496"/>
              <a:gd name="connsiteX762" fmla="*/ 6683431 w 9922465"/>
              <a:gd name="connsiteY762" fmla="*/ 1570340 h 1934496"/>
              <a:gd name="connsiteX763" fmla="*/ 6628239 w 9922465"/>
              <a:gd name="connsiteY763" fmla="*/ 1515149 h 1934496"/>
              <a:gd name="connsiteX764" fmla="*/ 6683431 w 9922465"/>
              <a:gd name="connsiteY764" fmla="*/ 1459958 h 1934496"/>
              <a:gd name="connsiteX765" fmla="*/ 6553137 w 9922465"/>
              <a:gd name="connsiteY765" fmla="*/ 1459958 h 1934496"/>
              <a:gd name="connsiteX766" fmla="*/ 6608329 w 9922465"/>
              <a:gd name="connsiteY766" fmla="*/ 1515149 h 1934496"/>
              <a:gd name="connsiteX767" fmla="*/ 6553137 w 9922465"/>
              <a:gd name="connsiteY767" fmla="*/ 1570340 h 1934496"/>
              <a:gd name="connsiteX768" fmla="*/ 6497945 w 9922465"/>
              <a:gd name="connsiteY768" fmla="*/ 1515149 h 1934496"/>
              <a:gd name="connsiteX769" fmla="*/ 6553137 w 9922465"/>
              <a:gd name="connsiteY769" fmla="*/ 1459958 h 1934496"/>
              <a:gd name="connsiteX770" fmla="*/ 6419502 w 9922465"/>
              <a:gd name="connsiteY770" fmla="*/ 1459958 h 1934496"/>
              <a:gd name="connsiteX771" fmla="*/ 6474694 w 9922465"/>
              <a:gd name="connsiteY771" fmla="*/ 1515149 h 1934496"/>
              <a:gd name="connsiteX772" fmla="*/ 6419502 w 9922465"/>
              <a:gd name="connsiteY772" fmla="*/ 1570340 h 1934496"/>
              <a:gd name="connsiteX773" fmla="*/ 6364310 w 9922465"/>
              <a:gd name="connsiteY773" fmla="*/ 1515149 h 1934496"/>
              <a:gd name="connsiteX774" fmla="*/ 6419502 w 9922465"/>
              <a:gd name="connsiteY774" fmla="*/ 1459958 h 1934496"/>
              <a:gd name="connsiteX775" fmla="*/ 6289207 w 9922465"/>
              <a:gd name="connsiteY775" fmla="*/ 1459958 h 1934496"/>
              <a:gd name="connsiteX776" fmla="*/ 6344399 w 9922465"/>
              <a:gd name="connsiteY776" fmla="*/ 1515149 h 1934496"/>
              <a:gd name="connsiteX777" fmla="*/ 6289207 w 9922465"/>
              <a:gd name="connsiteY777" fmla="*/ 1570340 h 1934496"/>
              <a:gd name="connsiteX778" fmla="*/ 6234015 w 9922465"/>
              <a:gd name="connsiteY778" fmla="*/ 1515149 h 1934496"/>
              <a:gd name="connsiteX779" fmla="*/ 6289207 w 9922465"/>
              <a:gd name="connsiteY779" fmla="*/ 1459958 h 1934496"/>
              <a:gd name="connsiteX780" fmla="*/ 6155573 w 9922465"/>
              <a:gd name="connsiteY780" fmla="*/ 1459958 h 1934496"/>
              <a:gd name="connsiteX781" fmla="*/ 6210765 w 9922465"/>
              <a:gd name="connsiteY781" fmla="*/ 1515149 h 1934496"/>
              <a:gd name="connsiteX782" fmla="*/ 6155573 w 9922465"/>
              <a:gd name="connsiteY782" fmla="*/ 1570340 h 1934496"/>
              <a:gd name="connsiteX783" fmla="*/ 6100381 w 9922465"/>
              <a:gd name="connsiteY783" fmla="*/ 1515149 h 1934496"/>
              <a:gd name="connsiteX784" fmla="*/ 6155573 w 9922465"/>
              <a:gd name="connsiteY784" fmla="*/ 1459958 h 1934496"/>
              <a:gd name="connsiteX785" fmla="*/ 6021939 w 9922465"/>
              <a:gd name="connsiteY785" fmla="*/ 1459958 h 1934496"/>
              <a:gd name="connsiteX786" fmla="*/ 6077131 w 9922465"/>
              <a:gd name="connsiteY786" fmla="*/ 1515149 h 1934496"/>
              <a:gd name="connsiteX787" fmla="*/ 6021939 w 9922465"/>
              <a:gd name="connsiteY787" fmla="*/ 1570340 h 1934496"/>
              <a:gd name="connsiteX788" fmla="*/ 5966747 w 9922465"/>
              <a:gd name="connsiteY788" fmla="*/ 1515149 h 1934496"/>
              <a:gd name="connsiteX789" fmla="*/ 6021939 w 9922465"/>
              <a:gd name="connsiteY789" fmla="*/ 1459958 h 1934496"/>
              <a:gd name="connsiteX790" fmla="*/ 5884964 w 9922465"/>
              <a:gd name="connsiteY790" fmla="*/ 1459958 h 1934496"/>
              <a:gd name="connsiteX791" fmla="*/ 5940156 w 9922465"/>
              <a:gd name="connsiteY791" fmla="*/ 1515149 h 1934496"/>
              <a:gd name="connsiteX792" fmla="*/ 5884964 w 9922465"/>
              <a:gd name="connsiteY792" fmla="*/ 1570340 h 1934496"/>
              <a:gd name="connsiteX793" fmla="*/ 5829772 w 9922465"/>
              <a:gd name="connsiteY793" fmla="*/ 1515149 h 1934496"/>
              <a:gd name="connsiteX794" fmla="*/ 5884964 w 9922465"/>
              <a:gd name="connsiteY794" fmla="*/ 1459958 h 1934496"/>
              <a:gd name="connsiteX795" fmla="*/ 5754668 w 9922465"/>
              <a:gd name="connsiteY795" fmla="*/ 1459958 h 1934496"/>
              <a:gd name="connsiteX796" fmla="*/ 5809860 w 9922465"/>
              <a:gd name="connsiteY796" fmla="*/ 1515149 h 1934496"/>
              <a:gd name="connsiteX797" fmla="*/ 5754668 w 9922465"/>
              <a:gd name="connsiteY797" fmla="*/ 1570340 h 1934496"/>
              <a:gd name="connsiteX798" fmla="*/ 5699476 w 9922465"/>
              <a:gd name="connsiteY798" fmla="*/ 1515149 h 1934496"/>
              <a:gd name="connsiteX799" fmla="*/ 5754668 w 9922465"/>
              <a:gd name="connsiteY799" fmla="*/ 1459958 h 1934496"/>
              <a:gd name="connsiteX800" fmla="*/ 5621034 w 9922465"/>
              <a:gd name="connsiteY800" fmla="*/ 1459958 h 1934496"/>
              <a:gd name="connsiteX801" fmla="*/ 5676226 w 9922465"/>
              <a:gd name="connsiteY801" fmla="*/ 1515149 h 1934496"/>
              <a:gd name="connsiteX802" fmla="*/ 5621034 w 9922465"/>
              <a:gd name="connsiteY802" fmla="*/ 1570340 h 1934496"/>
              <a:gd name="connsiteX803" fmla="*/ 5565842 w 9922465"/>
              <a:gd name="connsiteY803" fmla="*/ 1515149 h 1934496"/>
              <a:gd name="connsiteX804" fmla="*/ 5621034 w 9922465"/>
              <a:gd name="connsiteY804" fmla="*/ 1459958 h 1934496"/>
              <a:gd name="connsiteX805" fmla="*/ 5487399 w 9922465"/>
              <a:gd name="connsiteY805" fmla="*/ 1459958 h 1934496"/>
              <a:gd name="connsiteX806" fmla="*/ 5542591 w 9922465"/>
              <a:gd name="connsiteY806" fmla="*/ 1515149 h 1934496"/>
              <a:gd name="connsiteX807" fmla="*/ 5487399 w 9922465"/>
              <a:gd name="connsiteY807" fmla="*/ 1570340 h 1934496"/>
              <a:gd name="connsiteX808" fmla="*/ 5432207 w 9922465"/>
              <a:gd name="connsiteY808" fmla="*/ 1515149 h 1934496"/>
              <a:gd name="connsiteX809" fmla="*/ 5487399 w 9922465"/>
              <a:gd name="connsiteY809" fmla="*/ 1459958 h 1934496"/>
              <a:gd name="connsiteX810" fmla="*/ 5357106 w 9922465"/>
              <a:gd name="connsiteY810" fmla="*/ 1459958 h 1934496"/>
              <a:gd name="connsiteX811" fmla="*/ 5412298 w 9922465"/>
              <a:gd name="connsiteY811" fmla="*/ 1515149 h 1934496"/>
              <a:gd name="connsiteX812" fmla="*/ 5357106 w 9922465"/>
              <a:gd name="connsiteY812" fmla="*/ 1570340 h 1934496"/>
              <a:gd name="connsiteX813" fmla="*/ 5301914 w 9922465"/>
              <a:gd name="connsiteY813" fmla="*/ 1515149 h 1934496"/>
              <a:gd name="connsiteX814" fmla="*/ 5357106 w 9922465"/>
              <a:gd name="connsiteY814" fmla="*/ 1459958 h 1934496"/>
              <a:gd name="connsiteX815" fmla="*/ 5223473 w 9922465"/>
              <a:gd name="connsiteY815" fmla="*/ 1459958 h 1934496"/>
              <a:gd name="connsiteX816" fmla="*/ 5278665 w 9922465"/>
              <a:gd name="connsiteY816" fmla="*/ 1515149 h 1934496"/>
              <a:gd name="connsiteX817" fmla="*/ 5223473 w 9922465"/>
              <a:gd name="connsiteY817" fmla="*/ 1570340 h 1934496"/>
              <a:gd name="connsiteX818" fmla="*/ 5168281 w 9922465"/>
              <a:gd name="connsiteY818" fmla="*/ 1515149 h 1934496"/>
              <a:gd name="connsiteX819" fmla="*/ 5223473 w 9922465"/>
              <a:gd name="connsiteY819" fmla="*/ 1459958 h 1934496"/>
              <a:gd name="connsiteX820" fmla="*/ 5093178 w 9922465"/>
              <a:gd name="connsiteY820" fmla="*/ 1459958 h 1934496"/>
              <a:gd name="connsiteX821" fmla="*/ 5148370 w 9922465"/>
              <a:gd name="connsiteY821" fmla="*/ 1515149 h 1934496"/>
              <a:gd name="connsiteX822" fmla="*/ 5093178 w 9922465"/>
              <a:gd name="connsiteY822" fmla="*/ 1570340 h 1934496"/>
              <a:gd name="connsiteX823" fmla="*/ 5037986 w 9922465"/>
              <a:gd name="connsiteY823" fmla="*/ 1515149 h 1934496"/>
              <a:gd name="connsiteX824" fmla="*/ 5093178 w 9922465"/>
              <a:gd name="connsiteY824" fmla="*/ 1459958 h 1934496"/>
              <a:gd name="connsiteX825" fmla="*/ 4959542 w 9922465"/>
              <a:gd name="connsiteY825" fmla="*/ 1459958 h 1934496"/>
              <a:gd name="connsiteX826" fmla="*/ 5014734 w 9922465"/>
              <a:gd name="connsiteY826" fmla="*/ 1515149 h 1934496"/>
              <a:gd name="connsiteX827" fmla="*/ 4959542 w 9922465"/>
              <a:gd name="connsiteY827" fmla="*/ 1570340 h 1934496"/>
              <a:gd name="connsiteX828" fmla="*/ 4904350 w 9922465"/>
              <a:gd name="connsiteY828" fmla="*/ 1515149 h 1934496"/>
              <a:gd name="connsiteX829" fmla="*/ 4959542 w 9922465"/>
              <a:gd name="connsiteY829" fmla="*/ 1459958 h 1934496"/>
              <a:gd name="connsiteX830" fmla="*/ 4829250 w 9922465"/>
              <a:gd name="connsiteY830" fmla="*/ 1459958 h 1934496"/>
              <a:gd name="connsiteX831" fmla="*/ 4884442 w 9922465"/>
              <a:gd name="connsiteY831" fmla="*/ 1515149 h 1934496"/>
              <a:gd name="connsiteX832" fmla="*/ 4829250 w 9922465"/>
              <a:gd name="connsiteY832" fmla="*/ 1570340 h 1934496"/>
              <a:gd name="connsiteX833" fmla="*/ 4774058 w 9922465"/>
              <a:gd name="connsiteY833" fmla="*/ 1515149 h 1934496"/>
              <a:gd name="connsiteX834" fmla="*/ 4829250 w 9922465"/>
              <a:gd name="connsiteY834" fmla="*/ 1459958 h 1934496"/>
              <a:gd name="connsiteX835" fmla="*/ 4695614 w 9922465"/>
              <a:gd name="connsiteY835" fmla="*/ 1459958 h 1934496"/>
              <a:gd name="connsiteX836" fmla="*/ 4750806 w 9922465"/>
              <a:gd name="connsiteY836" fmla="*/ 1515149 h 1934496"/>
              <a:gd name="connsiteX837" fmla="*/ 4695614 w 9922465"/>
              <a:gd name="connsiteY837" fmla="*/ 1570340 h 1934496"/>
              <a:gd name="connsiteX838" fmla="*/ 4640422 w 9922465"/>
              <a:gd name="connsiteY838" fmla="*/ 1515149 h 1934496"/>
              <a:gd name="connsiteX839" fmla="*/ 4695614 w 9922465"/>
              <a:gd name="connsiteY839" fmla="*/ 1459958 h 1934496"/>
              <a:gd name="connsiteX840" fmla="*/ 4565322 w 9922465"/>
              <a:gd name="connsiteY840" fmla="*/ 1459958 h 1934496"/>
              <a:gd name="connsiteX841" fmla="*/ 4620514 w 9922465"/>
              <a:gd name="connsiteY841" fmla="*/ 1515149 h 1934496"/>
              <a:gd name="connsiteX842" fmla="*/ 4565322 w 9922465"/>
              <a:gd name="connsiteY842" fmla="*/ 1570340 h 1934496"/>
              <a:gd name="connsiteX843" fmla="*/ 4510130 w 9922465"/>
              <a:gd name="connsiteY843" fmla="*/ 1515149 h 1934496"/>
              <a:gd name="connsiteX844" fmla="*/ 4565322 w 9922465"/>
              <a:gd name="connsiteY844" fmla="*/ 1459958 h 1934496"/>
              <a:gd name="connsiteX845" fmla="*/ 4431687 w 9922465"/>
              <a:gd name="connsiteY845" fmla="*/ 1459958 h 1934496"/>
              <a:gd name="connsiteX846" fmla="*/ 4486879 w 9922465"/>
              <a:gd name="connsiteY846" fmla="*/ 1515149 h 1934496"/>
              <a:gd name="connsiteX847" fmla="*/ 4431687 w 9922465"/>
              <a:gd name="connsiteY847" fmla="*/ 1570340 h 1934496"/>
              <a:gd name="connsiteX848" fmla="*/ 4376495 w 9922465"/>
              <a:gd name="connsiteY848" fmla="*/ 1515149 h 1934496"/>
              <a:gd name="connsiteX849" fmla="*/ 4431687 w 9922465"/>
              <a:gd name="connsiteY849" fmla="*/ 1459958 h 1934496"/>
              <a:gd name="connsiteX850" fmla="*/ 3098681 w 9922465"/>
              <a:gd name="connsiteY850" fmla="*/ 1459958 h 1934496"/>
              <a:gd name="connsiteX851" fmla="*/ 3153873 w 9922465"/>
              <a:gd name="connsiteY851" fmla="*/ 1515149 h 1934496"/>
              <a:gd name="connsiteX852" fmla="*/ 3098681 w 9922465"/>
              <a:gd name="connsiteY852" fmla="*/ 1570340 h 1934496"/>
              <a:gd name="connsiteX853" fmla="*/ 3043489 w 9922465"/>
              <a:gd name="connsiteY853" fmla="*/ 1515149 h 1934496"/>
              <a:gd name="connsiteX854" fmla="*/ 3098681 w 9922465"/>
              <a:gd name="connsiteY854" fmla="*/ 1459958 h 1934496"/>
              <a:gd name="connsiteX855" fmla="*/ 2971729 w 9922465"/>
              <a:gd name="connsiteY855" fmla="*/ 1459958 h 1934496"/>
              <a:gd name="connsiteX856" fmla="*/ 3026921 w 9922465"/>
              <a:gd name="connsiteY856" fmla="*/ 1515149 h 1934496"/>
              <a:gd name="connsiteX857" fmla="*/ 2971729 w 9922465"/>
              <a:gd name="connsiteY857" fmla="*/ 1570340 h 1934496"/>
              <a:gd name="connsiteX858" fmla="*/ 2916537 w 9922465"/>
              <a:gd name="connsiteY858" fmla="*/ 1515149 h 1934496"/>
              <a:gd name="connsiteX859" fmla="*/ 2971729 w 9922465"/>
              <a:gd name="connsiteY859" fmla="*/ 1459958 h 1934496"/>
              <a:gd name="connsiteX860" fmla="*/ 2834792 w 9922465"/>
              <a:gd name="connsiteY860" fmla="*/ 1459958 h 1934496"/>
              <a:gd name="connsiteX861" fmla="*/ 2889984 w 9922465"/>
              <a:gd name="connsiteY861" fmla="*/ 1515149 h 1934496"/>
              <a:gd name="connsiteX862" fmla="*/ 2834792 w 9922465"/>
              <a:gd name="connsiteY862" fmla="*/ 1570340 h 1934496"/>
              <a:gd name="connsiteX863" fmla="*/ 2779600 w 9922465"/>
              <a:gd name="connsiteY863" fmla="*/ 1515149 h 1934496"/>
              <a:gd name="connsiteX864" fmla="*/ 2834792 w 9922465"/>
              <a:gd name="connsiteY864" fmla="*/ 1459958 h 1934496"/>
              <a:gd name="connsiteX865" fmla="*/ 2707839 w 9922465"/>
              <a:gd name="connsiteY865" fmla="*/ 1459958 h 1934496"/>
              <a:gd name="connsiteX866" fmla="*/ 2763031 w 9922465"/>
              <a:gd name="connsiteY866" fmla="*/ 1515149 h 1934496"/>
              <a:gd name="connsiteX867" fmla="*/ 2707839 w 9922465"/>
              <a:gd name="connsiteY867" fmla="*/ 1570340 h 1934496"/>
              <a:gd name="connsiteX868" fmla="*/ 2652646 w 9922465"/>
              <a:gd name="connsiteY868" fmla="*/ 1515149 h 1934496"/>
              <a:gd name="connsiteX869" fmla="*/ 2707839 w 9922465"/>
              <a:gd name="connsiteY869" fmla="*/ 1459958 h 1934496"/>
              <a:gd name="connsiteX870" fmla="*/ 2570864 w 9922465"/>
              <a:gd name="connsiteY870" fmla="*/ 1459958 h 1934496"/>
              <a:gd name="connsiteX871" fmla="*/ 2626056 w 9922465"/>
              <a:gd name="connsiteY871" fmla="*/ 1515149 h 1934496"/>
              <a:gd name="connsiteX872" fmla="*/ 2570864 w 9922465"/>
              <a:gd name="connsiteY872" fmla="*/ 1570340 h 1934496"/>
              <a:gd name="connsiteX873" fmla="*/ 2515671 w 9922465"/>
              <a:gd name="connsiteY873" fmla="*/ 1515149 h 1934496"/>
              <a:gd name="connsiteX874" fmla="*/ 2570864 w 9922465"/>
              <a:gd name="connsiteY874" fmla="*/ 1459958 h 1934496"/>
              <a:gd name="connsiteX875" fmla="*/ 2437228 w 9922465"/>
              <a:gd name="connsiteY875" fmla="*/ 1459958 h 1934496"/>
              <a:gd name="connsiteX876" fmla="*/ 2492419 w 9922465"/>
              <a:gd name="connsiteY876" fmla="*/ 1515149 h 1934496"/>
              <a:gd name="connsiteX877" fmla="*/ 2437228 w 9922465"/>
              <a:gd name="connsiteY877" fmla="*/ 1570340 h 1934496"/>
              <a:gd name="connsiteX878" fmla="*/ 2382037 w 9922465"/>
              <a:gd name="connsiteY878" fmla="*/ 1515149 h 1934496"/>
              <a:gd name="connsiteX879" fmla="*/ 2437228 w 9922465"/>
              <a:gd name="connsiteY879" fmla="*/ 1459958 h 1934496"/>
              <a:gd name="connsiteX880" fmla="*/ 2303596 w 9922465"/>
              <a:gd name="connsiteY880" fmla="*/ 1459958 h 1934496"/>
              <a:gd name="connsiteX881" fmla="*/ 2358787 w 9922465"/>
              <a:gd name="connsiteY881" fmla="*/ 1515149 h 1934496"/>
              <a:gd name="connsiteX882" fmla="*/ 2303596 w 9922465"/>
              <a:gd name="connsiteY882" fmla="*/ 1570340 h 1934496"/>
              <a:gd name="connsiteX883" fmla="*/ 2248404 w 9922465"/>
              <a:gd name="connsiteY883" fmla="*/ 1515149 h 1934496"/>
              <a:gd name="connsiteX884" fmla="*/ 2303596 w 9922465"/>
              <a:gd name="connsiteY884" fmla="*/ 1459958 h 1934496"/>
              <a:gd name="connsiteX885" fmla="*/ 2173305 w 9922465"/>
              <a:gd name="connsiteY885" fmla="*/ 1459958 h 1934496"/>
              <a:gd name="connsiteX886" fmla="*/ 2228497 w 9922465"/>
              <a:gd name="connsiteY886" fmla="*/ 1515149 h 1934496"/>
              <a:gd name="connsiteX887" fmla="*/ 2173305 w 9922465"/>
              <a:gd name="connsiteY887" fmla="*/ 1570340 h 1934496"/>
              <a:gd name="connsiteX888" fmla="*/ 2118111 w 9922465"/>
              <a:gd name="connsiteY888" fmla="*/ 1515149 h 1934496"/>
              <a:gd name="connsiteX889" fmla="*/ 2173305 w 9922465"/>
              <a:gd name="connsiteY889" fmla="*/ 1459958 h 1934496"/>
              <a:gd name="connsiteX890" fmla="*/ 2039668 w 9922465"/>
              <a:gd name="connsiteY890" fmla="*/ 1459958 h 1934496"/>
              <a:gd name="connsiteX891" fmla="*/ 2094860 w 9922465"/>
              <a:gd name="connsiteY891" fmla="*/ 1515149 h 1934496"/>
              <a:gd name="connsiteX892" fmla="*/ 2039668 w 9922465"/>
              <a:gd name="connsiteY892" fmla="*/ 1570340 h 1934496"/>
              <a:gd name="connsiteX893" fmla="*/ 1984475 w 9922465"/>
              <a:gd name="connsiteY893" fmla="*/ 1515149 h 1934496"/>
              <a:gd name="connsiteX894" fmla="*/ 2039668 w 9922465"/>
              <a:gd name="connsiteY894" fmla="*/ 1459958 h 1934496"/>
              <a:gd name="connsiteX895" fmla="*/ 1909371 w 9922465"/>
              <a:gd name="connsiteY895" fmla="*/ 1459958 h 1934496"/>
              <a:gd name="connsiteX896" fmla="*/ 1964564 w 9922465"/>
              <a:gd name="connsiteY896" fmla="*/ 1515149 h 1934496"/>
              <a:gd name="connsiteX897" fmla="*/ 1909371 w 9922465"/>
              <a:gd name="connsiteY897" fmla="*/ 1570340 h 1934496"/>
              <a:gd name="connsiteX898" fmla="*/ 1854178 w 9922465"/>
              <a:gd name="connsiteY898" fmla="*/ 1515149 h 1934496"/>
              <a:gd name="connsiteX899" fmla="*/ 1909371 w 9922465"/>
              <a:gd name="connsiteY899" fmla="*/ 1459958 h 1934496"/>
              <a:gd name="connsiteX900" fmla="*/ 1779076 w 9922465"/>
              <a:gd name="connsiteY900" fmla="*/ 1459958 h 1934496"/>
              <a:gd name="connsiteX901" fmla="*/ 1834269 w 9922465"/>
              <a:gd name="connsiteY901" fmla="*/ 1515149 h 1934496"/>
              <a:gd name="connsiteX902" fmla="*/ 1779076 w 9922465"/>
              <a:gd name="connsiteY902" fmla="*/ 1570340 h 1934496"/>
              <a:gd name="connsiteX903" fmla="*/ 1723884 w 9922465"/>
              <a:gd name="connsiteY903" fmla="*/ 1515149 h 1934496"/>
              <a:gd name="connsiteX904" fmla="*/ 1779076 w 9922465"/>
              <a:gd name="connsiteY904" fmla="*/ 1459958 h 1934496"/>
              <a:gd name="connsiteX905" fmla="*/ 1645440 w 9922465"/>
              <a:gd name="connsiteY905" fmla="*/ 1459958 h 1934496"/>
              <a:gd name="connsiteX906" fmla="*/ 1700637 w 9922465"/>
              <a:gd name="connsiteY906" fmla="*/ 1515149 h 1934496"/>
              <a:gd name="connsiteX907" fmla="*/ 1645440 w 9922465"/>
              <a:gd name="connsiteY907" fmla="*/ 1570340 h 1934496"/>
              <a:gd name="connsiteX908" fmla="*/ 1590248 w 9922465"/>
              <a:gd name="connsiteY908" fmla="*/ 1515149 h 1934496"/>
              <a:gd name="connsiteX909" fmla="*/ 1645440 w 9922465"/>
              <a:gd name="connsiteY909" fmla="*/ 1459958 h 1934496"/>
              <a:gd name="connsiteX910" fmla="*/ 1515149 w 9922465"/>
              <a:gd name="connsiteY910" fmla="*/ 1459958 h 1934496"/>
              <a:gd name="connsiteX911" fmla="*/ 1570338 w 9922465"/>
              <a:gd name="connsiteY911" fmla="*/ 1515149 h 1934496"/>
              <a:gd name="connsiteX912" fmla="*/ 1515149 w 9922465"/>
              <a:gd name="connsiteY912" fmla="*/ 1570340 h 1934496"/>
              <a:gd name="connsiteX913" fmla="*/ 1459956 w 9922465"/>
              <a:gd name="connsiteY913" fmla="*/ 1515149 h 1934496"/>
              <a:gd name="connsiteX914" fmla="*/ 1515149 w 9922465"/>
              <a:gd name="connsiteY914" fmla="*/ 1459958 h 1934496"/>
              <a:gd name="connsiteX915" fmla="*/ 1381511 w 9922465"/>
              <a:gd name="connsiteY915" fmla="*/ 1459958 h 1934496"/>
              <a:gd name="connsiteX916" fmla="*/ 1436705 w 9922465"/>
              <a:gd name="connsiteY916" fmla="*/ 1515149 h 1934496"/>
              <a:gd name="connsiteX917" fmla="*/ 1381511 w 9922465"/>
              <a:gd name="connsiteY917" fmla="*/ 1570340 h 1934496"/>
              <a:gd name="connsiteX918" fmla="*/ 1326322 w 9922465"/>
              <a:gd name="connsiteY918" fmla="*/ 1515149 h 1934496"/>
              <a:gd name="connsiteX919" fmla="*/ 1381511 w 9922465"/>
              <a:gd name="connsiteY919" fmla="*/ 1459958 h 1934496"/>
              <a:gd name="connsiteX920" fmla="*/ 1251220 w 9922465"/>
              <a:gd name="connsiteY920" fmla="*/ 1459958 h 1934496"/>
              <a:gd name="connsiteX921" fmla="*/ 1306413 w 9922465"/>
              <a:gd name="connsiteY921" fmla="*/ 1515149 h 1934496"/>
              <a:gd name="connsiteX922" fmla="*/ 1251220 w 9922465"/>
              <a:gd name="connsiteY922" fmla="*/ 1570340 h 1934496"/>
              <a:gd name="connsiteX923" fmla="*/ 1196028 w 9922465"/>
              <a:gd name="connsiteY923" fmla="*/ 1515149 h 1934496"/>
              <a:gd name="connsiteX924" fmla="*/ 1251220 w 9922465"/>
              <a:gd name="connsiteY924" fmla="*/ 1459958 h 1934496"/>
              <a:gd name="connsiteX925" fmla="*/ 1117583 w 9922465"/>
              <a:gd name="connsiteY925" fmla="*/ 1459958 h 1934496"/>
              <a:gd name="connsiteX926" fmla="*/ 1172776 w 9922465"/>
              <a:gd name="connsiteY926" fmla="*/ 1515149 h 1934496"/>
              <a:gd name="connsiteX927" fmla="*/ 1117583 w 9922465"/>
              <a:gd name="connsiteY927" fmla="*/ 1570340 h 1934496"/>
              <a:gd name="connsiteX928" fmla="*/ 1062390 w 9922465"/>
              <a:gd name="connsiteY928" fmla="*/ 1515149 h 1934496"/>
              <a:gd name="connsiteX929" fmla="*/ 1117583 w 9922465"/>
              <a:gd name="connsiteY929" fmla="*/ 1459958 h 1934496"/>
              <a:gd name="connsiteX930" fmla="*/ 980607 w 9922465"/>
              <a:gd name="connsiteY930" fmla="*/ 1459958 h 1934496"/>
              <a:gd name="connsiteX931" fmla="*/ 1035800 w 9922465"/>
              <a:gd name="connsiteY931" fmla="*/ 1515149 h 1934496"/>
              <a:gd name="connsiteX932" fmla="*/ 980607 w 9922465"/>
              <a:gd name="connsiteY932" fmla="*/ 1570340 h 1934496"/>
              <a:gd name="connsiteX933" fmla="*/ 925415 w 9922465"/>
              <a:gd name="connsiteY933" fmla="*/ 1515149 h 1934496"/>
              <a:gd name="connsiteX934" fmla="*/ 980607 w 9922465"/>
              <a:gd name="connsiteY934" fmla="*/ 1459958 h 1934496"/>
              <a:gd name="connsiteX935" fmla="*/ 7608849 w 9922465"/>
              <a:gd name="connsiteY935" fmla="*/ 1336350 h 1934496"/>
              <a:gd name="connsiteX936" fmla="*/ 7664041 w 9922465"/>
              <a:gd name="connsiteY936" fmla="*/ 1391541 h 1934496"/>
              <a:gd name="connsiteX937" fmla="*/ 7608849 w 9922465"/>
              <a:gd name="connsiteY937" fmla="*/ 1446732 h 1934496"/>
              <a:gd name="connsiteX938" fmla="*/ 7553657 w 9922465"/>
              <a:gd name="connsiteY938" fmla="*/ 1391541 h 1934496"/>
              <a:gd name="connsiteX939" fmla="*/ 7608849 w 9922465"/>
              <a:gd name="connsiteY939" fmla="*/ 1336350 h 1934496"/>
              <a:gd name="connsiteX940" fmla="*/ 7481897 w 9922465"/>
              <a:gd name="connsiteY940" fmla="*/ 1336350 h 1934496"/>
              <a:gd name="connsiteX941" fmla="*/ 7537089 w 9922465"/>
              <a:gd name="connsiteY941" fmla="*/ 1391541 h 1934496"/>
              <a:gd name="connsiteX942" fmla="*/ 7481897 w 9922465"/>
              <a:gd name="connsiteY942" fmla="*/ 1446732 h 1934496"/>
              <a:gd name="connsiteX943" fmla="*/ 7426705 w 9922465"/>
              <a:gd name="connsiteY943" fmla="*/ 1391541 h 1934496"/>
              <a:gd name="connsiteX944" fmla="*/ 7481897 w 9922465"/>
              <a:gd name="connsiteY944" fmla="*/ 1336350 h 1934496"/>
              <a:gd name="connsiteX945" fmla="*/ 7341579 w 9922465"/>
              <a:gd name="connsiteY945" fmla="*/ 1336350 h 1934496"/>
              <a:gd name="connsiteX946" fmla="*/ 7396771 w 9922465"/>
              <a:gd name="connsiteY946" fmla="*/ 1391541 h 1934496"/>
              <a:gd name="connsiteX947" fmla="*/ 7341579 w 9922465"/>
              <a:gd name="connsiteY947" fmla="*/ 1446732 h 1934496"/>
              <a:gd name="connsiteX948" fmla="*/ 7286387 w 9922465"/>
              <a:gd name="connsiteY948" fmla="*/ 1391541 h 1934496"/>
              <a:gd name="connsiteX949" fmla="*/ 7341579 w 9922465"/>
              <a:gd name="connsiteY949" fmla="*/ 1336350 h 1934496"/>
              <a:gd name="connsiteX950" fmla="*/ 7211286 w 9922465"/>
              <a:gd name="connsiteY950" fmla="*/ 1336350 h 1934496"/>
              <a:gd name="connsiteX951" fmla="*/ 7266478 w 9922465"/>
              <a:gd name="connsiteY951" fmla="*/ 1391541 h 1934496"/>
              <a:gd name="connsiteX952" fmla="*/ 7211286 w 9922465"/>
              <a:gd name="connsiteY952" fmla="*/ 1446732 h 1934496"/>
              <a:gd name="connsiteX953" fmla="*/ 7156094 w 9922465"/>
              <a:gd name="connsiteY953" fmla="*/ 1391541 h 1934496"/>
              <a:gd name="connsiteX954" fmla="*/ 7211286 w 9922465"/>
              <a:gd name="connsiteY954" fmla="*/ 1336350 h 1934496"/>
              <a:gd name="connsiteX955" fmla="*/ 7080993 w 9922465"/>
              <a:gd name="connsiteY955" fmla="*/ 1336350 h 1934496"/>
              <a:gd name="connsiteX956" fmla="*/ 7136185 w 9922465"/>
              <a:gd name="connsiteY956" fmla="*/ 1391541 h 1934496"/>
              <a:gd name="connsiteX957" fmla="*/ 7080993 w 9922465"/>
              <a:gd name="connsiteY957" fmla="*/ 1446732 h 1934496"/>
              <a:gd name="connsiteX958" fmla="*/ 7025801 w 9922465"/>
              <a:gd name="connsiteY958" fmla="*/ 1391541 h 1934496"/>
              <a:gd name="connsiteX959" fmla="*/ 7080993 w 9922465"/>
              <a:gd name="connsiteY959" fmla="*/ 1336350 h 1934496"/>
              <a:gd name="connsiteX960" fmla="*/ 6947357 w 9922465"/>
              <a:gd name="connsiteY960" fmla="*/ 1336350 h 1934496"/>
              <a:gd name="connsiteX961" fmla="*/ 7002549 w 9922465"/>
              <a:gd name="connsiteY961" fmla="*/ 1391541 h 1934496"/>
              <a:gd name="connsiteX962" fmla="*/ 6947357 w 9922465"/>
              <a:gd name="connsiteY962" fmla="*/ 1446732 h 1934496"/>
              <a:gd name="connsiteX963" fmla="*/ 6892165 w 9922465"/>
              <a:gd name="connsiteY963" fmla="*/ 1391541 h 1934496"/>
              <a:gd name="connsiteX964" fmla="*/ 6947357 w 9922465"/>
              <a:gd name="connsiteY964" fmla="*/ 1336350 h 1934496"/>
              <a:gd name="connsiteX965" fmla="*/ 6817064 w 9922465"/>
              <a:gd name="connsiteY965" fmla="*/ 1336350 h 1934496"/>
              <a:gd name="connsiteX966" fmla="*/ 6872256 w 9922465"/>
              <a:gd name="connsiteY966" fmla="*/ 1391541 h 1934496"/>
              <a:gd name="connsiteX967" fmla="*/ 6817064 w 9922465"/>
              <a:gd name="connsiteY967" fmla="*/ 1446732 h 1934496"/>
              <a:gd name="connsiteX968" fmla="*/ 6761872 w 9922465"/>
              <a:gd name="connsiteY968" fmla="*/ 1391541 h 1934496"/>
              <a:gd name="connsiteX969" fmla="*/ 6817064 w 9922465"/>
              <a:gd name="connsiteY969" fmla="*/ 1336350 h 1934496"/>
              <a:gd name="connsiteX970" fmla="*/ 6683431 w 9922465"/>
              <a:gd name="connsiteY970" fmla="*/ 1336350 h 1934496"/>
              <a:gd name="connsiteX971" fmla="*/ 6738623 w 9922465"/>
              <a:gd name="connsiteY971" fmla="*/ 1391541 h 1934496"/>
              <a:gd name="connsiteX972" fmla="*/ 6683431 w 9922465"/>
              <a:gd name="connsiteY972" fmla="*/ 1446732 h 1934496"/>
              <a:gd name="connsiteX973" fmla="*/ 6628239 w 9922465"/>
              <a:gd name="connsiteY973" fmla="*/ 1391541 h 1934496"/>
              <a:gd name="connsiteX974" fmla="*/ 6683431 w 9922465"/>
              <a:gd name="connsiteY974" fmla="*/ 1336350 h 1934496"/>
              <a:gd name="connsiteX975" fmla="*/ 6553137 w 9922465"/>
              <a:gd name="connsiteY975" fmla="*/ 1336350 h 1934496"/>
              <a:gd name="connsiteX976" fmla="*/ 6608329 w 9922465"/>
              <a:gd name="connsiteY976" fmla="*/ 1391541 h 1934496"/>
              <a:gd name="connsiteX977" fmla="*/ 6553137 w 9922465"/>
              <a:gd name="connsiteY977" fmla="*/ 1446732 h 1934496"/>
              <a:gd name="connsiteX978" fmla="*/ 6497945 w 9922465"/>
              <a:gd name="connsiteY978" fmla="*/ 1391541 h 1934496"/>
              <a:gd name="connsiteX979" fmla="*/ 6553137 w 9922465"/>
              <a:gd name="connsiteY979" fmla="*/ 1336350 h 1934496"/>
              <a:gd name="connsiteX980" fmla="*/ 6419502 w 9922465"/>
              <a:gd name="connsiteY980" fmla="*/ 1336350 h 1934496"/>
              <a:gd name="connsiteX981" fmla="*/ 6474694 w 9922465"/>
              <a:gd name="connsiteY981" fmla="*/ 1391541 h 1934496"/>
              <a:gd name="connsiteX982" fmla="*/ 6419502 w 9922465"/>
              <a:gd name="connsiteY982" fmla="*/ 1446732 h 1934496"/>
              <a:gd name="connsiteX983" fmla="*/ 6364310 w 9922465"/>
              <a:gd name="connsiteY983" fmla="*/ 1391541 h 1934496"/>
              <a:gd name="connsiteX984" fmla="*/ 6419502 w 9922465"/>
              <a:gd name="connsiteY984" fmla="*/ 1336350 h 1934496"/>
              <a:gd name="connsiteX985" fmla="*/ 6289207 w 9922465"/>
              <a:gd name="connsiteY985" fmla="*/ 1336350 h 1934496"/>
              <a:gd name="connsiteX986" fmla="*/ 6344399 w 9922465"/>
              <a:gd name="connsiteY986" fmla="*/ 1391541 h 1934496"/>
              <a:gd name="connsiteX987" fmla="*/ 6289207 w 9922465"/>
              <a:gd name="connsiteY987" fmla="*/ 1446732 h 1934496"/>
              <a:gd name="connsiteX988" fmla="*/ 6234015 w 9922465"/>
              <a:gd name="connsiteY988" fmla="*/ 1391541 h 1934496"/>
              <a:gd name="connsiteX989" fmla="*/ 6289207 w 9922465"/>
              <a:gd name="connsiteY989" fmla="*/ 1336350 h 1934496"/>
              <a:gd name="connsiteX990" fmla="*/ 6155573 w 9922465"/>
              <a:gd name="connsiteY990" fmla="*/ 1336350 h 1934496"/>
              <a:gd name="connsiteX991" fmla="*/ 6210765 w 9922465"/>
              <a:gd name="connsiteY991" fmla="*/ 1391541 h 1934496"/>
              <a:gd name="connsiteX992" fmla="*/ 6155573 w 9922465"/>
              <a:gd name="connsiteY992" fmla="*/ 1446732 h 1934496"/>
              <a:gd name="connsiteX993" fmla="*/ 6100381 w 9922465"/>
              <a:gd name="connsiteY993" fmla="*/ 1391541 h 1934496"/>
              <a:gd name="connsiteX994" fmla="*/ 6155573 w 9922465"/>
              <a:gd name="connsiteY994" fmla="*/ 1336350 h 1934496"/>
              <a:gd name="connsiteX995" fmla="*/ 6021939 w 9922465"/>
              <a:gd name="connsiteY995" fmla="*/ 1336350 h 1934496"/>
              <a:gd name="connsiteX996" fmla="*/ 6077131 w 9922465"/>
              <a:gd name="connsiteY996" fmla="*/ 1391541 h 1934496"/>
              <a:gd name="connsiteX997" fmla="*/ 6021939 w 9922465"/>
              <a:gd name="connsiteY997" fmla="*/ 1446732 h 1934496"/>
              <a:gd name="connsiteX998" fmla="*/ 5966747 w 9922465"/>
              <a:gd name="connsiteY998" fmla="*/ 1391541 h 1934496"/>
              <a:gd name="connsiteX999" fmla="*/ 6021939 w 9922465"/>
              <a:gd name="connsiteY999" fmla="*/ 1336350 h 1934496"/>
              <a:gd name="connsiteX1000" fmla="*/ 5884964 w 9922465"/>
              <a:gd name="connsiteY1000" fmla="*/ 1336350 h 1934496"/>
              <a:gd name="connsiteX1001" fmla="*/ 5940156 w 9922465"/>
              <a:gd name="connsiteY1001" fmla="*/ 1391541 h 1934496"/>
              <a:gd name="connsiteX1002" fmla="*/ 5884964 w 9922465"/>
              <a:gd name="connsiteY1002" fmla="*/ 1446732 h 1934496"/>
              <a:gd name="connsiteX1003" fmla="*/ 5829772 w 9922465"/>
              <a:gd name="connsiteY1003" fmla="*/ 1391541 h 1934496"/>
              <a:gd name="connsiteX1004" fmla="*/ 5884964 w 9922465"/>
              <a:gd name="connsiteY1004" fmla="*/ 1336350 h 1934496"/>
              <a:gd name="connsiteX1005" fmla="*/ 5754668 w 9922465"/>
              <a:gd name="connsiteY1005" fmla="*/ 1336350 h 1934496"/>
              <a:gd name="connsiteX1006" fmla="*/ 5809860 w 9922465"/>
              <a:gd name="connsiteY1006" fmla="*/ 1391541 h 1934496"/>
              <a:gd name="connsiteX1007" fmla="*/ 5754668 w 9922465"/>
              <a:gd name="connsiteY1007" fmla="*/ 1446732 h 1934496"/>
              <a:gd name="connsiteX1008" fmla="*/ 5699476 w 9922465"/>
              <a:gd name="connsiteY1008" fmla="*/ 1391541 h 1934496"/>
              <a:gd name="connsiteX1009" fmla="*/ 5754668 w 9922465"/>
              <a:gd name="connsiteY1009" fmla="*/ 1336350 h 1934496"/>
              <a:gd name="connsiteX1010" fmla="*/ 5621035 w 9922465"/>
              <a:gd name="connsiteY1010" fmla="*/ 1336350 h 1934496"/>
              <a:gd name="connsiteX1011" fmla="*/ 5676227 w 9922465"/>
              <a:gd name="connsiteY1011" fmla="*/ 1391541 h 1934496"/>
              <a:gd name="connsiteX1012" fmla="*/ 5621035 w 9922465"/>
              <a:gd name="connsiteY1012" fmla="*/ 1446732 h 1934496"/>
              <a:gd name="connsiteX1013" fmla="*/ 5565843 w 9922465"/>
              <a:gd name="connsiteY1013" fmla="*/ 1391541 h 1934496"/>
              <a:gd name="connsiteX1014" fmla="*/ 5621035 w 9922465"/>
              <a:gd name="connsiteY1014" fmla="*/ 1336350 h 1934496"/>
              <a:gd name="connsiteX1015" fmla="*/ 5487399 w 9922465"/>
              <a:gd name="connsiteY1015" fmla="*/ 1336350 h 1934496"/>
              <a:gd name="connsiteX1016" fmla="*/ 5542591 w 9922465"/>
              <a:gd name="connsiteY1016" fmla="*/ 1391541 h 1934496"/>
              <a:gd name="connsiteX1017" fmla="*/ 5487399 w 9922465"/>
              <a:gd name="connsiteY1017" fmla="*/ 1446732 h 1934496"/>
              <a:gd name="connsiteX1018" fmla="*/ 5432207 w 9922465"/>
              <a:gd name="connsiteY1018" fmla="*/ 1391541 h 1934496"/>
              <a:gd name="connsiteX1019" fmla="*/ 5487399 w 9922465"/>
              <a:gd name="connsiteY1019" fmla="*/ 1336350 h 1934496"/>
              <a:gd name="connsiteX1020" fmla="*/ 5357106 w 9922465"/>
              <a:gd name="connsiteY1020" fmla="*/ 1336350 h 1934496"/>
              <a:gd name="connsiteX1021" fmla="*/ 5412298 w 9922465"/>
              <a:gd name="connsiteY1021" fmla="*/ 1391541 h 1934496"/>
              <a:gd name="connsiteX1022" fmla="*/ 5357106 w 9922465"/>
              <a:gd name="connsiteY1022" fmla="*/ 1446732 h 1934496"/>
              <a:gd name="connsiteX1023" fmla="*/ 5301914 w 9922465"/>
              <a:gd name="connsiteY1023" fmla="*/ 1391541 h 1934496"/>
              <a:gd name="connsiteX1024" fmla="*/ 5357106 w 9922465"/>
              <a:gd name="connsiteY1024" fmla="*/ 1336350 h 1934496"/>
              <a:gd name="connsiteX1025" fmla="*/ 4959543 w 9922465"/>
              <a:gd name="connsiteY1025" fmla="*/ 1336350 h 1934496"/>
              <a:gd name="connsiteX1026" fmla="*/ 5014735 w 9922465"/>
              <a:gd name="connsiteY1026" fmla="*/ 1391541 h 1934496"/>
              <a:gd name="connsiteX1027" fmla="*/ 4959543 w 9922465"/>
              <a:gd name="connsiteY1027" fmla="*/ 1446732 h 1934496"/>
              <a:gd name="connsiteX1028" fmla="*/ 4904351 w 9922465"/>
              <a:gd name="connsiteY1028" fmla="*/ 1391541 h 1934496"/>
              <a:gd name="connsiteX1029" fmla="*/ 4959543 w 9922465"/>
              <a:gd name="connsiteY1029" fmla="*/ 1336350 h 1934496"/>
              <a:gd name="connsiteX1030" fmla="*/ 4565322 w 9922465"/>
              <a:gd name="connsiteY1030" fmla="*/ 1336350 h 1934496"/>
              <a:gd name="connsiteX1031" fmla="*/ 4620514 w 9922465"/>
              <a:gd name="connsiteY1031" fmla="*/ 1391541 h 1934496"/>
              <a:gd name="connsiteX1032" fmla="*/ 4565322 w 9922465"/>
              <a:gd name="connsiteY1032" fmla="*/ 1446732 h 1934496"/>
              <a:gd name="connsiteX1033" fmla="*/ 4510130 w 9922465"/>
              <a:gd name="connsiteY1033" fmla="*/ 1391541 h 1934496"/>
              <a:gd name="connsiteX1034" fmla="*/ 4565322 w 9922465"/>
              <a:gd name="connsiteY1034" fmla="*/ 1336350 h 1934496"/>
              <a:gd name="connsiteX1035" fmla="*/ 2971729 w 9922465"/>
              <a:gd name="connsiteY1035" fmla="*/ 1336350 h 1934496"/>
              <a:gd name="connsiteX1036" fmla="*/ 3026921 w 9922465"/>
              <a:gd name="connsiteY1036" fmla="*/ 1391541 h 1934496"/>
              <a:gd name="connsiteX1037" fmla="*/ 2971729 w 9922465"/>
              <a:gd name="connsiteY1037" fmla="*/ 1446732 h 1934496"/>
              <a:gd name="connsiteX1038" fmla="*/ 2916537 w 9922465"/>
              <a:gd name="connsiteY1038" fmla="*/ 1391541 h 1934496"/>
              <a:gd name="connsiteX1039" fmla="*/ 2971729 w 9922465"/>
              <a:gd name="connsiteY1039" fmla="*/ 1336350 h 1934496"/>
              <a:gd name="connsiteX1040" fmla="*/ 2834801 w 9922465"/>
              <a:gd name="connsiteY1040" fmla="*/ 1336350 h 1934496"/>
              <a:gd name="connsiteX1041" fmla="*/ 2889994 w 9922465"/>
              <a:gd name="connsiteY1041" fmla="*/ 1391541 h 1934496"/>
              <a:gd name="connsiteX1042" fmla="*/ 2834801 w 9922465"/>
              <a:gd name="connsiteY1042" fmla="*/ 1446732 h 1934496"/>
              <a:gd name="connsiteX1043" fmla="*/ 2779610 w 9922465"/>
              <a:gd name="connsiteY1043" fmla="*/ 1391541 h 1934496"/>
              <a:gd name="connsiteX1044" fmla="*/ 2834801 w 9922465"/>
              <a:gd name="connsiteY1044" fmla="*/ 1336350 h 1934496"/>
              <a:gd name="connsiteX1045" fmla="*/ 2707848 w 9922465"/>
              <a:gd name="connsiteY1045" fmla="*/ 1336350 h 1934496"/>
              <a:gd name="connsiteX1046" fmla="*/ 2763042 w 9922465"/>
              <a:gd name="connsiteY1046" fmla="*/ 1391541 h 1934496"/>
              <a:gd name="connsiteX1047" fmla="*/ 2707848 w 9922465"/>
              <a:gd name="connsiteY1047" fmla="*/ 1446732 h 1934496"/>
              <a:gd name="connsiteX1048" fmla="*/ 2652656 w 9922465"/>
              <a:gd name="connsiteY1048" fmla="*/ 1391541 h 1934496"/>
              <a:gd name="connsiteX1049" fmla="*/ 2707848 w 9922465"/>
              <a:gd name="connsiteY1049" fmla="*/ 1336350 h 1934496"/>
              <a:gd name="connsiteX1050" fmla="*/ 2570875 w 9922465"/>
              <a:gd name="connsiteY1050" fmla="*/ 1336350 h 1934496"/>
              <a:gd name="connsiteX1051" fmla="*/ 2626067 w 9922465"/>
              <a:gd name="connsiteY1051" fmla="*/ 1391541 h 1934496"/>
              <a:gd name="connsiteX1052" fmla="*/ 2570875 w 9922465"/>
              <a:gd name="connsiteY1052" fmla="*/ 1446732 h 1934496"/>
              <a:gd name="connsiteX1053" fmla="*/ 2515683 w 9922465"/>
              <a:gd name="connsiteY1053" fmla="*/ 1391541 h 1934496"/>
              <a:gd name="connsiteX1054" fmla="*/ 2570875 w 9922465"/>
              <a:gd name="connsiteY1054" fmla="*/ 1336350 h 1934496"/>
              <a:gd name="connsiteX1055" fmla="*/ 2173314 w 9922465"/>
              <a:gd name="connsiteY1055" fmla="*/ 1336350 h 1934496"/>
              <a:gd name="connsiteX1056" fmla="*/ 2228507 w 9922465"/>
              <a:gd name="connsiteY1056" fmla="*/ 1391541 h 1934496"/>
              <a:gd name="connsiteX1057" fmla="*/ 2173314 w 9922465"/>
              <a:gd name="connsiteY1057" fmla="*/ 1446732 h 1934496"/>
              <a:gd name="connsiteX1058" fmla="*/ 2118122 w 9922465"/>
              <a:gd name="connsiteY1058" fmla="*/ 1391541 h 1934496"/>
              <a:gd name="connsiteX1059" fmla="*/ 2173314 w 9922465"/>
              <a:gd name="connsiteY1059" fmla="*/ 1336350 h 1934496"/>
              <a:gd name="connsiteX1060" fmla="*/ 2039678 w 9922465"/>
              <a:gd name="connsiteY1060" fmla="*/ 1336350 h 1934496"/>
              <a:gd name="connsiteX1061" fmla="*/ 2094870 w 9922465"/>
              <a:gd name="connsiteY1061" fmla="*/ 1391541 h 1934496"/>
              <a:gd name="connsiteX1062" fmla="*/ 2039678 w 9922465"/>
              <a:gd name="connsiteY1062" fmla="*/ 1446732 h 1934496"/>
              <a:gd name="connsiteX1063" fmla="*/ 1984484 w 9922465"/>
              <a:gd name="connsiteY1063" fmla="*/ 1391541 h 1934496"/>
              <a:gd name="connsiteX1064" fmla="*/ 2039678 w 9922465"/>
              <a:gd name="connsiteY1064" fmla="*/ 1336350 h 1934496"/>
              <a:gd name="connsiteX1065" fmla="*/ 1909381 w 9922465"/>
              <a:gd name="connsiteY1065" fmla="*/ 1336350 h 1934496"/>
              <a:gd name="connsiteX1066" fmla="*/ 1964575 w 9922465"/>
              <a:gd name="connsiteY1066" fmla="*/ 1391541 h 1934496"/>
              <a:gd name="connsiteX1067" fmla="*/ 1909381 w 9922465"/>
              <a:gd name="connsiteY1067" fmla="*/ 1446732 h 1934496"/>
              <a:gd name="connsiteX1068" fmla="*/ 1854188 w 9922465"/>
              <a:gd name="connsiteY1068" fmla="*/ 1391541 h 1934496"/>
              <a:gd name="connsiteX1069" fmla="*/ 1909381 w 9922465"/>
              <a:gd name="connsiteY1069" fmla="*/ 1336350 h 1934496"/>
              <a:gd name="connsiteX1070" fmla="*/ 1779086 w 9922465"/>
              <a:gd name="connsiteY1070" fmla="*/ 1336350 h 1934496"/>
              <a:gd name="connsiteX1071" fmla="*/ 1834278 w 9922465"/>
              <a:gd name="connsiteY1071" fmla="*/ 1391541 h 1934496"/>
              <a:gd name="connsiteX1072" fmla="*/ 1779086 w 9922465"/>
              <a:gd name="connsiteY1072" fmla="*/ 1446732 h 1934496"/>
              <a:gd name="connsiteX1073" fmla="*/ 1723892 w 9922465"/>
              <a:gd name="connsiteY1073" fmla="*/ 1391541 h 1934496"/>
              <a:gd name="connsiteX1074" fmla="*/ 1779086 w 9922465"/>
              <a:gd name="connsiteY1074" fmla="*/ 1336350 h 1934496"/>
              <a:gd name="connsiteX1075" fmla="*/ 1645448 w 9922465"/>
              <a:gd name="connsiteY1075" fmla="*/ 1336350 h 1934496"/>
              <a:gd name="connsiteX1076" fmla="*/ 1700644 w 9922465"/>
              <a:gd name="connsiteY1076" fmla="*/ 1391541 h 1934496"/>
              <a:gd name="connsiteX1077" fmla="*/ 1645448 w 9922465"/>
              <a:gd name="connsiteY1077" fmla="*/ 1446732 h 1934496"/>
              <a:gd name="connsiteX1078" fmla="*/ 1590256 w 9922465"/>
              <a:gd name="connsiteY1078" fmla="*/ 1391541 h 1934496"/>
              <a:gd name="connsiteX1079" fmla="*/ 1645448 w 9922465"/>
              <a:gd name="connsiteY1079" fmla="*/ 1336350 h 1934496"/>
              <a:gd name="connsiteX1080" fmla="*/ 1515160 w 9922465"/>
              <a:gd name="connsiteY1080" fmla="*/ 1336350 h 1934496"/>
              <a:gd name="connsiteX1081" fmla="*/ 1570346 w 9922465"/>
              <a:gd name="connsiteY1081" fmla="*/ 1391541 h 1934496"/>
              <a:gd name="connsiteX1082" fmla="*/ 1515160 w 9922465"/>
              <a:gd name="connsiteY1082" fmla="*/ 1446732 h 1934496"/>
              <a:gd name="connsiteX1083" fmla="*/ 1459963 w 9922465"/>
              <a:gd name="connsiteY1083" fmla="*/ 1391541 h 1934496"/>
              <a:gd name="connsiteX1084" fmla="*/ 1515160 w 9922465"/>
              <a:gd name="connsiteY1084" fmla="*/ 1336350 h 1934496"/>
              <a:gd name="connsiteX1085" fmla="*/ 1381522 w 9922465"/>
              <a:gd name="connsiteY1085" fmla="*/ 1336350 h 1934496"/>
              <a:gd name="connsiteX1086" fmla="*/ 1436714 w 9922465"/>
              <a:gd name="connsiteY1086" fmla="*/ 1391541 h 1934496"/>
              <a:gd name="connsiteX1087" fmla="*/ 1381522 w 9922465"/>
              <a:gd name="connsiteY1087" fmla="*/ 1446732 h 1934496"/>
              <a:gd name="connsiteX1088" fmla="*/ 1326330 w 9922465"/>
              <a:gd name="connsiteY1088" fmla="*/ 1391541 h 1934496"/>
              <a:gd name="connsiteX1089" fmla="*/ 1381522 w 9922465"/>
              <a:gd name="connsiteY1089" fmla="*/ 1336350 h 1934496"/>
              <a:gd name="connsiteX1090" fmla="*/ 1251229 w 9922465"/>
              <a:gd name="connsiteY1090" fmla="*/ 1336350 h 1934496"/>
              <a:gd name="connsiteX1091" fmla="*/ 1306421 w 9922465"/>
              <a:gd name="connsiteY1091" fmla="*/ 1391541 h 1934496"/>
              <a:gd name="connsiteX1092" fmla="*/ 1251229 w 9922465"/>
              <a:gd name="connsiteY1092" fmla="*/ 1446732 h 1934496"/>
              <a:gd name="connsiteX1093" fmla="*/ 1196037 w 9922465"/>
              <a:gd name="connsiteY1093" fmla="*/ 1391541 h 1934496"/>
              <a:gd name="connsiteX1094" fmla="*/ 1251229 w 9922465"/>
              <a:gd name="connsiteY1094" fmla="*/ 1336350 h 1934496"/>
              <a:gd name="connsiteX1095" fmla="*/ 1117592 w 9922465"/>
              <a:gd name="connsiteY1095" fmla="*/ 1336350 h 1934496"/>
              <a:gd name="connsiteX1096" fmla="*/ 1172785 w 9922465"/>
              <a:gd name="connsiteY1096" fmla="*/ 1391541 h 1934496"/>
              <a:gd name="connsiteX1097" fmla="*/ 1117592 w 9922465"/>
              <a:gd name="connsiteY1097" fmla="*/ 1446732 h 1934496"/>
              <a:gd name="connsiteX1098" fmla="*/ 1062400 w 9922465"/>
              <a:gd name="connsiteY1098" fmla="*/ 1391541 h 1934496"/>
              <a:gd name="connsiteX1099" fmla="*/ 1117592 w 9922465"/>
              <a:gd name="connsiteY1099" fmla="*/ 1336350 h 1934496"/>
              <a:gd name="connsiteX1100" fmla="*/ 980615 w 9922465"/>
              <a:gd name="connsiteY1100" fmla="*/ 1336350 h 1934496"/>
              <a:gd name="connsiteX1101" fmla="*/ 1035808 w 9922465"/>
              <a:gd name="connsiteY1101" fmla="*/ 1391541 h 1934496"/>
              <a:gd name="connsiteX1102" fmla="*/ 980615 w 9922465"/>
              <a:gd name="connsiteY1102" fmla="*/ 1446732 h 1934496"/>
              <a:gd name="connsiteX1103" fmla="*/ 925422 w 9922465"/>
              <a:gd name="connsiteY1103" fmla="*/ 1391541 h 1934496"/>
              <a:gd name="connsiteX1104" fmla="*/ 980615 w 9922465"/>
              <a:gd name="connsiteY1104" fmla="*/ 1336350 h 1934496"/>
              <a:gd name="connsiteX1105" fmla="*/ 9199101 w 9922465"/>
              <a:gd name="connsiteY1105" fmla="*/ 1336348 h 1934496"/>
              <a:gd name="connsiteX1106" fmla="*/ 9254293 w 9922465"/>
              <a:gd name="connsiteY1106" fmla="*/ 1391539 h 1934496"/>
              <a:gd name="connsiteX1107" fmla="*/ 9199101 w 9922465"/>
              <a:gd name="connsiteY1107" fmla="*/ 1446730 h 1934496"/>
              <a:gd name="connsiteX1108" fmla="*/ 9143909 w 9922465"/>
              <a:gd name="connsiteY1108" fmla="*/ 1391539 h 1934496"/>
              <a:gd name="connsiteX1109" fmla="*/ 9199101 w 9922465"/>
              <a:gd name="connsiteY1109" fmla="*/ 1336348 h 1934496"/>
              <a:gd name="connsiteX1110" fmla="*/ 9068807 w 9922465"/>
              <a:gd name="connsiteY1110" fmla="*/ 1336348 h 1934496"/>
              <a:gd name="connsiteX1111" fmla="*/ 9123999 w 9922465"/>
              <a:gd name="connsiteY1111" fmla="*/ 1391539 h 1934496"/>
              <a:gd name="connsiteX1112" fmla="*/ 9068807 w 9922465"/>
              <a:gd name="connsiteY1112" fmla="*/ 1446730 h 1934496"/>
              <a:gd name="connsiteX1113" fmla="*/ 9013615 w 9922465"/>
              <a:gd name="connsiteY1113" fmla="*/ 1391539 h 1934496"/>
              <a:gd name="connsiteX1114" fmla="*/ 9068807 w 9922465"/>
              <a:gd name="connsiteY1114" fmla="*/ 1336348 h 1934496"/>
              <a:gd name="connsiteX1115" fmla="*/ 8407316 w 9922465"/>
              <a:gd name="connsiteY1115" fmla="*/ 1336348 h 1934496"/>
              <a:gd name="connsiteX1116" fmla="*/ 8462508 w 9922465"/>
              <a:gd name="connsiteY1116" fmla="*/ 1391539 h 1934496"/>
              <a:gd name="connsiteX1117" fmla="*/ 8407316 w 9922465"/>
              <a:gd name="connsiteY1117" fmla="*/ 1446730 h 1934496"/>
              <a:gd name="connsiteX1118" fmla="*/ 8352124 w 9922465"/>
              <a:gd name="connsiteY1118" fmla="*/ 1391539 h 1934496"/>
              <a:gd name="connsiteX1119" fmla="*/ 8407316 w 9922465"/>
              <a:gd name="connsiteY1119" fmla="*/ 1336348 h 1934496"/>
              <a:gd name="connsiteX1120" fmla="*/ 8273682 w 9922465"/>
              <a:gd name="connsiteY1120" fmla="*/ 1336348 h 1934496"/>
              <a:gd name="connsiteX1121" fmla="*/ 8328874 w 9922465"/>
              <a:gd name="connsiteY1121" fmla="*/ 1391539 h 1934496"/>
              <a:gd name="connsiteX1122" fmla="*/ 8273682 w 9922465"/>
              <a:gd name="connsiteY1122" fmla="*/ 1446730 h 1934496"/>
              <a:gd name="connsiteX1123" fmla="*/ 8218490 w 9922465"/>
              <a:gd name="connsiteY1123" fmla="*/ 1391539 h 1934496"/>
              <a:gd name="connsiteX1124" fmla="*/ 8273682 w 9922465"/>
              <a:gd name="connsiteY1124" fmla="*/ 1336348 h 1934496"/>
              <a:gd name="connsiteX1125" fmla="*/ 8143388 w 9922465"/>
              <a:gd name="connsiteY1125" fmla="*/ 1336348 h 1934496"/>
              <a:gd name="connsiteX1126" fmla="*/ 8198580 w 9922465"/>
              <a:gd name="connsiteY1126" fmla="*/ 1391539 h 1934496"/>
              <a:gd name="connsiteX1127" fmla="*/ 8143388 w 9922465"/>
              <a:gd name="connsiteY1127" fmla="*/ 1446730 h 1934496"/>
              <a:gd name="connsiteX1128" fmla="*/ 8088196 w 9922465"/>
              <a:gd name="connsiteY1128" fmla="*/ 1391539 h 1934496"/>
              <a:gd name="connsiteX1129" fmla="*/ 8143388 w 9922465"/>
              <a:gd name="connsiteY1129" fmla="*/ 1336348 h 1934496"/>
              <a:gd name="connsiteX1130" fmla="*/ 8009753 w 9922465"/>
              <a:gd name="connsiteY1130" fmla="*/ 1336348 h 1934496"/>
              <a:gd name="connsiteX1131" fmla="*/ 8064945 w 9922465"/>
              <a:gd name="connsiteY1131" fmla="*/ 1391539 h 1934496"/>
              <a:gd name="connsiteX1132" fmla="*/ 8009753 w 9922465"/>
              <a:gd name="connsiteY1132" fmla="*/ 1446730 h 1934496"/>
              <a:gd name="connsiteX1133" fmla="*/ 7954561 w 9922465"/>
              <a:gd name="connsiteY1133" fmla="*/ 1391539 h 1934496"/>
              <a:gd name="connsiteX1134" fmla="*/ 8009753 w 9922465"/>
              <a:gd name="connsiteY1134" fmla="*/ 1336348 h 1934496"/>
              <a:gd name="connsiteX1135" fmla="*/ 7876118 w 9922465"/>
              <a:gd name="connsiteY1135" fmla="*/ 1336348 h 1934496"/>
              <a:gd name="connsiteX1136" fmla="*/ 7931310 w 9922465"/>
              <a:gd name="connsiteY1136" fmla="*/ 1391539 h 1934496"/>
              <a:gd name="connsiteX1137" fmla="*/ 7876118 w 9922465"/>
              <a:gd name="connsiteY1137" fmla="*/ 1446730 h 1934496"/>
              <a:gd name="connsiteX1138" fmla="*/ 7820926 w 9922465"/>
              <a:gd name="connsiteY1138" fmla="*/ 1391539 h 1934496"/>
              <a:gd name="connsiteX1139" fmla="*/ 7876118 w 9922465"/>
              <a:gd name="connsiteY1139" fmla="*/ 1336348 h 1934496"/>
              <a:gd name="connsiteX1140" fmla="*/ 7745823 w 9922465"/>
              <a:gd name="connsiteY1140" fmla="*/ 1336348 h 1934496"/>
              <a:gd name="connsiteX1141" fmla="*/ 7801015 w 9922465"/>
              <a:gd name="connsiteY1141" fmla="*/ 1391539 h 1934496"/>
              <a:gd name="connsiteX1142" fmla="*/ 7745823 w 9922465"/>
              <a:gd name="connsiteY1142" fmla="*/ 1446730 h 1934496"/>
              <a:gd name="connsiteX1143" fmla="*/ 7690631 w 9922465"/>
              <a:gd name="connsiteY1143" fmla="*/ 1391539 h 1934496"/>
              <a:gd name="connsiteX1144" fmla="*/ 7745823 w 9922465"/>
              <a:gd name="connsiteY1144" fmla="*/ 1336348 h 1934496"/>
              <a:gd name="connsiteX1145" fmla="*/ 185475 w 9922465"/>
              <a:gd name="connsiteY1145" fmla="*/ 1336348 h 1934496"/>
              <a:gd name="connsiteX1146" fmla="*/ 240666 w 9922465"/>
              <a:gd name="connsiteY1146" fmla="*/ 1391539 h 1934496"/>
              <a:gd name="connsiteX1147" fmla="*/ 185475 w 9922465"/>
              <a:gd name="connsiteY1147" fmla="*/ 1446730 h 1934496"/>
              <a:gd name="connsiteX1148" fmla="*/ 130283 w 9922465"/>
              <a:gd name="connsiteY1148" fmla="*/ 1391539 h 1934496"/>
              <a:gd name="connsiteX1149" fmla="*/ 185475 w 9922465"/>
              <a:gd name="connsiteY1149" fmla="*/ 1336348 h 1934496"/>
              <a:gd name="connsiteX1150" fmla="*/ 9199101 w 9922465"/>
              <a:gd name="connsiteY1150" fmla="*/ 1219421 h 1934496"/>
              <a:gd name="connsiteX1151" fmla="*/ 9254293 w 9922465"/>
              <a:gd name="connsiteY1151" fmla="*/ 1274612 h 1934496"/>
              <a:gd name="connsiteX1152" fmla="*/ 9199101 w 9922465"/>
              <a:gd name="connsiteY1152" fmla="*/ 1329803 h 1934496"/>
              <a:gd name="connsiteX1153" fmla="*/ 9143909 w 9922465"/>
              <a:gd name="connsiteY1153" fmla="*/ 1274612 h 1934496"/>
              <a:gd name="connsiteX1154" fmla="*/ 9199101 w 9922465"/>
              <a:gd name="connsiteY1154" fmla="*/ 1219421 h 1934496"/>
              <a:gd name="connsiteX1155" fmla="*/ 9068807 w 9922465"/>
              <a:gd name="connsiteY1155" fmla="*/ 1219421 h 1934496"/>
              <a:gd name="connsiteX1156" fmla="*/ 9123999 w 9922465"/>
              <a:gd name="connsiteY1156" fmla="*/ 1274612 h 1934496"/>
              <a:gd name="connsiteX1157" fmla="*/ 9068807 w 9922465"/>
              <a:gd name="connsiteY1157" fmla="*/ 1329803 h 1934496"/>
              <a:gd name="connsiteX1158" fmla="*/ 9013615 w 9922465"/>
              <a:gd name="connsiteY1158" fmla="*/ 1274612 h 1934496"/>
              <a:gd name="connsiteX1159" fmla="*/ 9068807 w 9922465"/>
              <a:gd name="connsiteY1159" fmla="*/ 1219421 h 1934496"/>
              <a:gd name="connsiteX1160" fmla="*/ 8537612 w 9922465"/>
              <a:gd name="connsiteY1160" fmla="*/ 1219421 h 1934496"/>
              <a:gd name="connsiteX1161" fmla="*/ 8592804 w 9922465"/>
              <a:gd name="connsiteY1161" fmla="*/ 1274612 h 1934496"/>
              <a:gd name="connsiteX1162" fmla="*/ 8537612 w 9922465"/>
              <a:gd name="connsiteY1162" fmla="*/ 1329803 h 1934496"/>
              <a:gd name="connsiteX1163" fmla="*/ 8482420 w 9922465"/>
              <a:gd name="connsiteY1163" fmla="*/ 1274612 h 1934496"/>
              <a:gd name="connsiteX1164" fmla="*/ 8537612 w 9922465"/>
              <a:gd name="connsiteY1164" fmla="*/ 1219421 h 1934496"/>
              <a:gd name="connsiteX1165" fmla="*/ 8407316 w 9922465"/>
              <a:gd name="connsiteY1165" fmla="*/ 1219421 h 1934496"/>
              <a:gd name="connsiteX1166" fmla="*/ 8462508 w 9922465"/>
              <a:gd name="connsiteY1166" fmla="*/ 1274612 h 1934496"/>
              <a:gd name="connsiteX1167" fmla="*/ 8407316 w 9922465"/>
              <a:gd name="connsiteY1167" fmla="*/ 1329803 h 1934496"/>
              <a:gd name="connsiteX1168" fmla="*/ 8352124 w 9922465"/>
              <a:gd name="connsiteY1168" fmla="*/ 1274612 h 1934496"/>
              <a:gd name="connsiteX1169" fmla="*/ 8407316 w 9922465"/>
              <a:gd name="connsiteY1169" fmla="*/ 1219421 h 1934496"/>
              <a:gd name="connsiteX1170" fmla="*/ 8273682 w 9922465"/>
              <a:gd name="connsiteY1170" fmla="*/ 1219421 h 1934496"/>
              <a:gd name="connsiteX1171" fmla="*/ 8328874 w 9922465"/>
              <a:gd name="connsiteY1171" fmla="*/ 1274612 h 1934496"/>
              <a:gd name="connsiteX1172" fmla="*/ 8273682 w 9922465"/>
              <a:gd name="connsiteY1172" fmla="*/ 1329803 h 1934496"/>
              <a:gd name="connsiteX1173" fmla="*/ 8218490 w 9922465"/>
              <a:gd name="connsiteY1173" fmla="*/ 1274612 h 1934496"/>
              <a:gd name="connsiteX1174" fmla="*/ 8273682 w 9922465"/>
              <a:gd name="connsiteY1174" fmla="*/ 1219421 h 1934496"/>
              <a:gd name="connsiteX1175" fmla="*/ 8143388 w 9922465"/>
              <a:gd name="connsiteY1175" fmla="*/ 1219421 h 1934496"/>
              <a:gd name="connsiteX1176" fmla="*/ 8198580 w 9922465"/>
              <a:gd name="connsiteY1176" fmla="*/ 1274612 h 1934496"/>
              <a:gd name="connsiteX1177" fmla="*/ 8143388 w 9922465"/>
              <a:gd name="connsiteY1177" fmla="*/ 1329803 h 1934496"/>
              <a:gd name="connsiteX1178" fmla="*/ 8088196 w 9922465"/>
              <a:gd name="connsiteY1178" fmla="*/ 1274612 h 1934496"/>
              <a:gd name="connsiteX1179" fmla="*/ 8143388 w 9922465"/>
              <a:gd name="connsiteY1179" fmla="*/ 1219421 h 1934496"/>
              <a:gd name="connsiteX1180" fmla="*/ 8009753 w 9922465"/>
              <a:gd name="connsiteY1180" fmla="*/ 1219421 h 1934496"/>
              <a:gd name="connsiteX1181" fmla="*/ 8064945 w 9922465"/>
              <a:gd name="connsiteY1181" fmla="*/ 1274612 h 1934496"/>
              <a:gd name="connsiteX1182" fmla="*/ 8009753 w 9922465"/>
              <a:gd name="connsiteY1182" fmla="*/ 1329803 h 1934496"/>
              <a:gd name="connsiteX1183" fmla="*/ 7954561 w 9922465"/>
              <a:gd name="connsiteY1183" fmla="*/ 1274612 h 1934496"/>
              <a:gd name="connsiteX1184" fmla="*/ 8009753 w 9922465"/>
              <a:gd name="connsiteY1184" fmla="*/ 1219421 h 1934496"/>
              <a:gd name="connsiteX1185" fmla="*/ 7876118 w 9922465"/>
              <a:gd name="connsiteY1185" fmla="*/ 1219421 h 1934496"/>
              <a:gd name="connsiteX1186" fmla="*/ 7931310 w 9922465"/>
              <a:gd name="connsiteY1186" fmla="*/ 1274612 h 1934496"/>
              <a:gd name="connsiteX1187" fmla="*/ 7876118 w 9922465"/>
              <a:gd name="connsiteY1187" fmla="*/ 1329803 h 1934496"/>
              <a:gd name="connsiteX1188" fmla="*/ 7820926 w 9922465"/>
              <a:gd name="connsiteY1188" fmla="*/ 1274612 h 1934496"/>
              <a:gd name="connsiteX1189" fmla="*/ 7876118 w 9922465"/>
              <a:gd name="connsiteY1189" fmla="*/ 1219421 h 1934496"/>
              <a:gd name="connsiteX1190" fmla="*/ 7745823 w 9922465"/>
              <a:gd name="connsiteY1190" fmla="*/ 1219421 h 1934496"/>
              <a:gd name="connsiteX1191" fmla="*/ 7801015 w 9922465"/>
              <a:gd name="connsiteY1191" fmla="*/ 1274612 h 1934496"/>
              <a:gd name="connsiteX1192" fmla="*/ 7745823 w 9922465"/>
              <a:gd name="connsiteY1192" fmla="*/ 1329803 h 1934496"/>
              <a:gd name="connsiteX1193" fmla="*/ 7690631 w 9922465"/>
              <a:gd name="connsiteY1193" fmla="*/ 1274612 h 1934496"/>
              <a:gd name="connsiteX1194" fmla="*/ 7745823 w 9922465"/>
              <a:gd name="connsiteY1194" fmla="*/ 1219421 h 1934496"/>
              <a:gd name="connsiteX1195" fmla="*/ 7608849 w 9922465"/>
              <a:gd name="connsiteY1195" fmla="*/ 1219421 h 1934496"/>
              <a:gd name="connsiteX1196" fmla="*/ 7664041 w 9922465"/>
              <a:gd name="connsiteY1196" fmla="*/ 1274612 h 1934496"/>
              <a:gd name="connsiteX1197" fmla="*/ 7608849 w 9922465"/>
              <a:gd name="connsiteY1197" fmla="*/ 1329803 h 1934496"/>
              <a:gd name="connsiteX1198" fmla="*/ 7553657 w 9922465"/>
              <a:gd name="connsiteY1198" fmla="*/ 1274612 h 1934496"/>
              <a:gd name="connsiteX1199" fmla="*/ 7608849 w 9922465"/>
              <a:gd name="connsiteY1199" fmla="*/ 1219421 h 1934496"/>
              <a:gd name="connsiteX1200" fmla="*/ 7481897 w 9922465"/>
              <a:gd name="connsiteY1200" fmla="*/ 1219421 h 1934496"/>
              <a:gd name="connsiteX1201" fmla="*/ 7537089 w 9922465"/>
              <a:gd name="connsiteY1201" fmla="*/ 1274612 h 1934496"/>
              <a:gd name="connsiteX1202" fmla="*/ 7481897 w 9922465"/>
              <a:gd name="connsiteY1202" fmla="*/ 1329803 h 1934496"/>
              <a:gd name="connsiteX1203" fmla="*/ 7426705 w 9922465"/>
              <a:gd name="connsiteY1203" fmla="*/ 1274612 h 1934496"/>
              <a:gd name="connsiteX1204" fmla="*/ 7481897 w 9922465"/>
              <a:gd name="connsiteY1204" fmla="*/ 1219421 h 1934496"/>
              <a:gd name="connsiteX1205" fmla="*/ 7341579 w 9922465"/>
              <a:gd name="connsiteY1205" fmla="*/ 1219421 h 1934496"/>
              <a:gd name="connsiteX1206" fmla="*/ 7396771 w 9922465"/>
              <a:gd name="connsiteY1206" fmla="*/ 1274612 h 1934496"/>
              <a:gd name="connsiteX1207" fmla="*/ 7341579 w 9922465"/>
              <a:gd name="connsiteY1207" fmla="*/ 1329803 h 1934496"/>
              <a:gd name="connsiteX1208" fmla="*/ 7286387 w 9922465"/>
              <a:gd name="connsiteY1208" fmla="*/ 1274612 h 1934496"/>
              <a:gd name="connsiteX1209" fmla="*/ 7341579 w 9922465"/>
              <a:gd name="connsiteY1209" fmla="*/ 1219421 h 1934496"/>
              <a:gd name="connsiteX1210" fmla="*/ 7211286 w 9922465"/>
              <a:gd name="connsiteY1210" fmla="*/ 1219421 h 1934496"/>
              <a:gd name="connsiteX1211" fmla="*/ 7266478 w 9922465"/>
              <a:gd name="connsiteY1211" fmla="*/ 1274612 h 1934496"/>
              <a:gd name="connsiteX1212" fmla="*/ 7211286 w 9922465"/>
              <a:gd name="connsiteY1212" fmla="*/ 1329803 h 1934496"/>
              <a:gd name="connsiteX1213" fmla="*/ 7156094 w 9922465"/>
              <a:gd name="connsiteY1213" fmla="*/ 1274612 h 1934496"/>
              <a:gd name="connsiteX1214" fmla="*/ 7211286 w 9922465"/>
              <a:gd name="connsiteY1214" fmla="*/ 1219421 h 1934496"/>
              <a:gd name="connsiteX1215" fmla="*/ 7080993 w 9922465"/>
              <a:gd name="connsiteY1215" fmla="*/ 1219421 h 1934496"/>
              <a:gd name="connsiteX1216" fmla="*/ 7136185 w 9922465"/>
              <a:gd name="connsiteY1216" fmla="*/ 1274612 h 1934496"/>
              <a:gd name="connsiteX1217" fmla="*/ 7080993 w 9922465"/>
              <a:gd name="connsiteY1217" fmla="*/ 1329803 h 1934496"/>
              <a:gd name="connsiteX1218" fmla="*/ 7025801 w 9922465"/>
              <a:gd name="connsiteY1218" fmla="*/ 1274612 h 1934496"/>
              <a:gd name="connsiteX1219" fmla="*/ 7080993 w 9922465"/>
              <a:gd name="connsiteY1219" fmla="*/ 1219421 h 1934496"/>
              <a:gd name="connsiteX1220" fmla="*/ 6947357 w 9922465"/>
              <a:gd name="connsiteY1220" fmla="*/ 1219421 h 1934496"/>
              <a:gd name="connsiteX1221" fmla="*/ 7002549 w 9922465"/>
              <a:gd name="connsiteY1221" fmla="*/ 1274612 h 1934496"/>
              <a:gd name="connsiteX1222" fmla="*/ 6947357 w 9922465"/>
              <a:gd name="connsiteY1222" fmla="*/ 1329803 h 1934496"/>
              <a:gd name="connsiteX1223" fmla="*/ 6892165 w 9922465"/>
              <a:gd name="connsiteY1223" fmla="*/ 1274612 h 1934496"/>
              <a:gd name="connsiteX1224" fmla="*/ 6947357 w 9922465"/>
              <a:gd name="connsiteY1224" fmla="*/ 1219421 h 1934496"/>
              <a:gd name="connsiteX1225" fmla="*/ 6817064 w 9922465"/>
              <a:gd name="connsiteY1225" fmla="*/ 1219421 h 1934496"/>
              <a:gd name="connsiteX1226" fmla="*/ 6872256 w 9922465"/>
              <a:gd name="connsiteY1226" fmla="*/ 1274612 h 1934496"/>
              <a:gd name="connsiteX1227" fmla="*/ 6817064 w 9922465"/>
              <a:gd name="connsiteY1227" fmla="*/ 1329803 h 1934496"/>
              <a:gd name="connsiteX1228" fmla="*/ 6761872 w 9922465"/>
              <a:gd name="connsiteY1228" fmla="*/ 1274612 h 1934496"/>
              <a:gd name="connsiteX1229" fmla="*/ 6817064 w 9922465"/>
              <a:gd name="connsiteY1229" fmla="*/ 1219421 h 1934496"/>
              <a:gd name="connsiteX1230" fmla="*/ 6683431 w 9922465"/>
              <a:gd name="connsiteY1230" fmla="*/ 1219421 h 1934496"/>
              <a:gd name="connsiteX1231" fmla="*/ 6738623 w 9922465"/>
              <a:gd name="connsiteY1231" fmla="*/ 1274612 h 1934496"/>
              <a:gd name="connsiteX1232" fmla="*/ 6683431 w 9922465"/>
              <a:gd name="connsiteY1232" fmla="*/ 1329803 h 1934496"/>
              <a:gd name="connsiteX1233" fmla="*/ 6628239 w 9922465"/>
              <a:gd name="connsiteY1233" fmla="*/ 1274612 h 1934496"/>
              <a:gd name="connsiteX1234" fmla="*/ 6683431 w 9922465"/>
              <a:gd name="connsiteY1234" fmla="*/ 1219421 h 1934496"/>
              <a:gd name="connsiteX1235" fmla="*/ 6553137 w 9922465"/>
              <a:gd name="connsiteY1235" fmla="*/ 1219421 h 1934496"/>
              <a:gd name="connsiteX1236" fmla="*/ 6608329 w 9922465"/>
              <a:gd name="connsiteY1236" fmla="*/ 1274612 h 1934496"/>
              <a:gd name="connsiteX1237" fmla="*/ 6553137 w 9922465"/>
              <a:gd name="connsiteY1237" fmla="*/ 1329803 h 1934496"/>
              <a:gd name="connsiteX1238" fmla="*/ 6497945 w 9922465"/>
              <a:gd name="connsiteY1238" fmla="*/ 1274612 h 1934496"/>
              <a:gd name="connsiteX1239" fmla="*/ 6553137 w 9922465"/>
              <a:gd name="connsiteY1239" fmla="*/ 1219421 h 1934496"/>
              <a:gd name="connsiteX1240" fmla="*/ 6419502 w 9922465"/>
              <a:gd name="connsiteY1240" fmla="*/ 1219421 h 1934496"/>
              <a:gd name="connsiteX1241" fmla="*/ 6474694 w 9922465"/>
              <a:gd name="connsiteY1241" fmla="*/ 1274612 h 1934496"/>
              <a:gd name="connsiteX1242" fmla="*/ 6419502 w 9922465"/>
              <a:gd name="connsiteY1242" fmla="*/ 1329803 h 1934496"/>
              <a:gd name="connsiteX1243" fmla="*/ 6364310 w 9922465"/>
              <a:gd name="connsiteY1243" fmla="*/ 1274612 h 1934496"/>
              <a:gd name="connsiteX1244" fmla="*/ 6419502 w 9922465"/>
              <a:gd name="connsiteY1244" fmla="*/ 1219421 h 1934496"/>
              <a:gd name="connsiteX1245" fmla="*/ 6289207 w 9922465"/>
              <a:gd name="connsiteY1245" fmla="*/ 1219421 h 1934496"/>
              <a:gd name="connsiteX1246" fmla="*/ 6344399 w 9922465"/>
              <a:gd name="connsiteY1246" fmla="*/ 1274612 h 1934496"/>
              <a:gd name="connsiteX1247" fmla="*/ 6289207 w 9922465"/>
              <a:gd name="connsiteY1247" fmla="*/ 1329803 h 1934496"/>
              <a:gd name="connsiteX1248" fmla="*/ 6234015 w 9922465"/>
              <a:gd name="connsiteY1248" fmla="*/ 1274612 h 1934496"/>
              <a:gd name="connsiteX1249" fmla="*/ 6289207 w 9922465"/>
              <a:gd name="connsiteY1249" fmla="*/ 1219421 h 1934496"/>
              <a:gd name="connsiteX1250" fmla="*/ 6155573 w 9922465"/>
              <a:gd name="connsiteY1250" fmla="*/ 1219421 h 1934496"/>
              <a:gd name="connsiteX1251" fmla="*/ 6210765 w 9922465"/>
              <a:gd name="connsiteY1251" fmla="*/ 1274612 h 1934496"/>
              <a:gd name="connsiteX1252" fmla="*/ 6155573 w 9922465"/>
              <a:gd name="connsiteY1252" fmla="*/ 1329803 h 1934496"/>
              <a:gd name="connsiteX1253" fmla="*/ 6100381 w 9922465"/>
              <a:gd name="connsiteY1253" fmla="*/ 1274612 h 1934496"/>
              <a:gd name="connsiteX1254" fmla="*/ 6155573 w 9922465"/>
              <a:gd name="connsiteY1254" fmla="*/ 1219421 h 1934496"/>
              <a:gd name="connsiteX1255" fmla="*/ 6021939 w 9922465"/>
              <a:gd name="connsiteY1255" fmla="*/ 1219421 h 1934496"/>
              <a:gd name="connsiteX1256" fmla="*/ 6077131 w 9922465"/>
              <a:gd name="connsiteY1256" fmla="*/ 1274612 h 1934496"/>
              <a:gd name="connsiteX1257" fmla="*/ 6021939 w 9922465"/>
              <a:gd name="connsiteY1257" fmla="*/ 1329803 h 1934496"/>
              <a:gd name="connsiteX1258" fmla="*/ 5966747 w 9922465"/>
              <a:gd name="connsiteY1258" fmla="*/ 1274612 h 1934496"/>
              <a:gd name="connsiteX1259" fmla="*/ 6021939 w 9922465"/>
              <a:gd name="connsiteY1259" fmla="*/ 1219421 h 1934496"/>
              <a:gd name="connsiteX1260" fmla="*/ 5884964 w 9922465"/>
              <a:gd name="connsiteY1260" fmla="*/ 1219421 h 1934496"/>
              <a:gd name="connsiteX1261" fmla="*/ 5940156 w 9922465"/>
              <a:gd name="connsiteY1261" fmla="*/ 1274612 h 1934496"/>
              <a:gd name="connsiteX1262" fmla="*/ 5884964 w 9922465"/>
              <a:gd name="connsiteY1262" fmla="*/ 1329803 h 1934496"/>
              <a:gd name="connsiteX1263" fmla="*/ 5829772 w 9922465"/>
              <a:gd name="connsiteY1263" fmla="*/ 1274612 h 1934496"/>
              <a:gd name="connsiteX1264" fmla="*/ 5884964 w 9922465"/>
              <a:gd name="connsiteY1264" fmla="*/ 1219421 h 1934496"/>
              <a:gd name="connsiteX1265" fmla="*/ 5754668 w 9922465"/>
              <a:gd name="connsiteY1265" fmla="*/ 1219421 h 1934496"/>
              <a:gd name="connsiteX1266" fmla="*/ 5809860 w 9922465"/>
              <a:gd name="connsiteY1266" fmla="*/ 1274612 h 1934496"/>
              <a:gd name="connsiteX1267" fmla="*/ 5754668 w 9922465"/>
              <a:gd name="connsiteY1267" fmla="*/ 1329803 h 1934496"/>
              <a:gd name="connsiteX1268" fmla="*/ 5699476 w 9922465"/>
              <a:gd name="connsiteY1268" fmla="*/ 1274612 h 1934496"/>
              <a:gd name="connsiteX1269" fmla="*/ 5754668 w 9922465"/>
              <a:gd name="connsiteY1269" fmla="*/ 1219421 h 1934496"/>
              <a:gd name="connsiteX1270" fmla="*/ 5621034 w 9922465"/>
              <a:gd name="connsiteY1270" fmla="*/ 1219421 h 1934496"/>
              <a:gd name="connsiteX1271" fmla="*/ 5676226 w 9922465"/>
              <a:gd name="connsiteY1271" fmla="*/ 1274612 h 1934496"/>
              <a:gd name="connsiteX1272" fmla="*/ 5621034 w 9922465"/>
              <a:gd name="connsiteY1272" fmla="*/ 1329803 h 1934496"/>
              <a:gd name="connsiteX1273" fmla="*/ 5565842 w 9922465"/>
              <a:gd name="connsiteY1273" fmla="*/ 1274612 h 1934496"/>
              <a:gd name="connsiteX1274" fmla="*/ 5621034 w 9922465"/>
              <a:gd name="connsiteY1274" fmla="*/ 1219421 h 1934496"/>
              <a:gd name="connsiteX1275" fmla="*/ 5487399 w 9922465"/>
              <a:gd name="connsiteY1275" fmla="*/ 1219421 h 1934496"/>
              <a:gd name="connsiteX1276" fmla="*/ 5542591 w 9922465"/>
              <a:gd name="connsiteY1276" fmla="*/ 1274612 h 1934496"/>
              <a:gd name="connsiteX1277" fmla="*/ 5487399 w 9922465"/>
              <a:gd name="connsiteY1277" fmla="*/ 1329803 h 1934496"/>
              <a:gd name="connsiteX1278" fmla="*/ 5432207 w 9922465"/>
              <a:gd name="connsiteY1278" fmla="*/ 1274612 h 1934496"/>
              <a:gd name="connsiteX1279" fmla="*/ 5487399 w 9922465"/>
              <a:gd name="connsiteY1279" fmla="*/ 1219421 h 1934496"/>
              <a:gd name="connsiteX1280" fmla="*/ 5357106 w 9922465"/>
              <a:gd name="connsiteY1280" fmla="*/ 1219421 h 1934496"/>
              <a:gd name="connsiteX1281" fmla="*/ 5412298 w 9922465"/>
              <a:gd name="connsiteY1281" fmla="*/ 1274612 h 1934496"/>
              <a:gd name="connsiteX1282" fmla="*/ 5357106 w 9922465"/>
              <a:gd name="connsiteY1282" fmla="*/ 1329803 h 1934496"/>
              <a:gd name="connsiteX1283" fmla="*/ 5301914 w 9922465"/>
              <a:gd name="connsiteY1283" fmla="*/ 1274612 h 1934496"/>
              <a:gd name="connsiteX1284" fmla="*/ 5357106 w 9922465"/>
              <a:gd name="connsiteY1284" fmla="*/ 1219421 h 1934496"/>
              <a:gd name="connsiteX1285" fmla="*/ 5093178 w 9922465"/>
              <a:gd name="connsiteY1285" fmla="*/ 1219421 h 1934496"/>
              <a:gd name="connsiteX1286" fmla="*/ 5148370 w 9922465"/>
              <a:gd name="connsiteY1286" fmla="*/ 1274612 h 1934496"/>
              <a:gd name="connsiteX1287" fmla="*/ 5093178 w 9922465"/>
              <a:gd name="connsiteY1287" fmla="*/ 1329803 h 1934496"/>
              <a:gd name="connsiteX1288" fmla="*/ 5037986 w 9922465"/>
              <a:gd name="connsiteY1288" fmla="*/ 1274612 h 1934496"/>
              <a:gd name="connsiteX1289" fmla="*/ 5093178 w 9922465"/>
              <a:gd name="connsiteY1289" fmla="*/ 1219421 h 1934496"/>
              <a:gd name="connsiteX1290" fmla="*/ 4959542 w 9922465"/>
              <a:gd name="connsiteY1290" fmla="*/ 1219421 h 1934496"/>
              <a:gd name="connsiteX1291" fmla="*/ 5014734 w 9922465"/>
              <a:gd name="connsiteY1291" fmla="*/ 1274612 h 1934496"/>
              <a:gd name="connsiteX1292" fmla="*/ 4959542 w 9922465"/>
              <a:gd name="connsiteY1292" fmla="*/ 1329803 h 1934496"/>
              <a:gd name="connsiteX1293" fmla="*/ 4904350 w 9922465"/>
              <a:gd name="connsiteY1293" fmla="*/ 1274612 h 1934496"/>
              <a:gd name="connsiteX1294" fmla="*/ 4959542 w 9922465"/>
              <a:gd name="connsiteY1294" fmla="*/ 1219421 h 1934496"/>
              <a:gd name="connsiteX1295" fmla="*/ 4829250 w 9922465"/>
              <a:gd name="connsiteY1295" fmla="*/ 1219421 h 1934496"/>
              <a:gd name="connsiteX1296" fmla="*/ 4884442 w 9922465"/>
              <a:gd name="connsiteY1296" fmla="*/ 1274612 h 1934496"/>
              <a:gd name="connsiteX1297" fmla="*/ 4829250 w 9922465"/>
              <a:gd name="connsiteY1297" fmla="*/ 1329803 h 1934496"/>
              <a:gd name="connsiteX1298" fmla="*/ 4774058 w 9922465"/>
              <a:gd name="connsiteY1298" fmla="*/ 1274612 h 1934496"/>
              <a:gd name="connsiteX1299" fmla="*/ 4829250 w 9922465"/>
              <a:gd name="connsiteY1299" fmla="*/ 1219421 h 1934496"/>
              <a:gd name="connsiteX1300" fmla="*/ 319111 w 9922465"/>
              <a:gd name="connsiteY1300" fmla="*/ 1219421 h 1934496"/>
              <a:gd name="connsiteX1301" fmla="*/ 374305 w 9922465"/>
              <a:gd name="connsiteY1301" fmla="*/ 1274612 h 1934496"/>
              <a:gd name="connsiteX1302" fmla="*/ 319111 w 9922465"/>
              <a:gd name="connsiteY1302" fmla="*/ 1329803 h 1934496"/>
              <a:gd name="connsiteX1303" fmla="*/ 263920 w 9922465"/>
              <a:gd name="connsiteY1303" fmla="*/ 1274612 h 1934496"/>
              <a:gd name="connsiteX1304" fmla="*/ 319111 w 9922465"/>
              <a:gd name="connsiteY1304" fmla="*/ 1219421 h 1934496"/>
              <a:gd name="connsiteX1305" fmla="*/ 185480 w 9922465"/>
              <a:gd name="connsiteY1305" fmla="*/ 1219421 h 1934496"/>
              <a:gd name="connsiteX1306" fmla="*/ 240671 w 9922465"/>
              <a:gd name="connsiteY1306" fmla="*/ 1274612 h 1934496"/>
              <a:gd name="connsiteX1307" fmla="*/ 185480 w 9922465"/>
              <a:gd name="connsiteY1307" fmla="*/ 1329803 h 1934496"/>
              <a:gd name="connsiteX1308" fmla="*/ 130288 w 9922465"/>
              <a:gd name="connsiteY1308" fmla="*/ 1274612 h 1934496"/>
              <a:gd name="connsiteX1309" fmla="*/ 185480 w 9922465"/>
              <a:gd name="connsiteY1309" fmla="*/ 1219421 h 1934496"/>
              <a:gd name="connsiteX1310" fmla="*/ 449407 w 9922465"/>
              <a:gd name="connsiteY1310" fmla="*/ 1219419 h 1934496"/>
              <a:gd name="connsiteX1311" fmla="*/ 504600 w 9922465"/>
              <a:gd name="connsiteY1311" fmla="*/ 1274610 h 1934496"/>
              <a:gd name="connsiteX1312" fmla="*/ 449407 w 9922465"/>
              <a:gd name="connsiteY1312" fmla="*/ 1329801 h 1934496"/>
              <a:gd name="connsiteX1313" fmla="*/ 394214 w 9922465"/>
              <a:gd name="connsiteY1313" fmla="*/ 1274610 h 1934496"/>
              <a:gd name="connsiteX1314" fmla="*/ 449407 w 9922465"/>
              <a:gd name="connsiteY1314" fmla="*/ 1219419 h 1934496"/>
              <a:gd name="connsiteX1315" fmla="*/ 4565322 w 9922465"/>
              <a:gd name="connsiteY1315" fmla="*/ 1219417 h 1934496"/>
              <a:gd name="connsiteX1316" fmla="*/ 4620514 w 9922465"/>
              <a:gd name="connsiteY1316" fmla="*/ 1274608 h 1934496"/>
              <a:gd name="connsiteX1317" fmla="*/ 4565322 w 9922465"/>
              <a:gd name="connsiteY1317" fmla="*/ 1329799 h 1934496"/>
              <a:gd name="connsiteX1318" fmla="*/ 4510130 w 9922465"/>
              <a:gd name="connsiteY1318" fmla="*/ 1274608 h 1934496"/>
              <a:gd name="connsiteX1319" fmla="*/ 4565322 w 9922465"/>
              <a:gd name="connsiteY1319" fmla="*/ 1219417 h 1934496"/>
              <a:gd name="connsiteX1320" fmla="*/ 2834811 w 9922465"/>
              <a:gd name="connsiteY1320" fmla="*/ 1219417 h 1934496"/>
              <a:gd name="connsiteX1321" fmla="*/ 2890003 w 9922465"/>
              <a:gd name="connsiteY1321" fmla="*/ 1274608 h 1934496"/>
              <a:gd name="connsiteX1322" fmla="*/ 2834811 w 9922465"/>
              <a:gd name="connsiteY1322" fmla="*/ 1329799 h 1934496"/>
              <a:gd name="connsiteX1323" fmla="*/ 2779620 w 9922465"/>
              <a:gd name="connsiteY1323" fmla="*/ 1274608 h 1934496"/>
              <a:gd name="connsiteX1324" fmla="*/ 2834811 w 9922465"/>
              <a:gd name="connsiteY1324" fmla="*/ 1219417 h 1934496"/>
              <a:gd name="connsiteX1325" fmla="*/ 2707858 w 9922465"/>
              <a:gd name="connsiteY1325" fmla="*/ 1219417 h 1934496"/>
              <a:gd name="connsiteX1326" fmla="*/ 2763052 w 9922465"/>
              <a:gd name="connsiteY1326" fmla="*/ 1274608 h 1934496"/>
              <a:gd name="connsiteX1327" fmla="*/ 2707858 w 9922465"/>
              <a:gd name="connsiteY1327" fmla="*/ 1329799 h 1934496"/>
              <a:gd name="connsiteX1328" fmla="*/ 2652667 w 9922465"/>
              <a:gd name="connsiteY1328" fmla="*/ 1274608 h 1934496"/>
              <a:gd name="connsiteX1329" fmla="*/ 2707858 w 9922465"/>
              <a:gd name="connsiteY1329" fmla="*/ 1219417 h 1934496"/>
              <a:gd name="connsiteX1330" fmla="*/ 2570885 w 9922465"/>
              <a:gd name="connsiteY1330" fmla="*/ 1219417 h 1934496"/>
              <a:gd name="connsiteX1331" fmla="*/ 2626075 w 9922465"/>
              <a:gd name="connsiteY1331" fmla="*/ 1274608 h 1934496"/>
              <a:gd name="connsiteX1332" fmla="*/ 2570885 w 9922465"/>
              <a:gd name="connsiteY1332" fmla="*/ 1329799 h 1934496"/>
              <a:gd name="connsiteX1333" fmla="*/ 2515692 w 9922465"/>
              <a:gd name="connsiteY1333" fmla="*/ 1274608 h 1934496"/>
              <a:gd name="connsiteX1334" fmla="*/ 2570885 w 9922465"/>
              <a:gd name="connsiteY1334" fmla="*/ 1219417 h 1934496"/>
              <a:gd name="connsiteX1335" fmla="*/ 2039686 w 9922465"/>
              <a:gd name="connsiteY1335" fmla="*/ 1219417 h 1934496"/>
              <a:gd name="connsiteX1336" fmla="*/ 2094880 w 9922465"/>
              <a:gd name="connsiteY1336" fmla="*/ 1274608 h 1934496"/>
              <a:gd name="connsiteX1337" fmla="*/ 2039686 w 9922465"/>
              <a:gd name="connsiteY1337" fmla="*/ 1329799 h 1934496"/>
              <a:gd name="connsiteX1338" fmla="*/ 1984493 w 9922465"/>
              <a:gd name="connsiteY1338" fmla="*/ 1274608 h 1934496"/>
              <a:gd name="connsiteX1339" fmla="*/ 2039686 w 9922465"/>
              <a:gd name="connsiteY1339" fmla="*/ 1219417 h 1934496"/>
              <a:gd name="connsiteX1340" fmla="*/ 1909390 w 9922465"/>
              <a:gd name="connsiteY1340" fmla="*/ 1219417 h 1934496"/>
              <a:gd name="connsiteX1341" fmla="*/ 1964583 w 9922465"/>
              <a:gd name="connsiteY1341" fmla="*/ 1274608 h 1934496"/>
              <a:gd name="connsiteX1342" fmla="*/ 1909390 w 9922465"/>
              <a:gd name="connsiteY1342" fmla="*/ 1329799 h 1934496"/>
              <a:gd name="connsiteX1343" fmla="*/ 1854197 w 9922465"/>
              <a:gd name="connsiteY1343" fmla="*/ 1274608 h 1934496"/>
              <a:gd name="connsiteX1344" fmla="*/ 1909390 w 9922465"/>
              <a:gd name="connsiteY1344" fmla="*/ 1219417 h 1934496"/>
              <a:gd name="connsiteX1345" fmla="*/ 1779095 w 9922465"/>
              <a:gd name="connsiteY1345" fmla="*/ 1219417 h 1934496"/>
              <a:gd name="connsiteX1346" fmla="*/ 1834287 w 9922465"/>
              <a:gd name="connsiteY1346" fmla="*/ 1274608 h 1934496"/>
              <a:gd name="connsiteX1347" fmla="*/ 1779095 w 9922465"/>
              <a:gd name="connsiteY1347" fmla="*/ 1329799 h 1934496"/>
              <a:gd name="connsiteX1348" fmla="*/ 1723902 w 9922465"/>
              <a:gd name="connsiteY1348" fmla="*/ 1274608 h 1934496"/>
              <a:gd name="connsiteX1349" fmla="*/ 1779095 w 9922465"/>
              <a:gd name="connsiteY1349" fmla="*/ 1219417 h 1934496"/>
              <a:gd name="connsiteX1350" fmla="*/ 1645457 w 9922465"/>
              <a:gd name="connsiteY1350" fmla="*/ 1219417 h 1934496"/>
              <a:gd name="connsiteX1351" fmla="*/ 1700655 w 9922465"/>
              <a:gd name="connsiteY1351" fmla="*/ 1274608 h 1934496"/>
              <a:gd name="connsiteX1352" fmla="*/ 1645457 w 9922465"/>
              <a:gd name="connsiteY1352" fmla="*/ 1329799 h 1934496"/>
              <a:gd name="connsiteX1353" fmla="*/ 1590265 w 9922465"/>
              <a:gd name="connsiteY1353" fmla="*/ 1274608 h 1934496"/>
              <a:gd name="connsiteX1354" fmla="*/ 1645457 w 9922465"/>
              <a:gd name="connsiteY1354" fmla="*/ 1219417 h 1934496"/>
              <a:gd name="connsiteX1355" fmla="*/ 1515168 w 9922465"/>
              <a:gd name="connsiteY1355" fmla="*/ 1219417 h 1934496"/>
              <a:gd name="connsiteX1356" fmla="*/ 1570354 w 9922465"/>
              <a:gd name="connsiteY1356" fmla="*/ 1274608 h 1934496"/>
              <a:gd name="connsiteX1357" fmla="*/ 1515168 w 9922465"/>
              <a:gd name="connsiteY1357" fmla="*/ 1329799 h 1934496"/>
              <a:gd name="connsiteX1358" fmla="*/ 1459973 w 9922465"/>
              <a:gd name="connsiteY1358" fmla="*/ 1274608 h 1934496"/>
              <a:gd name="connsiteX1359" fmla="*/ 1515168 w 9922465"/>
              <a:gd name="connsiteY1359" fmla="*/ 1219417 h 1934496"/>
              <a:gd name="connsiteX1360" fmla="*/ 1381528 w 9922465"/>
              <a:gd name="connsiteY1360" fmla="*/ 1219417 h 1934496"/>
              <a:gd name="connsiteX1361" fmla="*/ 1436723 w 9922465"/>
              <a:gd name="connsiteY1361" fmla="*/ 1274608 h 1934496"/>
              <a:gd name="connsiteX1362" fmla="*/ 1381528 w 9922465"/>
              <a:gd name="connsiteY1362" fmla="*/ 1329799 h 1934496"/>
              <a:gd name="connsiteX1363" fmla="*/ 1326339 w 9922465"/>
              <a:gd name="connsiteY1363" fmla="*/ 1274608 h 1934496"/>
              <a:gd name="connsiteX1364" fmla="*/ 1381528 w 9922465"/>
              <a:gd name="connsiteY1364" fmla="*/ 1219417 h 1934496"/>
              <a:gd name="connsiteX1365" fmla="*/ 1251239 w 9922465"/>
              <a:gd name="connsiteY1365" fmla="*/ 1219417 h 1934496"/>
              <a:gd name="connsiteX1366" fmla="*/ 1306431 w 9922465"/>
              <a:gd name="connsiteY1366" fmla="*/ 1274608 h 1934496"/>
              <a:gd name="connsiteX1367" fmla="*/ 1251239 w 9922465"/>
              <a:gd name="connsiteY1367" fmla="*/ 1329799 h 1934496"/>
              <a:gd name="connsiteX1368" fmla="*/ 1196046 w 9922465"/>
              <a:gd name="connsiteY1368" fmla="*/ 1274608 h 1934496"/>
              <a:gd name="connsiteX1369" fmla="*/ 1251239 w 9922465"/>
              <a:gd name="connsiteY1369" fmla="*/ 1219417 h 1934496"/>
              <a:gd name="connsiteX1370" fmla="*/ 1117601 w 9922465"/>
              <a:gd name="connsiteY1370" fmla="*/ 1219417 h 1934496"/>
              <a:gd name="connsiteX1371" fmla="*/ 1172794 w 9922465"/>
              <a:gd name="connsiteY1371" fmla="*/ 1274608 h 1934496"/>
              <a:gd name="connsiteX1372" fmla="*/ 1117601 w 9922465"/>
              <a:gd name="connsiteY1372" fmla="*/ 1329799 h 1934496"/>
              <a:gd name="connsiteX1373" fmla="*/ 1062408 w 9922465"/>
              <a:gd name="connsiteY1373" fmla="*/ 1274608 h 1934496"/>
              <a:gd name="connsiteX1374" fmla="*/ 1117601 w 9922465"/>
              <a:gd name="connsiteY1374" fmla="*/ 1219417 h 1934496"/>
              <a:gd name="connsiteX1375" fmla="*/ 980622 w 9922465"/>
              <a:gd name="connsiteY1375" fmla="*/ 1219417 h 1934496"/>
              <a:gd name="connsiteX1376" fmla="*/ 1035816 w 9922465"/>
              <a:gd name="connsiteY1376" fmla="*/ 1274608 h 1934496"/>
              <a:gd name="connsiteX1377" fmla="*/ 980622 w 9922465"/>
              <a:gd name="connsiteY1377" fmla="*/ 1329799 h 1934496"/>
              <a:gd name="connsiteX1378" fmla="*/ 925429 w 9922465"/>
              <a:gd name="connsiteY1378" fmla="*/ 1274608 h 1934496"/>
              <a:gd name="connsiteX1379" fmla="*/ 980622 w 9922465"/>
              <a:gd name="connsiteY1379" fmla="*/ 1219417 h 1934496"/>
              <a:gd name="connsiteX1380" fmla="*/ 9469710 w 9922465"/>
              <a:gd name="connsiteY1380" fmla="*/ 1099147 h 1934496"/>
              <a:gd name="connsiteX1381" fmla="*/ 9524902 w 9922465"/>
              <a:gd name="connsiteY1381" fmla="*/ 1154338 h 1934496"/>
              <a:gd name="connsiteX1382" fmla="*/ 9469710 w 9922465"/>
              <a:gd name="connsiteY1382" fmla="*/ 1209529 h 1934496"/>
              <a:gd name="connsiteX1383" fmla="*/ 9414518 w 9922465"/>
              <a:gd name="connsiteY1383" fmla="*/ 1154338 h 1934496"/>
              <a:gd name="connsiteX1384" fmla="*/ 9469710 w 9922465"/>
              <a:gd name="connsiteY1384" fmla="*/ 1099147 h 1934496"/>
              <a:gd name="connsiteX1385" fmla="*/ 9336075 w 9922465"/>
              <a:gd name="connsiteY1385" fmla="*/ 1099147 h 1934496"/>
              <a:gd name="connsiteX1386" fmla="*/ 9391267 w 9922465"/>
              <a:gd name="connsiteY1386" fmla="*/ 1154338 h 1934496"/>
              <a:gd name="connsiteX1387" fmla="*/ 9336075 w 9922465"/>
              <a:gd name="connsiteY1387" fmla="*/ 1209529 h 1934496"/>
              <a:gd name="connsiteX1388" fmla="*/ 9280883 w 9922465"/>
              <a:gd name="connsiteY1388" fmla="*/ 1154338 h 1934496"/>
              <a:gd name="connsiteX1389" fmla="*/ 9336075 w 9922465"/>
              <a:gd name="connsiteY1389" fmla="*/ 1099147 h 1934496"/>
              <a:gd name="connsiteX1390" fmla="*/ 9199100 w 9922465"/>
              <a:gd name="connsiteY1390" fmla="*/ 1099147 h 1934496"/>
              <a:gd name="connsiteX1391" fmla="*/ 9254292 w 9922465"/>
              <a:gd name="connsiteY1391" fmla="*/ 1154338 h 1934496"/>
              <a:gd name="connsiteX1392" fmla="*/ 9199100 w 9922465"/>
              <a:gd name="connsiteY1392" fmla="*/ 1209529 h 1934496"/>
              <a:gd name="connsiteX1393" fmla="*/ 9143908 w 9922465"/>
              <a:gd name="connsiteY1393" fmla="*/ 1154338 h 1934496"/>
              <a:gd name="connsiteX1394" fmla="*/ 9199100 w 9922465"/>
              <a:gd name="connsiteY1394" fmla="*/ 1099147 h 1934496"/>
              <a:gd name="connsiteX1395" fmla="*/ 9068805 w 9922465"/>
              <a:gd name="connsiteY1395" fmla="*/ 1099147 h 1934496"/>
              <a:gd name="connsiteX1396" fmla="*/ 9123997 w 9922465"/>
              <a:gd name="connsiteY1396" fmla="*/ 1154338 h 1934496"/>
              <a:gd name="connsiteX1397" fmla="*/ 9068805 w 9922465"/>
              <a:gd name="connsiteY1397" fmla="*/ 1209529 h 1934496"/>
              <a:gd name="connsiteX1398" fmla="*/ 9013613 w 9922465"/>
              <a:gd name="connsiteY1398" fmla="*/ 1154338 h 1934496"/>
              <a:gd name="connsiteX1399" fmla="*/ 9068805 w 9922465"/>
              <a:gd name="connsiteY1399" fmla="*/ 1099147 h 1934496"/>
              <a:gd name="connsiteX1400" fmla="*/ 8935170 w 9922465"/>
              <a:gd name="connsiteY1400" fmla="*/ 1099147 h 1934496"/>
              <a:gd name="connsiteX1401" fmla="*/ 8990362 w 9922465"/>
              <a:gd name="connsiteY1401" fmla="*/ 1154338 h 1934496"/>
              <a:gd name="connsiteX1402" fmla="*/ 8935170 w 9922465"/>
              <a:gd name="connsiteY1402" fmla="*/ 1209529 h 1934496"/>
              <a:gd name="connsiteX1403" fmla="*/ 8879978 w 9922465"/>
              <a:gd name="connsiteY1403" fmla="*/ 1154338 h 1934496"/>
              <a:gd name="connsiteX1404" fmla="*/ 8935170 w 9922465"/>
              <a:gd name="connsiteY1404" fmla="*/ 1099147 h 1934496"/>
              <a:gd name="connsiteX1405" fmla="*/ 8801536 w 9922465"/>
              <a:gd name="connsiteY1405" fmla="*/ 1099147 h 1934496"/>
              <a:gd name="connsiteX1406" fmla="*/ 8856728 w 9922465"/>
              <a:gd name="connsiteY1406" fmla="*/ 1154338 h 1934496"/>
              <a:gd name="connsiteX1407" fmla="*/ 8801536 w 9922465"/>
              <a:gd name="connsiteY1407" fmla="*/ 1209529 h 1934496"/>
              <a:gd name="connsiteX1408" fmla="*/ 8746344 w 9922465"/>
              <a:gd name="connsiteY1408" fmla="*/ 1154338 h 1934496"/>
              <a:gd name="connsiteX1409" fmla="*/ 8801536 w 9922465"/>
              <a:gd name="connsiteY1409" fmla="*/ 1099147 h 1934496"/>
              <a:gd name="connsiteX1410" fmla="*/ 8671243 w 9922465"/>
              <a:gd name="connsiteY1410" fmla="*/ 1099147 h 1934496"/>
              <a:gd name="connsiteX1411" fmla="*/ 8726435 w 9922465"/>
              <a:gd name="connsiteY1411" fmla="*/ 1154338 h 1934496"/>
              <a:gd name="connsiteX1412" fmla="*/ 8671243 w 9922465"/>
              <a:gd name="connsiteY1412" fmla="*/ 1209529 h 1934496"/>
              <a:gd name="connsiteX1413" fmla="*/ 8616051 w 9922465"/>
              <a:gd name="connsiteY1413" fmla="*/ 1154338 h 1934496"/>
              <a:gd name="connsiteX1414" fmla="*/ 8671243 w 9922465"/>
              <a:gd name="connsiteY1414" fmla="*/ 1099147 h 1934496"/>
              <a:gd name="connsiteX1415" fmla="*/ 8537609 w 9922465"/>
              <a:gd name="connsiteY1415" fmla="*/ 1099147 h 1934496"/>
              <a:gd name="connsiteX1416" fmla="*/ 8592801 w 9922465"/>
              <a:gd name="connsiteY1416" fmla="*/ 1154338 h 1934496"/>
              <a:gd name="connsiteX1417" fmla="*/ 8537609 w 9922465"/>
              <a:gd name="connsiteY1417" fmla="*/ 1209529 h 1934496"/>
              <a:gd name="connsiteX1418" fmla="*/ 8482417 w 9922465"/>
              <a:gd name="connsiteY1418" fmla="*/ 1154338 h 1934496"/>
              <a:gd name="connsiteX1419" fmla="*/ 8537609 w 9922465"/>
              <a:gd name="connsiteY1419" fmla="*/ 1099147 h 1934496"/>
              <a:gd name="connsiteX1420" fmla="*/ 8407315 w 9922465"/>
              <a:gd name="connsiteY1420" fmla="*/ 1099147 h 1934496"/>
              <a:gd name="connsiteX1421" fmla="*/ 8462507 w 9922465"/>
              <a:gd name="connsiteY1421" fmla="*/ 1154338 h 1934496"/>
              <a:gd name="connsiteX1422" fmla="*/ 8407315 w 9922465"/>
              <a:gd name="connsiteY1422" fmla="*/ 1209529 h 1934496"/>
              <a:gd name="connsiteX1423" fmla="*/ 8352123 w 9922465"/>
              <a:gd name="connsiteY1423" fmla="*/ 1154338 h 1934496"/>
              <a:gd name="connsiteX1424" fmla="*/ 8407315 w 9922465"/>
              <a:gd name="connsiteY1424" fmla="*/ 1099147 h 1934496"/>
              <a:gd name="connsiteX1425" fmla="*/ 8273681 w 9922465"/>
              <a:gd name="connsiteY1425" fmla="*/ 1099147 h 1934496"/>
              <a:gd name="connsiteX1426" fmla="*/ 8328873 w 9922465"/>
              <a:gd name="connsiteY1426" fmla="*/ 1154338 h 1934496"/>
              <a:gd name="connsiteX1427" fmla="*/ 8273681 w 9922465"/>
              <a:gd name="connsiteY1427" fmla="*/ 1209529 h 1934496"/>
              <a:gd name="connsiteX1428" fmla="*/ 8218489 w 9922465"/>
              <a:gd name="connsiteY1428" fmla="*/ 1154338 h 1934496"/>
              <a:gd name="connsiteX1429" fmla="*/ 8273681 w 9922465"/>
              <a:gd name="connsiteY1429" fmla="*/ 1099147 h 1934496"/>
              <a:gd name="connsiteX1430" fmla="*/ 8143386 w 9922465"/>
              <a:gd name="connsiteY1430" fmla="*/ 1099147 h 1934496"/>
              <a:gd name="connsiteX1431" fmla="*/ 8198578 w 9922465"/>
              <a:gd name="connsiteY1431" fmla="*/ 1154338 h 1934496"/>
              <a:gd name="connsiteX1432" fmla="*/ 8143386 w 9922465"/>
              <a:gd name="connsiteY1432" fmla="*/ 1209529 h 1934496"/>
              <a:gd name="connsiteX1433" fmla="*/ 8088194 w 9922465"/>
              <a:gd name="connsiteY1433" fmla="*/ 1154338 h 1934496"/>
              <a:gd name="connsiteX1434" fmla="*/ 8143386 w 9922465"/>
              <a:gd name="connsiteY1434" fmla="*/ 1099147 h 1934496"/>
              <a:gd name="connsiteX1435" fmla="*/ 8009752 w 9922465"/>
              <a:gd name="connsiteY1435" fmla="*/ 1099147 h 1934496"/>
              <a:gd name="connsiteX1436" fmla="*/ 8064944 w 9922465"/>
              <a:gd name="connsiteY1436" fmla="*/ 1154338 h 1934496"/>
              <a:gd name="connsiteX1437" fmla="*/ 8009752 w 9922465"/>
              <a:gd name="connsiteY1437" fmla="*/ 1209529 h 1934496"/>
              <a:gd name="connsiteX1438" fmla="*/ 7954560 w 9922465"/>
              <a:gd name="connsiteY1438" fmla="*/ 1154338 h 1934496"/>
              <a:gd name="connsiteX1439" fmla="*/ 8009752 w 9922465"/>
              <a:gd name="connsiteY1439" fmla="*/ 1099147 h 1934496"/>
              <a:gd name="connsiteX1440" fmla="*/ 7876117 w 9922465"/>
              <a:gd name="connsiteY1440" fmla="*/ 1099147 h 1934496"/>
              <a:gd name="connsiteX1441" fmla="*/ 7931309 w 9922465"/>
              <a:gd name="connsiteY1441" fmla="*/ 1154338 h 1934496"/>
              <a:gd name="connsiteX1442" fmla="*/ 7876117 w 9922465"/>
              <a:gd name="connsiteY1442" fmla="*/ 1209529 h 1934496"/>
              <a:gd name="connsiteX1443" fmla="*/ 7820925 w 9922465"/>
              <a:gd name="connsiteY1443" fmla="*/ 1154338 h 1934496"/>
              <a:gd name="connsiteX1444" fmla="*/ 7876117 w 9922465"/>
              <a:gd name="connsiteY1444" fmla="*/ 1099147 h 1934496"/>
              <a:gd name="connsiteX1445" fmla="*/ 7745822 w 9922465"/>
              <a:gd name="connsiteY1445" fmla="*/ 1099147 h 1934496"/>
              <a:gd name="connsiteX1446" fmla="*/ 7801014 w 9922465"/>
              <a:gd name="connsiteY1446" fmla="*/ 1154338 h 1934496"/>
              <a:gd name="connsiteX1447" fmla="*/ 7745822 w 9922465"/>
              <a:gd name="connsiteY1447" fmla="*/ 1209529 h 1934496"/>
              <a:gd name="connsiteX1448" fmla="*/ 7690630 w 9922465"/>
              <a:gd name="connsiteY1448" fmla="*/ 1154338 h 1934496"/>
              <a:gd name="connsiteX1449" fmla="*/ 7745822 w 9922465"/>
              <a:gd name="connsiteY1449" fmla="*/ 1099147 h 1934496"/>
              <a:gd name="connsiteX1450" fmla="*/ 7608847 w 9922465"/>
              <a:gd name="connsiteY1450" fmla="*/ 1099147 h 1934496"/>
              <a:gd name="connsiteX1451" fmla="*/ 7664039 w 9922465"/>
              <a:gd name="connsiteY1451" fmla="*/ 1154338 h 1934496"/>
              <a:gd name="connsiteX1452" fmla="*/ 7608847 w 9922465"/>
              <a:gd name="connsiteY1452" fmla="*/ 1209529 h 1934496"/>
              <a:gd name="connsiteX1453" fmla="*/ 7553655 w 9922465"/>
              <a:gd name="connsiteY1453" fmla="*/ 1154338 h 1934496"/>
              <a:gd name="connsiteX1454" fmla="*/ 7608847 w 9922465"/>
              <a:gd name="connsiteY1454" fmla="*/ 1099147 h 1934496"/>
              <a:gd name="connsiteX1455" fmla="*/ 7481895 w 9922465"/>
              <a:gd name="connsiteY1455" fmla="*/ 1099147 h 1934496"/>
              <a:gd name="connsiteX1456" fmla="*/ 7537087 w 9922465"/>
              <a:gd name="connsiteY1456" fmla="*/ 1154338 h 1934496"/>
              <a:gd name="connsiteX1457" fmla="*/ 7481895 w 9922465"/>
              <a:gd name="connsiteY1457" fmla="*/ 1209529 h 1934496"/>
              <a:gd name="connsiteX1458" fmla="*/ 7426703 w 9922465"/>
              <a:gd name="connsiteY1458" fmla="*/ 1154338 h 1934496"/>
              <a:gd name="connsiteX1459" fmla="*/ 7481895 w 9922465"/>
              <a:gd name="connsiteY1459" fmla="*/ 1099147 h 1934496"/>
              <a:gd name="connsiteX1460" fmla="*/ 7341578 w 9922465"/>
              <a:gd name="connsiteY1460" fmla="*/ 1099147 h 1934496"/>
              <a:gd name="connsiteX1461" fmla="*/ 7396770 w 9922465"/>
              <a:gd name="connsiteY1461" fmla="*/ 1154338 h 1934496"/>
              <a:gd name="connsiteX1462" fmla="*/ 7341578 w 9922465"/>
              <a:gd name="connsiteY1462" fmla="*/ 1209529 h 1934496"/>
              <a:gd name="connsiteX1463" fmla="*/ 7286386 w 9922465"/>
              <a:gd name="connsiteY1463" fmla="*/ 1154338 h 1934496"/>
              <a:gd name="connsiteX1464" fmla="*/ 7341578 w 9922465"/>
              <a:gd name="connsiteY1464" fmla="*/ 1099147 h 1934496"/>
              <a:gd name="connsiteX1465" fmla="*/ 7211285 w 9922465"/>
              <a:gd name="connsiteY1465" fmla="*/ 1099147 h 1934496"/>
              <a:gd name="connsiteX1466" fmla="*/ 7266477 w 9922465"/>
              <a:gd name="connsiteY1466" fmla="*/ 1154338 h 1934496"/>
              <a:gd name="connsiteX1467" fmla="*/ 7211285 w 9922465"/>
              <a:gd name="connsiteY1467" fmla="*/ 1209529 h 1934496"/>
              <a:gd name="connsiteX1468" fmla="*/ 7156093 w 9922465"/>
              <a:gd name="connsiteY1468" fmla="*/ 1154338 h 1934496"/>
              <a:gd name="connsiteX1469" fmla="*/ 7211285 w 9922465"/>
              <a:gd name="connsiteY1469" fmla="*/ 1099147 h 1934496"/>
              <a:gd name="connsiteX1470" fmla="*/ 7080991 w 9922465"/>
              <a:gd name="connsiteY1470" fmla="*/ 1099147 h 1934496"/>
              <a:gd name="connsiteX1471" fmla="*/ 7136183 w 9922465"/>
              <a:gd name="connsiteY1471" fmla="*/ 1154338 h 1934496"/>
              <a:gd name="connsiteX1472" fmla="*/ 7080991 w 9922465"/>
              <a:gd name="connsiteY1472" fmla="*/ 1209529 h 1934496"/>
              <a:gd name="connsiteX1473" fmla="*/ 7025799 w 9922465"/>
              <a:gd name="connsiteY1473" fmla="*/ 1154338 h 1934496"/>
              <a:gd name="connsiteX1474" fmla="*/ 7080991 w 9922465"/>
              <a:gd name="connsiteY1474" fmla="*/ 1099147 h 1934496"/>
              <a:gd name="connsiteX1475" fmla="*/ 6947356 w 9922465"/>
              <a:gd name="connsiteY1475" fmla="*/ 1099147 h 1934496"/>
              <a:gd name="connsiteX1476" fmla="*/ 7002548 w 9922465"/>
              <a:gd name="connsiteY1476" fmla="*/ 1154338 h 1934496"/>
              <a:gd name="connsiteX1477" fmla="*/ 6947356 w 9922465"/>
              <a:gd name="connsiteY1477" fmla="*/ 1209529 h 1934496"/>
              <a:gd name="connsiteX1478" fmla="*/ 6892164 w 9922465"/>
              <a:gd name="connsiteY1478" fmla="*/ 1154338 h 1934496"/>
              <a:gd name="connsiteX1479" fmla="*/ 6947356 w 9922465"/>
              <a:gd name="connsiteY1479" fmla="*/ 1099147 h 1934496"/>
              <a:gd name="connsiteX1480" fmla="*/ 6817063 w 9922465"/>
              <a:gd name="connsiteY1480" fmla="*/ 1099147 h 1934496"/>
              <a:gd name="connsiteX1481" fmla="*/ 6872255 w 9922465"/>
              <a:gd name="connsiteY1481" fmla="*/ 1154338 h 1934496"/>
              <a:gd name="connsiteX1482" fmla="*/ 6817063 w 9922465"/>
              <a:gd name="connsiteY1482" fmla="*/ 1209529 h 1934496"/>
              <a:gd name="connsiteX1483" fmla="*/ 6761871 w 9922465"/>
              <a:gd name="connsiteY1483" fmla="*/ 1154338 h 1934496"/>
              <a:gd name="connsiteX1484" fmla="*/ 6817063 w 9922465"/>
              <a:gd name="connsiteY1484" fmla="*/ 1099147 h 1934496"/>
              <a:gd name="connsiteX1485" fmla="*/ 6683430 w 9922465"/>
              <a:gd name="connsiteY1485" fmla="*/ 1099147 h 1934496"/>
              <a:gd name="connsiteX1486" fmla="*/ 6738622 w 9922465"/>
              <a:gd name="connsiteY1486" fmla="*/ 1154338 h 1934496"/>
              <a:gd name="connsiteX1487" fmla="*/ 6683430 w 9922465"/>
              <a:gd name="connsiteY1487" fmla="*/ 1209529 h 1934496"/>
              <a:gd name="connsiteX1488" fmla="*/ 6628238 w 9922465"/>
              <a:gd name="connsiteY1488" fmla="*/ 1154338 h 1934496"/>
              <a:gd name="connsiteX1489" fmla="*/ 6683430 w 9922465"/>
              <a:gd name="connsiteY1489" fmla="*/ 1099147 h 1934496"/>
              <a:gd name="connsiteX1490" fmla="*/ 6553135 w 9922465"/>
              <a:gd name="connsiteY1490" fmla="*/ 1099147 h 1934496"/>
              <a:gd name="connsiteX1491" fmla="*/ 6608327 w 9922465"/>
              <a:gd name="connsiteY1491" fmla="*/ 1154338 h 1934496"/>
              <a:gd name="connsiteX1492" fmla="*/ 6553135 w 9922465"/>
              <a:gd name="connsiteY1492" fmla="*/ 1209529 h 1934496"/>
              <a:gd name="connsiteX1493" fmla="*/ 6497943 w 9922465"/>
              <a:gd name="connsiteY1493" fmla="*/ 1154338 h 1934496"/>
              <a:gd name="connsiteX1494" fmla="*/ 6553135 w 9922465"/>
              <a:gd name="connsiteY1494" fmla="*/ 1099147 h 1934496"/>
              <a:gd name="connsiteX1495" fmla="*/ 6419501 w 9922465"/>
              <a:gd name="connsiteY1495" fmla="*/ 1099147 h 1934496"/>
              <a:gd name="connsiteX1496" fmla="*/ 6474693 w 9922465"/>
              <a:gd name="connsiteY1496" fmla="*/ 1154338 h 1934496"/>
              <a:gd name="connsiteX1497" fmla="*/ 6419501 w 9922465"/>
              <a:gd name="connsiteY1497" fmla="*/ 1209529 h 1934496"/>
              <a:gd name="connsiteX1498" fmla="*/ 6364309 w 9922465"/>
              <a:gd name="connsiteY1498" fmla="*/ 1154338 h 1934496"/>
              <a:gd name="connsiteX1499" fmla="*/ 6419501 w 9922465"/>
              <a:gd name="connsiteY1499" fmla="*/ 1099147 h 1934496"/>
              <a:gd name="connsiteX1500" fmla="*/ 6289206 w 9922465"/>
              <a:gd name="connsiteY1500" fmla="*/ 1099147 h 1934496"/>
              <a:gd name="connsiteX1501" fmla="*/ 6344398 w 9922465"/>
              <a:gd name="connsiteY1501" fmla="*/ 1154338 h 1934496"/>
              <a:gd name="connsiteX1502" fmla="*/ 6289206 w 9922465"/>
              <a:gd name="connsiteY1502" fmla="*/ 1209529 h 1934496"/>
              <a:gd name="connsiteX1503" fmla="*/ 6234014 w 9922465"/>
              <a:gd name="connsiteY1503" fmla="*/ 1154338 h 1934496"/>
              <a:gd name="connsiteX1504" fmla="*/ 6289206 w 9922465"/>
              <a:gd name="connsiteY1504" fmla="*/ 1099147 h 1934496"/>
              <a:gd name="connsiteX1505" fmla="*/ 6155571 w 9922465"/>
              <a:gd name="connsiteY1505" fmla="*/ 1099147 h 1934496"/>
              <a:gd name="connsiteX1506" fmla="*/ 6210763 w 9922465"/>
              <a:gd name="connsiteY1506" fmla="*/ 1154338 h 1934496"/>
              <a:gd name="connsiteX1507" fmla="*/ 6155571 w 9922465"/>
              <a:gd name="connsiteY1507" fmla="*/ 1209529 h 1934496"/>
              <a:gd name="connsiteX1508" fmla="*/ 6100379 w 9922465"/>
              <a:gd name="connsiteY1508" fmla="*/ 1154338 h 1934496"/>
              <a:gd name="connsiteX1509" fmla="*/ 6155571 w 9922465"/>
              <a:gd name="connsiteY1509" fmla="*/ 1099147 h 1934496"/>
              <a:gd name="connsiteX1510" fmla="*/ 6021938 w 9922465"/>
              <a:gd name="connsiteY1510" fmla="*/ 1099147 h 1934496"/>
              <a:gd name="connsiteX1511" fmla="*/ 6077130 w 9922465"/>
              <a:gd name="connsiteY1511" fmla="*/ 1154338 h 1934496"/>
              <a:gd name="connsiteX1512" fmla="*/ 6021938 w 9922465"/>
              <a:gd name="connsiteY1512" fmla="*/ 1209529 h 1934496"/>
              <a:gd name="connsiteX1513" fmla="*/ 5966746 w 9922465"/>
              <a:gd name="connsiteY1513" fmla="*/ 1154338 h 1934496"/>
              <a:gd name="connsiteX1514" fmla="*/ 6021938 w 9922465"/>
              <a:gd name="connsiteY1514" fmla="*/ 1099147 h 1934496"/>
              <a:gd name="connsiteX1515" fmla="*/ 5884963 w 9922465"/>
              <a:gd name="connsiteY1515" fmla="*/ 1099147 h 1934496"/>
              <a:gd name="connsiteX1516" fmla="*/ 5940155 w 9922465"/>
              <a:gd name="connsiteY1516" fmla="*/ 1154338 h 1934496"/>
              <a:gd name="connsiteX1517" fmla="*/ 5884963 w 9922465"/>
              <a:gd name="connsiteY1517" fmla="*/ 1209529 h 1934496"/>
              <a:gd name="connsiteX1518" fmla="*/ 5829771 w 9922465"/>
              <a:gd name="connsiteY1518" fmla="*/ 1154338 h 1934496"/>
              <a:gd name="connsiteX1519" fmla="*/ 5884963 w 9922465"/>
              <a:gd name="connsiteY1519" fmla="*/ 1099147 h 1934496"/>
              <a:gd name="connsiteX1520" fmla="*/ 5754668 w 9922465"/>
              <a:gd name="connsiteY1520" fmla="*/ 1099147 h 1934496"/>
              <a:gd name="connsiteX1521" fmla="*/ 5809860 w 9922465"/>
              <a:gd name="connsiteY1521" fmla="*/ 1154338 h 1934496"/>
              <a:gd name="connsiteX1522" fmla="*/ 5754668 w 9922465"/>
              <a:gd name="connsiteY1522" fmla="*/ 1209529 h 1934496"/>
              <a:gd name="connsiteX1523" fmla="*/ 5699476 w 9922465"/>
              <a:gd name="connsiteY1523" fmla="*/ 1154338 h 1934496"/>
              <a:gd name="connsiteX1524" fmla="*/ 5754668 w 9922465"/>
              <a:gd name="connsiteY1524" fmla="*/ 1099147 h 1934496"/>
              <a:gd name="connsiteX1525" fmla="*/ 5621031 w 9922465"/>
              <a:gd name="connsiteY1525" fmla="*/ 1099147 h 1934496"/>
              <a:gd name="connsiteX1526" fmla="*/ 5676223 w 9922465"/>
              <a:gd name="connsiteY1526" fmla="*/ 1154338 h 1934496"/>
              <a:gd name="connsiteX1527" fmla="*/ 5621031 w 9922465"/>
              <a:gd name="connsiteY1527" fmla="*/ 1209529 h 1934496"/>
              <a:gd name="connsiteX1528" fmla="*/ 5565839 w 9922465"/>
              <a:gd name="connsiteY1528" fmla="*/ 1154338 h 1934496"/>
              <a:gd name="connsiteX1529" fmla="*/ 5621031 w 9922465"/>
              <a:gd name="connsiteY1529" fmla="*/ 1099147 h 1934496"/>
              <a:gd name="connsiteX1530" fmla="*/ 5487398 w 9922465"/>
              <a:gd name="connsiteY1530" fmla="*/ 1099147 h 1934496"/>
              <a:gd name="connsiteX1531" fmla="*/ 5542590 w 9922465"/>
              <a:gd name="connsiteY1531" fmla="*/ 1154338 h 1934496"/>
              <a:gd name="connsiteX1532" fmla="*/ 5487398 w 9922465"/>
              <a:gd name="connsiteY1532" fmla="*/ 1209529 h 1934496"/>
              <a:gd name="connsiteX1533" fmla="*/ 5432206 w 9922465"/>
              <a:gd name="connsiteY1533" fmla="*/ 1154338 h 1934496"/>
              <a:gd name="connsiteX1534" fmla="*/ 5487398 w 9922465"/>
              <a:gd name="connsiteY1534" fmla="*/ 1099147 h 1934496"/>
              <a:gd name="connsiteX1535" fmla="*/ 5357105 w 9922465"/>
              <a:gd name="connsiteY1535" fmla="*/ 1099147 h 1934496"/>
              <a:gd name="connsiteX1536" fmla="*/ 5412297 w 9922465"/>
              <a:gd name="connsiteY1536" fmla="*/ 1154338 h 1934496"/>
              <a:gd name="connsiteX1537" fmla="*/ 5357105 w 9922465"/>
              <a:gd name="connsiteY1537" fmla="*/ 1209529 h 1934496"/>
              <a:gd name="connsiteX1538" fmla="*/ 5301913 w 9922465"/>
              <a:gd name="connsiteY1538" fmla="*/ 1154338 h 1934496"/>
              <a:gd name="connsiteX1539" fmla="*/ 5357105 w 9922465"/>
              <a:gd name="connsiteY1539" fmla="*/ 1099147 h 1934496"/>
              <a:gd name="connsiteX1540" fmla="*/ 5093176 w 9922465"/>
              <a:gd name="connsiteY1540" fmla="*/ 1099147 h 1934496"/>
              <a:gd name="connsiteX1541" fmla="*/ 5148368 w 9922465"/>
              <a:gd name="connsiteY1541" fmla="*/ 1154338 h 1934496"/>
              <a:gd name="connsiteX1542" fmla="*/ 5093176 w 9922465"/>
              <a:gd name="connsiteY1542" fmla="*/ 1209529 h 1934496"/>
              <a:gd name="connsiteX1543" fmla="*/ 5037984 w 9922465"/>
              <a:gd name="connsiteY1543" fmla="*/ 1154338 h 1934496"/>
              <a:gd name="connsiteX1544" fmla="*/ 5093176 w 9922465"/>
              <a:gd name="connsiteY1544" fmla="*/ 1099147 h 1934496"/>
              <a:gd name="connsiteX1545" fmla="*/ 4959540 w 9922465"/>
              <a:gd name="connsiteY1545" fmla="*/ 1099147 h 1934496"/>
              <a:gd name="connsiteX1546" fmla="*/ 5014732 w 9922465"/>
              <a:gd name="connsiteY1546" fmla="*/ 1154338 h 1934496"/>
              <a:gd name="connsiteX1547" fmla="*/ 4959540 w 9922465"/>
              <a:gd name="connsiteY1547" fmla="*/ 1209529 h 1934496"/>
              <a:gd name="connsiteX1548" fmla="*/ 4904348 w 9922465"/>
              <a:gd name="connsiteY1548" fmla="*/ 1154338 h 1934496"/>
              <a:gd name="connsiteX1549" fmla="*/ 4959540 w 9922465"/>
              <a:gd name="connsiteY1549" fmla="*/ 1099147 h 1934496"/>
              <a:gd name="connsiteX1550" fmla="*/ 4829246 w 9922465"/>
              <a:gd name="connsiteY1550" fmla="*/ 1099147 h 1934496"/>
              <a:gd name="connsiteX1551" fmla="*/ 4884438 w 9922465"/>
              <a:gd name="connsiteY1551" fmla="*/ 1154338 h 1934496"/>
              <a:gd name="connsiteX1552" fmla="*/ 4829246 w 9922465"/>
              <a:gd name="connsiteY1552" fmla="*/ 1209529 h 1934496"/>
              <a:gd name="connsiteX1553" fmla="*/ 4774054 w 9922465"/>
              <a:gd name="connsiteY1553" fmla="*/ 1154338 h 1934496"/>
              <a:gd name="connsiteX1554" fmla="*/ 4829246 w 9922465"/>
              <a:gd name="connsiteY1554" fmla="*/ 1099147 h 1934496"/>
              <a:gd name="connsiteX1555" fmla="*/ 319117 w 9922465"/>
              <a:gd name="connsiteY1555" fmla="*/ 1099147 h 1934496"/>
              <a:gd name="connsiteX1556" fmla="*/ 374310 w 9922465"/>
              <a:gd name="connsiteY1556" fmla="*/ 1154338 h 1934496"/>
              <a:gd name="connsiteX1557" fmla="*/ 319117 w 9922465"/>
              <a:gd name="connsiteY1557" fmla="*/ 1209529 h 1934496"/>
              <a:gd name="connsiteX1558" fmla="*/ 263926 w 9922465"/>
              <a:gd name="connsiteY1558" fmla="*/ 1154338 h 1934496"/>
              <a:gd name="connsiteX1559" fmla="*/ 319117 w 9922465"/>
              <a:gd name="connsiteY1559" fmla="*/ 1099147 h 1934496"/>
              <a:gd name="connsiteX1560" fmla="*/ 185484 w 9922465"/>
              <a:gd name="connsiteY1560" fmla="*/ 1099147 h 1934496"/>
              <a:gd name="connsiteX1561" fmla="*/ 240675 w 9922465"/>
              <a:gd name="connsiteY1561" fmla="*/ 1154338 h 1934496"/>
              <a:gd name="connsiteX1562" fmla="*/ 185484 w 9922465"/>
              <a:gd name="connsiteY1562" fmla="*/ 1209529 h 1934496"/>
              <a:gd name="connsiteX1563" fmla="*/ 130292 w 9922465"/>
              <a:gd name="connsiteY1563" fmla="*/ 1154338 h 1934496"/>
              <a:gd name="connsiteX1564" fmla="*/ 185484 w 9922465"/>
              <a:gd name="connsiteY1564" fmla="*/ 1099147 h 1934496"/>
              <a:gd name="connsiteX1565" fmla="*/ 55190 w 9922465"/>
              <a:gd name="connsiteY1565" fmla="*/ 1099147 h 1934496"/>
              <a:gd name="connsiteX1566" fmla="*/ 110381 w 9922465"/>
              <a:gd name="connsiteY1566" fmla="*/ 1154338 h 1934496"/>
              <a:gd name="connsiteX1567" fmla="*/ 55190 w 9922465"/>
              <a:gd name="connsiteY1567" fmla="*/ 1209529 h 1934496"/>
              <a:gd name="connsiteX1568" fmla="*/ 0 w 9922465"/>
              <a:gd name="connsiteY1568" fmla="*/ 1154338 h 1934496"/>
              <a:gd name="connsiteX1569" fmla="*/ 55190 w 9922465"/>
              <a:gd name="connsiteY1569" fmla="*/ 1099147 h 1934496"/>
              <a:gd name="connsiteX1570" fmla="*/ 3499584 w 9922465"/>
              <a:gd name="connsiteY1570" fmla="*/ 1099146 h 1934496"/>
              <a:gd name="connsiteX1571" fmla="*/ 3554776 w 9922465"/>
              <a:gd name="connsiteY1571" fmla="*/ 1154337 h 1934496"/>
              <a:gd name="connsiteX1572" fmla="*/ 3499584 w 9922465"/>
              <a:gd name="connsiteY1572" fmla="*/ 1209528 h 1934496"/>
              <a:gd name="connsiteX1573" fmla="*/ 3444392 w 9922465"/>
              <a:gd name="connsiteY1573" fmla="*/ 1154337 h 1934496"/>
              <a:gd name="connsiteX1574" fmla="*/ 3499584 w 9922465"/>
              <a:gd name="connsiteY1574" fmla="*/ 1099146 h 1934496"/>
              <a:gd name="connsiteX1575" fmla="*/ 2570894 w 9922465"/>
              <a:gd name="connsiteY1575" fmla="*/ 1099146 h 1934496"/>
              <a:gd name="connsiteX1576" fmla="*/ 2626086 w 9922465"/>
              <a:gd name="connsiteY1576" fmla="*/ 1154337 h 1934496"/>
              <a:gd name="connsiteX1577" fmla="*/ 2570894 w 9922465"/>
              <a:gd name="connsiteY1577" fmla="*/ 1209528 h 1934496"/>
              <a:gd name="connsiteX1578" fmla="*/ 2515701 w 9922465"/>
              <a:gd name="connsiteY1578" fmla="*/ 1154337 h 1934496"/>
              <a:gd name="connsiteX1579" fmla="*/ 2570894 w 9922465"/>
              <a:gd name="connsiteY1579" fmla="*/ 1099146 h 1934496"/>
              <a:gd name="connsiteX1580" fmla="*/ 2039698 w 9922465"/>
              <a:gd name="connsiteY1580" fmla="*/ 1099146 h 1934496"/>
              <a:gd name="connsiteX1581" fmla="*/ 2094891 w 9922465"/>
              <a:gd name="connsiteY1581" fmla="*/ 1154337 h 1934496"/>
              <a:gd name="connsiteX1582" fmla="*/ 2039698 w 9922465"/>
              <a:gd name="connsiteY1582" fmla="*/ 1209528 h 1934496"/>
              <a:gd name="connsiteX1583" fmla="*/ 1984505 w 9922465"/>
              <a:gd name="connsiteY1583" fmla="*/ 1154337 h 1934496"/>
              <a:gd name="connsiteX1584" fmla="*/ 2039698 w 9922465"/>
              <a:gd name="connsiteY1584" fmla="*/ 1099146 h 1934496"/>
              <a:gd name="connsiteX1585" fmla="*/ 1909401 w 9922465"/>
              <a:gd name="connsiteY1585" fmla="*/ 1099146 h 1934496"/>
              <a:gd name="connsiteX1586" fmla="*/ 1964592 w 9922465"/>
              <a:gd name="connsiteY1586" fmla="*/ 1154337 h 1934496"/>
              <a:gd name="connsiteX1587" fmla="*/ 1909401 w 9922465"/>
              <a:gd name="connsiteY1587" fmla="*/ 1209528 h 1934496"/>
              <a:gd name="connsiteX1588" fmla="*/ 1854207 w 9922465"/>
              <a:gd name="connsiteY1588" fmla="*/ 1154337 h 1934496"/>
              <a:gd name="connsiteX1589" fmla="*/ 1909401 w 9922465"/>
              <a:gd name="connsiteY1589" fmla="*/ 1099146 h 1934496"/>
              <a:gd name="connsiteX1590" fmla="*/ 1779104 w 9922465"/>
              <a:gd name="connsiteY1590" fmla="*/ 1099146 h 1934496"/>
              <a:gd name="connsiteX1591" fmla="*/ 1834296 w 9922465"/>
              <a:gd name="connsiteY1591" fmla="*/ 1154337 h 1934496"/>
              <a:gd name="connsiteX1592" fmla="*/ 1779104 w 9922465"/>
              <a:gd name="connsiteY1592" fmla="*/ 1209528 h 1934496"/>
              <a:gd name="connsiteX1593" fmla="*/ 1723910 w 9922465"/>
              <a:gd name="connsiteY1593" fmla="*/ 1154337 h 1934496"/>
              <a:gd name="connsiteX1594" fmla="*/ 1779104 w 9922465"/>
              <a:gd name="connsiteY1594" fmla="*/ 1099146 h 1934496"/>
              <a:gd name="connsiteX1595" fmla="*/ 1645469 w 9922465"/>
              <a:gd name="connsiteY1595" fmla="*/ 1099146 h 1934496"/>
              <a:gd name="connsiteX1596" fmla="*/ 1700664 w 9922465"/>
              <a:gd name="connsiteY1596" fmla="*/ 1154337 h 1934496"/>
              <a:gd name="connsiteX1597" fmla="*/ 1645469 w 9922465"/>
              <a:gd name="connsiteY1597" fmla="*/ 1209528 h 1934496"/>
              <a:gd name="connsiteX1598" fmla="*/ 1590275 w 9922465"/>
              <a:gd name="connsiteY1598" fmla="*/ 1154337 h 1934496"/>
              <a:gd name="connsiteX1599" fmla="*/ 1645469 w 9922465"/>
              <a:gd name="connsiteY1599" fmla="*/ 1099146 h 1934496"/>
              <a:gd name="connsiteX1600" fmla="*/ 1515179 w 9922465"/>
              <a:gd name="connsiteY1600" fmla="*/ 1099146 h 1934496"/>
              <a:gd name="connsiteX1601" fmla="*/ 1570364 w 9922465"/>
              <a:gd name="connsiteY1601" fmla="*/ 1154337 h 1934496"/>
              <a:gd name="connsiteX1602" fmla="*/ 1515179 w 9922465"/>
              <a:gd name="connsiteY1602" fmla="*/ 1209528 h 1934496"/>
              <a:gd name="connsiteX1603" fmla="*/ 1459982 w 9922465"/>
              <a:gd name="connsiteY1603" fmla="*/ 1154337 h 1934496"/>
              <a:gd name="connsiteX1604" fmla="*/ 1515179 w 9922465"/>
              <a:gd name="connsiteY1604" fmla="*/ 1099146 h 1934496"/>
              <a:gd name="connsiteX1605" fmla="*/ 1381539 w 9922465"/>
              <a:gd name="connsiteY1605" fmla="*/ 1099146 h 1934496"/>
              <a:gd name="connsiteX1606" fmla="*/ 1436731 w 9922465"/>
              <a:gd name="connsiteY1606" fmla="*/ 1154337 h 1934496"/>
              <a:gd name="connsiteX1607" fmla="*/ 1381539 w 9922465"/>
              <a:gd name="connsiteY1607" fmla="*/ 1209528 h 1934496"/>
              <a:gd name="connsiteX1608" fmla="*/ 1326349 w 9922465"/>
              <a:gd name="connsiteY1608" fmla="*/ 1154337 h 1934496"/>
              <a:gd name="connsiteX1609" fmla="*/ 1381539 w 9922465"/>
              <a:gd name="connsiteY1609" fmla="*/ 1099146 h 1934496"/>
              <a:gd name="connsiteX1610" fmla="*/ 1251245 w 9922465"/>
              <a:gd name="connsiteY1610" fmla="*/ 1099146 h 1934496"/>
              <a:gd name="connsiteX1611" fmla="*/ 1306439 w 9922465"/>
              <a:gd name="connsiteY1611" fmla="*/ 1154337 h 1934496"/>
              <a:gd name="connsiteX1612" fmla="*/ 1251245 w 9922465"/>
              <a:gd name="connsiteY1612" fmla="*/ 1209528 h 1934496"/>
              <a:gd name="connsiteX1613" fmla="*/ 1196054 w 9922465"/>
              <a:gd name="connsiteY1613" fmla="*/ 1154337 h 1934496"/>
              <a:gd name="connsiteX1614" fmla="*/ 1251245 w 9922465"/>
              <a:gd name="connsiteY1614" fmla="*/ 1099146 h 1934496"/>
              <a:gd name="connsiteX1615" fmla="*/ 1117610 w 9922465"/>
              <a:gd name="connsiteY1615" fmla="*/ 1099146 h 1934496"/>
              <a:gd name="connsiteX1616" fmla="*/ 1172803 w 9922465"/>
              <a:gd name="connsiteY1616" fmla="*/ 1154337 h 1934496"/>
              <a:gd name="connsiteX1617" fmla="*/ 1117610 w 9922465"/>
              <a:gd name="connsiteY1617" fmla="*/ 1209528 h 1934496"/>
              <a:gd name="connsiteX1618" fmla="*/ 1062416 w 9922465"/>
              <a:gd name="connsiteY1618" fmla="*/ 1154337 h 1934496"/>
              <a:gd name="connsiteX1619" fmla="*/ 1117610 w 9922465"/>
              <a:gd name="connsiteY1619" fmla="*/ 1099146 h 1934496"/>
              <a:gd name="connsiteX1620" fmla="*/ 980631 w 9922465"/>
              <a:gd name="connsiteY1620" fmla="*/ 1099146 h 1934496"/>
              <a:gd name="connsiteX1621" fmla="*/ 1035825 w 9922465"/>
              <a:gd name="connsiteY1621" fmla="*/ 1154337 h 1934496"/>
              <a:gd name="connsiteX1622" fmla="*/ 980631 w 9922465"/>
              <a:gd name="connsiteY1622" fmla="*/ 1209528 h 1934496"/>
              <a:gd name="connsiteX1623" fmla="*/ 925438 w 9922465"/>
              <a:gd name="connsiteY1623" fmla="*/ 1154337 h 1934496"/>
              <a:gd name="connsiteX1624" fmla="*/ 980631 w 9922465"/>
              <a:gd name="connsiteY1624" fmla="*/ 1099146 h 1934496"/>
              <a:gd name="connsiteX1625" fmla="*/ 846993 w 9922465"/>
              <a:gd name="connsiteY1625" fmla="*/ 1099146 h 1934496"/>
              <a:gd name="connsiteX1626" fmla="*/ 902186 w 9922465"/>
              <a:gd name="connsiteY1626" fmla="*/ 1154337 h 1934496"/>
              <a:gd name="connsiteX1627" fmla="*/ 846993 w 9922465"/>
              <a:gd name="connsiteY1627" fmla="*/ 1209528 h 1934496"/>
              <a:gd name="connsiteX1628" fmla="*/ 791796 w 9922465"/>
              <a:gd name="connsiteY1628" fmla="*/ 1154337 h 1934496"/>
              <a:gd name="connsiteX1629" fmla="*/ 846993 w 9922465"/>
              <a:gd name="connsiteY1629" fmla="*/ 1099146 h 1934496"/>
              <a:gd name="connsiteX1630" fmla="*/ 716690 w 9922465"/>
              <a:gd name="connsiteY1630" fmla="*/ 1099146 h 1934496"/>
              <a:gd name="connsiteX1631" fmla="*/ 771886 w 9922465"/>
              <a:gd name="connsiteY1631" fmla="*/ 1154337 h 1934496"/>
              <a:gd name="connsiteX1632" fmla="*/ 716690 w 9922465"/>
              <a:gd name="connsiteY1632" fmla="*/ 1209528 h 1934496"/>
              <a:gd name="connsiteX1633" fmla="*/ 661502 w 9922465"/>
              <a:gd name="connsiteY1633" fmla="*/ 1154337 h 1934496"/>
              <a:gd name="connsiteX1634" fmla="*/ 716690 w 9922465"/>
              <a:gd name="connsiteY1634" fmla="*/ 1099146 h 1934496"/>
              <a:gd name="connsiteX1635" fmla="*/ 583057 w 9922465"/>
              <a:gd name="connsiteY1635" fmla="*/ 1099146 h 1934496"/>
              <a:gd name="connsiteX1636" fmla="*/ 638250 w 9922465"/>
              <a:gd name="connsiteY1636" fmla="*/ 1154337 h 1934496"/>
              <a:gd name="connsiteX1637" fmla="*/ 583057 w 9922465"/>
              <a:gd name="connsiteY1637" fmla="*/ 1209528 h 1934496"/>
              <a:gd name="connsiteX1638" fmla="*/ 527863 w 9922465"/>
              <a:gd name="connsiteY1638" fmla="*/ 1154337 h 1934496"/>
              <a:gd name="connsiteX1639" fmla="*/ 583057 w 9922465"/>
              <a:gd name="connsiteY1639" fmla="*/ 1099146 h 1934496"/>
              <a:gd name="connsiteX1640" fmla="*/ 449413 w 9922465"/>
              <a:gd name="connsiteY1640" fmla="*/ 1099146 h 1934496"/>
              <a:gd name="connsiteX1641" fmla="*/ 504606 w 9922465"/>
              <a:gd name="connsiteY1641" fmla="*/ 1154337 h 1934496"/>
              <a:gd name="connsiteX1642" fmla="*/ 449413 w 9922465"/>
              <a:gd name="connsiteY1642" fmla="*/ 1209528 h 1934496"/>
              <a:gd name="connsiteX1643" fmla="*/ 394220 w 9922465"/>
              <a:gd name="connsiteY1643" fmla="*/ 1154337 h 1934496"/>
              <a:gd name="connsiteX1644" fmla="*/ 449413 w 9922465"/>
              <a:gd name="connsiteY1644" fmla="*/ 1099146 h 1934496"/>
              <a:gd name="connsiteX1645" fmla="*/ 9603343 w 9922465"/>
              <a:gd name="connsiteY1645" fmla="*/ 975533 h 1934496"/>
              <a:gd name="connsiteX1646" fmla="*/ 9658535 w 9922465"/>
              <a:gd name="connsiteY1646" fmla="*/ 1030724 h 1934496"/>
              <a:gd name="connsiteX1647" fmla="*/ 9603343 w 9922465"/>
              <a:gd name="connsiteY1647" fmla="*/ 1085915 h 1934496"/>
              <a:gd name="connsiteX1648" fmla="*/ 9548151 w 9922465"/>
              <a:gd name="connsiteY1648" fmla="*/ 1030724 h 1934496"/>
              <a:gd name="connsiteX1649" fmla="*/ 9603343 w 9922465"/>
              <a:gd name="connsiteY1649" fmla="*/ 975533 h 1934496"/>
              <a:gd name="connsiteX1650" fmla="*/ 9469708 w 9922465"/>
              <a:gd name="connsiteY1650" fmla="*/ 975533 h 1934496"/>
              <a:gd name="connsiteX1651" fmla="*/ 9524900 w 9922465"/>
              <a:gd name="connsiteY1651" fmla="*/ 1030724 h 1934496"/>
              <a:gd name="connsiteX1652" fmla="*/ 9469708 w 9922465"/>
              <a:gd name="connsiteY1652" fmla="*/ 1085915 h 1934496"/>
              <a:gd name="connsiteX1653" fmla="*/ 9414516 w 9922465"/>
              <a:gd name="connsiteY1653" fmla="*/ 1030724 h 1934496"/>
              <a:gd name="connsiteX1654" fmla="*/ 9469708 w 9922465"/>
              <a:gd name="connsiteY1654" fmla="*/ 975533 h 1934496"/>
              <a:gd name="connsiteX1655" fmla="*/ 8935170 w 9922465"/>
              <a:gd name="connsiteY1655" fmla="*/ 975533 h 1934496"/>
              <a:gd name="connsiteX1656" fmla="*/ 8990362 w 9922465"/>
              <a:gd name="connsiteY1656" fmla="*/ 1030724 h 1934496"/>
              <a:gd name="connsiteX1657" fmla="*/ 8935170 w 9922465"/>
              <a:gd name="connsiteY1657" fmla="*/ 1085915 h 1934496"/>
              <a:gd name="connsiteX1658" fmla="*/ 8879978 w 9922465"/>
              <a:gd name="connsiteY1658" fmla="*/ 1030724 h 1934496"/>
              <a:gd name="connsiteX1659" fmla="*/ 8935170 w 9922465"/>
              <a:gd name="connsiteY1659" fmla="*/ 975533 h 1934496"/>
              <a:gd name="connsiteX1660" fmla="*/ 8407315 w 9922465"/>
              <a:gd name="connsiteY1660" fmla="*/ 975533 h 1934496"/>
              <a:gd name="connsiteX1661" fmla="*/ 8462507 w 9922465"/>
              <a:gd name="connsiteY1661" fmla="*/ 1030724 h 1934496"/>
              <a:gd name="connsiteX1662" fmla="*/ 8407315 w 9922465"/>
              <a:gd name="connsiteY1662" fmla="*/ 1085915 h 1934496"/>
              <a:gd name="connsiteX1663" fmla="*/ 8352123 w 9922465"/>
              <a:gd name="connsiteY1663" fmla="*/ 1030724 h 1934496"/>
              <a:gd name="connsiteX1664" fmla="*/ 8407315 w 9922465"/>
              <a:gd name="connsiteY1664" fmla="*/ 975533 h 1934496"/>
              <a:gd name="connsiteX1665" fmla="*/ 7876116 w 9922465"/>
              <a:gd name="connsiteY1665" fmla="*/ 975533 h 1934496"/>
              <a:gd name="connsiteX1666" fmla="*/ 7931308 w 9922465"/>
              <a:gd name="connsiteY1666" fmla="*/ 1030724 h 1934496"/>
              <a:gd name="connsiteX1667" fmla="*/ 7876116 w 9922465"/>
              <a:gd name="connsiteY1667" fmla="*/ 1085915 h 1934496"/>
              <a:gd name="connsiteX1668" fmla="*/ 7820924 w 9922465"/>
              <a:gd name="connsiteY1668" fmla="*/ 1030724 h 1934496"/>
              <a:gd name="connsiteX1669" fmla="*/ 7876116 w 9922465"/>
              <a:gd name="connsiteY1669" fmla="*/ 975533 h 1934496"/>
              <a:gd name="connsiteX1670" fmla="*/ 7745822 w 9922465"/>
              <a:gd name="connsiteY1670" fmla="*/ 975533 h 1934496"/>
              <a:gd name="connsiteX1671" fmla="*/ 7801014 w 9922465"/>
              <a:gd name="connsiteY1671" fmla="*/ 1030724 h 1934496"/>
              <a:gd name="connsiteX1672" fmla="*/ 7745822 w 9922465"/>
              <a:gd name="connsiteY1672" fmla="*/ 1085915 h 1934496"/>
              <a:gd name="connsiteX1673" fmla="*/ 7690630 w 9922465"/>
              <a:gd name="connsiteY1673" fmla="*/ 1030724 h 1934496"/>
              <a:gd name="connsiteX1674" fmla="*/ 7745822 w 9922465"/>
              <a:gd name="connsiteY1674" fmla="*/ 975533 h 1934496"/>
              <a:gd name="connsiteX1675" fmla="*/ 7481894 w 9922465"/>
              <a:gd name="connsiteY1675" fmla="*/ 975533 h 1934496"/>
              <a:gd name="connsiteX1676" fmla="*/ 7537086 w 9922465"/>
              <a:gd name="connsiteY1676" fmla="*/ 1030724 h 1934496"/>
              <a:gd name="connsiteX1677" fmla="*/ 7481894 w 9922465"/>
              <a:gd name="connsiteY1677" fmla="*/ 1085915 h 1934496"/>
              <a:gd name="connsiteX1678" fmla="*/ 7426702 w 9922465"/>
              <a:gd name="connsiteY1678" fmla="*/ 1030724 h 1934496"/>
              <a:gd name="connsiteX1679" fmla="*/ 7481894 w 9922465"/>
              <a:gd name="connsiteY1679" fmla="*/ 975533 h 1934496"/>
              <a:gd name="connsiteX1680" fmla="*/ 7341578 w 9922465"/>
              <a:gd name="connsiteY1680" fmla="*/ 975533 h 1934496"/>
              <a:gd name="connsiteX1681" fmla="*/ 7396770 w 9922465"/>
              <a:gd name="connsiteY1681" fmla="*/ 1030724 h 1934496"/>
              <a:gd name="connsiteX1682" fmla="*/ 7341578 w 9922465"/>
              <a:gd name="connsiteY1682" fmla="*/ 1085915 h 1934496"/>
              <a:gd name="connsiteX1683" fmla="*/ 7286386 w 9922465"/>
              <a:gd name="connsiteY1683" fmla="*/ 1030724 h 1934496"/>
              <a:gd name="connsiteX1684" fmla="*/ 7341578 w 9922465"/>
              <a:gd name="connsiteY1684" fmla="*/ 975533 h 1934496"/>
              <a:gd name="connsiteX1685" fmla="*/ 7211285 w 9922465"/>
              <a:gd name="connsiteY1685" fmla="*/ 975533 h 1934496"/>
              <a:gd name="connsiteX1686" fmla="*/ 7266477 w 9922465"/>
              <a:gd name="connsiteY1686" fmla="*/ 1030724 h 1934496"/>
              <a:gd name="connsiteX1687" fmla="*/ 7211285 w 9922465"/>
              <a:gd name="connsiteY1687" fmla="*/ 1085915 h 1934496"/>
              <a:gd name="connsiteX1688" fmla="*/ 7156093 w 9922465"/>
              <a:gd name="connsiteY1688" fmla="*/ 1030724 h 1934496"/>
              <a:gd name="connsiteX1689" fmla="*/ 7211285 w 9922465"/>
              <a:gd name="connsiteY1689" fmla="*/ 975533 h 1934496"/>
              <a:gd name="connsiteX1690" fmla="*/ 6947356 w 9922465"/>
              <a:gd name="connsiteY1690" fmla="*/ 975533 h 1934496"/>
              <a:gd name="connsiteX1691" fmla="*/ 7002548 w 9922465"/>
              <a:gd name="connsiteY1691" fmla="*/ 1030724 h 1934496"/>
              <a:gd name="connsiteX1692" fmla="*/ 6947356 w 9922465"/>
              <a:gd name="connsiteY1692" fmla="*/ 1085915 h 1934496"/>
              <a:gd name="connsiteX1693" fmla="*/ 6892164 w 9922465"/>
              <a:gd name="connsiteY1693" fmla="*/ 1030724 h 1934496"/>
              <a:gd name="connsiteX1694" fmla="*/ 6947356 w 9922465"/>
              <a:gd name="connsiteY1694" fmla="*/ 975533 h 1934496"/>
              <a:gd name="connsiteX1695" fmla="*/ 6817063 w 9922465"/>
              <a:gd name="connsiteY1695" fmla="*/ 975533 h 1934496"/>
              <a:gd name="connsiteX1696" fmla="*/ 6872255 w 9922465"/>
              <a:gd name="connsiteY1696" fmla="*/ 1030724 h 1934496"/>
              <a:gd name="connsiteX1697" fmla="*/ 6817063 w 9922465"/>
              <a:gd name="connsiteY1697" fmla="*/ 1085915 h 1934496"/>
              <a:gd name="connsiteX1698" fmla="*/ 6761871 w 9922465"/>
              <a:gd name="connsiteY1698" fmla="*/ 1030724 h 1934496"/>
              <a:gd name="connsiteX1699" fmla="*/ 6817063 w 9922465"/>
              <a:gd name="connsiteY1699" fmla="*/ 975533 h 1934496"/>
              <a:gd name="connsiteX1700" fmla="*/ 6683430 w 9922465"/>
              <a:gd name="connsiteY1700" fmla="*/ 975533 h 1934496"/>
              <a:gd name="connsiteX1701" fmla="*/ 6738622 w 9922465"/>
              <a:gd name="connsiteY1701" fmla="*/ 1030724 h 1934496"/>
              <a:gd name="connsiteX1702" fmla="*/ 6683430 w 9922465"/>
              <a:gd name="connsiteY1702" fmla="*/ 1085915 h 1934496"/>
              <a:gd name="connsiteX1703" fmla="*/ 6628238 w 9922465"/>
              <a:gd name="connsiteY1703" fmla="*/ 1030724 h 1934496"/>
              <a:gd name="connsiteX1704" fmla="*/ 6683430 w 9922465"/>
              <a:gd name="connsiteY1704" fmla="*/ 975533 h 1934496"/>
              <a:gd name="connsiteX1705" fmla="*/ 6289206 w 9922465"/>
              <a:gd name="connsiteY1705" fmla="*/ 975533 h 1934496"/>
              <a:gd name="connsiteX1706" fmla="*/ 6344398 w 9922465"/>
              <a:gd name="connsiteY1706" fmla="*/ 1030724 h 1934496"/>
              <a:gd name="connsiteX1707" fmla="*/ 6289206 w 9922465"/>
              <a:gd name="connsiteY1707" fmla="*/ 1085915 h 1934496"/>
              <a:gd name="connsiteX1708" fmla="*/ 6234014 w 9922465"/>
              <a:gd name="connsiteY1708" fmla="*/ 1030724 h 1934496"/>
              <a:gd name="connsiteX1709" fmla="*/ 6289206 w 9922465"/>
              <a:gd name="connsiteY1709" fmla="*/ 975533 h 1934496"/>
              <a:gd name="connsiteX1710" fmla="*/ 5754667 w 9922465"/>
              <a:gd name="connsiteY1710" fmla="*/ 975533 h 1934496"/>
              <a:gd name="connsiteX1711" fmla="*/ 5809859 w 9922465"/>
              <a:gd name="connsiteY1711" fmla="*/ 1030724 h 1934496"/>
              <a:gd name="connsiteX1712" fmla="*/ 5754667 w 9922465"/>
              <a:gd name="connsiteY1712" fmla="*/ 1085915 h 1934496"/>
              <a:gd name="connsiteX1713" fmla="*/ 5699475 w 9922465"/>
              <a:gd name="connsiteY1713" fmla="*/ 1030724 h 1934496"/>
              <a:gd name="connsiteX1714" fmla="*/ 5754667 w 9922465"/>
              <a:gd name="connsiteY1714" fmla="*/ 975533 h 1934496"/>
              <a:gd name="connsiteX1715" fmla="*/ 5487398 w 9922465"/>
              <a:gd name="connsiteY1715" fmla="*/ 975533 h 1934496"/>
              <a:gd name="connsiteX1716" fmla="*/ 5542590 w 9922465"/>
              <a:gd name="connsiteY1716" fmla="*/ 1030724 h 1934496"/>
              <a:gd name="connsiteX1717" fmla="*/ 5487398 w 9922465"/>
              <a:gd name="connsiteY1717" fmla="*/ 1085915 h 1934496"/>
              <a:gd name="connsiteX1718" fmla="*/ 5432206 w 9922465"/>
              <a:gd name="connsiteY1718" fmla="*/ 1030724 h 1934496"/>
              <a:gd name="connsiteX1719" fmla="*/ 5487398 w 9922465"/>
              <a:gd name="connsiteY1719" fmla="*/ 975533 h 1934496"/>
              <a:gd name="connsiteX1720" fmla="*/ 5357105 w 9922465"/>
              <a:gd name="connsiteY1720" fmla="*/ 975533 h 1934496"/>
              <a:gd name="connsiteX1721" fmla="*/ 5412297 w 9922465"/>
              <a:gd name="connsiteY1721" fmla="*/ 1030724 h 1934496"/>
              <a:gd name="connsiteX1722" fmla="*/ 5357105 w 9922465"/>
              <a:gd name="connsiteY1722" fmla="*/ 1085915 h 1934496"/>
              <a:gd name="connsiteX1723" fmla="*/ 5301913 w 9922465"/>
              <a:gd name="connsiteY1723" fmla="*/ 1030724 h 1934496"/>
              <a:gd name="connsiteX1724" fmla="*/ 5357105 w 9922465"/>
              <a:gd name="connsiteY1724" fmla="*/ 975533 h 1934496"/>
              <a:gd name="connsiteX1725" fmla="*/ 5093176 w 9922465"/>
              <a:gd name="connsiteY1725" fmla="*/ 975533 h 1934496"/>
              <a:gd name="connsiteX1726" fmla="*/ 5148368 w 9922465"/>
              <a:gd name="connsiteY1726" fmla="*/ 1030724 h 1934496"/>
              <a:gd name="connsiteX1727" fmla="*/ 5093176 w 9922465"/>
              <a:gd name="connsiteY1727" fmla="*/ 1085915 h 1934496"/>
              <a:gd name="connsiteX1728" fmla="*/ 5037984 w 9922465"/>
              <a:gd name="connsiteY1728" fmla="*/ 1030724 h 1934496"/>
              <a:gd name="connsiteX1729" fmla="*/ 5093176 w 9922465"/>
              <a:gd name="connsiteY1729" fmla="*/ 975533 h 1934496"/>
              <a:gd name="connsiteX1730" fmla="*/ 4959540 w 9922465"/>
              <a:gd name="connsiteY1730" fmla="*/ 975533 h 1934496"/>
              <a:gd name="connsiteX1731" fmla="*/ 5014732 w 9922465"/>
              <a:gd name="connsiteY1731" fmla="*/ 1030724 h 1934496"/>
              <a:gd name="connsiteX1732" fmla="*/ 4959540 w 9922465"/>
              <a:gd name="connsiteY1732" fmla="*/ 1085915 h 1934496"/>
              <a:gd name="connsiteX1733" fmla="*/ 4904348 w 9922465"/>
              <a:gd name="connsiteY1733" fmla="*/ 1030724 h 1934496"/>
              <a:gd name="connsiteX1734" fmla="*/ 4959540 w 9922465"/>
              <a:gd name="connsiteY1734" fmla="*/ 975533 h 1934496"/>
              <a:gd name="connsiteX1735" fmla="*/ 4161075 w 9922465"/>
              <a:gd name="connsiteY1735" fmla="*/ 975533 h 1934496"/>
              <a:gd name="connsiteX1736" fmla="*/ 4216267 w 9922465"/>
              <a:gd name="connsiteY1736" fmla="*/ 1030724 h 1934496"/>
              <a:gd name="connsiteX1737" fmla="*/ 4161075 w 9922465"/>
              <a:gd name="connsiteY1737" fmla="*/ 1085915 h 1934496"/>
              <a:gd name="connsiteX1738" fmla="*/ 4105883 w 9922465"/>
              <a:gd name="connsiteY1738" fmla="*/ 1030724 h 1934496"/>
              <a:gd name="connsiteX1739" fmla="*/ 4161075 w 9922465"/>
              <a:gd name="connsiteY1739" fmla="*/ 975533 h 1934496"/>
              <a:gd name="connsiteX1740" fmla="*/ 4030782 w 9922465"/>
              <a:gd name="connsiteY1740" fmla="*/ 975533 h 1934496"/>
              <a:gd name="connsiteX1741" fmla="*/ 4085974 w 9922465"/>
              <a:gd name="connsiteY1741" fmla="*/ 1030724 h 1934496"/>
              <a:gd name="connsiteX1742" fmla="*/ 4030782 w 9922465"/>
              <a:gd name="connsiteY1742" fmla="*/ 1085915 h 1934496"/>
              <a:gd name="connsiteX1743" fmla="*/ 3975590 w 9922465"/>
              <a:gd name="connsiteY1743" fmla="*/ 1030724 h 1934496"/>
              <a:gd name="connsiteX1744" fmla="*/ 4030782 w 9922465"/>
              <a:gd name="connsiteY1744" fmla="*/ 975533 h 1934496"/>
              <a:gd name="connsiteX1745" fmla="*/ 3369290 w 9922465"/>
              <a:gd name="connsiteY1745" fmla="*/ 975533 h 1934496"/>
              <a:gd name="connsiteX1746" fmla="*/ 3424482 w 9922465"/>
              <a:gd name="connsiteY1746" fmla="*/ 1030724 h 1934496"/>
              <a:gd name="connsiteX1747" fmla="*/ 3369290 w 9922465"/>
              <a:gd name="connsiteY1747" fmla="*/ 1085915 h 1934496"/>
              <a:gd name="connsiteX1748" fmla="*/ 3314098 w 9922465"/>
              <a:gd name="connsiteY1748" fmla="*/ 1030724 h 1934496"/>
              <a:gd name="connsiteX1749" fmla="*/ 3369290 w 9922465"/>
              <a:gd name="connsiteY1749" fmla="*/ 975533 h 1934496"/>
              <a:gd name="connsiteX1750" fmla="*/ 2707880 w 9922465"/>
              <a:gd name="connsiteY1750" fmla="*/ 975533 h 1934496"/>
              <a:gd name="connsiteX1751" fmla="*/ 2763074 w 9922465"/>
              <a:gd name="connsiteY1751" fmla="*/ 1030724 h 1934496"/>
              <a:gd name="connsiteX1752" fmla="*/ 2707880 w 9922465"/>
              <a:gd name="connsiteY1752" fmla="*/ 1085915 h 1934496"/>
              <a:gd name="connsiteX1753" fmla="*/ 2652689 w 9922465"/>
              <a:gd name="connsiteY1753" fmla="*/ 1030724 h 1934496"/>
              <a:gd name="connsiteX1754" fmla="*/ 2707880 w 9922465"/>
              <a:gd name="connsiteY1754" fmla="*/ 975533 h 1934496"/>
              <a:gd name="connsiteX1755" fmla="*/ 2173347 w 9922465"/>
              <a:gd name="connsiteY1755" fmla="*/ 975533 h 1934496"/>
              <a:gd name="connsiteX1756" fmla="*/ 2228540 w 9922465"/>
              <a:gd name="connsiteY1756" fmla="*/ 1030724 h 1934496"/>
              <a:gd name="connsiteX1757" fmla="*/ 2173347 w 9922465"/>
              <a:gd name="connsiteY1757" fmla="*/ 1085915 h 1934496"/>
              <a:gd name="connsiteX1758" fmla="*/ 2118154 w 9922465"/>
              <a:gd name="connsiteY1758" fmla="*/ 1030724 h 1934496"/>
              <a:gd name="connsiteX1759" fmla="*/ 2173347 w 9922465"/>
              <a:gd name="connsiteY1759" fmla="*/ 975533 h 1934496"/>
              <a:gd name="connsiteX1760" fmla="*/ 1251258 w 9922465"/>
              <a:gd name="connsiteY1760" fmla="*/ 975533 h 1934496"/>
              <a:gd name="connsiteX1761" fmla="*/ 1306450 w 9922465"/>
              <a:gd name="connsiteY1761" fmla="*/ 1030724 h 1934496"/>
              <a:gd name="connsiteX1762" fmla="*/ 1251258 w 9922465"/>
              <a:gd name="connsiteY1762" fmla="*/ 1085915 h 1934496"/>
              <a:gd name="connsiteX1763" fmla="*/ 1196066 w 9922465"/>
              <a:gd name="connsiteY1763" fmla="*/ 1030724 h 1934496"/>
              <a:gd name="connsiteX1764" fmla="*/ 1251258 w 9922465"/>
              <a:gd name="connsiteY1764" fmla="*/ 975533 h 1934496"/>
              <a:gd name="connsiteX1765" fmla="*/ 847001 w 9922465"/>
              <a:gd name="connsiteY1765" fmla="*/ 975533 h 1934496"/>
              <a:gd name="connsiteX1766" fmla="*/ 902196 w 9922465"/>
              <a:gd name="connsiteY1766" fmla="*/ 1030724 h 1934496"/>
              <a:gd name="connsiteX1767" fmla="*/ 847001 w 9922465"/>
              <a:gd name="connsiteY1767" fmla="*/ 1085915 h 1934496"/>
              <a:gd name="connsiteX1768" fmla="*/ 791804 w 9922465"/>
              <a:gd name="connsiteY1768" fmla="*/ 1030724 h 1934496"/>
              <a:gd name="connsiteX1769" fmla="*/ 847001 w 9922465"/>
              <a:gd name="connsiteY1769" fmla="*/ 975533 h 1934496"/>
              <a:gd name="connsiteX1770" fmla="*/ 9336074 w 9922465"/>
              <a:gd name="connsiteY1770" fmla="*/ 975532 h 1934496"/>
              <a:gd name="connsiteX1771" fmla="*/ 9391266 w 9922465"/>
              <a:gd name="connsiteY1771" fmla="*/ 1030723 h 1934496"/>
              <a:gd name="connsiteX1772" fmla="*/ 9336074 w 9922465"/>
              <a:gd name="connsiteY1772" fmla="*/ 1085914 h 1934496"/>
              <a:gd name="connsiteX1773" fmla="*/ 9280882 w 9922465"/>
              <a:gd name="connsiteY1773" fmla="*/ 1030723 h 1934496"/>
              <a:gd name="connsiteX1774" fmla="*/ 9336074 w 9922465"/>
              <a:gd name="connsiteY1774" fmla="*/ 975532 h 1934496"/>
              <a:gd name="connsiteX1775" fmla="*/ 9199098 w 9922465"/>
              <a:gd name="connsiteY1775" fmla="*/ 975532 h 1934496"/>
              <a:gd name="connsiteX1776" fmla="*/ 9254290 w 9922465"/>
              <a:gd name="connsiteY1776" fmla="*/ 1030723 h 1934496"/>
              <a:gd name="connsiteX1777" fmla="*/ 9199098 w 9922465"/>
              <a:gd name="connsiteY1777" fmla="*/ 1085914 h 1934496"/>
              <a:gd name="connsiteX1778" fmla="*/ 9143906 w 9922465"/>
              <a:gd name="connsiteY1778" fmla="*/ 1030723 h 1934496"/>
              <a:gd name="connsiteX1779" fmla="*/ 9199098 w 9922465"/>
              <a:gd name="connsiteY1779" fmla="*/ 975532 h 1934496"/>
              <a:gd name="connsiteX1780" fmla="*/ 9068805 w 9922465"/>
              <a:gd name="connsiteY1780" fmla="*/ 975532 h 1934496"/>
              <a:gd name="connsiteX1781" fmla="*/ 9123997 w 9922465"/>
              <a:gd name="connsiteY1781" fmla="*/ 1030723 h 1934496"/>
              <a:gd name="connsiteX1782" fmla="*/ 9068805 w 9922465"/>
              <a:gd name="connsiteY1782" fmla="*/ 1085914 h 1934496"/>
              <a:gd name="connsiteX1783" fmla="*/ 9013613 w 9922465"/>
              <a:gd name="connsiteY1783" fmla="*/ 1030723 h 1934496"/>
              <a:gd name="connsiteX1784" fmla="*/ 9068805 w 9922465"/>
              <a:gd name="connsiteY1784" fmla="*/ 975532 h 1934496"/>
              <a:gd name="connsiteX1785" fmla="*/ 8801536 w 9922465"/>
              <a:gd name="connsiteY1785" fmla="*/ 975532 h 1934496"/>
              <a:gd name="connsiteX1786" fmla="*/ 8856728 w 9922465"/>
              <a:gd name="connsiteY1786" fmla="*/ 1030723 h 1934496"/>
              <a:gd name="connsiteX1787" fmla="*/ 8801536 w 9922465"/>
              <a:gd name="connsiteY1787" fmla="*/ 1085914 h 1934496"/>
              <a:gd name="connsiteX1788" fmla="*/ 8746344 w 9922465"/>
              <a:gd name="connsiteY1788" fmla="*/ 1030723 h 1934496"/>
              <a:gd name="connsiteX1789" fmla="*/ 8801536 w 9922465"/>
              <a:gd name="connsiteY1789" fmla="*/ 975532 h 1934496"/>
              <a:gd name="connsiteX1790" fmla="*/ 8671243 w 9922465"/>
              <a:gd name="connsiteY1790" fmla="*/ 975532 h 1934496"/>
              <a:gd name="connsiteX1791" fmla="*/ 8726435 w 9922465"/>
              <a:gd name="connsiteY1791" fmla="*/ 1030723 h 1934496"/>
              <a:gd name="connsiteX1792" fmla="*/ 8671243 w 9922465"/>
              <a:gd name="connsiteY1792" fmla="*/ 1085914 h 1934496"/>
              <a:gd name="connsiteX1793" fmla="*/ 8616051 w 9922465"/>
              <a:gd name="connsiteY1793" fmla="*/ 1030723 h 1934496"/>
              <a:gd name="connsiteX1794" fmla="*/ 8671243 w 9922465"/>
              <a:gd name="connsiteY1794" fmla="*/ 975532 h 1934496"/>
              <a:gd name="connsiteX1795" fmla="*/ 8537608 w 9922465"/>
              <a:gd name="connsiteY1795" fmla="*/ 975532 h 1934496"/>
              <a:gd name="connsiteX1796" fmla="*/ 8592800 w 9922465"/>
              <a:gd name="connsiteY1796" fmla="*/ 1030723 h 1934496"/>
              <a:gd name="connsiteX1797" fmla="*/ 8537608 w 9922465"/>
              <a:gd name="connsiteY1797" fmla="*/ 1085914 h 1934496"/>
              <a:gd name="connsiteX1798" fmla="*/ 8482416 w 9922465"/>
              <a:gd name="connsiteY1798" fmla="*/ 1030723 h 1934496"/>
              <a:gd name="connsiteX1799" fmla="*/ 8537608 w 9922465"/>
              <a:gd name="connsiteY1799" fmla="*/ 975532 h 1934496"/>
              <a:gd name="connsiteX1800" fmla="*/ 8273681 w 9922465"/>
              <a:gd name="connsiteY1800" fmla="*/ 975532 h 1934496"/>
              <a:gd name="connsiteX1801" fmla="*/ 8328873 w 9922465"/>
              <a:gd name="connsiteY1801" fmla="*/ 1030723 h 1934496"/>
              <a:gd name="connsiteX1802" fmla="*/ 8273681 w 9922465"/>
              <a:gd name="connsiteY1802" fmla="*/ 1085914 h 1934496"/>
              <a:gd name="connsiteX1803" fmla="*/ 8218489 w 9922465"/>
              <a:gd name="connsiteY1803" fmla="*/ 1030723 h 1934496"/>
              <a:gd name="connsiteX1804" fmla="*/ 8273681 w 9922465"/>
              <a:gd name="connsiteY1804" fmla="*/ 975532 h 1934496"/>
              <a:gd name="connsiteX1805" fmla="*/ 8143385 w 9922465"/>
              <a:gd name="connsiteY1805" fmla="*/ 975532 h 1934496"/>
              <a:gd name="connsiteX1806" fmla="*/ 8198577 w 9922465"/>
              <a:gd name="connsiteY1806" fmla="*/ 1030723 h 1934496"/>
              <a:gd name="connsiteX1807" fmla="*/ 8143385 w 9922465"/>
              <a:gd name="connsiteY1807" fmla="*/ 1085914 h 1934496"/>
              <a:gd name="connsiteX1808" fmla="*/ 8088193 w 9922465"/>
              <a:gd name="connsiteY1808" fmla="*/ 1030723 h 1934496"/>
              <a:gd name="connsiteX1809" fmla="*/ 8143385 w 9922465"/>
              <a:gd name="connsiteY1809" fmla="*/ 975532 h 1934496"/>
              <a:gd name="connsiteX1810" fmla="*/ 8009751 w 9922465"/>
              <a:gd name="connsiteY1810" fmla="*/ 975532 h 1934496"/>
              <a:gd name="connsiteX1811" fmla="*/ 8064943 w 9922465"/>
              <a:gd name="connsiteY1811" fmla="*/ 1030723 h 1934496"/>
              <a:gd name="connsiteX1812" fmla="*/ 8009751 w 9922465"/>
              <a:gd name="connsiteY1812" fmla="*/ 1085914 h 1934496"/>
              <a:gd name="connsiteX1813" fmla="*/ 7954559 w 9922465"/>
              <a:gd name="connsiteY1813" fmla="*/ 1030723 h 1934496"/>
              <a:gd name="connsiteX1814" fmla="*/ 8009751 w 9922465"/>
              <a:gd name="connsiteY1814" fmla="*/ 975532 h 1934496"/>
              <a:gd name="connsiteX1815" fmla="*/ 7608847 w 9922465"/>
              <a:gd name="connsiteY1815" fmla="*/ 975532 h 1934496"/>
              <a:gd name="connsiteX1816" fmla="*/ 7664039 w 9922465"/>
              <a:gd name="connsiteY1816" fmla="*/ 1030723 h 1934496"/>
              <a:gd name="connsiteX1817" fmla="*/ 7608847 w 9922465"/>
              <a:gd name="connsiteY1817" fmla="*/ 1085914 h 1934496"/>
              <a:gd name="connsiteX1818" fmla="*/ 7553655 w 9922465"/>
              <a:gd name="connsiteY1818" fmla="*/ 1030723 h 1934496"/>
              <a:gd name="connsiteX1819" fmla="*/ 7608847 w 9922465"/>
              <a:gd name="connsiteY1819" fmla="*/ 975532 h 1934496"/>
              <a:gd name="connsiteX1820" fmla="*/ 7080991 w 9922465"/>
              <a:gd name="connsiteY1820" fmla="*/ 975532 h 1934496"/>
              <a:gd name="connsiteX1821" fmla="*/ 7136183 w 9922465"/>
              <a:gd name="connsiteY1821" fmla="*/ 1030723 h 1934496"/>
              <a:gd name="connsiteX1822" fmla="*/ 7080991 w 9922465"/>
              <a:gd name="connsiteY1822" fmla="*/ 1085914 h 1934496"/>
              <a:gd name="connsiteX1823" fmla="*/ 7025799 w 9922465"/>
              <a:gd name="connsiteY1823" fmla="*/ 1030723 h 1934496"/>
              <a:gd name="connsiteX1824" fmla="*/ 7080991 w 9922465"/>
              <a:gd name="connsiteY1824" fmla="*/ 975532 h 1934496"/>
              <a:gd name="connsiteX1825" fmla="*/ 6553135 w 9922465"/>
              <a:gd name="connsiteY1825" fmla="*/ 975532 h 1934496"/>
              <a:gd name="connsiteX1826" fmla="*/ 6608327 w 9922465"/>
              <a:gd name="connsiteY1826" fmla="*/ 1030723 h 1934496"/>
              <a:gd name="connsiteX1827" fmla="*/ 6553135 w 9922465"/>
              <a:gd name="connsiteY1827" fmla="*/ 1085914 h 1934496"/>
              <a:gd name="connsiteX1828" fmla="*/ 6497943 w 9922465"/>
              <a:gd name="connsiteY1828" fmla="*/ 1030723 h 1934496"/>
              <a:gd name="connsiteX1829" fmla="*/ 6553135 w 9922465"/>
              <a:gd name="connsiteY1829" fmla="*/ 975532 h 1934496"/>
              <a:gd name="connsiteX1830" fmla="*/ 6419501 w 9922465"/>
              <a:gd name="connsiteY1830" fmla="*/ 975532 h 1934496"/>
              <a:gd name="connsiteX1831" fmla="*/ 6474693 w 9922465"/>
              <a:gd name="connsiteY1831" fmla="*/ 1030723 h 1934496"/>
              <a:gd name="connsiteX1832" fmla="*/ 6419501 w 9922465"/>
              <a:gd name="connsiteY1832" fmla="*/ 1085914 h 1934496"/>
              <a:gd name="connsiteX1833" fmla="*/ 6364309 w 9922465"/>
              <a:gd name="connsiteY1833" fmla="*/ 1030723 h 1934496"/>
              <a:gd name="connsiteX1834" fmla="*/ 6419501 w 9922465"/>
              <a:gd name="connsiteY1834" fmla="*/ 975532 h 1934496"/>
              <a:gd name="connsiteX1835" fmla="*/ 6155571 w 9922465"/>
              <a:gd name="connsiteY1835" fmla="*/ 975532 h 1934496"/>
              <a:gd name="connsiteX1836" fmla="*/ 6210763 w 9922465"/>
              <a:gd name="connsiteY1836" fmla="*/ 1030723 h 1934496"/>
              <a:gd name="connsiteX1837" fmla="*/ 6155571 w 9922465"/>
              <a:gd name="connsiteY1837" fmla="*/ 1085914 h 1934496"/>
              <a:gd name="connsiteX1838" fmla="*/ 6100379 w 9922465"/>
              <a:gd name="connsiteY1838" fmla="*/ 1030723 h 1934496"/>
              <a:gd name="connsiteX1839" fmla="*/ 6155571 w 9922465"/>
              <a:gd name="connsiteY1839" fmla="*/ 975532 h 1934496"/>
              <a:gd name="connsiteX1840" fmla="*/ 6021936 w 9922465"/>
              <a:gd name="connsiteY1840" fmla="*/ 975532 h 1934496"/>
              <a:gd name="connsiteX1841" fmla="*/ 6077128 w 9922465"/>
              <a:gd name="connsiteY1841" fmla="*/ 1030723 h 1934496"/>
              <a:gd name="connsiteX1842" fmla="*/ 6021936 w 9922465"/>
              <a:gd name="connsiteY1842" fmla="*/ 1085914 h 1934496"/>
              <a:gd name="connsiteX1843" fmla="*/ 5966744 w 9922465"/>
              <a:gd name="connsiteY1843" fmla="*/ 1030723 h 1934496"/>
              <a:gd name="connsiteX1844" fmla="*/ 6021936 w 9922465"/>
              <a:gd name="connsiteY1844" fmla="*/ 975532 h 1934496"/>
              <a:gd name="connsiteX1845" fmla="*/ 5884963 w 9922465"/>
              <a:gd name="connsiteY1845" fmla="*/ 975532 h 1934496"/>
              <a:gd name="connsiteX1846" fmla="*/ 5940155 w 9922465"/>
              <a:gd name="connsiteY1846" fmla="*/ 1030723 h 1934496"/>
              <a:gd name="connsiteX1847" fmla="*/ 5884963 w 9922465"/>
              <a:gd name="connsiteY1847" fmla="*/ 1085914 h 1934496"/>
              <a:gd name="connsiteX1848" fmla="*/ 5829771 w 9922465"/>
              <a:gd name="connsiteY1848" fmla="*/ 1030723 h 1934496"/>
              <a:gd name="connsiteX1849" fmla="*/ 5884963 w 9922465"/>
              <a:gd name="connsiteY1849" fmla="*/ 975532 h 1934496"/>
              <a:gd name="connsiteX1850" fmla="*/ 5621031 w 9922465"/>
              <a:gd name="connsiteY1850" fmla="*/ 975532 h 1934496"/>
              <a:gd name="connsiteX1851" fmla="*/ 5676223 w 9922465"/>
              <a:gd name="connsiteY1851" fmla="*/ 1030723 h 1934496"/>
              <a:gd name="connsiteX1852" fmla="*/ 5621031 w 9922465"/>
              <a:gd name="connsiteY1852" fmla="*/ 1085914 h 1934496"/>
              <a:gd name="connsiteX1853" fmla="*/ 5565839 w 9922465"/>
              <a:gd name="connsiteY1853" fmla="*/ 1030723 h 1934496"/>
              <a:gd name="connsiteX1854" fmla="*/ 5621031 w 9922465"/>
              <a:gd name="connsiteY1854" fmla="*/ 975532 h 1934496"/>
              <a:gd name="connsiteX1855" fmla="*/ 5223472 w 9922465"/>
              <a:gd name="connsiteY1855" fmla="*/ 975532 h 1934496"/>
              <a:gd name="connsiteX1856" fmla="*/ 5278664 w 9922465"/>
              <a:gd name="connsiteY1856" fmla="*/ 1030723 h 1934496"/>
              <a:gd name="connsiteX1857" fmla="*/ 5223472 w 9922465"/>
              <a:gd name="connsiteY1857" fmla="*/ 1085914 h 1934496"/>
              <a:gd name="connsiteX1858" fmla="*/ 5168280 w 9922465"/>
              <a:gd name="connsiteY1858" fmla="*/ 1030723 h 1934496"/>
              <a:gd name="connsiteX1859" fmla="*/ 5223472 w 9922465"/>
              <a:gd name="connsiteY1859" fmla="*/ 975532 h 1934496"/>
              <a:gd name="connsiteX1860" fmla="*/ 4294710 w 9922465"/>
              <a:gd name="connsiteY1860" fmla="*/ 975532 h 1934496"/>
              <a:gd name="connsiteX1861" fmla="*/ 4349902 w 9922465"/>
              <a:gd name="connsiteY1861" fmla="*/ 1030723 h 1934496"/>
              <a:gd name="connsiteX1862" fmla="*/ 4294710 w 9922465"/>
              <a:gd name="connsiteY1862" fmla="*/ 1085914 h 1934496"/>
              <a:gd name="connsiteX1863" fmla="*/ 4239518 w 9922465"/>
              <a:gd name="connsiteY1863" fmla="*/ 1030723 h 1934496"/>
              <a:gd name="connsiteX1864" fmla="*/ 4294710 w 9922465"/>
              <a:gd name="connsiteY1864" fmla="*/ 975532 h 1934496"/>
              <a:gd name="connsiteX1865" fmla="*/ 3499584 w 9922465"/>
              <a:gd name="connsiteY1865" fmla="*/ 975532 h 1934496"/>
              <a:gd name="connsiteX1866" fmla="*/ 3554776 w 9922465"/>
              <a:gd name="connsiteY1866" fmla="*/ 1030723 h 1934496"/>
              <a:gd name="connsiteX1867" fmla="*/ 3499584 w 9922465"/>
              <a:gd name="connsiteY1867" fmla="*/ 1085914 h 1934496"/>
              <a:gd name="connsiteX1868" fmla="*/ 3444392 w 9922465"/>
              <a:gd name="connsiteY1868" fmla="*/ 1030723 h 1934496"/>
              <a:gd name="connsiteX1869" fmla="*/ 3499584 w 9922465"/>
              <a:gd name="connsiteY1869" fmla="*/ 975532 h 1934496"/>
              <a:gd name="connsiteX1870" fmla="*/ 2834836 w 9922465"/>
              <a:gd name="connsiteY1870" fmla="*/ 975532 h 1934496"/>
              <a:gd name="connsiteX1871" fmla="*/ 2890028 w 9922465"/>
              <a:gd name="connsiteY1871" fmla="*/ 1030723 h 1934496"/>
              <a:gd name="connsiteX1872" fmla="*/ 2834836 w 9922465"/>
              <a:gd name="connsiteY1872" fmla="*/ 1085914 h 1934496"/>
              <a:gd name="connsiteX1873" fmla="*/ 2779643 w 9922465"/>
              <a:gd name="connsiteY1873" fmla="*/ 1030723 h 1934496"/>
              <a:gd name="connsiteX1874" fmla="*/ 2834836 w 9922465"/>
              <a:gd name="connsiteY1874" fmla="*/ 975532 h 1934496"/>
              <a:gd name="connsiteX1875" fmla="*/ 2303639 w 9922465"/>
              <a:gd name="connsiteY1875" fmla="*/ 975532 h 1934496"/>
              <a:gd name="connsiteX1876" fmla="*/ 2358830 w 9922465"/>
              <a:gd name="connsiteY1876" fmla="*/ 1030723 h 1934496"/>
              <a:gd name="connsiteX1877" fmla="*/ 2303639 w 9922465"/>
              <a:gd name="connsiteY1877" fmla="*/ 1085914 h 1934496"/>
              <a:gd name="connsiteX1878" fmla="*/ 2248448 w 9922465"/>
              <a:gd name="connsiteY1878" fmla="*/ 1030723 h 1934496"/>
              <a:gd name="connsiteX1879" fmla="*/ 2303639 w 9922465"/>
              <a:gd name="connsiteY1879" fmla="*/ 975532 h 1934496"/>
              <a:gd name="connsiteX1880" fmla="*/ 2039712 w 9922465"/>
              <a:gd name="connsiteY1880" fmla="*/ 975532 h 1934496"/>
              <a:gd name="connsiteX1881" fmla="*/ 2094905 w 9922465"/>
              <a:gd name="connsiteY1881" fmla="*/ 1030723 h 1934496"/>
              <a:gd name="connsiteX1882" fmla="*/ 2039712 w 9922465"/>
              <a:gd name="connsiteY1882" fmla="*/ 1085914 h 1934496"/>
              <a:gd name="connsiteX1883" fmla="*/ 1984518 w 9922465"/>
              <a:gd name="connsiteY1883" fmla="*/ 1030723 h 1934496"/>
              <a:gd name="connsiteX1884" fmla="*/ 2039712 w 9922465"/>
              <a:gd name="connsiteY1884" fmla="*/ 975532 h 1934496"/>
              <a:gd name="connsiteX1885" fmla="*/ 1909414 w 9922465"/>
              <a:gd name="connsiteY1885" fmla="*/ 975532 h 1934496"/>
              <a:gd name="connsiteX1886" fmla="*/ 1964607 w 9922465"/>
              <a:gd name="connsiteY1886" fmla="*/ 1030723 h 1934496"/>
              <a:gd name="connsiteX1887" fmla="*/ 1909414 w 9922465"/>
              <a:gd name="connsiteY1887" fmla="*/ 1085914 h 1934496"/>
              <a:gd name="connsiteX1888" fmla="*/ 1854220 w 9922465"/>
              <a:gd name="connsiteY1888" fmla="*/ 1030723 h 1934496"/>
              <a:gd name="connsiteX1889" fmla="*/ 1909414 w 9922465"/>
              <a:gd name="connsiteY1889" fmla="*/ 975532 h 1934496"/>
              <a:gd name="connsiteX1890" fmla="*/ 1779117 w 9922465"/>
              <a:gd name="connsiteY1890" fmla="*/ 975532 h 1934496"/>
              <a:gd name="connsiteX1891" fmla="*/ 1834310 w 9922465"/>
              <a:gd name="connsiteY1891" fmla="*/ 1030723 h 1934496"/>
              <a:gd name="connsiteX1892" fmla="*/ 1779117 w 9922465"/>
              <a:gd name="connsiteY1892" fmla="*/ 1085914 h 1934496"/>
              <a:gd name="connsiteX1893" fmla="*/ 1723923 w 9922465"/>
              <a:gd name="connsiteY1893" fmla="*/ 1030723 h 1934496"/>
              <a:gd name="connsiteX1894" fmla="*/ 1779117 w 9922465"/>
              <a:gd name="connsiteY1894" fmla="*/ 975532 h 1934496"/>
              <a:gd name="connsiteX1895" fmla="*/ 1645480 w 9922465"/>
              <a:gd name="connsiteY1895" fmla="*/ 975532 h 1934496"/>
              <a:gd name="connsiteX1896" fmla="*/ 1700679 w 9922465"/>
              <a:gd name="connsiteY1896" fmla="*/ 1030723 h 1934496"/>
              <a:gd name="connsiteX1897" fmla="*/ 1645480 w 9922465"/>
              <a:gd name="connsiteY1897" fmla="*/ 1085914 h 1934496"/>
              <a:gd name="connsiteX1898" fmla="*/ 1590287 w 9922465"/>
              <a:gd name="connsiteY1898" fmla="*/ 1030723 h 1934496"/>
              <a:gd name="connsiteX1899" fmla="*/ 1645480 w 9922465"/>
              <a:gd name="connsiteY1899" fmla="*/ 975532 h 1934496"/>
              <a:gd name="connsiteX1900" fmla="*/ 1515189 w 9922465"/>
              <a:gd name="connsiteY1900" fmla="*/ 975532 h 1934496"/>
              <a:gd name="connsiteX1901" fmla="*/ 1570378 w 9922465"/>
              <a:gd name="connsiteY1901" fmla="*/ 1030723 h 1934496"/>
              <a:gd name="connsiteX1902" fmla="*/ 1515189 w 9922465"/>
              <a:gd name="connsiteY1902" fmla="*/ 1085914 h 1934496"/>
              <a:gd name="connsiteX1903" fmla="*/ 1459995 w 9922465"/>
              <a:gd name="connsiteY1903" fmla="*/ 1030723 h 1934496"/>
              <a:gd name="connsiteX1904" fmla="*/ 1515189 w 9922465"/>
              <a:gd name="connsiteY1904" fmla="*/ 975532 h 1934496"/>
              <a:gd name="connsiteX1905" fmla="*/ 1381549 w 9922465"/>
              <a:gd name="connsiteY1905" fmla="*/ 975532 h 1934496"/>
              <a:gd name="connsiteX1906" fmla="*/ 1436744 w 9922465"/>
              <a:gd name="connsiteY1906" fmla="*/ 1030723 h 1934496"/>
              <a:gd name="connsiteX1907" fmla="*/ 1381549 w 9922465"/>
              <a:gd name="connsiteY1907" fmla="*/ 1085914 h 1934496"/>
              <a:gd name="connsiteX1908" fmla="*/ 1326361 w 9922465"/>
              <a:gd name="connsiteY1908" fmla="*/ 1030723 h 1934496"/>
              <a:gd name="connsiteX1909" fmla="*/ 1381549 w 9922465"/>
              <a:gd name="connsiteY1909" fmla="*/ 975532 h 1934496"/>
              <a:gd name="connsiteX1910" fmla="*/ 1117621 w 9922465"/>
              <a:gd name="connsiteY1910" fmla="*/ 975532 h 1934496"/>
              <a:gd name="connsiteX1911" fmla="*/ 1172814 w 9922465"/>
              <a:gd name="connsiteY1911" fmla="*/ 1030723 h 1934496"/>
              <a:gd name="connsiteX1912" fmla="*/ 1117621 w 9922465"/>
              <a:gd name="connsiteY1912" fmla="*/ 1085914 h 1934496"/>
              <a:gd name="connsiteX1913" fmla="*/ 1062427 w 9922465"/>
              <a:gd name="connsiteY1913" fmla="*/ 1030723 h 1934496"/>
              <a:gd name="connsiteX1914" fmla="*/ 1117621 w 9922465"/>
              <a:gd name="connsiteY1914" fmla="*/ 975532 h 1934496"/>
              <a:gd name="connsiteX1915" fmla="*/ 980643 w 9922465"/>
              <a:gd name="connsiteY1915" fmla="*/ 975532 h 1934496"/>
              <a:gd name="connsiteX1916" fmla="*/ 1035836 w 9922465"/>
              <a:gd name="connsiteY1916" fmla="*/ 1030723 h 1934496"/>
              <a:gd name="connsiteX1917" fmla="*/ 980643 w 9922465"/>
              <a:gd name="connsiteY1917" fmla="*/ 1085914 h 1934496"/>
              <a:gd name="connsiteX1918" fmla="*/ 925449 w 9922465"/>
              <a:gd name="connsiteY1918" fmla="*/ 1030723 h 1934496"/>
              <a:gd name="connsiteX1919" fmla="*/ 980643 w 9922465"/>
              <a:gd name="connsiteY1919" fmla="*/ 975532 h 1934496"/>
              <a:gd name="connsiteX1920" fmla="*/ 716703 w 9922465"/>
              <a:gd name="connsiteY1920" fmla="*/ 975532 h 1934496"/>
              <a:gd name="connsiteX1921" fmla="*/ 771897 w 9922465"/>
              <a:gd name="connsiteY1921" fmla="*/ 1030723 h 1934496"/>
              <a:gd name="connsiteX1922" fmla="*/ 716703 w 9922465"/>
              <a:gd name="connsiteY1922" fmla="*/ 1085914 h 1934496"/>
              <a:gd name="connsiteX1923" fmla="*/ 661511 w 9922465"/>
              <a:gd name="connsiteY1923" fmla="*/ 1030723 h 1934496"/>
              <a:gd name="connsiteX1924" fmla="*/ 716703 w 9922465"/>
              <a:gd name="connsiteY1924" fmla="*/ 975532 h 1934496"/>
              <a:gd name="connsiteX1925" fmla="*/ 583065 w 9922465"/>
              <a:gd name="connsiteY1925" fmla="*/ 975532 h 1934496"/>
              <a:gd name="connsiteX1926" fmla="*/ 638258 w 9922465"/>
              <a:gd name="connsiteY1926" fmla="*/ 1030723 h 1934496"/>
              <a:gd name="connsiteX1927" fmla="*/ 583065 w 9922465"/>
              <a:gd name="connsiteY1927" fmla="*/ 1085914 h 1934496"/>
              <a:gd name="connsiteX1928" fmla="*/ 527871 w 9922465"/>
              <a:gd name="connsiteY1928" fmla="*/ 1030723 h 1934496"/>
              <a:gd name="connsiteX1929" fmla="*/ 583065 w 9922465"/>
              <a:gd name="connsiteY1929" fmla="*/ 975532 h 1934496"/>
              <a:gd name="connsiteX1930" fmla="*/ 449419 w 9922465"/>
              <a:gd name="connsiteY1930" fmla="*/ 975532 h 1934496"/>
              <a:gd name="connsiteX1931" fmla="*/ 504612 w 9922465"/>
              <a:gd name="connsiteY1931" fmla="*/ 1030723 h 1934496"/>
              <a:gd name="connsiteX1932" fmla="*/ 449419 w 9922465"/>
              <a:gd name="connsiteY1932" fmla="*/ 1085914 h 1934496"/>
              <a:gd name="connsiteX1933" fmla="*/ 394227 w 9922465"/>
              <a:gd name="connsiteY1933" fmla="*/ 1030723 h 1934496"/>
              <a:gd name="connsiteX1934" fmla="*/ 449419 w 9922465"/>
              <a:gd name="connsiteY1934" fmla="*/ 975532 h 1934496"/>
              <a:gd name="connsiteX1935" fmla="*/ 319124 w 9922465"/>
              <a:gd name="connsiteY1935" fmla="*/ 975532 h 1934496"/>
              <a:gd name="connsiteX1936" fmla="*/ 374317 w 9922465"/>
              <a:gd name="connsiteY1936" fmla="*/ 1030723 h 1934496"/>
              <a:gd name="connsiteX1937" fmla="*/ 319124 w 9922465"/>
              <a:gd name="connsiteY1937" fmla="*/ 1085914 h 1934496"/>
              <a:gd name="connsiteX1938" fmla="*/ 263931 w 9922465"/>
              <a:gd name="connsiteY1938" fmla="*/ 1030723 h 1934496"/>
              <a:gd name="connsiteX1939" fmla="*/ 319124 w 9922465"/>
              <a:gd name="connsiteY1939" fmla="*/ 975532 h 1934496"/>
              <a:gd name="connsiteX1940" fmla="*/ 185492 w 9922465"/>
              <a:gd name="connsiteY1940" fmla="*/ 975532 h 1934496"/>
              <a:gd name="connsiteX1941" fmla="*/ 240682 w 9922465"/>
              <a:gd name="connsiteY1941" fmla="*/ 1030723 h 1934496"/>
              <a:gd name="connsiteX1942" fmla="*/ 185492 w 9922465"/>
              <a:gd name="connsiteY1942" fmla="*/ 1085914 h 1934496"/>
              <a:gd name="connsiteX1943" fmla="*/ 130299 w 9922465"/>
              <a:gd name="connsiteY1943" fmla="*/ 1030723 h 1934496"/>
              <a:gd name="connsiteX1944" fmla="*/ 185492 w 9922465"/>
              <a:gd name="connsiteY1944" fmla="*/ 975532 h 1934496"/>
              <a:gd name="connsiteX1945" fmla="*/ 55197 w 9922465"/>
              <a:gd name="connsiteY1945" fmla="*/ 975532 h 1934496"/>
              <a:gd name="connsiteX1946" fmla="*/ 110388 w 9922465"/>
              <a:gd name="connsiteY1946" fmla="*/ 1030723 h 1934496"/>
              <a:gd name="connsiteX1947" fmla="*/ 55197 w 9922465"/>
              <a:gd name="connsiteY1947" fmla="*/ 1085914 h 1934496"/>
              <a:gd name="connsiteX1948" fmla="*/ 7 w 9922465"/>
              <a:gd name="connsiteY1948" fmla="*/ 1030723 h 1934496"/>
              <a:gd name="connsiteX1949" fmla="*/ 55197 w 9922465"/>
              <a:gd name="connsiteY1949" fmla="*/ 975532 h 1934496"/>
              <a:gd name="connsiteX1950" fmla="*/ 9469710 w 9922465"/>
              <a:gd name="connsiteY1950" fmla="*/ 855263 h 1934496"/>
              <a:gd name="connsiteX1951" fmla="*/ 9524902 w 9922465"/>
              <a:gd name="connsiteY1951" fmla="*/ 910454 h 1934496"/>
              <a:gd name="connsiteX1952" fmla="*/ 9469710 w 9922465"/>
              <a:gd name="connsiteY1952" fmla="*/ 965645 h 1934496"/>
              <a:gd name="connsiteX1953" fmla="*/ 9414518 w 9922465"/>
              <a:gd name="connsiteY1953" fmla="*/ 910454 h 1934496"/>
              <a:gd name="connsiteX1954" fmla="*/ 9469710 w 9922465"/>
              <a:gd name="connsiteY1954" fmla="*/ 855263 h 1934496"/>
              <a:gd name="connsiteX1955" fmla="*/ 9336075 w 9922465"/>
              <a:gd name="connsiteY1955" fmla="*/ 855263 h 1934496"/>
              <a:gd name="connsiteX1956" fmla="*/ 9391267 w 9922465"/>
              <a:gd name="connsiteY1956" fmla="*/ 910454 h 1934496"/>
              <a:gd name="connsiteX1957" fmla="*/ 9336075 w 9922465"/>
              <a:gd name="connsiteY1957" fmla="*/ 965645 h 1934496"/>
              <a:gd name="connsiteX1958" fmla="*/ 9280883 w 9922465"/>
              <a:gd name="connsiteY1958" fmla="*/ 910454 h 1934496"/>
              <a:gd name="connsiteX1959" fmla="*/ 9336075 w 9922465"/>
              <a:gd name="connsiteY1959" fmla="*/ 855263 h 1934496"/>
              <a:gd name="connsiteX1960" fmla="*/ 9199100 w 9922465"/>
              <a:gd name="connsiteY1960" fmla="*/ 855263 h 1934496"/>
              <a:gd name="connsiteX1961" fmla="*/ 9254292 w 9922465"/>
              <a:gd name="connsiteY1961" fmla="*/ 910454 h 1934496"/>
              <a:gd name="connsiteX1962" fmla="*/ 9199100 w 9922465"/>
              <a:gd name="connsiteY1962" fmla="*/ 965645 h 1934496"/>
              <a:gd name="connsiteX1963" fmla="*/ 9143908 w 9922465"/>
              <a:gd name="connsiteY1963" fmla="*/ 910454 h 1934496"/>
              <a:gd name="connsiteX1964" fmla="*/ 9199100 w 9922465"/>
              <a:gd name="connsiteY1964" fmla="*/ 855263 h 1934496"/>
              <a:gd name="connsiteX1965" fmla="*/ 9068806 w 9922465"/>
              <a:gd name="connsiteY1965" fmla="*/ 855263 h 1934496"/>
              <a:gd name="connsiteX1966" fmla="*/ 9123998 w 9922465"/>
              <a:gd name="connsiteY1966" fmla="*/ 910454 h 1934496"/>
              <a:gd name="connsiteX1967" fmla="*/ 9068806 w 9922465"/>
              <a:gd name="connsiteY1967" fmla="*/ 965645 h 1934496"/>
              <a:gd name="connsiteX1968" fmla="*/ 9013614 w 9922465"/>
              <a:gd name="connsiteY1968" fmla="*/ 910454 h 1934496"/>
              <a:gd name="connsiteX1969" fmla="*/ 9068806 w 9922465"/>
              <a:gd name="connsiteY1969" fmla="*/ 855263 h 1934496"/>
              <a:gd name="connsiteX1970" fmla="*/ 8935170 w 9922465"/>
              <a:gd name="connsiteY1970" fmla="*/ 855263 h 1934496"/>
              <a:gd name="connsiteX1971" fmla="*/ 8990362 w 9922465"/>
              <a:gd name="connsiteY1971" fmla="*/ 910454 h 1934496"/>
              <a:gd name="connsiteX1972" fmla="*/ 8935170 w 9922465"/>
              <a:gd name="connsiteY1972" fmla="*/ 965645 h 1934496"/>
              <a:gd name="connsiteX1973" fmla="*/ 8879978 w 9922465"/>
              <a:gd name="connsiteY1973" fmla="*/ 910454 h 1934496"/>
              <a:gd name="connsiteX1974" fmla="*/ 8935170 w 9922465"/>
              <a:gd name="connsiteY1974" fmla="*/ 855263 h 1934496"/>
              <a:gd name="connsiteX1975" fmla="*/ 8801536 w 9922465"/>
              <a:gd name="connsiteY1975" fmla="*/ 855263 h 1934496"/>
              <a:gd name="connsiteX1976" fmla="*/ 8856728 w 9922465"/>
              <a:gd name="connsiteY1976" fmla="*/ 910454 h 1934496"/>
              <a:gd name="connsiteX1977" fmla="*/ 8801536 w 9922465"/>
              <a:gd name="connsiteY1977" fmla="*/ 965645 h 1934496"/>
              <a:gd name="connsiteX1978" fmla="*/ 8746344 w 9922465"/>
              <a:gd name="connsiteY1978" fmla="*/ 910454 h 1934496"/>
              <a:gd name="connsiteX1979" fmla="*/ 8801536 w 9922465"/>
              <a:gd name="connsiteY1979" fmla="*/ 855263 h 1934496"/>
              <a:gd name="connsiteX1980" fmla="*/ 8671243 w 9922465"/>
              <a:gd name="connsiteY1980" fmla="*/ 855263 h 1934496"/>
              <a:gd name="connsiteX1981" fmla="*/ 8726435 w 9922465"/>
              <a:gd name="connsiteY1981" fmla="*/ 910454 h 1934496"/>
              <a:gd name="connsiteX1982" fmla="*/ 8671243 w 9922465"/>
              <a:gd name="connsiteY1982" fmla="*/ 965645 h 1934496"/>
              <a:gd name="connsiteX1983" fmla="*/ 8616051 w 9922465"/>
              <a:gd name="connsiteY1983" fmla="*/ 910454 h 1934496"/>
              <a:gd name="connsiteX1984" fmla="*/ 8671243 w 9922465"/>
              <a:gd name="connsiteY1984" fmla="*/ 855263 h 1934496"/>
              <a:gd name="connsiteX1985" fmla="*/ 8537609 w 9922465"/>
              <a:gd name="connsiteY1985" fmla="*/ 855263 h 1934496"/>
              <a:gd name="connsiteX1986" fmla="*/ 8592801 w 9922465"/>
              <a:gd name="connsiteY1986" fmla="*/ 910454 h 1934496"/>
              <a:gd name="connsiteX1987" fmla="*/ 8537609 w 9922465"/>
              <a:gd name="connsiteY1987" fmla="*/ 965645 h 1934496"/>
              <a:gd name="connsiteX1988" fmla="*/ 8482417 w 9922465"/>
              <a:gd name="connsiteY1988" fmla="*/ 910454 h 1934496"/>
              <a:gd name="connsiteX1989" fmla="*/ 8537609 w 9922465"/>
              <a:gd name="connsiteY1989" fmla="*/ 855263 h 1934496"/>
              <a:gd name="connsiteX1990" fmla="*/ 8407315 w 9922465"/>
              <a:gd name="connsiteY1990" fmla="*/ 855263 h 1934496"/>
              <a:gd name="connsiteX1991" fmla="*/ 8462507 w 9922465"/>
              <a:gd name="connsiteY1991" fmla="*/ 910454 h 1934496"/>
              <a:gd name="connsiteX1992" fmla="*/ 8407315 w 9922465"/>
              <a:gd name="connsiteY1992" fmla="*/ 965645 h 1934496"/>
              <a:gd name="connsiteX1993" fmla="*/ 8352123 w 9922465"/>
              <a:gd name="connsiteY1993" fmla="*/ 910454 h 1934496"/>
              <a:gd name="connsiteX1994" fmla="*/ 8407315 w 9922465"/>
              <a:gd name="connsiteY1994" fmla="*/ 855263 h 1934496"/>
              <a:gd name="connsiteX1995" fmla="*/ 8273681 w 9922465"/>
              <a:gd name="connsiteY1995" fmla="*/ 855263 h 1934496"/>
              <a:gd name="connsiteX1996" fmla="*/ 8328873 w 9922465"/>
              <a:gd name="connsiteY1996" fmla="*/ 910454 h 1934496"/>
              <a:gd name="connsiteX1997" fmla="*/ 8273681 w 9922465"/>
              <a:gd name="connsiteY1997" fmla="*/ 965645 h 1934496"/>
              <a:gd name="connsiteX1998" fmla="*/ 8218489 w 9922465"/>
              <a:gd name="connsiteY1998" fmla="*/ 910454 h 1934496"/>
              <a:gd name="connsiteX1999" fmla="*/ 8273681 w 9922465"/>
              <a:gd name="connsiteY1999" fmla="*/ 855263 h 1934496"/>
              <a:gd name="connsiteX2000" fmla="*/ 8143386 w 9922465"/>
              <a:gd name="connsiteY2000" fmla="*/ 855263 h 1934496"/>
              <a:gd name="connsiteX2001" fmla="*/ 8198578 w 9922465"/>
              <a:gd name="connsiteY2001" fmla="*/ 910454 h 1934496"/>
              <a:gd name="connsiteX2002" fmla="*/ 8143386 w 9922465"/>
              <a:gd name="connsiteY2002" fmla="*/ 965645 h 1934496"/>
              <a:gd name="connsiteX2003" fmla="*/ 8088194 w 9922465"/>
              <a:gd name="connsiteY2003" fmla="*/ 910454 h 1934496"/>
              <a:gd name="connsiteX2004" fmla="*/ 8143386 w 9922465"/>
              <a:gd name="connsiteY2004" fmla="*/ 855263 h 1934496"/>
              <a:gd name="connsiteX2005" fmla="*/ 8009752 w 9922465"/>
              <a:gd name="connsiteY2005" fmla="*/ 855263 h 1934496"/>
              <a:gd name="connsiteX2006" fmla="*/ 8064944 w 9922465"/>
              <a:gd name="connsiteY2006" fmla="*/ 910454 h 1934496"/>
              <a:gd name="connsiteX2007" fmla="*/ 8009752 w 9922465"/>
              <a:gd name="connsiteY2007" fmla="*/ 965645 h 1934496"/>
              <a:gd name="connsiteX2008" fmla="*/ 7954560 w 9922465"/>
              <a:gd name="connsiteY2008" fmla="*/ 910454 h 1934496"/>
              <a:gd name="connsiteX2009" fmla="*/ 8009752 w 9922465"/>
              <a:gd name="connsiteY2009" fmla="*/ 855263 h 1934496"/>
              <a:gd name="connsiteX2010" fmla="*/ 7876117 w 9922465"/>
              <a:gd name="connsiteY2010" fmla="*/ 855263 h 1934496"/>
              <a:gd name="connsiteX2011" fmla="*/ 7931309 w 9922465"/>
              <a:gd name="connsiteY2011" fmla="*/ 910454 h 1934496"/>
              <a:gd name="connsiteX2012" fmla="*/ 7876117 w 9922465"/>
              <a:gd name="connsiteY2012" fmla="*/ 965645 h 1934496"/>
              <a:gd name="connsiteX2013" fmla="*/ 7820925 w 9922465"/>
              <a:gd name="connsiteY2013" fmla="*/ 910454 h 1934496"/>
              <a:gd name="connsiteX2014" fmla="*/ 7876117 w 9922465"/>
              <a:gd name="connsiteY2014" fmla="*/ 855263 h 1934496"/>
              <a:gd name="connsiteX2015" fmla="*/ 7745822 w 9922465"/>
              <a:gd name="connsiteY2015" fmla="*/ 855263 h 1934496"/>
              <a:gd name="connsiteX2016" fmla="*/ 7801014 w 9922465"/>
              <a:gd name="connsiteY2016" fmla="*/ 910454 h 1934496"/>
              <a:gd name="connsiteX2017" fmla="*/ 7745822 w 9922465"/>
              <a:gd name="connsiteY2017" fmla="*/ 965645 h 1934496"/>
              <a:gd name="connsiteX2018" fmla="*/ 7690630 w 9922465"/>
              <a:gd name="connsiteY2018" fmla="*/ 910454 h 1934496"/>
              <a:gd name="connsiteX2019" fmla="*/ 7745822 w 9922465"/>
              <a:gd name="connsiteY2019" fmla="*/ 855263 h 1934496"/>
              <a:gd name="connsiteX2020" fmla="*/ 7608849 w 9922465"/>
              <a:gd name="connsiteY2020" fmla="*/ 855263 h 1934496"/>
              <a:gd name="connsiteX2021" fmla="*/ 7664041 w 9922465"/>
              <a:gd name="connsiteY2021" fmla="*/ 910454 h 1934496"/>
              <a:gd name="connsiteX2022" fmla="*/ 7608849 w 9922465"/>
              <a:gd name="connsiteY2022" fmla="*/ 965645 h 1934496"/>
              <a:gd name="connsiteX2023" fmla="*/ 7553657 w 9922465"/>
              <a:gd name="connsiteY2023" fmla="*/ 910454 h 1934496"/>
              <a:gd name="connsiteX2024" fmla="*/ 7608849 w 9922465"/>
              <a:gd name="connsiteY2024" fmla="*/ 855263 h 1934496"/>
              <a:gd name="connsiteX2025" fmla="*/ 7481895 w 9922465"/>
              <a:gd name="connsiteY2025" fmla="*/ 855263 h 1934496"/>
              <a:gd name="connsiteX2026" fmla="*/ 7537087 w 9922465"/>
              <a:gd name="connsiteY2026" fmla="*/ 910454 h 1934496"/>
              <a:gd name="connsiteX2027" fmla="*/ 7481895 w 9922465"/>
              <a:gd name="connsiteY2027" fmla="*/ 965645 h 1934496"/>
              <a:gd name="connsiteX2028" fmla="*/ 7426703 w 9922465"/>
              <a:gd name="connsiteY2028" fmla="*/ 910454 h 1934496"/>
              <a:gd name="connsiteX2029" fmla="*/ 7481895 w 9922465"/>
              <a:gd name="connsiteY2029" fmla="*/ 855263 h 1934496"/>
              <a:gd name="connsiteX2030" fmla="*/ 7341578 w 9922465"/>
              <a:gd name="connsiteY2030" fmla="*/ 855263 h 1934496"/>
              <a:gd name="connsiteX2031" fmla="*/ 7396770 w 9922465"/>
              <a:gd name="connsiteY2031" fmla="*/ 910454 h 1934496"/>
              <a:gd name="connsiteX2032" fmla="*/ 7341578 w 9922465"/>
              <a:gd name="connsiteY2032" fmla="*/ 965645 h 1934496"/>
              <a:gd name="connsiteX2033" fmla="*/ 7286386 w 9922465"/>
              <a:gd name="connsiteY2033" fmla="*/ 910454 h 1934496"/>
              <a:gd name="connsiteX2034" fmla="*/ 7341578 w 9922465"/>
              <a:gd name="connsiteY2034" fmla="*/ 855263 h 1934496"/>
              <a:gd name="connsiteX2035" fmla="*/ 7211285 w 9922465"/>
              <a:gd name="connsiteY2035" fmla="*/ 855263 h 1934496"/>
              <a:gd name="connsiteX2036" fmla="*/ 7266477 w 9922465"/>
              <a:gd name="connsiteY2036" fmla="*/ 910454 h 1934496"/>
              <a:gd name="connsiteX2037" fmla="*/ 7211285 w 9922465"/>
              <a:gd name="connsiteY2037" fmla="*/ 965645 h 1934496"/>
              <a:gd name="connsiteX2038" fmla="*/ 7156093 w 9922465"/>
              <a:gd name="connsiteY2038" fmla="*/ 910454 h 1934496"/>
              <a:gd name="connsiteX2039" fmla="*/ 7211285 w 9922465"/>
              <a:gd name="connsiteY2039" fmla="*/ 855263 h 1934496"/>
              <a:gd name="connsiteX2040" fmla="*/ 7080993 w 9922465"/>
              <a:gd name="connsiteY2040" fmla="*/ 855263 h 1934496"/>
              <a:gd name="connsiteX2041" fmla="*/ 7136185 w 9922465"/>
              <a:gd name="connsiteY2041" fmla="*/ 910454 h 1934496"/>
              <a:gd name="connsiteX2042" fmla="*/ 7080993 w 9922465"/>
              <a:gd name="connsiteY2042" fmla="*/ 965645 h 1934496"/>
              <a:gd name="connsiteX2043" fmla="*/ 7025801 w 9922465"/>
              <a:gd name="connsiteY2043" fmla="*/ 910454 h 1934496"/>
              <a:gd name="connsiteX2044" fmla="*/ 7080993 w 9922465"/>
              <a:gd name="connsiteY2044" fmla="*/ 855263 h 1934496"/>
              <a:gd name="connsiteX2045" fmla="*/ 6947357 w 9922465"/>
              <a:gd name="connsiteY2045" fmla="*/ 855263 h 1934496"/>
              <a:gd name="connsiteX2046" fmla="*/ 7002549 w 9922465"/>
              <a:gd name="connsiteY2046" fmla="*/ 910454 h 1934496"/>
              <a:gd name="connsiteX2047" fmla="*/ 6947357 w 9922465"/>
              <a:gd name="connsiteY2047" fmla="*/ 965645 h 1934496"/>
              <a:gd name="connsiteX2048" fmla="*/ 6892165 w 9922465"/>
              <a:gd name="connsiteY2048" fmla="*/ 910454 h 1934496"/>
              <a:gd name="connsiteX2049" fmla="*/ 6947357 w 9922465"/>
              <a:gd name="connsiteY2049" fmla="*/ 855263 h 1934496"/>
              <a:gd name="connsiteX2050" fmla="*/ 6817063 w 9922465"/>
              <a:gd name="connsiteY2050" fmla="*/ 855263 h 1934496"/>
              <a:gd name="connsiteX2051" fmla="*/ 6872255 w 9922465"/>
              <a:gd name="connsiteY2051" fmla="*/ 910454 h 1934496"/>
              <a:gd name="connsiteX2052" fmla="*/ 6817063 w 9922465"/>
              <a:gd name="connsiteY2052" fmla="*/ 965645 h 1934496"/>
              <a:gd name="connsiteX2053" fmla="*/ 6761871 w 9922465"/>
              <a:gd name="connsiteY2053" fmla="*/ 910454 h 1934496"/>
              <a:gd name="connsiteX2054" fmla="*/ 6817063 w 9922465"/>
              <a:gd name="connsiteY2054" fmla="*/ 855263 h 1934496"/>
              <a:gd name="connsiteX2055" fmla="*/ 6683430 w 9922465"/>
              <a:gd name="connsiteY2055" fmla="*/ 855263 h 1934496"/>
              <a:gd name="connsiteX2056" fmla="*/ 6738622 w 9922465"/>
              <a:gd name="connsiteY2056" fmla="*/ 910454 h 1934496"/>
              <a:gd name="connsiteX2057" fmla="*/ 6683430 w 9922465"/>
              <a:gd name="connsiteY2057" fmla="*/ 965645 h 1934496"/>
              <a:gd name="connsiteX2058" fmla="*/ 6628238 w 9922465"/>
              <a:gd name="connsiteY2058" fmla="*/ 910454 h 1934496"/>
              <a:gd name="connsiteX2059" fmla="*/ 6683430 w 9922465"/>
              <a:gd name="connsiteY2059" fmla="*/ 855263 h 1934496"/>
              <a:gd name="connsiteX2060" fmla="*/ 6553135 w 9922465"/>
              <a:gd name="connsiteY2060" fmla="*/ 855263 h 1934496"/>
              <a:gd name="connsiteX2061" fmla="*/ 6608327 w 9922465"/>
              <a:gd name="connsiteY2061" fmla="*/ 910454 h 1934496"/>
              <a:gd name="connsiteX2062" fmla="*/ 6553135 w 9922465"/>
              <a:gd name="connsiteY2062" fmla="*/ 965645 h 1934496"/>
              <a:gd name="connsiteX2063" fmla="*/ 6497943 w 9922465"/>
              <a:gd name="connsiteY2063" fmla="*/ 910454 h 1934496"/>
              <a:gd name="connsiteX2064" fmla="*/ 6553135 w 9922465"/>
              <a:gd name="connsiteY2064" fmla="*/ 855263 h 1934496"/>
              <a:gd name="connsiteX2065" fmla="*/ 6419502 w 9922465"/>
              <a:gd name="connsiteY2065" fmla="*/ 855263 h 1934496"/>
              <a:gd name="connsiteX2066" fmla="*/ 6474694 w 9922465"/>
              <a:gd name="connsiteY2066" fmla="*/ 910454 h 1934496"/>
              <a:gd name="connsiteX2067" fmla="*/ 6419502 w 9922465"/>
              <a:gd name="connsiteY2067" fmla="*/ 965645 h 1934496"/>
              <a:gd name="connsiteX2068" fmla="*/ 6364310 w 9922465"/>
              <a:gd name="connsiteY2068" fmla="*/ 910454 h 1934496"/>
              <a:gd name="connsiteX2069" fmla="*/ 6419502 w 9922465"/>
              <a:gd name="connsiteY2069" fmla="*/ 855263 h 1934496"/>
              <a:gd name="connsiteX2070" fmla="*/ 6289206 w 9922465"/>
              <a:gd name="connsiteY2070" fmla="*/ 855263 h 1934496"/>
              <a:gd name="connsiteX2071" fmla="*/ 6344398 w 9922465"/>
              <a:gd name="connsiteY2071" fmla="*/ 910454 h 1934496"/>
              <a:gd name="connsiteX2072" fmla="*/ 6289206 w 9922465"/>
              <a:gd name="connsiteY2072" fmla="*/ 965645 h 1934496"/>
              <a:gd name="connsiteX2073" fmla="*/ 6234014 w 9922465"/>
              <a:gd name="connsiteY2073" fmla="*/ 910454 h 1934496"/>
              <a:gd name="connsiteX2074" fmla="*/ 6289206 w 9922465"/>
              <a:gd name="connsiteY2074" fmla="*/ 855263 h 1934496"/>
              <a:gd name="connsiteX2075" fmla="*/ 6155571 w 9922465"/>
              <a:gd name="connsiteY2075" fmla="*/ 855263 h 1934496"/>
              <a:gd name="connsiteX2076" fmla="*/ 6210763 w 9922465"/>
              <a:gd name="connsiteY2076" fmla="*/ 910454 h 1934496"/>
              <a:gd name="connsiteX2077" fmla="*/ 6155571 w 9922465"/>
              <a:gd name="connsiteY2077" fmla="*/ 965645 h 1934496"/>
              <a:gd name="connsiteX2078" fmla="*/ 6100379 w 9922465"/>
              <a:gd name="connsiteY2078" fmla="*/ 910454 h 1934496"/>
              <a:gd name="connsiteX2079" fmla="*/ 6155571 w 9922465"/>
              <a:gd name="connsiteY2079" fmla="*/ 855263 h 1934496"/>
              <a:gd name="connsiteX2080" fmla="*/ 6021938 w 9922465"/>
              <a:gd name="connsiteY2080" fmla="*/ 855263 h 1934496"/>
              <a:gd name="connsiteX2081" fmla="*/ 6077130 w 9922465"/>
              <a:gd name="connsiteY2081" fmla="*/ 910454 h 1934496"/>
              <a:gd name="connsiteX2082" fmla="*/ 6021938 w 9922465"/>
              <a:gd name="connsiteY2082" fmla="*/ 965645 h 1934496"/>
              <a:gd name="connsiteX2083" fmla="*/ 5966746 w 9922465"/>
              <a:gd name="connsiteY2083" fmla="*/ 910454 h 1934496"/>
              <a:gd name="connsiteX2084" fmla="*/ 6021938 w 9922465"/>
              <a:gd name="connsiteY2084" fmla="*/ 855263 h 1934496"/>
              <a:gd name="connsiteX2085" fmla="*/ 5884961 w 9922465"/>
              <a:gd name="connsiteY2085" fmla="*/ 855263 h 1934496"/>
              <a:gd name="connsiteX2086" fmla="*/ 5940153 w 9922465"/>
              <a:gd name="connsiteY2086" fmla="*/ 910454 h 1934496"/>
              <a:gd name="connsiteX2087" fmla="*/ 5884961 w 9922465"/>
              <a:gd name="connsiteY2087" fmla="*/ 965645 h 1934496"/>
              <a:gd name="connsiteX2088" fmla="*/ 5829769 w 9922465"/>
              <a:gd name="connsiteY2088" fmla="*/ 910454 h 1934496"/>
              <a:gd name="connsiteX2089" fmla="*/ 5884961 w 9922465"/>
              <a:gd name="connsiteY2089" fmla="*/ 855263 h 1934496"/>
              <a:gd name="connsiteX2090" fmla="*/ 5754668 w 9922465"/>
              <a:gd name="connsiteY2090" fmla="*/ 855263 h 1934496"/>
              <a:gd name="connsiteX2091" fmla="*/ 5809860 w 9922465"/>
              <a:gd name="connsiteY2091" fmla="*/ 910454 h 1934496"/>
              <a:gd name="connsiteX2092" fmla="*/ 5754668 w 9922465"/>
              <a:gd name="connsiteY2092" fmla="*/ 965645 h 1934496"/>
              <a:gd name="connsiteX2093" fmla="*/ 5699476 w 9922465"/>
              <a:gd name="connsiteY2093" fmla="*/ 910454 h 1934496"/>
              <a:gd name="connsiteX2094" fmla="*/ 5754668 w 9922465"/>
              <a:gd name="connsiteY2094" fmla="*/ 855263 h 1934496"/>
              <a:gd name="connsiteX2095" fmla="*/ 5621034 w 9922465"/>
              <a:gd name="connsiteY2095" fmla="*/ 855263 h 1934496"/>
              <a:gd name="connsiteX2096" fmla="*/ 5676226 w 9922465"/>
              <a:gd name="connsiteY2096" fmla="*/ 910454 h 1934496"/>
              <a:gd name="connsiteX2097" fmla="*/ 5621034 w 9922465"/>
              <a:gd name="connsiteY2097" fmla="*/ 965645 h 1934496"/>
              <a:gd name="connsiteX2098" fmla="*/ 5565842 w 9922465"/>
              <a:gd name="connsiteY2098" fmla="*/ 910454 h 1934496"/>
              <a:gd name="connsiteX2099" fmla="*/ 5621034 w 9922465"/>
              <a:gd name="connsiteY2099" fmla="*/ 855263 h 1934496"/>
              <a:gd name="connsiteX2100" fmla="*/ 5487399 w 9922465"/>
              <a:gd name="connsiteY2100" fmla="*/ 855263 h 1934496"/>
              <a:gd name="connsiteX2101" fmla="*/ 5542591 w 9922465"/>
              <a:gd name="connsiteY2101" fmla="*/ 910454 h 1934496"/>
              <a:gd name="connsiteX2102" fmla="*/ 5487399 w 9922465"/>
              <a:gd name="connsiteY2102" fmla="*/ 965645 h 1934496"/>
              <a:gd name="connsiteX2103" fmla="*/ 5432207 w 9922465"/>
              <a:gd name="connsiteY2103" fmla="*/ 910454 h 1934496"/>
              <a:gd name="connsiteX2104" fmla="*/ 5487399 w 9922465"/>
              <a:gd name="connsiteY2104" fmla="*/ 855263 h 1934496"/>
              <a:gd name="connsiteX2105" fmla="*/ 5357105 w 9922465"/>
              <a:gd name="connsiteY2105" fmla="*/ 855263 h 1934496"/>
              <a:gd name="connsiteX2106" fmla="*/ 5412297 w 9922465"/>
              <a:gd name="connsiteY2106" fmla="*/ 910454 h 1934496"/>
              <a:gd name="connsiteX2107" fmla="*/ 5357105 w 9922465"/>
              <a:gd name="connsiteY2107" fmla="*/ 965645 h 1934496"/>
              <a:gd name="connsiteX2108" fmla="*/ 5301913 w 9922465"/>
              <a:gd name="connsiteY2108" fmla="*/ 910454 h 1934496"/>
              <a:gd name="connsiteX2109" fmla="*/ 5357105 w 9922465"/>
              <a:gd name="connsiteY2109" fmla="*/ 855263 h 1934496"/>
              <a:gd name="connsiteX2110" fmla="*/ 5223472 w 9922465"/>
              <a:gd name="connsiteY2110" fmla="*/ 855263 h 1934496"/>
              <a:gd name="connsiteX2111" fmla="*/ 5278664 w 9922465"/>
              <a:gd name="connsiteY2111" fmla="*/ 910454 h 1934496"/>
              <a:gd name="connsiteX2112" fmla="*/ 5223472 w 9922465"/>
              <a:gd name="connsiteY2112" fmla="*/ 965645 h 1934496"/>
              <a:gd name="connsiteX2113" fmla="*/ 5168280 w 9922465"/>
              <a:gd name="connsiteY2113" fmla="*/ 910454 h 1934496"/>
              <a:gd name="connsiteX2114" fmla="*/ 5223472 w 9922465"/>
              <a:gd name="connsiteY2114" fmla="*/ 855263 h 1934496"/>
              <a:gd name="connsiteX2115" fmla="*/ 5093178 w 9922465"/>
              <a:gd name="connsiteY2115" fmla="*/ 855263 h 1934496"/>
              <a:gd name="connsiteX2116" fmla="*/ 5148370 w 9922465"/>
              <a:gd name="connsiteY2116" fmla="*/ 910454 h 1934496"/>
              <a:gd name="connsiteX2117" fmla="*/ 5093178 w 9922465"/>
              <a:gd name="connsiteY2117" fmla="*/ 965645 h 1934496"/>
              <a:gd name="connsiteX2118" fmla="*/ 5037986 w 9922465"/>
              <a:gd name="connsiteY2118" fmla="*/ 910454 h 1934496"/>
              <a:gd name="connsiteX2119" fmla="*/ 5093178 w 9922465"/>
              <a:gd name="connsiteY2119" fmla="*/ 855263 h 1934496"/>
              <a:gd name="connsiteX2120" fmla="*/ 4161076 w 9922465"/>
              <a:gd name="connsiteY2120" fmla="*/ 855263 h 1934496"/>
              <a:gd name="connsiteX2121" fmla="*/ 4216268 w 9922465"/>
              <a:gd name="connsiteY2121" fmla="*/ 910454 h 1934496"/>
              <a:gd name="connsiteX2122" fmla="*/ 4161076 w 9922465"/>
              <a:gd name="connsiteY2122" fmla="*/ 965645 h 1934496"/>
              <a:gd name="connsiteX2123" fmla="*/ 4105884 w 9922465"/>
              <a:gd name="connsiteY2123" fmla="*/ 910454 h 1934496"/>
              <a:gd name="connsiteX2124" fmla="*/ 4161076 w 9922465"/>
              <a:gd name="connsiteY2124" fmla="*/ 855263 h 1934496"/>
              <a:gd name="connsiteX2125" fmla="*/ 3633218 w 9922465"/>
              <a:gd name="connsiteY2125" fmla="*/ 855263 h 1934496"/>
              <a:gd name="connsiteX2126" fmla="*/ 3688410 w 9922465"/>
              <a:gd name="connsiteY2126" fmla="*/ 910454 h 1934496"/>
              <a:gd name="connsiteX2127" fmla="*/ 3633218 w 9922465"/>
              <a:gd name="connsiteY2127" fmla="*/ 965645 h 1934496"/>
              <a:gd name="connsiteX2128" fmla="*/ 3578026 w 9922465"/>
              <a:gd name="connsiteY2128" fmla="*/ 910454 h 1934496"/>
              <a:gd name="connsiteX2129" fmla="*/ 3633218 w 9922465"/>
              <a:gd name="connsiteY2129" fmla="*/ 855263 h 1934496"/>
              <a:gd name="connsiteX2130" fmla="*/ 3499586 w 9922465"/>
              <a:gd name="connsiteY2130" fmla="*/ 855263 h 1934496"/>
              <a:gd name="connsiteX2131" fmla="*/ 3554778 w 9922465"/>
              <a:gd name="connsiteY2131" fmla="*/ 910454 h 1934496"/>
              <a:gd name="connsiteX2132" fmla="*/ 3499586 w 9922465"/>
              <a:gd name="connsiteY2132" fmla="*/ 965645 h 1934496"/>
              <a:gd name="connsiteX2133" fmla="*/ 3444394 w 9922465"/>
              <a:gd name="connsiteY2133" fmla="*/ 910454 h 1934496"/>
              <a:gd name="connsiteX2134" fmla="*/ 3499586 w 9922465"/>
              <a:gd name="connsiteY2134" fmla="*/ 855263 h 1934496"/>
              <a:gd name="connsiteX2135" fmla="*/ 3369290 w 9922465"/>
              <a:gd name="connsiteY2135" fmla="*/ 855263 h 1934496"/>
              <a:gd name="connsiteX2136" fmla="*/ 3424482 w 9922465"/>
              <a:gd name="connsiteY2136" fmla="*/ 910454 h 1934496"/>
              <a:gd name="connsiteX2137" fmla="*/ 3369290 w 9922465"/>
              <a:gd name="connsiteY2137" fmla="*/ 965645 h 1934496"/>
              <a:gd name="connsiteX2138" fmla="*/ 3314098 w 9922465"/>
              <a:gd name="connsiteY2138" fmla="*/ 910454 h 1934496"/>
              <a:gd name="connsiteX2139" fmla="*/ 3369290 w 9922465"/>
              <a:gd name="connsiteY2139" fmla="*/ 855263 h 1934496"/>
              <a:gd name="connsiteX2140" fmla="*/ 2834849 w 9922465"/>
              <a:gd name="connsiteY2140" fmla="*/ 855263 h 1934496"/>
              <a:gd name="connsiteX2141" fmla="*/ 2890040 w 9922465"/>
              <a:gd name="connsiteY2141" fmla="*/ 910454 h 1934496"/>
              <a:gd name="connsiteX2142" fmla="*/ 2834849 w 9922465"/>
              <a:gd name="connsiteY2142" fmla="*/ 965645 h 1934496"/>
              <a:gd name="connsiteX2143" fmla="*/ 2779655 w 9922465"/>
              <a:gd name="connsiteY2143" fmla="*/ 910454 h 1934496"/>
              <a:gd name="connsiteX2144" fmla="*/ 2834849 w 9922465"/>
              <a:gd name="connsiteY2144" fmla="*/ 855263 h 1934496"/>
              <a:gd name="connsiteX2145" fmla="*/ 2707895 w 9922465"/>
              <a:gd name="connsiteY2145" fmla="*/ 855263 h 1934496"/>
              <a:gd name="connsiteX2146" fmla="*/ 2763087 w 9922465"/>
              <a:gd name="connsiteY2146" fmla="*/ 910454 h 1934496"/>
              <a:gd name="connsiteX2147" fmla="*/ 2707895 w 9922465"/>
              <a:gd name="connsiteY2147" fmla="*/ 965645 h 1934496"/>
              <a:gd name="connsiteX2148" fmla="*/ 2652702 w 9922465"/>
              <a:gd name="connsiteY2148" fmla="*/ 910454 h 1934496"/>
              <a:gd name="connsiteX2149" fmla="*/ 2707895 w 9922465"/>
              <a:gd name="connsiteY2149" fmla="*/ 855263 h 1934496"/>
              <a:gd name="connsiteX2150" fmla="*/ 2570919 w 9922465"/>
              <a:gd name="connsiteY2150" fmla="*/ 855263 h 1934496"/>
              <a:gd name="connsiteX2151" fmla="*/ 2626110 w 9922465"/>
              <a:gd name="connsiteY2151" fmla="*/ 910454 h 1934496"/>
              <a:gd name="connsiteX2152" fmla="*/ 2570919 w 9922465"/>
              <a:gd name="connsiteY2152" fmla="*/ 965645 h 1934496"/>
              <a:gd name="connsiteX2153" fmla="*/ 2515724 w 9922465"/>
              <a:gd name="connsiteY2153" fmla="*/ 910454 h 1934496"/>
              <a:gd name="connsiteX2154" fmla="*/ 2570919 w 9922465"/>
              <a:gd name="connsiteY2154" fmla="*/ 855263 h 1934496"/>
              <a:gd name="connsiteX2155" fmla="*/ 2303651 w 9922465"/>
              <a:gd name="connsiteY2155" fmla="*/ 855263 h 1934496"/>
              <a:gd name="connsiteX2156" fmla="*/ 2358843 w 9922465"/>
              <a:gd name="connsiteY2156" fmla="*/ 910454 h 1934496"/>
              <a:gd name="connsiteX2157" fmla="*/ 2303651 w 9922465"/>
              <a:gd name="connsiteY2157" fmla="*/ 965645 h 1934496"/>
              <a:gd name="connsiteX2158" fmla="*/ 2248461 w 9922465"/>
              <a:gd name="connsiteY2158" fmla="*/ 910454 h 1934496"/>
              <a:gd name="connsiteX2159" fmla="*/ 2303651 w 9922465"/>
              <a:gd name="connsiteY2159" fmla="*/ 855263 h 1934496"/>
              <a:gd name="connsiteX2160" fmla="*/ 2173362 w 9922465"/>
              <a:gd name="connsiteY2160" fmla="*/ 855263 h 1934496"/>
              <a:gd name="connsiteX2161" fmla="*/ 2228554 w 9922465"/>
              <a:gd name="connsiteY2161" fmla="*/ 910454 h 1934496"/>
              <a:gd name="connsiteX2162" fmla="*/ 2173362 w 9922465"/>
              <a:gd name="connsiteY2162" fmla="*/ 965645 h 1934496"/>
              <a:gd name="connsiteX2163" fmla="*/ 2118170 w 9922465"/>
              <a:gd name="connsiteY2163" fmla="*/ 910454 h 1934496"/>
              <a:gd name="connsiteX2164" fmla="*/ 2173362 w 9922465"/>
              <a:gd name="connsiteY2164" fmla="*/ 855263 h 1934496"/>
              <a:gd name="connsiteX2165" fmla="*/ 2039725 w 9922465"/>
              <a:gd name="connsiteY2165" fmla="*/ 855263 h 1934496"/>
              <a:gd name="connsiteX2166" fmla="*/ 2094919 w 9922465"/>
              <a:gd name="connsiteY2166" fmla="*/ 910454 h 1934496"/>
              <a:gd name="connsiteX2167" fmla="*/ 2039725 w 9922465"/>
              <a:gd name="connsiteY2167" fmla="*/ 965645 h 1934496"/>
              <a:gd name="connsiteX2168" fmla="*/ 1984533 w 9922465"/>
              <a:gd name="connsiteY2168" fmla="*/ 910454 h 1934496"/>
              <a:gd name="connsiteX2169" fmla="*/ 2039725 w 9922465"/>
              <a:gd name="connsiteY2169" fmla="*/ 855263 h 1934496"/>
              <a:gd name="connsiteX2170" fmla="*/ 1909428 w 9922465"/>
              <a:gd name="connsiteY2170" fmla="*/ 855263 h 1934496"/>
              <a:gd name="connsiteX2171" fmla="*/ 1964620 w 9922465"/>
              <a:gd name="connsiteY2171" fmla="*/ 910454 h 1934496"/>
              <a:gd name="connsiteX2172" fmla="*/ 1909428 w 9922465"/>
              <a:gd name="connsiteY2172" fmla="*/ 965645 h 1934496"/>
              <a:gd name="connsiteX2173" fmla="*/ 1854234 w 9922465"/>
              <a:gd name="connsiteY2173" fmla="*/ 910454 h 1934496"/>
              <a:gd name="connsiteX2174" fmla="*/ 1909428 w 9922465"/>
              <a:gd name="connsiteY2174" fmla="*/ 855263 h 1934496"/>
              <a:gd name="connsiteX2175" fmla="*/ 1779130 w 9922465"/>
              <a:gd name="connsiteY2175" fmla="*/ 855263 h 1934496"/>
              <a:gd name="connsiteX2176" fmla="*/ 1834324 w 9922465"/>
              <a:gd name="connsiteY2176" fmla="*/ 910454 h 1934496"/>
              <a:gd name="connsiteX2177" fmla="*/ 1779130 w 9922465"/>
              <a:gd name="connsiteY2177" fmla="*/ 965645 h 1934496"/>
              <a:gd name="connsiteX2178" fmla="*/ 1723937 w 9922465"/>
              <a:gd name="connsiteY2178" fmla="*/ 910454 h 1934496"/>
              <a:gd name="connsiteX2179" fmla="*/ 1779130 w 9922465"/>
              <a:gd name="connsiteY2179" fmla="*/ 855263 h 1934496"/>
              <a:gd name="connsiteX2180" fmla="*/ 1645495 w 9922465"/>
              <a:gd name="connsiteY2180" fmla="*/ 855263 h 1934496"/>
              <a:gd name="connsiteX2181" fmla="*/ 1700693 w 9922465"/>
              <a:gd name="connsiteY2181" fmla="*/ 910454 h 1934496"/>
              <a:gd name="connsiteX2182" fmla="*/ 1645495 w 9922465"/>
              <a:gd name="connsiteY2182" fmla="*/ 965645 h 1934496"/>
              <a:gd name="connsiteX2183" fmla="*/ 1590303 w 9922465"/>
              <a:gd name="connsiteY2183" fmla="*/ 910454 h 1934496"/>
              <a:gd name="connsiteX2184" fmla="*/ 1645495 w 9922465"/>
              <a:gd name="connsiteY2184" fmla="*/ 855263 h 1934496"/>
              <a:gd name="connsiteX2185" fmla="*/ 1515206 w 9922465"/>
              <a:gd name="connsiteY2185" fmla="*/ 855263 h 1934496"/>
              <a:gd name="connsiteX2186" fmla="*/ 1570391 w 9922465"/>
              <a:gd name="connsiteY2186" fmla="*/ 910454 h 1934496"/>
              <a:gd name="connsiteX2187" fmla="*/ 1515206 w 9922465"/>
              <a:gd name="connsiteY2187" fmla="*/ 965645 h 1934496"/>
              <a:gd name="connsiteX2188" fmla="*/ 1460009 w 9922465"/>
              <a:gd name="connsiteY2188" fmla="*/ 910454 h 1934496"/>
              <a:gd name="connsiteX2189" fmla="*/ 1515206 w 9922465"/>
              <a:gd name="connsiteY2189" fmla="*/ 855263 h 1934496"/>
              <a:gd name="connsiteX2190" fmla="*/ 1381566 w 9922465"/>
              <a:gd name="connsiteY2190" fmla="*/ 855263 h 1934496"/>
              <a:gd name="connsiteX2191" fmla="*/ 1436758 w 9922465"/>
              <a:gd name="connsiteY2191" fmla="*/ 910454 h 1934496"/>
              <a:gd name="connsiteX2192" fmla="*/ 1381566 w 9922465"/>
              <a:gd name="connsiteY2192" fmla="*/ 965645 h 1934496"/>
              <a:gd name="connsiteX2193" fmla="*/ 1326375 w 9922465"/>
              <a:gd name="connsiteY2193" fmla="*/ 910454 h 1934496"/>
              <a:gd name="connsiteX2194" fmla="*/ 1381566 w 9922465"/>
              <a:gd name="connsiteY2194" fmla="*/ 855263 h 1934496"/>
              <a:gd name="connsiteX2195" fmla="*/ 1251271 w 9922465"/>
              <a:gd name="connsiteY2195" fmla="*/ 855263 h 1934496"/>
              <a:gd name="connsiteX2196" fmla="*/ 1306464 w 9922465"/>
              <a:gd name="connsiteY2196" fmla="*/ 910454 h 1934496"/>
              <a:gd name="connsiteX2197" fmla="*/ 1251271 w 9922465"/>
              <a:gd name="connsiteY2197" fmla="*/ 965645 h 1934496"/>
              <a:gd name="connsiteX2198" fmla="*/ 1196078 w 9922465"/>
              <a:gd name="connsiteY2198" fmla="*/ 910454 h 1934496"/>
              <a:gd name="connsiteX2199" fmla="*/ 1251271 w 9922465"/>
              <a:gd name="connsiteY2199" fmla="*/ 855263 h 1934496"/>
              <a:gd name="connsiteX2200" fmla="*/ 1117634 w 9922465"/>
              <a:gd name="connsiteY2200" fmla="*/ 855263 h 1934496"/>
              <a:gd name="connsiteX2201" fmla="*/ 1172828 w 9922465"/>
              <a:gd name="connsiteY2201" fmla="*/ 910454 h 1934496"/>
              <a:gd name="connsiteX2202" fmla="*/ 1117634 w 9922465"/>
              <a:gd name="connsiteY2202" fmla="*/ 965645 h 1934496"/>
              <a:gd name="connsiteX2203" fmla="*/ 1062440 w 9922465"/>
              <a:gd name="connsiteY2203" fmla="*/ 910454 h 1934496"/>
              <a:gd name="connsiteX2204" fmla="*/ 1117634 w 9922465"/>
              <a:gd name="connsiteY2204" fmla="*/ 855263 h 1934496"/>
              <a:gd name="connsiteX2205" fmla="*/ 980654 w 9922465"/>
              <a:gd name="connsiteY2205" fmla="*/ 855263 h 1934496"/>
              <a:gd name="connsiteX2206" fmla="*/ 1035848 w 9922465"/>
              <a:gd name="connsiteY2206" fmla="*/ 910454 h 1934496"/>
              <a:gd name="connsiteX2207" fmla="*/ 980654 w 9922465"/>
              <a:gd name="connsiteY2207" fmla="*/ 965645 h 1934496"/>
              <a:gd name="connsiteX2208" fmla="*/ 925460 w 9922465"/>
              <a:gd name="connsiteY2208" fmla="*/ 910454 h 1934496"/>
              <a:gd name="connsiteX2209" fmla="*/ 980654 w 9922465"/>
              <a:gd name="connsiteY2209" fmla="*/ 855263 h 1934496"/>
              <a:gd name="connsiteX2210" fmla="*/ 847016 w 9922465"/>
              <a:gd name="connsiteY2210" fmla="*/ 855263 h 1934496"/>
              <a:gd name="connsiteX2211" fmla="*/ 902209 w 9922465"/>
              <a:gd name="connsiteY2211" fmla="*/ 910454 h 1934496"/>
              <a:gd name="connsiteX2212" fmla="*/ 847016 w 9922465"/>
              <a:gd name="connsiteY2212" fmla="*/ 965645 h 1934496"/>
              <a:gd name="connsiteX2213" fmla="*/ 791816 w 9922465"/>
              <a:gd name="connsiteY2213" fmla="*/ 910454 h 1934496"/>
              <a:gd name="connsiteX2214" fmla="*/ 847016 w 9922465"/>
              <a:gd name="connsiteY2214" fmla="*/ 855263 h 1934496"/>
              <a:gd name="connsiteX2215" fmla="*/ 716709 w 9922465"/>
              <a:gd name="connsiteY2215" fmla="*/ 855263 h 1934496"/>
              <a:gd name="connsiteX2216" fmla="*/ 771907 w 9922465"/>
              <a:gd name="connsiteY2216" fmla="*/ 910454 h 1934496"/>
              <a:gd name="connsiteX2217" fmla="*/ 716709 w 9922465"/>
              <a:gd name="connsiteY2217" fmla="*/ 965645 h 1934496"/>
              <a:gd name="connsiteX2218" fmla="*/ 661522 w 9922465"/>
              <a:gd name="connsiteY2218" fmla="*/ 910454 h 1934496"/>
              <a:gd name="connsiteX2219" fmla="*/ 716709 w 9922465"/>
              <a:gd name="connsiteY2219" fmla="*/ 855263 h 1934496"/>
              <a:gd name="connsiteX2220" fmla="*/ 583074 w 9922465"/>
              <a:gd name="connsiteY2220" fmla="*/ 855263 h 1934496"/>
              <a:gd name="connsiteX2221" fmla="*/ 638268 w 9922465"/>
              <a:gd name="connsiteY2221" fmla="*/ 910454 h 1934496"/>
              <a:gd name="connsiteX2222" fmla="*/ 583074 w 9922465"/>
              <a:gd name="connsiteY2222" fmla="*/ 965645 h 1934496"/>
              <a:gd name="connsiteX2223" fmla="*/ 527881 w 9922465"/>
              <a:gd name="connsiteY2223" fmla="*/ 910454 h 1934496"/>
              <a:gd name="connsiteX2224" fmla="*/ 583074 w 9922465"/>
              <a:gd name="connsiteY2224" fmla="*/ 855263 h 1934496"/>
              <a:gd name="connsiteX2225" fmla="*/ 9867273 w 9922465"/>
              <a:gd name="connsiteY2225" fmla="*/ 855260 h 1934496"/>
              <a:gd name="connsiteX2226" fmla="*/ 9922465 w 9922465"/>
              <a:gd name="connsiteY2226" fmla="*/ 910451 h 1934496"/>
              <a:gd name="connsiteX2227" fmla="*/ 9867273 w 9922465"/>
              <a:gd name="connsiteY2227" fmla="*/ 965642 h 1934496"/>
              <a:gd name="connsiteX2228" fmla="*/ 9812081 w 9922465"/>
              <a:gd name="connsiteY2228" fmla="*/ 910451 h 1934496"/>
              <a:gd name="connsiteX2229" fmla="*/ 9867273 w 9922465"/>
              <a:gd name="connsiteY2229" fmla="*/ 855260 h 1934496"/>
              <a:gd name="connsiteX2230" fmla="*/ 9733637 w 9922465"/>
              <a:gd name="connsiteY2230" fmla="*/ 855260 h 1934496"/>
              <a:gd name="connsiteX2231" fmla="*/ 9788829 w 9922465"/>
              <a:gd name="connsiteY2231" fmla="*/ 910451 h 1934496"/>
              <a:gd name="connsiteX2232" fmla="*/ 9733637 w 9922465"/>
              <a:gd name="connsiteY2232" fmla="*/ 965642 h 1934496"/>
              <a:gd name="connsiteX2233" fmla="*/ 9678445 w 9922465"/>
              <a:gd name="connsiteY2233" fmla="*/ 910451 h 1934496"/>
              <a:gd name="connsiteX2234" fmla="*/ 9733637 w 9922465"/>
              <a:gd name="connsiteY2234" fmla="*/ 855260 h 1934496"/>
              <a:gd name="connsiteX2235" fmla="*/ 9603343 w 9922465"/>
              <a:gd name="connsiteY2235" fmla="*/ 855260 h 1934496"/>
              <a:gd name="connsiteX2236" fmla="*/ 9658535 w 9922465"/>
              <a:gd name="connsiteY2236" fmla="*/ 910451 h 1934496"/>
              <a:gd name="connsiteX2237" fmla="*/ 9603343 w 9922465"/>
              <a:gd name="connsiteY2237" fmla="*/ 965642 h 1934496"/>
              <a:gd name="connsiteX2238" fmla="*/ 9548151 w 9922465"/>
              <a:gd name="connsiteY2238" fmla="*/ 910451 h 1934496"/>
              <a:gd name="connsiteX2239" fmla="*/ 9603343 w 9922465"/>
              <a:gd name="connsiteY2239" fmla="*/ 855260 h 1934496"/>
              <a:gd name="connsiteX2240" fmla="*/ 449429 w 9922465"/>
              <a:gd name="connsiteY2240" fmla="*/ 855260 h 1934496"/>
              <a:gd name="connsiteX2241" fmla="*/ 504621 w 9922465"/>
              <a:gd name="connsiteY2241" fmla="*/ 910451 h 1934496"/>
              <a:gd name="connsiteX2242" fmla="*/ 449429 w 9922465"/>
              <a:gd name="connsiteY2242" fmla="*/ 965642 h 1934496"/>
              <a:gd name="connsiteX2243" fmla="*/ 394234 w 9922465"/>
              <a:gd name="connsiteY2243" fmla="*/ 910451 h 1934496"/>
              <a:gd name="connsiteX2244" fmla="*/ 449429 w 9922465"/>
              <a:gd name="connsiteY2244" fmla="*/ 855260 h 1934496"/>
              <a:gd name="connsiteX2245" fmla="*/ 319132 w 9922465"/>
              <a:gd name="connsiteY2245" fmla="*/ 855260 h 1934496"/>
              <a:gd name="connsiteX2246" fmla="*/ 374326 w 9922465"/>
              <a:gd name="connsiteY2246" fmla="*/ 910451 h 1934496"/>
              <a:gd name="connsiteX2247" fmla="*/ 319132 w 9922465"/>
              <a:gd name="connsiteY2247" fmla="*/ 965642 h 1934496"/>
              <a:gd name="connsiteX2248" fmla="*/ 263940 w 9922465"/>
              <a:gd name="connsiteY2248" fmla="*/ 910451 h 1934496"/>
              <a:gd name="connsiteX2249" fmla="*/ 319132 w 9922465"/>
              <a:gd name="connsiteY2249" fmla="*/ 855260 h 1934496"/>
              <a:gd name="connsiteX2250" fmla="*/ 185499 w 9922465"/>
              <a:gd name="connsiteY2250" fmla="*/ 855260 h 1934496"/>
              <a:gd name="connsiteX2251" fmla="*/ 240690 w 9922465"/>
              <a:gd name="connsiteY2251" fmla="*/ 910451 h 1934496"/>
              <a:gd name="connsiteX2252" fmla="*/ 185499 w 9922465"/>
              <a:gd name="connsiteY2252" fmla="*/ 965642 h 1934496"/>
              <a:gd name="connsiteX2253" fmla="*/ 130308 w 9922465"/>
              <a:gd name="connsiteY2253" fmla="*/ 910451 h 1934496"/>
              <a:gd name="connsiteX2254" fmla="*/ 185499 w 9922465"/>
              <a:gd name="connsiteY2254" fmla="*/ 855260 h 1934496"/>
              <a:gd name="connsiteX2255" fmla="*/ 9733637 w 9922465"/>
              <a:gd name="connsiteY2255" fmla="*/ 724970 h 1934496"/>
              <a:gd name="connsiteX2256" fmla="*/ 9788829 w 9922465"/>
              <a:gd name="connsiteY2256" fmla="*/ 780161 h 1934496"/>
              <a:gd name="connsiteX2257" fmla="*/ 9733637 w 9922465"/>
              <a:gd name="connsiteY2257" fmla="*/ 835352 h 1934496"/>
              <a:gd name="connsiteX2258" fmla="*/ 9678445 w 9922465"/>
              <a:gd name="connsiteY2258" fmla="*/ 780161 h 1934496"/>
              <a:gd name="connsiteX2259" fmla="*/ 9733637 w 9922465"/>
              <a:gd name="connsiteY2259" fmla="*/ 724970 h 1934496"/>
              <a:gd name="connsiteX2260" fmla="*/ 9603344 w 9922465"/>
              <a:gd name="connsiteY2260" fmla="*/ 724970 h 1934496"/>
              <a:gd name="connsiteX2261" fmla="*/ 9658536 w 9922465"/>
              <a:gd name="connsiteY2261" fmla="*/ 780161 h 1934496"/>
              <a:gd name="connsiteX2262" fmla="*/ 9603344 w 9922465"/>
              <a:gd name="connsiteY2262" fmla="*/ 835352 h 1934496"/>
              <a:gd name="connsiteX2263" fmla="*/ 9548152 w 9922465"/>
              <a:gd name="connsiteY2263" fmla="*/ 780161 h 1934496"/>
              <a:gd name="connsiteX2264" fmla="*/ 9603344 w 9922465"/>
              <a:gd name="connsiteY2264" fmla="*/ 724970 h 1934496"/>
              <a:gd name="connsiteX2265" fmla="*/ 9469710 w 9922465"/>
              <a:gd name="connsiteY2265" fmla="*/ 724970 h 1934496"/>
              <a:gd name="connsiteX2266" fmla="*/ 9524902 w 9922465"/>
              <a:gd name="connsiteY2266" fmla="*/ 780161 h 1934496"/>
              <a:gd name="connsiteX2267" fmla="*/ 9469710 w 9922465"/>
              <a:gd name="connsiteY2267" fmla="*/ 835352 h 1934496"/>
              <a:gd name="connsiteX2268" fmla="*/ 9414518 w 9922465"/>
              <a:gd name="connsiteY2268" fmla="*/ 780161 h 1934496"/>
              <a:gd name="connsiteX2269" fmla="*/ 9469710 w 9922465"/>
              <a:gd name="connsiteY2269" fmla="*/ 724970 h 1934496"/>
              <a:gd name="connsiteX2270" fmla="*/ 9336075 w 9922465"/>
              <a:gd name="connsiteY2270" fmla="*/ 724970 h 1934496"/>
              <a:gd name="connsiteX2271" fmla="*/ 9391267 w 9922465"/>
              <a:gd name="connsiteY2271" fmla="*/ 780161 h 1934496"/>
              <a:gd name="connsiteX2272" fmla="*/ 9336075 w 9922465"/>
              <a:gd name="connsiteY2272" fmla="*/ 835352 h 1934496"/>
              <a:gd name="connsiteX2273" fmla="*/ 9280883 w 9922465"/>
              <a:gd name="connsiteY2273" fmla="*/ 780161 h 1934496"/>
              <a:gd name="connsiteX2274" fmla="*/ 9336075 w 9922465"/>
              <a:gd name="connsiteY2274" fmla="*/ 724970 h 1934496"/>
              <a:gd name="connsiteX2275" fmla="*/ 9199100 w 9922465"/>
              <a:gd name="connsiteY2275" fmla="*/ 724970 h 1934496"/>
              <a:gd name="connsiteX2276" fmla="*/ 9254292 w 9922465"/>
              <a:gd name="connsiteY2276" fmla="*/ 780161 h 1934496"/>
              <a:gd name="connsiteX2277" fmla="*/ 9199100 w 9922465"/>
              <a:gd name="connsiteY2277" fmla="*/ 835352 h 1934496"/>
              <a:gd name="connsiteX2278" fmla="*/ 9143908 w 9922465"/>
              <a:gd name="connsiteY2278" fmla="*/ 780161 h 1934496"/>
              <a:gd name="connsiteX2279" fmla="*/ 9199100 w 9922465"/>
              <a:gd name="connsiteY2279" fmla="*/ 724970 h 1934496"/>
              <a:gd name="connsiteX2280" fmla="*/ 9068806 w 9922465"/>
              <a:gd name="connsiteY2280" fmla="*/ 724970 h 1934496"/>
              <a:gd name="connsiteX2281" fmla="*/ 9123998 w 9922465"/>
              <a:gd name="connsiteY2281" fmla="*/ 780161 h 1934496"/>
              <a:gd name="connsiteX2282" fmla="*/ 9068806 w 9922465"/>
              <a:gd name="connsiteY2282" fmla="*/ 835352 h 1934496"/>
              <a:gd name="connsiteX2283" fmla="*/ 9013614 w 9922465"/>
              <a:gd name="connsiteY2283" fmla="*/ 780161 h 1934496"/>
              <a:gd name="connsiteX2284" fmla="*/ 9068806 w 9922465"/>
              <a:gd name="connsiteY2284" fmla="*/ 724970 h 1934496"/>
              <a:gd name="connsiteX2285" fmla="*/ 8935170 w 9922465"/>
              <a:gd name="connsiteY2285" fmla="*/ 724970 h 1934496"/>
              <a:gd name="connsiteX2286" fmla="*/ 8990362 w 9922465"/>
              <a:gd name="connsiteY2286" fmla="*/ 780161 h 1934496"/>
              <a:gd name="connsiteX2287" fmla="*/ 8935170 w 9922465"/>
              <a:gd name="connsiteY2287" fmla="*/ 835352 h 1934496"/>
              <a:gd name="connsiteX2288" fmla="*/ 8879978 w 9922465"/>
              <a:gd name="connsiteY2288" fmla="*/ 780161 h 1934496"/>
              <a:gd name="connsiteX2289" fmla="*/ 8935170 w 9922465"/>
              <a:gd name="connsiteY2289" fmla="*/ 724970 h 1934496"/>
              <a:gd name="connsiteX2290" fmla="*/ 8801536 w 9922465"/>
              <a:gd name="connsiteY2290" fmla="*/ 724970 h 1934496"/>
              <a:gd name="connsiteX2291" fmla="*/ 8856728 w 9922465"/>
              <a:gd name="connsiteY2291" fmla="*/ 780161 h 1934496"/>
              <a:gd name="connsiteX2292" fmla="*/ 8801536 w 9922465"/>
              <a:gd name="connsiteY2292" fmla="*/ 835352 h 1934496"/>
              <a:gd name="connsiteX2293" fmla="*/ 8746344 w 9922465"/>
              <a:gd name="connsiteY2293" fmla="*/ 780161 h 1934496"/>
              <a:gd name="connsiteX2294" fmla="*/ 8801536 w 9922465"/>
              <a:gd name="connsiteY2294" fmla="*/ 724970 h 1934496"/>
              <a:gd name="connsiteX2295" fmla="*/ 8671243 w 9922465"/>
              <a:gd name="connsiteY2295" fmla="*/ 724970 h 1934496"/>
              <a:gd name="connsiteX2296" fmla="*/ 8726435 w 9922465"/>
              <a:gd name="connsiteY2296" fmla="*/ 780161 h 1934496"/>
              <a:gd name="connsiteX2297" fmla="*/ 8671243 w 9922465"/>
              <a:gd name="connsiteY2297" fmla="*/ 835352 h 1934496"/>
              <a:gd name="connsiteX2298" fmla="*/ 8616051 w 9922465"/>
              <a:gd name="connsiteY2298" fmla="*/ 780161 h 1934496"/>
              <a:gd name="connsiteX2299" fmla="*/ 8671243 w 9922465"/>
              <a:gd name="connsiteY2299" fmla="*/ 724970 h 1934496"/>
              <a:gd name="connsiteX2300" fmla="*/ 8537609 w 9922465"/>
              <a:gd name="connsiteY2300" fmla="*/ 724970 h 1934496"/>
              <a:gd name="connsiteX2301" fmla="*/ 8592801 w 9922465"/>
              <a:gd name="connsiteY2301" fmla="*/ 780161 h 1934496"/>
              <a:gd name="connsiteX2302" fmla="*/ 8537609 w 9922465"/>
              <a:gd name="connsiteY2302" fmla="*/ 835352 h 1934496"/>
              <a:gd name="connsiteX2303" fmla="*/ 8482417 w 9922465"/>
              <a:gd name="connsiteY2303" fmla="*/ 780161 h 1934496"/>
              <a:gd name="connsiteX2304" fmla="*/ 8537609 w 9922465"/>
              <a:gd name="connsiteY2304" fmla="*/ 724970 h 1934496"/>
              <a:gd name="connsiteX2305" fmla="*/ 8407318 w 9922465"/>
              <a:gd name="connsiteY2305" fmla="*/ 724970 h 1934496"/>
              <a:gd name="connsiteX2306" fmla="*/ 8462510 w 9922465"/>
              <a:gd name="connsiteY2306" fmla="*/ 780161 h 1934496"/>
              <a:gd name="connsiteX2307" fmla="*/ 8407318 w 9922465"/>
              <a:gd name="connsiteY2307" fmla="*/ 835352 h 1934496"/>
              <a:gd name="connsiteX2308" fmla="*/ 8352126 w 9922465"/>
              <a:gd name="connsiteY2308" fmla="*/ 780161 h 1934496"/>
              <a:gd name="connsiteX2309" fmla="*/ 8407318 w 9922465"/>
              <a:gd name="connsiteY2309" fmla="*/ 724970 h 1934496"/>
              <a:gd name="connsiteX2310" fmla="*/ 8273682 w 9922465"/>
              <a:gd name="connsiteY2310" fmla="*/ 724970 h 1934496"/>
              <a:gd name="connsiteX2311" fmla="*/ 8328874 w 9922465"/>
              <a:gd name="connsiteY2311" fmla="*/ 780161 h 1934496"/>
              <a:gd name="connsiteX2312" fmla="*/ 8273682 w 9922465"/>
              <a:gd name="connsiteY2312" fmla="*/ 835352 h 1934496"/>
              <a:gd name="connsiteX2313" fmla="*/ 8218490 w 9922465"/>
              <a:gd name="connsiteY2313" fmla="*/ 780161 h 1934496"/>
              <a:gd name="connsiteX2314" fmla="*/ 8273682 w 9922465"/>
              <a:gd name="connsiteY2314" fmla="*/ 724970 h 1934496"/>
              <a:gd name="connsiteX2315" fmla="*/ 8143386 w 9922465"/>
              <a:gd name="connsiteY2315" fmla="*/ 724970 h 1934496"/>
              <a:gd name="connsiteX2316" fmla="*/ 8198578 w 9922465"/>
              <a:gd name="connsiteY2316" fmla="*/ 780161 h 1934496"/>
              <a:gd name="connsiteX2317" fmla="*/ 8143386 w 9922465"/>
              <a:gd name="connsiteY2317" fmla="*/ 835352 h 1934496"/>
              <a:gd name="connsiteX2318" fmla="*/ 8088194 w 9922465"/>
              <a:gd name="connsiteY2318" fmla="*/ 780161 h 1934496"/>
              <a:gd name="connsiteX2319" fmla="*/ 8143386 w 9922465"/>
              <a:gd name="connsiteY2319" fmla="*/ 724970 h 1934496"/>
              <a:gd name="connsiteX2320" fmla="*/ 8009753 w 9922465"/>
              <a:gd name="connsiteY2320" fmla="*/ 724970 h 1934496"/>
              <a:gd name="connsiteX2321" fmla="*/ 8064945 w 9922465"/>
              <a:gd name="connsiteY2321" fmla="*/ 780161 h 1934496"/>
              <a:gd name="connsiteX2322" fmla="*/ 8009753 w 9922465"/>
              <a:gd name="connsiteY2322" fmla="*/ 835352 h 1934496"/>
              <a:gd name="connsiteX2323" fmla="*/ 7954561 w 9922465"/>
              <a:gd name="connsiteY2323" fmla="*/ 780161 h 1934496"/>
              <a:gd name="connsiteX2324" fmla="*/ 8009753 w 9922465"/>
              <a:gd name="connsiteY2324" fmla="*/ 724970 h 1934496"/>
              <a:gd name="connsiteX2325" fmla="*/ 7876118 w 9922465"/>
              <a:gd name="connsiteY2325" fmla="*/ 724970 h 1934496"/>
              <a:gd name="connsiteX2326" fmla="*/ 7931310 w 9922465"/>
              <a:gd name="connsiteY2326" fmla="*/ 780161 h 1934496"/>
              <a:gd name="connsiteX2327" fmla="*/ 7876118 w 9922465"/>
              <a:gd name="connsiteY2327" fmla="*/ 835352 h 1934496"/>
              <a:gd name="connsiteX2328" fmla="*/ 7820926 w 9922465"/>
              <a:gd name="connsiteY2328" fmla="*/ 780161 h 1934496"/>
              <a:gd name="connsiteX2329" fmla="*/ 7876118 w 9922465"/>
              <a:gd name="connsiteY2329" fmla="*/ 724970 h 1934496"/>
              <a:gd name="connsiteX2330" fmla="*/ 7745824 w 9922465"/>
              <a:gd name="connsiteY2330" fmla="*/ 724970 h 1934496"/>
              <a:gd name="connsiteX2331" fmla="*/ 7801016 w 9922465"/>
              <a:gd name="connsiteY2331" fmla="*/ 780161 h 1934496"/>
              <a:gd name="connsiteX2332" fmla="*/ 7745824 w 9922465"/>
              <a:gd name="connsiteY2332" fmla="*/ 835352 h 1934496"/>
              <a:gd name="connsiteX2333" fmla="*/ 7690632 w 9922465"/>
              <a:gd name="connsiteY2333" fmla="*/ 780161 h 1934496"/>
              <a:gd name="connsiteX2334" fmla="*/ 7745824 w 9922465"/>
              <a:gd name="connsiteY2334" fmla="*/ 724970 h 1934496"/>
              <a:gd name="connsiteX2335" fmla="*/ 7608850 w 9922465"/>
              <a:gd name="connsiteY2335" fmla="*/ 724970 h 1934496"/>
              <a:gd name="connsiteX2336" fmla="*/ 7664042 w 9922465"/>
              <a:gd name="connsiteY2336" fmla="*/ 780161 h 1934496"/>
              <a:gd name="connsiteX2337" fmla="*/ 7608850 w 9922465"/>
              <a:gd name="connsiteY2337" fmla="*/ 835352 h 1934496"/>
              <a:gd name="connsiteX2338" fmla="*/ 7553658 w 9922465"/>
              <a:gd name="connsiteY2338" fmla="*/ 780161 h 1934496"/>
              <a:gd name="connsiteX2339" fmla="*/ 7608850 w 9922465"/>
              <a:gd name="connsiteY2339" fmla="*/ 724970 h 1934496"/>
              <a:gd name="connsiteX2340" fmla="*/ 7481895 w 9922465"/>
              <a:gd name="connsiteY2340" fmla="*/ 724970 h 1934496"/>
              <a:gd name="connsiteX2341" fmla="*/ 7537087 w 9922465"/>
              <a:gd name="connsiteY2341" fmla="*/ 780161 h 1934496"/>
              <a:gd name="connsiteX2342" fmla="*/ 7481895 w 9922465"/>
              <a:gd name="connsiteY2342" fmla="*/ 835352 h 1934496"/>
              <a:gd name="connsiteX2343" fmla="*/ 7426703 w 9922465"/>
              <a:gd name="connsiteY2343" fmla="*/ 780161 h 1934496"/>
              <a:gd name="connsiteX2344" fmla="*/ 7481895 w 9922465"/>
              <a:gd name="connsiteY2344" fmla="*/ 724970 h 1934496"/>
              <a:gd name="connsiteX2345" fmla="*/ 7341579 w 9922465"/>
              <a:gd name="connsiteY2345" fmla="*/ 724970 h 1934496"/>
              <a:gd name="connsiteX2346" fmla="*/ 7396771 w 9922465"/>
              <a:gd name="connsiteY2346" fmla="*/ 780161 h 1934496"/>
              <a:gd name="connsiteX2347" fmla="*/ 7341579 w 9922465"/>
              <a:gd name="connsiteY2347" fmla="*/ 835352 h 1934496"/>
              <a:gd name="connsiteX2348" fmla="*/ 7286387 w 9922465"/>
              <a:gd name="connsiteY2348" fmla="*/ 780161 h 1934496"/>
              <a:gd name="connsiteX2349" fmla="*/ 7341579 w 9922465"/>
              <a:gd name="connsiteY2349" fmla="*/ 724970 h 1934496"/>
              <a:gd name="connsiteX2350" fmla="*/ 7211286 w 9922465"/>
              <a:gd name="connsiteY2350" fmla="*/ 724970 h 1934496"/>
              <a:gd name="connsiteX2351" fmla="*/ 7266478 w 9922465"/>
              <a:gd name="connsiteY2351" fmla="*/ 780161 h 1934496"/>
              <a:gd name="connsiteX2352" fmla="*/ 7211286 w 9922465"/>
              <a:gd name="connsiteY2352" fmla="*/ 835352 h 1934496"/>
              <a:gd name="connsiteX2353" fmla="*/ 7156094 w 9922465"/>
              <a:gd name="connsiteY2353" fmla="*/ 780161 h 1934496"/>
              <a:gd name="connsiteX2354" fmla="*/ 7211286 w 9922465"/>
              <a:gd name="connsiteY2354" fmla="*/ 724970 h 1934496"/>
              <a:gd name="connsiteX2355" fmla="*/ 7080994 w 9922465"/>
              <a:gd name="connsiteY2355" fmla="*/ 724970 h 1934496"/>
              <a:gd name="connsiteX2356" fmla="*/ 7136186 w 9922465"/>
              <a:gd name="connsiteY2356" fmla="*/ 780161 h 1934496"/>
              <a:gd name="connsiteX2357" fmla="*/ 7080994 w 9922465"/>
              <a:gd name="connsiteY2357" fmla="*/ 835352 h 1934496"/>
              <a:gd name="connsiteX2358" fmla="*/ 7025802 w 9922465"/>
              <a:gd name="connsiteY2358" fmla="*/ 780161 h 1934496"/>
              <a:gd name="connsiteX2359" fmla="*/ 7080994 w 9922465"/>
              <a:gd name="connsiteY2359" fmla="*/ 724970 h 1934496"/>
              <a:gd name="connsiteX2360" fmla="*/ 6947358 w 9922465"/>
              <a:gd name="connsiteY2360" fmla="*/ 724970 h 1934496"/>
              <a:gd name="connsiteX2361" fmla="*/ 7002550 w 9922465"/>
              <a:gd name="connsiteY2361" fmla="*/ 780161 h 1934496"/>
              <a:gd name="connsiteX2362" fmla="*/ 6947358 w 9922465"/>
              <a:gd name="connsiteY2362" fmla="*/ 835352 h 1934496"/>
              <a:gd name="connsiteX2363" fmla="*/ 6892166 w 9922465"/>
              <a:gd name="connsiteY2363" fmla="*/ 780161 h 1934496"/>
              <a:gd name="connsiteX2364" fmla="*/ 6947358 w 9922465"/>
              <a:gd name="connsiteY2364" fmla="*/ 724970 h 1934496"/>
              <a:gd name="connsiteX2365" fmla="*/ 6817064 w 9922465"/>
              <a:gd name="connsiteY2365" fmla="*/ 724970 h 1934496"/>
              <a:gd name="connsiteX2366" fmla="*/ 6872256 w 9922465"/>
              <a:gd name="connsiteY2366" fmla="*/ 780161 h 1934496"/>
              <a:gd name="connsiteX2367" fmla="*/ 6817064 w 9922465"/>
              <a:gd name="connsiteY2367" fmla="*/ 835352 h 1934496"/>
              <a:gd name="connsiteX2368" fmla="*/ 6761872 w 9922465"/>
              <a:gd name="connsiteY2368" fmla="*/ 780161 h 1934496"/>
              <a:gd name="connsiteX2369" fmla="*/ 6817064 w 9922465"/>
              <a:gd name="connsiteY2369" fmla="*/ 724970 h 1934496"/>
              <a:gd name="connsiteX2370" fmla="*/ 6683431 w 9922465"/>
              <a:gd name="connsiteY2370" fmla="*/ 724970 h 1934496"/>
              <a:gd name="connsiteX2371" fmla="*/ 6738623 w 9922465"/>
              <a:gd name="connsiteY2371" fmla="*/ 780161 h 1934496"/>
              <a:gd name="connsiteX2372" fmla="*/ 6683431 w 9922465"/>
              <a:gd name="connsiteY2372" fmla="*/ 835352 h 1934496"/>
              <a:gd name="connsiteX2373" fmla="*/ 6628239 w 9922465"/>
              <a:gd name="connsiteY2373" fmla="*/ 780161 h 1934496"/>
              <a:gd name="connsiteX2374" fmla="*/ 6683431 w 9922465"/>
              <a:gd name="connsiteY2374" fmla="*/ 724970 h 1934496"/>
              <a:gd name="connsiteX2375" fmla="*/ 6553137 w 9922465"/>
              <a:gd name="connsiteY2375" fmla="*/ 724970 h 1934496"/>
              <a:gd name="connsiteX2376" fmla="*/ 6608329 w 9922465"/>
              <a:gd name="connsiteY2376" fmla="*/ 780161 h 1934496"/>
              <a:gd name="connsiteX2377" fmla="*/ 6553137 w 9922465"/>
              <a:gd name="connsiteY2377" fmla="*/ 835352 h 1934496"/>
              <a:gd name="connsiteX2378" fmla="*/ 6497945 w 9922465"/>
              <a:gd name="connsiteY2378" fmla="*/ 780161 h 1934496"/>
              <a:gd name="connsiteX2379" fmla="*/ 6553137 w 9922465"/>
              <a:gd name="connsiteY2379" fmla="*/ 724970 h 1934496"/>
              <a:gd name="connsiteX2380" fmla="*/ 6419503 w 9922465"/>
              <a:gd name="connsiteY2380" fmla="*/ 724970 h 1934496"/>
              <a:gd name="connsiteX2381" fmla="*/ 6474695 w 9922465"/>
              <a:gd name="connsiteY2381" fmla="*/ 780161 h 1934496"/>
              <a:gd name="connsiteX2382" fmla="*/ 6419503 w 9922465"/>
              <a:gd name="connsiteY2382" fmla="*/ 835352 h 1934496"/>
              <a:gd name="connsiteX2383" fmla="*/ 6364311 w 9922465"/>
              <a:gd name="connsiteY2383" fmla="*/ 780161 h 1934496"/>
              <a:gd name="connsiteX2384" fmla="*/ 6419503 w 9922465"/>
              <a:gd name="connsiteY2384" fmla="*/ 724970 h 1934496"/>
              <a:gd name="connsiteX2385" fmla="*/ 6289207 w 9922465"/>
              <a:gd name="connsiteY2385" fmla="*/ 724970 h 1934496"/>
              <a:gd name="connsiteX2386" fmla="*/ 6344399 w 9922465"/>
              <a:gd name="connsiteY2386" fmla="*/ 780161 h 1934496"/>
              <a:gd name="connsiteX2387" fmla="*/ 6289207 w 9922465"/>
              <a:gd name="connsiteY2387" fmla="*/ 835352 h 1934496"/>
              <a:gd name="connsiteX2388" fmla="*/ 6234015 w 9922465"/>
              <a:gd name="connsiteY2388" fmla="*/ 780161 h 1934496"/>
              <a:gd name="connsiteX2389" fmla="*/ 6289207 w 9922465"/>
              <a:gd name="connsiteY2389" fmla="*/ 724970 h 1934496"/>
              <a:gd name="connsiteX2390" fmla="*/ 6155573 w 9922465"/>
              <a:gd name="connsiteY2390" fmla="*/ 724970 h 1934496"/>
              <a:gd name="connsiteX2391" fmla="*/ 6210765 w 9922465"/>
              <a:gd name="connsiteY2391" fmla="*/ 780161 h 1934496"/>
              <a:gd name="connsiteX2392" fmla="*/ 6155573 w 9922465"/>
              <a:gd name="connsiteY2392" fmla="*/ 835352 h 1934496"/>
              <a:gd name="connsiteX2393" fmla="*/ 6100381 w 9922465"/>
              <a:gd name="connsiteY2393" fmla="*/ 780161 h 1934496"/>
              <a:gd name="connsiteX2394" fmla="*/ 6155573 w 9922465"/>
              <a:gd name="connsiteY2394" fmla="*/ 724970 h 1934496"/>
              <a:gd name="connsiteX2395" fmla="*/ 5621035 w 9922465"/>
              <a:gd name="connsiteY2395" fmla="*/ 724970 h 1934496"/>
              <a:gd name="connsiteX2396" fmla="*/ 5676227 w 9922465"/>
              <a:gd name="connsiteY2396" fmla="*/ 780161 h 1934496"/>
              <a:gd name="connsiteX2397" fmla="*/ 5621035 w 9922465"/>
              <a:gd name="connsiteY2397" fmla="*/ 835352 h 1934496"/>
              <a:gd name="connsiteX2398" fmla="*/ 5565843 w 9922465"/>
              <a:gd name="connsiteY2398" fmla="*/ 780161 h 1934496"/>
              <a:gd name="connsiteX2399" fmla="*/ 5621035 w 9922465"/>
              <a:gd name="connsiteY2399" fmla="*/ 724970 h 1934496"/>
              <a:gd name="connsiteX2400" fmla="*/ 5487399 w 9922465"/>
              <a:gd name="connsiteY2400" fmla="*/ 724970 h 1934496"/>
              <a:gd name="connsiteX2401" fmla="*/ 5542591 w 9922465"/>
              <a:gd name="connsiteY2401" fmla="*/ 780161 h 1934496"/>
              <a:gd name="connsiteX2402" fmla="*/ 5487399 w 9922465"/>
              <a:gd name="connsiteY2402" fmla="*/ 835352 h 1934496"/>
              <a:gd name="connsiteX2403" fmla="*/ 5432207 w 9922465"/>
              <a:gd name="connsiteY2403" fmla="*/ 780161 h 1934496"/>
              <a:gd name="connsiteX2404" fmla="*/ 5487399 w 9922465"/>
              <a:gd name="connsiteY2404" fmla="*/ 724970 h 1934496"/>
              <a:gd name="connsiteX2405" fmla="*/ 5357106 w 9922465"/>
              <a:gd name="connsiteY2405" fmla="*/ 724970 h 1934496"/>
              <a:gd name="connsiteX2406" fmla="*/ 5412298 w 9922465"/>
              <a:gd name="connsiteY2406" fmla="*/ 780161 h 1934496"/>
              <a:gd name="connsiteX2407" fmla="*/ 5357106 w 9922465"/>
              <a:gd name="connsiteY2407" fmla="*/ 835352 h 1934496"/>
              <a:gd name="connsiteX2408" fmla="*/ 5301914 w 9922465"/>
              <a:gd name="connsiteY2408" fmla="*/ 780161 h 1934496"/>
              <a:gd name="connsiteX2409" fmla="*/ 5357106 w 9922465"/>
              <a:gd name="connsiteY2409" fmla="*/ 724970 h 1934496"/>
              <a:gd name="connsiteX2410" fmla="*/ 5223473 w 9922465"/>
              <a:gd name="connsiteY2410" fmla="*/ 724970 h 1934496"/>
              <a:gd name="connsiteX2411" fmla="*/ 5278665 w 9922465"/>
              <a:gd name="connsiteY2411" fmla="*/ 780161 h 1934496"/>
              <a:gd name="connsiteX2412" fmla="*/ 5223473 w 9922465"/>
              <a:gd name="connsiteY2412" fmla="*/ 835352 h 1934496"/>
              <a:gd name="connsiteX2413" fmla="*/ 5168281 w 9922465"/>
              <a:gd name="connsiteY2413" fmla="*/ 780161 h 1934496"/>
              <a:gd name="connsiteX2414" fmla="*/ 5223473 w 9922465"/>
              <a:gd name="connsiteY2414" fmla="*/ 724970 h 1934496"/>
              <a:gd name="connsiteX2415" fmla="*/ 5093178 w 9922465"/>
              <a:gd name="connsiteY2415" fmla="*/ 724970 h 1934496"/>
              <a:gd name="connsiteX2416" fmla="*/ 5148370 w 9922465"/>
              <a:gd name="connsiteY2416" fmla="*/ 780161 h 1934496"/>
              <a:gd name="connsiteX2417" fmla="*/ 5093178 w 9922465"/>
              <a:gd name="connsiteY2417" fmla="*/ 835352 h 1934496"/>
              <a:gd name="connsiteX2418" fmla="*/ 5037986 w 9922465"/>
              <a:gd name="connsiteY2418" fmla="*/ 780161 h 1934496"/>
              <a:gd name="connsiteX2419" fmla="*/ 5093178 w 9922465"/>
              <a:gd name="connsiteY2419" fmla="*/ 724970 h 1934496"/>
              <a:gd name="connsiteX2420" fmla="*/ 3897148 w 9922465"/>
              <a:gd name="connsiteY2420" fmla="*/ 724970 h 1934496"/>
              <a:gd name="connsiteX2421" fmla="*/ 3952340 w 9922465"/>
              <a:gd name="connsiteY2421" fmla="*/ 780161 h 1934496"/>
              <a:gd name="connsiteX2422" fmla="*/ 3897148 w 9922465"/>
              <a:gd name="connsiteY2422" fmla="*/ 835352 h 1934496"/>
              <a:gd name="connsiteX2423" fmla="*/ 3841956 w 9922465"/>
              <a:gd name="connsiteY2423" fmla="*/ 780161 h 1934496"/>
              <a:gd name="connsiteX2424" fmla="*/ 3897148 w 9922465"/>
              <a:gd name="connsiteY2424" fmla="*/ 724970 h 1934496"/>
              <a:gd name="connsiteX2425" fmla="*/ 3763514 w 9922465"/>
              <a:gd name="connsiteY2425" fmla="*/ 724970 h 1934496"/>
              <a:gd name="connsiteX2426" fmla="*/ 3818706 w 9922465"/>
              <a:gd name="connsiteY2426" fmla="*/ 780161 h 1934496"/>
              <a:gd name="connsiteX2427" fmla="*/ 3763514 w 9922465"/>
              <a:gd name="connsiteY2427" fmla="*/ 835352 h 1934496"/>
              <a:gd name="connsiteX2428" fmla="*/ 3708322 w 9922465"/>
              <a:gd name="connsiteY2428" fmla="*/ 780161 h 1934496"/>
              <a:gd name="connsiteX2429" fmla="*/ 3763514 w 9922465"/>
              <a:gd name="connsiteY2429" fmla="*/ 724970 h 1934496"/>
              <a:gd name="connsiteX2430" fmla="*/ 3633221 w 9922465"/>
              <a:gd name="connsiteY2430" fmla="*/ 724970 h 1934496"/>
              <a:gd name="connsiteX2431" fmla="*/ 3688413 w 9922465"/>
              <a:gd name="connsiteY2431" fmla="*/ 780161 h 1934496"/>
              <a:gd name="connsiteX2432" fmla="*/ 3633221 w 9922465"/>
              <a:gd name="connsiteY2432" fmla="*/ 835352 h 1934496"/>
              <a:gd name="connsiteX2433" fmla="*/ 3578029 w 9922465"/>
              <a:gd name="connsiteY2433" fmla="*/ 780161 h 1934496"/>
              <a:gd name="connsiteX2434" fmla="*/ 3633221 w 9922465"/>
              <a:gd name="connsiteY2434" fmla="*/ 724970 h 1934496"/>
              <a:gd name="connsiteX2435" fmla="*/ 3499586 w 9922465"/>
              <a:gd name="connsiteY2435" fmla="*/ 724970 h 1934496"/>
              <a:gd name="connsiteX2436" fmla="*/ 3554778 w 9922465"/>
              <a:gd name="connsiteY2436" fmla="*/ 780161 h 1934496"/>
              <a:gd name="connsiteX2437" fmla="*/ 3499586 w 9922465"/>
              <a:gd name="connsiteY2437" fmla="*/ 835352 h 1934496"/>
              <a:gd name="connsiteX2438" fmla="*/ 3444394 w 9922465"/>
              <a:gd name="connsiteY2438" fmla="*/ 780161 h 1934496"/>
              <a:gd name="connsiteX2439" fmla="*/ 3499586 w 9922465"/>
              <a:gd name="connsiteY2439" fmla="*/ 724970 h 1934496"/>
              <a:gd name="connsiteX2440" fmla="*/ 3369292 w 9922465"/>
              <a:gd name="connsiteY2440" fmla="*/ 724970 h 1934496"/>
              <a:gd name="connsiteX2441" fmla="*/ 3424484 w 9922465"/>
              <a:gd name="connsiteY2441" fmla="*/ 780161 h 1934496"/>
              <a:gd name="connsiteX2442" fmla="*/ 3369292 w 9922465"/>
              <a:gd name="connsiteY2442" fmla="*/ 835352 h 1934496"/>
              <a:gd name="connsiteX2443" fmla="*/ 3314100 w 9922465"/>
              <a:gd name="connsiteY2443" fmla="*/ 780161 h 1934496"/>
              <a:gd name="connsiteX2444" fmla="*/ 3369292 w 9922465"/>
              <a:gd name="connsiteY2444" fmla="*/ 724970 h 1934496"/>
              <a:gd name="connsiteX2445" fmla="*/ 2834856 w 9922465"/>
              <a:gd name="connsiteY2445" fmla="*/ 724970 h 1934496"/>
              <a:gd name="connsiteX2446" fmla="*/ 2890049 w 9922465"/>
              <a:gd name="connsiteY2446" fmla="*/ 780161 h 1934496"/>
              <a:gd name="connsiteX2447" fmla="*/ 2834856 w 9922465"/>
              <a:gd name="connsiteY2447" fmla="*/ 835352 h 1934496"/>
              <a:gd name="connsiteX2448" fmla="*/ 2779665 w 9922465"/>
              <a:gd name="connsiteY2448" fmla="*/ 780161 h 1934496"/>
              <a:gd name="connsiteX2449" fmla="*/ 2834856 w 9922465"/>
              <a:gd name="connsiteY2449" fmla="*/ 724970 h 1934496"/>
              <a:gd name="connsiteX2450" fmla="*/ 2707901 w 9922465"/>
              <a:gd name="connsiteY2450" fmla="*/ 724970 h 1934496"/>
              <a:gd name="connsiteX2451" fmla="*/ 2763094 w 9922465"/>
              <a:gd name="connsiteY2451" fmla="*/ 780161 h 1934496"/>
              <a:gd name="connsiteX2452" fmla="*/ 2707901 w 9922465"/>
              <a:gd name="connsiteY2452" fmla="*/ 835352 h 1934496"/>
              <a:gd name="connsiteX2453" fmla="*/ 2652711 w 9922465"/>
              <a:gd name="connsiteY2453" fmla="*/ 780161 h 1934496"/>
              <a:gd name="connsiteX2454" fmla="*/ 2707901 w 9922465"/>
              <a:gd name="connsiteY2454" fmla="*/ 724970 h 1934496"/>
              <a:gd name="connsiteX2455" fmla="*/ 2570929 w 9922465"/>
              <a:gd name="connsiteY2455" fmla="*/ 724970 h 1934496"/>
              <a:gd name="connsiteX2456" fmla="*/ 2626122 w 9922465"/>
              <a:gd name="connsiteY2456" fmla="*/ 780161 h 1934496"/>
              <a:gd name="connsiteX2457" fmla="*/ 2570929 w 9922465"/>
              <a:gd name="connsiteY2457" fmla="*/ 835352 h 1934496"/>
              <a:gd name="connsiteX2458" fmla="*/ 2515735 w 9922465"/>
              <a:gd name="connsiteY2458" fmla="*/ 780161 h 1934496"/>
              <a:gd name="connsiteX2459" fmla="*/ 2570929 w 9922465"/>
              <a:gd name="connsiteY2459" fmla="*/ 724970 h 1934496"/>
              <a:gd name="connsiteX2460" fmla="*/ 2437294 w 9922465"/>
              <a:gd name="connsiteY2460" fmla="*/ 724970 h 1934496"/>
              <a:gd name="connsiteX2461" fmla="*/ 2492487 w 9922465"/>
              <a:gd name="connsiteY2461" fmla="*/ 780161 h 1934496"/>
              <a:gd name="connsiteX2462" fmla="*/ 2437294 w 9922465"/>
              <a:gd name="connsiteY2462" fmla="*/ 835352 h 1934496"/>
              <a:gd name="connsiteX2463" fmla="*/ 2382104 w 9922465"/>
              <a:gd name="connsiteY2463" fmla="*/ 780161 h 1934496"/>
              <a:gd name="connsiteX2464" fmla="*/ 2437294 w 9922465"/>
              <a:gd name="connsiteY2464" fmla="*/ 724970 h 1934496"/>
              <a:gd name="connsiteX2465" fmla="*/ 2303662 w 9922465"/>
              <a:gd name="connsiteY2465" fmla="*/ 724970 h 1934496"/>
              <a:gd name="connsiteX2466" fmla="*/ 2358853 w 9922465"/>
              <a:gd name="connsiteY2466" fmla="*/ 780161 h 1934496"/>
              <a:gd name="connsiteX2467" fmla="*/ 2303662 w 9922465"/>
              <a:gd name="connsiteY2467" fmla="*/ 835352 h 1934496"/>
              <a:gd name="connsiteX2468" fmla="*/ 2248471 w 9922465"/>
              <a:gd name="connsiteY2468" fmla="*/ 780161 h 1934496"/>
              <a:gd name="connsiteX2469" fmla="*/ 2303662 w 9922465"/>
              <a:gd name="connsiteY2469" fmla="*/ 724970 h 1934496"/>
              <a:gd name="connsiteX2470" fmla="*/ 2173371 w 9922465"/>
              <a:gd name="connsiteY2470" fmla="*/ 724970 h 1934496"/>
              <a:gd name="connsiteX2471" fmla="*/ 2228562 w 9922465"/>
              <a:gd name="connsiteY2471" fmla="*/ 780161 h 1934496"/>
              <a:gd name="connsiteX2472" fmla="*/ 2173371 w 9922465"/>
              <a:gd name="connsiteY2472" fmla="*/ 835352 h 1934496"/>
              <a:gd name="connsiteX2473" fmla="*/ 2118177 w 9922465"/>
              <a:gd name="connsiteY2473" fmla="*/ 780161 h 1934496"/>
              <a:gd name="connsiteX2474" fmla="*/ 2173371 w 9922465"/>
              <a:gd name="connsiteY2474" fmla="*/ 724970 h 1934496"/>
              <a:gd name="connsiteX2475" fmla="*/ 2039733 w 9922465"/>
              <a:gd name="connsiteY2475" fmla="*/ 724970 h 1934496"/>
              <a:gd name="connsiteX2476" fmla="*/ 2094927 w 9922465"/>
              <a:gd name="connsiteY2476" fmla="*/ 780161 h 1934496"/>
              <a:gd name="connsiteX2477" fmla="*/ 2039733 w 9922465"/>
              <a:gd name="connsiteY2477" fmla="*/ 835352 h 1934496"/>
              <a:gd name="connsiteX2478" fmla="*/ 1984539 w 9922465"/>
              <a:gd name="connsiteY2478" fmla="*/ 780161 h 1934496"/>
              <a:gd name="connsiteX2479" fmla="*/ 2039733 w 9922465"/>
              <a:gd name="connsiteY2479" fmla="*/ 724970 h 1934496"/>
              <a:gd name="connsiteX2480" fmla="*/ 1909436 w 9922465"/>
              <a:gd name="connsiteY2480" fmla="*/ 724970 h 1934496"/>
              <a:gd name="connsiteX2481" fmla="*/ 1964630 w 9922465"/>
              <a:gd name="connsiteY2481" fmla="*/ 780161 h 1934496"/>
              <a:gd name="connsiteX2482" fmla="*/ 1909436 w 9922465"/>
              <a:gd name="connsiteY2482" fmla="*/ 835352 h 1934496"/>
              <a:gd name="connsiteX2483" fmla="*/ 1854243 w 9922465"/>
              <a:gd name="connsiteY2483" fmla="*/ 780161 h 1934496"/>
              <a:gd name="connsiteX2484" fmla="*/ 1909436 w 9922465"/>
              <a:gd name="connsiteY2484" fmla="*/ 724970 h 1934496"/>
              <a:gd name="connsiteX2485" fmla="*/ 1779142 w 9922465"/>
              <a:gd name="connsiteY2485" fmla="*/ 724970 h 1934496"/>
              <a:gd name="connsiteX2486" fmla="*/ 1834335 w 9922465"/>
              <a:gd name="connsiteY2486" fmla="*/ 780161 h 1934496"/>
              <a:gd name="connsiteX2487" fmla="*/ 1779142 w 9922465"/>
              <a:gd name="connsiteY2487" fmla="*/ 835352 h 1934496"/>
              <a:gd name="connsiteX2488" fmla="*/ 1723947 w 9922465"/>
              <a:gd name="connsiteY2488" fmla="*/ 780161 h 1934496"/>
              <a:gd name="connsiteX2489" fmla="*/ 1779142 w 9922465"/>
              <a:gd name="connsiteY2489" fmla="*/ 724970 h 1934496"/>
              <a:gd name="connsiteX2490" fmla="*/ 1645501 w 9922465"/>
              <a:gd name="connsiteY2490" fmla="*/ 724970 h 1934496"/>
              <a:gd name="connsiteX2491" fmla="*/ 1700699 w 9922465"/>
              <a:gd name="connsiteY2491" fmla="*/ 780161 h 1934496"/>
              <a:gd name="connsiteX2492" fmla="*/ 1645501 w 9922465"/>
              <a:gd name="connsiteY2492" fmla="*/ 835352 h 1934496"/>
              <a:gd name="connsiteX2493" fmla="*/ 1590310 w 9922465"/>
              <a:gd name="connsiteY2493" fmla="*/ 780161 h 1934496"/>
              <a:gd name="connsiteX2494" fmla="*/ 1645501 w 9922465"/>
              <a:gd name="connsiteY2494" fmla="*/ 724970 h 1934496"/>
              <a:gd name="connsiteX2495" fmla="*/ 1515213 w 9922465"/>
              <a:gd name="connsiteY2495" fmla="*/ 724970 h 1934496"/>
              <a:gd name="connsiteX2496" fmla="*/ 1570399 w 9922465"/>
              <a:gd name="connsiteY2496" fmla="*/ 780161 h 1934496"/>
              <a:gd name="connsiteX2497" fmla="*/ 1515213 w 9922465"/>
              <a:gd name="connsiteY2497" fmla="*/ 835352 h 1934496"/>
              <a:gd name="connsiteX2498" fmla="*/ 1460016 w 9922465"/>
              <a:gd name="connsiteY2498" fmla="*/ 780161 h 1934496"/>
              <a:gd name="connsiteX2499" fmla="*/ 1515213 w 9922465"/>
              <a:gd name="connsiteY2499" fmla="*/ 724970 h 1934496"/>
              <a:gd name="connsiteX2500" fmla="*/ 1381573 w 9922465"/>
              <a:gd name="connsiteY2500" fmla="*/ 724970 h 1934496"/>
              <a:gd name="connsiteX2501" fmla="*/ 1436767 w 9922465"/>
              <a:gd name="connsiteY2501" fmla="*/ 780161 h 1934496"/>
              <a:gd name="connsiteX2502" fmla="*/ 1381573 w 9922465"/>
              <a:gd name="connsiteY2502" fmla="*/ 835352 h 1934496"/>
              <a:gd name="connsiteX2503" fmla="*/ 1326381 w 9922465"/>
              <a:gd name="connsiteY2503" fmla="*/ 780161 h 1934496"/>
              <a:gd name="connsiteX2504" fmla="*/ 1381573 w 9922465"/>
              <a:gd name="connsiteY2504" fmla="*/ 724970 h 1934496"/>
              <a:gd name="connsiteX2505" fmla="*/ 1251282 w 9922465"/>
              <a:gd name="connsiteY2505" fmla="*/ 724970 h 1934496"/>
              <a:gd name="connsiteX2506" fmla="*/ 1306475 w 9922465"/>
              <a:gd name="connsiteY2506" fmla="*/ 780161 h 1934496"/>
              <a:gd name="connsiteX2507" fmla="*/ 1251282 w 9922465"/>
              <a:gd name="connsiteY2507" fmla="*/ 835352 h 1934496"/>
              <a:gd name="connsiteX2508" fmla="*/ 1196089 w 9922465"/>
              <a:gd name="connsiteY2508" fmla="*/ 780161 h 1934496"/>
              <a:gd name="connsiteX2509" fmla="*/ 1251282 w 9922465"/>
              <a:gd name="connsiteY2509" fmla="*/ 724970 h 1934496"/>
              <a:gd name="connsiteX2510" fmla="*/ 1117642 w 9922465"/>
              <a:gd name="connsiteY2510" fmla="*/ 724970 h 1934496"/>
              <a:gd name="connsiteX2511" fmla="*/ 1172836 w 9922465"/>
              <a:gd name="connsiteY2511" fmla="*/ 780161 h 1934496"/>
              <a:gd name="connsiteX2512" fmla="*/ 1117642 w 9922465"/>
              <a:gd name="connsiteY2512" fmla="*/ 835352 h 1934496"/>
              <a:gd name="connsiteX2513" fmla="*/ 1062448 w 9922465"/>
              <a:gd name="connsiteY2513" fmla="*/ 780161 h 1934496"/>
              <a:gd name="connsiteX2514" fmla="*/ 1117642 w 9922465"/>
              <a:gd name="connsiteY2514" fmla="*/ 724970 h 1934496"/>
              <a:gd name="connsiteX2515" fmla="*/ 980664 w 9922465"/>
              <a:gd name="connsiteY2515" fmla="*/ 724970 h 1934496"/>
              <a:gd name="connsiteX2516" fmla="*/ 1035857 w 9922465"/>
              <a:gd name="connsiteY2516" fmla="*/ 780161 h 1934496"/>
              <a:gd name="connsiteX2517" fmla="*/ 980664 w 9922465"/>
              <a:gd name="connsiteY2517" fmla="*/ 835352 h 1934496"/>
              <a:gd name="connsiteX2518" fmla="*/ 925471 w 9922465"/>
              <a:gd name="connsiteY2518" fmla="*/ 780161 h 1934496"/>
              <a:gd name="connsiteX2519" fmla="*/ 980664 w 9922465"/>
              <a:gd name="connsiteY2519" fmla="*/ 724970 h 1934496"/>
              <a:gd name="connsiteX2520" fmla="*/ 847022 w 9922465"/>
              <a:gd name="connsiteY2520" fmla="*/ 724970 h 1934496"/>
              <a:gd name="connsiteX2521" fmla="*/ 902217 w 9922465"/>
              <a:gd name="connsiteY2521" fmla="*/ 780161 h 1934496"/>
              <a:gd name="connsiteX2522" fmla="*/ 847022 w 9922465"/>
              <a:gd name="connsiteY2522" fmla="*/ 835352 h 1934496"/>
              <a:gd name="connsiteX2523" fmla="*/ 791823 w 9922465"/>
              <a:gd name="connsiteY2523" fmla="*/ 780161 h 1934496"/>
              <a:gd name="connsiteX2524" fmla="*/ 847022 w 9922465"/>
              <a:gd name="connsiteY2524" fmla="*/ 724970 h 1934496"/>
              <a:gd name="connsiteX2525" fmla="*/ 716722 w 9922465"/>
              <a:gd name="connsiteY2525" fmla="*/ 724970 h 1934496"/>
              <a:gd name="connsiteX2526" fmla="*/ 771916 w 9922465"/>
              <a:gd name="connsiteY2526" fmla="*/ 780161 h 1934496"/>
              <a:gd name="connsiteX2527" fmla="*/ 716722 w 9922465"/>
              <a:gd name="connsiteY2527" fmla="*/ 835352 h 1934496"/>
              <a:gd name="connsiteX2528" fmla="*/ 661530 w 9922465"/>
              <a:gd name="connsiteY2528" fmla="*/ 780161 h 1934496"/>
              <a:gd name="connsiteX2529" fmla="*/ 716722 w 9922465"/>
              <a:gd name="connsiteY2529" fmla="*/ 724970 h 1934496"/>
              <a:gd name="connsiteX2530" fmla="*/ 583085 w 9922465"/>
              <a:gd name="connsiteY2530" fmla="*/ 724970 h 1934496"/>
              <a:gd name="connsiteX2531" fmla="*/ 638278 w 9922465"/>
              <a:gd name="connsiteY2531" fmla="*/ 780161 h 1934496"/>
              <a:gd name="connsiteX2532" fmla="*/ 583085 w 9922465"/>
              <a:gd name="connsiteY2532" fmla="*/ 835352 h 1934496"/>
              <a:gd name="connsiteX2533" fmla="*/ 527891 w 9922465"/>
              <a:gd name="connsiteY2533" fmla="*/ 780161 h 1934496"/>
              <a:gd name="connsiteX2534" fmla="*/ 583085 w 9922465"/>
              <a:gd name="connsiteY2534" fmla="*/ 724970 h 1934496"/>
              <a:gd name="connsiteX2535" fmla="*/ 449437 w 9922465"/>
              <a:gd name="connsiteY2535" fmla="*/ 724970 h 1934496"/>
              <a:gd name="connsiteX2536" fmla="*/ 504629 w 9922465"/>
              <a:gd name="connsiteY2536" fmla="*/ 780161 h 1934496"/>
              <a:gd name="connsiteX2537" fmla="*/ 449437 w 9922465"/>
              <a:gd name="connsiteY2537" fmla="*/ 835352 h 1934496"/>
              <a:gd name="connsiteX2538" fmla="*/ 394244 w 9922465"/>
              <a:gd name="connsiteY2538" fmla="*/ 780161 h 1934496"/>
              <a:gd name="connsiteX2539" fmla="*/ 449437 w 9922465"/>
              <a:gd name="connsiteY2539" fmla="*/ 724970 h 1934496"/>
              <a:gd name="connsiteX2540" fmla="*/ 319140 w 9922465"/>
              <a:gd name="connsiteY2540" fmla="*/ 724970 h 1934496"/>
              <a:gd name="connsiteX2541" fmla="*/ 374334 w 9922465"/>
              <a:gd name="connsiteY2541" fmla="*/ 780161 h 1934496"/>
              <a:gd name="connsiteX2542" fmla="*/ 319140 w 9922465"/>
              <a:gd name="connsiteY2542" fmla="*/ 835352 h 1934496"/>
              <a:gd name="connsiteX2543" fmla="*/ 263948 w 9922465"/>
              <a:gd name="connsiteY2543" fmla="*/ 780161 h 1934496"/>
              <a:gd name="connsiteX2544" fmla="*/ 319140 w 9922465"/>
              <a:gd name="connsiteY2544" fmla="*/ 724970 h 1934496"/>
              <a:gd name="connsiteX2545" fmla="*/ 185509 w 9922465"/>
              <a:gd name="connsiteY2545" fmla="*/ 724970 h 1934496"/>
              <a:gd name="connsiteX2546" fmla="*/ 240701 w 9922465"/>
              <a:gd name="connsiteY2546" fmla="*/ 780161 h 1934496"/>
              <a:gd name="connsiteX2547" fmla="*/ 185509 w 9922465"/>
              <a:gd name="connsiteY2547" fmla="*/ 835352 h 1934496"/>
              <a:gd name="connsiteX2548" fmla="*/ 130319 w 9922465"/>
              <a:gd name="connsiteY2548" fmla="*/ 780161 h 1934496"/>
              <a:gd name="connsiteX2549" fmla="*/ 185509 w 9922465"/>
              <a:gd name="connsiteY2549" fmla="*/ 724970 h 1934496"/>
              <a:gd name="connsiteX2550" fmla="*/ 8801538 w 9922465"/>
              <a:gd name="connsiteY2550" fmla="*/ 608039 h 1934496"/>
              <a:gd name="connsiteX2551" fmla="*/ 8856730 w 9922465"/>
              <a:gd name="connsiteY2551" fmla="*/ 663230 h 1934496"/>
              <a:gd name="connsiteX2552" fmla="*/ 8801538 w 9922465"/>
              <a:gd name="connsiteY2552" fmla="*/ 718421 h 1934496"/>
              <a:gd name="connsiteX2553" fmla="*/ 8746346 w 9922465"/>
              <a:gd name="connsiteY2553" fmla="*/ 663230 h 1934496"/>
              <a:gd name="connsiteX2554" fmla="*/ 8801538 w 9922465"/>
              <a:gd name="connsiteY2554" fmla="*/ 608039 h 1934496"/>
              <a:gd name="connsiteX2555" fmla="*/ 8671244 w 9922465"/>
              <a:gd name="connsiteY2555" fmla="*/ 608039 h 1934496"/>
              <a:gd name="connsiteX2556" fmla="*/ 8726436 w 9922465"/>
              <a:gd name="connsiteY2556" fmla="*/ 663230 h 1934496"/>
              <a:gd name="connsiteX2557" fmla="*/ 8671244 w 9922465"/>
              <a:gd name="connsiteY2557" fmla="*/ 718421 h 1934496"/>
              <a:gd name="connsiteX2558" fmla="*/ 8616052 w 9922465"/>
              <a:gd name="connsiteY2558" fmla="*/ 663230 h 1934496"/>
              <a:gd name="connsiteX2559" fmla="*/ 8671244 w 9922465"/>
              <a:gd name="connsiteY2559" fmla="*/ 608039 h 1934496"/>
              <a:gd name="connsiteX2560" fmla="*/ 8537609 w 9922465"/>
              <a:gd name="connsiteY2560" fmla="*/ 608039 h 1934496"/>
              <a:gd name="connsiteX2561" fmla="*/ 8592801 w 9922465"/>
              <a:gd name="connsiteY2561" fmla="*/ 663230 h 1934496"/>
              <a:gd name="connsiteX2562" fmla="*/ 8537609 w 9922465"/>
              <a:gd name="connsiteY2562" fmla="*/ 718421 h 1934496"/>
              <a:gd name="connsiteX2563" fmla="*/ 8482417 w 9922465"/>
              <a:gd name="connsiteY2563" fmla="*/ 663230 h 1934496"/>
              <a:gd name="connsiteX2564" fmla="*/ 8537609 w 9922465"/>
              <a:gd name="connsiteY2564" fmla="*/ 608039 h 1934496"/>
              <a:gd name="connsiteX2565" fmla="*/ 8407318 w 9922465"/>
              <a:gd name="connsiteY2565" fmla="*/ 608039 h 1934496"/>
              <a:gd name="connsiteX2566" fmla="*/ 8462510 w 9922465"/>
              <a:gd name="connsiteY2566" fmla="*/ 663230 h 1934496"/>
              <a:gd name="connsiteX2567" fmla="*/ 8407318 w 9922465"/>
              <a:gd name="connsiteY2567" fmla="*/ 718421 h 1934496"/>
              <a:gd name="connsiteX2568" fmla="*/ 8352126 w 9922465"/>
              <a:gd name="connsiteY2568" fmla="*/ 663230 h 1934496"/>
              <a:gd name="connsiteX2569" fmla="*/ 8407318 w 9922465"/>
              <a:gd name="connsiteY2569" fmla="*/ 608039 h 1934496"/>
              <a:gd name="connsiteX2570" fmla="*/ 8273682 w 9922465"/>
              <a:gd name="connsiteY2570" fmla="*/ 608039 h 1934496"/>
              <a:gd name="connsiteX2571" fmla="*/ 8328874 w 9922465"/>
              <a:gd name="connsiteY2571" fmla="*/ 663230 h 1934496"/>
              <a:gd name="connsiteX2572" fmla="*/ 8273682 w 9922465"/>
              <a:gd name="connsiteY2572" fmla="*/ 718421 h 1934496"/>
              <a:gd name="connsiteX2573" fmla="*/ 8218490 w 9922465"/>
              <a:gd name="connsiteY2573" fmla="*/ 663230 h 1934496"/>
              <a:gd name="connsiteX2574" fmla="*/ 8273682 w 9922465"/>
              <a:gd name="connsiteY2574" fmla="*/ 608039 h 1934496"/>
              <a:gd name="connsiteX2575" fmla="*/ 8143386 w 9922465"/>
              <a:gd name="connsiteY2575" fmla="*/ 608039 h 1934496"/>
              <a:gd name="connsiteX2576" fmla="*/ 8198578 w 9922465"/>
              <a:gd name="connsiteY2576" fmla="*/ 663230 h 1934496"/>
              <a:gd name="connsiteX2577" fmla="*/ 8143386 w 9922465"/>
              <a:gd name="connsiteY2577" fmla="*/ 718421 h 1934496"/>
              <a:gd name="connsiteX2578" fmla="*/ 8088194 w 9922465"/>
              <a:gd name="connsiteY2578" fmla="*/ 663230 h 1934496"/>
              <a:gd name="connsiteX2579" fmla="*/ 8143386 w 9922465"/>
              <a:gd name="connsiteY2579" fmla="*/ 608039 h 1934496"/>
              <a:gd name="connsiteX2580" fmla="*/ 8009753 w 9922465"/>
              <a:gd name="connsiteY2580" fmla="*/ 608039 h 1934496"/>
              <a:gd name="connsiteX2581" fmla="*/ 8064945 w 9922465"/>
              <a:gd name="connsiteY2581" fmla="*/ 663230 h 1934496"/>
              <a:gd name="connsiteX2582" fmla="*/ 8009753 w 9922465"/>
              <a:gd name="connsiteY2582" fmla="*/ 718421 h 1934496"/>
              <a:gd name="connsiteX2583" fmla="*/ 7954561 w 9922465"/>
              <a:gd name="connsiteY2583" fmla="*/ 663230 h 1934496"/>
              <a:gd name="connsiteX2584" fmla="*/ 8009753 w 9922465"/>
              <a:gd name="connsiteY2584" fmla="*/ 608039 h 1934496"/>
              <a:gd name="connsiteX2585" fmla="*/ 7876118 w 9922465"/>
              <a:gd name="connsiteY2585" fmla="*/ 608039 h 1934496"/>
              <a:gd name="connsiteX2586" fmla="*/ 7931310 w 9922465"/>
              <a:gd name="connsiteY2586" fmla="*/ 663230 h 1934496"/>
              <a:gd name="connsiteX2587" fmla="*/ 7876118 w 9922465"/>
              <a:gd name="connsiteY2587" fmla="*/ 718421 h 1934496"/>
              <a:gd name="connsiteX2588" fmla="*/ 7820926 w 9922465"/>
              <a:gd name="connsiteY2588" fmla="*/ 663230 h 1934496"/>
              <a:gd name="connsiteX2589" fmla="*/ 7876118 w 9922465"/>
              <a:gd name="connsiteY2589" fmla="*/ 608039 h 1934496"/>
              <a:gd name="connsiteX2590" fmla="*/ 7745824 w 9922465"/>
              <a:gd name="connsiteY2590" fmla="*/ 608039 h 1934496"/>
              <a:gd name="connsiteX2591" fmla="*/ 7801016 w 9922465"/>
              <a:gd name="connsiteY2591" fmla="*/ 663230 h 1934496"/>
              <a:gd name="connsiteX2592" fmla="*/ 7745824 w 9922465"/>
              <a:gd name="connsiteY2592" fmla="*/ 718421 h 1934496"/>
              <a:gd name="connsiteX2593" fmla="*/ 7690632 w 9922465"/>
              <a:gd name="connsiteY2593" fmla="*/ 663230 h 1934496"/>
              <a:gd name="connsiteX2594" fmla="*/ 7745824 w 9922465"/>
              <a:gd name="connsiteY2594" fmla="*/ 608039 h 1934496"/>
              <a:gd name="connsiteX2595" fmla="*/ 7608850 w 9922465"/>
              <a:gd name="connsiteY2595" fmla="*/ 608039 h 1934496"/>
              <a:gd name="connsiteX2596" fmla="*/ 7664042 w 9922465"/>
              <a:gd name="connsiteY2596" fmla="*/ 663230 h 1934496"/>
              <a:gd name="connsiteX2597" fmla="*/ 7608850 w 9922465"/>
              <a:gd name="connsiteY2597" fmla="*/ 718421 h 1934496"/>
              <a:gd name="connsiteX2598" fmla="*/ 7553658 w 9922465"/>
              <a:gd name="connsiteY2598" fmla="*/ 663230 h 1934496"/>
              <a:gd name="connsiteX2599" fmla="*/ 7608850 w 9922465"/>
              <a:gd name="connsiteY2599" fmla="*/ 608039 h 1934496"/>
              <a:gd name="connsiteX2600" fmla="*/ 7481895 w 9922465"/>
              <a:gd name="connsiteY2600" fmla="*/ 608039 h 1934496"/>
              <a:gd name="connsiteX2601" fmla="*/ 7537087 w 9922465"/>
              <a:gd name="connsiteY2601" fmla="*/ 663230 h 1934496"/>
              <a:gd name="connsiteX2602" fmla="*/ 7481895 w 9922465"/>
              <a:gd name="connsiteY2602" fmla="*/ 718421 h 1934496"/>
              <a:gd name="connsiteX2603" fmla="*/ 7426703 w 9922465"/>
              <a:gd name="connsiteY2603" fmla="*/ 663230 h 1934496"/>
              <a:gd name="connsiteX2604" fmla="*/ 7481895 w 9922465"/>
              <a:gd name="connsiteY2604" fmla="*/ 608039 h 1934496"/>
              <a:gd name="connsiteX2605" fmla="*/ 7341579 w 9922465"/>
              <a:gd name="connsiteY2605" fmla="*/ 608039 h 1934496"/>
              <a:gd name="connsiteX2606" fmla="*/ 7396771 w 9922465"/>
              <a:gd name="connsiteY2606" fmla="*/ 663230 h 1934496"/>
              <a:gd name="connsiteX2607" fmla="*/ 7341579 w 9922465"/>
              <a:gd name="connsiteY2607" fmla="*/ 718421 h 1934496"/>
              <a:gd name="connsiteX2608" fmla="*/ 7286387 w 9922465"/>
              <a:gd name="connsiteY2608" fmla="*/ 663230 h 1934496"/>
              <a:gd name="connsiteX2609" fmla="*/ 7341579 w 9922465"/>
              <a:gd name="connsiteY2609" fmla="*/ 608039 h 1934496"/>
              <a:gd name="connsiteX2610" fmla="*/ 7211286 w 9922465"/>
              <a:gd name="connsiteY2610" fmla="*/ 608039 h 1934496"/>
              <a:gd name="connsiteX2611" fmla="*/ 7266478 w 9922465"/>
              <a:gd name="connsiteY2611" fmla="*/ 663230 h 1934496"/>
              <a:gd name="connsiteX2612" fmla="*/ 7211286 w 9922465"/>
              <a:gd name="connsiteY2612" fmla="*/ 718421 h 1934496"/>
              <a:gd name="connsiteX2613" fmla="*/ 7156094 w 9922465"/>
              <a:gd name="connsiteY2613" fmla="*/ 663230 h 1934496"/>
              <a:gd name="connsiteX2614" fmla="*/ 7211286 w 9922465"/>
              <a:gd name="connsiteY2614" fmla="*/ 608039 h 1934496"/>
              <a:gd name="connsiteX2615" fmla="*/ 7080994 w 9922465"/>
              <a:gd name="connsiteY2615" fmla="*/ 608039 h 1934496"/>
              <a:gd name="connsiteX2616" fmla="*/ 7136186 w 9922465"/>
              <a:gd name="connsiteY2616" fmla="*/ 663230 h 1934496"/>
              <a:gd name="connsiteX2617" fmla="*/ 7080994 w 9922465"/>
              <a:gd name="connsiteY2617" fmla="*/ 718421 h 1934496"/>
              <a:gd name="connsiteX2618" fmla="*/ 7025802 w 9922465"/>
              <a:gd name="connsiteY2618" fmla="*/ 663230 h 1934496"/>
              <a:gd name="connsiteX2619" fmla="*/ 7080994 w 9922465"/>
              <a:gd name="connsiteY2619" fmla="*/ 608039 h 1934496"/>
              <a:gd name="connsiteX2620" fmla="*/ 6947358 w 9922465"/>
              <a:gd name="connsiteY2620" fmla="*/ 608039 h 1934496"/>
              <a:gd name="connsiteX2621" fmla="*/ 7002550 w 9922465"/>
              <a:gd name="connsiteY2621" fmla="*/ 663230 h 1934496"/>
              <a:gd name="connsiteX2622" fmla="*/ 6947358 w 9922465"/>
              <a:gd name="connsiteY2622" fmla="*/ 718421 h 1934496"/>
              <a:gd name="connsiteX2623" fmla="*/ 6892166 w 9922465"/>
              <a:gd name="connsiteY2623" fmla="*/ 663230 h 1934496"/>
              <a:gd name="connsiteX2624" fmla="*/ 6947358 w 9922465"/>
              <a:gd name="connsiteY2624" fmla="*/ 608039 h 1934496"/>
              <a:gd name="connsiteX2625" fmla="*/ 6817064 w 9922465"/>
              <a:gd name="connsiteY2625" fmla="*/ 608039 h 1934496"/>
              <a:gd name="connsiteX2626" fmla="*/ 6872256 w 9922465"/>
              <a:gd name="connsiteY2626" fmla="*/ 663230 h 1934496"/>
              <a:gd name="connsiteX2627" fmla="*/ 6817064 w 9922465"/>
              <a:gd name="connsiteY2627" fmla="*/ 718421 h 1934496"/>
              <a:gd name="connsiteX2628" fmla="*/ 6761872 w 9922465"/>
              <a:gd name="connsiteY2628" fmla="*/ 663230 h 1934496"/>
              <a:gd name="connsiteX2629" fmla="*/ 6817064 w 9922465"/>
              <a:gd name="connsiteY2629" fmla="*/ 608039 h 1934496"/>
              <a:gd name="connsiteX2630" fmla="*/ 6683431 w 9922465"/>
              <a:gd name="connsiteY2630" fmla="*/ 608039 h 1934496"/>
              <a:gd name="connsiteX2631" fmla="*/ 6738623 w 9922465"/>
              <a:gd name="connsiteY2631" fmla="*/ 663230 h 1934496"/>
              <a:gd name="connsiteX2632" fmla="*/ 6683431 w 9922465"/>
              <a:gd name="connsiteY2632" fmla="*/ 718421 h 1934496"/>
              <a:gd name="connsiteX2633" fmla="*/ 6628239 w 9922465"/>
              <a:gd name="connsiteY2633" fmla="*/ 663230 h 1934496"/>
              <a:gd name="connsiteX2634" fmla="*/ 6683431 w 9922465"/>
              <a:gd name="connsiteY2634" fmla="*/ 608039 h 1934496"/>
              <a:gd name="connsiteX2635" fmla="*/ 6155573 w 9922465"/>
              <a:gd name="connsiteY2635" fmla="*/ 608039 h 1934496"/>
              <a:gd name="connsiteX2636" fmla="*/ 6210765 w 9922465"/>
              <a:gd name="connsiteY2636" fmla="*/ 663230 h 1934496"/>
              <a:gd name="connsiteX2637" fmla="*/ 6155573 w 9922465"/>
              <a:gd name="connsiteY2637" fmla="*/ 718421 h 1934496"/>
              <a:gd name="connsiteX2638" fmla="*/ 6100381 w 9922465"/>
              <a:gd name="connsiteY2638" fmla="*/ 663230 h 1934496"/>
              <a:gd name="connsiteX2639" fmla="*/ 6155573 w 9922465"/>
              <a:gd name="connsiteY2639" fmla="*/ 608039 h 1934496"/>
              <a:gd name="connsiteX2640" fmla="*/ 5487399 w 9922465"/>
              <a:gd name="connsiteY2640" fmla="*/ 608039 h 1934496"/>
              <a:gd name="connsiteX2641" fmla="*/ 5542591 w 9922465"/>
              <a:gd name="connsiteY2641" fmla="*/ 663230 h 1934496"/>
              <a:gd name="connsiteX2642" fmla="*/ 5487399 w 9922465"/>
              <a:gd name="connsiteY2642" fmla="*/ 718421 h 1934496"/>
              <a:gd name="connsiteX2643" fmla="*/ 5432207 w 9922465"/>
              <a:gd name="connsiteY2643" fmla="*/ 663230 h 1934496"/>
              <a:gd name="connsiteX2644" fmla="*/ 5487399 w 9922465"/>
              <a:gd name="connsiteY2644" fmla="*/ 608039 h 1934496"/>
              <a:gd name="connsiteX2645" fmla="*/ 5357106 w 9922465"/>
              <a:gd name="connsiteY2645" fmla="*/ 608039 h 1934496"/>
              <a:gd name="connsiteX2646" fmla="*/ 5412298 w 9922465"/>
              <a:gd name="connsiteY2646" fmla="*/ 663230 h 1934496"/>
              <a:gd name="connsiteX2647" fmla="*/ 5357106 w 9922465"/>
              <a:gd name="connsiteY2647" fmla="*/ 718421 h 1934496"/>
              <a:gd name="connsiteX2648" fmla="*/ 5301914 w 9922465"/>
              <a:gd name="connsiteY2648" fmla="*/ 663230 h 1934496"/>
              <a:gd name="connsiteX2649" fmla="*/ 5357106 w 9922465"/>
              <a:gd name="connsiteY2649" fmla="*/ 608039 h 1934496"/>
              <a:gd name="connsiteX2650" fmla="*/ 5223473 w 9922465"/>
              <a:gd name="connsiteY2650" fmla="*/ 608038 h 1934496"/>
              <a:gd name="connsiteX2651" fmla="*/ 5278665 w 9922465"/>
              <a:gd name="connsiteY2651" fmla="*/ 663229 h 1934496"/>
              <a:gd name="connsiteX2652" fmla="*/ 5223473 w 9922465"/>
              <a:gd name="connsiteY2652" fmla="*/ 718420 h 1934496"/>
              <a:gd name="connsiteX2653" fmla="*/ 5168281 w 9922465"/>
              <a:gd name="connsiteY2653" fmla="*/ 663229 h 1934496"/>
              <a:gd name="connsiteX2654" fmla="*/ 5223473 w 9922465"/>
              <a:gd name="connsiteY2654" fmla="*/ 608038 h 1934496"/>
              <a:gd name="connsiteX2655" fmla="*/ 4030786 w 9922465"/>
              <a:gd name="connsiteY2655" fmla="*/ 608038 h 1934496"/>
              <a:gd name="connsiteX2656" fmla="*/ 4085978 w 9922465"/>
              <a:gd name="connsiteY2656" fmla="*/ 663229 h 1934496"/>
              <a:gd name="connsiteX2657" fmla="*/ 4030786 w 9922465"/>
              <a:gd name="connsiteY2657" fmla="*/ 718420 h 1934496"/>
              <a:gd name="connsiteX2658" fmla="*/ 3975594 w 9922465"/>
              <a:gd name="connsiteY2658" fmla="*/ 663229 h 1934496"/>
              <a:gd name="connsiteX2659" fmla="*/ 4030786 w 9922465"/>
              <a:gd name="connsiteY2659" fmla="*/ 608038 h 1934496"/>
              <a:gd name="connsiteX2660" fmla="*/ 3897148 w 9922465"/>
              <a:gd name="connsiteY2660" fmla="*/ 608038 h 1934496"/>
              <a:gd name="connsiteX2661" fmla="*/ 3952340 w 9922465"/>
              <a:gd name="connsiteY2661" fmla="*/ 663229 h 1934496"/>
              <a:gd name="connsiteX2662" fmla="*/ 3897148 w 9922465"/>
              <a:gd name="connsiteY2662" fmla="*/ 718420 h 1934496"/>
              <a:gd name="connsiteX2663" fmla="*/ 3841956 w 9922465"/>
              <a:gd name="connsiteY2663" fmla="*/ 663229 h 1934496"/>
              <a:gd name="connsiteX2664" fmla="*/ 3897148 w 9922465"/>
              <a:gd name="connsiteY2664" fmla="*/ 608038 h 1934496"/>
              <a:gd name="connsiteX2665" fmla="*/ 3763514 w 9922465"/>
              <a:gd name="connsiteY2665" fmla="*/ 608038 h 1934496"/>
              <a:gd name="connsiteX2666" fmla="*/ 3818706 w 9922465"/>
              <a:gd name="connsiteY2666" fmla="*/ 663229 h 1934496"/>
              <a:gd name="connsiteX2667" fmla="*/ 3763514 w 9922465"/>
              <a:gd name="connsiteY2667" fmla="*/ 718420 h 1934496"/>
              <a:gd name="connsiteX2668" fmla="*/ 3708322 w 9922465"/>
              <a:gd name="connsiteY2668" fmla="*/ 663229 h 1934496"/>
              <a:gd name="connsiteX2669" fmla="*/ 3763514 w 9922465"/>
              <a:gd name="connsiteY2669" fmla="*/ 608038 h 1934496"/>
              <a:gd name="connsiteX2670" fmla="*/ 3633221 w 9922465"/>
              <a:gd name="connsiteY2670" fmla="*/ 608038 h 1934496"/>
              <a:gd name="connsiteX2671" fmla="*/ 3688413 w 9922465"/>
              <a:gd name="connsiteY2671" fmla="*/ 663229 h 1934496"/>
              <a:gd name="connsiteX2672" fmla="*/ 3633221 w 9922465"/>
              <a:gd name="connsiteY2672" fmla="*/ 718420 h 1934496"/>
              <a:gd name="connsiteX2673" fmla="*/ 3578029 w 9922465"/>
              <a:gd name="connsiteY2673" fmla="*/ 663229 h 1934496"/>
              <a:gd name="connsiteX2674" fmla="*/ 3633221 w 9922465"/>
              <a:gd name="connsiteY2674" fmla="*/ 608038 h 1934496"/>
              <a:gd name="connsiteX2675" fmla="*/ 3499589 w 9922465"/>
              <a:gd name="connsiteY2675" fmla="*/ 608038 h 1934496"/>
              <a:gd name="connsiteX2676" fmla="*/ 3554781 w 9922465"/>
              <a:gd name="connsiteY2676" fmla="*/ 663229 h 1934496"/>
              <a:gd name="connsiteX2677" fmla="*/ 3499589 w 9922465"/>
              <a:gd name="connsiteY2677" fmla="*/ 718420 h 1934496"/>
              <a:gd name="connsiteX2678" fmla="*/ 3444397 w 9922465"/>
              <a:gd name="connsiteY2678" fmla="*/ 663229 h 1934496"/>
              <a:gd name="connsiteX2679" fmla="*/ 3499589 w 9922465"/>
              <a:gd name="connsiteY2679" fmla="*/ 608038 h 1934496"/>
              <a:gd name="connsiteX2680" fmla="*/ 3369292 w 9922465"/>
              <a:gd name="connsiteY2680" fmla="*/ 608038 h 1934496"/>
              <a:gd name="connsiteX2681" fmla="*/ 3424484 w 9922465"/>
              <a:gd name="connsiteY2681" fmla="*/ 663229 h 1934496"/>
              <a:gd name="connsiteX2682" fmla="*/ 3369292 w 9922465"/>
              <a:gd name="connsiteY2682" fmla="*/ 718420 h 1934496"/>
              <a:gd name="connsiteX2683" fmla="*/ 3314100 w 9922465"/>
              <a:gd name="connsiteY2683" fmla="*/ 663229 h 1934496"/>
              <a:gd name="connsiteX2684" fmla="*/ 3369292 w 9922465"/>
              <a:gd name="connsiteY2684" fmla="*/ 608038 h 1934496"/>
              <a:gd name="connsiteX2685" fmla="*/ 3235657 w 9922465"/>
              <a:gd name="connsiteY2685" fmla="*/ 608038 h 1934496"/>
              <a:gd name="connsiteX2686" fmla="*/ 3290849 w 9922465"/>
              <a:gd name="connsiteY2686" fmla="*/ 663229 h 1934496"/>
              <a:gd name="connsiteX2687" fmla="*/ 3235657 w 9922465"/>
              <a:gd name="connsiteY2687" fmla="*/ 718420 h 1934496"/>
              <a:gd name="connsiteX2688" fmla="*/ 3180465 w 9922465"/>
              <a:gd name="connsiteY2688" fmla="*/ 663229 h 1934496"/>
              <a:gd name="connsiteX2689" fmla="*/ 3235657 w 9922465"/>
              <a:gd name="connsiteY2689" fmla="*/ 608038 h 1934496"/>
              <a:gd name="connsiteX2690" fmla="*/ 2570932 w 9922465"/>
              <a:gd name="connsiteY2690" fmla="*/ 608038 h 1934496"/>
              <a:gd name="connsiteX2691" fmla="*/ 2626123 w 9922465"/>
              <a:gd name="connsiteY2691" fmla="*/ 663229 h 1934496"/>
              <a:gd name="connsiteX2692" fmla="*/ 2570932 w 9922465"/>
              <a:gd name="connsiteY2692" fmla="*/ 718420 h 1934496"/>
              <a:gd name="connsiteX2693" fmla="*/ 2515738 w 9922465"/>
              <a:gd name="connsiteY2693" fmla="*/ 663229 h 1934496"/>
              <a:gd name="connsiteX2694" fmla="*/ 2570932 w 9922465"/>
              <a:gd name="connsiteY2694" fmla="*/ 608038 h 1934496"/>
              <a:gd name="connsiteX2695" fmla="*/ 2437297 w 9922465"/>
              <a:gd name="connsiteY2695" fmla="*/ 608038 h 1934496"/>
              <a:gd name="connsiteX2696" fmla="*/ 2492487 w 9922465"/>
              <a:gd name="connsiteY2696" fmla="*/ 663229 h 1934496"/>
              <a:gd name="connsiteX2697" fmla="*/ 2437297 w 9922465"/>
              <a:gd name="connsiteY2697" fmla="*/ 718420 h 1934496"/>
              <a:gd name="connsiteX2698" fmla="*/ 2382108 w 9922465"/>
              <a:gd name="connsiteY2698" fmla="*/ 663229 h 1934496"/>
              <a:gd name="connsiteX2699" fmla="*/ 2437297 w 9922465"/>
              <a:gd name="connsiteY2699" fmla="*/ 608038 h 1934496"/>
              <a:gd name="connsiteX2700" fmla="*/ 2303664 w 9922465"/>
              <a:gd name="connsiteY2700" fmla="*/ 608038 h 1934496"/>
              <a:gd name="connsiteX2701" fmla="*/ 2358856 w 9922465"/>
              <a:gd name="connsiteY2701" fmla="*/ 663229 h 1934496"/>
              <a:gd name="connsiteX2702" fmla="*/ 2303664 w 9922465"/>
              <a:gd name="connsiteY2702" fmla="*/ 718420 h 1934496"/>
              <a:gd name="connsiteX2703" fmla="*/ 2248473 w 9922465"/>
              <a:gd name="connsiteY2703" fmla="*/ 663229 h 1934496"/>
              <a:gd name="connsiteX2704" fmla="*/ 2303664 w 9922465"/>
              <a:gd name="connsiteY2704" fmla="*/ 608038 h 1934496"/>
              <a:gd name="connsiteX2705" fmla="*/ 2173372 w 9922465"/>
              <a:gd name="connsiteY2705" fmla="*/ 608038 h 1934496"/>
              <a:gd name="connsiteX2706" fmla="*/ 2228565 w 9922465"/>
              <a:gd name="connsiteY2706" fmla="*/ 663229 h 1934496"/>
              <a:gd name="connsiteX2707" fmla="*/ 2173372 w 9922465"/>
              <a:gd name="connsiteY2707" fmla="*/ 718420 h 1934496"/>
              <a:gd name="connsiteX2708" fmla="*/ 2118180 w 9922465"/>
              <a:gd name="connsiteY2708" fmla="*/ 663229 h 1934496"/>
              <a:gd name="connsiteX2709" fmla="*/ 2173372 w 9922465"/>
              <a:gd name="connsiteY2709" fmla="*/ 608038 h 1934496"/>
              <a:gd name="connsiteX2710" fmla="*/ 2039736 w 9922465"/>
              <a:gd name="connsiteY2710" fmla="*/ 608038 h 1934496"/>
              <a:gd name="connsiteX2711" fmla="*/ 2094930 w 9922465"/>
              <a:gd name="connsiteY2711" fmla="*/ 663229 h 1934496"/>
              <a:gd name="connsiteX2712" fmla="*/ 2039736 w 9922465"/>
              <a:gd name="connsiteY2712" fmla="*/ 718420 h 1934496"/>
              <a:gd name="connsiteX2713" fmla="*/ 1984543 w 9922465"/>
              <a:gd name="connsiteY2713" fmla="*/ 663229 h 1934496"/>
              <a:gd name="connsiteX2714" fmla="*/ 2039736 w 9922465"/>
              <a:gd name="connsiteY2714" fmla="*/ 608038 h 1934496"/>
              <a:gd name="connsiteX2715" fmla="*/ 1909437 w 9922465"/>
              <a:gd name="connsiteY2715" fmla="*/ 608038 h 1934496"/>
              <a:gd name="connsiteX2716" fmla="*/ 1964630 w 9922465"/>
              <a:gd name="connsiteY2716" fmla="*/ 663229 h 1934496"/>
              <a:gd name="connsiteX2717" fmla="*/ 1909437 w 9922465"/>
              <a:gd name="connsiteY2717" fmla="*/ 718420 h 1934496"/>
              <a:gd name="connsiteX2718" fmla="*/ 1854244 w 9922465"/>
              <a:gd name="connsiteY2718" fmla="*/ 663229 h 1934496"/>
              <a:gd name="connsiteX2719" fmla="*/ 1909437 w 9922465"/>
              <a:gd name="connsiteY2719" fmla="*/ 608038 h 1934496"/>
              <a:gd name="connsiteX2720" fmla="*/ 1779142 w 9922465"/>
              <a:gd name="connsiteY2720" fmla="*/ 608038 h 1934496"/>
              <a:gd name="connsiteX2721" fmla="*/ 1834335 w 9922465"/>
              <a:gd name="connsiteY2721" fmla="*/ 663229 h 1934496"/>
              <a:gd name="connsiteX2722" fmla="*/ 1779142 w 9922465"/>
              <a:gd name="connsiteY2722" fmla="*/ 718420 h 1934496"/>
              <a:gd name="connsiteX2723" fmla="*/ 1723950 w 9922465"/>
              <a:gd name="connsiteY2723" fmla="*/ 663229 h 1934496"/>
              <a:gd name="connsiteX2724" fmla="*/ 1779142 w 9922465"/>
              <a:gd name="connsiteY2724" fmla="*/ 608038 h 1934496"/>
              <a:gd name="connsiteX2725" fmla="*/ 1645508 w 9922465"/>
              <a:gd name="connsiteY2725" fmla="*/ 608038 h 1934496"/>
              <a:gd name="connsiteX2726" fmla="*/ 1700702 w 9922465"/>
              <a:gd name="connsiteY2726" fmla="*/ 663229 h 1934496"/>
              <a:gd name="connsiteX2727" fmla="*/ 1645508 w 9922465"/>
              <a:gd name="connsiteY2727" fmla="*/ 718420 h 1934496"/>
              <a:gd name="connsiteX2728" fmla="*/ 1590311 w 9922465"/>
              <a:gd name="connsiteY2728" fmla="*/ 663229 h 1934496"/>
              <a:gd name="connsiteX2729" fmla="*/ 1645508 w 9922465"/>
              <a:gd name="connsiteY2729" fmla="*/ 608038 h 1934496"/>
              <a:gd name="connsiteX2730" fmla="*/ 1515217 w 9922465"/>
              <a:gd name="connsiteY2730" fmla="*/ 608038 h 1934496"/>
              <a:gd name="connsiteX2731" fmla="*/ 1570402 w 9922465"/>
              <a:gd name="connsiteY2731" fmla="*/ 663229 h 1934496"/>
              <a:gd name="connsiteX2732" fmla="*/ 1515217 w 9922465"/>
              <a:gd name="connsiteY2732" fmla="*/ 718420 h 1934496"/>
              <a:gd name="connsiteX2733" fmla="*/ 1460020 w 9922465"/>
              <a:gd name="connsiteY2733" fmla="*/ 663229 h 1934496"/>
              <a:gd name="connsiteX2734" fmla="*/ 1515217 w 9922465"/>
              <a:gd name="connsiteY2734" fmla="*/ 608038 h 1934496"/>
              <a:gd name="connsiteX2735" fmla="*/ 1381573 w 9922465"/>
              <a:gd name="connsiteY2735" fmla="*/ 608038 h 1934496"/>
              <a:gd name="connsiteX2736" fmla="*/ 1436767 w 9922465"/>
              <a:gd name="connsiteY2736" fmla="*/ 663229 h 1934496"/>
              <a:gd name="connsiteX2737" fmla="*/ 1381573 w 9922465"/>
              <a:gd name="connsiteY2737" fmla="*/ 718420 h 1934496"/>
              <a:gd name="connsiteX2738" fmla="*/ 1326384 w 9922465"/>
              <a:gd name="connsiteY2738" fmla="*/ 663229 h 1934496"/>
              <a:gd name="connsiteX2739" fmla="*/ 1381573 w 9922465"/>
              <a:gd name="connsiteY2739" fmla="*/ 608038 h 1934496"/>
              <a:gd name="connsiteX2740" fmla="*/ 1251282 w 9922465"/>
              <a:gd name="connsiteY2740" fmla="*/ 608038 h 1934496"/>
              <a:gd name="connsiteX2741" fmla="*/ 1306476 w 9922465"/>
              <a:gd name="connsiteY2741" fmla="*/ 663229 h 1934496"/>
              <a:gd name="connsiteX2742" fmla="*/ 1251282 w 9922465"/>
              <a:gd name="connsiteY2742" fmla="*/ 718420 h 1934496"/>
              <a:gd name="connsiteX2743" fmla="*/ 1196089 w 9922465"/>
              <a:gd name="connsiteY2743" fmla="*/ 663229 h 1934496"/>
              <a:gd name="connsiteX2744" fmla="*/ 1251282 w 9922465"/>
              <a:gd name="connsiteY2744" fmla="*/ 608038 h 1934496"/>
              <a:gd name="connsiteX2745" fmla="*/ 8143386 w 9922465"/>
              <a:gd name="connsiteY2745" fmla="*/ 494447 h 1934496"/>
              <a:gd name="connsiteX2746" fmla="*/ 8198578 w 9922465"/>
              <a:gd name="connsiteY2746" fmla="*/ 549638 h 1934496"/>
              <a:gd name="connsiteX2747" fmla="*/ 8143386 w 9922465"/>
              <a:gd name="connsiteY2747" fmla="*/ 604829 h 1934496"/>
              <a:gd name="connsiteX2748" fmla="*/ 8088194 w 9922465"/>
              <a:gd name="connsiteY2748" fmla="*/ 549638 h 1934496"/>
              <a:gd name="connsiteX2749" fmla="*/ 8143386 w 9922465"/>
              <a:gd name="connsiteY2749" fmla="*/ 494447 h 1934496"/>
              <a:gd name="connsiteX2750" fmla="*/ 8009753 w 9922465"/>
              <a:gd name="connsiteY2750" fmla="*/ 494447 h 1934496"/>
              <a:gd name="connsiteX2751" fmla="*/ 8064945 w 9922465"/>
              <a:gd name="connsiteY2751" fmla="*/ 549638 h 1934496"/>
              <a:gd name="connsiteX2752" fmla="*/ 8009753 w 9922465"/>
              <a:gd name="connsiteY2752" fmla="*/ 604829 h 1934496"/>
              <a:gd name="connsiteX2753" fmla="*/ 7954561 w 9922465"/>
              <a:gd name="connsiteY2753" fmla="*/ 549638 h 1934496"/>
              <a:gd name="connsiteX2754" fmla="*/ 8009753 w 9922465"/>
              <a:gd name="connsiteY2754" fmla="*/ 494447 h 1934496"/>
              <a:gd name="connsiteX2755" fmla="*/ 7876118 w 9922465"/>
              <a:gd name="connsiteY2755" fmla="*/ 494447 h 1934496"/>
              <a:gd name="connsiteX2756" fmla="*/ 7931310 w 9922465"/>
              <a:gd name="connsiteY2756" fmla="*/ 549638 h 1934496"/>
              <a:gd name="connsiteX2757" fmla="*/ 7876118 w 9922465"/>
              <a:gd name="connsiteY2757" fmla="*/ 604829 h 1934496"/>
              <a:gd name="connsiteX2758" fmla="*/ 7820926 w 9922465"/>
              <a:gd name="connsiteY2758" fmla="*/ 549638 h 1934496"/>
              <a:gd name="connsiteX2759" fmla="*/ 7876118 w 9922465"/>
              <a:gd name="connsiteY2759" fmla="*/ 494447 h 1934496"/>
              <a:gd name="connsiteX2760" fmla="*/ 7745824 w 9922465"/>
              <a:gd name="connsiteY2760" fmla="*/ 494447 h 1934496"/>
              <a:gd name="connsiteX2761" fmla="*/ 7801016 w 9922465"/>
              <a:gd name="connsiteY2761" fmla="*/ 549638 h 1934496"/>
              <a:gd name="connsiteX2762" fmla="*/ 7745824 w 9922465"/>
              <a:gd name="connsiteY2762" fmla="*/ 604829 h 1934496"/>
              <a:gd name="connsiteX2763" fmla="*/ 7690632 w 9922465"/>
              <a:gd name="connsiteY2763" fmla="*/ 549638 h 1934496"/>
              <a:gd name="connsiteX2764" fmla="*/ 7745824 w 9922465"/>
              <a:gd name="connsiteY2764" fmla="*/ 494447 h 1934496"/>
              <a:gd name="connsiteX2765" fmla="*/ 7608850 w 9922465"/>
              <a:gd name="connsiteY2765" fmla="*/ 494447 h 1934496"/>
              <a:gd name="connsiteX2766" fmla="*/ 7664042 w 9922465"/>
              <a:gd name="connsiteY2766" fmla="*/ 549638 h 1934496"/>
              <a:gd name="connsiteX2767" fmla="*/ 7608850 w 9922465"/>
              <a:gd name="connsiteY2767" fmla="*/ 604829 h 1934496"/>
              <a:gd name="connsiteX2768" fmla="*/ 7553658 w 9922465"/>
              <a:gd name="connsiteY2768" fmla="*/ 549638 h 1934496"/>
              <a:gd name="connsiteX2769" fmla="*/ 7608850 w 9922465"/>
              <a:gd name="connsiteY2769" fmla="*/ 494447 h 1934496"/>
              <a:gd name="connsiteX2770" fmla="*/ 7481895 w 9922465"/>
              <a:gd name="connsiteY2770" fmla="*/ 494447 h 1934496"/>
              <a:gd name="connsiteX2771" fmla="*/ 7537087 w 9922465"/>
              <a:gd name="connsiteY2771" fmla="*/ 549638 h 1934496"/>
              <a:gd name="connsiteX2772" fmla="*/ 7481895 w 9922465"/>
              <a:gd name="connsiteY2772" fmla="*/ 604829 h 1934496"/>
              <a:gd name="connsiteX2773" fmla="*/ 7426703 w 9922465"/>
              <a:gd name="connsiteY2773" fmla="*/ 549638 h 1934496"/>
              <a:gd name="connsiteX2774" fmla="*/ 7481895 w 9922465"/>
              <a:gd name="connsiteY2774" fmla="*/ 494447 h 1934496"/>
              <a:gd name="connsiteX2775" fmla="*/ 7341580 w 9922465"/>
              <a:gd name="connsiteY2775" fmla="*/ 494447 h 1934496"/>
              <a:gd name="connsiteX2776" fmla="*/ 7396772 w 9922465"/>
              <a:gd name="connsiteY2776" fmla="*/ 549638 h 1934496"/>
              <a:gd name="connsiteX2777" fmla="*/ 7341580 w 9922465"/>
              <a:gd name="connsiteY2777" fmla="*/ 604829 h 1934496"/>
              <a:gd name="connsiteX2778" fmla="*/ 7286388 w 9922465"/>
              <a:gd name="connsiteY2778" fmla="*/ 549638 h 1934496"/>
              <a:gd name="connsiteX2779" fmla="*/ 7341580 w 9922465"/>
              <a:gd name="connsiteY2779" fmla="*/ 494447 h 1934496"/>
              <a:gd name="connsiteX2780" fmla="*/ 7211286 w 9922465"/>
              <a:gd name="connsiteY2780" fmla="*/ 494447 h 1934496"/>
              <a:gd name="connsiteX2781" fmla="*/ 7266478 w 9922465"/>
              <a:gd name="connsiteY2781" fmla="*/ 549638 h 1934496"/>
              <a:gd name="connsiteX2782" fmla="*/ 7211286 w 9922465"/>
              <a:gd name="connsiteY2782" fmla="*/ 604829 h 1934496"/>
              <a:gd name="connsiteX2783" fmla="*/ 7156094 w 9922465"/>
              <a:gd name="connsiteY2783" fmla="*/ 549638 h 1934496"/>
              <a:gd name="connsiteX2784" fmla="*/ 7211286 w 9922465"/>
              <a:gd name="connsiteY2784" fmla="*/ 494447 h 1934496"/>
              <a:gd name="connsiteX2785" fmla="*/ 7080994 w 9922465"/>
              <a:gd name="connsiteY2785" fmla="*/ 494447 h 1934496"/>
              <a:gd name="connsiteX2786" fmla="*/ 7136186 w 9922465"/>
              <a:gd name="connsiteY2786" fmla="*/ 549638 h 1934496"/>
              <a:gd name="connsiteX2787" fmla="*/ 7080994 w 9922465"/>
              <a:gd name="connsiteY2787" fmla="*/ 604829 h 1934496"/>
              <a:gd name="connsiteX2788" fmla="*/ 7025802 w 9922465"/>
              <a:gd name="connsiteY2788" fmla="*/ 549638 h 1934496"/>
              <a:gd name="connsiteX2789" fmla="*/ 7080994 w 9922465"/>
              <a:gd name="connsiteY2789" fmla="*/ 494447 h 1934496"/>
              <a:gd name="connsiteX2790" fmla="*/ 6947358 w 9922465"/>
              <a:gd name="connsiteY2790" fmla="*/ 494447 h 1934496"/>
              <a:gd name="connsiteX2791" fmla="*/ 7002550 w 9922465"/>
              <a:gd name="connsiteY2791" fmla="*/ 549638 h 1934496"/>
              <a:gd name="connsiteX2792" fmla="*/ 6947358 w 9922465"/>
              <a:gd name="connsiteY2792" fmla="*/ 604829 h 1934496"/>
              <a:gd name="connsiteX2793" fmla="*/ 6892166 w 9922465"/>
              <a:gd name="connsiteY2793" fmla="*/ 549638 h 1934496"/>
              <a:gd name="connsiteX2794" fmla="*/ 6947358 w 9922465"/>
              <a:gd name="connsiteY2794" fmla="*/ 494447 h 1934496"/>
              <a:gd name="connsiteX2795" fmla="*/ 6289207 w 9922465"/>
              <a:gd name="connsiteY2795" fmla="*/ 494447 h 1934496"/>
              <a:gd name="connsiteX2796" fmla="*/ 6344399 w 9922465"/>
              <a:gd name="connsiteY2796" fmla="*/ 549638 h 1934496"/>
              <a:gd name="connsiteX2797" fmla="*/ 6289207 w 9922465"/>
              <a:gd name="connsiteY2797" fmla="*/ 604829 h 1934496"/>
              <a:gd name="connsiteX2798" fmla="*/ 6234015 w 9922465"/>
              <a:gd name="connsiteY2798" fmla="*/ 549638 h 1934496"/>
              <a:gd name="connsiteX2799" fmla="*/ 6289207 w 9922465"/>
              <a:gd name="connsiteY2799" fmla="*/ 494447 h 1934496"/>
              <a:gd name="connsiteX2800" fmla="*/ 4030786 w 9922465"/>
              <a:gd name="connsiteY2800" fmla="*/ 494447 h 1934496"/>
              <a:gd name="connsiteX2801" fmla="*/ 4085978 w 9922465"/>
              <a:gd name="connsiteY2801" fmla="*/ 549638 h 1934496"/>
              <a:gd name="connsiteX2802" fmla="*/ 4030786 w 9922465"/>
              <a:gd name="connsiteY2802" fmla="*/ 604829 h 1934496"/>
              <a:gd name="connsiteX2803" fmla="*/ 3975594 w 9922465"/>
              <a:gd name="connsiteY2803" fmla="*/ 549638 h 1934496"/>
              <a:gd name="connsiteX2804" fmla="*/ 4030786 w 9922465"/>
              <a:gd name="connsiteY2804" fmla="*/ 494447 h 1934496"/>
              <a:gd name="connsiteX2805" fmla="*/ 3897148 w 9922465"/>
              <a:gd name="connsiteY2805" fmla="*/ 494447 h 1934496"/>
              <a:gd name="connsiteX2806" fmla="*/ 3952340 w 9922465"/>
              <a:gd name="connsiteY2806" fmla="*/ 549638 h 1934496"/>
              <a:gd name="connsiteX2807" fmla="*/ 3897148 w 9922465"/>
              <a:gd name="connsiteY2807" fmla="*/ 604829 h 1934496"/>
              <a:gd name="connsiteX2808" fmla="*/ 3841956 w 9922465"/>
              <a:gd name="connsiteY2808" fmla="*/ 549638 h 1934496"/>
              <a:gd name="connsiteX2809" fmla="*/ 3897148 w 9922465"/>
              <a:gd name="connsiteY2809" fmla="*/ 494447 h 1934496"/>
              <a:gd name="connsiteX2810" fmla="*/ 3763514 w 9922465"/>
              <a:gd name="connsiteY2810" fmla="*/ 494447 h 1934496"/>
              <a:gd name="connsiteX2811" fmla="*/ 3818706 w 9922465"/>
              <a:gd name="connsiteY2811" fmla="*/ 549638 h 1934496"/>
              <a:gd name="connsiteX2812" fmla="*/ 3763514 w 9922465"/>
              <a:gd name="connsiteY2812" fmla="*/ 604829 h 1934496"/>
              <a:gd name="connsiteX2813" fmla="*/ 3708322 w 9922465"/>
              <a:gd name="connsiteY2813" fmla="*/ 549638 h 1934496"/>
              <a:gd name="connsiteX2814" fmla="*/ 3763514 w 9922465"/>
              <a:gd name="connsiteY2814" fmla="*/ 494447 h 1934496"/>
              <a:gd name="connsiteX2815" fmla="*/ 3633221 w 9922465"/>
              <a:gd name="connsiteY2815" fmla="*/ 494447 h 1934496"/>
              <a:gd name="connsiteX2816" fmla="*/ 3688413 w 9922465"/>
              <a:gd name="connsiteY2816" fmla="*/ 549638 h 1934496"/>
              <a:gd name="connsiteX2817" fmla="*/ 3633221 w 9922465"/>
              <a:gd name="connsiteY2817" fmla="*/ 604829 h 1934496"/>
              <a:gd name="connsiteX2818" fmla="*/ 3578029 w 9922465"/>
              <a:gd name="connsiteY2818" fmla="*/ 549638 h 1934496"/>
              <a:gd name="connsiteX2819" fmla="*/ 3633221 w 9922465"/>
              <a:gd name="connsiteY2819" fmla="*/ 494447 h 1934496"/>
              <a:gd name="connsiteX2820" fmla="*/ 3499589 w 9922465"/>
              <a:gd name="connsiteY2820" fmla="*/ 494447 h 1934496"/>
              <a:gd name="connsiteX2821" fmla="*/ 3554781 w 9922465"/>
              <a:gd name="connsiteY2821" fmla="*/ 549638 h 1934496"/>
              <a:gd name="connsiteX2822" fmla="*/ 3499589 w 9922465"/>
              <a:gd name="connsiteY2822" fmla="*/ 604829 h 1934496"/>
              <a:gd name="connsiteX2823" fmla="*/ 3444397 w 9922465"/>
              <a:gd name="connsiteY2823" fmla="*/ 549638 h 1934496"/>
              <a:gd name="connsiteX2824" fmla="*/ 3499589 w 9922465"/>
              <a:gd name="connsiteY2824" fmla="*/ 494447 h 1934496"/>
              <a:gd name="connsiteX2825" fmla="*/ 3369292 w 9922465"/>
              <a:gd name="connsiteY2825" fmla="*/ 494447 h 1934496"/>
              <a:gd name="connsiteX2826" fmla="*/ 3424484 w 9922465"/>
              <a:gd name="connsiteY2826" fmla="*/ 549638 h 1934496"/>
              <a:gd name="connsiteX2827" fmla="*/ 3369292 w 9922465"/>
              <a:gd name="connsiteY2827" fmla="*/ 604829 h 1934496"/>
              <a:gd name="connsiteX2828" fmla="*/ 3314100 w 9922465"/>
              <a:gd name="connsiteY2828" fmla="*/ 549638 h 1934496"/>
              <a:gd name="connsiteX2829" fmla="*/ 3369292 w 9922465"/>
              <a:gd name="connsiteY2829" fmla="*/ 494447 h 1934496"/>
              <a:gd name="connsiteX2830" fmla="*/ 3235657 w 9922465"/>
              <a:gd name="connsiteY2830" fmla="*/ 494447 h 1934496"/>
              <a:gd name="connsiteX2831" fmla="*/ 3290849 w 9922465"/>
              <a:gd name="connsiteY2831" fmla="*/ 549638 h 1934496"/>
              <a:gd name="connsiteX2832" fmla="*/ 3235657 w 9922465"/>
              <a:gd name="connsiteY2832" fmla="*/ 604829 h 1934496"/>
              <a:gd name="connsiteX2833" fmla="*/ 3180465 w 9922465"/>
              <a:gd name="connsiteY2833" fmla="*/ 549638 h 1934496"/>
              <a:gd name="connsiteX2834" fmla="*/ 3235657 w 9922465"/>
              <a:gd name="connsiteY2834" fmla="*/ 494447 h 1934496"/>
              <a:gd name="connsiteX2835" fmla="*/ 2437297 w 9922465"/>
              <a:gd name="connsiteY2835" fmla="*/ 494447 h 1934496"/>
              <a:gd name="connsiteX2836" fmla="*/ 2492487 w 9922465"/>
              <a:gd name="connsiteY2836" fmla="*/ 549638 h 1934496"/>
              <a:gd name="connsiteX2837" fmla="*/ 2437297 w 9922465"/>
              <a:gd name="connsiteY2837" fmla="*/ 604829 h 1934496"/>
              <a:gd name="connsiteX2838" fmla="*/ 2382108 w 9922465"/>
              <a:gd name="connsiteY2838" fmla="*/ 549638 h 1934496"/>
              <a:gd name="connsiteX2839" fmla="*/ 2437297 w 9922465"/>
              <a:gd name="connsiteY2839" fmla="*/ 494447 h 1934496"/>
              <a:gd name="connsiteX2840" fmla="*/ 2303664 w 9922465"/>
              <a:gd name="connsiteY2840" fmla="*/ 494447 h 1934496"/>
              <a:gd name="connsiteX2841" fmla="*/ 2358856 w 9922465"/>
              <a:gd name="connsiteY2841" fmla="*/ 549638 h 1934496"/>
              <a:gd name="connsiteX2842" fmla="*/ 2303664 w 9922465"/>
              <a:gd name="connsiteY2842" fmla="*/ 604829 h 1934496"/>
              <a:gd name="connsiteX2843" fmla="*/ 2248473 w 9922465"/>
              <a:gd name="connsiteY2843" fmla="*/ 549638 h 1934496"/>
              <a:gd name="connsiteX2844" fmla="*/ 2303664 w 9922465"/>
              <a:gd name="connsiteY2844" fmla="*/ 494447 h 1934496"/>
              <a:gd name="connsiteX2845" fmla="*/ 2173372 w 9922465"/>
              <a:gd name="connsiteY2845" fmla="*/ 494447 h 1934496"/>
              <a:gd name="connsiteX2846" fmla="*/ 2228565 w 9922465"/>
              <a:gd name="connsiteY2846" fmla="*/ 549638 h 1934496"/>
              <a:gd name="connsiteX2847" fmla="*/ 2173372 w 9922465"/>
              <a:gd name="connsiteY2847" fmla="*/ 604829 h 1934496"/>
              <a:gd name="connsiteX2848" fmla="*/ 2118180 w 9922465"/>
              <a:gd name="connsiteY2848" fmla="*/ 549638 h 1934496"/>
              <a:gd name="connsiteX2849" fmla="*/ 2173372 w 9922465"/>
              <a:gd name="connsiteY2849" fmla="*/ 494447 h 1934496"/>
              <a:gd name="connsiteX2850" fmla="*/ 2039736 w 9922465"/>
              <a:gd name="connsiteY2850" fmla="*/ 494447 h 1934496"/>
              <a:gd name="connsiteX2851" fmla="*/ 2094930 w 9922465"/>
              <a:gd name="connsiteY2851" fmla="*/ 549638 h 1934496"/>
              <a:gd name="connsiteX2852" fmla="*/ 2039736 w 9922465"/>
              <a:gd name="connsiteY2852" fmla="*/ 604829 h 1934496"/>
              <a:gd name="connsiteX2853" fmla="*/ 1984543 w 9922465"/>
              <a:gd name="connsiteY2853" fmla="*/ 549638 h 1934496"/>
              <a:gd name="connsiteX2854" fmla="*/ 2039736 w 9922465"/>
              <a:gd name="connsiteY2854" fmla="*/ 494447 h 1934496"/>
              <a:gd name="connsiteX2855" fmla="*/ 1909437 w 9922465"/>
              <a:gd name="connsiteY2855" fmla="*/ 494447 h 1934496"/>
              <a:gd name="connsiteX2856" fmla="*/ 1964630 w 9922465"/>
              <a:gd name="connsiteY2856" fmla="*/ 549638 h 1934496"/>
              <a:gd name="connsiteX2857" fmla="*/ 1909437 w 9922465"/>
              <a:gd name="connsiteY2857" fmla="*/ 604829 h 1934496"/>
              <a:gd name="connsiteX2858" fmla="*/ 1854244 w 9922465"/>
              <a:gd name="connsiteY2858" fmla="*/ 549638 h 1934496"/>
              <a:gd name="connsiteX2859" fmla="*/ 1909437 w 9922465"/>
              <a:gd name="connsiteY2859" fmla="*/ 494447 h 1934496"/>
              <a:gd name="connsiteX2860" fmla="*/ 1779142 w 9922465"/>
              <a:gd name="connsiteY2860" fmla="*/ 494447 h 1934496"/>
              <a:gd name="connsiteX2861" fmla="*/ 1834335 w 9922465"/>
              <a:gd name="connsiteY2861" fmla="*/ 549638 h 1934496"/>
              <a:gd name="connsiteX2862" fmla="*/ 1779142 w 9922465"/>
              <a:gd name="connsiteY2862" fmla="*/ 604829 h 1934496"/>
              <a:gd name="connsiteX2863" fmla="*/ 1723950 w 9922465"/>
              <a:gd name="connsiteY2863" fmla="*/ 549638 h 1934496"/>
              <a:gd name="connsiteX2864" fmla="*/ 1779142 w 9922465"/>
              <a:gd name="connsiteY2864" fmla="*/ 494447 h 1934496"/>
              <a:gd name="connsiteX2865" fmla="*/ 1645508 w 9922465"/>
              <a:gd name="connsiteY2865" fmla="*/ 494447 h 1934496"/>
              <a:gd name="connsiteX2866" fmla="*/ 1700702 w 9922465"/>
              <a:gd name="connsiteY2866" fmla="*/ 549638 h 1934496"/>
              <a:gd name="connsiteX2867" fmla="*/ 1645508 w 9922465"/>
              <a:gd name="connsiteY2867" fmla="*/ 604829 h 1934496"/>
              <a:gd name="connsiteX2868" fmla="*/ 1590311 w 9922465"/>
              <a:gd name="connsiteY2868" fmla="*/ 549638 h 1934496"/>
              <a:gd name="connsiteX2869" fmla="*/ 1645508 w 9922465"/>
              <a:gd name="connsiteY2869" fmla="*/ 494447 h 1934496"/>
              <a:gd name="connsiteX2870" fmla="*/ 1515217 w 9922465"/>
              <a:gd name="connsiteY2870" fmla="*/ 494447 h 1934496"/>
              <a:gd name="connsiteX2871" fmla="*/ 1570402 w 9922465"/>
              <a:gd name="connsiteY2871" fmla="*/ 549638 h 1934496"/>
              <a:gd name="connsiteX2872" fmla="*/ 1515217 w 9922465"/>
              <a:gd name="connsiteY2872" fmla="*/ 604829 h 1934496"/>
              <a:gd name="connsiteX2873" fmla="*/ 1460020 w 9922465"/>
              <a:gd name="connsiteY2873" fmla="*/ 549638 h 1934496"/>
              <a:gd name="connsiteX2874" fmla="*/ 1515217 w 9922465"/>
              <a:gd name="connsiteY2874" fmla="*/ 494447 h 1934496"/>
              <a:gd name="connsiteX2875" fmla="*/ 1381573 w 9922465"/>
              <a:gd name="connsiteY2875" fmla="*/ 494447 h 1934496"/>
              <a:gd name="connsiteX2876" fmla="*/ 1436767 w 9922465"/>
              <a:gd name="connsiteY2876" fmla="*/ 549638 h 1934496"/>
              <a:gd name="connsiteX2877" fmla="*/ 1381573 w 9922465"/>
              <a:gd name="connsiteY2877" fmla="*/ 604829 h 1934496"/>
              <a:gd name="connsiteX2878" fmla="*/ 1326384 w 9922465"/>
              <a:gd name="connsiteY2878" fmla="*/ 549638 h 1934496"/>
              <a:gd name="connsiteX2879" fmla="*/ 1381573 w 9922465"/>
              <a:gd name="connsiteY2879" fmla="*/ 494447 h 1934496"/>
              <a:gd name="connsiteX2880" fmla="*/ 1251282 w 9922465"/>
              <a:gd name="connsiteY2880" fmla="*/ 494447 h 1934496"/>
              <a:gd name="connsiteX2881" fmla="*/ 1306476 w 9922465"/>
              <a:gd name="connsiteY2881" fmla="*/ 549638 h 1934496"/>
              <a:gd name="connsiteX2882" fmla="*/ 1251282 w 9922465"/>
              <a:gd name="connsiteY2882" fmla="*/ 604829 h 1934496"/>
              <a:gd name="connsiteX2883" fmla="*/ 1196089 w 9922465"/>
              <a:gd name="connsiteY2883" fmla="*/ 549638 h 1934496"/>
              <a:gd name="connsiteX2884" fmla="*/ 1251282 w 9922465"/>
              <a:gd name="connsiteY2884" fmla="*/ 494447 h 1934496"/>
              <a:gd name="connsiteX2885" fmla="*/ 8801538 w 9922465"/>
              <a:gd name="connsiteY2885" fmla="*/ 364154 h 1934496"/>
              <a:gd name="connsiteX2886" fmla="*/ 8856730 w 9922465"/>
              <a:gd name="connsiteY2886" fmla="*/ 419345 h 1934496"/>
              <a:gd name="connsiteX2887" fmla="*/ 8801538 w 9922465"/>
              <a:gd name="connsiteY2887" fmla="*/ 474536 h 1934496"/>
              <a:gd name="connsiteX2888" fmla="*/ 8746346 w 9922465"/>
              <a:gd name="connsiteY2888" fmla="*/ 419345 h 1934496"/>
              <a:gd name="connsiteX2889" fmla="*/ 8801538 w 9922465"/>
              <a:gd name="connsiteY2889" fmla="*/ 364154 h 1934496"/>
              <a:gd name="connsiteX2890" fmla="*/ 8671244 w 9922465"/>
              <a:gd name="connsiteY2890" fmla="*/ 364154 h 1934496"/>
              <a:gd name="connsiteX2891" fmla="*/ 8726436 w 9922465"/>
              <a:gd name="connsiteY2891" fmla="*/ 419345 h 1934496"/>
              <a:gd name="connsiteX2892" fmla="*/ 8671244 w 9922465"/>
              <a:gd name="connsiteY2892" fmla="*/ 474536 h 1934496"/>
              <a:gd name="connsiteX2893" fmla="*/ 8616052 w 9922465"/>
              <a:gd name="connsiteY2893" fmla="*/ 419345 h 1934496"/>
              <a:gd name="connsiteX2894" fmla="*/ 8671244 w 9922465"/>
              <a:gd name="connsiteY2894" fmla="*/ 364154 h 1934496"/>
              <a:gd name="connsiteX2895" fmla="*/ 8537609 w 9922465"/>
              <a:gd name="connsiteY2895" fmla="*/ 364154 h 1934496"/>
              <a:gd name="connsiteX2896" fmla="*/ 8592801 w 9922465"/>
              <a:gd name="connsiteY2896" fmla="*/ 419345 h 1934496"/>
              <a:gd name="connsiteX2897" fmla="*/ 8537609 w 9922465"/>
              <a:gd name="connsiteY2897" fmla="*/ 474536 h 1934496"/>
              <a:gd name="connsiteX2898" fmla="*/ 8482417 w 9922465"/>
              <a:gd name="connsiteY2898" fmla="*/ 419345 h 1934496"/>
              <a:gd name="connsiteX2899" fmla="*/ 8537609 w 9922465"/>
              <a:gd name="connsiteY2899" fmla="*/ 364154 h 1934496"/>
              <a:gd name="connsiteX2900" fmla="*/ 7745824 w 9922465"/>
              <a:gd name="connsiteY2900" fmla="*/ 364154 h 1934496"/>
              <a:gd name="connsiteX2901" fmla="*/ 7801016 w 9922465"/>
              <a:gd name="connsiteY2901" fmla="*/ 419345 h 1934496"/>
              <a:gd name="connsiteX2902" fmla="*/ 7745824 w 9922465"/>
              <a:gd name="connsiteY2902" fmla="*/ 474536 h 1934496"/>
              <a:gd name="connsiteX2903" fmla="*/ 7690632 w 9922465"/>
              <a:gd name="connsiteY2903" fmla="*/ 419345 h 1934496"/>
              <a:gd name="connsiteX2904" fmla="*/ 7745824 w 9922465"/>
              <a:gd name="connsiteY2904" fmla="*/ 364154 h 1934496"/>
              <a:gd name="connsiteX2905" fmla="*/ 7608850 w 9922465"/>
              <a:gd name="connsiteY2905" fmla="*/ 364154 h 1934496"/>
              <a:gd name="connsiteX2906" fmla="*/ 7664042 w 9922465"/>
              <a:gd name="connsiteY2906" fmla="*/ 419345 h 1934496"/>
              <a:gd name="connsiteX2907" fmla="*/ 7608850 w 9922465"/>
              <a:gd name="connsiteY2907" fmla="*/ 474536 h 1934496"/>
              <a:gd name="connsiteX2908" fmla="*/ 7553658 w 9922465"/>
              <a:gd name="connsiteY2908" fmla="*/ 419345 h 1934496"/>
              <a:gd name="connsiteX2909" fmla="*/ 7608850 w 9922465"/>
              <a:gd name="connsiteY2909" fmla="*/ 364154 h 1934496"/>
              <a:gd name="connsiteX2910" fmla="*/ 7481895 w 9922465"/>
              <a:gd name="connsiteY2910" fmla="*/ 364154 h 1934496"/>
              <a:gd name="connsiteX2911" fmla="*/ 7537087 w 9922465"/>
              <a:gd name="connsiteY2911" fmla="*/ 419345 h 1934496"/>
              <a:gd name="connsiteX2912" fmla="*/ 7481895 w 9922465"/>
              <a:gd name="connsiteY2912" fmla="*/ 474536 h 1934496"/>
              <a:gd name="connsiteX2913" fmla="*/ 7426703 w 9922465"/>
              <a:gd name="connsiteY2913" fmla="*/ 419345 h 1934496"/>
              <a:gd name="connsiteX2914" fmla="*/ 7481895 w 9922465"/>
              <a:gd name="connsiteY2914" fmla="*/ 364154 h 1934496"/>
              <a:gd name="connsiteX2915" fmla="*/ 7341580 w 9922465"/>
              <a:gd name="connsiteY2915" fmla="*/ 364154 h 1934496"/>
              <a:gd name="connsiteX2916" fmla="*/ 7396772 w 9922465"/>
              <a:gd name="connsiteY2916" fmla="*/ 419345 h 1934496"/>
              <a:gd name="connsiteX2917" fmla="*/ 7341580 w 9922465"/>
              <a:gd name="connsiteY2917" fmla="*/ 474536 h 1934496"/>
              <a:gd name="connsiteX2918" fmla="*/ 7286388 w 9922465"/>
              <a:gd name="connsiteY2918" fmla="*/ 419345 h 1934496"/>
              <a:gd name="connsiteX2919" fmla="*/ 7341580 w 9922465"/>
              <a:gd name="connsiteY2919" fmla="*/ 364154 h 1934496"/>
              <a:gd name="connsiteX2920" fmla="*/ 6553137 w 9922465"/>
              <a:gd name="connsiteY2920" fmla="*/ 364154 h 1934496"/>
              <a:gd name="connsiteX2921" fmla="*/ 6608329 w 9922465"/>
              <a:gd name="connsiteY2921" fmla="*/ 419345 h 1934496"/>
              <a:gd name="connsiteX2922" fmla="*/ 6553137 w 9922465"/>
              <a:gd name="connsiteY2922" fmla="*/ 474536 h 1934496"/>
              <a:gd name="connsiteX2923" fmla="*/ 6497945 w 9922465"/>
              <a:gd name="connsiteY2923" fmla="*/ 419345 h 1934496"/>
              <a:gd name="connsiteX2924" fmla="*/ 6553137 w 9922465"/>
              <a:gd name="connsiteY2924" fmla="*/ 364154 h 1934496"/>
              <a:gd name="connsiteX2925" fmla="*/ 6419503 w 9922465"/>
              <a:gd name="connsiteY2925" fmla="*/ 364154 h 1934496"/>
              <a:gd name="connsiteX2926" fmla="*/ 6474695 w 9922465"/>
              <a:gd name="connsiteY2926" fmla="*/ 419345 h 1934496"/>
              <a:gd name="connsiteX2927" fmla="*/ 6419503 w 9922465"/>
              <a:gd name="connsiteY2927" fmla="*/ 474536 h 1934496"/>
              <a:gd name="connsiteX2928" fmla="*/ 6364311 w 9922465"/>
              <a:gd name="connsiteY2928" fmla="*/ 419345 h 1934496"/>
              <a:gd name="connsiteX2929" fmla="*/ 6419503 w 9922465"/>
              <a:gd name="connsiteY2929" fmla="*/ 364154 h 1934496"/>
              <a:gd name="connsiteX2930" fmla="*/ 4030786 w 9922465"/>
              <a:gd name="connsiteY2930" fmla="*/ 364154 h 1934496"/>
              <a:gd name="connsiteX2931" fmla="*/ 4085978 w 9922465"/>
              <a:gd name="connsiteY2931" fmla="*/ 419345 h 1934496"/>
              <a:gd name="connsiteX2932" fmla="*/ 4030786 w 9922465"/>
              <a:gd name="connsiteY2932" fmla="*/ 474536 h 1934496"/>
              <a:gd name="connsiteX2933" fmla="*/ 3975594 w 9922465"/>
              <a:gd name="connsiteY2933" fmla="*/ 419345 h 1934496"/>
              <a:gd name="connsiteX2934" fmla="*/ 4030786 w 9922465"/>
              <a:gd name="connsiteY2934" fmla="*/ 364154 h 1934496"/>
              <a:gd name="connsiteX2935" fmla="*/ 3897148 w 9922465"/>
              <a:gd name="connsiteY2935" fmla="*/ 364154 h 1934496"/>
              <a:gd name="connsiteX2936" fmla="*/ 3952340 w 9922465"/>
              <a:gd name="connsiteY2936" fmla="*/ 419345 h 1934496"/>
              <a:gd name="connsiteX2937" fmla="*/ 3897148 w 9922465"/>
              <a:gd name="connsiteY2937" fmla="*/ 474536 h 1934496"/>
              <a:gd name="connsiteX2938" fmla="*/ 3841956 w 9922465"/>
              <a:gd name="connsiteY2938" fmla="*/ 419345 h 1934496"/>
              <a:gd name="connsiteX2939" fmla="*/ 3897148 w 9922465"/>
              <a:gd name="connsiteY2939" fmla="*/ 364154 h 1934496"/>
              <a:gd name="connsiteX2940" fmla="*/ 3763514 w 9922465"/>
              <a:gd name="connsiteY2940" fmla="*/ 364154 h 1934496"/>
              <a:gd name="connsiteX2941" fmla="*/ 3818706 w 9922465"/>
              <a:gd name="connsiteY2941" fmla="*/ 419345 h 1934496"/>
              <a:gd name="connsiteX2942" fmla="*/ 3763514 w 9922465"/>
              <a:gd name="connsiteY2942" fmla="*/ 474536 h 1934496"/>
              <a:gd name="connsiteX2943" fmla="*/ 3708322 w 9922465"/>
              <a:gd name="connsiteY2943" fmla="*/ 419345 h 1934496"/>
              <a:gd name="connsiteX2944" fmla="*/ 3763514 w 9922465"/>
              <a:gd name="connsiteY2944" fmla="*/ 364154 h 1934496"/>
              <a:gd name="connsiteX2945" fmla="*/ 3633221 w 9922465"/>
              <a:gd name="connsiteY2945" fmla="*/ 364154 h 1934496"/>
              <a:gd name="connsiteX2946" fmla="*/ 3688413 w 9922465"/>
              <a:gd name="connsiteY2946" fmla="*/ 419345 h 1934496"/>
              <a:gd name="connsiteX2947" fmla="*/ 3633221 w 9922465"/>
              <a:gd name="connsiteY2947" fmla="*/ 474536 h 1934496"/>
              <a:gd name="connsiteX2948" fmla="*/ 3578029 w 9922465"/>
              <a:gd name="connsiteY2948" fmla="*/ 419345 h 1934496"/>
              <a:gd name="connsiteX2949" fmla="*/ 3633221 w 9922465"/>
              <a:gd name="connsiteY2949" fmla="*/ 364154 h 1934496"/>
              <a:gd name="connsiteX2950" fmla="*/ 3499589 w 9922465"/>
              <a:gd name="connsiteY2950" fmla="*/ 364154 h 1934496"/>
              <a:gd name="connsiteX2951" fmla="*/ 3554781 w 9922465"/>
              <a:gd name="connsiteY2951" fmla="*/ 419345 h 1934496"/>
              <a:gd name="connsiteX2952" fmla="*/ 3499589 w 9922465"/>
              <a:gd name="connsiteY2952" fmla="*/ 474536 h 1934496"/>
              <a:gd name="connsiteX2953" fmla="*/ 3444397 w 9922465"/>
              <a:gd name="connsiteY2953" fmla="*/ 419345 h 1934496"/>
              <a:gd name="connsiteX2954" fmla="*/ 3499589 w 9922465"/>
              <a:gd name="connsiteY2954" fmla="*/ 364154 h 1934496"/>
              <a:gd name="connsiteX2955" fmla="*/ 3369292 w 9922465"/>
              <a:gd name="connsiteY2955" fmla="*/ 364154 h 1934496"/>
              <a:gd name="connsiteX2956" fmla="*/ 3424484 w 9922465"/>
              <a:gd name="connsiteY2956" fmla="*/ 419345 h 1934496"/>
              <a:gd name="connsiteX2957" fmla="*/ 3369292 w 9922465"/>
              <a:gd name="connsiteY2957" fmla="*/ 474536 h 1934496"/>
              <a:gd name="connsiteX2958" fmla="*/ 3314100 w 9922465"/>
              <a:gd name="connsiteY2958" fmla="*/ 419345 h 1934496"/>
              <a:gd name="connsiteX2959" fmla="*/ 3369292 w 9922465"/>
              <a:gd name="connsiteY2959" fmla="*/ 364154 h 1934496"/>
              <a:gd name="connsiteX2960" fmla="*/ 3235657 w 9922465"/>
              <a:gd name="connsiteY2960" fmla="*/ 364154 h 1934496"/>
              <a:gd name="connsiteX2961" fmla="*/ 3290849 w 9922465"/>
              <a:gd name="connsiteY2961" fmla="*/ 419345 h 1934496"/>
              <a:gd name="connsiteX2962" fmla="*/ 3235657 w 9922465"/>
              <a:gd name="connsiteY2962" fmla="*/ 474536 h 1934496"/>
              <a:gd name="connsiteX2963" fmla="*/ 3180465 w 9922465"/>
              <a:gd name="connsiteY2963" fmla="*/ 419345 h 1934496"/>
              <a:gd name="connsiteX2964" fmla="*/ 3235657 w 9922465"/>
              <a:gd name="connsiteY2964" fmla="*/ 364154 h 1934496"/>
              <a:gd name="connsiteX2965" fmla="*/ 3098681 w 9922465"/>
              <a:gd name="connsiteY2965" fmla="*/ 364154 h 1934496"/>
              <a:gd name="connsiteX2966" fmla="*/ 3153873 w 9922465"/>
              <a:gd name="connsiteY2966" fmla="*/ 419345 h 1934496"/>
              <a:gd name="connsiteX2967" fmla="*/ 3098681 w 9922465"/>
              <a:gd name="connsiteY2967" fmla="*/ 474536 h 1934496"/>
              <a:gd name="connsiteX2968" fmla="*/ 3043489 w 9922465"/>
              <a:gd name="connsiteY2968" fmla="*/ 419345 h 1934496"/>
              <a:gd name="connsiteX2969" fmla="*/ 3098681 w 9922465"/>
              <a:gd name="connsiteY2969" fmla="*/ 364154 h 1934496"/>
              <a:gd name="connsiteX2970" fmla="*/ 2971729 w 9922465"/>
              <a:gd name="connsiteY2970" fmla="*/ 364154 h 1934496"/>
              <a:gd name="connsiteX2971" fmla="*/ 3026921 w 9922465"/>
              <a:gd name="connsiteY2971" fmla="*/ 419345 h 1934496"/>
              <a:gd name="connsiteX2972" fmla="*/ 2971729 w 9922465"/>
              <a:gd name="connsiteY2972" fmla="*/ 474536 h 1934496"/>
              <a:gd name="connsiteX2973" fmla="*/ 2916537 w 9922465"/>
              <a:gd name="connsiteY2973" fmla="*/ 419345 h 1934496"/>
              <a:gd name="connsiteX2974" fmla="*/ 2971729 w 9922465"/>
              <a:gd name="connsiteY2974" fmla="*/ 364154 h 1934496"/>
              <a:gd name="connsiteX2975" fmla="*/ 2834862 w 9922465"/>
              <a:gd name="connsiteY2975" fmla="*/ 364154 h 1934496"/>
              <a:gd name="connsiteX2976" fmla="*/ 2890052 w 9922465"/>
              <a:gd name="connsiteY2976" fmla="*/ 419345 h 1934496"/>
              <a:gd name="connsiteX2977" fmla="*/ 2834862 w 9922465"/>
              <a:gd name="connsiteY2977" fmla="*/ 474536 h 1934496"/>
              <a:gd name="connsiteX2978" fmla="*/ 2779671 w 9922465"/>
              <a:gd name="connsiteY2978" fmla="*/ 419345 h 1934496"/>
              <a:gd name="connsiteX2979" fmla="*/ 2834862 w 9922465"/>
              <a:gd name="connsiteY2979" fmla="*/ 364154 h 1934496"/>
              <a:gd name="connsiteX2980" fmla="*/ 2437297 w 9922465"/>
              <a:gd name="connsiteY2980" fmla="*/ 364154 h 1934496"/>
              <a:gd name="connsiteX2981" fmla="*/ 2492487 w 9922465"/>
              <a:gd name="connsiteY2981" fmla="*/ 419345 h 1934496"/>
              <a:gd name="connsiteX2982" fmla="*/ 2437297 w 9922465"/>
              <a:gd name="connsiteY2982" fmla="*/ 474536 h 1934496"/>
              <a:gd name="connsiteX2983" fmla="*/ 2382108 w 9922465"/>
              <a:gd name="connsiteY2983" fmla="*/ 419345 h 1934496"/>
              <a:gd name="connsiteX2984" fmla="*/ 2437297 w 9922465"/>
              <a:gd name="connsiteY2984" fmla="*/ 364154 h 1934496"/>
              <a:gd name="connsiteX2985" fmla="*/ 2303664 w 9922465"/>
              <a:gd name="connsiteY2985" fmla="*/ 364154 h 1934496"/>
              <a:gd name="connsiteX2986" fmla="*/ 2358856 w 9922465"/>
              <a:gd name="connsiteY2986" fmla="*/ 419345 h 1934496"/>
              <a:gd name="connsiteX2987" fmla="*/ 2303664 w 9922465"/>
              <a:gd name="connsiteY2987" fmla="*/ 474536 h 1934496"/>
              <a:gd name="connsiteX2988" fmla="*/ 2248473 w 9922465"/>
              <a:gd name="connsiteY2988" fmla="*/ 419345 h 1934496"/>
              <a:gd name="connsiteX2989" fmla="*/ 2303664 w 9922465"/>
              <a:gd name="connsiteY2989" fmla="*/ 364154 h 1934496"/>
              <a:gd name="connsiteX2990" fmla="*/ 2173372 w 9922465"/>
              <a:gd name="connsiteY2990" fmla="*/ 364154 h 1934496"/>
              <a:gd name="connsiteX2991" fmla="*/ 2228565 w 9922465"/>
              <a:gd name="connsiteY2991" fmla="*/ 419345 h 1934496"/>
              <a:gd name="connsiteX2992" fmla="*/ 2173372 w 9922465"/>
              <a:gd name="connsiteY2992" fmla="*/ 474536 h 1934496"/>
              <a:gd name="connsiteX2993" fmla="*/ 2118180 w 9922465"/>
              <a:gd name="connsiteY2993" fmla="*/ 419345 h 1934496"/>
              <a:gd name="connsiteX2994" fmla="*/ 2173372 w 9922465"/>
              <a:gd name="connsiteY2994" fmla="*/ 364154 h 1934496"/>
              <a:gd name="connsiteX2995" fmla="*/ 2039736 w 9922465"/>
              <a:gd name="connsiteY2995" fmla="*/ 364154 h 1934496"/>
              <a:gd name="connsiteX2996" fmla="*/ 2094930 w 9922465"/>
              <a:gd name="connsiteY2996" fmla="*/ 419345 h 1934496"/>
              <a:gd name="connsiteX2997" fmla="*/ 2039736 w 9922465"/>
              <a:gd name="connsiteY2997" fmla="*/ 474536 h 1934496"/>
              <a:gd name="connsiteX2998" fmla="*/ 1984543 w 9922465"/>
              <a:gd name="connsiteY2998" fmla="*/ 419345 h 1934496"/>
              <a:gd name="connsiteX2999" fmla="*/ 2039736 w 9922465"/>
              <a:gd name="connsiteY2999" fmla="*/ 364154 h 1934496"/>
              <a:gd name="connsiteX3000" fmla="*/ 1909440 w 9922465"/>
              <a:gd name="connsiteY3000" fmla="*/ 364154 h 1934496"/>
              <a:gd name="connsiteX3001" fmla="*/ 1964634 w 9922465"/>
              <a:gd name="connsiteY3001" fmla="*/ 419345 h 1934496"/>
              <a:gd name="connsiteX3002" fmla="*/ 1909440 w 9922465"/>
              <a:gd name="connsiteY3002" fmla="*/ 474536 h 1934496"/>
              <a:gd name="connsiteX3003" fmla="*/ 1854246 w 9922465"/>
              <a:gd name="connsiteY3003" fmla="*/ 419345 h 1934496"/>
              <a:gd name="connsiteX3004" fmla="*/ 1909440 w 9922465"/>
              <a:gd name="connsiteY3004" fmla="*/ 364154 h 1934496"/>
              <a:gd name="connsiteX3005" fmla="*/ 1779142 w 9922465"/>
              <a:gd name="connsiteY3005" fmla="*/ 364154 h 1934496"/>
              <a:gd name="connsiteX3006" fmla="*/ 1834337 w 9922465"/>
              <a:gd name="connsiteY3006" fmla="*/ 419345 h 1934496"/>
              <a:gd name="connsiteX3007" fmla="*/ 1779142 w 9922465"/>
              <a:gd name="connsiteY3007" fmla="*/ 474536 h 1934496"/>
              <a:gd name="connsiteX3008" fmla="*/ 1723951 w 9922465"/>
              <a:gd name="connsiteY3008" fmla="*/ 419345 h 1934496"/>
              <a:gd name="connsiteX3009" fmla="*/ 1779142 w 9922465"/>
              <a:gd name="connsiteY3009" fmla="*/ 364154 h 1934496"/>
              <a:gd name="connsiteX3010" fmla="*/ 1645508 w 9922465"/>
              <a:gd name="connsiteY3010" fmla="*/ 364154 h 1934496"/>
              <a:gd name="connsiteX3011" fmla="*/ 1700702 w 9922465"/>
              <a:gd name="connsiteY3011" fmla="*/ 419345 h 1934496"/>
              <a:gd name="connsiteX3012" fmla="*/ 1645508 w 9922465"/>
              <a:gd name="connsiteY3012" fmla="*/ 474536 h 1934496"/>
              <a:gd name="connsiteX3013" fmla="*/ 1590313 w 9922465"/>
              <a:gd name="connsiteY3013" fmla="*/ 419345 h 1934496"/>
              <a:gd name="connsiteX3014" fmla="*/ 1645508 w 9922465"/>
              <a:gd name="connsiteY3014" fmla="*/ 364154 h 1934496"/>
              <a:gd name="connsiteX3015" fmla="*/ 1515217 w 9922465"/>
              <a:gd name="connsiteY3015" fmla="*/ 364154 h 1934496"/>
              <a:gd name="connsiteX3016" fmla="*/ 1570405 w 9922465"/>
              <a:gd name="connsiteY3016" fmla="*/ 419345 h 1934496"/>
              <a:gd name="connsiteX3017" fmla="*/ 1515217 w 9922465"/>
              <a:gd name="connsiteY3017" fmla="*/ 474536 h 1934496"/>
              <a:gd name="connsiteX3018" fmla="*/ 1460020 w 9922465"/>
              <a:gd name="connsiteY3018" fmla="*/ 419345 h 1934496"/>
              <a:gd name="connsiteX3019" fmla="*/ 1515217 w 9922465"/>
              <a:gd name="connsiteY3019" fmla="*/ 364154 h 1934496"/>
              <a:gd name="connsiteX3020" fmla="*/ 1381573 w 9922465"/>
              <a:gd name="connsiteY3020" fmla="*/ 364154 h 1934496"/>
              <a:gd name="connsiteX3021" fmla="*/ 1436767 w 9922465"/>
              <a:gd name="connsiteY3021" fmla="*/ 419345 h 1934496"/>
              <a:gd name="connsiteX3022" fmla="*/ 1381573 w 9922465"/>
              <a:gd name="connsiteY3022" fmla="*/ 474536 h 1934496"/>
              <a:gd name="connsiteX3023" fmla="*/ 1326384 w 9922465"/>
              <a:gd name="connsiteY3023" fmla="*/ 419345 h 1934496"/>
              <a:gd name="connsiteX3024" fmla="*/ 1381573 w 9922465"/>
              <a:gd name="connsiteY3024" fmla="*/ 364154 h 1934496"/>
              <a:gd name="connsiteX3025" fmla="*/ 1251283 w 9922465"/>
              <a:gd name="connsiteY3025" fmla="*/ 364154 h 1934496"/>
              <a:gd name="connsiteX3026" fmla="*/ 1306476 w 9922465"/>
              <a:gd name="connsiteY3026" fmla="*/ 419345 h 1934496"/>
              <a:gd name="connsiteX3027" fmla="*/ 1251283 w 9922465"/>
              <a:gd name="connsiteY3027" fmla="*/ 474536 h 1934496"/>
              <a:gd name="connsiteX3028" fmla="*/ 1196091 w 9922465"/>
              <a:gd name="connsiteY3028" fmla="*/ 419345 h 1934496"/>
              <a:gd name="connsiteX3029" fmla="*/ 1251283 w 9922465"/>
              <a:gd name="connsiteY3029" fmla="*/ 364154 h 1934496"/>
              <a:gd name="connsiteX3030" fmla="*/ 7608850 w 9922465"/>
              <a:gd name="connsiteY3030" fmla="*/ 247225 h 1934496"/>
              <a:gd name="connsiteX3031" fmla="*/ 7664042 w 9922465"/>
              <a:gd name="connsiteY3031" fmla="*/ 302416 h 1934496"/>
              <a:gd name="connsiteX3032" fmla="*/ 7608850 w 9922465"/>
              <a:gd name="connsiteY3032" fmla="*/ 357607 h 1934496"/>
              <a:gd name="connsiteX3033" fmla="*/ 7553658 w 9922465"/>
              <a:gd name="connsiteY3033" fmla="*/ 302416 h 1934496"/>
              <a:gd name="connsiteX3034" fmla="*/ 7608850 w 9922465"/>
              <a:gd name="connsiteY3034" fmla="*/ 247225 h 1934496"/>
              <a:gd name="connsiteX3035" fmla="*/ 7481898 w 9922465"/>
              <a:gd name="connsiteY3035" fmla="*/ 247225 h 1934496"/>
              <a:gd name="connsiteX3036" fmla="*/ 7537090 w 9922465"/>
              <a:gd name="connsiteY3036" fmla="*/ 302416 h 1934496"/>
              <a:gd name="connsiteX3037" fmla="*/ 7481898 w 9922465"/>
              <a:gd name="connsiteY3037" fmla="*/ 357607 h 1934496"/>
              <a:gd name="connsiteX3038" fmla="*/ 7426706 w 9922465"/>
              <a:gd name="connsiteY3038" fmla="*/ 302416 h 1934496"/>
              <a:gd name="connsiteX3039" fmla="*/ 7481898 w 9922465"/>
              <a:gd name="connsiteY3039" fmla="*/ 247225 h 1934496"/>
              <a:gd name="connsiteX3040" fmla="*/ 5093178 w 9922465"/>
              <a:gd name="connsiteY3040" fmla="*/ 247225 h 1934496"/>
              <a:gd name="connsiteX3041" fmla="*/ 5148370 w 9922465"/>
              <a:gd name="connsiteY3041" fmla="*/ 302416 h 1934496"/>
              <a:gd name="connsiteX3042" fmla="*/ 5093178 w 9922465"/>
              <a:gd name="connsiteY3042" fmla="*/ 357607 h 1934496"/>
              <a:gd name="connsiteX3043" fmla="*/ 5037986 w 9922465"/>
              <a:gd name="connsiteY3043" fmla="*/ 302416 h 1934496"/>
              <a:gd name="connsiteX3044" fmla="*/ 5093178 w 9922465"/>
              <a:gd name="connsiteY3044" fmla="*/ 247225 h 1934496"/>
              <a:gd name="connsiteX3045" fmla="*/ 4030786 w 9922465"/>
              <a:gd name="connsiteY3045" fmla="*/ 247225 h 1934496"/>
              <a:gd name="connsiteX3046" fmla="*/ 4085978 w 9922465"/>
              <a:gd name="connsiteY3046" fmla="*/ 302416 h 1934496"/>
              <a:gd name="connsiteX3047" fmla="*/ 4030786 w 9922465"/>
              <a:gd name="connsiteY3047" fmla="*/ 357607 h 1934496"/>
              <a:gd name="connsiteX3048" fmla="*/ 3975594 w 9922465"/>
              <a:gd name="connsiteY3048" fmla="*/ 302416 h 1934496"/>
              <a:gd name="connsiteX3049" fmla="*/ 4030786 w 9922465"/>
              <a:gd name="connsiteY3049" fmla="*/ 247225 h 1934496"/>
              <a:gd name="connsiteX3050" fmla="*/ 3897148 w 9922465"/>
              <a:gd name="connsiteY3050" fmla="*/ 247225 h 1934496"/>
              <a:gd name="connsiteX3051" fmla="*/ 3952340 w 9922465"/>
              <a:gd name="connsiteY3051" fmla="*/ 302416 h 1934496"/>
              <a:gd name="connsiteX3052" fmla="*/ 3897148 w 9922465"/>
              <a:gd name="connsiteY3052" fmla="*/ 357607 h 1934496"/>
              <a:gd name="connsiteX3053" fmla="*/ 3841956 w 9922465"/>
              <a:gd name="connsiteY3053" fmla="*/ 302416 h 1934496"/>
              <a:gd name="connsiteX3054" fmla="*/ 3897148 w 9922465"/>
              <a:gd name="connsiteY3054" fmla="*/ 247225 h 1934496"/>
              <a:gd name="connsiteX3055" fmla="*/ 3763514 w 9922465"/>
              <a:gd name="connsiteY3055" fmla="*/ 247225 h 1934496"/>
              <a:gd name="connsiteX3056" fmla="*/ 3818706 w 9922465"/>
              <a:gd name="connsiteY3056" fmla="*/ 302416 h 1934496"/>
              <a:gd name="connsiteX3057" fmla="*/ 3763514 w 9922465"/>
              <a:gd name="connsiteY3057" fmla="*/ 357607 h 1934496"/>
              <a:gd name="connsiteX3058" fmla="*/ 3708322 w 9922465"/>
              <a:gd name="connsiteY3058" fmla="*/ 302416 h 1934496"/>
              <a:gd name="connsiteX3059" fmla="*/ 3763514 w 9922465"/>
              <a:gd name="connsiteY3059" fmla="*/ 247225 h 1934496"/>
              <a:gd name="connsiteX3060" fmla="*/ 3633221 w 9922465"/>
              <a:gd name="connsiteY3060" fmla="*/ 247225 h 1934496"/>
              <a:gd name="connsiteX3061" fmla="*/ 3688413 w 9922465"/>
              <a:gd name="connsiteY3061" fmla="*/ 302416 h 1934496"/>
              <a:gd name="connsiteX3062" fmla="*/ 3633221 w 9922465"/>
              <a:gd name="connsiteY3062" fmla="*/ 357607 h 1934496"/>
              <a:gd name="connsiteX3063" fmla="*/ 3578029 w 9922465"/>
              <a:gd name="connsiteY3063" fmla="*/ 302416 h 1934496"/>
              <a:gd name="connsiteX3064" fmla="*/ 3633221 w 9922465"/>
              <a:gd name="connsiteY3064" fmla="*/ 247225 h 1934496"/>
              <a:gd name="connsiteX3065" fmla="*/ 3499589 w 9922465"/>
              <a:gd name="connsiteY3065" fmla="*/ 247225 h 1934496"/>
              <a:gd name="connsiteX3066" fmla="*/ 3554781 w 9922465"/>
              <a:gd name="connsiteY3066" fmla="*/ 302416 h 1934496"/>
              <a:gd name="connsiteX3067" fmla="*/ 3499589 w 9922465"/>
              <a:gd name="connsiteY3067" fmla="*/ 357607 h 1934496"/>
              <a:gd name="connsiteX3068" fmla="*/ 3444397 w 9922465"/>
              <a:gd name="connsiteY3068" fmla="*/ 302416 h 1934496"/>
              <a:gd name="connsiteX3069" fmla="*/ 3499589 w 9922465"/>
              <a:gd name="connsiteY3069" fmla="*/ 247225 h 1934496"/>
              <a:gd name="connsiteX3070" fmla="*/ 3369293 w 9922465"/>
              <a:gd name="connsiteY3070" fmla="*/ 247225 h 1934496"/>
              <a:gd name="connsiteX3071" fmla="*/ 3424485 w 9922465"/>
              <a:gd name="connsiteY3071" fmla="*/ 302416 h 1934496"/>
              <a:gd name="connsiteX3072" fmla="*/ 3369293 w 9922465"/>
              <a:gd name="connsiteY3072" fmla="*/ 357607 h 1934496"/>
              <a:gd name="connsiteX3073" fmla="*/ 3314101 w 9922465"/>
              <a:gd name="connsiteY3073" fmla="*/ 302416 h 1934496"/>
              <a:gd name="connsiteX3074" fmla="*/ 3369293 w 9922465"/>
              <a:gd name="connsiteY3074" fmla="*/ 247225 h 1934496"/>
              <a:gd name="connsiteX3075" fmla="*/ 3235657 w 9922465"/>
              <a:gd name="connsiteY3075" fmla="*/ 247225 h 1934496"/>
              <a:gd name="connsiteX3076" fmla="*/ 3290849 w 9922465"/>
              <a:gd name="connsiteY3076" fmla="*/ 302416 h 1934496"/>
              <a:gd name="connsiteX3077" fmla="*/ 3235657 w 9922465"/>
              <a:gd name="connsiteY3077" fmla="*/ 357607 h 1934496"/>
              <a:gd name="connsiteX3078" fmla="*/ 3180465 w 9922465"/>
              <a:gd name="connsiteY3078" fmla="*/ 302416 h 1934496"/>
              <a:gd name="connsiteX3079" fmla="*/ 3235657 w 9922465"/>
              <a:gd name="connsiteY3079" fmla="*/ 247225 h 1934496"/>
              <a:gd name="connsiteX3080" fmla="*/ 3098682 w 9922465"/>
              <a:gd name="connsiteY3080" fmla="*/ 247225 h 1934496"/>
              <a:gd name="connsiteX3081" fmla="*/ 3153874 w 9922465"/>
              <a:gd name="connsiteY3081" fmla="*/ 302416 h 1934496"/>
              <a:gd name="connsiteX3082" fmla="*/ 3098682 w 9922465"/>
              <a:gd name="connsiteY3082" fmla="*/ 357607 h 1934496"/>
              <a:gd name="connsiteX3083" fmla="*/ 3043490 w 9922465"/>
              <a:gd name="connsiteY3083" fmla="*/ 302416 h 1934496"/>
              <a:gd name="connsiteX3084" fmla="*/ 3098682 w 9922465"/>
              <a:gd name="connsiteY3084" fmla="*/ 247225 h 1934496"/>
              <a:gd name="connsiteX3085" fmla="*/ 2971729 w 9922465"/>
              <a:gd name="connsiteY3085" fmla="*/ 247225 h 1934496"/>
              <a:gd name="connsiteX3086" fmla="*/ 3026921 w 9922465"/>
              <a:gd name="connsiteY3086" fmla="*/ 302416 h 1934496"/>
              <a:gd name="connsiteX3087" fmla="*/ 2971729 w 9922465"/>
              <a:gd name="connsiteY3087" fmla="*/ 357607 h 1934496"/>
              <a:gd name="connsiteX3088" fmla="*/ 2916537 w 9922465"/>
              <a:gd name="connsiteY3088" fmla="*/ 302416 h 1934496"/>
              <a:gd name="connsiteX3089" fmla="*/ 2971729 w 9922465"/>
              <a:gd name="connsiteY3089" fmla="*/ 247225 h 1934496"/>
              <a:gd name="connsiteX3090" fmla="*/ 2834862 w 9922465"/>
              <a:gd name="connsiteY3090" fmla="*/ 247225 h 1934496"/>
              <a:gd name="connsiteX3091" fmla="*/ 2890052 w 9922465"/>
              <a:gd name="connsiteY3091" fmla="*/ 302416 h 1934496"/>
              <a:gd name="connsiteX3092" fmla="*/ 2834862 w 9922465"/>
              <a:gd name="connsiteY3092" fmla="*/ 357607 h 1934496"/>
              <a:gd name="connsiteX3093" fmla="*/ 2779671 w 9922465"/>
              <a:gd name="connsiteY3093" fmla="*/ 302416 h 1934496"/>
              <a:gd name="connsiteX3094" fmla="*/ 2834862 w 9922465"/>
              <a:gd name="connsiteY3094" fmla="*/ 247225 h 1934496"/>
              <a:gd name="connsiteX3095" fmla="*/ 2570933 w 9922465"/>
              <a:gd name="connsiteY3095" fmla="*/ 247225 h 1934496"/>
              <a:gd name="connsiteX3096" fmla="*/ 2626123 w 9922465"/>
              <a:gd name="connsiteY3096" fmla="*/ 302416 h 1934496"/>
              <a:gd name="connsiteX3097" fmla="*/ 2570933 w 9922465"/>
              <a:gd name="connsiteY3097" fmla="*/ 357607 h 1934496"/>
              <a:gd name="connsiteX3098" fmla="*/ 2515738 w 9922465"/>
              <a:gd name="connsiteY3098" fmla="*/ 302416 h 1934496"/>
              <a:gd name="connsiteX3099" fmla="*/ 2570933 w 9922465"/>
              <a:gd name="connsiteY3099" fmla="*/ 247225 h 1934496"/>
              <a:gd name="connsiteX3100" fmla="*/ 2437297 w 9922465"/>
              <a:gd name="connsiteY3100" fmla="*/ 247225 h 1934496"/>
              <a:gd name="connsiteX3101" fmla="*/ 2492487 w 9922465"/>
              <a:gd name="connsiteY3101" fmla="*/ 302416 h 1934496"/>
              <a:gd name="connsiteX3102" fmla="*/ 2437297 w 9922465"/>
              <a:gd name="connsiteY3102" fmla="*/ 357607 h 1934496"/>
              <a:gd name="connsiteX3103" fmla="*/ 2382108 w 9922465"/>
              <a:gd name="connsiteY3103" fmla="*/ 302416 h 1934496"/>
              <a:gd name="connsiteX3104" fmla="*/ 2437297 w 9922465"/>
              <a:gd name="connsiteY3104" fmla="*/ 247225 h 1934496"/>
              <a:gd name="connsiteX3105" fmla="*/ 2303666 w 9922465"/>
              <a:gd name="connsiteY3105" fmla="*/ 247225 h 1934496"/>
              <a:gd name="connsiteX3106" fmla="*/ 2358856 w 9922465"/>
              <a:gd name="connsiteY3106" fmla="*/ 302416 h 1934496"/>
              <a:gd name="connsiteX3107" fmla="*/ 2303666 w 9922465"/>
              <a:gd name="connsiteY3107" fmla="*/ 357607 h 1934496"/>
              <a:gd name="connsiteX3108" fmla="*/ 2248473 w 9922465"/>
              <a:gd name="connsiteY3108" fmla="*/ 302416 h 1934496"/>
              <a:gd name="connsiteX3109" fmla="*/ 2303666 w 9922465"/>
              <a:gd name="connsiteY3109" fmla="*/ 247225 h 1934496"/>
              <a:gd name="connsiteX3110" fmla="*/ 2173372 w 9922465"/>
              <a:gd name="connsiteY3110" fmla="*/ 247225 h 1934496"/>
              <a:gd name="connsiteX3111" fmla="*/ 2228566 w 9922465"/>
              <a:gd name="connsiteY3111" fmla="*/ 302416 h 1934496"/>
              <a:gd name="connsiteX3112" fmla="*/ 2173372 w 9922465"/>
              <a:gd name="connsiteY3112" fmla="*/ 357607 h 1934496"/>
              <a:gd name="connsiteX3113" fmla="*/ 2118180 w 9922465"/>
              <a:gd name="connsiteY3113" fmla="*/ 302416 h 1934496"/>
              <a:gd name="connsiteX3114" fmla="*/ 2173372 w 9922465"/>
              <a:gd name="connsiteY3114" fmla="*/ 247225 h 1934496"/>
              <a:gd name="connsiteX3115" fmla="*/ 1909440 w 9922465"/>
              <a:gd name="connsiteY3115" fmla="*/ 247225 h 1934496"/>
              <a:gd name="connsiteX3116" fmla="*/ 1964634 w 9922465"/>
              <a:gd name="connsiteY3116" fmla="*/ 302416 h 1934496"/>
              <a:gd name="connsiteX3117" fmla="*/ 1909440 w 9922465"/>
              <a:gd name="connsiteY3117" fmla="*/ 357607 h 1934496"/>
              <a:gd name="connsiteX3118" fmla="*/ 1854246 w 9922465"/>
              <a:gd name="connsiteY3118" fmla="*/ 302416 h 1934496"/>
              <a:gd name="connsiteX3119" fmla="*/ 1909440 w 9922465"/>
              <a:gd name="connsiteY3119" fmla="*/ 247225 h 1934496"/>
              <a:gd name="connsiteX3120" fmla="*/ 1779142 w 9922465"/>
              <a:gd name="connsiteY3120" fmla="*/ 247225 h 1934496"/>
              <a:gd name="connsiteX3121" fmla="*/ 1834337 w 9922465"/>
              <a:gd name="connsiteY3121" fmla="*/ 302416 h 1934496"/>
              <a:gd name="connsiteX3122" fmla="*/ 1779142 w 9922465"/>
              <a:gd name="connsiteY3122" fmla="*/ 357607 h 1934496"/>
              <a:gd name="connsiteX3123" fmla="*/ 1723951 w 9922465"/>
              <a:gd name="connsiteY3123" fmla="*/ 302416 h 1934496"/>
              <a:gd name="connsiteX3124" fmla="*/ 1779142 w 9922465"/>
              <a:gd name="connsiteY3124" fmla="*/ 247225 h 1934496"/>
              <a:gd name="connsiteX3125" fmla="*/ 1645508 w 9922465"/>
              <a:gd name="connsiteY3125" fmla="*/ 247225 h 1934496"/>
              <a:gd name="connsiteX3126" fmla="*/ 1700702 w 9922465"/>
              <a:gd name="connsiteY3126" fmla="*/ 302416 h 1934496"/>
              <a:gd name="connsiteX3127" fmla="*/ 1645508 w 9922465"/>
              <a:gd name="connsiteY3127" fmla="*/ 357607 h 1934496"/>
              <a:gd name="connsiteX3128" fmla="*/ 1590313 w 9922465"/>
              <a:gd name="connsiteY3128" fmla="*/ 302416 h 1934496"/>
              <a:gd name="connsiteX3129" fmla="*/ 1645508 w 9922465"/>
              <a:gd name="connsiteY3129" fmla="*/ 247225 h 1934496"/>
              <a:gd name="connsiteX3130" fmla="*/ 1515217 w 9922465"/>
              <a:gd name="connsiteY3130" fmla="*/ 247225 h 1934496"/>
              <a:gd name="connsiteX3131" fmla="*/ 1570405 w 9922465"/>
              <a:gd name="connsiteY3131" fmla="*/ 302416 h 1934496"/>
              <a:gd name="connsiteX3132" fmla="*/ 1515217 w 9922465"/>
              <a:gd name="connsiteY3132" fmla="*/ 357607 h 1934496"/>
              <a:gd name="connsiteX3133" fmla="*/ 1460020 w 9922465"/>
              <a:gd name="connsiteY3133" fmla="*/ 302416 h 1934496"/>
              <a:gd name="connsiteX3134" fmla="*/ 1515217 w 9922465"/>
              <a:gd name="connsiteY3134" fmla="*/ 247225 h 1934496"/>
              <a:gd name="connsiteX3135" fmla="*/ 1381573 w 9922465"/>
              <a:gd name="connsiteY3135" fmla="*/ 247225 h 1934496"/>
              <a:gd name="connsiteX3136" fmla="*/ 1436767 w 9922465"/>
              <a:gd name="connsiteY3136" fmla="*/ 302416 h 1934496"/>
              <a:gd name="connsiteX3137" fmla="*/ 1381573 w 9922465"/>
              <a:gd name="connsiteY3137" fmla="*/ 357607 h 1934496"/>
              <a:gd name="connsiteX3138" fmla="*/ 1326384 w 9922465"/>
              <a:gd name="connsiteY3138" fmla="*/ 302416 h 1934496"/>
              <a:gd name="connsiteX3139" fmla="*/ 1381573 w 9922465"/>
              <a:gd name="connsiteY3139" fmla="*/ 247225 h 1934496"/>
              <a:gd name="connsiteX3140" fmla="*/ 7481898 w 9922465"/>
              <a:gd name="connsiteY3140" fmla="*/ 120271 h 1934496"/>
              <a:gd name="connsiteX3141" fmla="*/ 7537090 w 9922465"/>
              <a:gd name="connsiteY3141" fmla="*/ 175462 h 1934496"/>
              <a:gd name="connsiteX3142" fmla="*/ 7481898 w 9922465"/>
              <a:gd name="connsiteY3142" fmla="*/ 230653 h 1934496"/>
              <a:gd name="connsiteX3143" fmla="*/ 7426706 w 9922465"/>
              <a:gd name="connsiteY3143" fmla="*/ 175462 h 1934496"/>
              <a:gd name="connsiteX3144" fmla="*/ 7481898 w 9922465"/>
              <a:gd name="connsiteY3144" fmla="*/ 120271 h 1934496"/>
              <a:gd name="connsiteX3145" fmla="*/ 7341580 w 9922465"/>
              <a:gd name="connsiteY3145" fmla="*/ 120271 h 1934496"/>
              <a:gd name="connsiteX3146" fmla="*/ 7396772 w 9922465"/>
              <a:gd name="connsiteY3146" fmla="*/ 175462 h 1934496"/>
              <a:gd name="connsiteX3147" fmla="*/ 7341580 w 9922465"/>
              <a:gd name="connsiteY3147" fmla="*/ 230653 h 1934496"/>
              <a:gd name="connsiteX3148" fmla="*/ 7286388 w 9922465"/>
              <a:gd name="connsiteY3148" fmla="*/ 175462 h 1934496"/>
              <a:gd name="connsiteX3149" fmla="*/ 7341580 w 9922465"/>
              <a:gd name="connsiteY3149" fmla="*/ 120271 h 1934496"/>
              <a:gd name="connsiteX3150" fmla="*/ 7211288 w 9922465"/>
              <a:gd name="connsiteY3150" fmla="*/ 120271 h 1934496"/>
              <a:gd name="connsiteX3151" fmla="*/ 7266480 w 9922465"/>
              <a:gd name="connsiteY3151" fmla="*/ 175462 h 1934496"/>
              <a:gd name="connsiteX3152" fmla="*/ 7211288 w 9922465"/>
              <a:gd name="connsiteY3152" fmla="*/ 230653 h 1934496"/>
              <a:gd name="connsiteX3153" fmla="*/ 7156096 w 9922465"/>
              <a:gd name="connsiteY3153" fmla="*/ 175462 h 1934496"/>
              <a:gd name="connsiteX3154" fmla="*/ 7211288 w 9922465"/>
              <a:gd name="connsiteY3154" fmla="*/ 120271 h 1934496"/>
              <a:gd name="connsiteX3155" fmla="*/ 5223474 w 9922465"/>
              <a:gd name="connsiteY3155" fmla="*/ 120271 h 1934496"/>
              <a:gd name="connsiteX3156" fmla="*/ 5278666 w 9922465"/>
              <a:gd name="connsiteY3156" fmla="*/ 175462 h 1934496"/>
              <a:gd name="connsiteX3157" fmla="*/ 5223474 w 9922465"/>
              <a:gd name="connsiteY3157" fmla="*/ 230653 h 1934496"/>
              <a:gd name="connsiteX3158" fmla="*/ 5168282 w 9922465"/>
              <a:gd name="connsiteY3158" fmla="*/ 175462 h 1934496"/>
              <a:gd name="connsiteX3159" fmla="*/ 5223474 w 9922465"/>
              <a:gd name="connsiteY3159" fmla="*/ 120271 h 1934496"/>
              <a:gd name="connsiteX3160" fmla="*/ 5093178 w 9922465"/>
              <a:gd name="connsiteY3160" fmla="*/ 120271 h 1934496"/>
              <a:gd name="connsiteX3161" fmla="*/ 5148370 w 9922465"/>
              <a:gd name="connsiteY3161" fmla="*/ 175462 h 1934496"/>
              <a:gd name="connsiteX3162" fmla="*/ 5093178 w 9922465"/>
              <a:gd name="connsiteY3162" fmla="*/ 230653 h 1934496"/>
              <a:gd name="connsiteX3163" fmla="*/ 5037986 w 9922465"/>
              <a:gd name="connsiteY3163" fmla="*/ 175462 h 1934496"/>
              <a:gd name="connsiteX3164" fmla="*/ 5093178 w 9922465"/>
              <a:gd name="connsiteY3164" fmla="*/ 120271 h 1934496"/>
              <a:gd name="connsiteX3165" fmla="*/ 4161077 w 9922465"/>
              <a:gd name="connsiteY3165" fmla="*/ 120271 h 1934496"/>
              <a:gd name="connsiteX3166" fmla="*/ 4216269 w 9922465"/>
              <a:gd name="connsiteY3166" fmla="*/ 175462 h 1934496"/>
              <a:gd name="connsiteX3167" fmla="*/ 4161077 w 9922465"/>
              <a:gd name="connsiteY3167" fmla="*/ 230653 h 1934496"/>
              <a:gd name="connsiteX3168" fmla="*/ 4105885 w 9922465"/>
              <a:gd name="connsiteY3168" fmla="*/ 175462 h 1934496"/>
              <a:gd name="connsiteX3169" fmla="*/ 4161077 w 9922465"/>
              <a:gd name="connsiteY3169" fmla="*/ 120271 h 1934496"/>
              <a:gd name="connsiteX3170" fmla="*/ 4030786 w 9922465"/>
              <a:gd name="connsiteY3170" fmla="*/ 120271 h 1934496"/>
              <a:gd name="connsiteX3171" fmla="*/ 4085978 w 9922465"/>
              <a:gd name="connsiteY3171" fmla="*/ 175462 h 1934496"/>
              <a:gd name="connsiteX3172" fmla="*/ 4030786 w 9922465"/>
              <a:gd name="connsiteY3172" fmla="*/ 230653 h 1934496"/>
              <a:gd name="connsiteX3173" fmla="*/ 3975594 w 9922465"/>
              <a:gd name="connsiteY3173" fmla="*/ 175462 h 1934496"/>
              <a:gd name="connsiteX3174" fmla="*/ 4030786 w 9922465"/>
              <a:gd name="connsiteY3174" fmla="*/ 120271 h 1934496"/>
              <a:gd name="connsiteX3175" fmla="*/ 3897148 w 9922465"/>
              <a:gd name="connsiteY3175" fmla="*/ 120271 h 1934496"/>
              <a:gd name="connsiteX3176" fmla="*/ 3952340 w 9922465"/>
              <a:gd name="connsiteY3176" fmla="*/ 175462 h 1934496"/>
              <a:gd name="connsiteX3177" fmla="*/ 3897148 w 9922465"/>
              <a:gd name="connsiteY3177" fmla="*/ 230653 h 1934496"/>
              <a:gd name="connsiteX3178" fmla="*/ 3841956 w 9922465"/>
              <a:gd name="connsiteY3178" fmla="*/ 175462 h 1934496"/>
              <a:gd name="connsiteX3179" fmla="*/ 3897148 w 9922465"/>
              <a:gd name="connsiteY3179" fmla="*/ 120271 h 1934496"/>
              <a:gd name="connsiteX3180" fmla="*/ 3763514 w 9922465"/>
              <a:gd name="connsiteY3180" fmla="*/ 120271 h 1934496"/>
              <a:gd name="connsiteX3181" fmla="*/ 3818706 w 9922465"/>
              <a:gd name="connsiteY3181" fmla="*/ 175462 h 1934496"/>
              <a:gd name="connsiteX3182" fmla="*/ 3763514 w 9922465"/>
              <a:gd name="connsiteY3182" fmla="*/ 230653 h 1934496"/>
              <a:gd name="connsiteX3183" fmla="*/ 3708322 w 9922465"/>
              <a:gd name="connsiteY3183" fmla="*/ 175462 h 1934496"/>
              <a:gd name="connsiteX3184" fmla="*/ 3763514 w 9922465"/>
              <a:gd name="connsiteY3184" fmla="*/ 120271 h 1934496"/>
              <a:gd name="connsiteX3185" fmla="*/ 3633221 w 9922465"/>
              <a:gd name="connsiteY3185" fmla="*/ 120271 h 1934496"/>
              <a:gd name="connsiteX3186" fmla="*/ 3688413 w 9922465"/>
              <a:gd name="connsiteY3186" fmla="*/ 175462 h 1934496"/>
              <a:gd name="connsiteX3187" fmla="*/ 3633221 w 9922465"/>
              <a:gd name="connsiteY3187" fmla="*/ 230653 h 1934496"/>
              <a:gd name="connsiteX3188" fmla="*/ 3578029 w 9922465"/>
              <a:gd name="connsiteY3188" fmla="*/ 175462 h 1934496"/>
              <a:gd name="connsiteX3189" fmla="*/ 3633221 w 9922465"/>
              <a:gd name="connsiteY3189" fmla="*/ 120271 h 1934496"/>
              <a:gd name="connsiteX3190" fmla="*/ 3499589 w 9922465"/>
              <a:gd name="connsiteY3190" fmla="*/ 120271 h 1934496"/>
              <a:gd name="connsiteX3191" fmla="*/ 3554781 w 9922465"/>
              <a:gd name="connsiteY3191" fmla="*/ 175462 h 1934496"/>
              <a:gd name="connsiteX3192" fmla="*/ 3499589 w 9922465"/>
              <a:gd name="connsiteY3192" fmla="*/ 230653 h 1934496"/>
              <a:gd name="connsiteX3193" fmla="*/ 3444397 w 9922465"/>
              <a:gd name="connsiteY3193" fmla="*/ 175462 h 1934496"/>
              <a:gd name="connsiteX3194" fmla="*/ 3499589 w 9922465"/>
              <a:gd name="connsiteY3194" fmla="*/ 120271 h 1934496"/>
              <a:gd name="connsiteX3195" fmla="*/ 3369293 w 9922465"/>
              <a:gd name="connsiteY3195" fmla="*/ 120271 h 1934496"/>
              <a:gd name="connsiteX3196" fmla="*/ 3424485 w 9922465"/>
              <a:gd name="connsiteY3196" fmla="*/ 175462 h 1934496"/>
              <a:gd name="connsiteX3197" fmla="*/ 3369293 w 9922465"/>
              <a:gd name="connsiteY3197" fmla="*/ 230653 h 1934496"/>
              <a:gd name="connsiteX3198" fmla="*/ 3314101 w 9922465"/>
              <a:gd name="connsiteY3198" fmla="*/ 175462 h 1934496"/>
              <a:gd name="connsiteX3199" fmla="*/ 3369293 w 9922465"/>
              <a:gd name="connsiteY3199" fmla="*/ 120271 h 1934496"/>
              <a:gd name="connsiteX3200" fmla="*/ 3235657 w 9922465"/>
              <a:gd name="connsiteY3200" fmla="*/ 120271 h 1934496"/>
              <a:gd name="connsiteX3201" fmla="*/ 3290849 w 9922465"/>
              <a:gd name="connsiteY3201" fmla="*/ 175462 h 1934496"/>
              <a:gd name="connsiteX3202" fmla="*/ 3235657 w 9922465"/>
              <a:gd name="connsiteY3202" fmla="*/ 230653 h 1934496"/>
              <a:gd name="connsiteX3203" fmla="*/ 3180465 w 9922465"/>
              <a:gd name="connsiteY3203" fmla="*/ 175462 h 1934496"/>
              <a:gd name="connsiteX3204" fmla="*/ 3235657 w 9922465"/>
              <a:gd name="connsiteY3204" fmla="*/ 120271 h 1934496"/>
              <a:gd name="connsiteX3205" fmla="*/ 3098682 w 9922465"/>
              <a:gd name="connsiteY3205" fmla="*/ 120271 h 1934496"/>
              <a:gd name="connsiteX3206" fmla="*/ 3153874 w 9922465"/>
              <a:gd name="connsiteY3206" fmla="*/ 175462 h 1934496"/>
              <a:gd name="connsiteX3207" fmla="*/ 3098682 w 9922465"/>
              <a:gd name="connsiteY3207" fmla="*/ 230653 h 1934496"/>
              <a:gd name="connsiteX3208" fmla="*/ 3043490 w 9922465"/>
              <a:gd name="connsiteY3208" fmla="*/ 175462 h 1934496"/>
              <a:gd name="connsiteX3209" fmla="*/ 3098682 w 9922465"/>
              <a:gd name="connsiteY3209" fmla="*/ 120271 h 1934496"/>
              <a:gd name="connsiteX3210" fmla="*/ 2971729 w 9922465"/>
              <a:gd name="connsiteY3210" fmla="*/ 120271 h 1934496"/>
              <a:gd name="connsiteX3211" fmla="*/ 3026921 w 9922465"/>
              <a:gd name="connsiteY3211" fmla="*/ 175462 h 1934496"/>
              <a:gd name="connsiteX3212" fmla="*/ 2971729 w 9922465"/>
              <a:gd name="connsiteY3212" fmla="*/ 230653 h 1934496"/>
              <a:gd name="connsiteX3213" fmla="*/ 2916537 w 9922465"/>
              <a:gd name="connsiteY3213" fmla="*/ 175462 h 1934496"/>
              <a:gd name="connsiteX3214" fmla="*/ 2971729 w 9922465"/>
              <a:gd name="connsiteY3214" fmla="*/ 120271 h 1934496"/>
              <a:gd name="connsiteX3215" fmla="*/ 2707903 w 9922465"/>
              <a:gd name="connsiteY3215" fmla="*/ 120271 h 1934496"/>
              <a:gd name="connsiteX3216" fmla="*/ 2763100 w 9922465"/>
              <a:gd name="connsiteY3216" fmla="*/ 175462 h 1934496"/>
              <a:gd name="connsiteX3217" fmla="*/ 2707903 w 9922465"/>
              <a:gd name="connsiteY3217" fmla="*/ 230653 h 1934496"/>
              <a:gd name="connsiteX3218" fmla="*/ 2652715 w 9922465"/>
              <a:gd name="connsiteY3218" fmla="*/ 175462 h 1934496"/>
              <a:gd name="connsiteX3219" fmla="*/ 2707903 w 9922465"/>
              <a:gd name="connsiteY3219" fmla="*/ 120271 h 1934496"/>
              <a:gd name="connsiteX3220" fmla="*/ 2570933 w 9922465"/>
              <a:gd name="connsiteY3220" fmla="*/ 120271 h 1934496"/>
              <a:gd name="connsiteX3221" fmla="*/ 2626123 w 9922465"/>
              <a:gd name="connsiteY3221" fmla="*/ 175462 h 1934496"/>
              <a:gd name="connsiteX3222" fmla="*/ 2570933 w 9922465"/>
              <a:gd name="connsiteY3222" fmla="*/ 230653 h 1934496"/>
              <a:gd name="connsiteX3223" fmla="*/ 2515738 w 9922465"/>
              <a:gd name="connsiteY3223" fmla="*/ 175462 h 1934496"/>
              <a:gd name="connsiteX3224" fmla="*/ 2570933 w 9922465"/>
              <a:gd name="connsiteY3224" fmla="*/ 120271 h 1934496"/>
              <a:gd name="connsiteX3225" fmla="*/ 2437297 w 9922465"/>
              <a:gd name="connsiteY3225" fmla="*/ 120271 h 1934496"/>
              <a:gd name="connsiteX3226" fmla="*/ 2492487 w 9922465"/>
              <a:gd name="connsiteY3226" fmla="*/ 175462 h 1934496"/>
              <a:gd name="connsiteX3227" fmla="*/ 2437297 w 9922465"/>
              <a:gd name="connsiteY3227" fmla="*/ 230653 h 1934496"/>
              <a:gd name="connsiteX3228" fmla="*/ 2382108 w 9922465"/>
              <a:gd name="connsiteY3228" fmla="*/ 175462 h 1934496"/>
              <a:gd name="connsiteX3229" fmla="*/ 2437297 w 9922465"/>
              <a:gd name="connsiteY3229" fmla="*/ 120271 h 1934496"/>
              <a:gd name="connsiteX3230" fmla="*/ 2303666 w 9922465"/>
              <a:gd name="connsiteY3230" fmla="*/ 120271 h 1934496"/>
              <a:gd name="connsiteX3231" fmla="*/ 2358856 w 9922465"/>
              <a:gd name="connsiteY3231" fmla="*/ 175462 h 1934496"/>
              <a:gd name="connsiteX3232" fmla="*/ 2303666 w 9922465"/>
              <a:gd name="connsiteY3232" fmla="*/ 230653 h 1934496"/>
              <a:gd name="connsiteX3233" fmla="*/ 2248473 w 9922465"/>
              <a:gd name="connsiteY3233" fmla="*/ 175462 h 1934496"/>
              <a:gd name="connsiteX3234" fmla="*/ 2303666 w 9922465"/>
              <a:gd name="connsiteY3234" fmla="*/ 120271 h 1934496"/>
              <a:gd name="connsiteX3235" fmla="*/ 2173372 w 9922465"/>
              <a:gd name="connsiteY3235" fmla="*/ 120271 h 1934496"/>
              <a:gd name="connsiteX3236" fmla="*/ 2228566 w 9922465"/>
              <a:gd name="connsiteY3236" fmla="*/ 175462 h 1934496"/>
              <a:gd name="connsiteX3237" fmla="*/ 2173372 w 9922465"/>
              <a:gd name="connsiteY3237" fmla="*/ 230653 h 1934496"/>
              <a:gd name="connsiteX3238" fmla="*/ 2118180 w 9922465"/>
              <a:gd name="connsiteY3238" fmla="*/ 175462 h 1934496"/>
              <a:gd name="connsiteX3239" fmla="*/ 2173372 w 9922465"/>
              <a:gd name="connsiteY3239" fmla="*/ 120271 h 1934496"/>
              <a:gd name="connsiteX3240" fmla="*/ 7341580 w 9922465"/>
              <a:gd name="connsiteY3240" fmla="*/ 0 h 1934496"/>
              <a:gd name="connsiteX3241" fmla="*/ 7396772 w 9922465"/>
              <a:gd name="connsiteY3241" fmla="*/ 55191 h 1934496"/>
              <a:gd name="connsiteX3242" fmla="*/ 7341580 w 9922465"/>
              <a:gd name="connsiteY3242" fmla="*/ 110382 h 1934496"/>
              <a:gd name="connsiteX3243" fmla="*/ 7286388 w 9922465"/>
              <a:gd name="connsiteY3243" fmla="*/ 55191 h 1934496"/>
              <a:gd name="connsiteX3244" fmla="*/ 7341580 w 9922465"/>
              <a:gd name="connsiteY3244" fmla="*/ 0 h 1934496"/>
              <a:gd name="connsiteX3245" fmla="*/ 4294713 w 9922465"/>
              <a:gd name="connsiteY3245" fmla="*/ 0 h 1934496"/>
              <a:gd name="connsiteX3246" fmla="*/ 4349905 w 9922465"/>
              <a:gd name="connsiteY3246" fmla="*/ 55191 h 1934496"/>
              <a:gd name="connsiteX3247" fmla="*/ 4294713 w 9922465"/>
              <a:gd name="connsiteY3247" fmla="*/ 110382 h 1934496"/>
              <a:gd name="connsiteX3248" fmla="*/ 4239521 w 9922465"/>
              <a:gd name="connsiteY3248" fmla="*/ 55191 h 1934496"/>
              <a:gd name="connsiteX3249" fmla="*/ 4294713 w 9922465"/>
              <a:gd name="connsiteY3249" fmla="*/ 0 h 1934496"/>
              <a:gd name="connsiteX3250" fmla="*/ 4161077 w 9922465"/>
              <a:gd name="connsiteY3250" fmla="*/ 0 h 1934496"/>
              <a:gd name="connsiteX3251" fmla="*/ 4216269 w 9922465"/>
              <a:gd name="connsiteY3251" fmla="*/ 55191 h 1934496"/>
              <a:gd name="connsiteX3252" fmla="*/ 4161077 w 9922465"/>
              <a:gd name="connsiteY3252" fmla="*/ 110382 h 1934496"/>
              <a:gd name="connsiteX3253" fmla="*/ 4105885 w 9922465"/>
              <a:gd name="connsiteY3253" fmla="*/ 55191 h 1934496"/>
              <a:gd name="connsiteX3254" fmla="*/ 4161077 w 9922465"/>
              <a:gd name="connsiteY3254" fmla="*/ 0 h 1934496"/>
              <a:gd name="connsiteX3255" fmla="*/ 4030786 w 9922465"/>
              <a:gd name="connsiteY3255" fmla="*/ 0 h 1934496"/>
              <a:gd name="connsiteX3256" fmla="*/ 4085978 w 9922465"/>
              <a:gd name="connsiteY3256" fmla="*/ 55191 h 1934496"/>
              <a:gd name="connsiteX3257" fmla="*/ 4030786 w 9922465"/>
              <a:gd name="connsiteY3257" fmla="*/ 110382 h 1934496"/>
              <a:gd name="connsiteX3258" fmla="*/ 3975594 w 9922465"/>
              <a:gd name="connsiteY3258" fmla="*/ 55191 h 1934496"/>
              <a:gd name="connsiteX3259" fmla="*/ 4030786 w 9922465"/>
              <a:gd name="connsiteY3259" fmla="*/ 0 h 1934496"/>
              <a:gd name="connsiteX3260" fmla="*/ 3897148 w 9922465"/>
              <a:gd name="connsiteY3260" fmla="*/ 0 h 1934496"/>
              <a:gd name="connsiteX3261" fmla="*/ 3952340 w 9922465"/>
              <a:gd name="connsiteY3261" fmla="*/ 55191 h 1934496"/>
              <a:gd name="connsiteX3262" fmla="*/ 3897148 w 9922465"/>
              <a:gd name="connsiteY3262" fmla="*/ 110382 h 1934496"/>
              <a:gd name="connsiteX3263" fmla="*/ 3841956 w 9922465"/>
              <a:gd name="connsiteY3263" fmla="*/ 55191 h 1934496"/>
              <a:gd name="connsiteX3264" fmla="*/ 3897148 w 9922465"/>
              <a:gd name="connsiteY3264" fmla="*/ 0 h 1934496"/>
              <a:gd name="connsiteX3265" fmla="*/ 3763514 w 9922465"/>
              <a:gd name="connsiteY3265" fmla="*/ 0 h 1934496"/>
              <a:gd name="connsiteX3266" fmla="*/ 3818706 w 9922465"/>
              <a:gd name="connsiteY3266" fmla="*/ 55191 h 1934496"/>
              <a:gd name="connsiteX3267" fmla="*/ 3763514 w 9922465"/>
              <a:gd name="connsiteY3267" fmla="*/ 110382 h 1934496"/>
              <a:gd name="connsiteX3268" fmla="*/ 3708322 w 9922465"/>
              <a:gd name="connsiteY3268" fmla="*/ 55191 h 1934496"/>
              <a:gd name="connsiteX3269" fmla="*/ 3763514 w 9922465"/>
              <a:gd name="connsiteY3269" fmla="*/ 0 h 1934496"/>
              <a:gd name="connsiteX3270" fmla="*/ 3633221 w 9922465"/>
              <a:gd name="connsiteY3270" fmla="*/ 0 h 1934496"/>
              <a:gd name="connsiteX3271" fmla="*/ 3688413 w 9922465"/>
              <a:gd name="connsiteY3271" fmla="*/ 55191 h 1934496"/>
              <a:gd name="connsiteX3272" fmla="*/ 3633221 w 9922465"/>
              <a:gd name="connsiteY3272" fmla="*/ 110382 h 1934496"/>
              <a:gd name="connsiteX3273" fmla="*/ 3578029 w 9922465"/>
              <a:gd name="connsiteY3273" fmla="*/ 55191 h 1934496"/>
              <a:gd name="connsiteX3274" fmla="*/ 3633221 w 9922465"/>
              <a:gd name="connsiteY3274" fmla="*/ 0 h 1934496"/>
              <a:gd name="connsiteX3275" fmla="*/ 3499589 w 9922465"/>
              <a:gd name="connsiteY3275" fmla="*/ 0 h 1934496"/>
              <a:gd name="connsiteX3276" fmla="*/ 3554781 w 9922465"/>
              <a:gd name="connsiteY3276" fmla="*/ 55191 h 1934496"/>
              <a:gd name="connsiteX3277" fmla="*/ 3499589 w 9922465"/>
              <a:gd name="connsiteY3277" fmla="*/ 110382 h 1934496"/>
              <a:gd name="connsiteX3278" fmla="*/ 3444397 w 9922465"/>
              <a:gd name="connsiteY3278" fmla="*/ 55191 h 1934496"/>
              <a:gd name="connsiteX3279" fmla="*/ 3499589 w 9922465"/>
              <a:gd name="connsiteY3279" fmla="*/ 0 h 1934496"/>
              <a:gd name="connsiteX3280" fmla="*/ 3369293 w 9922465"/>
              <a:gd name="connsiteY3280" fmla="*/ 0 h 1934496"/>
              <a:gd name="connsiteX3281" fmla="*/ 3424485 w 9922465"/>
              <a:gd name="connsiteY3281" fmla="*/ 55191 h 1934496"/>
              <a:gd name="connsiteX3282" fmla="*/ 3369293 w 9922465"/>
              <a:gd name="connsiteY3282" fmla="*/ 110382 h 1934496"/>
              <a:gd name="connsiteX3283" fmla="*/ 3314101 w 9922465"/>
              <a:gd name="connsiteY3283" fmla="*/ 55191 h 1934496"/>
              <a:gd name="connsiteX3284" fmla="*/ 3369293 w 9922465"/>
              <a:gd name="connsiteY3284" fmla="*/ 0 h 1934496"/>
              <a:gd name="connsiteX3285" fmla="*/ 3235657 w 9922465"/>
              <a:gd name="connsiteY3285" fmla="*/ 0 h 1934496"/>
              <a:gd name="connsiteX3286" fmla="*/ 3290849 w 9922465"/>
              <a:gd name="connsiteY3286" fmla="*/ 55191 h 1934496"/>
              <a:gd name="connsiteX3287" fmla="*/ 3235657 w 9922465"/>
              <a:gd name="connsiteY3287" fmla="*/ 110382 h 1934496"/>
              <a:gd name="connsiteX3288" fmla="*/ 3180465 w 9922465"/>
              <a:gd name="connsiteY3288" fmla="*/ 55191 h 1934496"/>
              <a:gd name="connsiteX3289" fmla="*/ 3235657 w 9922465"/>
              <a:gd name="connsiteY3289" fmla="*/ 0 h 1934496"/>
              <a:gd name="connsiteX3290" fmla="*/ 2834862 w 9922465"/>
              <a:gd name="connsiteY3290" fmla="*/ 0 h 1934496"/>
              <a:gd name="connsiteX3291" fmla="*/ 2890052 w 9922465"/>
              <a:gd name="connsiteY3291" fmla="*/ 55191 h 1934496"/>
              <a:gd name="connsiteX3292" fmla="*/ 2834862 w 9922465"/>
              <a:gd name="connsiteY3292" fmla="*/ 110382 h 1934496"/>
              <a:gd name="connsiteX3293" fmla="*/ 2779671 w 9922465"/>
              <a:gd name="connsiteY3293" fmla="*/ 55191 h 1934496"/>
              <a:gd name="connsiteX3294" fmla="*/ 2834862 w 9922465"/>
              <a:gd name="connsiteY3294" fmla="*/ 0 h 1934496"/>
              <a:gd name="connsiteX3295" fmla="*/ 2707903 w 9922465"/>
              <a:gd name="connsiteY3295" fmla="*/ 0 h 1934496"/>
              <a:gd name="connsiteX3296" fmla="*/ 2763100 w 9922465"/>
              <a:gd name="connsiteY3296" fmla="*/ 55191 h 1934496"/>
              <a:gd name="connsiteX3297" fmla="*/ 2707903 w 9922465"/>
              <a:gd name="connsiteY3297" fmla="*/ 110382 h 1934496"/>
              <a:gd name="connsiteX3298" fmla="*/ 2652715 w 9922465"/>
              <a:gd name="connsiteY3298" fmla="*/ 55191 h 1934496"/>
              <a:gd name="connsiteX3299" fmla="*/ 2707903 w 9922465"/>
              <a:gd name="connsiteY3299" fmla="*/ 0 h 1934496"/>
              <a:gd name="connsiteX3300" fmla="*/ 2570933 w 9922465"/>
              <a:gd name="connsiteY3300" fmla="*/ 0 h 1934496"/>
              <a:gd name="connsiteX3301" fmla="*/ 2626123 w 9922465"/>
              <a:gd name="connsiteY3301" fmla="*/ 55191 h 1934496"/>
              <a:gd name="connsiteX3302" fmla="*/ 2570933 w 9922465"/>
              <a:gd name="connsiteY3302" fmla="*/ 110382 h 1934496"/>
              <a:gd name="connsiteX3303" fmla="*/ 2515738 w 9922465"/>
              <a:gd name="connsiteY3303" fmla="*/ 55191 h 1934496"/>
              <a:gd name="connsiteX3304" fmla="*/ 2570933 w 9922465"/>
              <a:gd name="connsiteY3304" fmla="*/ 0 h 1934496"/>
              <a:gd name="connsiteX3305" fmla="*/ 2437297 w 9922465"/>
              <a:gd name="connsiteY3305" fmla="*/ 0 h 1934496"/>
              <a:gd name="connsiteX3306" fmla="*/ 2492487 w 9922465"/>
              <a:gd name="connsiteY3306" fmla="*/ 55191 h 1934496"/>
              <a:gd name="connsiteX3307" fmla="*/ 2437297 w 9922465"/>
              <a:gd name="connsiteY3307" fmla="*/ 110382 h 1934496"/>
              <a:gd name="connsiteX3308" fmla="*/ 2382108 w 9922465"/>
              <a:gd name="connsiteY3308" fmla="*/ 55191 h 1934496"/>
              <a:gd name="connsiteX3309" fmla="*/ 2437297 w 9922465"/>
              <a:gd name="connsiteY3309" fmla="*/ 0 h 1934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Lst>
            <a:rect l="l" t="t" r="r" b="b"/>
            <a:pathLst>
              <a:path w="9922465" h="1934496">
                <a:moveTo>
                  <a:pt x="8407318" y="1824114"/>
                </a:moveTo>
                <a:cubicBezTo>
                  <a:pt x="8437800" y="1824114"/>
                  <a:pt x="8462510" y="1848824"/>
                  <a:pt x="8462510" y="1879305"/>
                </a:cubicBezTo>
                <a:cubicBezTo>
                  <a:pt x="8462510" y="1909786"/>
                  <a:pt x="8437800" y="1934496"/>
                  <a:pt x="8407318" y="1934496"/>
                </a:cubicBezTo>
                <a:cubicBezTo>
                  <a:pt x="8376836" y="1934496"/>
                  <a:pt x="8352126" y="1909786"/>
                  <a:pt x="8352126" y="1879305"/>
                </a:cubicBezTo>
                <a:cubicBezTo>
                  <a:pt x="8352126" y="1848824"/>
                  <a:pt x="8376836" y="1824114"/>
                  <a:pt x="8407318" y="1824114"/>
                </a:cubicBezTo>
                <a:close/>
                <a:moveTo>
                  <a:pt x="8273682" y="1824114"/>
                </a:moveTo>
                <a:cubicBezTo>
                  <a:pt x="8304164" y="1824114"/>
                  <a:pt x="8328874" y="1848824"/>
                  <a:pt x="8328874" y="1879305"/>
                </a:cubicBezTo>
                <a:cubicBezTo>
                  <a:pt x="8328874" y="1909786"/>
                  <a:pt x="8304164" y="1934496"/>
                  <a:pt x="8273682" y="1934496"/>
                </a:cubicBezTo>
                <a:cubicBezTo>
                  <a:pt x="8243200" y="1934496"/>
                  <a:pt x="8218490" y="1909786"/>
                  <a:pt x="8218490" y="1879305"/>
                </a:cubicBezTo>
                <a:cubicBezTo>
                  <a:pt x="8218490" y="1848824"/>
                  <a:pt x="8243200" y="1824114"/>
                  <a:pt x="8273682" y="1824114"/>
                </a:cubicBezTo>
                <a:close/>
                <a:moveTo>
                  <a:pt x="8143386" y="1824114"/>
                </a:moveTo>
                <a:cubicBezTo>
                  <a:pt x="8173868" y="1824114"/>
                  <a:pt x="8198578" y="1848824"/>
                  <a:pt x="8198578" y="1879305"/>
                </a:cubicBezTo>
                <a:cubicBezTo>
                  <a:pt x="8198578" y="1909786"/>
                  <a:pt x="8173868" y="1934496"/>
                  <a:pt x="8143386" y="1934496"/>
                </a:cubicBezTo>
                <a:cubicBezTo>
                  <a:pt x="8112904" y="1934496"/>
                  <a:pt x="8088194" y="1909786"/>
                  <a:pt x="8088194" y="1879305"/>
                </a:cubicBezTo>
                <a:cubicBezTo>
                  <a:pt x="8088194" y="1848824"/>
                  <a:pt x="8112904" y="1824114"/>
                  <a:pt x="8143386" y="1824114"/>
                </a:cubicBezTo>
                <a:close/>
                <a:moveTo>
                  <a:pt x="8009752" y="1824114"/>
                </a:moveTo>
                <a:cubicBezTo>
                  <a:pt x="8040234" y="1824114"/>
                  <a:pt x="8064944" y="1848824"/>
                  <a:pt x="8064944" y="1879305"/>
                </a:cubicBezTo>
                <a:cubicBezTo>
                  <a:pt x="8064944" y="1909786"/>
                  <a:pt x="8040234" y="1934496"/>
                  <a:pt x="8009752" y="1934496"/>
                </a:cubicBezTo>
                <a:cubicBezTo>
                  <a:pt x="7979270" y="1934496"/>
                  <a:pt x="7954560" y="1909786"/>
                  <a:pt x="7954560" y="1879305"/>
                </a:cubicBezTo>
                <a:cubicBezTo>
                  <a:pt x="7954560" y="1848824"/>
                  <a:pt x="7979270" y="1824114"/>
                  <a:pt x="8009752" y="1824114"/>
                </a:cubicBezTo>
                <a:close/>
                <a:moveTo>
                  <a:pt x="7876117" y="1824114"/>
                </a:moveTo>
                <a:cubicBezTo>
                  <a:pt x="7906599" y="1824114"/>
                  <a:pt x="7931309" y="1848824"/>
                  <a:pt x="7931309" y="1879305"/>
                </a:cubicBezTo>
                <a:cubicBezTo>
                  <a:pt x="7931309" y="1909786"/>
                  <a:pt x="7906599" y="1934496"/>
                  <a:pt x="7876117" y="1934496"/>
                </a:cubicBezTo>
                <a:cubicBezTo>
                  <a:pt x="7845635" y="1934496"/>
                  <a:pt x="7820925" y="1909786"/>
                  <a:pt x="7820925" y="1879305"/>
                </a:cubicBezTo>
                <a:cubicBezTo>
                  <a:pt x="7820925" y="1848824"/>
                  <a:pt x="7845635" y="1824114"/>
                  <a:pt x="7876117" y="1824114"/>
                </a:cubicBezTo>
                <a:close/>
                <a:moveTo>
                  <a:pt x="7745824" y="1824114"/>
                </a:moveTo>
                <a:cubicBezTo>
                  <a:pt x="7776306" y="1824114"/>
                  <a:pt x="7801016" y="1848824"/>
                  <a:pt x="7801016" y="1879305"/>
                </a:cubicBezTo>
                <a:cubicBezTo>
                  <a:pt x="7801016" y="1909786"/>
                  <a:pt x="7776306" y="1934496"/>
                  <a:pt x="7745824" y="1934496"/>
                </a:cubicBezTo>
                <a:cubicBezTo>
                  <a:pt x="7715342" y="1934496"/>
                  <a:pt x="7690632" y="1909786"/>
                  <a:pt x="7690632" y="1879305"/>
                </a:cubicBezTo>
                <a:cubicBezTo>
                  <a:pt x="7690632" y="1848824"/>
                  <a:pt x="7715342" y="1824114"/>
                  <a:pt x="7745824" y="1824114"/>
                </a:cubicBezTo>
                <a:close/>
                <a:moveTo>
                  <a:pt x="7608849" y="1824114"/>
                </a:moveTo>
                <a:cubicBezTo>
                  <a:pt x="7639331" y="1824114"/>
                  <a:pt x="7664041" y="1848824"/>
                  <a:pt x="7664041" y="1879305"/>
                </a:cubicBezTo>
                <a:cubicBezTo>
                  <a:pt x="7664041" y="1909786"/>
                  <a:pt x="7639331" y="1934496"/>
                  <a:pt x="7608849" y="1934496"/>
                </a:cubicBezTo>
                <a:cubicBezTo>
                  <a:pt x="7578367" y="1934496"/>
                  <a:pt x="7553657" y="1909786"/>
                  <a:pt x="7553657" y="1879305"/>
                </a:cubicBezTo>
                <a:cubicBezTo>
                  <a:pt x="7553657" y="1848824"/>
                  <a:pt x="7578367" y="1824114"/>
                  <a:pt x="7608849" y="1824114"/>
                </a:cubicBezTo>
                <a:close/>
                <a:moveTo>
                  <a:pt x="7481895" y="1824114"/>
                </a:moveTo>
                <a:cubicBezTo>
                  <a:pt x="7512377" y="1824114"/>
                  <a:pt x="7537087" y="1848824"/>
                  <a:pt x="7537087" y="1879305"/>
                </a:cubicBezTo>
                <a:cubicBezTo>
                  <a:pt x="7537087" y="1909786"/>
                  <a:pt x="7512377" y="1934496"/>
                  <a:pt x="7481895" y="1934496"/>
                </a:cubicBezTo>
                <a:cubicBezTo>
                  <a:pt x="7451413" y="1934496"/>
                  <a:pt x="7426703" y="1909786"/>
                  <a:pt x="7426703" y="1879305"/>
                </a:cubicBezTo>
                <a:cubicBezTo>
                  <a:pt x="7426703" y="1848824"/>
                  <a:pt x="7451413" y="1824114"/>
                  <a:pt x="7481895" y="1824114"/>
                </a:cubicBezTo>
                <a:close/>
                <a:moveTo>
                  <a:pt x="7341579" y="1824114"/>
                </a:moveTo>
                <a:cubicBezTo>
                  <a:pt x="7372061" y="1824114"/>
                  <a:pt x="7396771" y="1848824"/>
                  <a:pt x="7396771" y="1879305"/>
                </a:cubicBezTo>
                <a:cubicBezTo>
                  <a:pt x="7396771" y="1909786"/>
                  <a:pt x="7372061" y="1934496"/>
                  <a:pt x="7341579" y="1934496"/>
                </a:cubicBezTo>
                <a:cubicBezTo>
                  <a:pt x="7311097" y="1934496"/>
                  <a:pt x="7286387" y="1909786"/>
                  <a:pt x="7286387" y="1879305"/>
                </a:cubicBezTo>
                <a:cubicBezTo>
                  <a:pt x="7286387" y="1848824"/>
                  <a:pt x="7311097" y="1824114"/>
                  <a:pt x="7341579" y="1824114"/>
                </a:cubicBezTo>
                <a:close/>
                <a:moveTo>
                  <a:pt x="7211286" y="1824114"/>
                </a:moveTo>
                <a:cubicBezTo>
                  <a:pt x="7241768" y="1824114"/>
                  <a:pt x="7266478" y="1848824"/>
                  <a:pt x="7266478" y="1879305"/>
                </a:cubicBezTo>
                <a:cubicBezTo>
                  <a:pt x="7266478" y="1909786"/>
                  <a:pt x="7241768" y="1934496"/>
                  <a:pt x="7211286" y="1934496"/>
                </a:cubicBezTo>
                <a:cubicBezTo>
                  <a:pt x="7180804" y="1934496"/>
                  <a:pt x="7156094" y="1909786"/>
                  <a:pt x="7156094" y="1879305"/>
                </a:cubicBezTo>
                <a:cubicBezTo>
                  <a:pt x="7156094" y="1848824"/>
                  <a:pt x="7180804" y="1824114"/>
                  <a:pt x="7211286" y="1824114"/>
                </a:cubicBezTo>
                <a:close/>
                <a:moveTo>
                  <a:pt x="7080993" y="1824114"/>
                </a:moveTo>
                <a:cubicBezTo>
                  <a:pt x="7111475" y="1824114"/>
                  <a:pt x="7136185" y="1848824"/>
                  <a:pt x="7136185" y="1879305"/>
                </a:cubicBezTo>
                <a:cubicBezTo>
                  <a:pt x="7136185" y="1909786"/>
                  <a:pt x="7111475" y="1934496"/>
                  <a:pt x="7080993" y="1934496"/>
                </a:cubicBezTo>
                <a:cubicBezTo>
                  <a:pt x="7050511" y="1934496"/>
                  <a:pt x="7025801" y="1909786"/>
                  <a:pt x="7025801" y="1879305"/>
                </a:cubicBezTo>
                <a:cubicBezTo>
                  <a:pt x="7025801" y="1848824"/>
                  <a:pt x="7050511" y="1824114"/>
                  <a:pt x="7080993" y="1824114"/>
                </a:cubicBezTo>
                <a:close/>
                <a:moveTo>
                  <a:pt x="6947357" y="1824114"/>
                </a:moveTo>
                <a:cubicBezTo>
                  <a:pt x="6977839" y="1824114"/>
                  <a:pt x="7002549" y="1848824"/>
                  <a:pt x="7002549" y="1879305"/>
                </a:cubicBezTo>
                <a:cubicBezTo>
                  <a:pt x="7002549" y="1909786"/>
                  <a:pt x="6977839" y="1934496"/>
                  <a:pt x="6947357" y="1934496"/>
                </a:cubicBezTo>
                <a:cubicBezTo>
                  <a:pt x="6916875" y="1934496"/>
                  <a:pt x="6892165" y="1909786"/>
                  <a:pt x="6892165" y="1879305"/>
                </a:cubicBezTo>
                <a:cubicBezTo>
                  <a:pt x="6892165" y="1848824"/>
                  <a:pt x="6916875" y="1824114"/>
                  <a:pt x="6947357" y="1824114"/>
                </a:cubicBezTo>
                <a:close/>
                <a:moveTo>
                  <a:pt x="6817063" y="1824114"/>
                </a:moveTo>
                <a:cubicBezTo>
                  <a:pt x="6847545" y="1824114"/>
                  <a:pt x="6872255" y="1848824"/>
                  <a:pt x="6872255" y="1879305"/>
                </a:cubicBezTo>
                <a:cubicBezTo>
                  <a:pt x="6872255" y="1909786"/>
                  <a:pt x="6847545" y="1934496"/>
                  <a:pt x="6817063" y="1934496"/>
                </a:cubicBezTo>
                <a:cubicBezTo>
                  <a:pt x="6786581" y="1934496"/>
                  <a:pt x="6761871" y="1909786"/>
                  <a:pt x="6761871" y="1879305"/>
                </a:cubicBezTo>
                <a:cubicBezTo>
                  <a:pt x="6761871" y="1848824"/>
                  <a:pt x="6786581" y="1824114"/>
                  <a:pt x="6817063" y="1824114"/>
                </a:cubicBezTo>
                <a:close/>
                <a:moveTo>
                  <a:pt x="6683431" y="1824114"/>
                </a:moveTo>
                <a:cubicBezTo>
                  <a:pt x="6713913" y="1824114"/>
                  <a:pt x="6738623" y="1848824"/>
                  <a:pt x="6738623" y="1879305"/>
                </a:cubicBezTo>
                <a:cubicBezTo>
                  <a:pt x="6738623" y="1909786"/>
                  <a:pt x="6713913" y="1934496"/>
                  <a:pt x="6683431" y="1934496"/>
                </a:cubicBezTo>
                <a:cubicBezTo>
                  <a:pt x="6652949" y="1934496"/>
                  <a:pt x="6628239" y="1909786"/>
                  <a:pt x="6628239" y="1879305"/>
                </a:cubicBezTo>
                <a:cubicBezTo>
                  <a:pt x="6628239" y="1848824"/>
                  <a:pt x="6652949" y="1824114"/>
                  <a:pt x="6683431" y="1824114"/>
                </a:cubicBezTo>
                <a:close/>
                <a:moveTo>
                  <a:pt x="6553137" y="1824114"/>
                </a:moveTo>
                <a:cubicBezTo>
                  <a:pt x="6583619" y="1824114"/>
                  <a:pt x="6608329" y="1848824"/>
                  <a:pt x="6608329" y="1879305"/>
                </a:cubicBezTo>
                <a:cubicBezTo>
                  <a:pt x="6608329" y="1909786"/>
                  <a:pt x="6583619" y="1934496"/>
                  <a:pt x="6553137" y="1934496"/>
                </a:cubicBezTo>
                <a:cubicBezTo>
                  <a:pt x="6522655" y="1934496"/>
                  <a:pt x="6497945" y="1909786"/>
                  <a:pt x="6497945" y="1879305"/>
                </a:cubicBezTo>
                <a:cubicBezTo>
                  <a:pt x="6497945" y="1848824"/>
                  <a:pt x="6522655" y="1824114"/>
                  <a:pt x="6553137" y="1824114"/>
                </a:cubicBezTo>
                <a:close/>
                <a:moveTo>
                  <a:pt x="6289207" y="1824114"/>
                </a:moveTo>
                <a:cubicBezTo>
                  <a:pt x="6319689" y="1824114"/>
                  <a:pt x="6344399" y="1848824"/>
                  <a:pt x="6344399" y="1879305"/>
                </a:cubicBezTo>
                <a:cubicBezTo>
                  <a:pt x="6344399" y="1909786"/>
                  <a:pt x="6319689" y="1934496"/>
                  <a:pt x="6289207" y="1934496"/>
                </a:cubicBezTo>
                <a:cubicBezTo>
                  <a:pt x="6258725" y="1934496"/>
                  <a:pt x="6234015" y="1909786"/>
                  <a:pt x="6234015" y="1879305"/>
                </a:cubicBezTo>
                <a:cubicBezTo>
                  <a:pt x="6234015" y="1848824"/>
                  <a:pt x="6258725" y="1824114"/>
                  <a:pt x="6289207" y="1824114"/>
                </a:cubicBezTo>
                <a:close/>
                <a:moveTo>
                  <a:pt x="6155572" y="1824114"/>
                </a:moveTo>
                <a:cubicBezTo>
                  <a:pt x="6186054" y="1824114"/>
                  <a:pt x="6210764" y="1848824"/>
                  <a:pt x="6210764" y="1879305"/>
                </a:cubicBezTo>
                <a:cubicBezTo>
                  <a:pt x="6210764" y="1909786"/>
                  <a:pt x="6186054" y="1934496"/>
                  <a:pt x="6155572" y="1934496"/>
                </a:cubicBezTo>
                <a:cubicBezTo>
                  <a:pt x="6125090" y="1934496"/>
                  <a:pt x="6100380" y="1909786"/>
                  <a:pt x="6100380" y="1879305"/>
                </a:cubicBezTo>
                <a:cubicBezTo>
                  <a:pt x="6100380" y="1848824"/>
                  <a:pt x="6125090" y="1824114"/>
                  <a:pt x="6155572" y="1824114"/>
                </a:cubicBezTo>
                <a:close/>
                <a:moveTo>
                  <a:pt x="6021938" y="1824114"/>
                </a:moveTo>
                <a:cubicBezTo>
                  <a:pt x="6052420" y="1824114"/>
                  <a:pt x="6077130" y="1848824"/>
                  <a:pt x="6077130" y="1879305"/>
                </a:cubicBezTo>
                <a:cubicBezTo>
                  <a:pt x="6077130" y="1909786"/>
                  <a:pt x="6052420" y="1934496"/>
                  <a:pt x="6021938" y="1934496"/>
                </a:cubicBezTo>
                <a:cubicBezTo>
                  <a:pt x="5991456" y="1934496"/>
                  <a:pt x="5966746" y="1909786"/>
                  <a:pt x="5966746" y="1879305"/>
                </a:cubicBezTo>
                <a:cubicBezTo>
                  <a:pt x="5966746" y="1848824"/>
                  <a:pt x="5991456" y="1824114"/>
                  <a:pt x="6021938" y="1824114"/>
                </a:cubicBezTo>
                <a:close/>
                <a:moveTo>
                  <a:pt x="5884964" y="1824114"/>
                </a:moveTo>
                <a:cubicBezTo>
                  <a:pt x="5915446" y="1824114"/>
                  <a:pt x="5940156" y="1848824"/>
                  <a:pt x="5940156" y="1879305"/>
                </a:cubicBezTo>
                <a:cubicBezTo>
                  <a:pt x="5940156" y="1909786"/>
                  <a:pt x="5915446" y="1934496"/>
                  <a:pt x="5884964" y="1934496"/>
                </a:cubicBezTo>
                <a:cubicBezTo>
                  <a:pt x="5854482" y="1934496"/>
                  <a:pt x="5829772" y="1909786"/>
                  <a:pt x="5829772" y="1879305"/>
                </a:cubicBezTo>
                <a:cubicBezTo>
                  <a:pt x="5829772" y="1848824"/>
                  <a:pt x="5854482" y="1824114"/>
                  <a:pt x="5884964" y="1824114"/>
                </a:cubicBezTo>
                <a:close/>
                <a:moveTo>
                  <a:pt x="5754670" y="1824114"/>
                </a:moveTo>
                <a:cubicBezTo>
                  <a:pt x="5785152" y="1824114"/>
                  <a:pt x="5809862" y="1848824"/>
                  <a:pt x="5809862" y="1879305"/>
                </a:cubicBezTo>
                <a:cubicBezTo>
                  <a:pt x="5809862" y="1909786"/>
                  <a:pt x="5785152" y="1934496"/>
                  <a:pt x="5754670" y="1934496"/>
                </a:cubicBezTo>
                <a:cubicBezTo>
                  <a:pt x="5724188" y="1934496"/>
                  <a:pt x="5699478" y="1909786"/>
                  <a:pt x="5699478" y="1879305"/>
                </a:cubicBezTo>
                <a:cubicBezTo>
                  <a:pt x="5699478" y="1848824"/>
                  <a:pt x="5724188" y="1824114"/>
                  <a:pt x="5754670" y="1824114"/>
                </a:cubicBezTo>
                <a:close/>
                <a:moveTo>
                  <a:pt x="5487399" y="1824114"/>
                </a:moveTo>
                <a:cubicBezTo>
                  <a:pt x="5517881" y="1824114"/>
                  <a:pt x="5542591" y="1848824"/>
                  <a:pt x="5542591" y="1879305"/>
                </a:cubicBezTo>
                <a:cubicBezTo>
                  <a:pt x="5542591" y="1909786"/>
                  <a:pt x="5517881" y="1934496"/>
                  <a:pt x="5487399" y="1934496"/>
                </a:cubicBezTo>
                <a:cubicBezTo>
                  <a:pt x="5456917" y="1934496"/>
                  <a:pt x="5432207" y="1909786"/>
                  <a:pt x="5432207" y="1879305"/>
                </a:cubicBezTo>
                <a:cubicBezTo>
                  <a:pt x="5432207" y="1848824"/>
                  <a:pt x="5456917" y="1824114"/>
                  <a:pt x="5487399" y="1824114"/>
                </a:cubicBezTo>
                <a:close/>
                <a:moveTo>
                  <a:pt x="5357105" y="1824114"/>
                </a:moveTo>
                <a:cubicBezTo>
                  <a:pt x="5387587" y="1824114"/>
                  <a:pt x="5412297" y="1848824"/>
                  <a:pt x="5412297" y="1879305"/>
                </a:cubicBezTo>
                <a:cubicBezTo>
                  <a:pt x="5412297" y="1909786"/>
                  <a:pt x="5387587" y="1934496"/>
                  <a:pt x="5357105" y="1934496"/>
                </a:cubicBezTo>
                <a:cubicBezTo>
                  <a:pt x="5326623" y="1934496"/>
                  <a:pt x="5301913" y="1909786"/>
                  <a:pt x="5301913" y="1879305"/>
                </a:cubicBezTo>
                <a:cubicBezTo>
                  <a:pt x="5301913" y="1848824"/>
                  <a:pt x="5326623" y="1824114"/>
                  <a:pt x="5357105" y="1824114"/>
                </a:cubicBezTo>
                <a:close/>
                <a:moveTo>
                  <a:pt x="5223473" y="1824114"/>
                </a:moveTo>
                <a:cubicBezTo>
                  <a:pt x="5253955" y="1824114"/>
                  <a:pt x="5278665" y="1848824"/>
                  <a:pt x="5278665" y="1879305"/>
                </a:cubicBezTo>
                <a:cubicBezTo>
                  <a:pt x="5278665" y="1909786"/>
                  <a:pt x="5253955" y="1934496"/>
                  <a:pt x="5223473" y="1934496"/>
                </a:cubicBezTo>
                <a:cubicBezTo>
                  <a:pt x="5192991" y="1934496"/>
                  <a:pt x="5168281" y="1909786"/>
                  <a:pt x="5168281" y="1879305"/>
                </a:cubicBezTo>
                <a:cubicBezTo>
                  <a:pt x="5168281" y="1848824"/>
                  <a:pt x="5192991" y="1824114"/>
                  <a:pt x="5223473" y="1824114"/>
                </a:cubicBezTo>
                <a:close/>
                <a:moveTo>
                  <a:pt x="5093178" y="1824114"/>
                </a:moveTo>
                <a:cubicBezTo>
                  <a:pt x="5123660" y="1824114"/>
                  <a:pt x="5148370" y="1848824"/>
                  <a:pt x="5148370" y="1879305"/>
                </a:cubicBezTo>
                <a:cubicBezTo>
                  <a:pt x="5148370" y="1909786"/>
                  <a:pt x="5123660" y="1934496"/>
                  <a:pt x="5093178" y="1934496"/>
                </a:cubicBezTo>
                <a:cubicBezTo>
                  <a:pt x="5062696" y="1934496"/>
                  <a:pt x="5037986" y="1909786"/>
                  <a:pt x="5037986" y="1879305"/>
                </a:cubicBezTo>
                <a:cubicBezTo>
                  <a:pt x="5037986" y="1848824"/>
                  <a:pt x="5062696" y="1824114"/>
                  <a:pt x="5093178" y="1824114"/>
                </a:cubicBezTo>
                <a:close/>
                <a:moveTo>
                  <a:pt x="4959543" y="1824114"/>
                </a:moveTo>
                <a:cubicBezTo>
                  <a:pt x="4990025" y="1824114"/>
                  <a:pt x="5014735" y="1848824"/>
                  <a:pt x="5014735" y="1879305"/>
                </a:cubicBezTo>
                <a:cubicBezTo>
                  <a:pt x="5014735" y="1909786"/>
                  <a:pt x="4990025" y="1934496"/>
                  <a:pt x="4959543" y="1934496"/>
                </a:cubicBezTo>
                <a:cubicBezTo>
                  <a:pt x="4929061" y="1934496"/>
                  <a:pt x="4904351" y="1909786"/>
                  <a:pt x="4904351" y="1879305"/>
                </a:cubicBezTo>
                <a:cubicBezTo>
                  <a:pt x="4904351" y="1848824"/>
                  <a:pt x="4929061" y="1824114"/>
                  <a:pt x="4959543" y="1824114"/>
                </a:cubicBezTo>
                <a:close/>
                <a:moveTo>
                  <a:pt x="4829250" y="1824114"/>
                </a:moveTo>
                <a:cubicBezTo>
                  <a:pt x="4859732" y="1824114"/>
                  <a:pt x="4884442" y="1848824"/>
                  <a:pt x="4884442" y="1879305"/>
                </a:cubicBezTo>
                <a:cubicBezTo>
                  <a:pt x="4884442" y="1909786"/>
                  <a:pt x="4859732" y="1934496"/>
                  <a:pt x="4829250" y="1934496"/>
                </a:cubicBezTo>
                <a:cubicBezTo>
                  <a:pt x="4798768" y="1934496"/>
                  <a:pt x="4774058" y="1909786"/>
                  <a:pt x="4774058" y="1879305"/>
                </a:cubicBezTo>
                <a:cubicBezTo>
                  <a:pt x="4774058" y="1848824"/>
                  <a:pt x="4798768" y="1824114"/>
                  <a:pt x="4829250" y="1824114"/>
                </a:cubicBezTo>
                <a:close/>
                <a:moveTo>
                  <a:pt x="4695613" y="1824114"/>
                </a:moveTo>
                <a:cubicBezTo>
                  <a:pt x="4726095" y="1824114"/>
                  <a:pt x="4750805" y="1848824"/>
                  <a:pt x="4750805" y="1879305"/>
                </a:cubicBezTo>
                <a:cubicBezTo>
                  <a:pt x="4750805" y="1909786"/>
                  <a:pt x="4726095" y="1934496"/>
                  <a:pt x="4695613" y="1934496"/>
                </a:cubicBezTo>
                <a:cubicBezTo>
                  <a:pt x="4665131" y="1934496"/>
                  <a:pt x="4640421" y="1909786"/>
                  <a:pt x="4640421" y="1879305"/>
                </a:cubicBezTo>
                <a:cubicBezTo>
                  <a:pt x="4640421" y="1848824"/>
                  <a:pt x="4665131" y="1824114"/>
                  <a:pt x="4695613" y="1824114"/>
                </a:cubicBezTo>
                <a:close/>
                <a:moveTo>
                  <a:pt x="2834762" y="1824114"/>
                </a:moveTo>
                <a:cubicBezTo>
                  <a:pt x="2865244" y="1824114"/>
                  <a:pt x="2889954" y="1848824"/>
                  <a:pt x="2889954" y="1879305"/>
                </a:cubicBezTo>
                <a:cubicBezTo>
                  <a:pt x="2889954" y="1909786"/>
                  <a:pt x="2865244" y="1934496"/>
                  <a:pt x="2834762" y="1934496"/>
                </a:cubicBezTo>
                <a:cubicBezTo>
                  <a:pt x="2804280" y="1934496"/>
                  <a:pt x="2779570" y="1909786"/>
                  <a:pt x="2779570" y="1879305"/>
                </a:cubicBezTo>
                <a:cubicBezTo>
                  <a:pt x="2779570" y="1848824"/>
                  <a:pt x="2804280" y="1824114"/>
                  <a:pt x="2834762" y="1824114"/>
                </a:cubicBezTo>
                <a:close/>
                <a:moveTo>
                  <a:pt x="2707807" y="1824114"/>
                </a:moveTo>
                <a:cubicBezTo>
                  <a:pt x="2738289" y="1824114"/>
                  <a:pt x="2762999" y="1848824"/>
                  <a:pt x="2762999" y="1879305"/>
                </a:cubicBezTo>
                <a:cubicBezTo>
                  <a:pt x="2762999" y="1909786"/>
                  <a:pt x="2738289" y="1934496"/>
                  <a:pt x="2707807" y="1934496"/>
                </a:cubicBezTo>
                <a:cubicBezTo>
                  <a:pt x="2677325" y="1934496"/>
                  <a:pt x="2652615" y="1909786"/>
                  <a:pt x="2652615" y="1879305"/>
                </a:cubicBezTo>
                <a:cubicBezTo>
                  <a:pt x="2652615" y="1848824"/>
                  <a:pt x="2677325" y="1824114"/>
                  <a:pt x="2707807" y="1824114"/>
                </a:cubicBezTo>
                <a:close/>
                <a:moveTo>
                  <a:pt x="2570834" y="1824114"/>
                </a:moveTo>
                <a:cubicBezTo>
                  <a:pt x="2601315" y="1824114"/>
                  <a:pt x="2626025" y="1848824"/>
                  <a:pt x="2626025" y="1879305"/>
                </a:cubicBezTo>
                <a:cubicBezTo>
                  <a:pt x="2626025" y="1909786"/>
                  <a:pt x="2601315" y="1934496"/>
                  <a:pt x="2570834" y="1934496"/>
                </a:cubicBezTo>
                <a:cubicBezTo>
                  <a:pt x="2540351" y="1934496"/>
                  <a:pt x="2515641" y="1909786"/>
                  <a:pt x="2515641" y="1879305"/>
                </a:cubicBezTo>
                <a:cubicBezTo>
                  <a:pt x="2515641" y="1848824"/>
                  <a:pt x="2540351" y="1824114"/>
                  <a:pt x="2570834" y="1824114"/>
                </a:cubicBezTo>
                <a:close/>
                <a:moveTo>
                  <a:pt x="2437196" y="1824114"/>
                </a:moveTo>
                <a:cubicBezTo>
                  <a:pt x="2467679" y="1824114"/>
                  <a:pt x="2492389" y="1848824"/>
                  <a:pt x="2492389" y="1879305"/>
                </a:cubicBezTo>
                <a:cubicBezTo>
                  <a:pt x="2492389" y="1909786"/>
                  <a:pt x="2467679" y="1934496"/>
                  <a:pt x="2437196" y="1934496"/>
                </a:cubicBezTo>
                <a:cubicBezTo>
                  <a:pt x="2406715" y="1934496"/>
                  <a:pt x="2382005" y="1909786"/>
                  <a:pt x="2382005" y="1879305"/>
                </a:cubicBezTo>
                <a:cubicBezTo>
                  <a:pt x="2382005" y="1848824"/>
                  <a:pt x="2406715" y="1824114"/>
                  <a:pt x="2437196" y="1824114"/>
                </a:cubicBezTo>
                <a:close/>
                <a:moveTo>
                  <a:pt x="2303564" y="1824114"/>
                </a:moveTo>
                <a:cubicBezTo>
                  <a:pt x="2334046" y="1824114"/>
                  <a:pt x="2358756" y="1848824"/>
                  <a:pt x="2358756" y="1879305"/>
                </a:cubicBezTo>
                <a:cubicBezTo>
                  <a:pt x="2358756" y="1909786"/>
                  <a:pt x="2334046" y="1934496"/>
                  <a:pt x="2303564" y="1934496"/>
                </a:cubicBezTo>
                <a:cubicBezTo>
                  <a:pt x="2273082" y="1934496"/>
                  <a:pt x="2248372" y="1909786"/>
                  <a:pt x="2248372" y="1879305"/>
                </a:cubicBezTo>
                <a:cubicBezTo>
                  <a:pt x="2248372" y="1848824"/>
                  <a:pt x="2273082" y="1824114"/>
                  <a:pt x="2303564" y="1824114"/>
                </a:cubicBezTo>
                <a:close/>
                <a:moveTo>
                  <a:pt x="2173271" y="1824114"/>
                </a:moveTo>
                <a:cubicBezTo>
                  <a:pt x="2203753" y="1824114"/>
                  <a:pt x="2228463" y="1848824"/>
                  <a:pt x="2228463" y="1879305"/>
                </a:cubicBezTo>
                <a:cubicBezTo>
                  <a:pt x="2228463" y="1909786"/>
                  <a:pt x="2203753" y="1934496"/>
                  <a:pt x="2173271" y="1934496"/>
                </a:cubicBezTo>
                <a:cubicBezTo>
                  <a:pt x="2142789" y="1934496"/>
                  <a:pt x="2118079" y="1909786"/>
                  <a:pt x="2118079" y="1879305"/>
                </a:cubicBezTo>
                <a:cubicBezTo>
                  <a:pt x="2118079" y="1848824"/>
                  <a:pt x="2142789" y="1824114"/>
                  <a:pt x="2173271" y="1824114"/>
                </a:cubicBezTo>
                <a:close/>
                <a:moveTo>
                  <a:pt x="2039637" y="1824114"/>
                </a:moveTo>
                <a:cubicBezTo>
                  <a:pt x="2070119" y="1824114"/>
                  <a:pt x="2094830" y="1848824"/>
                  <a:pt x="2094830" y="1879305"/>
                </a:cubicBezTo>
                <a:cubicBezTo>
                  <a:pt x="2094830" y="1909786"/>
                  <a:pt x="2070119" y="1934496"/>
                  <a:pt x="2039637" y="1934496"/>
                </a:cubicBezTo>
                <a:cubicBezTo>
                  <a:pt x="2009155" y="1934496"/>
                  <a:pt x="1984445" y="1909786"/>
                  <a:pt x="1984445" y="1879305"/>
                </a:cubicBezTo>
                <a:cubicBezTo>
                  <a:pt x="1984445" y="1848824"/>
                  <a:pt x="2009155" y="1824114"/>
                  <a:pt x="2039637" y="1824114"/>
                </a:cubicBezTo>
                <a:close/>
                <a:moveTo>
                  <a:pt x="1909341" y="1824114"/>
                </a:moveTo>
                <a:cubicBezTo>
                  <a:pt x="1939823" y="1824114"/>
                  <a:pt x="1964533" y="1848824"/>
                  <a:pt x="1964533" y="1879305"/>
                </a:cubicBezTo>
                <a:cubicBezTo>
                  <a:pt x="1964533" y="1909786"/>
                  <a:pt x="1939823" y="1934496"/>
                  <a:pt x="1909341" y="1934496"/>
                </a:cubicBezTo>
                <a:cubicBezTo>
                  <a:pt x="1878859" y="1934496"/>
                  <a:pt x="1854149" y="1909786"/>
                  <a:pt x="1854149" y="1879305"/>
                </a:cubicBezTo>
                <a:cubicBezTo>
                  <a:pt x="1854149" y="1848824"/>
                  <a:pt x="1878859" y="1824114"/>
                  <a:pt x="1909341" y="1824114"/>
                </a:cubicBezTo>
                <a:close/>
                <a:moveTo>
                  <a:pt x="1779049" y="1824114"/>
                </a:moveTo>
                <a:cubicBezTo>
                  <a:pt x="1809531" y="1824114"/>
                  <a:pt x="1834241" y="1848824"/>
                  <a:pt x="1834241" y="1879305"/>
                </a:cubicBezTo>
                <a:cubicBezTo>
                  <a:pt x="1834241" y="1909786"/>
                  <a:pt x="1809531" y="1934496"/>
                  <a:pt x="1779049" y="1934496"/>
                </a:cubicBezTo>
                <a:cubicBezTo>
                  <a:pt x="1748566" y="1934496"/>
                  <a:pt x="1723856" y="1909786"/>
                  <a:pt x="1723856" y="1879305"/>
                </a:cubicBezTo>
                <a:cubicBezTo>
                  <a:pt x="1723856" y="1848824"/>
                  <a:pt x="1748566" y="1824114"/>
                  <a:pt x="1779049" y="1824114"/>
                </a:cubicBezTo>
                <a:close/>
                <a:moveTo>
                  <a:pt x="1645413" y="1824114"/>
                </a:moveTo>
                <a:cubicBezTo>
                  <a:pt x="1675895" y="1824114"/>
                  <a:pt x="1700604" y="1848824"/>
                  <a:pt x="1700604" y="1879305"/>
                </a:cubicBezTo>
                <a:cubicBezTo>
                  <a:pt x="1700604" y="1909786"/>
                  <a:pt x="1675895" y="1934496"/>
                  <a:pt x="1645413" y="1934496"/>
                </a:cubicBezTo>
                <a:cubicBezTo>
                  <a:pt x="1614930" y="1934496"/>
                  <a:pt x="1590220" y="1909786"/>
                  <a:pt x="1590220" y="1879305"/>
                </a:cubicBezTo>
                <a:cubicBezTo>
                  <a:pt x="1590220" y="1848824"/>
                  <a:pt x="1614930" y="1824114"/>
                  <a:pt x="1645413" y="1824114"/>
                </a:cubicBezTo>
                <a:close/>
                <a:moveTo>
                  <a:pt x="1515120" y="1824114"/>
                </a:moveTo>
                <a:cubicBezTo>
                  <a:pt x="1545602" y="1824114"/>
                  <a:pt x="1570311" y="1848824"/>
                  <a:pt x="1570311" y="1879305"/>
                </a:cubicBezTo>
                <a:cubicBezTo>
                  <a:pt x="1570311" y="1909786"/>
                  <a:pt x="1545602" y="1934496"/>
                  <a:pt x="1515120" y="1934496"/>
                </a:cubicBezTo>
                <a:cubicBezTo>
                  <a:pt x="1484638" y="1934496"/>
                  <a:pt x="1459927" y="1909786"/>
                  <a:pt x="1459927" y="1879305"/>
                </a:cubicBezTo>
                <a:cubicBezTo>
                  <a:pt x="1459927" y="1848824"/>
                  <a:pt x="1484638" y="1824114"/>
                  <a:pt x="1515120" y="1824114"/>
                </a:cubicBezTo>
                <a:close/>
                <a:moveTo>
                  <a:pt x="1381486" y="1824114"/>
                </a:moveTo>
                <a:cubicBezTo>
                  <a:pt x="1411968" y="1824114"/>
                  <a:pt x="1436678" y="1848824"/>
                  <a:pt x="1436678" y="1879305"/>
                </a:cubicBezTo>
                <a:cubicBezTo>
                  <a:pt x="1436678" y="1909786"/>
                  <a:pt x="1411968" y="1934496"/>
                  <a:pt x="1381486" y="1934496"/>
                </a:cubicBezTo>
                <a:cubicBezTo>
                  <a:pt x="1351005" y="1934496"/>
                  <a:pt x="1326294" y="1909786"/>
                  <a:pt x="1326294" y="1879305"/>
                </a:cubicBezTo>
                <a:cubicBezTo>
                  <a:pt x="1326294" y="1848824"/>
                  <a:pt x="1351005" y="1824114"/>
                  <a:pt x="1381486" y="1824114"/>
                </a:cubicBezTo>
                <a:close/>
                <a:moveTo>
                  <a:pt x="1251193" y="1824114"/>
                </a:moveTo>
                <a:cubicBezTo>
                  <a:pt x="1281674" y="1824114"/>
                  <a:pt x="1306386" y="1848824"/>
                  <a:pt x="1306386" y="1879305"/>
                </a:cubicBezTo>
                <a:cubicBezTo>
                  <a:pt x="1306386" y="1909786"/>
                  <a:pt x="1281674" y="1934496"/>
                  <a:pt x="1251193" y="1934496"/>
                </a:cubicBezTo>
                <a:cubicBezTo>
                  <a:pt x="1220711" y="1934496"/>
                  <a:pt x="1196001" y="1909786"/>
                  <a:pt x="1196001" y="1879305"/>
                </a:cubicBezTo>
                <a:cubicBezTo>
                  <a:pt x="1196001" y="1848824"/>
                  <a:pt x="1220711" y="1824114"/>
                  <a:pt x="1251193" y="1824114"/>
                </a:cubicBezTo>
                <a:close/>
                <a:moveTo>
                  <a:pt x="4565336" y="1824106"/>
                </a:moveTo>
                <a:cubicBezTo>
                  <a:pt x="4595818" y="1824106"/>
                  <a:pt x="4620528" y="1848816"/>
                  <a:pt x="4620528" y="1879297"/>
                </a:cubicBezTo>
                <a:cubicBezTo>
                  <a:pt x="4620528" y="1909778"/>
                  <a:pt x="4595818" y="1934488"/>
                  <a:pt x="4565336" y="1934488"/>
                </a:cubicBezTo>
                <a:cubicBezTo>
                  <a:pt x="4534854" y="1934488"/>
                  <a:pt x="4510144" y="1909778"/>
                  <a:pt x="4510144" y="1879297"/>
                </a:cubicBezTo>
                <a:cubicBezTo>
                  <a:pt x="4510144" y="1848816"/>
                  <a:pt x="4534854" y="1824106"/>
                  <a:pt x="4565336" y="1824106"/>
                </a:cubicBezTo>
                <a:close/>
                <a:moveTo>
                  <a:pt x="4431689" y="1824098"/>
                </a:moveTo>
                <a:cubicBezTo>
                  <a:pt x="4462171" y="1824098"/>
                  <a:pt x="4486881" y="1848808"/>
                  <a:pt x="4486881" y="1879289"/>
                </a:cubicBezTo>
                <a:cubicBezTo>
                  <a:pt x="4486881" y="1909770"/>
                  <a:pt x="4462171" y="1934480"/>
                  <a:pt x="4431689" y="1934480"/>
                </a:cubicBezTo>
                <a:cubicBezTo>
                  <a:pt x="4401207" y="1934480"/>
                  <a:pt x="4376497" y="1909770"/>
                  <a:pt x="4376497" y="1879289"/>
                </a:cubicBezTo>
                <a:cubicBezTo>
                  <a:pt x="4376497" y="1848808"/>
                  <a:pt x="4401207" y="1824098"/>
                  <a:pt x="4431689" y="1824098"/>
                </a:cubicBezTo>
                <a:close/>
                <a:moveTo>
                  <a:pt x="8801537" y="1707182"/>
                </a:moveTo>
                <a:cubicBezTo>
                  <a:pt x="8832019" y="1707182"/>
                  <a:pt x="8856729" y="1731892"/>
                  <a:pt x="8856729" y="1762373"/>
                </a:cubicBezTo>
                <a:cubicBezTo>
                  <a:pt x="8856729" y="1792854"/>
                  <a:pt x="8832019" y="1817564"/>
                  <a:pt x="8801537" y="1817564"/>
                </a:cubicBezTo>
                <a:cubicBezTo>
                  <a:pt x="8771055" y="1817564"/>
                  <a:pt x="8746345" y="1792854"/>
                  <a:pt x="8746345" y="1762373"/>
                </a:cubicBezTo>
                <a:cubicBezTo>
                  <a:pt x="8746345" y="1731892"/>
                  <a:pt x="8771055" y="1707182"/>
                  <a:pt x="8801537" y="1707182"/>
                </a:cubicBezTo>
                <a:close/>
                <a:moveTo>
                  <a:pt x="8671243" y="1707182"/>
                </a:moveTo>
                <a:cubicBezTo>
                  <a:pt x="8701725" y="1707182"/>
                  <a:pt x="8726435" y="1731892"/>
                  <a:pt x="8726435" y="1762373"/>
                </a:cubicBezTo>
                <a:cubicBezTo>
                  <a:pt x="8726435" y="1792854"/>
                  <a:pt x="8701725" y="1817564"/>
                  <a:pt x="8671243" y="1817564"/>
                </a:cubicBezTo>
                <a:cubicBezTo>
                  <a:pt x="8640761" y="1817564"/>
                  <a:pt x="8616051" y="1792854"/>
                  <a:pt x="8616051" y="1762373"/>
                </a:cubicBezTo>
                <a:cubicBezTo>
                  <a:pt x="8616051" y="1731892"/>
                  <a:pt x="8640761" y="1707182"/>
                  <a:pt x="8671243" y="1707182"/>
                </a:cubicBezTo>
                <a:close/>
                <a:moveTo>
                  <a:pt x="8537609" y="1707182"/>
                </a:moveTo>
                <a:cubicBezTo>
                  <a:pt x="8568091" y="1707182"/>
                  <a:pt x="8592801" y="1731892"/>
                  <a:pt x="8592801" y="1762373"/>
                </a:cubicBezTo>
                <a:cubicBezTo>
                  <a:pt x="8592801" y="1792854"/>
                  <a:pt x="8568091" y="1817564"/>
                  <a:pt x="8537609" y="1817564"/>
                </a:cubicBezTo>
                <a:cubicBezTo>
                  <a:pt x="8507127" y="1817564"/>
                  <a:pt x="8482417" y="1792854"/>
                  <a:pt x="8482417" y="1762373"/>
                </a:cubicBezTo>
                <a:cubicBezTo>
                  <a:pt x="8482417" y="1731892"/>
                  <a:pt x="8507127" y="1707182"/>
                  <a:pt x="8537609" y="1707182"/>
                </a:cubicBezTo>
                <a:close/>
                <a:moveTo>
                  <a:pt x="8407318" y="1707182"/>
                </a:moveTo>
                <a:cubicBezTo>
                  <a:pt x="8437800" y="1707182"/>
                  <a:pt x="8462510" y="1731892"/>
                  <a:pt x="8462510" y="1762373"/>
                </a:cubicBezTo>
                <a:cubicBezTo>
                  <a:pt x="8462510" y="1792854"/>
                  <a:pt x="8437800" y="1817564"/>
                  <a:pt x="8407318" y="1817564"/>
                </a:cubicBezTo>
                <a:cubicBezTo>
                  <a:pt x="8376836" y="1817564"/>
                  <a:pt x="8352126" y="1792854"/>
                  <a:pt x="8352126" y="1762373"/>
                </a:cubicBezTo>
                <a:cubicBezTo>
                  <a:pt x="8352126" y="1731892"/>
                  <a:pt x="8376836" y="1707182"/>
                  <a:pt x="8407318" y="1707182"/>
                </a:cubicBezTo>
                <a:close/>
                <a:moveTo>
                  <a:pt x="8273682" y="1707182"/>
                </a:moveTo>
                <a:cubicBezTo>
                  <a:pt x="8304164" y="1707182"/>
                  <a:pt x="8328874" y="1731892"/>
                  <a:pt x="8328874" y="1762373"/>
                </a:cubicBezTo>
                <a:cubicBezTo>
                  <a:pt x="8328874" y="1792854"/>
                  <a:pt x="8304164" y="1817564"/>
                  <a:pt x="8273682" y="1817564"/>
                </a:cubicBezTo>
                <a:cubicBezTo>
                  <a:pt x="8243200" y="1817564"/>
                  <a:pt x="8218490" y="1792854"/>
                  <a:pt x="8218490" y="1762373"/>
                </a:cubicBezTo>
                <a:cubicBezTo>
                  <a:pt x="8218490" y="1731892"/>
                  <a:pt x="8243200" y="1707182"/>
                  <a:pt x="8273682" y="1707182"/>
                </a:cubicBezTo>
                <a:close/>
                <a:moveTo>
                  <a:pt x="8143386" y="1707182"/>
                </a:moveTo>
                <a:cubicBezTo>
                  <a:pt x="8173868" y="1707182"/>
                  <a:pt x="8198578" y="1731892"/>
                  <a:pt x="8198578" y="1762373"/>
                </a:cubicBezTo>
                <a:cubicBezTo>
                  <a:pt x="8198578" y="1792854"/>
                  <a:pt x="8173868" y="1817564"/>
                  <a:pt x="8143386" y="1817564"/>
                </a:cubicBezTo>
                <a:cubicBezTo>
                  <a:pt x="8112904" y="1817564"/>
                  <a:pt x="8088194" y="1792854"/>
                  <a:pt x="8088194" y="1762373"/>
                </a:cubicBezTo>
                <a:cubicBezTo>
                  <a:pt x="8088194" y="1731892"/>
                  <a:pt x="8112904" y="1707182"/>
                  <a:pt x="8143386" y="1707182"/>
                </a:cubicBezTo>
                <a:close/>
                <a:moveTo>
                  <a:pt x="8009752" y="1707182"/>
                </a:moveTo>
                <a:cubicBezTo>
                  <a:pt x="8040234" y="1707182"/>
                  <a:pt x="8064944" y="1731892"/>
                  <a:pt x="8064944" y="1762373"/>
                </a:cubicBezTo>
                <a:cubicBezTo>
                  <a:pt x="8064944" y="1792854"/>
                  <a:pt x="8040234" y="1817564"/>
                  <a:pt x="8009752" y="1817564"/>
                </a:cubicBezTo>
                <a:cubicBezTo>
                  <a:pt x="7979270" y="1817564"/>
                  <a:pt x="7954560" y="1792854"/>
                  <a:pt x="7954560" y="1762373"/>
                </a:cubicBezTo>
                <a:cubicBezTo>
                  <a:pt x="7954560" y="1731892"/>
                  <a:pt x="7979270" y="1707182"/>
                  <a:pt x="8009752" y="1707182"/>
                </a:cubicBezTo>
                <a:close/>
                <a:moveTo>
                  <a:pt x="7876117" y="1707182"/>
                </a:moveTo>
                <a:cubicBezTo>
                  <a:pt x="7906599" y="1707182"/>
                  <a:pt x="7931309" y="1731892"/>
                  <a:pt x="7931309" y="1762373"/>
                </a:cubicBezTo>
                <a:cubicBezTo>
                  <a:pt x="7931309" y="1792854"/>
                  <a:pt x="7906599" y="1817564"/>
                  <a:pt x="7876117" y="1817564"/>
                </a:cubicBezTo>
                <a:cubicBezTo>
                  <a:pt x="7845635" y="1817564"/>
                  <a:pt x="7820925" y="1792854"/>
                  <a:pt x="7820925" y="1762373"/>
                </a:cubicBezTo>
                <a:cubicBezTo>
                  <a:pt x="7820925" y="1731892"/>
                  <a:pt x="7845635" y="1707182"/>
                  <a:pt x="7876117" y="1707182"/>
                </a:cubicBezTo>
                <a:close/>
                <a:moveTo>
                  <a:pt x="7745824" y="1707182"/>
                </a:moveTo>
                <a:cubicBezTo>
                  <a:pt x="7776306" y="1707182"/>
                  <a:pt x="7801016" y="1731892"/>
                  <a:pt x="7801016" y="1762373"/>
                </a:cubicBezTo>
                <a:cubicBezTo>
                  <a:pt x="7801016" y="1792854"/>
                  <a:pt x="7776306" y="1817564"/>
                  <a:pt x="7745824" y="1817564"/>
                </a:cubicBezTo>
                <a:cubicBezTo>
                  <a:pt x="7715342" y="1817564"/>
                  <a:pt x="7690632" y="1792854"/>
                  <a:pt x="7690632" y="1762373"/>
                </a:cubicBezTo>
                <a:cubicBezTo>
                  <a:pt x="7690632" y="1731892"/>
                  <a:pt x="7715342" y="1707182"/>
                  <a:pt x="7745824" y="1707182"/>
                </a:cubicBezTo>
                <a:close/>
                <a:moveTo>
                  <a:pt x="7608849" y="1707182"/>
                </a:moveTo>
                <a:cubicBezTo>
                  <a:pt x="7639331" y="1707182"/>
                  <a:pt x="7664041" y="1731892"/>
                  <a:pt x="7664041" y="1762373"/>
                </a:cubicBezTo>
                <a:cubicBezTo>
                  <a:pt x="7664041" y="1792854"/>
                  <a:pt x="7639331" y="1817564"/>
                  <a:pt x="7608849" y="1817564"/>
                </a:cubicBezTo>
                <a:cubicBezTo>
                  <a:pt x="7578367" y="1817564"/>
                  <a:pt x="7553657" y="1792854"/>
                  <a:pt x="7553657" y="1762373"/>
                </a:cubicBezTo>
                <a:cubicBezTo>
                  <a:pt x="7553657" y="1731892"/>
                  <a:pt x="7578367" y="1707182"/>
                  <a:pt x="7608849" y="1707182"/>
                </a:cubicBezTo>
                <a:close/>
                <a:moveTo>
                  <a:pt x="7481895" y="1707182"/>
                </a:moveTo>
                <a:cubicBezTo>
                  <a:pt x="7512377" y="1707182"/>
                  <a:pt x="7537087" y="1731892"/>
                  <a:pt x="7537087" y="1762373"/>
                </a:cubicBezTo>
                <a:cubicBezTo>
                  <a:pt x="7537087" y="1792854"/>
                  <a:pt x="7512377" y="1817564"/>
                  <a:pt x="7481895" y="1817564"/>
                </a:cubicBezTo>
                <a:cubicBezTo>
                  <a:pt x="7451413" y="1817564"/>
                  <a:pt x="7426703" y="1792854"/>
                  <a:pt x="7426703" y="1762373"/>
                </a:cubicBezTo>
                <a:cubicBezTo>
                  <a:pt x="7426703" y="1731892"/>
                  <a:pt x="7451413" y="1707182"/>
                  <a:pt x="7481895" y="1707182"/>
                </a:cubicBezTo>
                <a:close/>
                <a:moveTo>
                  <a:pt x="7341579" y="1707182"/>
                </a:moveTo>
                <a:cubicBezTo>
                  <a:pt x="7372061" y="1707182"/>
                  <a:pt x="7396771" y="1731892"/>
                  <a:pt x="7396771" y="1762373"/>
                </a:cubicBezTo>
                <a:cubicBezTo>
                  <a:pt x="7396771" y="1792854"/>
                  <a:pt x="7372061" y="1817564"/>
                  <a:pt x="7341579" y="1817564"/>
                </a:cubicBezTo>
                <a:cubicBezTo>
                  <a:pt x="7311097" y="1817564"/>
                  <a:pt x="7286387" y="1792854"/>
                  <a:pt x="7286387" y="1762373"/>
                </a:cubicBezTo>
                <a:cubicBezTo>
                  <a:pt x="7286387" y="1731892"/>
                  <a:pt x="7311097" y="1707182"/>
                  <a:pt x="7341579" y="1707182"/>
                </a:cubicBezTo>
                <a:close/>
                <a:moveTo>
                  <a:pt x="7211286" y="1707182"/>
                </a:moveTo>
                <a:cubicBezTo>
                  <a:pt x="7241768" y="1707182"/>
                  <a:pt x="7266478" y="1731892"/>
                  <a:pt x="7266478" y="1762373"/>
                </a:cubicBezTo>
                <a:cubicBezTo>
                  <a:pt x="7266478" y="1792854"/>
                  <a:pt x="7241768" y="1817564"/>
                  <a:pt x="7211286" y="1817564"/>
                </a:cubicBezTo>
                <a:cubicBezTo>
                  <a:pt x="7180804" y="1817564"/>
                  <a:pt x="7156094" y="1792854"/>
                  <a:pt x="7156094" y="1762373"/>
                </a:cubicBezTo>
                <a:cubicBezTo>
                  <a:pt x="7156094" y="1731892"/>
                  <a:pt x="7180804" y="1707182"/>
                  <a:pt x="7211286" y="1707182"/>
                </a:cubicBezTo>
                <a:close/>
                <a:moveTo>
                  <a:pt x="7080993" y="1707182"/>
                </a:moveTo>
                <a:cubicBezTo>
                  <a:pt x="7111475" y="1707182"/>
                  <a:pt x="7136185" y="1731892"/>
                  <a:pt x="7136185" y="1762373"/>
                </a:cubicBezTo>
                <a:cubicBezTo>
                  <a:pt x="7136185" y="1792854"/>
                  <a:pt x="7111475" y="1817564"/>
                  <a:pt x="7080993" y="1817564"/>
                </a:cubicBezTo>
                <a:cubicBezTo>
                  <a:pt x="7050511" y="1817564"/>
                  <a:pt x="7025801" y="1792854"/>
                  <a:pt x="7025801" y="1762373"/>
                </a:cubicBezTo>
                <a:cubicBezTo>
                  <a:pt x="7025801" y="1731892"/>
                  <a:pt x="7050511" y="1707182"/>
                  <a:pt x="7080993" y="1707182"/>
                </a:cubicBezTo>
                <a:close/>
                <a:moveTo>
                  <a:pt x="6947357" y="1707182"/>
                </a:moveTo>
                <a:cubicBezTo>
                  <a:pt x="6977839" y="1707182"/>
                  <a:pt x="7002549" y="1731892"/>
                  <a:pt x="7002549" y="1762373"/>
                </a:cubicBezTo>
                <a:cubicBezTo>
                  <a:pt x="7002549" y="1792854"/>
                  <a:pt x="6977839" y="1817564"/>
                  <a:pt x="6947357" y="1817564"/>
                </a:cubicBezTo>
                <a:cubicBezTo>
                  <a:pt x="6916875" y="1817564"/>
                  <a:pt x="6892165" y="1792854"/>
                  <a:pt x="6892165" y="1762373"/>
                </a:cubicBezTo>
                <a:cubicBezTo>
                  <a:pt x="6892165" y="1731892"/>
                  <a:pt x="6916875" y="1707182"/>
                  <a:pt x="6947357" y="1707182"/>
                </a:cubicBezTo>
                <a:close/>
                <a:moveTo>
                  <a:pt x="6817063" y="1707182"/>
                </a:moveTo>
                <a:cubicBezTo>
                  <a:pt x="6847545" y="1707182"/>
                  <a:pt x="6872255" y="1731892"/>
                  <a:pt x="6872255" y="1762373"/>
                </a:cubicBezTo>
                <a:cubicBezTo>
                  <a:pt x="6872255" y="1792854"/>
                  <a:pt x="6847545" y="1817564"/>
                  <a:pt x="6817063" y="1817564"/>
                </a:cubicBezTo>
                <a:cubicBezTo>
                  <a:pt x="6786581" y="1817564"/>
                  <a:pt x="6761871" y="1792854"/>
                  <a:pt x="6761871" y="1762373"/>
                </a:cubicBezTo>
                <a:cubicBezTo>
                  <a:pt x="6761871" y="1731892"/>
                  <a:pt x="6786581" y="1707182"/>
                  <a:pt x="6817063" y="1707182"/>
                </a:cubicBezTo>
                <a:close/>
                <a:moveTo>
                  <a:pt x="6683431" y="1707182"/>
                </a:moveTo>
                <a:cubicBezTo>
                  <a:pt x="6713913" y="1707182"/>
                  <a:pt x="6738623" y="1731892"/>
                  <a:pt x="6738623" y="1762373"/>
                </a:cubicBezTo>
                <a:cubicBezTo>
                  <a:pt x="6738623" y="1792854"/>
                  <a:pt x="6713913" y="1817564"/>
                  <a:pt x="6683431" y="1817564"/>
                </a:cubicBezTo>
                <a:cubicBezTo>
                  <a:pt x="6652949" y="1817564"/>
                  <a:pt x="6628239" y="1792854"/>
                  <a:pt x="6628239" y="1762373"/>
                </a:cubicBezTo>
                <a:cubicBezTo>
                  <a:pt x="6628239" y="1731892"/>
                  <a:pt x="6652949" y="1707182"/>
                  <a:pt x="6683431" y="1707182"/>
                </a:cubicBezTo>
                <a:close/>
                <a:moveTo>
                  <a:pt x="6553137" y="1707182"/>
                </a:moveTo>
                <a:cubicBezTo>
                  <a:pt x="6583619" y="1707182"/>
                  <a:pt x="6608329" y="1731892"/>
                  <a:pt x="6608329" y="1762373"/>
                </a:cubicBezTo>
                <a:cubicBezTo>
                  <a:pt x="6608329" y="1792854"/>
                  <a:pt x="6583619" y="1817564"/>
                  <a:pt x="6553137" y="1817564"/>
                </a:cubicBezTo>
                <a:cubicBezTo>
                  <a:pt x="6522655" y="1817564"/>
                  <a:pt x="6497945" y="1792854"/>
                  <a:pt x="6497945" y="1762373"/>
                </a:cubicBezTo>
                <a:cubicBezTo>
                  <a:pt x="6497945" y="1731892"/>
                  <a:pt x="6522655" y="1707182"/>
                  <a:pt x="6553137" y="1707182"/>
                </a:cubicBezTo>
                <a:close/>
                <a:moveTo>
                  <a:pt x="6419502" y="1707182"/>
                </a:moveTo>
                <a:cubicBezTo>
                  <a:pt x="6449984" y="1707182"/>
                  <a:pt x="6474694" y="1731892"/>
                  <a:pt x="6474694" y="1762373"/>
                </a:cubicBezTo>
                <a:cubicBezTo>
                  <a:pt x="6474694" y="1792854"/>
                  <a:pt x="6449984" y="1817564"/>
                  <a:pt x="6419502" y="1817564"/>
                </a:cubicBezTo>
                <a:cubicBezTo>
                  <a:pt x="6389020" y="1817564"/>
                  <a:pt x="6364310" y="1792854"/>
                  <a:pt x="6364310" y="1762373"/>
                </a:cubicBezTo>
                <a:cubicBezTo>
                  <a:pt x="6364310" y="1731892"/>
                  <a:pt x="6389020" y="1707182"/>
                  <a:pt x="6419502" y="1707182"/>
                </a:cubicBezTo>
                <a:close/>
                <a:moveTo>
                  <a:pt x="6289207" y="1707182"/>
                </a:moveTo>
                <a:cubicBezTo>
                  <a:pt x="6319689" y="1707182"/>
                  <a:pt x="6344399" y="1731892"/>
                  <a:pt x="6344399" y="1762373"/>
                </a:cubicBezTo>
                <a:cubicBezTo>
                  <a:pt x="6344399" y="1792854"/>
                  <a:pt x="6319689" y="1817564"/>
                  <a:pt x="6289207" y="1817564"/>
                </a:cubicBezTo>
                <a:cubicBezTo>
                  <a:pt x="6258725" y="1817564"/>
                  <a:pt x="6234015" y="1792854"/>
                  <a:pt x="6234015" y="1762373"/>
                </a:cubicBezTo>
                <a:cubicBezTo>
                  <a:pt x="6234015" y="1731892"/>
                  <a:pt x="6258725" y="1707182"/>
                  <a:pt x="6289207" y="1707182"/>
                </a:cubicBezTo>
                <a:close/>
                <a:moveTo>
                  <a:pt x="6155572" y="1707182"/>
                </a:moveTo>
                <a:cubicBezTo>
                  <a:pt x="6186054" y="1707182"/>
                  <a:pt x="6210764" y="1731892"/>
                  <a:pt x="6210764" y="1762373"/>
                </a:cubicBezTo>
                <a:cubicBezTo>
                  <a:pt x="6210764" y="1792854"/>
                  <a:pt x="6186054" y="1817564"/>
                  <a:pt x="6155572" y="1817564"/>
                </a:cubicBezTo>
                <a:cubicBezTo>
                  <a:pt x="6125090" y="1817564"/>
                  <a:pt x="6100380" y="1792854"/>
                  <a:pt x="6100380" y="1762373"/>
                </a:cubicBezTo>
                <a:cubicBezTo>
                  <a:pt x="6100380" y="1731892"/>
                  <a:pt x="6125090" y="1707182"/>
                  <a:pt x="6155572" y="1707182"/>
                </a:cubicBezTo>
                <a:close/>
                <a:moveTo>
                  <a:pt x="6021938" y="1707182"/>
                </a:moveTo>
                <a:cubicBezTo>
                  <a:pt x="6052420" y="1707182"/>
                  <a:pt x="6077130" y="1731892"/>
                  <a:pt x="6077130" y="1762373"/>
                </a:cubicBezTo>
                <a:cubicBezTo>
                  <a:pt x="6077130" y="1792854"/>
                  <a:pt x="6052420" y="1817564"/>
                  <a:pt x="6021938" y="1817564"/>
                </a:cubicBezTo>
                <a:cubicBezTo>
                  <a:pt x="5991456" y="1817564"/>
                  <a:pt x="5966746" y="1792854"/>
                  <a:pt x="5966746" y="1762373"/>
                </a:cubicBezTo>
                <a:cubicBezTo>
                  <a:pt x="5966746" y="1731892"/>
                  <a:pt x="5991456" y="1707182"/>
                  <a:pt x="6021938" y="1707182"/>
                </a:cubicBezTo>
                <a:close/>
                <a:moveTo>
                  <a:pt x="5884964" y="1707182"/>
                </a:moveTo>
                <a:cubicBezTo>
                  <a:pt x="5915446" y="1707182"/>
                  <a:pt x="5940156" y="1731892"/>
                  <a:pt x="5940156" y="1762373"/>
                </a:cubicBezTo>
                <a:cubicBezTo>
                  <a:pt x="5940156" y="1792854"/>
                  <a:pt x="5915446" y="1817564"/>
                  <a:pt x="5884964" y="1817564"/>
                </a:cubicBezTo>
                <a:cubicBezTo>
                  <a:pt x="5854482" y="1817564"/>
                  <a:pt x="5829772" y="1792854"/>
                  <a:pt x="5829772" y="1762373"/>
                </a:cubicBezTo>
                <a:cubicBezTo>
                  <a:pt x="5829772" y="1731892"/>
                  <a:pt x="5854482" y="1707182"/>
                  <a:pt x="5884964" y="1707182"/>
                </a:cubicBezTo>
                <a:close/>
                <a:moveTo>
                  <a:pt x="5754670" y="1707182"/>
                </a:moveTo>
                <a:cubicBezTo>
                  <a:pt x="5785152" y="1707182"/>
                  <a:pt x="5809862" y="1731892"/>
                  <a:pt x="5809862" y="1762373"/>
                </a:cubicBezTo>
                <a:cubicBezTo>
                  <a:pt x="5809862" y="1792854"/>
                  <a:pt x="5785152" y="1817564"/>
                  <a:pt x="5754670" y="1817564"/>
                </a:cubicBezTo>
                <a:cubicBezTo>
                  <a:pt x="5724188" y="1817564"/>
                  <a:pt x="5699478" y="1792854"/>
                  <a:pt x="5699478" y="1762373"/>
                </a:cubicBezTo>
                <a:cubicBezTo>
                  <a:pt x="5699478" y="1731892"/>
                  <a:pt x="5724188" y="1707182"/>
                  <a:pt x="5754670" y="1707182"/>
                </a:cubicBezTo>
                <a:close/>
                <a:moveTo>
                  <a:pt x="5621035" y="1707182"/>
                </a:moveTo>
                <a:cubicBezTo>
                  <a:pt x="5651517" y="1707182"/>
                  <a:pt x="5676227" y="1731892"/>
                  <a:pt x="5676227" y="1762373"/>
                </a:cubicBezTo>
                <a:cubicBezTo>
                  <a:pt x="5676227" y="1792854"/>
                  <a:pt x="5651517" y="1817564"/>
                  <a:pt x="5621035" y="1817564"/>
                </a:cubicBezTo>
                <a:cubicBezTo>
                  <a:pt x="5590553" y="1817564"/>
                  <a:pt x="5565843" y="1792854"/>
                  <a:pt x="5565843" y="1762373"/>
                </a:cubicBezTo>
                <a:cubicBezTo>
                  <a:pt x="5565843" y="1731892"/>
                  <a:pt x="5590553" y="1707182"/>
                  <a:pt x="5621035" y="1707182"/>
                </a:cubicBezTo>
                <a:close/>
                <a:moveTo>
                  <a:pt x="5487399" y="1707182"/>
                </a:moveTo>
                <a:cubicBezTo>
                  <a:pt x="5517881" y="1707182"/>
                  <a:pt x="5542591" y="1731892"/>
                  <a:pt x="5542591" y="1762373"/>
                </a:cubicBezTo>
                <a:cubicBezTo>
                  <a:pt x="5542591" y="1792854"/>
                  <a:pt x="5517881" y="1817564"/>
                  <a:pt x="5487399" y="1817564"/>
                </a:cubicBezTo>
                <a:cubicBezTo>
                  <a:pt x="5456917" y="1817564"/>
                  <a:pt x="5432207" y="1792854"/>
                  <a:pt x="5432207" y="1762373"/>
                </a:cubicBezTo>
                <a:cubicBezTo>
                  <a:pt x="5432207" y="1731892"/>
                  <a:pt x="5456917" y="1707182"/>
                  <a:pt x="5487399" y="1707182"/>
                </a:cubicBezTo>
                <a:close/>
                <a:moveTo>
                  <a:pt x="5357105" y="1707182"/>
                </a:moveTo>
                <a:cubicBezTo>
                  <a:pt x="5387587" y="1707182"/>
                  <a:pt x="5412297" y="1731892"/>
                  <a:pt x="5412297" y="1762373"/>
                </a:cubicBezTo>
                <a:cubicBezTo>
                  <a:pt x="5412297" y="1792854"/>
                  <a:pt x="5387587" y="1817564"/>
                  <a:pt x="5357105" y="1817564"/>
                </a:cubicBezTo>
                <a:cubicBezTo>
                  <a:pt x="5326623" y="1817564"/>
                  <a:pt x="5301913" y="1792854"/>
                  <a:pt x="5301913" y="1762373"/>
                </a:cubicBezTo>
                <a:cubicBezTo>
                  <a:pt x="5301913" y="1731892"/>
                  <a:pt x="5326623" y="1707182"/>
                  <a:pt x="5357105" y="1707182"/>
                </a:cubicBezTo>
                <a:close/>
                <a:moveTo>
                  <a:pt x="5223473" y="1707182"/>
                </a:moveTo>
                <a:cubicBezTo>
                  <a:pt x="5253955" y="1707182"/>
                  <a:pt x="5278665" y="1731892"/>
                  <a:pt x="5278665" y="1762373"/>
                </a:cubicBezTo>
                <a:cubicBezTo>
                  <a:pt x="5278665" y="1792854"/>
                  <a:pt x="5253955" y="1817564"/>
                  <a:pt x="5223473" y="1817564"/>
                </a:cubicBezTo>
                <a:cubicBezTo>
                  <a:pt x="5192991" y="1817564"/>
                  <a:pt x="5168281" y="1792854"/>
                  <a:pt x="5168281" y="1762373"/>
                </a:cubicBezTo>
                <a:cubicBezTo>
                  <a:pt x="5168281" y="1731892"/>
                  <a:pt x="5192991" y="1707182"/>
                  <a:pt x="5223473" y="1707182"/>
                </a:cubicBezTo>
                <a:close/>
                <a:moveTo>
                  <a:pt x="5093178" y="1707182"/>
                </a:moveTo>
                <a:cubicBezTo>
                  <a:pt x="5123660" y="1707182"/>
                  <a:pt x="5148370" y="1731892"/>
                  <a:pt x="5148370" y="1762373"/>
                </a:cubicBezTo>
                <a:cubicBezTo>
                  <a:pt x="5148370" y="1792854"/>
                  <a:pt x="5123660" y="1817564"/>
                  <a:pt x="5093178" y="1817564"/>
                </a:cubicBezTo>
                <a:cubicBezTo>
                  <a:pt x="5062696" y="1817564"/>
                  <a:pt x="5037986" y="1792854"/>
                  <a:pt x="5037986" y="1762373"/>
                </a:cubicBezTo>
                <a:cubicBezTo>
                  <a:pt x="5037986" y="1731892"/>
                  <a:pt x="5062696" y="1707182"/>
                  <a:pt x="5093178" y="1707182"/>
                </a:cubicBezTo>
                <a:close/>
                <a:moveTo>
                  <a:pt x="4959543" y="1707182"/>
                </a:moveTo>
                <a:cubicBezTo>
                  <a:pt x="4990025" y="1707182"/>
                  <a:pt x="5014735" y="1731892"/>
                  <a:pt x="5014735" y="1762373"/>
                </a:cubicBezTo>
                <a:cubicBezTo>
                  <a:pt x="5014735" y="1792854"/>
                  <a:pt x="4990025" y="1817564"/>
                  <a:pt x="4959543" y="1817564"/>
                </a:cubicBezTo>
                <a:cubicBezTo>
                  <a:pt x="4929061" y="1817564"/>
                  <a:pt x="4904351" y="1792854"/>
                  <a:pt x="4904351" y="1762373"/>
                </a:cubicBezTo>
                <a:cubicBezTo>
                  <a:pt x="4904351" y="1731892"/>
                  <a:pt x="4929061" y="1707182"/>
                  <a:pt x="4959543" y="1707182"/>
                </a:cubicBezTo>
                <a:close/>
                <a:moveTo>
                  <a:pt x="4829251" y="1707182"/>
                </a:moveTo>
                <a:cubicBezTo>
                  <a:pt x="4859733" y="1707182"/>
                  <a:pt x="4884443" y="1731892"/>
                  <a:pt x="4884443" y="1762373"/>
                </a:cubicBezTo>
                <a:cubicBezTo>
                  <a:pt x="4884443" y="1792854"/>
                  <a:pt x="4859733" y="1817564"/>
                  <a:pt x="4829251" y="1817564"/>
                </a:cubicBezTo>
                <a:cubicBezTo>
                  <a:pt x="4798769" y="1817564"/>
                  <a:pt x="4774059" y="1792854"/>
                  <a:pt x="4774059" y="1762373"/>
                </a:cubicBezTo>
                <a:cubicBezTo>
                  <a:pt x="4774059" y="1731892"/>
                  <a:pt x="4798769" y="1707182"/>
                  <a:pt x="4829251" y="1707182"/>
                </a:cubicBezTo>
                <a:close/>
                <a:moveTo>
                  <a:pt x="4695613" y="1707182"/>
                </a:moveTo>
                <a:cubicBezTo>
                  <a:pt x="4726095" y="1707182"/>
                  <a:pt x="4750805" y="1731892"/>
                  <a:pt x="4750805" y="1762373"/>
                </a:cubicBezTo>
                <a:cubicBezTo>
                  <a:pt x="4750805" y="1792854"/>
                  <a:pt x="4726095" y="1817564"/>
                  <a:pt x="4695613" y="1817564"/>
                </a:cubicBezTo>
                <a:cubicBezTo>
                  <a:pt x="4665131" y="1817564"/>
                  <a:pt x="4640421" y="1792854"/>
                  <a:pt x="4640421" y="1762373"/>
                </a:cubicBezTo>
                <a:cubicBezTo>
                  <a:pt x="4640421" y="1731892"/>
                  <a:pt x="4665131" y="1707182"/>
                  <a:pt x="4695613" y="1707182"/>
                </a:cubicBezTo>
                <a:close/>
                <a:moveTo>
                  <a:pt x="3098681" y="1707182"/>
                </a:moveTo>
                <a:cubicBezTo>
                  <a:pt x="3129163" y="1707182"/>
                  <a:pt x="3153873" y="1731892"/>
                  <a:pt x="3153873" y="1762373"/>
                </a:cubicBezTo>
                <a:cubicBezTo>
                  <a:pt x="3153873" y="1792854"/>
                  <a:pt x="3129163" y="1817564"/>
                  <a:pt x="3098681" y="1817564"/>
                </a:cubicBezTo>
                <a:cubicBezTo>
                  <a:pt x="3068199" y="1817564"/>
                  <a:pt x="3043489" y="1792854"/>
                  <a:pt x="3043489" y="1762373"/>
                </a:cubicBezTo>
                <a:cubicBezTo>
                  <a:pt x="3043489" y="1731892"/>
                  <a:pt x="3068199" y="1707182"/>
                  <a:pt x="3098681" y="1707182"/>
                </a:cubicBezTo>
                <a:close/>
                <a:moveTo>
                  <a:pt x="2971729" y="1707182"/>
                </a:moveTo>
                <a:cubicBezTo>
                  <a:pt x="3002211" y="1707182"/>
                  <a:pt x="3026921" y="1731892"/>
                  <a:pt x="3026921" y="1762373"/>
                </a:cubicBezTo>
                <a:cubicBezTo>
                  <a:pt x="3026921" y="1792854"/>
                  <a:pt x="3002211" y="1817564"/>
                  <a:pt x="2971729" y="1817564"/>
                </a:cubicBezTo>
                <a:cubicBezTo>
                  <a:pt x="2941247" y="1817564"/>
                  <a:pt x="2916537" y="1792854"/>
                  <a:pt x="2916537" y="1762373"/>
                </a:cubicBezTo>
                <a:cubicBezTo>
                  <a:pt x="2916537" y="1731892"/>
                  <a:pt x="2941247" y="1707182"/>
                  <a:pt x="2971729" y="1707182"/>
                </a:cubicBezTo>
                <a:close/>
                <a:moveTo>
                  <a:pt x="2834772" y="1707182"/>
                </a:moveTo>
                <a:cubicBezTo>
                  <a:pt x="2865254" y="1707182"/>
                  <a:pt x="2889964" y="1731892"/>
                  <a:pt x="2889964" y="1762373"/>
                </a:cubicBezTo>
                <a:cubicBezTo>
                  <a:pt x="2889964" y="1792854"/>
                  <a:pt x="2865254" y="1817564"/>
                  <a:pt x="2834772" y="1817564"/>
                </a:cubicBezTo>
                <a:cubicBezTo>
                  <a:pt x="2804290" y="1817564"/>
                  <a:pt x="2779580" y="1792854"/>
                  <a:pt x="2779580" y="1762373"/>
                </a:cubicBezTo>
                <a:cubicBezTo>
                  <a:pt x="2779580" y="1731892"/>
                  <a:pt x="2804290" y="1707182"/>
                  <a:pt x="2834772" y="1707182"/>
                </a:cubicBezTo>
                <a:close/>
                <a:moveTo>
                  <a:pt x="2707817" y="1707182"/>
                </a:moveTo>
                <a:cubicBezTo>
                  <a:pt x="2738299" y="1707182"/>
                  <a:pt x="2763009" y="1731892"/>
                  <a:pt x="2763009" y="1762373"/>
                </a:cubicBezTo>
                <a:cubicBezTo>
                  <a:pt x="2763009" y="1792854"/>
                  <a:pt x="2738299" y="1817564"/>
                  <a:pt x="2707817" y="1817564"/>
                </a:cubicBezTo>
                <a:cubicBezTo>
                  <a:pt x="2677336" y="1817564"/>
                  <a:pt x="2652625" y="1792854"/>
                  <a:pt x="2652625" y="1762373"/>
                </a:cubicBezTo>
                <a:cubicBezTo>
                  <a:pt x="2652625" y="1731892"/>
                  <a:pt x="2677336" y="1707182"/>
                  <a:pt x="2707817" y="1707182"/>
                </a:cubicBezTo>
                <a:close/>
                <a:moveTo>
                  <a:pt x="2570843" y="1707182"/>
                </a:moveTo>
                <a:cubicBezTo>
                  <a:pt x="2601326" y="1707182"/>
                  <a:pt x="2626036" y="1731892"/>
                  <a:pt x="2626036" y="1762373"/>
                </a:cubicBezTo>
                <a:cubicBezTo>
                  <a:pt x="2626036" y="1792854"/>
                  <a:pt x="2601326" y="1817564"/>
                  <a:pt x="2570843" y="1817564"/>
                </a:cubicBezTo>
                <a:cubicBezTo>
                  <a:pt x="2540362" y="1817564"/>
                  <a:pt x="2515651" y="1792854"/>
                  <a:pt x="2515651" y="1762373"/>
                </a:cubicBezTo>
                <a:cubicBezTo>
                  <a:pt x="2515651" y="1731892"/>
                  <a:pt x="2540362" y="1707182"/>
                  <a:pt x="2570843" y="1707182"/>
                </a:cubicBezTo>
                <a:close/>
                <a:moveTo>
                  <a:pt x="2437207" y="1707182"/>
                </a:moveTo>
                <a:cubicBezTo>
                  <a:pt x="2467689" y="1707182"/>
                  <a:pt x="2492398" y="1731892"/>
                  <a:pt x="2492398" y="1762373"/>
                </a:cubicBezTo>
                <a:cubicBezTo>
                  <a:pt x="2492398" y="1792854"/>
                  <a:pt x="2467689" y="1817564"/>
                  <a:pt x="2437207" y="1817564"/>
                </a:cubicBezTo>
                <a:cubicBezTo>
                  <a:pt x="2406725" y="1817564"/>
                  <a:pt x="2382015" y="1792854"/>
                  <a:pt x="2382015" y="1762373"/>
                </a:cubicBezTo>
                <a:cubicBezTo>
                  <a:pt x="2382015" y="1731892"/>
                  <a:pt x="2406725" y="1707182"/>
                  <a:pt x="2437207" y="1707182"/>
                </a:cubicBezTo>
                <a:close/>
                <a:moveTo>
                  <a:pt x="2303575" y="1707182"/>
                </a:moveTo>
                <a:cubicBezTo>
                  <a:pt x="2334057" y="1707182"/>
                  <a:pt x="2358767" y="1731892"/>
                  <a:pt x="2358767" y="1762373"/>
                </a:cubicBezTo>
                <a:cubicBezTo>
                  <a:pt x="2358767" y="1792854"/>
                  <a:pt x="2334057" y="1817564"/>
                  <a:pt x="2303575" y="1817564"/>
                </a:cubicBezTo>
                <a:cubicBezTo>
                  <a:pt x="2273093" y="1817564"/>
                  <a:pt x="2248383" y="1792854"/>
                  <a:pt x="2248383" y="1762373"/>
                </a:cubicBezTo>
                <a:cubicBezTo>
                  <a:pt x="2248383" y="1731892"/>
                  <a:pt x="2273093" y="1707182"/>
                  <a:pt x="2303575" y="1707182"/>
                </a:cubicBezTo>
                <a:close/>
                <a:moveTo>
                  <a:pt x="2173282" y="1707182"/>
                </a:moveTo>
                <a:cubicBezTo>
                  <a:pt x="2203764" y="1707182"/>
                  <a:pt x="2228474" y="1731892"/>
                  <a:pt x="2228474" y="1762373"/>
                </a:cubicBezTo>
                <a:cubicBezTo>
                  <a:pt x="2228474" y="1792854"/>
                  <a:pt x="2203764" y="1817564"/>
                  <a:pt x="2173282" y="1817564"/>
                </a:cubicBezTo>
                <a:cubicBezTo>
                  <a:pt x="2142800" y="1817564"/>
                  <a:pt x="2118090" y="1792854"/>
                  <a:pt x="2118090" y="1762373"/>
                </a:cubicBezTo>
                <a:cubicBezTo>
                  <a:pt x="2118090" y="1731892"/>
                  <a:pt x="2142800" y="1707182"/>
                  <a:pt x="2173282" y="1707182"/>
                </a:cubicBezTo>
                <a:close/>
                <a:moveTo>
                  <a:pt x="2039648" y="1707182"/>
                </a:moveTo>
                <a:cubicBezTo>
                  <a:pt x="2070129" y="1707182"/>
                  <a:pt x="2094840" y="1731892"/>
                  <a:pt x="2094840" y="1762373"/>
                </a:cubicBezTo>
                <a:cubicBezTo>
                  <a:pt x="2094840" y="1792854"/>
                  <a:pt x="2070129" y="1817564"/>
                  <a:pt x="2039648" y="1817564"/>
                </a:cubicBezTo>
                <a:cubicBezTo>
                  <a:pt x="2009165" y="1817564"/>
                  <a:pt x="1984455" y="1792854"/>
                  <a:pt x="1984455" y="1762373"/>
                </a:cubicBezTo>
                <a:cubicBezTo>
                  <a:pt x="1984455" y="1731892"/>
                  <a:pt x="2009165" y="1707182"/>
                  <a:pt x="2039648" y="1707182"/>
                </a:cubicBezTo>
                <a:close/>
                <a:moveTo>
                  <a:pt x="1909353" y="1707182"/>
                </a:moveTo>
                <a:cubicBezTo>
                  <a:pt x="1939835" y="1707182"/>
                  <a:pt x="1964545" y="1731892"/>
                  <a:pt x="1964545" y="1762373"/>
                </a:cubicBezTo>
                <a:cubicBezTo>
                  <a:pt x="1964545" y="1792854"/>
                  <a:pt x="1939835" y="1817564"/>
                  <a:pt x="1909353" y="1817564"/>
                </a:cubicBezTo>
                <a:cubicBezTo>
                  <a:pt x="1878870" y="1817564"/>
                  <a:pt x="1854161" y="1792854"/>
                  <a:pt x="1854161" y="1762373"/>
                </a:cubicBezTo>
                <a:cubicBezTo>
                  <a:pt x="1854161" y="1731892"/>
                  <a:pt x="1878870" y="1707182"/>
                  <a:pt x="1909353" y="1707182"/>
                </a:cubicBezTo>
                <a:close/>
                <a:moveTo>
                  <a:pt x="1779058" y="1707182"/>
                </a:moveTo>
                <a:cubicBezTo>
                  <a:pt x="1809540" y="1707182"/>
                  <a:pt x="1834251" y="1731892"/>
                  <a:pt x="1834251" y="1762373"/>
                </a:cubicBezTo>
                <a:cubicBezTo>
                  <a:pt x="1834251" y="1792854"/>
                  <a:pt x="1809540" y="1817564"/>
                  <a:pt x="1779058" y="1817564"/>
                </a:cubicBezTo>
                <a:cubicBezTo>
                  <a:pt x="1748577" y="1817564"/>
                  <a:pt x="1723867" y="1792854"/>
                  <a:pt x="1723867" y="1762373"/>
                </a:cubicBezTo>
                <a:cubicBezTo>
                  <a:pt x="1723867" y="1731892"/>
                  <a:pt x="1748577" y="1707182"/>
                  <a:pt x="1779058" y="1707182"/>
                </a:cubicBezTo>
                <a:close/>
                <a:moveTo>
                  <a:pt x="1645422" y="1707182"/>
                </a:moveTo>
                <a:cubicBezTo>
                  <a:pt x="1675906" y="1707182"/>
                  <a:pt x="1700617" y="1731892"/>
                  <a:pt x="1700617" y="1762373"/>
                </a:cubicBezTo>
                <a:cubicBezTo>
                  <a:pt x="1700617" y="1792854"/>
                  <a:pt x="1675906" y="1817564"/>
                  <a:pt x="1645422" y="1817564"/>
                </a:cubicBezTo>
                <a:cubicBezTo>
                  <a:pt x="1614940" y="1817564"/>
                  <a:pt x="1590230" y="1792854"/>
                  <a:pt x="1590230" y="1762373"/>
                </a:cubicBezTo>
                <a:cubicBezTo>
                  <a:pt x="1590230" y="1731892"/>
                  <a:pt x="1614940" y="1707182"/>
                  <a:pt x="1645422" y="1707182"/>
                </a:cubicBezTo>
                <a:close/>
                <a:moveTo>
                  <a:pt x="1515130" y="1707182"/>
                </a:moveTo>
                <a:cubicBezTo>
                  <a:pt x="1545612" y="1707182"/>
                  <a:pt x="1570322" y="1731892"/>
                  <a:pt x="1570322" y="1762373"/>
                </a:cubicBezTo>
                <a:cubicBezTo>
                  <a:pt x="1570322" y="1792854"/>
                  <a:pt x="1545612" y="1817564"/>
                  <a:pt x="1515130" y="1817564"/>
                </a:cubicBezTo>
                <a:cubicBezTo>
                  <a:pt x="1484648" y="1817564"/>
                  <a:pt x="1459938" y="1792854"/>
                  <a:pt x="1459938" y="1762373"/>
                </a:cubicBezTo>
                <a:cubicBezTo>
                  <a:pt x="1459938" y="1731892"/>
                  <a:pt x="1484648" y="1707182"/>
                  <a:pt x="1515130" y="1707182"/>
                </a:cubicBezTo>
                <a:close/>
                <a:moveTo>
                  <a:pt x="1381494" y="1707182"/>
                </a:moveTo>
                <a:cubicBezTo>
                  <a:pt x="1411978" y="1707182"/>
                  <a:pt x="1436688" y="1731892"/>
                  <a:pt x="1436688" y="1762373"/>
                </a:cubicBezTo>
                <a:cubicBezTo>
                  <a:pt x="1436688" y="1792854"/>
                  <a:pt x="1411978" y="1817564"/>
                  <a:pt x="1381494" y="1817564"/>
                </a:cubicBezTo>
                <a:cubicBezTo>
                  <a:pt x="1351014" y="1817564"/>
                  <a:pt x="1326303" y="1792854"/>
                  <a:pt x="1326303" y="1762373"/>
                </a:cubicBezTo>
                <a:cubicBezTo>
                  <a:pt x="1326303" y="1731892"/>
                  <a:pt x="1351014" y="1707182"/>
                  <a:pt x="1381494" y="1707182"/>
                </a:cubicBezTo>
                <a:close/>
                <a:moveTo>
                  <a:pt x="1251201" y="1707182"/>
                </a:moveTo>
                <a:cubicBezTo>
                  <a:pt x="1281685" y="1707182"/>
                  <a:pt x="1306393" y="1731892"/>
                  <a:pt x="1306393" y="1762373"/>
                </a:cubicBezTo>
                <a:cubicBezTo>
                  <a:pt x="1306393" y="1792854"/>
                  <a:pt x="1281685" y="1817564"/>
                  <a:pt x="1251201" y="1817564"/>
                </a:cubicBezTo>
                <a:cubicBezTo>
                  <a:pt x="1220721" y="1817564"/>
                  <a:pt x="1196010" y="1792854"/>
                  <a:pt x="1196010" y="1762373"/>
                </a:cubicBezTo>
                <a:cubicBezTo>
                  <a:pt x="1196010" y="1731892"/>
                  <a:pt x="1220721" y="1707182"/>
                  <a:pt x="1251201" y="1707182"/>
                </a:cubicBezTo>
                <a:close/>
                <a:moveTo>
                  <a:pt x="1909361" y="1580232"/>
                </a:moveTo>
                <a:cubicBezTo>
                  <a:pt x="1939843" y="1580232"/>
                  <a:pt x="1964554" y="1604942"/>
                  <a:pt x="1964554" y="1635423"/>
                </a:cubicBezTo>
                <a:cubicBezTo>
                  <a:pt x="1964554" y="1665904"/>
                  <a:pt x="1939843" y="1690614"/>
                  <a:pt x="1909361" y="1690614"/>
                </a:cubicBezTo>
                <a:cubicBezTo>
                  <a:pt x="1878879" y="1690614"/>
                  <a:pt x="1854168" y="1665904"/>
                  <a:pt x="1854168" y="1635423"/>
                </a:cubicBezTo>
                <a:cubicBezTo>
                  <a:pt x="1854168" y="1604942"/>
                  <a:pt x="1878879" y="1580232"/>
                  <a:pt x="1909361" y="1580232"/>
                </a:cubicBezTo>
                <a:close/>
                <a:moveTo>
                  <a:pt x="1779065" y="1580232"/>
                </a:moveTo>
                <a:cubicBezTo>
                  <a:pt x="1809547" y="1580232"/>
                  <a:pt x="1834257" y="1604942"/>
                  <a:pt x="1834257" y="1635423"/>
                </a:cubicBezTo>
                <a:cubicBezTo>
                  <a:pt x="1834257" y="1665904"/>
                  <a:pt x="1809547" y="1690614"/>
                  <a:pt x="1779065" y="1690614"/>
                </a:cubicBezTo>
                <a:cubicBezTo>
                  <a:pt x="1748583" y="1690614"/>
                  <a:pt x="1723872" y="1665904"/>
                  <a:pt x="1723872" y="1635423"/>
                </a:cubicBezTo>
                <a:cubicBezTo>
                  <a:pt x="1723872" y="1604942"/>
                  <a:pt x="1748583" y="1580232"/>
                  <a:pt x="1779065" y="1580232"/>
                </a:cubicBezTo>
                <a:close/>
                <a:moveTo>
                  <a:pt x="1645431" y="1580232"/>
                </a:moveTo>
                <a:cubicBezTo>
                  <a:pt x="1675914" y="1580232"/>
                  <a:pt x="1700623" y="1604942"/>
                  <a:pt x="1700623" y="1635423"/>
                </a:cubicBezTo>
                <a:cubicBezTo>
                  <a:pt x="1700623" y="1665904"/>
                  <a:pt x="1675914" y="1690614"/>
                  <a:pt x="1645431" y="1690614"/>
                </a:cubicBezTo>
                <a:cubicBezTo>
                  <a:pt x="1614950" y="1690614"/>
                  <a:pt x="1590238" y="1665904"/>
                  <a:pt x="1590238" y="1635423"/>
                </a:cubicBezTo>
                <a:cubicBezTo>
                  <a:pt x="1590238" y="1604942"/>
                  <a:pt x="1614950" y="1580232"/>
                  <a:pt x="1645431" y="1580232"/>
                </a:cubicBezTo>
                <a:close/>
                <a:moveTo>
                  <a:pt x="1515140" y="1580232"/>
                </a:moveTo>
                <a:cubicBezTo>
                  <a:pt x="1545619" y="1580232"/>
                  <a:pt x="1570329" y="1604942"/>
                  <a:pt x="1570329" y="1635423"/>
                </a:cubicBezTo>
                <a:cubicBezTo>
                  <a:pt x="1570329" y="1665904"/>
                  <a:pt x="1545619" y="1690614"/>
                  <a:pt x="1515140" y="1690614"/>
                </a:cubicBezTo>
                <a:cubicBezTo>
                  <a:pt x="1484656" y="1690614"/>
                  <a:pt x="1459945" y="1665904"/>
                  <a:pt x="1459945" y="1635423"/>
                </a:cubicBezTo>
                <a:cubicBezTo>
                  <a:pt x="1459945" y="1604942"/>
                  <a:pt x="1484656" y="1580232"/>
                  <a:pt x="1515140" y="1580232"/>
                </a:cubicBezTo>
                <a:close/>
                <a:moveTo>
                  <a:pt x="1381504" y="1580232"/>
                </a:moveTo>
                <a:cubicBezTo>
                  <a:pt x="1411984" y="1580232"/>
                  <a:pt x="1436697" y="1604942"/>
                  <a:pt x="1436697" y="1635423"/>
                </a:cubicBezTo>
                <a:cubicBezTo>
                  <a:pt x="1436697" y="1665904"/>
                  <a:pt x="1411984" y="1690614"/>
                  <a:pt x="1381504" y="1690614"/>
                </a:cubicBezTo>
                <a:cubicBezTo>
                  <a:pt x="1351022" y="1690614"/>
                  <a:pt x="1326312" y="1665904"/>
                  <a:pt x="1326312" y="1635423"/>
                </a:cubicBezTo>
                <a:cubicBezTo>
                  <a:pt x="1326312" y="1604942"/>
                  <a:pt x="1351022" y="1580232"/>
                  <a:pt x="1381504" y="1580232"/>
                </a:cubicBezTo>
                <a:close/>
                <a:moveTo>
                  <a:pt x="1251210" y="1580232"/>
                </a:moveTo>
                <a:cubicBezTo>
                  <a:pt x="1281690" y="1580232"/>
                  <a:pt x="1306401" y="1604942"/>
                  <a:pt x="1306401" y="1635423"/>
                </a:cubicBezTo>
                <a:cubicBezTo>
                  <a:pt x="1306401" y="1665904"/>
                  <a:pt x="1281690" y="1690614"/>
                  <a:pt x="1251210" y="1690614"/>
                </a:cubicBezTo>
                <a:cubicBezTo>
                  <a:pt x="1220727" y="1690614"/>
                  <a:pt x="1196016" y="1665904"/>
                  <a:pt x="1196016" y="1635423"/>
                </a:cubicBezTo>
                <a:cubicBezTo>
                  <a:pt x="1196016" y="1604942"/>
                  <a:pt x="1220727" y="1580232"/>
                  <a:pt x="1251210" y="1580232"/>
                </a:cubicBezTo>
                <a:close/>
                <a:moveTo>
                  <a:pt x="9068806" y="1580228"/>
                </a:moveTo>
                <a:cubicBezTo>
                  <a:pt x="9099288" y="1580228"/>
                  <a:pt x="9123998" y="1604938"/>
                  <a:pt x="9123998" y="1635419"/>
                </a:cubicBezTo>
                <a:cubicBezTo>
                  <a:pt x="9123998" y="1665900"/>
                  <a:pt x="9099288" y="1690610"/>
                  <a:pt x="9068806" y="1690610"/>
                </a:cubicBezTo>
                <a:cubicBezTo>
                  <a:pt x="9038324" y="1690610"/>
                  <a:pt x="9013614" y="1665900"/>
                  <a:pt x="9013614" y="1635419"/>
                </a:cubicBezTo>
                <a:cubicBezTo>
                  <a:pt x="9013614" y="1604938"/>
                  <a:pt x="9038324" y="1580228"/>
                  <a:pt x="9068806" y="1580228"/>
                </a:cubicBezTo>
                <a:close/>
                <a:moveTo>
                  <a:pt x="8671243" y="1580228"/>
                </a:moveTo>
                <a:cubicBezTo>
                  <a:pt x="8701725" y="1580228"/>
                  <a:pt x="8726435" y="1604938"/>
                  <a:pt x="8726435" y="1635419"/>
                </a:cubicBezTo>
                <a:cubicBezTo>
                  <a:pt x="8726435" y="1665900"/>
                  <a:pt x="8701725" y="1690610"/>
                  <a:pt x="8671243" y="1690610"/>
                </a:cubicBezTo>
                <a:cubicBezTo>
                  <a:pt x="8640761" y="1690610"/>
                  <a:pt x="8616051" y="1665900"/>
                  <a:pt x="8616051" y="1635419"/>
                </a:cubicBezTo>
                <a:cubicBezTo>
                  <a:pt x="8616051" y="1604938"/>
                  <a:pt x="8640761" y="1580228"/>
                  <a:pt x="8671243" y="1580228"/>
                </a:cubicBezTo>
                <a:close/>
                <a:moveTo>
                  <a:pt x="8537609" y="1580228"/>
                </a:moveTo>
                <a:cubicBezTo>
                  <a:pt x="8568091" y="1580228"/>
                  <a:pt x="8592801" y="1604938"/>
                  <a:pt x="8592801" y="1635419"/>
                </a:cubicBezTo>
                <a:cubicBezTo>
                  <a:pt x="8592801" y="1665900"/>
                  <a:pt x="8568091" y="1690610"/>
                  <a:pt x="8537609" y="1690610"/>
                </a:cubicBezTo>
                <a:cubicBezTo>
                  <a:pt x="8507127" y="1690610"/>
                  <a:pt x="8482417" y="1665900"/>
                  <a:pt x="8482417" y="1635419"/>
                </a:cubicBezTo>
                <a:cubicBezTo>
                  <a:pt x="8482417" y="1604938"/>
                  <a:pt x="8507127" y="1580228"/>
                  <a:pt x="8537609" y="1580228"/>
                </a:cubicBezTo>
                <a:close/>
                <a:moveTo>
                  <a:pt x="8407318" y="1580228"/>
                </a:moveTo>
                <a:cubicBezTo>
                  <a:pt x="8437800" y="1580228"/>
                  <a:pt x="8462510" y="1604938"/>
                  <a:pt x="8462510" y="1635419"/>
                </a:cubicBezTo>
                <a:cubicBezTo>
                  <a:pt x="8462510" y="1665900"/>
                  <a:pt x="8437800" y="1690610"/>
                  <a:pt x="8407318" y="1690610"/>
                </a:cubicBezTo>
                <a:cubicBezTo>
                  <a:pt x="8376836" y="1690610"/>
                  <a:pt x="8352126" y="1665900"/>
                  <a:pt x="8352126" y="1635419"/>
                </a:cubicBezTo>
                <a:cubicBezTo>
                  <a:pt x="8352126" y="1604938"/>
                  <a:pt x="8376836" y="1580228"/>
                  <a:pt x="8407318" y="1580228"/>
                </a:cubicBezTo>
                <a:close/>
                <a:moveTo>
                  <a:pt x="8273682" y="1580228"/>
                </a:moveTo>
                <a:cubicBezTo>
                  <a:pt x="8304164" y="1580228"/>
                  <a:pt x="8328874" y="1604938"/>
                  <a:pt x="8328874" y="1635419"/>
                </a:cubicBezTo>
                <a:cubicBezTo>
                  <a:pt x="8328874" y="1665900"/>
                  <a:pt x="8304164" y="1690610"/>
                  <a:pt x="8273682" y="1690610"/>
                </a:cubicBezTo>
                <a:cubicBezTo>
                  <a:pt x="8243200" y="1690610"/>
                  <a:pt x="8218490" y="1665900"/>
                  <a:pt x="8218490" y="1635419"/>
                </a:cubicBezTo>
                <a:cubicBezTo>
                  <a:pt x="8218490" y="1604938"/>
                  <a:pt x="8243200" y="1580228"/>
                  <a:pt x="8273682" y="1580228"/>
                </a:cubicBezTo>
                <a:close/>
                <a:moveTo>
                  <a:pt x="8143386" y="1580228"/>
                </a:moveTo>
                <a:cubicBezTo>
                  <a:pt x="8173868" y="1580228"/>
                  <a:pt x="8198578" y="1604938"/>
                  <a:pt x="8198578" y="1635419"/>
                </a:cubicBezTo>
                <a:cubicBezTo>
                  <a:pt x="8198578" y="1665900"/>
                  <a:pt x="8173868" y="1690610"/>
                  <a:pt x="8143386" y="1690610"/>
                </a:cubicBezTo>
                <a:cubicBezTo>
                  <a:pt x="8112904" y="1690610"/>
                  <a:pt x="8088194" y="1665900"/>
                  <a:pt x="8088194" y="1635419"/>
                </a:cubicBezTo>
                <a:cubicBezTo>
                  <a:pt x="8088194" y="1604938"/>
                  <a:pt x="8112904" y="1580228"/>
                  <a:pt x="8143386" y="1580228"/>
                </a:cubicBezTo>
                <a:close/>
                <a:moveTo>
                  <a:pt x="8009752" y="1580228"/>
                </a:moveTo>
                <a:cubicBezTo>
                  <a:pt x="8040234" y="1580228"/>
                  <a:pt x="8064944" y="1604938"/>
                  <a:pt x="8064944" y="1635419"/>
                </a:cubicBezTo>
                <a:cubicBezTo>
                  <a:pt x="8064944" y="1665900"/>
                  <a:pt x="8040234" y="1690610"/>
                  <a:pt x="8009752" y="1690610"/>
                </a:cubicBezTo>
                <a:cubicBezTo>
                  <a:pt x="7979270" y="1690610"/>
                  <a:pt x="7954560" y="1665900"/>
                  <a:pt x="7954560" y="1635419"/>
                </a:cubicBezTo>
                <a:cubicBezTo>
                  <a:pt x="7954560" y="1604938"/>
                  <a:pt x="7979270" y="1580228"/>
                  <a:pt x="8009752" y="1580228"/>
                </a:cubicBezTo>
                <a:close/>
                <a:moveTo>
                  <a:pt x="7876117" y="1580228"/>
                </a:moveTo>
                <a:cubicBezTo>
                  <a:pt x="7906599" y="1580228"/>
                  <a:pt x="7931309" y="1604938"/>
                  <a:pt x="7931309" y="1635419"/>
                </a:cubicBezTo>
                <a:cubicBezTo>
                  <a:pt x="7931309" y="1665900"/>
                  <a:pt x="7906599" y="1690610"/>
                  <a:pt x="7876117" y="1690610"/>
                </a:cubicBezTo>
                <a:cubicBezTo>
                  <a:pt x="7845635" y="1690610"/>
                  <a:pt x="7820925" y="1665900"/>
                  <a:pt x="7820925" y="1635419"/>
                </a:cubicBezTo>
                <a:cubicBezTo>
                  <a:pt x="7820925" y="1604938"/>
                  <a:pt x="7845635" y="1580228"/>
                  <a:pt x="7876117" y="1580228"/>
                </a:cubicBezTo>
                <a:close/>
                <a:moveTo>
                  <a:pt x="7745824" y="1580228"/>
                </a:moveTo>
                <a:cubicBezTo>
                  <a:pt x="7776306" y="1580228"/>
                  <a:pt x="7801016" y="1604938"/>
                  <a:pt x="7801016" y="1635419"/>
                </a:cubicBezTo>
                <a:cubicBezTo>
                  <a:pt x="7801016" y="1665900"/>
                  <a:pt x="7776306" y="1690610"/>
                  <a:pt x="7745824" y="1690610"/>
                </a:cubicBezTo>
                <a:cubicBezTo>
                  <a:pt x="7715342" y="1690610"/>
                  <a:pt x="7690632" y="1665900"/>
                  <a:pt x="7690632" y="1635419"/>
                </a:cubicBezTo>
                <a:cubicBezTo>
                  <a:pt x="7690632" y="1604938"/>
                  <a:pt x="7715342" y="1580228"/>
                  <a:pt x="7745824" y="1580228"/>
                </a:cubicBezTo>
                <a:close/>
                <a:moveTo>
                  <a:pt x="7608849" y="1580228"/>
                </a:moveTo>
                <a:cubicBezTo>
                  <a:pt x="7639331" y="1580228"/>
                  <a:pt x="7664041" y="1604938"/>
                  <a:pt x="7664041" y="1635419"/>
                </a:cubicBezTo>
                <a:cubicBezTo>
                  <a:pt x="7664041" y="1665900"/>
                  <a:pt x="7639331" y="1690610"/>
                  <a:pt x="7608849" y="1690610"/>
                </a:cubicBezTo>
                <a:cubicBezTo>
                  <a:pt x="7578367" y="1690610"/>
                  <a:pt x="7553657" y="1665900"/>
                  <a:pt x="7553657" y="1635419"/>
                </a:cubicBezTo>
                <a:cubicBezTo>
                  <a:pt x="7553657" y="1604938"/>
                  <a:pt x="7578367" y="1580228"/>
                  <a:pt x="7608849" y="1580228"/>
                </a:cubicBezTo>
                <a:close/>
                <a:moveTo>
                  <a:pt x="7481895" y="1580228"/>
                </a:moveTo>
                <a:cubicBezTo>
                  <a:pt x="7512377" y="1580228"/>
                  <a:pt x="7537087" y="1604938"/>
                  <a:pt x="7537087" y="1635419"/>
                </a:cubicBezTo>
                <a:cubicBezTo>
                  <a:pt x="7537087" y="1665900"/>
                  <a:pt x="7512377" y="1690610"/>
                  <a:pt x="7481895" y="1690610"/>
                </a:cubicBezTo>
                <a:cubicBezTo>
                  <a:pt x="7451413" y="1690610"/>
                  <a:pt x="7426703" y="1665900"/>
                  <a:pt x="7426703" y="1635419"/>
                </a:cubicBezTo>
                <a:cubicBezTo>
                  <a:pt x="7426703" y="1604938"/>
                  <a:pt x="7451413" y="1580228"/>
                  <a:pt x="7481895" y="1580228"/>
                </a:cubicBezTo>
                <a:close/>
                <a:moveTo>
                  <a:pt x="7341579" y="1580228"/>
                </a:moveTo>
                <a:cubicBezTo>
                  <a:pt x="7372061" y="1580228"/>
                  <a:pt x="7396771" y="1604938"/>
                  <a:pt x="7396771" y="1635419"/>
                </a:cubicBezTo>
                <a:cubicBezTo>
                  <a:pt x="7396771" y="1665900"/>
                  <a:pt x="7372061" y="1690610"/>
                  <a:pt x="7341579" y="1690610"/>
                </a:cubicBezTo>
                <a:cubicBezTo>
                  <a:pt x="7311097" y="1690610"/>
                  <a:pt x="7286387" y="1665900"/>
                  <a:pt x="7286387" y="1635419"/>
                </a:cubicBezTo>
                <a:cubicBezTo>
                  <a:pt x="7286387" y="1604938"/>
                  <a:pt x="7311097" y="1580228"/>
                  <a:pt x="7341579" y="1580228"/>
                </a:cubicBezTo>
                <a:close/>
                <a:moveTo>
                  <a:pt x="7211286" y="1580228"/>
                </a:moveTo>
                <a:cubicBezTo>
                  <a:pt x="7241768" y="1580228"/>
                  <a:pt x="7266478" y="1604938"/>
                  <a:pt x="7266478" y="1635419"/>
                </a:cubicBezTo>
                <a:cubicBezTo>
                  <a:pt x="7266478" y="1665900"/>
                  <a:pt x="7241768" y="1690610"/>
                  <a:pt x="7211286" y="1690610"/>
                </a:cubicBezTo>
                <a:cubicBezTo>
                  <a:pt x="7180804" y="1690610"/>
                  <a:pt x="7156094" y="1665900"/>
                  <a:pt x="7156094" y="1635419"/>
                </a:cubicBezTo>
                <a:cubicBezTo>
                  <a:pt x="7156094" y="1604938"/>
                  <a:pt x="7180804" y="1580228"/>
                  <a:pt x="7211286" y="1580228"/>
                </a:cubicBezTo>
                <a:close/>
                <a:moveTo>
                  <a:pt x="7080993" y="1580228"/>
                </a:moveTo>
                <a:cubicBezTo>
                  <a:pt x="7111475" y="1580228"/>
                  <a:pt x="7136185" y="1604938"/>
                  <a:pt x="7136185" y="1635419"/>
                </a:cubicBezTo>
                <a:cubicBezTo>
                  <a:pt x="7136185" y="1665900"/>
                  <a:pt x="7111475" y="1690610"/>
                  <a:pt x="7080993" y="1690610"/>
                </a:cubicBezTo>
                <a:cubicBezTo>
                  <a:pt x="7050511" y="1690610"/>
                  <a:pt x="7025801" y="1665900"/>
                  <a:pt x="7025801" y="1635419"/>
                </a:cubicBezTo>
                <a:cubicBezTo>
                  <a:pt x="7025801" y="1604938"/>
                  <a:pt x="7050511" y="1580228"/>
                  <a:pt x="7080993" y="1580228"/>
                </a:cubicBezTo>
                <a:close/>
                <a:moveTo>
                  <a:pt x="6947357" y="1580228"/>
                </a:moveTo>
                <a:cubicBezTo>
                  <a:pt x="6977839" y="1580228"/>
                  <a:pt x="7002549" y="1604938"/>
                  <a:pt x="7002549" y="1635419"/>
                </a:cubicBezTo>
                <a:cubicBezTo>
                  <a:pt x="7002549" y="1665900"/>
                  <a:pt x="6977839" y="1690610"/>
                  <a:pt x="6947357" y="1690610"/>
                </a:cubicBezTo>
                <a:cubicBezTo>
                  <a:pt x="6916875" y="1690610"/>
                  <a:pt x="6892165" y="1665900"/>
                  <a:pt x="6892165" y="1635419"/>
                </a:cubicBezTo>
                <a:cubicBezTo>
                  <a:pt x="6892165" y="1604938"/>
                  <a:pt x="6916875" y="1580228"/>
                  <a:pt x="6947357" y="1580228"/>
                </a:cubicBezTo>
                <a:close/>
                <a:moveTo>
                  <a:pt x="6817063" y="1580228"/>
                </a:moveTo>
                <a:cubicBezTo>
                  <a:pt x="6847545" y="1580228"/>
                  <a:pt x="6872255" y="1604938"/>
                  <a:pt x="6872255" y="1635419"/>
                </a:cubicBezTo>
                <a:cubicBezTo>
                  <a:pt x="6872255" y="1665900"/>
                  <a:pt x="6847545" y="1690610"/>
                  <a:pt x="6817063" y="1690610"/>
                </a:cubicBezTo>
                <a:cubicBezTo>
                  <a:pt x="6786581" y="1690610"/>
                  <a:pt x="6761871" y="1665900"/>
                  <a:pt x="6761871" y="1635419"/>
                </a:cubicBezTo>
                <a:cubicBezTo>
                  <a:pt x="6761871" y="1604938"/>
                  <a:pt x="6786581" y="1580228"/>
                  <a:pt x="6817063" y="1580228"/>
                </a:cubicBezTo>
                <a:close/>
                <a:moveTo>
                  <a:pt x="6683431" y="1580228"/>
                </a:moveTo>
                <a:cubicBezTo>
                  <a:pt x="6713913" y="1580228"/>
                  <a:pt x="6738623" y="1604938"/>
                  <a:pt x="6738623" y="1635419"/>
                </a:cubicBezTo>
                <a:cubicBezTo>
                  <a:pt x="6738623" y="1665900"/>
                  <a:pt x="6713913" y="1690610"/>
                  <a:pt x="6683431" y="1690610"/>
                </a:cubicBezTo>
                <a:cubicBezTo>
                  <a:pt x="6652949" y="1690610"/>
                  <a:pt x="6628239" y="1665900"/>
                  <a:pt x="6628239" y="1635419"/>
                </a:cubicBezTo>
                <a:cubicBezTo>
                  <a:pt x="6628239" y="1604938"/>
                  <a:pt x="6652949" y="1580228"/>
                  <a:pt x="6683431" y="1580228"/>
                </a:cubicBezTo>
                <a:close/>
                <a:moveTo>
                  <a:pt x="6553137" y="1580228"/>
                </a:moveTo>
                <a:cubicBezTo>
                  <a:pt x="6583619" y="1580228"/>
                  <a:pt x="6608329" y="1604938"/>
                  <a:pt x="6608329" y="1635419"/>
                </a:cubicBezTo>
                <a:cubicBezTo>
                  <a:pt x="6608329" y="1665900"/>
                  <a:pt x="6583619" y="1690610"/>
                  <a:pt x="6553137" y="1690610"/>
                </a:cubicBezTo>
                <a:cubicBezTo>
                  <a:pt x="6522655" y="1690610"/>
                  <a:pt x="6497945" y="1665900"/>
                  <a:pt x="6497945" y="1635419"/>
                </a:cubicBezTo>
                <a:cubicBezTo>
                  <a:pt x="6497945" y="1604938"/>
                  <a:pt x="6522655" y="1580228"/>
                  <a:pt x="6553137" y="1580228"/>
                </a:cubicBezTo>
                <a:close/>
                <a:moveTo>
                  <a:pt x="6419502" y="1580228"/>
                </a:moveTo>
                <a:cubicBezTo>
                  <a:pt x="6449984" y="1580228"/>
                  <a:pt x="6474694" y="1604938"/>
                  <a:pt x="6474694" y="1635419"/>
                </a:cubicBezTo>
                <a:cubicBezTo>
                  <a:pt x="6474694" y="1665900"/>
                  <a:pt x="6449984" y="1690610"/>
                  <a:pt x="6419502" y="1690610"/>
                </a:cubicBezTo>
                <a:cubicBezTo>
                  <a:pt x="6389020" y="1690610"/>
                  <a:pt x="6364310" y="1665900"/>
                  <a:pt x="6364310" y="1635419"/>
                </a:cubicBezTo>
                <a:cubicBezTo>
                  <a:pt x="6364310" y="1604938"/>
                  <a:pt x="6389020" y="1580228"/>
                  <a:pt x="6419502" y="1580228"/>
                </a:cubicBezTo>
                <a:close/>
                <a:moveTo>
                  <a:pt x="6289208" y="1580228"/>
                </a:moveTo>
                <a:cubicBezTo>
                  <a:pt x="6319690" y="1580228"/>
                  <a:pt x="6344400" y="1604938"/>
                  <a:pt x="6344400" y="1635419"/>
                </a:cubicBezTo>
                <a:cubicBezTo>
                  <a:pt x="6344400" y="1665900"/>
                  <a:pt x="6319690" y="1690610"/>
                  <a:pt x="6289208" y="1690610"/>
                </a:cubicBezTo>
                <a:cubicBezTo>
                  <a:pt x="6258726" y="1690610"/>
                  <a:pt x="6234016" y="1665900"/>
                  <a:pt x="6234016" y="1635419"/>
                </a:cubicBezTo>
                <a:cubicBezTo>
                  <a:pt x="6234016" y="1604938"/>
                  <a:pt x="6258726" y="1580228"/>
                  <a:pt x="6289208" y="1580228"/>
                </a:cubicBezTo>
                <a:close/>
                <a:moveTo>
                  <a:pt x="6155572" y="1580228"/>
                </a:moveTo>
                <a:cubicBezTo>
                  <a:pt x="6186054" y="1580228"/>
                  <a:pt x="6210764" y="1604938"/>
                  <a:pt x="6210764" y="1635419"/>
                </a:cubicBezTo>
                <a:cubicBezTo>
                  <a:pt x="6210764" y="1665900"/>
                  <a:pt x="6186054" y="1690610"/>
                  <a:pt x="6155572" y="1690610"/>
                </a:cubicBezTo>
                <a:cubicBezTo>
                  <a:pt x="6125090" y="1690610"/>
                  <a:pt x="6100380" y="1665900"/>
                  <a:pt x="6100380" y="1635419"/>
                </a:cubicBezTo>
                <a:cubicBezTo>
                  <a:pt x="6100380" y="1604938"/>
                  <a:pt x="6125090" y="1580228"/>
                  <a:pt x="6155572" y="1580228"/>
                </a:cubicBezTo>
                <a:close/>
                <a:moveTo>
                  <a:pt x="6021938" y="1580228"/>
                </a:moveTo>
                <a:cubicBezTo>
                  <a:pt x="6052420" y="1580228"/>
                  <a:pt x="6077130" y="1604938"/>
                  <a:pt x="6077130" y="1635419"/>
                </a:cubicBezTo>
                <a:cubicBezTo>
                  <a:pt x="6077130" y="1665900"/>
                  <a:pt x="6052420" y="1690610"/>
                  <a:pt x="6021938" y="1690610"/>
                </a:cubicBezTo>
                <a:cubicBezTo>
                  <a:pt x="5991456" y="1690610"/>
                  <a:pt x="5966746" y="1665900"/>
                  <a:pt x="5966746" y="1635419"/>
                </a:cubicBezTo>
                <a:cubicBezTo>
                  <a:pt x="5966746" y="1604938"/>
                  <a:pt x="5991456" y="1580228"/>
                  <a:pt x="6021938" y="1580228"/>
                </a:cubicBezTo>
                <a:close/>
                <a:moveTo>
                  <a:pt x="5884964" y="1580228"/>
                </a:moveTo>
                <a:cubicBezTo>
                  <a:pt x="5915446" y="1580228"/>
                  <a:pt x="5940156" y="1604938"/>
                  <a:pt x="5940156" y="1635419"/>
                </a:cubicBezTo>
                <a:cubicBezTo>
                  <a:pt x="5940156" y="1665900"/>
                  <a:pt x="5915446" y="1690610"/>
                  <a:pt x="5884964" y="1690610"/>
                </a:cubicBezTo>
                <a:cubicBezTo>
                  <a:pt x="5854482" y="1690610"/>
                  <a:pt x="5829772" y="1665900"/>
                  <a:pt x="5829772" y="1635419"/>
                </a:cubicBezTo>
                <a:cubicBezTo>
                  <a:pt x="5829772" y="1604938"/>
                  <a:pt x="5854482" y="1580228"/>
                  <a:pt x="5884964" y="1580228"/>
                </a:cubicBezTo>
                <a:close/>
                <a:moveTo>
                  <a:pt x="5754670" y="1580228"/>
                </a:moveTo>
                <a:cubicBezTo>
                  <a:pt x="5785152" y="1580228"/>
                  <a:pt x="5809862" y="1604938"/>
                  <a:pt x="5809862" y="1635419"/>
                </a:cubicBezTo>
                <a:cubicBezTo>
                  <a:pt x="5809862" y="1665900"/>
                  <a:pt x="5785152" y="1690610"/>
                  <a:pt x="5754670" y="1690610"/>
                </a:cubicBezTo>
                <a:cubicBezTo>
                  <a:pt x="5724188" y="1690610"/>
                  <a:pt x="5699478" y="1665900"/>
                  <a:pt x="5699478" y="1635419"/>
                </a:cubicBezTo>
                <a:cubicBezTo>
                  <a:pt x="5699478" y="1604938"/>
                  <a:pt x="5724188" y="1580228"/>
                  <a:pt x="5754670" y="1580228"/>
                </a:cubicBezTo>
                <a:close/>
                <a:moveTo>
                  <a:pt x="5621035" y="1580228"/>
                </a:moveTo>
                <a:cubicBezTo>
                  <a:pt x="5651517" y="1580228"/>
                  <a:pt x="5676227" y="1604938"/>
                  <a:pt x="5676227" y="1635419"/>
                </a:cubicBezTo>
                <a:cubicBezTo>
                  <a:pt x="5676227" y="1665900"/>
                  <a:pt x="5651517" y="1690610"/>
                  <a:pt x="5621035" y="1690610"/>
                </a:cubicBezTo>
                <a:cubicBezTo>
                  <a:pt x="5590553" y="1690610"/>
                  <a:pt x="5565843" y="1665900"/>
                  <a:pt x="5565843" y="1635419"/>
                </a:cubicBezTo>
                <a:cubicBezTo>
                  <a:pt x="5565843" y="1604938"/>
                  <a:pt x="5590553" y="1580228"/>
                  <a:pt x="5621035" y="1580228"/>
                </a:cubicBezTo>
                <a:close/>
                <a:moveTo>
                  <a:pt x="5357105" y="1580228"/>
                </a:moveTo>
                <a:cubicBezTo>
                  <a:pt x="5387587" y="1580228"/>
                  <a:pt x="5412297" y="1604938"/>
                  <a:pt x="5412297" y="1635419"/>
                </a:cubicBezTo>
                <a:cubicBezTo>
                  <a:pt x="5412297" y="1665900"/>
                  <a:pt x="5387587" y="1690610"/>
                  <a:pt x="5357105" y="1690610"/>
                </a:cubicBezTo>
                <a:cubicBezTo>
                  <a:pt x="5326623" y="1690610"/>
                  <a:pt x="5301913" y="1665900"/>
                  <a:pt x="5301913" y="1635419"/>
                </a:cubicBezTo>
                <a:cubicBezTo>
                  <a:pt x="5301913" y="1604938"/>
                  <a:pt x="5326623" y="1580228"/>
                  <a:pt x="5357105" y="1580228"/>
                </a:cubicBezTo>
                <a:close/>
                <a:moveTo>
                  <a:pt x="5223473" y="1580228"/>
                </a:moveTo>
                <a:cubicBezTo>
                  <a:pt x="5253955" y="1580228"/>
                  <a:pt x="5278665" y="1604938"/>
                  <a:pt x="5278665" y="1635419"/>
                </a:cubicBezTo>
                <a:cubicBezTo>
                  <a:pt x="5278665" y="1665900"/>
                  <a:pt x="5253955" y="1690610"/>
                  <a:pt x="5223473" y="1690610"/>
                </a:cubicBezTo>
                <a:cubicBezTo>
                  <a:pt x="5192991" y="1690610"/>
                  <a:pt x="5168281" y="1665900"/>
                  <a:pt x="5168281" y="1635419"/>
                </a:cubicBezTo>
                <a:cubicBezTo>
                  <a:pt x="5168281" y="1604938"/>
                  <a:pt x="5192991" y="1580228"/>
                  <a:pt x="5223473" y="1580228"/>
                </a:cubicBezTo>
                <a:close/>
                <a:moveTo>
                  <a:pt x="5093178" y="1580228"/>
                </a:moveTo>
                <a:cubicBezTo>
                  <a:pt x="5123660" y="1580228"/>
                  <a:pt x="5148370" y="1604938"/>
                  <a:pt x="5148370" y="1635419"/>
                </a:cubicBezTo>
                <a:cubicBezTo>
                  <a:pt x="5148370" y="1665900"/>
                  <a:pt x="5123660" y="1690610"/>
                  <a:pt x="5093178" y="1690610"/>
                </a:cubicBezTo>
                <a:cubicBezTo>
                  <a:pt x="5062696" y="1690610"/>
                  <a:pt x="5037986" y="1665900"/>
                  <a:pt x="5037986" y="1635419"/>
                </a:cubicBezTo>
                <a:cubicBezTo>
                  <a:pt x="5037986" y="1604938"/>
                  <a:pt x="5062696" y="1580228"/>
                  <a:pt x="5093178" y="1580228"/>
                </a:cubicBezTo>
                <a:close/>
                <a:moveTo>
                  <a:pt x="4959543" y="1580228"/>
                </a:moveTo>
                <a:cubicBezTo>
                  <a:pt x="4990025" y="1580228"/>
                  <a:pt x="5014735" y="1604938"/>
                  <a:pt x="5014735" y="1635419"/>
                </a:cubicBezTo>
                <a:cubicBezTo>
                  <a:pt x="5014735" y="1665900"/>
                  <a:pt x="4990025" y="1690610"/>
                  <a:pt x="4959543" y="1690610"/>
                </a:cubicBezTo>
                <a:cubicBezTo>
                  <a:pt x="4929061" y="1690610"/>
                  <a:pt x="4904351" y="1665900"/>
                  <a:pt x="4904351" y="1635419"/>
                </a:cubicBezTo>
                <a:cubicBezTo>
                  <a:pt x="4904351" y="1604938"/>
                  <a:pt x="4929061" y="1580228"/>
                  <a:pt x="4959543" y="1580228"/>
                </a:cubicBezTo>
                <a:close/>
                <a:moveTo>
                  <a:pt x="4829251" y="1580228"/>
                </a:moveTo>
                <a:cubicBezTo>
                  <a:pt x="4859733" y="1580228"/>
                  <a:pt x="4884443" y="1604938"/>
                  <a:pt x="4884443" y="1635419"/>
                </a:cubicBezTo>
                <a:cubicBezTo>
                  <a:pt x="4884443" y="1665900"/>
                  <a:pt x="4859733" y="1690610"/>
                  <a:pt x="4829251" y="1690610"/>
                </a:cubicBezTo>
                <a:cubicBezTo>
                  <a:pt x="4798769" y="1690610"/>
                  <a:pt x="4774059" y="1665900"/>
                  <a:pt x="4774059" y="1635419"/>
                </a:cubicBezTo>
                <a:cubicBezTo>
                  <a:pt x="4774059" y="1604938"/>
                  <a:pt x="4798769" y="1580228"/>
                  <a:pt x="4829251" y="1580228"/>
                </a:cubicBezTo>
                <a:close/>
                <a:moveTo>
                  <a:pt x="4695613" y="1580228"/>
                </a:moveTo>
                <a:cubicBezTo>
                  <a:pt x="4726095" y="1580228"/>
                  <a:pt x="4750805" y="1604938"/>
                  <a:pt x="4750805" y="1635419"/>
                </a:cubicBezTo>
                <a:cubicBezTo>
                  <a:pt x="4750805" y="1665900"/>
                  <a:pt x="4726095" y="1690610"/>
                  <a:pt x="4695613" y="1690610"/>
                </a:cubicBezTo>
                <a:cubicBezTo>
                  <a:pt x="4665131" y="1690610"/>
                  <a:pt x="4640421" y="1665900"/>
                  <a:pt x="4640421" y="1635419"/>
                </a:cubicBezTo>
                <a:cubicBezTo>
                  <a:pt x="4640421" y="1604938"/>
                  <a:pt x="4665131" y="1580228"/>
                  <a:pt x="4695613" y="1580228"/>
                </a:cubicBezTo>
                <a:close/>
                <a:moveTo>
                  <a:pt x="4565322" y="1580228"/>
                </a:moveTo>
                <a:cubicBezTo>
                  <a:pt x="4595804" y="1580228"/>
                  <a:pt x="4620514" y="1604938"/>
                  <a:pt x="4620514" y="1635419"/>
                </a:cubicBezTo>
                <a:cubicBezTo>
                  <a:pt x="4620514" y="1665900"/>
                  <a:pt x="4595804" y="1690610"/>
                  <a:pt x="4565322" y="1690610"/>
                </a:cubicBezTo>
                <a:cubicBezTo>
                  <a:pt x="4534840" y="1690610"/>
                  <a:pt x="4510130" y="1665900"/>
                  <a:pt x="4510130" y="1635419"/>
                </a:cubicBezTo>
                <a:cubicBezTo>
                  <a:pt x="4510130" y="1604938"/>
                  <a:pt x="4534840" y="1580228"/>
                  <a:pt x="4565322" y="1580228"/>
                </a:cubicBezTo>
                <a:close/>
                <a:moveTo>
                  <a:pt x="3098681" y="1580228"/>
                </a:moveTo>
                <a:cubicBezTo>
                  <a:pt x="3129163" y="1580228"/>
                  <a:pt x="3153873" y="1604938"/>
                  <a:pt x="3153873" y="1635419"/>
                </a:cubicBezTo>
                <a:cubicBezTo>
                  <a:pt x="3153873" y="1665900"/>
                  <a:pt x="3129163" y="1690610"/>
                  <a:pt x="3098681" y="1690610"/>
                </a:cubicBezTo>
                <a:cubicBezTo>
                  <a:pt x="3068199" y="1690610"/>
                  <a:pt x="3043489" y="1665900"/>
                  <a:pt x="3043489" y="1635419"/>
                </a:cubicBezTo>
                <a:cubicBezTo>
                  <a:pt x="3043489" y="1604938"/>
                  <a:pt x="3068199" y="1580228"/>
                  <a:pt x="3098681" y="1580228"/>
                </a:cubicBezTo>
                <a:close/>
                <a:moveTo>
                  <a:pt x="2971729" y="1580228"/>
                </a:moveTo>
                <a:cubicBezTo>
                  <a:pt x="3002211" y="1580228"/>
                  <a:pt x="3026921" y="1604938"/>
                  <a:pt x="3026921" y="1635419"/>
                </a:cubicBezTo>
                <a:cubicBezTo>
                  <a:pt x="3026921" y="1665900"/>
                  <a:pt x="3002211" y="1690610"/>
                  <a:pt x="2971729" y="1690610"/>
                </a:cubicBezTo>
                <a:cubicBezTo>
                  <a:pt x="2941247" y="1690610"/>
                  <a:pt x="2916537" y="1665900"/>
                  <a:pt x="2916537" y="1635419"/>
                </a:cubicBezTo>
                <a:cubicBezTo>
                  <a:pt x="2916537" y="1604938"/>
                  <a:pt x="2941247" y="1580228"/>
                  <a:pt x="2971729" y="1580228"/>
                </a:cubicBezTo>
                <a:close/>
                <a:moveTo>
                  <a:pt x="2834783" y="1580228"/>
                </a:moveTo>
                <a:cubicBezTo>
                  <a:pt x="2865264" y="1580228"/>
                  <a:pt x="2889974" y="1604938"/>
                  <a:pt x="2889974" y="1635419"/>
                </a:cubicBezTo>
                <a:cubicBezTo>
                  <a:pt x="2889974" y="1665900"/>
                  <a:pt x="2865264" y="1690610"/>
                  <a:pt x="2834783" y="1690610"/>
                </a:cubicBezTo>
                <a:cubicBezTo>
                  <a:pt x="2804300" y="1690610"/>
                  <a:pt x="2779590" y="1665900"/>
                  <a:pt x="2779590" y="1635419"/>
                </a:cubicBezTo>
                <a:cubicBezTo>
                  <a:pt x="2779590" y="1604938"/>
                  <a:pt x="2804300" y="1580228"/>
                  <a:pt x="2834783" y="1580228"/>
                </a:cubicBezTo>
                <a:close/>
                <a:moveTo>
                  <a:pt x="2707828" y="1580228"/>
                </a:moveTo>
                <a:cubicBezTo>
                  <a:pt x="2738310" y="1580228"/>
                  <a:pt x="2763021" y="1604938"/>
                  <a:pt x="2763021" y="1635419"/>
                </a:cubicBezTo>
                <a:cubicBezTo>
                  <a:pt x="2763021" y="1665900"/>
                  <a:pt x="2738310" y="1690610"/>
                  <a:pt x="2707828" y="1690610"/>
                </a:cubicBezTo>
                <a:cubicBezTo>
                  <a:pt x="2677345" y="1690610"/>
                  <a:pt x="2652636" y="1665900"/>
                  <a:pt x="2652636" y="1635419"/>
                </a:cubicBezTo>
                <a:cubicBezTo>
                  <a:pt x="2652636" y="1604938"/>
                  <a:pt x="2677345" y="1580228"/>
                  <a:pt x="2707828" y="1580228"/>
                </a:cubicBezTo>
                <a:close/>
                <a:moveTo>
                  <a:pt x="2570854" y="1580228"/>
                </a:moveTo>
                <a:cubicBezTo>
                  <a:pt x="2601336" y="1580228"/>
                  <a:pt x="2626046" y="1604938"/>
                  <a:pt x="2626046" y="1635419"/>
                </a:cubicBezTo>
                <a:cubicBezTo>
                  <a:pt x="2626046" y="1665900"/>
                  <a:pt x="2601336" y="1690610"/>
                  <a:pt x="2570854" y="1690610"/>
                </a:cubicBezTo>
                <a:cubicBezTo>
                  <a:pt x="2540372" y="1690610"/>
                  <a:pt x="2515662" y="1665900"/>
                  <a:pt x="2515662" y="1635419"/>
                </a:cubicBezTo>
                <a:cubicBezTo>
                  <a:pt x="2515662" y="1604938"/>
                  <a:pt x="2540372" y="1580228"/>
                  <a:pt x="2570854" y="1580228"/>
                </a:cubicBezTo>
                <a:close/>
                <a:moveTo>
                  <a:pt x="2437218" y="1580228"/>
                </a:moveTo>
                <a:cubicBezTo>
                  <a:pt x="2467700" y="1580228"/>
                  <a:pt x="2492409" y="1604938"/>
                  <a:pt x="2492409" y="1635419"/>
                </a:cubicBezTo>
                <a:cubicBezTo>
                  <a:pt x="2492409" y="1665900"/>
                  <a:pt x="2467700" y="1690610"/>
                  <a:pt x="2437218" y="1690610"/>
                </a:cubicBezTo>
                <a:cubicBezTo>
                  <a:pt x="2406736" y="1690610"/>
                  <a:pt x="2382026" y="1665900"/>
                  <a:pt x="2382026" y="1635419"/>
                </a:cubicBezTo>
                <a:cubicBezTo>
                  <a:pt x="2382026" y="1604938"/>
                  <a:pt x="2406736" y="1580228"/>
                  <a:pt x="2437218" y="1580228"/>
                </a:cubicBezTo>
                <a:close/>
                <a:moveTo>
                  <a:pt x="2303586" y="1580228"/>
                </a:moveTo>
                <a:cubicBezTo>
                  <a:pt x="2334067" y="1580228"/>
                  <a:pt x="2358778" y="1604938"/>
                  <a:pt x="2358778" y="1635419"/>
                </a:cubicBezTo>
                <a:cubicBezTo>
                  <a:pt x="2358778" y="1665900"/>
                  <a:pt x="2334067" y="1690610"/>
                  <a:pt x="2303586" y="1690610"/>
                </a:cubicBezTo>
                <a:cubicBezTo>
                  <a:pt x="2273104" y="1690610"/>
                  <a:pt x="2248394" y="1665900"/>
                  <a:pt x="2248394" y="1635419"/>
                </a:cubicBezTo>
                <a:cubicBezTo>
                  <a:pt x="2248394" y="1604938"/>
                  <a:pt x="2273104" y="1580228"/>
                  <a:pt x="2303586" y="1580228"/>
                </a:cubicBezTo>
                <a:close/>
                <a:moveTo>
                  <a:pt x="2173293" y="1580228"/>
                </a:moveTo>
                <a:cubicBezTo>
                  <a:pt x="2203775" y="1580228"/>
                  <a:pt x="2228486" y="1604938"/>
                  <a:pt x="2228486" y="1635419"/>
                </a:cubicBezTo>
                <a:cubicBezTo>
                  <a:pt x="2228486" y="1665900"/>
                  <a:pt x="2203775" y="1690610"/>
                  <a:pt x="2173293" y="1690610"/>
                </a:cubicBezTo>
                <a:cubicBezTo>
                  <a:pt x="2142811" y="1690610"/>
                  <a:pt x="2118101" y="1665900"/>
                  <a:pt x="2118101" y="1635419"/>
                </a:cubicBezTo>
                <a:cubicBezTo>
                  <a:pt x="2118101" y="1604938"/>
                  <a:pt x="2142811" y="1580228"/>
                  <a:pt x="2173293" y="1580228"/>
                </a:cubicBezTo>
                <a:close/>
                <a:moveTo>
                  <a:pt x="2039658" y="1580228"/>
                </a:moveTo>
                <a:cubicBezTo>
                  <a:pt x="2070140" y="1580228"/>
                  <a:pt x="2094851" y="1604938"/>
                  <a:pt x="2094851" y="1635419"/>
                </a:cubicBezTo>
                <a:cubicBezTo>
                  <a:pt x="2094851" y="1665900"/>
                  <a:pt x="2070140" y="1690610"/>
                  <a:pt x="2039658" y="1690610"/>
                </a:cubicBezTo>
                <a:cubicBezTo>
                  <a:pt x="2009176" y="1690610"/>
                  <a:pt x="1984465" y="1665900"/>
                  <a:pt x="1984465" y="1635419"/>
                </a:cubicBezTo>
                <a:cubicBezTo>
                  <a:pt x="1984465" y="1604938"/>
                  <a:pt x="2009176" y="1580228"/>
                  <a:pt x="2039658" y="1580228"/>
                </a:cubicBezTo>
                <a:close/>
                <a:moveTo>
                  <a:pt x="9068807" y="1459958"/>
                </a:moveTo>
                <a:cubicBezTo>
                  <a:pt x="9099289" y="1459958"/>
                  <a:pt x="9123999" y="1484668"/>
                  <a:pt x="9123999" y="1515149"/>
                </a:cubicBezTo>
                <a:cubicBezTo>
                  <a:pt x="9123999" y="1545630"/>
                  <a:pt x="9099289" y="1570340"/>
                  <a:pt x="9068807" y="1570340"/>
                </a:cubicBezTo>
                <a:cubicBezTo>
                  <a:pt x="9038325" y="1570340"/>
                  <a:pt x="9013615" y="1545630"/>
                  <a:pt x="9013615" y="1515149"/>
                </a:cubicBezTo>
                <a:cubicBezTo>
                  <a:pt x="9013615" y="1484668"/>
                  <a:pt x="9038325" y="1459958"/>
                  <a:pt x="9068807" y="1459958"/>
                </a:cubicBezTo>
                <a:close/>
                <a:moveTo>
                  <a:pt x="8671244" y="1459958"/>
                </a:moveTo>
                <a:cubicBezTo>
                  <a:pt x="8701726" y="1459958"/>
                  <a:pt x="8726436" y="1484668"/>
                  <a:pt x="8726436" y="1515149"/>
                </a:cubicBezTo>
                <a:cubicBezTo>
                  <a:pt x="8726436" y="1545630"/>
                  <a:pt x="8701726" y="1570340"/>
                  <a:pt x="8671244" y="1570340"/>
                </a:cubicBezTo>
                <a:cubicBezTo>
                  <a:pt x="8640762" y="1570340"/>
                  <a:pt x="8616052" y="1545630"/>
                  <a:pt x="8616052" y="1515149"/>
                </a:cubicBezTo>
                <a:cubicBezTo>
                  <a:pt x="8616052" y="1484668"/>
                  <a:pt x="8640762" y="1459958"/>
                  <a:pt x="8671244" y="1459958"/>
                </a:cubicBezTo>
                <a:close/>
                <a:moveTo>
                  <a:pt x="8537612" y="1459958"/>
                </a:moveTo>
                <a:cubicBezTo>
                  <a:pt x="8568094" y="1459958"/>
                  <a:pt x="8592804" y="1484668"/>
                  <a:pt x="8592804" y="1515149"/>
                </a:cubicBezTo>
                <a:cubicBezTo>
                  <a:pt x="8592804" y="1545630"/>
                  <a:pt x="8568094" y="1570340"/>
                  <a:pt x="8537612" y="1570340"/>
                </a:cubicBezTo>
                <a:cubicBezTo>
                  <a:pt x="8507130" y="1570340"/>
                  <a:pt x="8482420" y="1545630"/>
                  <a:pt x="8482420" y="1515149"/>
                </a:cubicBezTo>
                <a:cubicBezTo>
                  <a:pt x="8482420" y="1484668"/>
                  <a:pt x="8507130" y="1459958"/>
                  <a:pt x="8537612" y="1459958"/>
                </a:cubicBezTo>
                <a:close/>
                <a:moveTo>
                  <a:pt x="8407316" y="1459958"/>
                </a:moveTo>
                <a:cubicBezTo>
                  <a:pt x="8437798" y="1459958"/>
                  <a:pt x="8462508" y="1484668"/>
                  <a:pt x="8462508" y="1515149"/>
                </a:cubicBezTo>
                <a:cubicBezTo>
                  <a:pt x="8462508" y="1545630"/>
                  <a:pt x="8437798" y="1570340"/>
                  <a:pt x="8407316" y="1570340"/>
                </a:cubicBezTo>
                <a:cubicBezTo>
                  <a:pt x="8376834" y="1570340"/>
                  <a:pt x="8352124" y="1545630"/>
                  <a:pt x="8352124" y="1515149"/>
                </a:cubicBezTo>
                <a:cubicBezTo>
                  <a:pt x="8352124" y="1484668"/>
                  <a:pt x="8376834" y="1459958"/>
                  <a:pt x="8407316" y="1459958"/>
                </a:cubicBezTo>
                <a:close/>
                <a:moveTo>
                  <a:pt x="8273682" y="1459958"/>
                </a:moveTo>
                <a:cubicBezTo>
                  <a:pt x="8304164" y="1459958"/>
                  <a:pt x="8328874" y="1484668"/>
                  <a:pt x="8328874" y="1515149"/>
                </a:cubicBezTo>
                <a:cubicBezTo>
                  <a:pt x="8328874" y="1545630"/>
                  <a:pt x="8304164" y="1570340"/>
                  <a:pt x="8273682" y="1570340"/>
                </a:cubicBezTo>
                <a:cubicBezTo>
                  <a:pt x="8243200" y="1570340"/>
                  <a:pt x="8218490" y="1545630"/>
                  <a:pt x="8218490" y="1515149"/>
                </a:cubicBezTo>
                <a:cubicBezTo>
                  <a:pt x="8218490" y="1484668"/>
                  <a:pt x="8243200" y="1459958"/>
                  <a:pt x="8273682" y="1459958"/>
                </a:cubicBezTo>
                <a:close/>
                <a:moveTo>
                  <a:pt x="8143388" y="1459958"/>
                </a:moveTo>
                <a:cubicBezTo>
                  <a:pt x="8173870" y="1459958"/>
                  <a:pt x="8198580" y="1484668"/>
                  <a:pt x="8198580" y="1515149"/>
                </a:cubicBezTo>
                <a:cubicBezTo>
                  <a:pt x="8198580" y="1545630"/>
                  <a:pt x="8173870" y="1570340"/>
                  <a:pt x="8143388" y="1570340"/>
                </a:cubicBezTo>
                <a:cubicBezTo>
                  <a:pt x="8112906" y="1570340"/>
                  <a:pt x="8088196" y="1545630"/>
                  <a:pt x="8088196" y="1515149"/>
                </a:cubicBezTo>
                <a:cubicBezTo>
                  <a:pt x="8088196" y="1484668"/>
                  <a:pt x="8112906" y="1459958"/>
                  <a:pt x="8143388" y="1459958"/>
                </a:cubicBezTo>
                <a:close/>
                <a:moveTo>
                  <a:pt x="8009753" y="1459958"/>
                </a:moveTo>
                <a:cubicBezTo>
                  <a:pt x="8040235" y="1459958"/>
                  <a:pt x="8064945" y="1484668"/>
                  <a:pt x="8064945" y="1515149"/>
                </a:cubicBezTo>
                <a:cubicBezTo>
                  <a:pt x="8064945" y="1545630"/>
                  <a:pt x="8040235" y="1570340"/>
                  <a:pt x="8009753" y="1570340"/>
                </a:cubicBezTo>
                <a:cubicBezTo>
                  <a:pt x="7979271" y="1570340"/>
                  <a:pt x="7954561" y="1545630"/>
                  <a:pt x="7954561" y="1515149"/>
                </a:cubicBezTo>
                <a:cubicBezTo>
                  <a:pt x="7954561" y="1484668"/>
                  <a:pt x="7979271" y="1459958"/>
                  <a:pt x="8009753" y="1459958"/>
                </a:cubicBezTo>
                <a:close/>
                <a:moveTo>
                  <a:pt x="7876118" y="1459958"/>
                </a:moveTo>
                <a:cubicBezTo>
                  <a:pt x="7906600" y="1459958"/>
                  <a:pt x="7931310" y="1484668"/>
                  <a:pt x="7931310" y="1515149"/>
                </a:cubicBezTo>
                <a:cubicBezTo>
                  <a:pt x="7931310" y="1545630"/>
                  <a:pt x="7906600" y="1570340"/>
                  <a:pt x="7876118" y="1570340"/>
                </a:cubicBezTo>
                <a:cubicBezTo>
                  <a:pt x="7845636" y="1570340"/>
                  <a:pt x="7820926" y="1545630"/>
                  <a:pt x="7820926" y="1515149"/>
                </a:cubicBezTo>
                <a:cubicBezTo>
                  <a:pt x="7820926" y="1484668"/>
                  <a:pt x="7845636" y="1459958"/>
                  <a:pt x="7876118" y="1459958"/>
                </a:cubicBezTo>
                <a:close/>
                <a:moveTo>
                  <a:pt x="7745823" y="1459958"/>
                </a:moveTo>
                <a:cubicBezTo>
                  <a:pt x="7776305" y="1459958"/>
                  <a:pt x="7801015" y="1484668"/>
                  <a:pt x="7801015" y="1515149"/>
                </a:cubicBezTo>
                <a:cubicBezTo>
                  <a:pt x="7801015" y="1545630"/>
                  <a:pt x="7776305" y="1570340"/>
                  <a:pt x="7745823" y="1570340"/>
                </a:cubicBezTo>
                <a:cubicBezTo>
                  <a:pt x="7715341" y="1570340"/>
                  <a:pt x="7690631" y="1545630"/>
                  <a:pt x="7690631" y="1515149"/>
                </a:cubicBezTo>
                <a:cubicBezTo>
                  <a:pt x="7690631" y="1484668"/>
                  <a:pt x="7715341" y="1459958"/>
                  <a:pt x="7745823" y="1459958"/>
                </a:cubicBezTo>
                <a:close/>
                <a:moveTo>
                  <a:pt x="7608849" y="1459958"/>
                </a:moveTo>
                <a:cubicBezTo>
                  <a:pt x="7639331" y="1459958"/>
                  <a:pt x="7664041" y="1484668"/>
                  <a:pt x="7664041" y="1515149"/>
                </a:cubicBezTo>
                <a:cubicBezTo>
                  <a:pt x="7664041" y="1545630"/>
                  <a:pt x="7639331" y="1570340"/>
                  <a:pt x="7608849" y="1570340"/>
                </a:cubicBezTo>
                <a:cubicBezTo>
                  <a:pt x="7578367" y="1570340"/>
                  <a:pt x="7553657" y="1545630"/>
                  <a:pt x="7553657" y="1515149"/>
                </a:cubicBezTo>
                <a:cubicBezTo>
                  <a:pt x="7553657" y="1484668"/>
                  <a:pt x="7578367" y="1459958"/>
                  <a:pt x="7608849" y="1459958"/>
                </a:cubicBezTo>
                <a:close/>
                <a:moveTo>
                  <a:pt x="7481897" y="1459958"/>
                </a:moveTo>
                <a:cubicBezTo>
                  <a:pt x="7512379" y="1459958"/>
                  <a:pt x="7537089" y="1484668"/>
                  <a:pt x="7537089" y="1515149"/>
                </a:cubicBezTo>
                <a:cubicBezTo>
                  <a:pt x="7537089" y="1545630"/>
                  <a:pt x="7512379" y="1570340"/>
                  <a:pt x="7481897" y="1570340"/>
                </a:cubicBezTo>
                <a:cubicBezTo>
                  <a:pt x="7451415" y="1570340"/>
                  <a:pt x="7426705" y="1545630"/>
                  <a:pt x="7426705" y="1515149"/>
                </a:cubicBezTo>
                <a:cubicBezTo>
                  <a:pt x="7426705" y="1484668"/>
                  <a:pt x="7451415" y="1459958"/>
                  <a:pt x="7481897" y="1459958"/>
                </a:cubicBezTo>
                <a:close/>
                <a:moveTo>
                  <a:pt x="7341579" y="1459958"/>
                </a:moveTo>
                <a:cubicBezTo>
                  <a:pt x="7372061" y="1459958"/>
                  <a:pt x="7396771" y="1484668"/>
                  <a:pt x="7396771" y="1515149"/>
                </a:cubicBezTo>
                <a:cubicBezTo>
                  <a:pt x="7396771" y="1545630"/>
                  <a:pt x="7372061" y="1570340"/>
                  <a:pt x="7341579" y="1570340"/>
                </a:cubicBezTo>
                <a:cubicBezTo>
                  <a:pt x="7311097" y="1570340"/>
                  <a:pt x="7286387" y="1545630"/>
                  <a:pt x="7286387" y="1515149"/>
                </a:cubicBezTo>
                <a:cubicBezTo>
                  <a:pt x="7286387" y="1484668"/>
                  <a:pt x="7311097" y="1459958"/>
                  <a:pt x="7341579" y="1459958"/>
                </a:cubicBezTo>
                <a:close/>
                <a:moveTo>
                  <a:pt x="7211286" y="1459958"/>
                </a:moveTo>
                <a:cubicBezTo>
                  <a:pt x="7241768" y="1459958"/>
                  <a:pt x="7266478" y="1484668"/>
                  <a:pt x="7266478" y="1515149"/>
                </a:cubicBezTo>
                <a:cubicBezTo>
                  <a:pt x="7266478" y="1545630"/>
                  <a:pt x="7241768" y="1570340"/>
                  <a:pt x="7211286" y="1570340"/>
                </a:cubicBezTo>
                <a:cubicBezTo>
                  <a:pt x="7180804" y="1570340"/>
                  <a:pt x="7156094" y="1545630"/>
                  <a:pt x="7156094" y="1515149"/>
                </a:cubicBezTo>
                <a:cubicBezTo>
                  <a:pt x="7156094" y="1484668"/>
                  <a:pt x="7180804" y="1459958"/>
                  <a:pt x="7211286" y="1459958"/>
                </a:cubicBezTo>
                <a:close/>
                <a:moveTo>
                  <a:pt x="7080993" y="1459958"/>
                </a:moveTo>
                <a:cubicBezTo>
                  <a:pt x="7111475" y="1459958"/>
                  <a:pt x="7136185" y="1484668"/>
                  <a:pt x="7136185" y="1515149"/>
                </a:cubicBezTo>
                <a:cubicBezTo>
                  <a:pt x="7136185" y="1545630"/>
                  <a:pt x="7111475" y="1570340"/>
                  <a:pt x="7080993" y="1570340"/>
                </a:cubicBezTo>
                <a:cubicBezTo>
                  <a:pt x="7050511" y="1570340"/>
                  <a:pt x="7025801" y="1545630"/>
                  <a:pt x="7025801" y="1515149"/>
                </a:cubicBezTo>
                <a:cubicBezTo>
                  <a:pt x="7025801" y="1484668"/>
                  <a:pt x="7050511" y="1459958"/>
                  <a:pt x="7080993" y="1459958"/>
                </a:cubicBezTo>
                <a:close/>
                <a:moveTo>
                  <a:pt x="6947357" y="1459958"/>
                </a:moveTo>
                <a:cubicBezTo>
                  <a:pt x="6977839" y="1459958"/>
                  <a:pt x="7002549" y="1484668"/>
                  <a:pt x="7002549" y="1515149"/>
                </a:cubicBezTo>
                <a:cubicBezTo>
                  <a:pt x="7002549" y="1545630"/>
                  <a:pt x="6977839" y="1570340"/>
                  <a:pt x="6947357" y="1570340"/>
                </a:cubicBezTo>
                <a:cubicBezTo>
                  <a:pt x="6916875" y="1570340"/>
                  <a:pt x="6892165" y="1545630"/>
                  <a:pt x="6892165" y="1515149"/>
                </a:cubicBezTo>
                <a:cubicBezTo>
                  <a:pt x="6892165" y="1484668"/>
                  <a:pt x="6916875" y="1459958"/>
                  <a:pt x="6947357" y="1459958"/>
                </a:cubicBezTo>
                <a:close/>
                <a:moveTo>
                  <a:pt x="6817064" y="1459958"/>
                </a:moveTo>
                <a:cubicBezTo>
                  <a:pt x="6847546" y="1459958"/>
                  <a:pt x="6872256" y="1484668"/>
                  <a:pt x="6872256" y="1515149"/>
                </a:cubicBezTo>
                <a:cubicBezTo>
                  <a:pt x="6872256" y="1545630"/>
                  <a:pt x="6847546" y="1570340"/>
                  <a:pt x="6817064" y="1570340"/>
                </a:cubicBezTo>
                <a:cubicBezTo>
                  <a:pt x="6786582" y="1570340"/>
                  <a:pt x="6761872" y="1545630"/>
                  <a:pt x="6761872" y="1515149"/>
                </a:cubicBezTo>
                <a:cubicBezTo>
                  <a:pt x="6761872" y="1484668"/>
                  <a:pt x="6786582" y="1459958"/>
                  <a:pt x="6817064" y="1459958"/>
                </a:cubicBezTo>
                <a:close/>
                <a:moveTo>
                  <a:pt x="6683431" y="1459958"/>
                </a:moveTo>
                <a:cubicBezTo>
                  <a:pt x="6713913" y="1459958"/>
                  <a:pt x="6738623" y="1484668"/>
                  <a:pt x="6738623" y="1515149"/>
                </a:cubicBezTo>
                <a:cubicBezTo>
                  <a:pt x="6738623" y="1545630"/>
                  <a:pt x="6713913" y="1570340"/>
                  <a:pt x="6683431" y="1570340"/>
                </a:cubicBezTo>
                <a:cubicBezTo>
                  <a:pt x="6652949" y="1570340"/>
                  <a:pt x="6628239" y="1545630"/>
                  <a:pt x="6628239" y="1515149"/>
                </a:cubicBezTo>
                <a:cubicBezTo>
                  <a:pt x="6628239" y="1484668"/>
                  <a:pt x="6652949" y="1459958"/>
                  <a:pt x="6683431" y="1459958"/>
                </a:cubicBezTo>
                <a:close/>
                <a:moveTo>
                  <a:pt x="6553137" y="1459958"/>
                </a:moveTo>
                <a:cubicBezTo>
                  <a:pt x="6583619" y="1459958"/>
                  <a:pt x="6608329" y="1484668"/>
                  <a:pt x="6608329" y="1515149"/>
                </a:cubicBezTo>
                <a:cubicBezTo>
                  <a:pt x="6608329" y="1545630"/>
                  <a:pt x="6583619" y="1570340"/>
                  <a:pt x="6553137" y="1570340"/>
                </a:cubicBezTo>
                <a:cubicBezTo>
                  <a:pt x="6522655" y="1570340"/>
                  <a:pt x="6497945" y="1545630"/>
                  <a:pt x="6497945" y="1515149"/>
                </a:cubicBezTo>
                <a:cubicBezTo>
                  <a:pt x="6497945" y="1484668"/>
                  <a:pt x="6522655" y="1459958"/>
                  <a:pt x="6553137" y="1459958"/>
                </a:cubicBezTo>
                <a:close/>
                <a:moveTo>
                  <a:pt x="6419502" y="1459958"/>
                </a:moveTo>
                <a:cubicBezTo>
                  <a:pt x="6449984" y="1459958"/>
                  <a:pt x="6474694" y="1484668"/>
                  <a:pt x="6474694" y="1515149"/>
                </a:cubicBezTo>
                <a:cubicBezTo>
                  <a:pt x="6474694" y="1545630"/>
                  <a:pt x="6449984" y="1570340"/>
                  <a:pt x="6419502" y="1570340"/>
                </a:cubicBezTo>
                <a:cubicBezTo>
                  <a:pt x="6389020" y="1570340"/>
                  <a:pt x="6364310" y="1545630"/>
                  <a:pt x="6364310" y="1515149"/>
                </a:cubicBezTo>
                <a:cubicBezTo>
                  <a:pt x="6364310" y="1484668"/>
                  <a:pt x="6389020" y="1459958"/>
                  <a:pt x="6419502" y="1459958"/>
                </a:cubicBezTo>
                <a:close/>
                <a:moveTo>
                  <a:pt x="6289207" y="1459958"/>
                </a:moveTo>
                <a:cubicBezTo>
                  <a:pt x="6319689" y="1459958"/>
                  <a:pt x="6344399" y="1484668"/>
                  <a:pt x="6344399" y="1515149"/>
                </a:cubicBezTo>
                <a:cubicBezTo>
                  <a:pt x="6344399" y="1545630"/>
                  <a:pt x="6319689" y="1570340"/>
                  <a:pt x="6289207" y="1570340"/>
                </a:cubicBezTo>
                <a:cubicBezTo>
                  <a:pt x="6258725" y="1570340"/>
                  <a:pt x="6234015" y="1545630"/>
                  <a:pt x="6234015" y="1515149"/>
                </a:cubicBezTo>
                <a:cubicBezTo>
                  <a:pt x="6234015" y="1484668"/>
                  <a:pt x="6258725" y="1459958"/>
                  <a:pt x="6289207" y="1459958"/>
                </a:cubicBezTo>
                <a:close/>
                <a:moveTo>
                  <a:pt x="6155573" y="1459958"/>
                </a:moveTo>
                <a:cubicBezTo>
                  <a:pt x="6186055" y="1459958"/>
                  <a:pt x="6210765" y="1484668"/>
                  <a:pt x="6210765" y="1515149"/>
                </a:cubicBezTo>
                <a:cubicBezTo>
                  <a:pt x="6210765" y="1545630"/>
                  <a:pt x="6186055" y="1570340"/>
                  <a:pt x="6155573" y="1570340"/>
                </a:cubicBezTo>
                <a:cubicBezTo>
                  <a:pt x="6125091" y="1570340"/>
                  <a:pt x="6100381" y="1545630"/>
                  <a:pt x="6100381" y="1515149"/>
                </a:cubicBezTo>
                <a:cubicBezTo>
                  <a:pt x="6100381" y="1484668"/>
                  <a:pt x="6125091" y="1459958"/>
                  <a:pt x="6155573" y="1459958"/>
                </a:cubicBezTo>
                <a:close/>
                <a:moveTo>
                  <a:pt x="6021939" y="1459958"/>
                </a:moveTo>
                <a:cubicBezTo>
                  <a:pt x="6052421" y="1459958"/>
                  <a:pt x="6077131" y="1484668"/>
                  <a:pt x="6077131" y="1515149"/>
                </a:cubicBezTo>
                <a:cubicBezTo>
                  <a:pt x="6077131" y="1545630"/>
                  <a:pt x="6052421" y="1570340"/>
                  <a:pt x="6021939" y="1570340"/>
                </a:cubicBezTo>
                <a:cubicBezTo>
                  <a:pt x="5991457" y="1570340"/>
                  <a:pt x="5966747" y="1545630"/>
                  <a:pt x="5966747" y="1515149"/>
                </a:cubicBezTo>
                <a:cubicBezTo>
                  <a:pt x="5966747" y="1484668"/>
                  <a:pt x="5991457" y="1459958"/>
                  <a:pt x="6021939" y="1459958"/>
                </a:cubicBezTo>
                <a:close/>
                <a:moveTo>
                  <a:pt x="5884964" y="1459958"/>
                </a:moveTo>
                <a:cubicBezTo>
                  <a:pt x="5915446" y="1459958"/>
                  <a:pt x="5940156" y="1484668"/>
                  <a:pt x="5940156" y="1515149"/>
                </a:cubicBezTo>
                <a:cubicBezTo>
                  <a:pt x="5940156" y="1545630"/>
                  <a:pt x="5915446" y="1570340"/>
                  <a:pt x="5884964" y="1570340"/>
                </a:cubicBezTo>
                <a:cubicBezTo>
                  <a:pt x="5854482" y="1570340"/>
                  <a:pt x="5829772" y="1545630"/>
                  <a:pt x="5829772" y="1515149"/>
                </a:cubicBezTo>
                <a:cubicBezTo>
                  <a:pt x="5829772" y="1484668"/>
                  <a:pt x="5854482" y="1459958"/>
                  <a:pt x="5884964" y="1459958"/>
                </a:cubicBezTo>
                <a:close/>
                <a:moveTo>
                  <a:pt x="5754668" y="1459958"/>
                </a:moveTo>
                <a:cubicBezTo>
                  <a:pt x="5785150" y="1459958"/>
                  <a:pt x="5809860" y="1484668"/>
                  <a:pt x="5809860" y="1515149"/>
                </a:cubicBezTo>
                <a:cubicBezTo>
                  <a:pt x="5809860" y="1545630"/>
                  <a:pt x="5785150" y="1570340"/>
                  <a:pt x="5754668" y="1570340"/>
                </a:cubicBezTo>
                <a:cubicBezTo>
                  <a:pt x="5724186" y="1570340"/>
                  <a:pt x="5699476" y="1545630"/>
                  <a:pt x="5699476" y="1515149"/>
                </a:cubicBezTo>
                <a:cubicBezTo>
                  <a:pt x="5699476" y="1484668"/>
                  <a:pt x="5724186" y="1459958"/>
                  <a:pt x="5754668" y="1459958"/>
                </a:cubicBezTo>
                <a:close/>
                <a:moveTo>
                  <a:pt x="5621034" y="1459958"/>
                </a:moveTo>
                <a:cubicBezTo>
                  <a:pt x="5651516" y="1459958"/>
                  <a:pt x="5676226" y="1484668"/>
                  <a:pt x="5676226" y="1515149"/>
                </a:cubicBezTo>
                <a:cubicBezTo>
                  <a:pt x="5676226" y="1545630"/>
                  <a:pt x="5651516" y="1570340"/>
                  <a:pt x="5621034" y="1570340"/>
                </a:cubicBezTo>
                <a:cubicBezTo>
                  <a:pt x="5590552" y="1570340"/>
                  <a:pt x="5565842" y="1545630"/>
                  <a:pt x="5565842" y="1515149"/>
                </a:cubicBezTo>
                <a:cubicBezTo>
                  <a:pt x="5565842" y="1484668"/>
                  <a:pt x="5590552" y="1459958"/>
                  <a:pt x="5621034" y="1459958"/>
                </a:cubicBezTo>
                <a:close/>
                <a:moveTo>
                  <a:pt x="5487399" y="1459958"/>
                </a:moveTo>
                <a:cubicBezTo>
                  <a:pt x="5517881" y="1459958"/>
                  <a:pt x="5542591" y="1484668"/>
                  <a:pt x="5542591" y="1515149"/>
                </a:cubicBezTo>
                <a:cubicBezTo>
                  <a:pt x="5542591" y="1545630"/>
                  <a:pt x="5517881" y="1570340"/>
                  <a:pt x="5487399" y="1570340"/>
                </a:cubicBezTo>
                <a:cubicBezTo>
                  <a:pt x="5456917" y="1570340"/>
                  <a:pt x="5432207" y="1545630"/>
                  <a:pt x="5432207" y="1515149"/>
                </a:cubicBezTo>
                <a:cubicBezTo>
                  <a:pt x="5432207" y="1484668"/>
                  <a:pt x="5456917" y="1459958"/>
                  <a:pt x="5487399" y="1459958"/>
                </a:cubicBezTo>
                <a:close/>
                <a:moveTo>
                  <a:pt x="5357106" y="1459958"/>
                </a:moveTo>
                <a:cubicBezTo>
                  <a:pt x="5387588" y="1459958"/>
                  <a:pt x="5412298" y="1484668"/>
                  <a:pt x="5412298" y="1515149"/>
                </a:cubicBezTo>
                <a:cubicBezTo>
                  <a:pt x="5412298" y="1545630"/>
                  <a:pt x="5387588" y="1570340"/>
                  <a:pt x="5357106" y="1570340"/>
                </a:cubicBezTo>
                <a:cubicBezTo>
                  <a:pt x="5326624" y="1570340"/>
                  <a:pt x="5301914" y="1545630"/>
                  <a:pt x="5301914" y="1515149"/>
                </a:cubicBezTo>
                <a:cubicBezTo>
                  <a:pt x="5301914" y="1484668"/>
                  <a:pt x="5326624" y="1459958"/>
                  <a:pt x="5357106" y="1459958"/>
                </a:cubicBezTo>
                <a:close/>
                <a:moveTo>
                  <a:pt x="5223473" y="1459958"/>
                </a:moveTo>
                <a:cubicBezTo>
                  <a:pt x="5253955" y="1459958"/>
                  <a:pt x="5278665" y="1484668"/>
                  <a:pt x="5278665" y="1515149"/>
                </a:cubicBezTo>
                <a:cubicBezTo>
                  <a:pt x="5278665" y="1545630"/>
                  <a:pt x="5253955" y="1570340"/>
                  <a:pt x="5223473" y="1570340"/>
                </a:cubicBezTo>
                <a:cubicBezTo>
                  <a:pt x="5192991" y="1570340"/>
                  <a:pt x="5168281" y="1545630"/>
                  <a:pt x="5168281" y="1515149"/>
                </a:cubicBezTo>
                <a:cubicBezTo>
                  <a:pt x="5168281" y="1484668"/>
                  <a:pt x="5192991" y="1459958"/>
                  <a:pt x="5223473" y="1459958"/>
                </a:cubicBezTo>
                <a:close/>
                <a:moveTo>
                  <a:pt x="5093178" y="1459958"/>
                </a:moveTo>
                <a:cubicBezTo>
                  <a:pt x="5123660" y="1459958"/>
                  <a:pt x="5148370" y="1484668"/>
                  <a:pt x="5148370" y="1515149"/>
                </a:cubicBezTo>
                <a:cubicBezTo>
                  <a:pt x="5148370" y="1545630"/>
                  <a:pt x="5123660" y="1570340"/>
                  <a:pt x="5093178" y="1570340"/>
                </a:cubicBezTo>
                <a:cubicBezTo>
                  <a:pt x="5062696" y="1570340"/>
                  <a:pt x="5037986" y="1545630"/>
                  <a:pt x="5037986" y="1515149"/>
                </a:cubicBezTo>
                <a:cubicBezTo>
                  <a:pt x="5037986" y="1484668"/>
                  <a:pt x="5062696" y="1459958"/>
                  <a:pt x="5093178" y="1459958"/>
                </a:cubicBezTo>
                <a:close/>
                <a:moveTo>
                  <a:pt x="4959542" y="1459958"/>
                </a:moveTo>
                <a:cubicBezTo>
                  <a:pt x="4990024" y="1459958"/>
                  <a:pt x="5014734" y="1484668"/>
                  <a:pt x="5014734" y="1515149"/>
                </a:cubicBezTo>
                <a:cubicBezTo>
                  <a:pt x="5014734" y="1545630"/>
                  <a:pt x="4990024" y="1570340"/>
                  <a:pt x="4959542" y="1570340"/>
                </a:cubicBezTo>
                <a:cubicBezTo>
                  <a:pt x="4929060" y="1570340"/>
                  <a:pt x="4904350" y="1545630"/>
                  <a:pt x="4904350" y="1515149"/>
                </a:cubicBezTo>
                <a:cubicBezTo>
                  <a:pt x="4904350" y="1484668"/>
                  <a:pt x="4929060" y="1459958"/>
                  <a:pt x="4959542" y="1459958"/>
                </a:cubicBezTo>
                <a:close/>
                <a:moveTo>
                  <a:pt x="4829250" y="1459958"/>
                </a:moveTo>
                <a:cubicBezTo>
                  <a:pt x="4859732" y="1459958"/>
                  <a:pt x="4884442" y="1484668"/>
                  <a:pt x="4884442" y="1515149"/>
                </a:cubicBezTo>
                <a:cubicBezTo>
                  <a:pt x="4884442" y="1545630"/>
                  <a:pt x="4859732" y="1570340"/>
                  <a:pt x="4829250" y="1570340"/>
                </a:cubicBezTo>
                <a:cubicBezTo>
                  <a:pt x="4798768" y="1570340"/>
                  <a:pt x="4774058" y="1545630"/>
                  <a:pt x="4774058" y="1515149"/>
                </a:cubicBezTo>
                <a:cubicBezTo>
                  <a:pt x="4774058" y="1484668"/>
                  <a:pt x="4798768" y="1459958"/>
                  <a:pt x="4829250" y="1459958"/>
                </a:cubicBezTo>
                <a:close/>
                <a:moveTo>
                  <a:pt x="4695614" y="1459958"/>
                </a:moveTo>
                <a:cubicBezTo>
                  <a:pt x="4726096" y="1459958"/>
                  <a:pt x="4750806" y="1484668"/>
                  <a:pt x="4750806" y="1515149"/>
                </a:cubicBezTo>
                <a:cubicBezTo>
                  <a:pt x="4750806" y="1545630"/>
                  <a:pt x="4726096" y="1570340"/>
                  <a:pt x="4695614" y="1570340"/>
                </a:cubicBezTo>
                <a:cubicBezTo>
                  <a:pt x="4665132" y="1570340"/>
                  <a:pt x="4640422" y="1545630"/>
                  <a:pt x="4640422" y="1515149"/>
                </a:cubicBezTo>
                <a:cubicBezTo>
                  <a:pt x="4640422" y="1484668"/>
                  <a:pt x="4665132" y="1459958"/>
                  <a:pt x="4695614" y="1459958"/>
                </a:cubicBezTo>
                <a:close/>
                <a:moveTo>
                  <a:pt x="4565322" y="1459958"/>
                </a:moveTo>
                <a:cubicBezTo>
                  <a:pt x="4595804" y="1459958"/>
                  <a:pt x="4620514" y="1484668"/>
                  <a:pt x="4620514" y="1515149"/>
                </a:cubicBezTo>
                <a:cubicBezTo>
                  <a:pt x="4620514" y="1545630"/>
                  <a:pt x="4595804" y="1570340"/>
                  <a:pt x="4565322" y="1570340"/>
                </a:cubicBezTo>
                <a:cubicBezTo>
                  <a:pt x="4534840" y="1570340"/>
                  <a:pt x="4510130" y="1545630"/>
                  <a:pt x="4510130" y="1515149"/>
                </a:cubicBezTo>
                <a:cubicBezTo>
                  <a:pt x="4510130" y="1484668"/>
                  <a:pt x="4534840" y="1459958"/>
                  <a:pt x="4565322" y="1459958"/>
                </a:cubicBezTo>
                <a:close/>
                <a:moveTo>
                  <a:pt x="4431687" y="1459958"/>
                </a:moveTo>
                <a:cubicBezTo>
                  <a:pt x="4462169" y="1459958"/>
                  <a:pt x="4486879" y="1484668"/>
                  <a:pt x="4486879" y="1515149"/>
                </a:cubicBezTo>
                <a:cubicBezTo>
                  <a:pt x="4486879" y="1545630"/>
                  <a:pt x="4462169" y="1570340"/>
                  <a:pt x="4431687" y="1570340"/>
                </a:cubicBezTo>
                <a:cubicBezTo>
                  <a:pt x="4401205" y="1570340"/>
                  <a:pt x="4376495" y="1545630"/>
                  <a:pt x="4376495" y="1515149"/>
                </a:cubicBezTo>
                <a:cubicBezTo>
                  <a:pt x="4376495" y="1484668"/>
                  <a:pt x="4401205" y="1459958"/>
                  <a:pt x="4431687" y="1459958"/>
                </a:cubicBezTo>
                <a:close/>
                <a:moveTo>
                  <a:pt x="3098681" y="1459958"/>
                </a:moveTo>
                <a:cubicBezTo>
                  <a:pt x="3129163" y="1459958"/>
                  <a:pt x="3153873" y="1484668"/>
                  <a:pt x="3153873" y="1515149"/>
                </a:cubicBezTo>
                <a:cubicBezTo>
                  <a:pt x="3153873" y="1545630"/>
                  <a:pt x="3129163" y="1570340"/>
                  <a:pt x="3098681" y="1570340"/>
                </a:cubicBezTo>
                <a:cubicBezTo>
                  <a:pt x="3068199" y="1570340"/>
                  <a:pt x="3043489" y="1545630"/>
                  <a:pt x="3043489" y="1515149"/>
                </a:cubicBezTo>
                <a:cubicBezTo>
                  <a:pt x="3043489" y="1484668"/>
                  <a:pt x="3068199" y="1459958"/>
                  <a:pt x="3098681" y="1459958"/>
                </a:cubicBezTo>
                <a:close/>
                <a:moveTo>
                  <a:pt x="2971729" y="1459958"/>
                </a:moveTo>
                <a:cubicBezTo>
                  <a:pt x="3002211" y="1459958"/>
                  <a:pt x="3026921" y="1484668"/>
                  <a:pt x="3026921" y="1515149"/>
                </a:cubicBezTo>
                <a:cubicBezTo>
                  <a:pt x="3026921" y="1545630"/>
                  <a:pt x="3002211" y="1570340"/>
                  <a:pt x="2971729" y="1570340"/>
                </a:cubicBezTo>
                <a:cubicBezTo>
                  <a:pt x="2941247" y="1570340"/>
                  <a:pt x="2916537" y="1545630"/>
                  <a:pt x="2916537" y="1515149"/>
                </a:cubicBezTo>
                <a:cubicBezTo>
                  <a:pt x="2916537" y="1484668"/>
                  <a:pt x="2941247" y="1459958"/>
                  <a:pt x="2971729" y="1459958"/>
                </a:cubicBezTo>
                <a:close/>
                <a:moveTo>
                  <a:pt x="2834792" y="1459958"/>
                </a:moveTo>
                <a:cubicBezTo>
                  <a:pt x="2865274" y="1459958"/>
                  <a:pt x="2889984" y="1484668"/>
                  <a:pt x="2889984" y="1515149"/>
                </a:cubicBezTo>
                <a:cubicBezTo>
                  <a:pt x="2889984" y="1545630"/>
                  <a:pt x="2865274" y="1570340"/>
                  <a:pt x="2834792" y="1570340"/>
                </a:cubicBezTo>
                <a:cubicBezTo>
                  <a:pt x="2804310" y="1570340"/>
                  <a:pt x="2779600" y="1545630"/>
                  <a:pt x="2779600" y="1515149"/>
                </a:cubicBezTo>
                <a:cubicBezTo>
                  <a:pt x="2779600" y="1484668"/>
                  <a:pt x="2804310" y="1459958"/>
                  <a:pt x="2834792" y="1459958"/>
                </a:cubicBezTo>
                <a:close/>
                <a:moveTo>
                  <a:pt x="2707839" y="1459958"/>
                </a:moveTo>
                <a:cubicBezTo>
                  <a:pt x="2738320" y="1459958"/>
                  <a:pt x="2763031" y="1484668"/>
                  <a:pt x="2763031" y="1515149"/>
                </a:cubicBezTo>
                <a:cubicBezTo>
                  <a:pt x="2763031" y="1545630"/>
                  <a:pt x="2738320" y="1570340"/>
                  <a:pt x="2707839" y="1570340"/>
                </a:cubicBezTo>
                <a:cubicBezTo>
                  <a:pt x="2677357" y="1570340"/>
                  <a:pt x="2652646" y="1545630"/>
                  <a:pt x="2652646" y="1515149"/>
                </a:cubicBezTo>
                <a:cubicBezTo>
                  <a:pt x="2652646" y="1484668"/>
                  <a:pt x="2677357" y="1459958"/>
                  <a:pt x="2707839" y="1459958"/>
                </a:cubicBezTo>
                <a:close/>
                <a:moveTo>
                  <a:pt x="2570864" y="1459958"/>
                </a:moveTo>
                <a:cubicBezTo>
                  <a:pt x="2601346" y="1459958"/>
                  <a:pt x="2626056" y="1484668"/>
                  <a:pt x="2626056" y="1515149"/>
                </a:cubicBezTo>
                <a:cubicBezTo>
                  <a:pt x="2626056" y="1545630"/>
                  <a:pt x="2601346" y="1570340"/>
                  <a:pt x="2570864" y="1570340"/>
                </a:cubicBezTo>
                <a:cubicBezTo>
                  <a:pt x="2540381" y="1570340"/>
                  <a:pt x="2515671" y="1545630"/>
                  <a:pt x="2515671" y="1515149"/>
                </a:cubicBezTo>
                <a:cubicBezTo>
                  <a:pt x="2515671" y="1484668"/>
                  <a:pt x="2540381" y="1459958"/>
                  <a:pt x="2570864" y="1459958"/>
                </a:cubicBezTo>
                <a:close/>
                <a:moveTo>
                  <a:pt x="2437228" y="1459958"/>
                </a:moveTo>
                <a:cubicBezTo>
                  <a:pt x="2467711" y="1459958"/>
                  <a:pt x="2492419" y="1484668"/>
                  <a:pt x="2492419" y="1515149"/>
                </a:cubicBezTo>
                <a:cubicBezTo>
                  <a:pt x="2492419" y="1545630"/>
                  <a:pt x="2467711" y="1570340"/>
                  <a:pt x="2437228" y="1570340"/>
                </a:cubicBezTo>
                <a:cubicBezTo>
                  <a:pt x="2406748" y="1570340"/>
                  <a:pt x="2382037" y="1545630"/>
                  <a:pt x="2382037" y="1515149"/>
                </a:cubicBezTo>
                <a:cubicBezTo>
                  <a:pt x="2382037" y="1484668"/>
                  <a:pt x="2406748" y="1459958"/>
                  <a:pt x="2437228" y="1459958"/>
                </a:cubicBezTo>
                <a:close/>
                <a:moveTo>
                  <a:pt x="2303596" y="1459958"/>
                </a:moveTo>
                <a:cubicBezTo>
                  <a:pt x="2334078" y="1459958"/>
                  <a:pt x="2358787" y="1484668"/>
                  <a:pt x="2358787" y="1515149"/>
                </a:cubicBezTo>
                <a:cubicBezTo>
                  <a:pt x="2358787" y="1545630"/>
                  <a:pt x="2334078" y="1570340"/>
                  <a:pt x="2303596" y="1570340"/>
                </a:cubicBezTo>
                <a:cubicBezTo>
                  <a:pt x="2273113" y="1570340"/>
                  <a:pt x="2248404" y="1545630"/>
                  <a:pt x="2248404" y="1515149"/>
                </a:cubicBezTo>
                <a:cubicBezTo>
                  <a:pt x="2248404" y="1484668"/>
                  <a:pt x="2273113" y="1459958"/>
                  <a:pt x="2303596" y="1459958"/>
                </a:cubicBezTo>
                <a:close/>
                <a:moveTo>
                  <a:pt x="2173305" y="1459958"/>
                </a:moveTo>
                <a:cubicBezTo>
                  <a:pt x="2203787" y="1459958"/>
                  <a:pt x="2228497" y="1484668"/>
                  <a:pt x="2228497" y="1515149"/>
                </a:cubicBezTo>
                <a:cubicBezTo>
                  <a:pt x="2228497" y="1545630"/>
                  <a:pt x="2203787" y="1570340"/>
                  <a:pt x="2173305" y="1570340"/>
                </a:cubicBezTo>
                <a:cubicBezTo>
                  <a:pt x="2142822" y="1570340"/>
                  <a:pt x="2118111" y="1545630"/>
                  <a:pt x="2118111" y="1515149"/>
                </a:cubicBezTo>
                <a:cubicBezTo>
                  <a:pt x="2118111" y="1484668"/>
                  <a:pt x="2142822" y="1459958"/>
                  <a:pt x="2173305" y="1459958"/>
                </a:cubicBezTo>
                <a:close/>
                <a:moveTo>
                  <a:pt x="2039668" y="1459958"/>
                </a:moveTo>
                <a:cubicBezTo>
                  <a:pt x="2070150" y="1459958"/>
                  <a:pt x="2094860" y="1484668"/>
                  <a:pt x="2094860" y="1515149"/>
                </a:cubicBezTo>
                <a:cubicBezTo>
                  <a:pt x="2094860" y="1545630"/>
                  <a:pt x="2070150" y="1570340"/>
                  <a:pt x="2039668" y="1570340"/>
                </a:cubicBezTo>
                <a:cubicBezTo>
                  <a:pt x="2009185" y="1570340"/>
                  <a:pt x="1984475" y="1545630"/>
                  <a:pt x="1984475" y="1515149"/>
                </a:cubicBezTo>
                <a:cubicBezTo>
                  <a:pt x="1984475" y="1484668"/>
                  <a:pt x="2009185" y="1459958"/>
                  <a:pt x="2039668" y="1459958"/>
                </a:cubicBezTo>
                <a:close/>
                <a:moveTo>
                  <a:pt x="1909371" y="1459958"/>
                </a:moveTo>
                <a:cubicBezTo>
                  <a:pt x="1939853" y="1459958"/>
                  <a:pt x="1964564" y="1484668"/>
                  <a:pt x="1964564" y="1515149"/>
                </a:cubicBezTo>
                <a:cubicBezTo>
                  <a:pt x="1964564" y="1545630"/>
                  <a:pt x="1939853" y="1570340"/>
                  <a:pt x="1909371" y="1570340"/>
                </a:cubicBezTo>
                <a:cubicBezTo>
                  <a:pt x="1878889" y="1570340"/>
                  <a:pt x="1854178" y="1545630"/>
                  <a:pt x="1854178" y="1515149"/>
                </a:cubicBezTo>
                <a:cubicBezTo>
                  <a:pt x="1854178" y="1484668"/>
                  <a:pt x="1878889" y="1459958"/>
                  <a:pt x="1909371" y="1459958"/>
                </a:cubicBezTo>
                <a:close/>
                <a:moveTo>
                  <a:pt x="1779076" y="1459958"/>
                </a:moveTo>
                <a:cubicBezTo>
                  <a:pt x="1809559" y="1459958"/>
                  <a:pt x="1834269" y="1484668"/>
                  <a:pt x="1834269" y="1515149"/>
                </a:cubicBezTo>
                <a:cubicBezTo>
                  <a:pt x="1834269" y="1545630"/>
                  <a:pt x="1809559" y="1570340"/>
                  <a:pt x="1779076" y="1570340"/>
                </a:cubicBezTo>
                <a:cubicBezTo>
                  <a:pt x="1748595" y="1570340"/>
                  <a:pt x="1723884" y="1545630"/>
                  <a:pt x="1723884" y="1515149"/>
                </a:cubicBezTo>
                <a:cubicBezTo>
                  <a:pt x="1723884" y="1484668"/>
                  <a:pt x="1748595" y="1459958"/>
                  <a:pt x="1779076" y="1459958"/>
                </a:cubicBezTo>
                <a:close/>
                <a:moveTo>
                  <a:pt x="1645440" y="1459958"/>
                </a:moveTo>
                <a:cubicBezTo>
                  <a:pt x="1675922" y="1459958"/>
                  <a:pt x="1700637" y="1484668"/>
                  <a:pt x="1700637" y="1515149"/>
                </a:cubicBezTo>
                <a:cubicBezTo>
                  <a:pt x="1700637" y="1545630"/>
                  <a:pt x="1675922" y="1570340"/>
                  <a:pt x="1645440" y="1570340"/>
                </a:cubicBezTo>
                <a:cubicBezTo>
                  <a:pt x="1614959" y="1570340"/>
                  <a:pt x="1590248" y="1545630"/>
                  <a:pt x="1590248" y="1515149"/>
                </a:cubicBezTo>
                <a:cubicBezTo>
                  <a:pt x="1590248" y="1484668"/>
                  <a:pt x="1614959" y="1459958"/>
                  <a:pt x="1645440" y="1459958"/>
                </a:cubicBezTo>
                <a:close/>
                <a:moveTo>
                  <a:pt x="1515149" y="1459958"/>
                </a:moveTo>
                <a:cubicBezTo>
                  <a:pt x="1545630" y="1459958"/>
                  <a:pt x="1570338" y="1484668"/>
                  <a:pt x="1570338" y="1515149"/>
                </a:cubicBezTo>
                <a:cubicBezTo>
                  <a:pt x="1570338" y="1545630"/>
                  <a:pt x="1545630" y="1570340"/>
                  <a:pt x="1515149" y="1570340"/>
                </a:cubicBezTo>
                <a:cubicBezTo>
                  <a:pt x="1484666" y="1570340"/>
                  <a:pt x="1459956" y="1545630"/>
                  <a:pt x="1459956" y="1515149"/>
                </a:cubicBezTo>
                <a:cubicBezTo>
                  <a:pt x="1459956" y="1484668"/>
                  <a:pt x="1484666" y="1459958"/>
                  <a:pt x="1515149" y="1459958"/>
                </a:cubicBezTo>
                <a:close/>
                <a:moveTo>
                  <a:pt x="1381511" y="1459958"/>
                </a:moveTo>
                <a:cubicBezTo>
                  <a:pt x="1411994" y="1459958"/>
                  <a:pt x="1436705" y="1484668"/>
                  <a:pt x="1436705" y="1515149"/>
                </a:cubicBezTo>
                <a:cubicBezTo>
                  <a:pt x="1436705" y="1545630"/>
                  <a:pt x="1411994" y="1570340"/>
                  <a:pt x="1381511" y="1570340"/>
                </a:cubicBezTo>
                <a:cubicBezTo>
                  <a:pt x="1351035" y="1570340"/>
                  <a:pt x="1326322" y="1545630"/>
                  <a:pt x="1326322" y="1515149"/>
                </a:cubicBezTo>
                <a:cubicBezTo>
                  <a:pt x="1326322" y="1484668"/>
                  <a:pt x="1351035" y="1459958"/>
                  <a:pt x="1381511" y="1459958"/>
                </a:cubicBezTo>
                <a:close/>
                <a:moveTo>
                  <a:pt x="1251220" y="1459958"/>
                </a:moveTo>
                <a:cubicBezTo>
                  <a:pt x="1281702" y="1459958"/>
                  <a:pt x="1306413" y="1484668"/>
                  <a:pt x="1306413" y="1515149"/>
                </a:cubicBezTo>
                <a:cubicBezTo>
                  <a:pt x="1306413" y="1545630"/>
                  <a:pt x="1281702" y="1570340"/>
                  <a:pt x="1251220" y="1570340"/>
                </a:cubicBezTo>
                <a:cubicBezTo>
                  <a:pt x="1220737" y="1570340"/>
                  <a:pt x="1196028" y="1545630"/>
                  <a:pt x="1196028" y="1515149"/>
                </a:cubicBezTo>
                <a:cubicBezTo>
                  <a:pt x="1196028" y="1484668"/>
                  <a:pt x="1220737" y="1459958"/>
                  <a:pt x="1251220" y="1459958"/>
                </a:cubicBezTo>
                <a:close/>
                <a:moveTo>
                  <a:pt x="1117583" y="1459958"/>
                </a:moveTo>
                <a:cubicBezTo>
                  <a:pt x="1148066" y="1459958"/>
                  <a:pt x="1172776" y="1484668"/>
                  <a:pt x="1172776" y="1515149"/>
                </a:cubicBezTo>
                <a:cubicBezTo>
                  <a:pt x="1172776" y="1545630"/>
                  <a:pt x="1148066" y="1570340"/>
                  <a:pt x="1117583" y="1570340"/>
                </a:cubicBezTo>
                <a:cubicBezTo>
                  <a:pt x="1087101" y="1570340"/>
                  <a:pt x="1062390" y="1545630"/>
                  <a:pt x="1062390" y="1515149"/>
                </a:cubicBezTo>
                <a:cubicBezTo>
                  <a:pt x="1062390" y="1484668"/>
                  <a:pt x="1087101" y="1459958"/>
                  <a:pt x="1117583" y="1459958"/>
                </a:cubicBezTo>
                <a:close/>
                <a:moveTo>
                  <a:pt x="980607" y="1459958"/>
                </a:moveTo>
                <a:cubicBezTo>
                  <a:pt x="1011090" y="1459958"/>
                  <a:pt x="1035800" y="1484668"/>
                  <a:pt x="1035800" y="1515149"/>
                </a:cubicBezTo>
                <a:cubicBezTo>
                  <a:pt x="1035800" y="1545630"/>
                  <a:pt x="1011090" y="1570340"/>
                  <a:pt x="980607" y="1570340"/>
                </a:cubicBezTo>
                <a:cubicBezTo>
                  <a:pt x="950125" y="1570340"/>
                  <a:pt x="925415" y="1545630"/>
                  <a:pt x="925415" y="1515149"/>
                </a:cubicBezTo>
                <a:cubicBezTo>
                  <a:pt x="925415" y="1484668"/>
                  <a:pt x="950125" y="1459958"/>
                  <a:pt x="980607" y="1459958"/>
                </a:cubicBezTo>
                <a:close/>
                <a:moveTo>
                  <a:pt x="7608849" y="1336350"/>
                </a:moveTo>
                <a:cubicBezTo>
                  <a:pt x="7639331" y="1336350"/>
                  <a:pt x="7664041" y="1361060"/>
                  <a:pt x="7664041" y="1391541"/>
                </a:cubicBezTo>
                <a:cubicBezTo>
                  <a:pt x="7664041" y="1422022"/>
                  <a:pt x="7639331" y="1446732"/>
                  <a:pt x="7608849" y="1446732"/>
                </a:cubicBezTo>
                <a:cubicBezTo>
                  <a:pt x="7578367" y="1446732"/>
                  <a:pt x="7553657" y="1422022"/>
                  <a:pt x="7553657" y="1391541"/>
                </a:cubicBezTo>
                <a:cubicBezTo>
                  <a:pt x="7553657" y="1361060"/>
                  <a:pt x="7578367" y="1336350"/>
                  <a:pt x="7608849" y="1336350"/>
                </a:cubicBezTo>
                <a:close/>
                <a:moveTo>
                  <a:pt x="7481897" y="1336350"/>
                </a:moveTo>
                <a:cubicBezTo>
                  <a:pt x="7512379" y="1336350"/>
                  <a:pt x="7537089" y="1361060"/>
                  <a:pt x="7537089" y="1391541"/>
                </a:cubicBezTo>
                <a:cubicBezTo>
                  <a:pt x="7537089" y="1422022"/>
                  <a:pt x="7512379" y="1446732"/>
                  <a:pt x="7481897" y="1446732"/>
                </a:cubicBezTo>
                <a:cubicBezTo>
                  <a:pt x="7451415" y="1446732"/>
                  <a:pt x="7426705" y="1422022"/>
                  <a:pt x="7426705" y="1391541"/>
                </a:cubicBezTo>
                <a:cubicBezTo>
                  <a:pt x="7426705" y="1361060"/>
                  <a:pt x="7451415" y="1336350"/>
                  <a:pt x="7481897" y="1336350"/>
                </a:cubicBezTo>
                <a:close/>
                <a:moveTo>
                  <a:pt x="7341579" y="1336350"/>
                </a:moveTo>
                <a:cubicBezTo>
                  <a:pt x="7372061" y="1336350"/>
                  <a:pt x="7396771" y="1361060"/>
                  <a:pt x="7396771" y="1391541"/>
                </a:cubicBezTo>
                <a:cubicBezTo>
                  <a:pt x="7396771" y="1422022"/>
                  <a:pt x="7372061" y="1446732"/>
                  <a:pt x="7341579" y="1446732"/>
                </a:cubicBezTo>
                <a:cubicBezTo>
                  <a:pt x="7311097" y="1446732"/>
                  <a:pt x="7286387" y="1422022"/>
                  <a:pt x="7286387" y="1391541"/>
                </a:cubicBezTo>
                <a:cubicBezTo>
                  <a:pt x="7286387" y="1361060"/>
                  <a:pt x="7311097" y="1336350"/>
                  <a:pt x="7341579" y="1336350"/>
                </a:cubicBezTo>
                <a:close/>
                <a:moveTo>
                  <a:pt x="7211286" y="1336350"/>
                </a:moveTo>
                <a:cubicBezTo>
                  <a:pt x="7241768" y="1336350"/>
                  <a:pt x="7266478" y="1361060"/>
                  <a:pt x="7266478" y="1391541"/>
                </a:cubicBezTo>
                <a:cubicBezTo>
                  <a:pt x="7266478" y="1422022"/>
                  <a:pt x="7241768" y="1446732"/>
                  <a:pt x="7211286" y="1446732"/>
                </a:cubicBezTo>
                <a:cubicBezTo>
                  <a:pt x="7180804" y="1446732"/>
                  <a:pt x="7156094" y="1422022"/>
                  <a:pt x="7156094" y="1391541"/>
                </a:cubicBezTo>
                <a:cubicBezTo>
                  <a:pt x="7156094" y="1361060"/>
                  <a:pt x="7180804" y="1336350"/>
                  <a:pt x="7211286" y="1336350"/>
                </a:cubicBezTo>
                <a:close/>
                <a:moveTo>
                  <a:pt x="7080993" y="1336350"/>
                </a:moveTo>
                <a:cubicBezTo>
                  <a:pt x="7111475" y="1336350"/>
                  <a:pt x="7136185" y="1361060"/>
                  <a:pt x="7136185" y="1391541"/>
                </a:cubicBezTo>
                <a:cubicBezTo>
                  <a:pt x="7136185" y="1422022"/>
                  <a:pt x="7111475" y="1446732"/>
                  <a:pt x="7080993" y="1446732"/>
                </a:cubicBezTo>
                <a:cubicBezTo>
                  <a:pt x="7050511" y="1446732"/>
                  <a:pt x="7025801" y="1422022"/>
                  <a:pt x="7025801" y="1391541"/>
                </a:cubicBezTo>
                <a:cubicBezTo>
                  <a:pt x="7025801" y="1361060"/>
                  <a:pt x="7050511" y="1336350"/>
                  <a:pt x="7080993" y="1336350"/>
                </a:cubicBezTo>
                <a:close/>
                <a:moveTo>
                  <a:pt x="6947357" y="1336350"/>
                </a:moveTo>
                <a:cubicBezTo>
                  <a:pt x="6977839" y="1336350"/>
                  <a:pt x="7002549" y="1361060"/>
                  <a:pt x="7002549" y="1391541"/>
                </a:cubicBezTo>
                <a:cubicBezTo>
                  <a:pt x="7002549" y="1422022"/>
                  <a:pt x="6977839" y="1446732"/>
                  <a:pt x="6947357" y="1446732"/>
                </a:cubicBezTo>
                <a:cubicBezTo>
                  <a:pt x="6916875" y="1446732"/>
                  <a:pt x="6892165" y="1422022"/>
                  <a:pt x="6892165" y="1391541"/>
                </a:cubicBezTo>
                <a:cubicBezTo>
                  <a:pt x="6892165" y="1361060"/>
                  <a:pt x="6916875" y="1336350"/>
                  <a:pt x="6947357" y="1336350"/>
                </a:cubicBezTo>
                <a:close/>
                <a:moveTo>
                  <a:pt x="6817064" y="1336350"/>
                </a:moveTo>
                <a:cubicBezTo>
                  <a:pt x="6847546" y="1336350"/>
                  <a:pt x="6872256" y="1361060"/>
                  <a:pt x="6872256" y="1391541"/>
                </a:cubicBezTo>
                <a:cubicBezTo>
                  <a:pt x="6872256" y="1422022"/>
                  <a:pt x="6847546" y="1446732"/>
                  <a:pt x="6817064" y="1446732"/>
                </a:cubicBezTo>
                <a:cubicBezTo>
                  <a:pt x="6786582" y="1446732"/>
                  <a:pt x="6761872" y="1422022"/>
                  <a:pt x="6761872" y="1391541"/>
                </a:cubicBezTo>
                <a:cubicBezTo>
                  <a:pt x="6761872" y="1361060"/>
                  <a:pt x="6786582" y="1336350"/>
                  <a:pt x="6817064" y="1336350"/>
                </a:cubicBezTo>
                <a:close/>
                <a:moveTo>
                  <a:pt x="6683431" y="1336350"/>
                </a:moveTo>
                <a:cubicBezTo>
                  <a:pt x="6713913" y="1336350"/>
                  <a:pt x="6738623" y="1361060"/>
                  <a:pt x="6738623" y="1391541"/>
                </a:cubicBezTo>
                <a:cubicBezTo>
                  <a:pt x="6738623" y="1422022"/>
                  <a:pt x="6713913" y="1446732"/>
                  <a:pt x="6683431" y="1446732"/>
                </a:cubicBezTo>
                <a:cubicBezTo>
                  <a:pt x="6652949" y="1446732"/>
                  <a:pt x="6628239" y="1422022"/>
                  <a:pt x="6628239" y="1391541"/>
                </a:cubicBezTo>
                <a:cubicBezTo>
                  <a:pt x="6628239" y="1361060"/>
                  <a:pt x="6652949" y="1336350"/>
                  <a:pt x="6683431" y="1336350"/>
                </a:cubicBezTo>
                <a:close/>
                <a:moveTo>
                  <a:pt x="6553137" y="1336350"/>
                </a:moveTo>
                <a:cubicBezTo>
                  <a:pt x="6583619" y="1336350"/>
                  <a:pt x="6608329" y="1361060"/>
                  <a:pt x="6608329" y="1391541"/>
                </a:cubicBezTo>
                <a:cubicBezTo>
                  <a:pt x="6608329" y="1422022"/>
                  <a:pt x="6583619" y="1446732"/>
                  <a:pt x="6553137" y="1446732"/>
                </a:cubicBezTo>
                <a:cubicBezTo>
                  <a:pt x="6522655" y="1446732"/>
                  <a:pt x="6497945" y="1422022"/>
                  <a:pt x="6497945" y="1391541"/>
                </a:cubicBezTo>
                <a:cubicBezTo>
                  <a:pt x="6497945" y="1361060"/>
                  <a:pt x="6522655" y="1336350"/>
                  <a:pt x="6553137" y="1336350"/>
                </a:cubicBezTo>
                <a:close/>
                <a:moveTo>
                  <a:pt x="6419502" y="1336350"/>
                </a:moveTo>
                <a:cubicBezTo>
                  <a:pt x="6449984" y="1336350"/>
                  <a:pt x="6474694" y="1361060"/>
                  <a:pt x="6474694" y="1391541"/>
                </a:cubicBezTo>
                <a:cubicBezTo>
                  <a:pt x="6474694" y="1422022"/>
                  <a:pt x="6449984" y="1446732"/>
                  <a:pt x="6419502" y="1446732"/>
                </a:cubicBezTo>
                <a:cubicBezTo>
                  <a:pt x="6389020" y="1446732"/>
                  <a:pt x="6364310" y="1422022"/>
                  <a:pt x="6364310" y="1391541"/>
                </a:cubicBezTo>
                <a:cubicBezTo>
                  <a:pt x="6364310" y="1361060"/>
                  <a:pt x="6389020" y="1336350"/>
                  <a:pt x="6419502" y="1336350"/>
                </a:cubicBezTo>
                <a:close/>
                <a:moveTo>
                  <a:pt x="6289207" y="1336350"/>
                </a:moveTo>
                <a:cubicBezTo>
                  <a:pt x="6319689" y="1336350"/>
                  <a:pt x="6344399" y="1361060"/>
                  <a:pt x="6344399" y="1391541"/>
                </a:cubicBezTo>
                <a:cubicBezTo>
                  <a:pt x="6344399" y="1422022"/>
                  <a:pt x="6319689" y="1446732"/>
                  <a:pt x="6289207" y="1446732"/>
                </a:cubicBezTo>
                <a:cubicBezTo>
                  <a:pt x="6258725" y="1446732"/>
                  <a:pt x="6234015" y="1422022"/>
                  <a:pt x="6234015" y="1391541"/>
                </a:cubicBezTo>
                <a:cubicBezTo>
                  <a:pt x="6234015" y="1361060"/>
                  <a:pt x="6258725" y="1336350"/>
                  <a:pt x="6289207" y="1336350"/>
                </a:cubicBezTo>
                <a:close/>
                <a:moveTo>
                  <a:pt x="6155573" y="1336350"/>
                </a:moveTo>
                <a:cubicBezTo>
                  <a:pt x="6186055" y="1336350"/>
                  <a:pt x="6210765" y="1361060"/>
                  <a:pt x="6210765" y="1391541"/>
                </a:cubicBezTo>
                <a:cubicBezTo>
                  <a:pt x="6210765" y="1422022"/>
                  <a:pt x="6186055" y="1446732"/>
                  <a:pt x="6155573" y="1446732"/>
                </a:cubicBezTo>
                <a:cubicBezTo>
                  <a:pt x="6125091" y="1446732"/>
                  <a:pt x="6100381" y="1422022"/>
                  <a:pt x="6100381" y="1391541"/>
                </a:cubicBezTo>
                <a:cubicBezTo>
                  <a:pt x="6100381" y="1361060"/>
                  <a:pt x="6125091" y="1336350"/>
                  <a:pt x="6155573" y="1336350"/>
                </a:cubicBezTo>
                <a:close/>
                <a:moveTo>
                  <a:pt x="6021939" y="1336350"/>
                </a:moveTo>
                <a:cubicBezTo>
                  <a:pt x="6052421" y="1336350"/>
                  <a:pt x="6077131" y="1361060"/>
                  <a:pt x="6077131" y="1391541"/>
                </a:cubicBezTo>
                <a:cubicBezTo>
                  <a:pt x="6077131" y="1422022"/>
                  <a:pt x="6052421" y="1446732"/>
                  <a:pt x="6021939" y="1446732"/>
                </a:cubicBezTo>
                <a:cubicBezTo>
                  <a:pt x="5991457" y="1446732"/>
                  <a:pt x="5966747" y="1422022"/>
                  <a:pt x="5966747" y="1391541"/>
                </a:cubicBezTo>
                <a:cubicBezTo>
                  <a:pt x="5966747" y="1361060"/>
                  <a:pt x="5991457" y="1336350"/>
                  <a:pt x="6021939" y="1336350"/>
                </a:cubicBezTo>
                <a:close/>
                <a:moveTo>
                  <a:pt x="5884964" y="1336350"/>
                </a:moveTo>
                <a:cubicBezTo>
                  <a:pt x="5915446" y="1336350"/>
                  <a:pt x="5940156" y="1361060"/>
                  <a:pt x="5940156" y="1391541"/>
                </a:cubicBezTo>
                <a:cubicBezTo>
                  <a:pt x="5940156" y="1422022"/>
                  <a:pt x="5915446" y="1446732"/>
                  <a:pt x="5884964" y="1446732"/>
                </a:cubicBezTo>
                <a:cubicBezTo>
                  <a:pt x="5854482" y="1446732"/>
                  <a:pt x="5829772" y="1422022"/>
                  <a:pt x="5829772" y="1391541"/>
                </a:cubicBezTo>
                <a:cubicBezTo>
                  <a:pt x="5829772" y="1361060"/>
                  <a:pt x="5854482" y="1336350"/>
                  <a:pt x="5884964" y="1336350"/>
                </a:cubicBezTo>
                <a:close/>
                <a:moveTo>
                  <a:pt x="5754668" y="1336350"/>
                </a:moveTo>
                <a:cubicBezTo>
                  <a:pt x="5785150" y="1336350"/>
                  <a:pt x="5809860" y="1361060"/>
                  <a:pt x="5809860" y="1391541"/>
                </a:cubicBezTo>
                <a:cubicBezTo>
                  <a:pt x="5809860" y="1422022"/>
                  <a:pt x="5785150" y="1446732"/>
                  <a:pt x="5754668" y="1446732"/>
                </a:cubicBezTo>
                <a:cubicBezTo>
                  <a:pt x="5724186" y="1446732"/>
                  <a:pt x="5699476" y="1422022"/>
                  <a:pt x="5699476" y="1391541"/>
                </a:cubicBezTo>
                <a:cubicBezTo>
                  <a:pt x="5699476" y="1361060"/>
                  <a:pt x="5724186" y="1336350"/>
                  <a:pt x="5754668" y="1336350"/>
                </a:cubicBezTo>
                <a:close/>
                <a:moveTo>
                  <a:pt x="5621035" y="1336350"/>
                </a:moveTo>
                <a:cubicBezTo>
                  <a:pt x="5651517" y="1336350"/>
                  <a:pt x="5676227" y="1361060"/>
                  <a:pt x="5676227" y="1391541"/>
                </a:cubicBezTo>
                <a:cubicBezTo>
                  <a:pt x="5676227" y="1422022"/>
                  <a:pt x="5651517" y="1446732"/>
                  <a:pt x="5621035" y="1446732"/>
                </a:cubicBezTo>
                <a:cubicBezTo>
                  <a:pt x="5590553" y="1446732"/>
                  <a:pt x="5565843" y="1422022"/>
                  <a:pt x="5565843" y="1391541"/>
                </a:cubicBezTo>
                <a:cubicBezTo>
                  <a:pt x="5565843" y="1361060"/>
                  <a:pt x="5590553" y="1336350"/>
                  <a:pt x="5621035" y="1336350"/>
                </a:cubicBezTo>
                <a:close/>
                <a:moveTo>
                  <a:pt x="5487399" y="1336350"/>
                </a:moveTo>
                <a:cubicBezTo>
                  <a:pt x="5517881" y="1336350"/>
                  <a:pt x="5542591" y="1361060"/>
                  <a:pt x="5542591" y="1391541"/>
                </a:cubicBezTo>
                <a:cubicBezTo>
                  <a:pt x="5542591" y="1422022"/>
                  <a:pt x="5517881" y="1446732"/>
                  <a:pt x="5487399" y="1446732"/>
                </a:cubicBezTo>
                <a:cubicBezTo>
                  <a:pt x="5456917" y="1446732"/>
                  <a:pt x="5432207" y="1422022"/>
                  <a:pt x="5432207" y="1391541"/>
                </a:cubicBezTo>
                <a:cubicBezTo>
                  <a:pt x="5432207" y="1361060"/>
                  <a:pt x="5456917" y="1336350"/>
                  <a:pt x="5487399" y="1336350"/>
                </a:cubicBezTo>
                <a:close/>
                <a:moveTo>
                  <a:pt x="5357106" y="1336350"/>
                </a:moveTo>
                <a:cubicBezTo>
                  <a:pt x="5387588" y="1336350"/>
                  <a:pt x="5412298" y="1361060"/>
                  <a:pt x="5412298" y="1391541"/>
                </a:cubicBezTo>
                <a:cubicBezTo>
                  <a:pt x="5412298" y="1422022"/>
                  <a:pt x="5387588" y="1446732"/>
                  <a:pt x="5357106" y="1446732"/>
                </a:cubicBezTo>
                <a:cubicBezTo>
                  <a:pt x="5326624" y="1446732"/>
                  <a:pt x="5301914" y="1422022"/>
                  <a:pt x="5301914" y="1391541"/>
                </a:cubicBezTo>
                <a:cubicBezTo>
                  <a:pt x="5301914" y="1361060"/>
                  <a:pt x="5326624" y="1336350"/>
                  <a:pt x="5357106" y="1336350"/>
                </a:cubicBezTo>
                <a:close/>
                <a:moveTo>
                  <a:pt x="4959543" y="1336350"/>
                </a:moveTo>
                <a:cubicBezTo>
                  <a:pt x="4990025" y="1336350"/>
                  <a:pt x="5014735" y="1361060"/>
                  <a:pt x="5014735" y="1391541"/>
                </a:cubicBezTo>
                <a:cubicBezTo>
                  <a:pt x="5014735" y="1422022"/>
                  <a:pt x="4990025" y="1446732"/>
                  <a:pt x="4959543" y="1446732"/>
                </a:cubicBezTo>
                <a:cubicBezTo>
                  <a:pt x="4929061" y="1446732"/>
                  <a:pt x="4904351" y="1422022"/>
                  <a:pt x="4904351" y="1391541"/>
                </a:cubicBezTo>
                <a:cubicBezTo>
                  <a:pt x="4904351" y="1361060"/>
                  <a:pt x="4929061" y="1336350"/>
                  <a:pt x="4959543" y="1336350"/>
                </a:cubicBezTo>
                <a:close/>
                <a:moveTo>
                  <a:pt x="4565322" y="1336350"/>
                </a:moveTo>
                <a:cubicBezTo>
                  <a:pt x="4595804" y="1336350"/>
                  <a:pt x="4620514" y="1361060"/>
                  <a:pt x="4620514" y="1391541"/>
                </a:cubicBezTo>
                <a:cubicBezTo>
                  <a:pt x="4620514" y="1422022"/>
                  <a:pt x="4595804" y="1446732"/>
                  <a:pt x="4565322" y="1446732"/>
                </a:cubicBezTo>
                <a:cubicBezTo>
                  <a:pt x="4534840" y="1446732"/>
                  <a:pt x="4510130" y="1422022"/>
                  <a:pt x="4510130" y="1391541"/>
                </a:cubicBezTo>
                <a:cubicBezTo>
                  <a:pt x="4510130" y="1361060"/>
                  <a:pt x="4534840" y="1336350"/>
                  <a:pt x="4565322" y="1336350"/>
                </a:cubicBezTo>
                <a:close/>
                <a:moveTo>
                  <a:pt x="2971729" y="1336350"/>
                </a:moveTo>
                <a:cubicBezTo>
                  <a:pt x="3002211" y="1336350"/>
                  <a:pt x="3026921" y="1361060"/>
                  <a:pt x="3026921" y="1391541"/>
                </a:cubicBezTo>
                <a:cubicBezTo>
                  <a:pt x="3026921" y="1422022"/>
                  <a:pt x="3002211" y="1446732"/>
                  <a:pt x="2971729" y="1446732"/>
                </a:cubicBezTo>
                <a:cubicBezTo>
                  <a:pt x="2941247" y="1446732"/>
                  <a:pt x="2916537" y="1422022"/>
                  <a:pt x="2916537" y="1391541"/>
                </a:cubicBezTo>
                <a:cubicBezTo>
                  <a:pt x="2916537" y="1361060"/>
                  <a:pt x="2941247" y="1336350"/>
                  <a:pt x="2971729" y="1336350"/>
                </a:cubicBezTo>
                <a:close/>
                <a:moveTo>
                  <a:pt x="2834801" y="1336350"/>
                </a:moveTo>
                <a:cubicBezTo>
                  <a:pt x="2865283" y="1336350"/>
                  <a:pt x="2889994" y="1361060"/>
                  <a:pt x="2889994" y="1391541"/>
                </a:cubicBezTo>
                <a:cubicBezTo>
                  <a:pt x="2889994" y="1422022"/>
                  <a:pt x="2865283" y="1446732"/>
                  <a:pt x="2834801" y="1446732"/>
                </a:cubicBezTo>
                <a:cubicBezTo>
                  <a:pt x="2804320" y="1446732"/>
                  <a:pt x="2779610" y="1422022"/>
                  <a:pt x="2779610" y="1391541"/>
                </a:cubicBezTo>
                <a:cubicBezTo>
                  <a:pt x="2779610" y="1361060"/>
                  <a:pt x="2804320" y="1336350"/>
                  <a:pt x="2834801" y="1336350"/>
                </a:cubicBezTo>
                <a:close/>
                <a:moveTo>
                  <a:pt x="2707848" y="1336350"/>
                </a:moveTo>
                <a:cubicBezTo>
                  <a:pt x="2738330" y="1336350"/>
                  <a:pt x="2763042" y="1361060"/>
                  <a:pt x="2763042" y="1391541"/>
                </a:cubicBezTo>
                <a:cubicBezTo>
                  <a:pt x="2763042" y="1422022"/>
                  <a:pt x="2738330" y="1446732"/>
                  <a:pt x="2707848" y="1446732"/>
                </a:cubicBezTo>
                <a:cubicBezTo>
                  <a:pt x="2677367" y="1446732"/>
                  <a:pt x="2652656" y="1422022"/>
                  <a:pt x="2652656" y="1391541"/>
                </a:cubicBezTo>
                <a:cubicBezTo>
                  <a:pt x="2652656" y="1361060"/>
                  <a:pt x="2677367" y="1336350"/>
                  <a:pt x="2707848" y="1336350"/>
                </a:cubicBezTo>
                <a:close/>
                <a:moveTo>
                  <a:pt x="2570875" y="1336350"/>
                </a:moveTo>
                <a:cubicBezTo>
                  <a:pt x="2601357" y="1336350"/>
                  <a:pt x="2626067" y="1361060"/>
                  <a:pt x="2626067" y="1391541"/>
                </a:cubicBezTo>
                <a:cubicBezTo>
                  <a:pt x="2626067" y="1422022"/>
                  <a:pt x="2601357" y="1446732"/>
                  <a:pt x="2570875" y="1446732"/>
                </a:cubicBezTo>
                <a:cubicBezTo>
                  <a:pt x="2540392" y="1446732"/>
                  <a:pt x="2515683" y="1422022"/>
                  <a:pt x="2515683" y="1391541"/>
                </a:cubicBezTo>
                <a:cubicBezTo>
                  <a:pt x="2515683" y="1361060"/>
                  <a:pt x="2540392" y="1336350"/>
                  <a:pt x="2570875" y="1336350"/>
                </a:cubicBezTo>
                <a:close/>
                <a:moveTo>
                  <a:pt x="2173314" y="1336350"/>
                </a:moveTo>
                <a:cubicBezTo>
                  <a:pt x="2203797" y="1336350"/>
                  <a:pt x="2228507" y="1361060"/>
                  <a:pt x="2228507" y="1391541"/>
                </a:cubicBezTo>
                <a:cubicBezTo>
                  <a:pt x="2228507" y="1422022"/>
                  <a:pt x="2203797" y="1446732"/>
                  <a:pt x="2173314" y="1446732"/>
                </a:cubicBezTo>
                <a:cubicBezTo>
                  <a:pt x="2142832" y="1446732"/>
                  <a:pt x="2118122" y="1422022"/>
                  <a:pt x="2118122" y="1391541"/>
                </a:cubicBezTo>
                <a:cubicBezTo>
                  <a:pt x="2118122" y="1361060"/>
                  <a:pt x="2142832" y="1336350"/>
                  <a:pt x="2173314" y="1336350"/>
                </a:cubicBezTo>
                <a:close/>
                <a:moveTo>
                  <a:pt x="2039678" y="1336350"/>
                </a:moveTo>
                <a:cubicBezTo>
                  <a:pt x="2070160" y="1336350"/>
                  <a:pt x="2094870" y="1361060"/>
                  <a:pt x="2094870" y="1391541"/>
                </a:cubicBezTo>
                <a:cubicBezTo>
                  <a:pt x="2094870" y="1422022"/>
                  <a:pt x="2070160" y="1446732"/>
                  <a:pt x="2039678" y="1446732"/>
                </a:cubicBezTo>
                <a:cubicBezTo>
                  <a:pt x="2009195" y="1446732"/>
                  <a:pt x="1984484" y="1422022"/>
                  <a:pt x="1984484" y="1391541"/>
                </a:cubicBezTo>
                <a:cubicBezTo>
                  <a:pt x="1984484" y="1361060"/>
                  <a:pt x="2009195" y="1336350"/>
                  <a:pt x="2039678" y="1336350"/>
                </a:cubicBezTo>
                <a:close/>
                <a:moveTo>
                  <a:pt x="1909381" y="1336350"/>
                </a:moveTo>
                <a:cubicBezTo>
                  <a:pt x="1939864" y="1336350"/>
                  <a:pt x="1964575" y="1361060"/>
                  <a:pt x="1964575" y="1391541"/>
                </a:cubicBezTo>
                <a:cubicBezTo>
                  <a:pt x="1964575" y="1422022"/>
                  <a:pt x="1939864" y="1446732"/>
                  <a:pt x="1909381" y="1446732"/>
                </a:cubicBezTo>
                <a:cubicBezTo>
                  <a:pt x="1878899" y="1446732"/>
                  <a:pt x="1854188" y="1422022"/>
                  <a:pt x="1854188" y="1391541"/>
                </a:cubicBezTo>
                <a:cubicBezTo>
                  <a:pt x="1854188" y="1361060"/>
                  <a:pt x="1878899" y="1336350"/>
                  <a:pt x="1909381" y="1336350"/>
                </a:cubicBezTo>
                <a:close/>
                <a:moveTo>
                  <a:pt x="1779086" y="1336350"/>
                </a:moveTo>
                <a:cubicBezTo>
                  <a:pt x="1809568" y="1336350"/>
                  <a:pt x="1834278" y="1361060"/>
                  <a:pt x="1834278" y="1391541"/>
                </a:cubicBezTo>
                <a:cubicBezTo>
                  <a:pt x="1834278" y="1422022"/>
                  <a:pt x="1809568" y="1446732"/>
                  <a:pt x="1779086" y="1446732"/>
                </a:cubicBezTo>
                <a:cubicBezTo>
                  <a:pt x="1748603" y="1446732"/>
                  <a:pt x="1723892" y="1422022"/>
                  <a:pt x="1723892" y="1391541"/>
                </a:cubicBezTo>
                <a:cubicBezTo>
                  <a:pt x="1723892" y="1361060"/>
                  <a:pt x="1748603" y="1336350"/>
                  <a:pt x="1779086" y="1336350"/>
                </a:cubicBezTo>
                <a:close/>
                <a:moveTo>
                  <a:pt x="1645448" y="1336350"/>
                </a:moveTo>
                <a:cubicBezTo>
                  <a:pt x="1675933" y="1336350"/>
                  <a:pt x="1700644" y="1361060"/>
                  <a:pt x="1700644" y="1391541"/>
                </a:cubicBezTo>
                <a:cubicBezTo>
                  <a:pt x="1700644" y="1422022"/>
                  <a:pt x="1675933" y="1446732"/>
                  <a:pt x="1645448" y="1446732"/>
                </a:cubicBezTo>
                <a:cubicBezTo>
                  <a:pt x="1614967" y="1446732"/>
                  <a:pt x="1590256" y="1422022"/>
                  <a:pt x="1590256" y="1391541"/>
                </a:cubicBezTo>
                <a:cubicBezTo>
                  <a:pt x="1590256" y="1361060"/>
                  <a:pt x="1614967" y="1336350"/>
                  <a:pt x="1645448" y="1336350"/>
                </a:cubicBezTo>
                <a:close/>
                <a:moveTo>
                  <a:pt x="1515160" y="1336350"/>
                </a:moveTo>
                <a:cubicBezTo>
                  <a:pt x="1545636" y="1336350"/>
                  <a:pt x="1570346" y="1361060"/>
                  <a:pt x="1570346" y="1391541"/>
                </a:cubicBezTo>
                <a:cubicBezTo>
                  <a:pt x="1570346" y="1422022"/>
                  <a:pt x="1545636" y="1446732"/>
                  <a:pt x="1515160" y="1446732"/>
                </a:cubicBezTo>
                <a:cubicBezTo>
                  <a:pt x="1484676" y="1446732"/>
                  <a:pt x="1459963" y="1422022"/>
                  <a:pt x="1459963" y="1391541"/>
                </a:cubicBezTo>
                <a:cubicBezTo>
                  <a:pt x="1459963" y="1361060"/>
                  <a:pt x="1484676" y="1336350"/>
                  <a:pt x="1515160" y="1336350"/>
                </a:cubicBezTo>
                <a:close/>
                <a:moveTo>
                  <a:pt x="1381522" y="1336350"/>
                </a:moveTo>
                <a:cubicBezTo>
                  <a:pt x="1412004" y="1336350"/>
                  <a:pt x="1436714" y="1361060"/>
                  <a:pt x="1436714" y="1391541"/>
                </a:cubicBezTo>
                <a:cubicBezTo>
                  <a:pt x="1436714" y="1422022"/>
                  <a:pt x="1412004" y="1446732"/>
                  <a:pt x="1381522" y="1446732"/>
                </a:cubicBezTo>
                <a:cubicBezTo>
                  <a:pt x="1351043" y="1446732"/>
                  <a:pt x="1326330" y="1422022"/>
                  <a:pt x="1326330" y="1391541"/>
                </a:cubicBezTo>
                <a:cubicBezTo>
                  <a:pt x="1326330" y="1361060"/>
                  <a:pt x="1351043" y="1336350"/>
                  <a:pt x="1381522" y="1336350"/>
                </a:cubicBezTo>
                <a:close/>
                <a:moveTo>
                  <a:pt x="1251229" y="1336350"/>
                </a:moveTo>
                <a:cubicBezTo>
                  <a:pt x="1281711" y="1336350"/>
                  <a:pt x="1306421" y="1361060"/>
                  <a:pt x="1306421" y="1391541"/>
                </a:cubicBezTo>
                <a:cubicBezTo>
                  <a:pt x="1306421" y="1422022"/>
                  <a:pt x="1281711" y="1446732"/>
                  <a:pt x="1251229" y="1446732"/>
                </a:cubicBezTo>
                <a:cubicBezTo>
                  <a:pt x="1220747" y="1446732"/>
                  <a:pt x="1196037" y="1422022"/>
                  <a:pt x="1196037" y="1391541"/>
                </a:cubicBezTo>
                <a:cubicBezTo>
                  <a:pt x="1196037" y="1361060"/>
                  <a:pt x="1220747" y="1336350"/>
                  <a:pt x="1251229" y="1336350"/>
                </a:cubicBezTo>
                <a:close/>
                <a:moveTo>
                  <a:pt x="1117592" y="1336350"/>
                </a:moveTo>
                <a:cubicBezTo>
                  <a:pt x="1148075" y="1336350"/>
                  <a:pt x="1172785" y="1361060"/>
                  <a:pt x="1172785" y="1391541"/>
                </a:cubicBezTo>
                <a:cubicBezTo>
                  <a:pt x="1172785" y="1422022"/>
                  <a:pt x="1148075" y="1446732"/>
                  <a:pt x="1117592" y="1446732"/>
                </a:cubicBezTo>
                <a:cubicBezTo>
                  <a:pt x="1087110" y="1446732"/>
                  <a:pt x="1062400" y="1422022"/>
                  <a:pt x="1062400" y="1391541"/>
                </a:cubicBezTo>
                <a:cubicBezTo>
                  <a:pt x="1062400" y="1361060"/>
                  <a:pt x="1087110" y="1336350"/>
                  <a:pt x="1117592" y="1336350"/>
                </a:cubicBezTo>
                <a:close/>
                <a:moveTo>
                  <a:pt x="980615" y="1336350"/>
                </a:moveTo>
                <a:cubicBezTo>
                  <a:pt x="1011098" y="1336350"/>
                  <a:pt x="1035808" y="1361060"/>
                  <a:pt x="1035808" y="1391541"/>
                </a:cubicBezTo>
                <a:cubicBezTo>
                  <a:pt x="1035808" y="1422022"/>
                  <a:pt x="1011098" y="1446732"/>
                  <a:pt x="980615" y="1446732"/>
                </a:cubicBezTo>
                <a:cubicBezTo>
                  <a:pt x="950133" y="1446732"/>
                  <a:pt x="925422" y="1422022"/>
                  <a:pt x="925422" y="1391541"/>
                </a:cubicBezTo>
                <a:cubicBezTo>
                  <a:pt x="925422" y="1361060"/>
                  <a:pt x="950133" y="1336350"/>
                  <a:pt x="980615" y="1336350"/>
                </a:cubicBezTo>
                <a:close/>
                <a:moveTo>
                  <a:pt x="9199101" y="1336348"/>
                </a:moveTo>
                <a:cubicBezTo>
                  <a:pt x="9229583" y="1336348"/>
                  <a:pt x="9254293" y="1361058"/>
                  <a:pt x="9254293" y="1391539"/>
                </a:cubicBezTo>
                <a:cubicBezTo>
                  <a:pt x="9254293" y="1422020"/>
                  <a:pt x="9229583" y="1446730"/>
                  <a:pt x="9199101" y="1446730"/>
                </a:cubicBezTo>
                <a:cubicBezTo>
                  <a:pt x="9168619" y="1446730"/>
                  <a:pt x="9143909" y="1422020"/>
                  <a:pt x="9143909" y="1391539"/>
                </a:cubicBezTo>
                <a:cubicBezTo>
                  <a:pt x="9143909" y="1361058"/>
                  <a:pt x="9168619" y="1336348"/>
                  <a:pt x="9199101" y="1336348"/>
                </a:cubicBezTo>
                <a:close/>
                <a:moveTo>
                  <a:pt x="9068807" y="1336348"/>
                </a:moveTo>
                <a:cubicBezTo>
                  <a:pt x="9099289" y="1336348"/>
                  <a:pt x="9123999" y="1361058"/>
                  <a:pt x="9123999" y="1391539"/>
                </a:cubicBezTo>
                <a:cubicBezTo>
                  <a:pt x="9123999" y="1422020"/>
                  <a:pt x="9099289" y="1446730"/>
                  <a:pt x="9068807" y="1446730"/>
                </a:cubicBezTo>
                <a:cubicBezTo>
                  <a:pt x="9038325" y="1446730"/>
                  <a:pt x="9013615" y="1422020"/>
                  <a:pt x="9013615" y="1391539"/>
                </a:cubicBezTo>
                <a:cubicBezTo>
                  <a:pt x="9013615" y="1361058"/>
                  <a:pt x="9038325" y="1336348"/>
                  <a:pt x="9068807" y="1336348"/>
                </a:cubicBezTo>
                <a:close/>
                <a:moveTo>
                  <a:pt x="8407316" y="1336348"/>
                </a:moveTo>
                <a:cubicBezTo>
                  <a:pt x="8437798" y="1336348"/>
                  <a:pt x="8462508" y="1361058"/>
                  <a:pt x="8462508" y="1391539"/>
                </a:cubicBezTo>
                <a:cubicBezTo>
                  <a:pt x="8462508" y="1422020"/>
                  <a:pt x="8437798" y="1446730"/>
                  <a:pt x="8407316" y="1446730"/>
                </a:cubicBezTo>
                <a:cubicBezTo>
                  <a:pt x="8376834" y="1446730"/>
                  <a:pt x="8352124" y="1422020"/>
                  <a:pt x="8352124" y="1391539"/>
                </a:cubicBezTo>
                <a:cubicBezTo>
                  <a:pt x="8352124" y="1361058"/>
                  <a:pt x="8376834" y="1336348"/>
                  <a:pt x="8407316" y="1336348"/>
                </a:cubicBezTo>
                <a:close/>
                <a:moveTo>
                  <a:pt x="8273682" y="1336348"/>
                </a:moveTo>
                <a:cubicBezTo>
                  <a:pt x="8304164" y="1336348"/>
                  <a:pt x="8328874" y="1361058"/>
                  <a:pt x="8328874" y="1391539"/>
                </a:cubicBezTo>
                <a:cubicBezTo>
                  <a:pt x="8328874" y="1422020"/>
                  <a:pt x="8304164" y="1446730"/>
                  <a:pt x="8273682" y="1446730"/>
                </a:cubicBezTo>
                <a:cubicBezTo>
                  <a:pt x="8243200" y="1446730"/>
                  <a:pt x="8218490" y="1422020"/>
                  <a:pt x="8218490" y="1391539"/>
                </a:cubicBezTo>
                <a:cubicBezTo>
                  <a:pt x="8218490" y="1361058"/>
                  <a:pt x="8243200" y="1336348"/>
                  <a:pt x="8273682" y="1336348"/>
                </a:cubicBezTo>
                <a:close/>
                <a:moveTo>
                  <a:pt x="8143388" y="1336348"/>
                </a:moveTo>
                <a:cubicBezTo>
                  <a:pt x="8173870" y="1336348"/>
                  <a:pt x="8198580" y="1361058"/>
                  <a:pt x="8198580" y="1391539"/>
                </a:cubicBezTo>
                <a:cubicBezTo>
                  <a:pt x="8198580" y="1422020"/>
                  <a:pt x="8173870" y="1446730"/>
                  <a:pt x="8143388" y="1446730"/>
                </a:cubicBezTo>
                <a:cubicBezTo>
                  <a:pt x="8112906" y="1446730"/>
                  <a:pt x="8088196" y="1422020"/>
                  <a:pt x="8088196" y="1391539"/>
                </a:cubicBezTo>
                <a:cubicBezTo>
                  <a:pt x="8088196" y="1361058"/>
                  <a:pt x="8112906" y="1336348"/>
                  <a:pt x="8143388" y="1336348"/>
                </a:cubicBezTo>
                <a:close/>
                <a:moveTo>
                  <a:pt x="8009753" y="1336348"/>
                </a:moveTo>
                <a:cubicBezTo>
                  <a:pt x="8040235" y="1336348"/>
                  <a:pt x="8064945" y="1361058"/>
                  <a:pt x="8064945" y="1391539"/>
                </a:cubicBezTo>
                <a:cubicBezTo>
                  <a:pt x="8064945" y="1422020"/>
                  <a:pt x="8040235" y="1446730"/>
                  <a:pt x="8009753" y="1446730"/>
                </a:cubicBezTo>
                <a:cubicBezTo>
                  <a:pt x="7979271" y="1446730"/>
                  <a:pt x="7954561" y="1422020"/>
                  <a:pt x="7954561" y="1391539"/>
                </a:cubicBezTo>
                <a:cubicBezTo>
                  <a:pt x="7954561" y="1361058"/>
                  <a:pt x="7979271" y="1336348"/>
                  <a:pt x="8009753" y="1336348"/>
                </a:cubicBezTo>
                <a:close/>
                <a:moveTo>
                  <a:pt x="7876118" y="1336348"/>
                </a:moveTo>
                <a:cubicBezTo>
                  <a:pt x="7906600" y="1336348"/>
                  <a:pt x="7931310" y="1361058"/>
                  <a:pt x="7931310" y="1391539"/>
                </a:cubicBezTo>
                <a:cubicBezTo>
                  <a:pt x="7931310" y="1422020"/>
                  <a:pt x="7906600" y="1446730"/>
                  <a:pt x="7876118" y="1446730"/>
                </a:cubicBezTo>
                <a:cubicBezTo>
                  <a:pt x="7845636" y="1446730"/>
                  <a:pt x="7820926" y="1422020"/>
                  <a:pt x="7820926" y="1391539"/>
                </a:cubicBezTo>
                <a:cubicBezTo>
                  <a:pt x="7820926" y="1361058"/>
                  <a:pt x="7845636" y="1336348"/>
                  <a:pt x="7876118" y="1336348"/>
                </a:cubicBezTo>
                <a:close/>
                <a:moveTo>
                  <a:pt x="7745823" y="1336348"/>
                </a:moveTo>
                <a:cubicBezTo>
                  <a:pt x="7776305" y="1336348"/>
                  <a:pt x="7801015" y="1361058"/>
                  <a:pt x="7801015" y="1391539"/>
                </a:cubicBezTo>
                <a:cubicBezTo>
                  <a:pt x="7801015" y="1422020"/>
                  <a:pt x="7776305" y="1446730"/>
                  <a:pt x="7745823" y="1446730"/>
                </a:cubicBezTo>
                <a:cubicBezTo>
                  <a:pt x="7715341" y="1446730"/>
                  <a:pt x="7690631" y="1422020"/>
                  <a:pt x="7690631" y="1391539"/>
                </a:cubicBezTo>
                <a:cubicBezTo>
                  <a:pt x="7690631" y="1361058"/>
                  <a:pt x="7715341" y="1336348"/>
                  <a:pt x="7745823" y="1336348"/>
                </a:cubicBezTo>
                <a:close/>
                <a:moveTo>
                  <a:pt x="185475" y="1336348"/>
                </a:moveTo>
                <a:cubicBezTo>
                  <a:pt x="215957" y="1336348"/>
                  <a:pt x="240666" y="1361058"/>
                  <a:pt x="240666" y="1391539"/>
                </a:cubicBezTo>
                <a:cubicBezTo>
                  <a:pt x="240666" y="1422020"/>
                  <a:pt x="215957" y="1446730"/>
                  <a:pt x="185475" y="1446730"/>
                </a:cubicBezTo>
                <a:cubicBezTo>
                  <a:pt x="154994" y="1446730"/>
                  <a:pt x="130283" y="1422020"/>
                  <a:pt x="130283" y="1391539"/>
                </a:cubicBezTo>
                <a:cubicBezTo>
                  <a:pt x="130283" y="1361058"/>
                  <a:pt x="154994" y="1336348"/>
                  <a:pt x="185475" y="1336348"/>
                </a:cubicBezTo>
                <a:close/>
                <a:moveTo>
                  <a:pt x="9199101" y="1219421"/>
                </a:moveTo>
                <a:cubicBezTo>
                  <a:pt x="9229583" y="1219421"/>
                  <a:pt x="9254293" y="1244131"/>
                  <a:pt x="9254293" y="1274612"/>
                </a:cubicBezTo>
                <a:cubicBezTo>
                  <a:pt x="9254293" y="1305093"/>
                  <a:pt x="9229583" y="1329803"/>
                  <a:pt x="9199101" y="1329803"/>
                </a:cubicBezTo>
                <a:cubicBezTo>
                  <a:pt x="9168619" y="1329803"/>
                  <a:pt x="9143909" y="1305093"/>
                  <a:pt x="9143909" y="1274612"/>
                </a:cubicBezTo>
                <a:cubicBezTo>
                  <a:pt x="9143909" y="1244131"/>
                  <a:pt x="9168619" y="1219421"/>
                  <a:pt x="9199101" y="1219421"/>
                </a:cubicBezTo>
                <a:close/>
                <a:moveTo>
                  <a:pt x="9068807" y="1219421"/>
                </a:moveTo>
                <a:cubicBezTo>
                  <a:pt x="9099289" y="1219421"/>
                  <a:pt x="9123999" y="1244131"/>
                  <a:pt x="9123999" y="1274612"/>
                </a:cubicBezTo>
                <a:cubicBezTo>
                  <a:pt x="9123999" y="1305093"/>
                  <a:pt x="9099289" y="1329803"/>
                  <a:pt x="9068807" y="1329803"/>
                </a:cubicBezTo>
                <a:cubicBezTo>
                  <a:pt x="9038325" y="1329803"/>
                  <a:pt x="9013615" y="1305093"/>
                  <a:pt x="9013615" y="1274612"/>
                </a:cubicBezTo>
                <a:cubicBezTo>
                  <a:pt x="9013615" y="1244131"/>
                  <a:pt x="9038325" y="1219421"/>
                  <a:pt x="9068807" y="1219421"/>
                </a:cubicBezTo>
                <a:close/>
                <a:moveTo>
                  <a:pt x="8537612" y="1219421"/>
                </a:moveTo>
                <a:cubicBezTo>
                  <a:pt x="8568094" y="1219421"/>
                  <a:pt x="8592804" y="1244131"/>
                  <a:pt x="8592804" y="1274612"/>
                </a:cubicBezTo>
                <a:cubicBezTo>
                  <a:pt x="8592804" y="1305093"/>
                  <a:pt x="8568094" y="1329803"/>
                  <a:pt x="8537612" y="1329803"/>
                </a:cubicBezTo>
                <a:cubicBezTo>
                  <a:pt x="8507130" y="1329803"/>
                  <a:pt x="8482420" y="1305093"/>
                  <a:pt x="8482420" y="1274612"/>
                </a:cubicBezTo>
                <a:cubicBezTo>
                  <a:pt x="8482420" y="1244131"/>
                  <a:pt x="8507130" y="1219421"/>
                  <a:pt x="8537612" y="1219421"/>
                </a:cubicBezTo>
                <a:close/>
                <a:moveTo>
                  <a:pt x="8407316" y="1219421"/>
                </a:moveTo>
                <a:cubicBezTo>
                  <a:pt x="8437798" y="1219421"/>
                  <a:pt x="8462508" y="1244131"/>
                  <a:pt x="8462508" y="1274612"/>
                </a:cubicBezTo>
                <a:cubicBezTo>
                  <a:pt x="8462508" y="1305093"/>
                  <a:pt x="8437798" y="1329803"/>
                  <a:pt x="8407316" y="1329803"/>
                </a:cubicBezTo>
                <a:cubicBezTo>
                  <a:pt x="8376834" y="1329803"/>
                  <a:pt x="8352124" y="1305093"/>
                  <a:pt x="8352124" y="1274612"/>
                </a:cubicBezTo>
                <a:cubicBezTo>
                  <a:pt x="8352124" y="1244131"/>
                  <a:pt x="8376834" y="1219421"/>
                  <a:pt x="8407316" y="1219421"/>
                </a:cubicBezTo>
                <a:close/>
                <a:moveTo>
                  <a:pt x="8273682" y="1219421"/>
                </a:moveTo>
                <a:cubicBezTo>
                  <a:pt x="8304164" y="1219421"/>
                  <a:pt x="8328874" y="1244131"/>
                  <a:pt x="8328874" y="1274612"/>
                </a:cubicBezTo>
                <a:cubicBezTo>
                  <a:pt x="8328874" y="1305093"/>
                  <a:pt x="8304164" y="1329803"/>
                  <a:pt x="8273682" y="1329803"/>
                </a:cubicBezTo>
                <a:cubicBezTo>
                  <a:pt x="8243200" y="1329803"/>
                  <a:pt x="8218490" y="1305093"/>
                  <a:pt x="8218490" y="1274612"/>
                </a:cubicBezTo>
                <a:cubicBezTo>
                  <a:pt x="8218490" y="1244131"/>
                  <a:pt x="8243200" y="1219421"/>
                  <a:pt x="8273682" y="1219421"/>
                </a:cubicBezTo>
                <a:close/>
                <a:moveTo>
                  <a:pt x="8143388" y="1219421"/>
                </a:moveTo>
                <a:cubicBezTo>
                  <a:pt x="8173870" y="1219421"/>
                  <a:pt x="8198580" y="1244131"/>
                  <a:pt x="8198580" y="1274612"/>
                </a:cubicBezTo>
                <a:cubicBezTo>
                  <a:pt x="8198580" y="1305093"/>
                  <a:pt x="8173870" y="1329803"/>
                  <a:pt x="8143388" y="1329803"/>
                </a:cubicBezTo>
                <a:cubicBezTo>
                  <a:pt x="8112906" y="1329803"/>
                  <a:pt x="8088196" y="1305093"/>
                  <a:pt x="8088196" y="1274612"/>
                </a:cubicBezTo>
                <a:cubicBezTo>
                  <a:pt x="8088196" y="1244131"/>
                  <a:pt x="8112906" y="1219421"/>
                  <a:pt x="8143388" y="1219421"/>
                </a:cubicBezTo>
                <a:close/>
                <a:moveTo>
                  <a:pt x="8009753" y="1219421"/>
                </a:moveTo>
                <a:cubicBezTo>
                  <a:pt x="8040235" y="1219421"/>
                  <a:pt x="8064945" y="1244131"/>
                  <a:pt x="8064945" y="1274612"/>
                </a:cubicBezTo>
                <a:cubicBezTo>
                  <a:pt x="8064945" y="1305093"/>
                  <a:pt x="8040235" y="1329803"/>
                  <a:pt x="8009753" y="1329803"/>
                </a:cubicBezTo>
                <a:cubicBezTo>
                  <a:pt x="7979271" y="1329803"/>
                  <a:pt x="7954561" y="1305093"/>
                  <a:pt x="7954561" y="1274612"/>
                </a:cubicBezTo>
                <a:cubicBezTo>
                  <a:pt x="7954561" y="1244131"/>
                  <a:pt x="7979271" y="1219421"/>
                  <a:pt x="8009753" y="1219421"/>
                </a:cubicBezTo>
                <a:close/>
                <a:moveTo>
                  <a:pt x="7876118" y="1219421"/>
                </a:moveTo>
                <a:cubicBezTo>
                  <a:pt x="7906600" y="1219421"/>
                  <a:pt x="7931310" y="1244131"/>
                  <a:pt x="7931310" y="1274612"/>
                </a:cubicBezTo>
                <a:cubicBezTo>
                  <a:pt x="7931310" y="1305093"/>
                  <a:pt x="7906600" y="1329803"/>
                  <a:pt x="7876118" y="1329803"/>
                </a:cubicBezTo>
                <a:cubicBezTo>
                  <a:pt x="7845636" y="1329803"/>
                  <a:pt x="7820926" y="1305093"/>
                  <a:pt x="7820926" y="1274612"/>
                </a:cubicBezTo>
                <a:cubicBezTo>
                  <a:pt x="7820926" y="1244131"/>
                  <a:pt x="7845636" y="1219421"/>
                  <a:pt x="7876118" y="1219421"/>
                </a:cubicBezTo>
                <a:close/>
                <a:moveTo>
                  <a:pt x="7745823" y="1219421"/>
                </a:moveTo>
                <a:cubicBezTo>
                  <a:pt x="7776305" y="1219421"/>
                  <a:pt x="7801015" y="1244131"/>
                  <a:pt x="7801015" y="1274612"/>
                </a:cubicBezTo>
                <a:cubicBezTo>
                  <a:pt x="7801015" y="1305093"/>
                  <a:pt x="7776305" y="1329803"/>
                  <a:pt x="7745823" y="1329803"/>
                </a:cubicBezTo>
                <a:cubicBezTo>
                  <a:pt x="7715341" y="1329803"/>
                  <a:pt x="7690631" y="1305093"/>
                  <a:pt x="7690631" y="1274612"/>
                </a:cubicBezTo>
                <a:cubicBezTo>
                  <a:pt x="7690631" y="1244131"/>
                  <a:pt x="7715341" y="1219421"/>
                  <a:pt x="7745823" y="1219421"/>
                </a:cubicBezTo>
                <a:close/>
                <a:moveTo>
                  <a:pt x="7608849" y="1219421"/>
                </a:moveTo>
                <a:cubicBezTo>
                  <a:pt x="7639331" y="1219421"/>
                  <a:pt x="7664041" y="1244131"/>
                  <a:pt x="7664041" y="1274612"/>
                </a:cubicBezTo>
                <a:cubicBezTo>
                  <a:pt x="7664041" y="1305093"/>
                  <a:pt x="7639331" y="1329803"/>
                  <a:pt x="7608849" y="1329803"/>
                </a:cubicBezTo>
                <a:cubicBezTo>
                  <a:pt x="7578367" y="1329803"/>
                  <a:pt x="7553657" y="1305093"/>
                  <a:pt x="7553657" y="1274612"/>
                </a:cubicBezTo>
                <a:cubicBezTo>
                  <a:pt x="7553657" y="1244131"/>
                  <a:pt x="7578367" y="1219421"/>
                  <a:pt x="7608849" y="1219421"/>
                </a:cubicBezTo>
                <a:close/>
                <a:moveTo>
                  <a:pt x="7481897" y="1219421"/>
                </a:moveTo>
                <a:cubicBezTo>
                  <a:pt x="7512379" y="1219421"/>
                  <a:pt x="7537089" y="1244131"/>
                  <a:pt x="7537089" y="1274612"/>
                </a:cubicBezTo>
                <a:cubicBezTo>
                  <a:pt x="7537089" y="1305093"/>
                  <a:pt x="7512379" y="1329803"/>
                  <a:pt x="7481897" y="1329803"/>
                </a:cubicBezTo>
                <a:cubicBezTo>
                  <a:pt x="7451415" y="1329803"/>
                  <a:pt x="7426705" y="1305093"/>
                  <a:pt x="7426705" y="1274612"/>
                </a:cubicBezTo>
                <a:cubicBezTo>
                  <a:pt x="7426705" y="1244131"/>
                  <a:pt x="7451415" y="1219421"/>
                  <a:pt x="7481897" y="1219421"/>
                </a:cubicBezTo>
                <a:close/>
                <a:moveTo>
                  <a:pt x="7341579" y="1219421"/>
                </a:moveTo>
                <a:cubicBezTo>
                  <a:pt x="7372061" y="1219421"/>
                  <a:pt x="7396771" y="1244131"/>
                  <a:pt x="7396771" y="1274612"/>
                </a:cubicBezTo>
                <a:cubicBezTo>
                  <a:pt x="7396771" y="1305093"/>
                  <a:pt x="7372061" y="1329803"/>
                  <a:pt x="7341579" y="1329803"/>
                </a:cubicBezTo>
                <a:cubicBezTo>
                  <a:pt x="7311097" y="1329803"/>
                  <a:pt x="7286387" y="1305093"/>
                  <a:pt x="7286387" y="1274612"/>
                </a:cubicBezTo>
                <a:cubicBezTo>
                  <a:pt x="7286387" y="1244131"/>
                  <a:pt x="7311097" y="1219421"/>
                  <a:pt x="7341579" y="1219421"/>
                </a:cubicBezTo>
                <a:close/>
                <a:moveTo>
                  <a:pt x="7211286" y="1219421"/>
                </a:moveTo>
                <a:cubicBezTo>
                  <a:pt x="7241768" y="1219421"/>
                  <a:pt x="7266478" y="1244131"/>
                  <a:pt x="7266478" y="1274612"/>
                </a:cubicBezTo>
                <a:cubicBezTo>
                  <a:pt x="7266478" y="1305093"/>
                  <a:pt x="7241768" y="1329803"/>
                  <a:pt x="7211286" y="1329803"/>
                </a:cubicBezTo>
                <a:cubicBezTo>
                  <a:pt x="7180804" y="1329803"/>
                  <a:pt x="7156094" y="1305093"/>
                  <a:pt x="7156094" y="1274612"/>
                </a:cubicBezTo>
                <a:cubicBezTo>
                  <a:pt x="7156094" y="1244131"/>
                  <a:pt x="7180804" y="1219421"/>
                  <a:pt x="7211286" y="1219421"/>
                </a:cubicBezTo>
                <a:close/>
                <a:moveTo>
                  <a:pt x="7080993" y="1219421"/>
                </a:moveTo>
                <a:cubicBezTo>
                  <a:pt x="7111475" y="1219421"/>
                  <a:pt x="7136185" y="1244131"/>
                  <a:pt x="7136185" y="1274612"/>
                </a:cubicBezTo>
                <a:cubicBezTo>
                  <a:pt x="7136185" y="1305093"/>
                  <a:pt x="7111475" y="1329803"/>
                  <a:pt x="7080993" y="1329803"/>
                </a:cubicBezTo>
                <a:cubicBezTo>
                  <a:pt x="7050511" y="1329803"/>
                  <a:pt x="7025801" y="1305093"/>
                  <a:pt x="7025801" y="1274612"/>
                </a:cubicBezTo>
                <a:cubicBezTo>
                  <a:pt x="7025801" y="1244131"/>
                  <a:pt x="7050511" y="1219421"/>
                  <a:pt x="7080993" y="1219421"/>
                </a:cubicBezTo>
                <a:close/>
                <a:moveTo>
                  <a:pt x="6947357" y="1219421"/>
                </a:moveTo>
                <a:cubicBezTo>
                  <a:pt x="6977839" y="1219421"/>
                  <a:pt x="7002549" y="1244131"/>
                  <a:pt x="7002549" y="1274612"/>
                </a:cubicBezTo>
                <a:cubicBezTo>
                  <a:pt x="7002549" y="1305093"/>
                  <a:pt x="6977839" y="1329803"/>
                  <a:pt x="6947357" y="1329803"/>
                </a:cubicBezTo>
                <a:cubicBezTo>
                  <a:pt x="6916875" y="1329803"/>
                  <a:pt x="6892165" y="1305093"/>
                  <a:pt x="6892165" y="1274612"/>
                </a:cubicBezTo>
                <a:cubicBezTo>
                  <a:pt x="6892165" y="1244131"/>
                  <a:pt x="6916875" y="1219421"/>
                  <a:pt x="6947357" y="1219421"/>
                </a:cubicBezTo>
                <a:close/>
                <a:moveTo>
                  <a:pt x="6817064" y="1219421"/>
                </a:moveTo>
                <a:cubicBezTo>
                  <a:pt x="6847546" y="1219421"/>
                  <a:pt x="6872256" y="1244131"/>
                  <a:pt x="6872256" y="1274612"/>
                </a:cubicBezTo>
                <a:cubicBezTo>
                  <a:pt x="6872256" y="1305093"/>
                  <a:pt x="6847546" y="1329803"/>
                  <a:pt x="6817064" y="1329803"/>
                </a:cubicBezTo>
                <a:cubicBezTo>
                  <a:pt x="6786582" y="1329803"/>
                  <a:pt x="6761872" y="1305093"/>
                  <a:pt x="6761872" y="1274612"/>
                </a:cubicBezTo>
                <a:cubicBezTo>
                  <a:pt x="6761872" y="1244131"/>
                  <a:pt x="6786582" y="1219421"/>
                  <a:pt x="6817064" y="1219421"/>
                </a:cubicBezTo>
                <a:close/>
                <a:moveTo>
                  <a:pt x="6683431" y="1219421"/>
                </a:moveTo>
                <a:cubicBezTo>
                  <a:pt x="6713913" y="1219421"/>
                  <a:pt x="6738623" y="1244131"/>
                  <a:pt x="6738623" y="1274612"/>
                </a:cubicBezTo>
                <a:cubicBezTo>
                  <a:pt x="6738623" y="1305093"/>
                  <a:pt x="6713913" y="1329803"/>
                  <a:pt x="6683431" y="1329803"/>
                </a:cubicBezTo>
                <a:cubicBezTo>
                  <a:pt x="6652949" y="1329803"/>
                  <a:pt x="6628239" y="1305093"/>
                  <a:pt x="6628239" y="1274612"/>
                </a:cubicBezTo>
                <a:cubicBezTo>
                  <a:pt x="6628239" y="1244131"/>
                  <a:pt x="6652949" y="1219421"/>
                  <a:pt x="6683431" y="1219421"/>
                </a:cubicBezTo>
                <a:close/>
                <a:moveTo>
                  <a:pt x="6553137" y="1219421"/>
                </a:moveTo>
                <a:cubicBezTo>
                  <a:pt x="6583619" y="1219421"/>
                  <a:pt x="6608329" y="1244131"/>
                  <a:pt x="6608329" y="1274612"/>
                </a:cubicBezTo>
                <a:cubicBezTo>
                  <a:pt x="6608329" y="1305093"/>
                  <a:pt x="6583619" y="1329803"/>
                  <a:pt x="6553137" y="1329803"/>
                </a:cubicBezTo>
                <a:cubicBezTo>
                  <a:pt x="6522655" y="1329803"/>
                  <a:pt x="6497945" y="1305093"/>
                  <a:pt x="6497945" y="1274612"/>
                </a:cubicBezTo>
                <a:cubicBezTo>
                  <a:pt x="6497945" y="1244131"/>
                  <a:pt x="6522655" y="1219421"/>
                  <a:pt x="6553137" y="1219421"/>
                </a:cubicBezTo>
                <a:close/>
                <a:moveTo>
                  <a:pt x="6419502" y="1219421"/>
                </a:moveTo>
                <a:cubicBezTo>
                  <a:pt x="6449984" y="1219421"/>
                  <a:pt x="6474694" y="1244131"/>
                  <a:pt x="6474694" y="1274612"/>
                </a:cubicBezTo>
                <a:cubicBezTo>
                  <a:pt x="6474694" y="1305093"/>
                  <a:pt x="6449984" y="1329803"/>
                  <a:pt x="6419502" y="1329803"/>
                </a:cubicBezTo>
                <a:cubicBezTo>
                  <a:pt x="6389020" y="1329803"/>
                  <a:pt x="6364310" y="1305093"/>
                  <a:pt x="6364310" y="1274612"/>
                </a:cubicBezTo>
                <a:cubicBezTo>
                  <a:pt x="6364310" y="1244131"/>
                  <a:pt x="6389020" y="1219421"/>
                  <a:pt x="6419502" y="1219421"/>
                </a:cubicBezTo>
                <a:close/>
                <a:moveTo>
                  <a:pt x="6289207" y="1219421"/>
                </a:moveTo>
                <a:cubicBezTo>
                  <a:pt x="6319689" y="1219421"/>
                  <a:pt x="6344399" y="1244131"/>
                  <a:pt x="6344399" y="1274612"/>
                </a:cubicBezTo>
                <a:cubicBezTo>
                  <a:pt x="6344399" y="1305093"/>
                  <a:pt x="6319689" y="1329803"/>
                  <a:pt x="6289207" y="1329803"/>
                </a:cubicBezTo>
                <a:cubicBezTo>
                  <a:pt x="6258725" y="1329803"/>
                  <a:pt x="6234015" y="1305093"/>
                  <a:pt x="6234015" y="1274612"/>
                </a:cubicBezTo>
                <a:cubicBezTo>
                  <a:pt x="6234015" y="1244131"/>
                  <a:pt x="6258725" y="1219421"/>
                  <a:pt x="6289207" y="1219421"/>
                </a:cubicBezTo>
                <a:close/>
                <a:moveTo>
                  <a:pt x="6155573" y="1219421"/>
                </a:moveTo>
                <a:cubicBezTo>
                  <a:pt x="6186055" y="1219421"/>
                  <a:pt x="6210765" y="1244131"/>
                  <a:pt x="6210765" y="1274612"/>
                </a:cubicBezTo>
                <a:cubicBezTo>
                  <a:pt x="6210765" y="1305093"/>
                  <a:pt x="6186055" y="1329803"/>
                  <a:pt x="6155573" y="1329803"/>
                </a:cubicBezTo>
                <a:cubicBezTo>
                  <a:pt x="6125091" y="1329803"/>
                  <a:pt x="6100381" y="1305093"/>
                  <a:pt x="6100381" y="1274612"/>
                </a:cubicBezTo>
                <a:cubicBezTo>
                  <a:pt x="6100381" y="1244131"/>
                  <a:pt x="6125091" y="1219421"/>
                  <a:pt x="6155573" y="1219421"/>
                </a:cubicBezTo>
                <a:close/>
                <a:moveTo>
                  <a:pt x="6021939" y="1219421"/>
                </a:moveTo>
                <a:cubicBezTo>
                  <a:pt x="6052421" y="1219421"/>
                  <a:pt x="6077131" y="1244131"/>
                  <a:pt x="6077131" y="1274612"/>
                </a:cubicBezTo>
                <a:cubicBezTo>
                  <a:pt x="6077131" y="1305093"/>
                  <a:pt x="6052421" y="1329803"/>
                  <a:pt x="6021939" y="1329803"/>
                </a:cubicBezTo>
                <a:cubicBezTo>
                  <a:pt x="5991457" y="1329803"/>
                  <a:pt x="5966747" y="1305093"/>
                  <a:pt x="5966747" y="1274612"/>
                </a:cubicBezTo>
                <a:cubicBezTo>
                  <a:pt x="5966747" y="1244131"/>
                  <a:pt x="5991457" y="1219421"/>
                  <a:pt x="6021939" y="1219421"/>
                </a:cubicBezTo>
                <a:close/>
                <a:moveTo>
                  <a:pt x="5884964" y="1219421"/>
                </a:moveTo>
                <a:cubicBezTo>
                  <a:pt x="5915446" y="1219421"/>
                  <a:pt x="5940156" y="1244131"/>
                  <a:pt x="5940156" y="1274612"/>
                </a:cubicBezTo>
                <a:cubicBezTo>
                  <a:pt x="5940156" y="1305093"/>
                  <a:pt x="5915446" y="1329803"/>
                  <a:pt x="5884964" y="1329803"/>
                </a:cubicBezTo>
                <a:cubicBezTo>
                  <a:pt x="5854482" y="1329803"/>
                  <a:pt x="5829772" y="1305093"/>
                  <a:pt x="5829772" y="1274612"/>
                </a:cubicBezTo>
                <a:cubicBezTo>
                  <a:pt x="5829772" y="1244131"/>
                  <a:pt x="5854482" y="1219421"/>
                  <a:pt x="5884964" y="1219421"/>
                </a:cubicBezTo>
                <a:close/>
                <a:moveTo>
                  <a:pt x="5754668" y="1219421"/>
                </a:moveTo>
                <a:cubicBezTo>
                  <a:pt x="5785150" y="1219421"/>
                  <a:pt x="5809860" y="1244131"/>
                  <a:pt x="5809860" y="1274612"/>
                </a:cubicBezTo>
                <a:cubicBezTo>
                  <a:pt x="5809860" y="1305093"/>
                  <a:pt x="5785150" y="1329803"/>
                  <a:pt x="5754668" y="1329803"/>
                </a:cubicBezTo>
                <a:cubicBezTo>
                  <a:pt x="5724186" y="1329803"/>
                  <a:pt x="5699476" y="1305093"/>
                  <a:pt x="5699476" y="1274612"/>
                </a:cubicBezTo>
                <a:cubicBezTo>
                  <a:pt x="5699476" y="1244131"/>
                  <a:pt x="5724186" y="1219421"/>
                  <a:pt x="5754668" y="1219421"/>
                </a:cubicBezTo>
                <a:close/>
                <a:moveTo>
                  <a:pt x="5621034" y="1219421"/>
                </a:moveTo>
                <a:cubicBezTo>
                  <a:pt x="5651516" y="1219421"/>
                  <a:pt x="5676226" y="1244131"/>
                  <a:pt x="5676226" y="1274612"/>
                </a:cubicBezTo>
                <a:cubicBezTo>
                  <a:pt x="5676226" y="1305093"/>
                  <a:pt x="5651516" y="1329803"/>
                  <a:pt x="5621034" y="1329803"/>
                </a:cubicBezTo>
                <a:cubicBezTo>
                  <a:pt x="5590552" y="1329803"/>
                  <a:pt x="5565842" y="1305093"/>
                  <a:pt x="5565842" y="1274612"/>
                </a:cubicBezTo>
                <a:cubicBezTo>
                  <a:pt x="5565842" y="1244131"/>
                  <a:pt x="5590552" y="1219421"/>
                  <a:pt x="5621034" y="1219421"/>
                </a:cubicBezTo>
                <a:close/>
                <a:moveTo>
                  <a:pt x="5487399" y="1219421"/>
                </a:moveTo>
                <a:cubicBezTo>
                  <a:pt x="5517881" y="1219421"/>
                  <a:pt x="5542591" y="1244131"/>
                  <a:pt x="5542591" y="1274612"/>
                </a:cubicBezTo>
                <a:cubicBezTo>
                  <a:pt x="5542591" y="1305093"/>
                  <a:pt x="5517881" y="1329803"/>
                  <a:pt x="5487399" y="1329803"/>
                </a:cubicBezTo>
                <a:cubicBezTo>
                  <a:pt x="5456917" y="1329803"/>
                  <a:pt x="5432207" y="1305093"/>
                  <a:pt x="5432207" y="1274612"/>
                </a:cubicBezTo>
                <a:cubicBezTo>
                  <a:pt x="5432207" y="1244131"/>
                  <a:pt x="5456917" y="1219421"/>
                  <a:pt x="5487399" y="1219421"/>
                </a:cubicBezTo>
                <a:close/>
                <a:moveTo>
                  <a:pt x="5357106" y="1219421"/>
                </a:moveTo>
                <a:cubicBezTo>
                  <a:pt x="5387588" y="1219421"/>
                  <a:pt x="5412298" y="1244131"/>
                  <a:pt x="5412298" y="1274612"/>
                </a:cubicBezTo>
                <a:cubicBezTo>
                  <a:pt x="5412298" y="1305093"/>
                  <a:pt x="5387588" y="1329803"/>
                  <a:pt x="5357106" y="1329803"/>
                </a:cubicBezTo>
                <a:cubicBezTo>
                  <a:pt x="5326624" y="1329803"/>
                  <a:pt x="5301914" y="1305093"/>
                  <a:pt x="5301914" y="1274612"/>
                </a:cubicBezTo>
                <a:cubicBezTo>
                  <a:pt x="5301914" y="1244131"/>
                  <a:pt x="5326624" y="1219421"/>
                  <a:pt x="5357106" y="1219421"/>
                </a:cubicBezTo>
                <a:close/>
                <a:moveTo>
                  <a:pt x="5093178" y="1219421"/>
                </a:moveTo>
                <a:cubicBezTo>
                  <a:pt x="5123660" y="1219421"/>
                  <a:pt x="5148370" y="1244131"/>
                  <a:pt x="5148370" y="1274612"/>
                </a:cubicBezTo>
                <a:cubicBezTo>
                  <a:pt x="5148370" y="1305093"/>
                  <a:pt x="5123660" y="1329803"/>
                  <a:pt x="5093178" y="1329803"/>
                </a:cubicBezTo>
                <a:cubicBezTo>
                  <a:pt x="5062696" y="1329803"/>
                  <a:pt x="5037986" y="1305093"/>
                  <a:pt x="5037986" y="1274612"/>
                </a:cubicBezTo>
                <a:cubicBezTo>
                  <a:pt x="5037986" y="1244131"/>
                  <a:pt x="5062696" y="1219421"/>
                  <a:pt x="5093178" y="1219421"/>
                </a:cubicBezTo>
                <a:close/>
                <a:moveTo>
                  <a:pt x="4959542" y="1219421"/>
                </a:moveTo>
                <a:cubicBezTo>
                  <a:pt x="4990024" y="1219421"/>
                  <a:pt x="5014734" y="1244131"/>
                  <a:pt x="5014734" y="1274612"/>
                </a:cubicBezTo>
                <a:cubicBezTo>
                  <a:pt x="5014734" y="1305093"/>
                  <a:pt x="4990024" y="1329803"/>
                  <a:pt x="4959542" y="1329803"/>
                </a:cubicBezTo>
                <a:cubicBezTo>
                  <a:pt x="4929060" y="1329803"/>
                  <a:pt x="4904350" y="1305093"/>
                  <a:pt x="4904350" y="1274612"/>
                </a:cubicBezTo>
                <a:cubicBezTo>
                  <a:pt x="4904350" y="1244131"/>
                  <a:pt x="4929060" y="1219421"/>
                  <a:pt x="4959542" y="1219421"/>
                </a:cubicBezTo>
                <a:close/>
                <a:moveTo>
                  <a:pt x="4829250" y="1219421"/>
                </a:moveTo>
                <a:cubicBezTo>
                  <a:pt x="4859732" y="1219421"/>
                  <a:pt x="4884442" y="1244131"/>
                  <a:pt x="4884442" y="1274612"/>
                </a:cubicBezTo>
                <a:cubicBezTo>
                  <a:pt x="4884442" y="1305093"/>
                  <a:pt x="4859732" y="1329803"/>
                  <a:pt x="4829250" y="1329803"/>
                </a:cubicBezTo>
                <a:cubicBezTo>
                  <a:pt x="4798768" y="1329803"/>
                  <a:pt x="4774058" y="1305093"/>
                  <a:pt x="4774058" y="1274612"/>
                </a:cubicBezTo>
                <a:cubicBezTo>
                  <a:pt x="4774058" y="1244131"/>
                  <a:pt x="4798768" y="1219421"/>
                  <a:pt x="4829250" y="1219421"/>
                </a:cubicBezTo>
                <a:close/>
                <a:moveTo>
                  <a:pt x="319111" y="1219421"/>
                </a:moveTo>
                <a:cubicBezTo>
                  <a:pt x="349594" y="1219421"/>
                  <a:pt x="374305" y="1244131"/>
                  <a:pt x="374305" y="1274612"/>
                </a:cubicBezTo>
                <a:cubicBezTo>
                  <a:pt x="374305" y="1305093"/>
                  <a:pt x="349594" y="1329803"/>
                  <a:pt x="319111" y="1329803"/>
                </a:cubicBezTo>
                <a:cubicBezTo>
                  <a:pt x="288629" y="1329803"/>
                  <a:pt x="263920" y="1305093"/>
                  <a:pt x="263920" y="1274612"/>
                </a:cubicBezTo>
                <a:cubicBezTo>
                  <a:pt x="263920" y="1244131"/>
                  <a:pt x="288629" y="1219421"/>
                  <a:pt x="319111" y="1219421"/>
                </a:cubicBezTo>
                <a:close/>
                <a:moveTo>
                  <a:pt x="185480" y="1219421"/>
                </a:moveTo>
                <a:cubicBezTo>
                  <a:pt x="215961" y="1219421"/>
                  <a:pt x="240671" y="1244131"/>
                  <a:pt x="240671" y="1274612"/>
                </a:cubicBezTo>
                <a:cubicBezTo>
                  <a:pt x="240671" y="1305093"/>
                  <a:pt x="215961" y="1329803"/>
                  <a:pt x="185480" y="1329803"/>
                </a:cubicBezTo>
                <a:cubicBezTo>
                  <a:pt x="154998" y="1329803"/>
                  <a:pt x="130288" y="1305093"/>
                  <a:pt x="130288" y="1274612"/>
                </a:cubicBezTo>
                <a:cubicBezTo>
                  <a:pt x="130288" y="1244131"/>
                  <a:pt x="154998" y="1219421"/>
                  <a:pt x="185480" y="1219421"/>
                </a:cubicBezTo>
                <a:close/>
                <a:moveTo>
                  <a:pt x="449407" y="1219419"/>
                </a:moveTo>
                <a:cubicBezTo>
                  <a:pt x="479889" y="1219419"/>
                  <a:pt x="504600" y="1244129"/>
                  <a:pt x="504600" y="1274610"/>
                </a:cubicBezTo>
                <a:cubicBezTo>
                  <a:pt x="504600" y="1305091"/>
                  <a:pt x="479889" y="1329801"/>
                  <a:pt x="449407" y="1329801"/>
                </a:cubicBezTo>
                <a:cubicBezTo>
                  <a:pt x="418924" y="1329801"/>
                  <a:pt x="394214" y="1305091"/>
                  <a:pt x="394214" y="1274610"/>
                </a:cubicBezTo>
                <a:cubicBezTo>
                  <a:pt x="394214" y="1244129"/>
                  <a:pt x="418924" y="1219419"/>
                  <a:pt x="449407" y="1219419"/>
                </a:cubicBezTo>
                <a:close/>
                <a:moveTo>
                  <a:pt x="4565322" y="1219417"/>
                </a:moveTo>
                <a:cubicBezTo>
                  <a:pt x="4595804" y="1219417"/>
                  <a:pt x="4620514" y="1244127"/>
                  <a:pt x="4620514" y="1274608"/>
                </a:cubicBezTo>
                <a:cubicBezTo>
                  <a:pt x="4620514" y="1305089"/>
                  <a:pt x="4595804" y="1329799"/>
                  <a:pt x="4565322" y="1329799"/>
                </a:cubicBezTo>
                <a:cubicBezTo>
                  <a:pt x="4534840" y="1329799"/>
                  <a:pt x="4510130" y="1305089"/>
                  <a:pt x="4510130" y="1274608"/>
                </a:cubicBezTo>
                <a:cubicBezTo>
                  <a:pt x="4510130" y="1244127"/>
                  <a:pt x="4534840" y="1219417"/>
                  <a:pt x="4565322" y="1219417"/>
                </a:cubicBezTo>
                <a:close/>
                <a:moveTo>
                  <a:pt x="2834811" y="1219417"/>
                </a:moveTo>
                <a:cubicBezTo>
                  <a:pt x="2865293" y="1219417"/>
                  <a:pt x="2890003" y="1244127"/>
                  <a:pt x="2890003" y="1274608"/>
                </a:cubicBezTo>
                <a:cubicBezTo>
                  <a:pt x="2890003" y="1305089"/>
                  <a:pt x="2865293" y="1329799"/>
                  <a:pt x="2834811" y="1329799"/>
                </a:cubicBezTo>
                <a:cubicBezTo>
                  <a:pt x="2804329" y="1329799"/>
                  <a:pt x="2779620" y="1305089"/>
                  <a:pt x="2779620" y="1274608"/>
                </a:cubicBezTo>
                <a:cubicBezTo>
                  <a:pt x="2779620" y="1244127"/>
                  <a:pt x="2804329" y="1219417"/>
                  <a:pt x="2834811" y="1219417"/>
                </a:cubicBezTo>
                <a:close/>
                <a:moveTo>
                  <a:pt x="2707858" y="1219417"/>
                </a:moveTo>
                <a:cubicBezTo>
                  <a:pt x="2738341" y="1219417"/>
                  <a:pt x="2763052" y="1244127"/>
                  <a:pt x="2763052" y="1274608"/>
                </a:cubicBezTo>
                <a:cubicBezTo>
                  <a:pt x="2763052" y="1305089"/>
                  <a:pt x="2738341" y="1329799"/>
                  <a:pt x="2707858" y="1329799"/>
                </a:cubicBezTo>
                <a:cubicBezTo>
                  <a:pt x="2677377" y="1329799"/>
                  <a:pt x="2652667" y="1305089"/>
                  <a:pt x="2652667" y="1274608"/>
                </a:cubicBezTo>
                <a:cubicBezTo>
                  <a:pt x="2652667" y="1244127"/>
                  <a:pt x="2677377" y="1219417"/>
                  <a:pt x="2707858" y="1219417"/>
                </a:cubicBezTo>
                <a:close/>
                <a:moveTo>
                  <a:pt x="2570885" y="1219417"/>
                </a:moveTo>
                <a:cubicBezTo>
                  <a:pt x="2601367" y="1219417"/>
                  <a:pt x="2626075" y="1244127"/>
                  <a:pt x="2626075" y="1274608"/>
                </a:cubicBezTo>
                <a:cubicBezTo>
                  <a:pt x="2626075" y="1305089"/>
                  <a:pt x="2601367" y="1329799"/>
                  <a:pt x="2570885" y="1329799"/>
                </a:cubicBezTo>
                <a:cubicBezTo>
                  <a:pt x="2540401" y="1329799"/>
                  <a:pt x="2515692" y="1305089"/>
                  <a:pt x="2515692" y="1274608"/>
                </a:cubicBezTo>
                <a:cubicBezTo>
                  <a:pt x="2515692" y="1244127"/>
                  <a:pt x="2540401" y="1219417"/>
                  <a:pt x="2570885" y="1219417"/>
                </a:cubicBezTo>
                <a:close/>
                <a:moveTo>
                  <a:pt x="2039686" y="1219417"/>
                </a:moveTo>
                <a:cubicBezTo>
                  <a:pt x="2070169" y="1219417"/>
                  <a:pt x="2094880" y="1244127"/>
                  <a:pt x="2094880" y="1274608"/>
                </a:cubicBezTo>
                <a:cubicBezTo>
                  <a:pt x="2094880" y="1305089"/>
                  <a:pt x="2070169" y="1329799"/>
                  <a:pt x="2039686" y="1329799"/>
                </a:cubicBezTo>
                <a:cubicBezTo>
                  <a:pt x="2009204" y="1329799"/>
                  <a:pt x="1984493" y="1305089"/>
                  <a:pt x="1984493" y="1274608"/>
                </a:cubicBezTo>
                <a:cubicBezTo>
                  <a:pt x="1984493" y="1244127"/>
                  <a:pt x="2009204" y="1219417"/>
                  <a:pt x="2039686" y="1219417"/>
                </a:cubicBezTo>
                <a:close/>
                <a:moveTo>
                  <a:pt x="1909390" y="1219417"/>
                </a:moveTo>
                <a:cubicBezTo>
                  <a:pt x="1939873" y="1219417"/>
                  <a:pt x="1964583" y="1244127"/>
                  <a:pt x="1964583" y="1274608"/>
                </a:cubicBezTo>
                <a:cubicBezTo>
                  <a:pt x="1964583" y="1305089"/>
                  <a:pt x="1939873" y="1329799"/>
                  <a:pt x="1909390" y="1329799"/>
                </a:cubicBezTo>
                <a:cubicBezTo>
                  <a:pt x="1878908" y="1329799"/>
                  <a:pt x="1854197" y="1305089"/>
                  <a:pt x="1854197" y="1274608"/>
                </a:cubicBezTo>
                <a:cubicBezTo>
                  <a:pt x="1854197" y="1244127"/>
                  <a:pt x="1878908" y="1219417"/>
                  <a:pt x="1909390" y="1219417"/>
                </a:cubicBezTo>
                <a:close/>
                <a:moveTo>
                  <a:pt x="1779095" y="1219417"/>
                </a:moveTo>
                <a:cubicBezTo>
                  <a:pt x="1809577" y="1219417"/>
                  <a:pt x="1834287" y="1244127"/>
                  <a:pt x="1834287" y="1274608"/>
                </a:cubicBezTo>
                <a:cubicBezTo>
                  <a:pt x="1834287" y="1305089"/>
                  <a:pt x="1809577" y="1329799"/>
                  <a:pt x="1779095" y="1329799"/>
                </a:cubicBezTo>
                <a:cubicBezTo>
                  <a:pt x="1748613" y="1329799"/>
                  <a:pt x="1723902" y="1305089"/>
                  <a:pt x="1723902" y="1274608"/>
                </a:cubicBezTo>
                <a:cubicBezTo>
                  <a:pt x="1723902" y="1244127"/>
                  <a:pt x="1748613" y="1219417"/>
                  <a:pt x="1779095" y="1219417"/>
                </a:cubicBezTo>
                <a:close/>
                <a:moveTo>
                  <a:pt x="1645457" y="1219417"/>
                </a:moveTo>
                <a:cubicBezTo>
                  <a:pt x="1675941" y="1219417"/>
                  <a:pt x="1700655" y="1244127"/>
                  <a:pt x="1700655" y="1274608"/>
                </a:cubicBezTo>
                <a:cubicBezTo>
                  <a:pt x="1700655" y="1305089"/>
                  <a:pt x="1675941" y="1329799"/>
                  <a:pt x="1645457" y="1329799"/>
                </a:cubicBezTo>
                <a:cubicBezTo>
                  <a:pt x="1614977" y="1329799"/>
                  <a:pt x="1590265" y="1305089"/>
                  <a:pt x="1590265" y="1274608"/>
                </a:cubicBezTo>
                <a:cubicBezTo>
                  <a:pt x="1590265" y="1244127"/>
                  <a:pt x="1614977" y="1219417"/>
                  <a:pt x="1645457" y="1219417"/>
                </a:cubicBezTo>
                <a:close/>
                <a:moveTo>
                  <a:pt x="1515168" y="1219417"/>
                </a:moveTo>
                <a:cubicBezTo>
                  <a:pt x="1545647" y="1219417"/>
                  <a:pt x="1570354" y="1244127"/>
                  <a:pt x="1570354" y="1274608"/>
                </a:cubicBezTo>
                <a:cubicBezTo>
                  <a:pt x="1570354" y="1305089"/>
                  <a:pt x="1545647" y="1329799"/>
                  <a:pt x="1515168" y="1329799"/>
                </a:cubicBezTo>
                <a:cubicBezTo>
                  <a:pt x="1484683" y="1329799"/>
                  <a:pt x="1459973" y="1305089"/>
                  <a:pt x="1459973" y="1274608"/>
                </a:cubicBezTo>
                <a:cubicBezTo>
                  <a:pt x="1459973" y="1244127"/>
                  <a:pt x="1484683" y="1219417"/>
                  <a:pt x="1515168" y="1219417"/>
                </a:cubicBezTo>
                <a:close/>
                <a:moveTo>
                  <a:pt x="1381528" y="1219417"/>
                </a:moveTo>
                <a:cubicBezTo>
                  <a:pt x="1412011" y="1219417"/>
                  <a:pt x="1436723" y="1244127"/>
                  <a:pt x="1436723" y="1274608"/>
                </a:cubicBezTo>
                <a:cubicBezTo>
                  <a:pt x="1436723" y="1305089"/>
                  <a:pt x="1412011" y="1329799"/>
                  <a:pt x="1381528" y="1329799"/>
                </a:cubicBezTo>
                <a:cubicBezTo>
                  <a:pt x="1351052" y="1329799"/>
                  <a:pt x="1326339" y="1305089"/>
                  <a:pt x="1326339" y="1274608"/>
                </a:cubicBezTo>
                <a:cubicBezTo>
                  <a:pt x="1326339" y="1244127"/>
                  <a:pt x="1351052" y="1219417"/>
                  <a:pt x="1381528" y="1219417"/>
                </a:cubicBezTo>
                <a:close/>
                <a:moveTo>
                  <a:pt x="1251239" y="1219417"/>
                </a:moveTo>
                <a:cubicBezTo>
                  <a:pt x="1281721" y="1219417"/>
                  <a:pt x="1306431" y="1244127"/>
                  <a:pt x="1306431" y="1274608"/>
                </a:cubicBezTo>
                <a:cubicBezTo>
                  <a:pt x="1306431" y="1305089"/>
                  <a:pt x="1281721" y="1329799"/>
                  <a:pt x="1251239" y="1329799"/>
                </a:cubicBezTo>
                <a:cubicBezTo>
                  <a:pt x="1220756" y="1329799"/>
                  <a:pt x="1196046" y="1305089"/>
                  <a:pt x="1196046" y="1274608"/>
                </a:cubicBezTo>
                <a:cubicBezTo>
                  <a:pt x="1196046" y="1244127"/>
                  <a:pt x="1220756" y="1219417"/>
                  <a:pt x="1251239" y="1219417"/>
                </a:cubicBezTo>
                <a:close/>
                <a:moveTo>
                  <a:pt x="1117601" y="1219417"/>
                </a:moveTo>
                <a:cubicBezTo>
                  <a:pt x="1148084" y="1219417"/>
                  <a:pt x="1172794" y="1244127"/>
                  <a:pt x="1172794" y="1274608"/>
                </a:cubicBezTo>
                <a:cubicBezTo>
                  <a:pt x="1172794" y="1305089"/>
                  <a:pt x="1148084" y="1329799"/>
                  <a:pt x="1117601" y="1329799"/>
                </a:cubicBezTo>
                <a:cubicBezTo>
                  <a:pt x="1087119" y="1329799"/>
                  <a:pt x="1062408" y="1305089"/>
                  <a:pt x="1062408" y="1274608"/>
                </a:cubicBezTo>
                <a:cubicBezTo>
                  <a:pt x="1062408" y="1244127"/>
                  <a:pt x="1087119" y="1219417"/>
                  <a:pt x="1117601" y="1219417"/>
                </a:cubicBezTo>
                <a:close/>
                <a:moveTo>
                  <a:pt x="980622" y="1219417"/>
                </a:moveTo>
                <a:cubicBezTo>
                  <a:pt x="1011105" y="1219417"/>
                  <a:pt x="1035816" y="1244127"/>
                  <a:pt x="1035816" y="1274608"/>
                </a:cubicBezTo>
                <a:cubicBezTo>
                  <a:pt x="1035816" y="1305089"/>
                  <a:pt x="1011105" y="1329799"/>
                  <a:pt x="980622" y="1329799"/>
                </a:cubicBezTo>
                <a:cubicBezTo>
                  <a:pt x="950140" y="1329799"/>
                  <a:pt x="925429" y="1305089"/>
                  <a:pt x="925429" y="1274608"/>
                </a:cubicBezTo>
                <a:cubicBezTo>
                  <a:pt x="925429" y="1244127"/>
                  <a:pt x="950140" y="1219417"/>
                  <a:pt x="980622" y="1219417"/>
                </a:cubicBezTo>
                <a:close/>
                <a:moveTo>
                  <a:pt x="9469710" y="1099147"/>
                </a:moveTo>
                <a:cubicBezTo>
                  <a:pt x="9500192" y="1099147"/>
                  <a:pt x="9524902" y="1123857"/>
                  <a:pt x="9524902" y="1154338"/>
                </a:cubicBezTo>
                <a:cubicBezTo>
                  <a:pt x="9524902" y="1184819"/>
                  <a:pt x="9500192" y="1209529"/>
                  <a:pt x="9469710" y="1209529"/>
                </a:cubicBezTo>
                <a:cubicBezTo>
                  <a:pt x="9439228" y="1209529"/>
                  <a:pt x="9414518" y="1184819"/>
                  <a:pt x="9414518" y="1154338"/>
                </a:cubicBezTo>
                <a:cubicBezTo>
                  <a:pt x="9414518" y="1123857"/>
                  <a:pt x="9439228" y="1099147"/>
                  <a:pt x="9469710" y="1099147"/>
                </a:cubicBezTo>
                <a:close/>
                <a:moveTo>
                  <a:pt x="9336075" y="1099147"/>
                </a:moveTo>
                <a:cubicBezTo>
                  <a:pt x="9366557" y="1099147"/>
                  <a:pt x="9391267" y="1123857"/>
                  <a:pt x="9391267" y="1154338"/>
                </a:cubicBezTo>
                <a:cubicBezTo>
                  <a:pt x="9391267" y="1184819"/>
                  <a:pt x="9366557" y="1209529"/>
                  <a:pt x="9336075" y="1209529"/>
                </a:cubicBezTo>
                <a:cubicBezTo>
                  <a:pt x="9305593" y="1209529"/>
                  <a:pt x="9280883" y="1184819"/>
                  <a:pt x="9280883" y="1154338"/>
                </a:cubicBezTo>
                <a:cubicBezTo>
                  <a:pt x="9280883" y="1123857"/>
                  <a:pt x="9305593" y="1099147"/>
                  <a:pt x="9336075" y="1099147"/>
                </a:cubicBezTo>
                <a:close/>
                <a:moveTo>
                  <a:pt x="9199100" y="1099147"/>
                </a:moveTo>
                <a:cubicBezTo>
                  <a:pt x="9229582" y="1099147"/>
                  <a:pt x="9254292" y="1123857"/>
                  <a:pt x="9254292" y="1154338"/>
                </a:cubicBezTo>
                <a:cubicBezTo>
                  <a:pt x="9254292" y="1184819"/>
                  <a:pt x="9229582" y="1209529"/>
                  <a:pt x="9199100" y="1209529"/>
                </a:cubicBezTo>
                <a:cubicBezTo>
                  <a:pt x="9168618" y="1209529"/>
                  <a:pt x="9143908" y="1184819"/>
                  <a:pt x="9143908" y="1154338"/>
                </a:cubicBezTo>
                <a:cubicBezTo>
                  <a:pt x="9143908" y="1123857"/>
                  <a:pt x="9168618" y="1099147"/>
                  <a:pt x="9199100" y="1099147"/>
                </a:cubicBezTo>
                <a:close/>
                <a:moveTo>
                  <a:pt x="9068805" y="1099147"/>
                </a:moveTo>
                <a:cubicBezTo>
                  <a:pt x="9099287" y="1099147"/>
                  <a:pt x="9123997" y="1123857"/>
                  <a:pt x="9123997" y="1154338"/>
                </a:cubicBezTo>
                <a:cubicBezTo>
                  <a:pt x="9123997" y="1184819"/>
                  <a:pt x="9099287" y="1209529"/>
                  <a:pt x="9068805" y="1209529"/>
                </a:cubicBezTo>
                <a:cubicBezTo>
                  <a:pt x="9038323" y="1209529"/>
                  <a:pt x="9013613" y="1184819"/>
                  <a:pt x="9013613" y="1154338"/>
                </a:cubicBezTo>
                <a:cubicBezTo>
                  <a:pt x="9013613" y="1123857"/>
                  <a:pt x="9038323" y="1099147"/>
                  <a:pt x="9068805" y="1099147"/>
                </a:cubicBezTo>
                <a:close/>
                <a:moveTo>
                  <a:pt x="8935170" y="1099147"/>
                </a:moveTo>
                <a:cubicBezTo>
                  <a:pt x="8965652" y="1099147"/>
                  <a:pt x="8990362" y="1123857"/>
                  <a:pt x="8990362" y="1154338"/>
                </a:cubicBezTo>
                <a:cubicBezTo>
                  <a:pt x="8990362" y="1184819"/>
                  <a:pt x="8965652" y="1209529"/>
                  <a:pt x="8935170" y="1209529"/>
                </a:cubicBezTo>
                <a:cubicBezTo>
                  <a:pt x="8904688" y="1209529"/>
                  <a:pt x="8879978" y="1184819"/>
                  <a:pt x="8879978" y="1154338"/>
                </a:cubicBezTo>
                <a:cubicBezTo>
                  <a:pt x="8879978" y="1123857"/>
                  <a:pt x="8904688" y="1099147"/>
                  <a:pt x="8935170" y="1099147"/>
                </a:cubicBezTo>
                <a:close/>
                <a:moveTo>
                  <a:pt x="8801536" y="1099147"/>
                </a:moveTo>
                <a:cubicBezTo>
                  <a:pt x="8832018" y="1099147"/>
                  <a:pt x="8856728" y="1123857"/>
                  <a:pt x="8856728" y="1154338"/>
                </a:cubicBezTo>
                <a:cubicBezTo>
                  <a:pt x="8856728" y="1184819"/>
                  <a:pt x="8832018" y="1209529"/>
                  <a:pt x="8801536" y="1209529"/>
                </a:cubicBezTo>
                <a:cubicBezTo>
                  <a:pt x="8771054" y="1209529"/>
                  <a:pt x="8746344" y="1184819"/>
                  <a:pt x="8746344" y="1154338"/>
                </a:cubicBezTo>
                <a:cubicBezTo>
                  <a:pt x="8746344" y="1123857"/>
                  <a:pt x="8771054" y="1099147"/>
                  <a:pt x="8801536" y="1099147"/>
                </a:cubicBezTo>
                <a:close/>
                <a:moveTo>
                  <a:pt x="8671243" y="1099147"/>
                </a:moveTo>
                <a:cubicBezTo>
                  <a:pt x="8701725" y="1099147"/>
                  <a:pt x="8726435" y="1123857"/>
                  <a:pt x="8726435" y="1154338"/>
                </a:cubicBezTo>
                <a:cubicBezTo>
                  <a:pt x="8726435" y="1184819"/>
                  <a:pt x="8701725" y="1209529"/>
                  <a:pt x="8671243" y="1209529"/>
                </a:cubicBezTo>
                <a:cubicBezTo>
                  <a:pt x="8640761" y="1209529"/>
                  <a:pt x="8616051" y="1184819"/>
                  <a:pt x="8616051" y="1154338"/>
                </a:cubicBezTo>
                <a:cubicBezTo>
                  <a:pt x="8616051" y="1123857"/>
                  <a:pt x="8640761" y="1099147"/>
                  <a:pt x="8671243" y="1099147"/>
                </a:cubicBezTo>
                <a:close/>
                <a:moveTo>
                  <a:pt x="8537609" y="1099147"/>
                </a:moveTo>
                <a:cubicBezTo>
                  <a:pt x="8568091" y="1099147"/>
                  <a:pt x="8592801" y="1123857"/>
                  <a:pt x="8592801" y="1154338"/>
                </a:cubicBezTo>
                <a:cubicBezTo>
                  <a:pt x="8592801" y="1184819"/>
                  <a:pt x="8568091" y="1209529"/>
                  <a:pt x="8537609" y="1209529"/>
                </a:cubicBezTo>
                <a:cubicBezTo>
                  <a:pt x="8507127" y="1209529"/>
                  <a:pt x="8482417" y="1184819"/>
                  <a:pt x="8482417" y="1154338"/>
                </a:cubicBezTo>
                <a:cubicBezTo>
                  <a:pt x="8482417" y="1123857"/>
                  <a:pt x="8507127" y="1099147"/>
                  <a:pt x="8537609" y="1099147"/>
                </a:cubicBezTo>
                <a:close/>
                <a:moveTo>
                  <a:pt x="8407315" y="1099147"/>
                </a:moveTo>
                <a:cubicBezTo>
                  <a:pt x="8437797" y="1099147"/>
                  <a:pt x="8462507" y="1123857"/>
                  <a:pt x="8462507" y="1154338"/>
                </a:cubicBezTo>
                <a:cubicBezTo>
                  <a:pt x="8462507" y="1184819"/>
                  <a:pt x="8437797" y="1209529"/>
                  <a:pt x="8407315" y="1209529"/>
                </a:cubicBezTo>
                <a:cubicBezTo>
                  <a:pt x="8376833" y="1209529"/>
                  <a:pt x="8352123" y="1184819"/>
                  <a:pt x="8352123" y="1154338"/>
                </a:cubicBezTo>
                <a:cubicBezTo>
                  <a:pt x="8352123" y="1123857"/>
                  <a:pt x="8376833" y="1099147"/>
                  <a:pt x="8407315" y="1099147"/>
                </a:cubicBezTo>
                <a:close/>
                <a:moveTo>
                  <a:pt x="8273681" y="1099147"/>
                </a:moveTo>
                <a:cubicBezTo>
                  <a:pt x="8304163" y="1099147"/>
                  <a:pt x="8328873" y="1123857"/>
                  <a:pt x="8328873" y="1154338"/>
                </a:cubicBezTo>
                <a:cubicBezTo>
                  <a:pt x="8328873" y="1184819"/>
                  <a:pt x="8304163" y="1209529"/>
                  <a:pt x="8273681" y="1209529"/>
                </a:cubicBezTo>
                <a:cubicBezTo>
                  <a:pt x="8243199" y="1209529"/>
                  <a:pt x="8218489" y="1184819"/>
                  <a:pt x="8218489" y="1154338"/>
                </a:cubicBezTo>
                <a:cubicBezTo>
                  <a:pt x="8218489" y="1123857"/>
                  <a:pt x="8243199" y="1099147"/>
                  <a:pt x="8273681" y="1099147"/>
                </a:cubicBezTo>
                <a:close/>
                <a:moveTo>
                  <a:pt x="8143386" y="1099147"/>
                </a:moveTo>
                <a:cubicBezTo>
                  <a:pt x="8173868" y="1099147"/>
                  <a:pt x="8198578" y="1123857"/>
                  <a:pt x="8198578" y="1154338"/>
                </a:cubicBezTo>
                <a:cubicBezTo>
                  <a:pt x="8198578" y="1184819"/>
                  <a:pt x="8173868" y="1209529"/>
                  <a:pt x="8143386" y="1209529"/>
                </a:cubicBezTo>
                <a:cubicBezTo>
                  <a:pt x="8112904" y="1209529"/>
                  <a:pt x="8088194" y="1184819"/>
                  <a:pt x="8088194" y="1154338"/>
                </a:cubicBezTo>
                <a:cubicBezTo>
                  <a:pt x="8088194" y="1123857"/>
                  <a:pt x="8112904" y="1099147"/>
                  <a:pt x="8143386" y="1099147"/>
                </a:cubicBezTo>
                <a:close/>
                <a:moveTo>
                  <a:pt x="8009752" y="1099147"/>
                </a:moveTo>
                <a:cubicBezTo>
                  <a:pt x="8040234" y="1099147"/>
                  <a:pt x="8064944" y="1123857"/>
                  <a:pt x="8064944" y="1154338"/>
                </a:cubicBezTo>
                <a:cubicBezTo>
                  <a:pt x="8064944" y="1184819"/>
                  <a:pt x="8040234" y="1209529"/>
                  <a:pt x="8009752" y="1209529"/>
                </a:cubicBezTo>
                <a:cubicBezTo>
                  <a:pt x="7979270" y="1209529"/>
                  <a:pt x="7954560" y="1184819"/>
                  <a:pt x="7954560" y="1154338"/>
                </a:cubicBezTo>
                <a:cubicBezTo>
                  <a:pt x="7954560" y="1123857"/>
                  <a:pt x="7979270" y="1099147"/>
                  <a:pt x="8009752" y="1099147"/>
                </a:cubicBezTo>
                <a:close/>
                <a:moveTo>
                  <a:pt x="7876117" y="1099147"/>
                </a:moveTo>
                <a:cubicBezTo>
                  <a:pt x="7906599" y="1099147"/>
                  <a:pt x="7931309" y="1123857"/>
                  <a:pt x="7931309" y="1154338"/>
                </a:cubicBezTo>
                <a:cubicBezTo>
                  <a:pt x="7931309" y="1184819"/>
                  <a:pt x="7906599" y="1209529"/>
                  <a:pt x="7876117" y="1209529"/>
                </a:cubicBezTo>
                <a:cubicBezTo>
                  <a:pt x="7845635" y="1209529"/>
                  <a:pt x="7820925" y="1184819"/>
                  <a:pt x="7820925" y="1154338"/>
                </a:cubicBezTo>
                <a:cubicBezTo>
                  <a:pt x="7820925" y="1123857"/>
                  <a:pt x="7845635" y="1099147"/>
                  <a:pt x="7876117" y="1099147"/>
                </a:cubicBezTo>
                <a:close/>
                <a:moveTo>
                  <a:pt x="7745822" y="1099147"/>
                </a:moveTo>
                <a:cubicBezTo>
                  <a:pt x="7776304" y="1099147"/>
                  <a:pt x="7801014" y="1123857"/>
                  <a:pt x="7801014" y="1154338"/>
                </a:cubicBezTo>
                <a:cubicBezTo>
                  <a:pt x="7801014" y="1184819"/>
                  <a:pt x="7776304" y="1209529"/>
                  <a:pt x="7745822" y="1209529"/>
                </a:cubicBezTo>
                <a:cubicBezTo>
                  <a:pt x="7715340" y="1209529"/>
                  <a:pt x="7690630" y="1184819"/>
                  <a:pt x="7690630" y="1154338"/>
                </a:cubicBezTo>
                <a:cubicBezTo>
                  <a:pt x="7690630" y="1123857"/>
                  <a:pt x="7715340" y="1099147"/>
                  <a:pt x="7745822" y="1099147"/>
                </a:cubicBezTo>
                <a:close/>
                <a:moveTo>
                  <a:pt x="7608847" y="1099147"/>
                </a:moveTo>
                <a:cubicBezTo>
                  <a:pt x="7639329" y="1099147"/>
                  <a:pt x="7664039" y="1123857"/>
                  <a:pt x="7664039" y="1154338"/>
                </a:cubicBezTo>
                <a:cubicBezTo>
                  <a:pt x="7664039" y="1184819"/>
                  <a:pt x="7639329" y="1209529"/>
                  <a:pt x="7608847" y="1209529"/>
                </a:cubicBezTo>
                <a:cubicBezTo>
                  <a:pt x="7578365" y="1209529"/>
                  <a:pt x="7553655" y="1184819"/>
                  <a:pt x="7553655" y="1154338"/>
                </a:cubicBezTo>
                <a:cubicBezTo>
                  <a:pt x="7553655" y="1123857"/>
                  <a:pt x="7578365" y="1099147"/>
                  <a:pt x="7608847" y="1099147"/>
                </a:cubicBezTo>
                <a:close/>
                <a:moveTo>
                  <a:pt x="7481895" y="1099147"/>
                </a:moveTo>
                <a:cubicBezTo>
                  <a:pt x="7512377" y="1099147"/>
                  <a:pt x="7537087" y="1123857"/>
                  <a:pt x="7537087" y="1154338"/>
                </a:cubicBezTo>
                <a:cubicBezTo>
                  <a:pt x="7537087" y="1184819"/>
                  <a:pt x="7512377" y="1209529"/>
                  <a:pt x="7481895" y="1209529"/>
                </a:cubicBezTo>
                <a:cubicBezTo>
                  <a:pt x="7451413" y="1209529"/>
                  <a:pt x="7426703" y="1184819"/>
                  <a:pt x="7426703" y="1154338"/>
                </a:cubicBezTo>
                <a:cubicBezTo>
                  <a:pt x="7426703" y="1123857"/>
                  <a:pt x="7451413" y="1099147"/>
                  <a:pt x="7481895" y="1099147"/>
                </a:cubicBezTo>
                <a:close/>
                <a:moveTo>
                  <a:pt x="7341578" y="1099147"/>
                </a:moveTo>
                <a:cubicBezTo>
                  <a:pt x="7372060" y="1099147"/>
                  <a:pt x="7396770" y="1123857"/>
                  <a:pt x="7396770" y="1154338"/>
                </a:cubicBezTo>
                <a:cubicBezTo>
                  <a:pt x="7396770" y="1184819"/>
                  <a:pt x="7372060" y="1209529"/>
                  <a:pt x="7341578" y="1209529"/>
                </a:cubicBezTo>
                <a:cubicBezTo>
                  <a:pt x="7311096" y="1209529"/>
                  <a:pt x="7286386" y="1184819"/>
                  <a:pt x="7286386" y="1154338"/>
                </a:cubicBezTo>
                <a:cubicBezTo>
                  <a:pt x="7286386" y="1123857"/>
                  <a:pt x="7311096" y="1099147"/>
                  <a:pt x="7341578" y="1099147"/>
                </a:cubicBezTo>
                <a:close/>
                <a:moveTo>
                  <a:pt x="7211285" y="1099147"/>
                </a:moveTo>
                <a:cubicBezTo>
                  <a:pt x="7241767" y="1099147"/>
                  <a:pt x="7266477" y="1123857"/>
                  <a:pt x="7266477" y="1154338"/>
                </a:cubicBezTo>
                <a:cubicBezTo>
                  <a:pt x="7266477" y="1184819"/>
                  <a:pt x="7241767" y="1209529"/>
                  <a:pt x="7211285" y="1209529"/>
                </a:cubicBezTo>
                <a:cubicBezTo>
                  <a:pt x="7180803" y="1209529"/>
                  <a:pt x="7156093" y="1184819"/>
                  <a:pt x="7156093" y="1154338"/>
                </a:cubicBezTo>
                <a:cubicBezTo>
                  <a:pt x="7156093" y="1123857"/>
                  <a:pt x="7180803" y="1099147"/>
                  <a:pt x="7211285" y="1099147"/>
                </a:cubicBezTo>
                <a:close/>
                <a:moveTo>
                  <a:pt x="7080991" y="1099147"/>
                </a:moveTo>
                <a:cubicBezTo>
                  <a:pt x="7111473" y="1099147"/>
                  <a:pt x="7136183" y="1123857"/>
                  <a:pt x="7136183" y="1154338"/>
                </a:cubicBezTo>
                <a:cubicBezTo>
                  <a:pt x="7136183" y="1184819"/>
                  <a:pt x="7111473" y="1209529"/>
                  <a:pt x="7080991" y="1209529"/>
                </a:cubicBezTo>
                <a:cubicBezTo>
                  <a:pt x="7050509" y="1209529"/>
                  <a:pt x="7025799" y="1184819"/>
                  <a:pt x="7025799" y="1154338"/>
                </a:cubicBezTo>
                <a:cubicBezTo>
                  <a:pt x="7025799" y="1123857"/>
                  <a:pt x="7050509" y="1099147"/>
                  <a:pt x="7080991" y="1099147"/>
                </a:cubicBezTo>
                <a:close/>
                <a:moveTo>
                  <a:pt x="6947356" y="1099147"/>
                </a:moveTo>
                <a:cubicBezTo>
                  <a:pt x="6977838" y="1099147"/>
                  <a:pt x="7002548" y="1123857"/>
                  <a:pt x="7002548" y="1154338"/>
                </a:cubicBezTo>
                <a:cubicBezTo>
                  <a:pt x="7002548" y="1184819"/>
                  <a:pt x="6977838" y="1209529"/>
                  <a:pt x="6947356" y="1209529"/>
                </a:cubicBezTo>
                <a:cubicBezTo>
                  <a:pt x="6916874" y="1209529"/>
                  <a:pt x="6892164" y="1184819"/>
                  <a:pt x="6892164" y="1154338"/>
                </a:cubicBezTo>
                <a:cubicBezTo>
                  <a:pt x="6892164" y="1123857"/>
                  <a:pt x="6916874" y="1099147"/>
                  <a:pt x="6947356" y="1099147"/>
                </a:cubicBezTo>
                <a:close/>
                <a:moveTo>
                  <a:pt x="6817063" y="1099147"/>
                </a:moveTo>
                <a:cubicBezTo>
                  <a:pt x="6847545" y="1099147"/>
                  <a:pt x="6872255" y="1123857"/>
                  <a:pt x="6872255" y="1154338"/>
                </a:cubicBezTo>
                <a:cubicBezTo>
                  <a:pt x="6872255" y="1184819"/>
                  <a:pt x="6847545" y="1209529"/>
                  <a:pt x="6817063" y="1209529"/>
                </a:cubicBezTo>
                <a:cubicBezTo>
                  <a:pt x="6786581" y="1209529"/>
                  <a:pt x="6761871" y="1184819"/>
                  <a:pt x="6761871" y="1154338"/>
                </a:cubicBezTo>
                <a:cubicBezTo>
                  <a:pt x="6761871" y="1123857"/>
                  <a:pt x="6786581" y="1099147"/>
                  <a:pt x="6817063" y="1099147"/>
                </a:cubicBezTo>
                <a:close/>
                <a:moveTo>
                  <a:pt x="6683430" y="1099147"/>
                </a:moveTo>
                <a:cubicBezTo>
                  <a:pt x="6713912" y="1099147"/>
                  <a:pt x="6738622" y="1123857"/>
                  <a:pt x="6738622" y="1154338"/>
                </a:cubicBezTo>
                <a:cubicBezTo>
                  <a:pt x="6738622" y="1184819"/>
                  <a:pt x="6713912" y="1209529"/>
                  <a:pt x="6683430" y="1209529"/>
                </a:cubicBezTo>
                <a:cubicBezTo>
                  <a:pt x="6652948" y="1209529"/>
                  <a:pt x="6628238" y="1184819"/>
                  <a:pt x="6628238" y="1154338"/>
                </a:cubicBezTo>
                <a:cubicBezTo>
                  <a:pt x="6628238" y="1123857"/>
                  <a:pt x="6652948" y="1099147"/>
                  <a:pt x="6683430" y="1099147"/>
                </a:cubicBezTo>
                <a:close/>
                <a:moveTo>
                  <a:pt x="6553135" y="1099147"/>
                </a:moveTo>
                <a:cubicBezTo>
                  <a:pt x="6583617" y="1099147"/>
                  <a:pt x="6608327" y="1123857"/>
                  <a:pt x="6608327" y="1154338"/>
                </a:cubicBezTo>
                <a:cubicBezTo>
                  <a:pt x="6608327" y="1184819"/>
                  <a:pt x="6583617" y="1209529"/>
                  <a:pt x="6553135" y="1209529"/>
                </a:cubicBezTo>
                <a:cubicBezTo>
                  <a:pt x="6522653" y="1209529"/>
                  <a:pt x="6497943" y="1184819"/>
                  <a:pt x="6497943" y="1154338"/>
                </a:cubicBezTo>
                <a:cubicBezTo>
                  <a:pt x="6497943" y="1123857"/>
                  <a:pt x="6522653" y="1099147"/>
                  <a:pt x="6553135" y="1099147"/>
                </a:cubicBezTo>
                <a:close/>
                <a:moveTo>
                  <a:pt x="6419501" y="1099147"/>
                </a:moveTo>
                <a:cubicBezTo>
                  <a:pt x="6449983" y="1099147"/>
                  <a:pt x="6474693" y="1123857"/>
                  <a:pt x="6474693" y="1154338"/>
                </a:cubicBezTo>
                <a:cubicBezTo>
                  <a:pt x="6474693" y="1184819"/>
                  <a:pt x="6449983" y="1209529"/>
                  <a:pt x="6419501" y="1209529"/>
                </a:cubicBezTo>
                <a:cubicBezTo>
                  <a:pt x="6389019" y="1209529"/>
                  <a:pt x="6364309" y="1184819"/>
                  <a:pt x="6364309" y="1154338"/>
                </a:cubicBezTo>
                <a:cubicBezTo>
                  <a:pt x="6364309" y="1123857"/>
                  <a:pt x="6389019" y="1099147"/>
                  <a:pt x="6419501" y="1099147"/>
                </a:cubicBezTo>
                <a:close/>
                <a:moveTo>
                  <a:pt x="6289206" y="1099147"/>
                </a:moveTo>
                <a:cubicBezTo>
                  <a:pt x="6319688" y="1099147"/>
                  <a:pt x="6344398" y="1123857"/>
                  <a:pt x="6344398" y="1154338"/>
                </a:cubicBezTo>
                <a:cubicBezTo>
                  <a:pt x="6344398" y="1184819"/>
                  <a:pt x="6319688" y="1209529"/>
                  <a:pt x="6289206" y="1209529"/>
                </a:cubicBezTo>
                <a:cubicBezTo>
                  <a:pt x="6258724" y="1209529"/>
                  <a:pt x="6234014" y="1184819"/>
                  <a:pt x="6234014" y="1154338"/>
                </a:cubicBezTo>
                <a:cubicBezTo>
                  <a:pt x="6234014" y="1123857"/>
                  <a:pt x="6258724" y="1099147"/>
                  <a:pt x="6289206" y="1099147"/>
                </a:cubicBezTo>
                <a:close/>
                <a:moveTo>
                  <a:pt x="6155571" y="1099147"/>
                </a:moveTo>
                <a:cubicBezTo>
                  <a:pt x="6186053" y="1099147"/>
                  <a:pt x="6210763" y="1123857"/>
                  <a:pt x="6210763" y="1154338"/>
                </a:cubicBezTo>
                <a:cubicBezTo>
                  <a:pt x="6210763" y="1184819"/>
                  <a:pt x="6186053" y="1209529"/>
                  <a:pt x="6155571" y="1209529"/>
                </a:cubicBezTo>
                <a:cubicBezTo>
                  <a:pt x="6125089" y="1209529"/>
                  <a:pt x="6100379" y="1184819"/>
                  <a:pt x="6100379" y="1154338"/>
                </a:cubicBezTo>
                <a:cubicBezTo>
                  <a:pt x="6100379" y="1123857"/>
                  <a:pt x="6125089" y="1099147"/>
                  <a:pt x="6155571" y="1099147"/>
                </a:cubicBezTo>
                <a:close/>
                <a:moveTo>
                  <a:pt x="6021938" y="1099147"/>
                </a:moveTo>
                <a:cubicBezTo>
                  <a:pt x="6052420" y="1099147"/>
                  <a:pt x="6077130" y="1123857"/>
                  <a:pt x="6077130" y="1154338"/>
                </a:cubicBezTo>
                <a:cubicBezTo>
                  <a:pt x="6077130" y="1184819"/>
                  <a:pt x="6052420" y="1209529"/>
                  <a:pt x="6021938" y="1209529"/>
                </a:cubicBezTo>
                <a:cubicBezTo>
                  <a:pt x="5991456" y="1209529"/>
                  <a:pt x="5966746" y="1184819"/>
                  <a:pt x="5966746" y="1154338"/>
                </a:cubicBezTo>
                <a:cubicBezTo>
                  <a:pt x="5966746" y="1123857"/>
                  <a:pt x="5991456" y="1099147"/>
                  <a:pt x="6021938" y="1099147"/>
                </a:cubicBezTo>
                <a:close/>
                <a:moveTo>
                  <a:pt x="5884963" y="1099147"/>
                </a:moveTo>
                <a:cubicBezTo>
                  <a:pt x="5915445" y="1099147"/>
                  <a:pt x="5940155" y="1123857"/>
                  <a:pt x="5940155" y="1154338"/>
                </a:cubicBezTo>
                <a:cubicBezTo>
                  <a:pt x="5940155" y="1184819"/>
                  <a:pt x="5915445" y="1209529"/>
                  <a:pt x="5884963" y="1209529"/>
                </a:cubicBezTo>
                <a:cubicBezTo>
                  <a:pt x="5854481" y="1209529"/>
                  <a:pt x="5829771" y="1184819"/>
                  <a:pt x="5829771" y="1154338"/>
                </a:cubicBezTo>
                <a:cubicBezTo>
                  <a:pt x="5829771" y="1123857"/>
                  <a:pt x="5854481" y="1099147"/>
                  <a:pt x="5884963" y="1099147"/>
                </a:cubicBezTo>
                <a:close/>
                <a:moveTo>
                  <a:pt x="5754668" y="1099147"/>
                </a:moveTo>
                <a:cubicBezTo>
                  <a:pt x="5785150" y="1099147"/>
                  <a:pt x="5809860" y="1123857"/>
                  <a:pt x="5809860" y="1154338"/>
                </a:cubicBezTo>
                <a:cubicBezTo>
                  <a:pt x="5809860" y="1184819"/>
                  <a:pt x="5785150" y="1209529"/>
                  <a:pt x="5754668" y="1209529"/>
                </a:cubicBezTo>
                <a:cubicBezTo>
                  <a:pt x="5724186" y="1209529"/>
                  <a:pt x="5699476" y="1184819"/>
                  <a:pt x="5699476" y="1154338"/>
                </a:cubicBezTo>
                <a:cubicBezTo>
                  <a:pt x="5699476" y="1123857"/>
                  <a:pt x="5724186" y="1099147"/>
                  <a:pt x="5754668" y="1099147"/>
                </a:cubicBezTo>
                <a:close/>
                <a:moveTo>
                  <a:pt x="5621031" y="1099147"/>
                </a:moveTo>
                <a:cubicBezTo>
                  <a:pt x="5651513" y="1099147"/>
                  <a:pt x="5676223" y="1123857"/>
                  <a:pt x="5676223" y="1154338"/>
                </a:cubicBezTo>
                <a:cubicBezTo>
                  <a:pt x="5676223" y="1184819"/>
                  <a:pt x="5651513" y="1209529"/>
                  <a:pt x="5621031" y="1209529"/>
                </a:cubicBezTo>
                <a:cubicBezTo>
                  <a:pt x="5590549" y="1209529"/>
                  <a:pt x="5565839" y="1184819"/>
                  <a:pt x="5565839" y="1154338"/>
                </a:cubicBezTo>
                <a:cubicBezTo>
                  <a:pt x="5565839" y="1123857"/>
                  <a:pt x="5590549" y="1099147"/>
                  <a:pt x="5621031" y="1099147"/>
                </a:cubicBezTo>
                <a:close/>
                <a:moveTo>
                  <a:pt x="5487398" y="1099147"/>
                </a:moveTo>
                <a:cubicBezTo>
                  <a:pt x="5517880" y="1099147"/>
                  <a:pt x="5542590" y="1123857"/>
                  <a:pt x="5542590" y="1154338"/>
                </a:cubicBezTo>
                <a:cubicBezTo>
                  <a:pt x="5542590" y="1184819"/>
                  <a:pt x="5517880" y="1209529"/>
                  <a:pt x="5487398" y="1209529"/>
                </a:cubicBezTo>
                <a:cubicBezTo>
                  <a:pt x="5456916" y="1209529"/>
                  <a:pt x="5432206" y="1184819"/>
                  <a:pt x="5432206" y="1154338"/>
                </a:cubicBezTo>
                <a:cubicBezTo>
                  <a:pt x="5432206" y="1123857"/>
                  <a:pt x="5456916" y="1099147"/>
                  <a:pt x="5487398" y="1099147"/>
                </a:cubicBezTo>
                <a:close/>
                <a:moveTo>
                  <a:pt x="5357105" y="1099147"/>
                </a:moveTo>
                <a:cubicBezTo>
                  <a:pt x="5387587" y="1099147"/>
                  <a:pt x="5412297" y="1123857"/>
                  <a:pt x="5412297" y="1154338"/>
                </a:cubicBezTo>
                <a:cubicBezTo>
                  <a:pt x="5412297" y="1184819"/>
                  <a:pt x="5387587" y="1209529"/>
                  <a:pt x="5357105" y="1209529"/>
                </a:cubicBezTo>
                <a:cubicBezTo>
                  <a:pt x="5326623" y="1209529"/>
                  <a:pt x="5301913" y="1184819"/>
                  <a:pt x="5301913" y="1154338"/>
                </a:cubicBezTo>
                <a:cubicBezTo>
                  <a:pt x="5301913" y="1123857"/>
                  <a:pt x="5326623" y="1099147"/>
                  <a:pt x="5357105" y="1099147"/>
                </a:cubicBezTo>
                <a:close/>
                <a:moveTo>
                  <a:pt x="5093176" y="1099147"/>
                </a:moveTo>
                <a:cubicBezTo>
                  <a:pt x="5123658" y="1099147"/>
                  <a:pt x="5148368" y="1123857"/>
                  <a:pt x="5148368" y="1154338"/>
                </a:cubicBezTo>
                <a:cubicBezTo>
                  <a:pt x="5148368" y="1184819"/>
                  <a:pt x="5123658" y="1209529"/>
                  <a:pt x="5093176" y="1209529"/>
                </a:cubicBezTo>
                <a:cubicBezTo>
                  <a:pt x="5062694" y="1209529"/>
                  <a:pt x="5037984" y="1184819"/>
                  <a:pt x="5037984" y="1154338"/>
                </a:cubicBezTo>
                <a:cubicBezTo>
                  <a:pt x="5037984" y="1123857"/>
                  <a:pt x="5062694" y="1099147"/>
                  <a:pt x="5093176" y="1099147"/>
                </a:cubicBezTo>
                <a:close/>
                <a:moveTo>
                  <a:pt x="4959540" y="1099147"/>
                </a:moveTo>
                <a:cubicBezTo>
                  <a:pt x="4990022" y="1099147"/>
                  <a:pt x="5014732" y="1123857"/>
                  <a:pt x="5014732" y="1154338"/>
                </a:cubicBezTo>
                <a:cubicBezTo>
                  <a:pt x="5014732" y="1184819"/>
                  <a:pt x="4990022" y="1209529"/>
                  <a:pt x="4959540" y="1209529"/>
                </a:cubicBezTo>
                <a:cubicBezTo>
                  <a:pt x="4929058" y="1209529"/>
                  <a:pt x="4904348" y="1184819"/>
                  <a:pt x="4904348" y="1154338"/>
                </a:cubicBezTo>
                <a:cubicBezTo>
                  <a:pt x="4904348" y="1123857"/>
                  <a:pt x="4929058" y="1099147"/>
                  <a:pt x="4959540" y="1099147"/>
                </a:cubicBezTo>
                <a:close/>
                <a:moveTo>
                  <a:pt x="4829246" y="1099147"/>
                </a:moveTo>
                <a:cubicBezTo>
                  <a:pt x="4859728" y="1099147"/>
                  <a:pt x="4884438" y="1123857"/>
                  <a:pt x="4884438" y="1154338"/>
                </a:cubicBezTo>
                <a:cubicBezTo>
                  <a:pt x="4884438" y="1184819"/>
                  <a:pt x="4859728" y="1209529"/>
                  <a:pt x="4829246" y="1209529"/>
                </a:cubicBezTo>
                <a:cubicBezTo>
                  <a:pt x="4798764" y="1209529"/>
                  <a:pt x="4774054" y="1184819"/>
                  <a:pt x="4774054" y="1154338"/>
                </a:cubicBezTo>
                <a:cubicBezTo>
                  <a:pt x="4774054" y="1123857"/>
                  <a:pt x="4798764" y="1099147"/>
                  <a:pt x="4829246" y="1099147"/>
                </a:cubicBezTo>
                <a:close/>
                <a:moveTo>
                  <a:pt x="319117" y="1099147"/>
                </a:moveTo>
                <a:cubicBezTo>
                  <a:pt x="349600" y="1099147"/>
                  <a:pt x="374310" y="1123857"/>
                  <a:pt x="374310" y="1154338"/>
                </a:cubicBezTo>
                <a:cubicBezTo>
                  <a:pt x="374310" y="1184819"/>
                  <a:pt x="349600" y="1209529"/>
                  <a:pt x="319117" y="1209529"/>
                </a:cubicBezTo>
                <a:cubicBezTo>
                  <a:pt x="288635" y="1209529"/>
                  <a:pt x="263926" y="1184819"/>
                  <a:pt x="263926" y="1154338"/>
                </a:cubicBezTo>
                <a:cubicBezTo>
                  <a:pt x="263926" y="1123857"/>
                  <a:pt x="288635" y="1099147"/>
                  <a:pt x="319117" y="1099147"/>
                </a:cubicBezTo>
                <a:close/>
                <a:moveTo>
                  <a:pt x="185484" y="1099147"/>
                </a:moveTo>
                <a:cubicBezTo>
                  <a:pt x="215966" y="1099147"/>
                  <a:pt x="240675" y="1123857"/>
                  <a:pt x="240675" y="1154338"/>
                </a:cubicBezTo>
                <a:cubicBezTo>
                  <a:pt x="240675" y="1184819"/>
                  <a:pt x="215966" y="1209529"/>
                  <a:pt x="185484" y="1209529"/>
                </a:cubicBezTo>
                <a:cubicBezTo>
                  <a:pt x="155003" y="1209529"/>
                  <a:pt x="130292" y="1184819"/>
                  <a:pt x="130292" y="1154338"/>
                </a:cubicBezTo>
                <a:cubicBezTo>
                  <a:pt x="130292" y="1123857"/>
                  <a:pt x="155003" y="1099147"/>
                  <a:pt x="185484" y="1099147"/>
                </a:cubicBezTo>
                <a:close/>
                <a:moveTo>
                  <a:pt x="55190" y="1099147"/>
                </a:moveTo>
                <a:cubicBezTo>
                  <a:pt x="85672" y="1099147"/>
                  <a:pt x="110381" y="1123857"/>
                  <a:pt x="110381" y="1154338"/>
                </a:cubicBezTo>
                <a:cubicBezTo>
                  <a:pt x="110381" y="1184819"/>
                  <a:pt x="85672" y="1209529"/>
                  <a:pt x="55190" y="1209529"/>
                </a:cubicBezTo>
                <a:cubicBezTo>
                  <a:pt x="24708" y="1209529"/>
                  <a:pt x="0" y="1184819"/>
                  <a:pt x="0" y="1154338"/>
                </a:cubicBezTo>
                <a:cubicBezTo>
                  <a:pt x="0" y="1123857"/>
                  <a:pt x="24708" y="1099147"/>
                  <a:pt x="55190" y="1099147"/>
                </a:cubicBezTo>
                <a:close/>
                <a:moveTo>
                  <a:pt x="3499584" y="1099146"/>
                </a:moveTo>
                <a:cubicBezTo>
                  <a:pt x="3530066" y="1099146"/>
                  <a:pt x="3554776" y="1123856"/>
                  <a:pt x="3554776" y="1154337"/>
                </a:cubicBezTo>
                <a:cubicBezTo>
                  <a:pt x="3554776" y="1184818"/>
                  <a:pt x="3530066" y="1209528"/>
                  <a:pt x="3499584" y="1209528"/>
                </a:cubicBezTo>
                <a:cubicBezTo>
                  <a:pt x="3469102" y="1209528"/>
                  <a:pt x="3444392" y="1184818"/>
                  <a:pt x="3444392" y="1154337"/>
                </a:cubicBezTo>
                <a:cubicBezTo>
                  <a:pt x="3444392" y="1123856"/>
                  <a:pt x="3469102" y="1099146"/>
                  <a:pt x="3499584" y="1099146"/>
                </a:cubicBezTo>
                <a:close/>
                <a:moveTo>
                  <a:pt x="2570894" y="1099146"/>
                </a:moveTo>
                <a:cubicBezTo>
                  <a:pt x="2601377" y="1099146"/>
                  <a:pt x="2626086" y="1123856"/>
                  <a:pt x="2626086" y="1154337"/>
                </a:cubicBezTo>
                <a:cubicBezTo>
                  <a:pt x="2626086" y="1184818"/>
                  <a:pt x="2601377" y="1209528"/>
                  <a:pt x="2570894" y="1209528"/>
                </a:cubicBezTo>
                <a:cubicBezTo>
                  <a:pt x="2540412" y="1209528"/>
                  <a:pt x="2515701" y="1184818"/>
                  <a:pt x="2515701" y="1154337"/>
                </a:cubicBezTo>
                <a:cubicBezTo>
                  <a:pt x="2515701" y="1123856"/>
                  <a:pt x="2540412" y="1099146"/>
                  <a:pt x="2570894" y="1099146"/>
                </a:cubicBezTo>
                <a:close/>
                <a:moveTo>
                  <a:pt x="2039698" y="1099146"/>
                </a:moveTo>
                <a:cubicBezTo>
                  <a:pt x="2070180" y="1099146"/>
                  <a:pt x="2094891" y="1123856"/>
                  <a:pt x="2094891" y="1154337"/>
                </a:cubicBezTo>
                <a:cubicBezTo>
                  <a:pt x="2094891" y="1184818"/>
                  <a:pt x="2070180" y="1209528"/>
                  <a:pt x="2039698" y="1209528"/>
                </a:cubicBezTo>
                <a:cubicBezTo>
                  <a:pt x="2009214" y="1209528"/>
                  <a:pt x="1984505" y="1184818"/>
                  <a:pt x="1984505" y="1154337"/>
                </a:cubicBezTo>
                <a:cubicBezTo>
                  <a:pt x="1984505" y="1123856"/>
                  <a:pt x="2009214" y="1099146"/>
                  <a:pt x="2039698" y="1099146"/>
                </a:cubicBezTo>
                <a:close/>
                <a:moveTo>
                  <a:pt x="1909401" y="1099146"/>
                </a:moveTo>
                <a:cubicBezTo>
                  <a:pt x="1939883" y="1099146"/>
                  <a:pt x="1964592" y="1123856"/>
                  <a:pt x="1964592" y="1154337"/>
                </a:cubicBezTo>
                <a:cubicBezTo>
                  <a:pt x="1964592" y="1184818"/>
                  <a:pt x="1939883" y="1209528"/>
                  <a:pt x="1909401" y="1209528"/>
                </a:cubicBezTo>
                <a:cubicBezTo>
                  <a:pt x="1878917" y="1209528"/>
                  <a:pt x="1854207" y="1184818"/>
                  <a:pt x="1854207" y="1154337"/>
                </a:cubicBezTo>
                <a:cubicBezTo>
                  <a:pt x="1854207" y="1123856"/>
                  <a:pt x="1878917" y="1099146"/>
                  <a:pt x="1909401" y="1099146"/>
                </a:cubicBezTo>
                <a:close/>
                <a:moveTo>
                  <a:pt x="1779104" y="1099146"/>
                </a:moveTo>
                <a:cubicBezTo>
                  <a:pt x="1809585" y="1099146"/>
                  <a:pt x="1834296" y="1123856"/>
                  <a:pt x="1834296" y="1154337"/>
                </a:cubicBezTo>
                <a:cubicBezTo>
                  <a:pt x="1834296" y="1184818"/>
                  <a:pt x="1809585" y="1209528"/>
                  <a:pt x="1779104" y="1209528"/>
                </a:cubicBezTo>
                <a:cubicBezTo>
                  <a:pt x="1748623" y="1209528"/>
                  <a:pt x="1723910" y="1184818"/>
                  <a:pt x="1723910" y="1154337"/>
                </a:cubicBezTo>
                <a:cubicBezTo>
                  <a:pt x="1723910" y="1123856"/>
                  <a:pt x="1748623" y="1099146"/>
                  <a:pt x="1779104" y="1099146"/>
                </a:cubicBezTo>
                <a:close/>
                <a:moveTo>
                  <a:pt x="1645469" y="1099146"/>
                </a:moveTo>
                <a:cubicBezTo>
                  <a:pt x="1675950" y="1099146"/>
                  <a:pt x="1700664" y="1123856"/>
                  <a:pt x="1700664" y="1154337"/>
                </a:cubicBezTo>
                <a:cubicBezTo>
                  <a:pt x="1700664" y="1184818"/>
                  <a:pt x="1675950" y="1209528"/>
                  <a:pt x="1645469" y="1209528"/>
                </a:cubicBezTo>
                <a:cubicBezTo>
                  <a:pt x="1614986" y="1209528"/>
                  <a:pt x="1590275" y="1184818"/>
                  <a:pt x="1590275" y="1154337"/>
                </a:cubicBezTo>
                <a:cubicBezTo>
                  <a:pt x="1590275" y="1123856"/>
                  <a:pt x="1614986" y="1099146"/>
                  <a:pt x="1645469" y="1099146"/>
                </a:cubicBezTo>
                <a:close/>
                <a:moveTo>
                  <a:pt x="1515179" y="1099146"/>
                </a:moveTo>
                <a:cubicBezTo>
                  <a:pt x="1545657" y="1099146"/>
                  <a:pt x="1570364" y="1123856"/>
                  <a:pt x="1570364" y="1154337"/>
                </a:cubicBezTo>
                <a:cubicBezTo>
                  <a:pt x="1570364" y="1184818"/>
                  <a:pt x="1545657" y="1209528"/>
                  <a:pt x="1515179" y="1209528"/>
                </a:cubicBezTo>
                <a:cubicBezTo>
                  <a:pt x="1484695" y="1209528"/>
                  <a:pt x="1459982" y="1184818"/>
                  <a:pt x="1459982" y="1154337"/>
                </a:cubicBezTo>
                <a:cubicBezTo>
                  <a:pt x="1459982" y="1123856"/>
                  <a:pt x="1484695" y="1099146"/>
                  <a:pt x="1515179" y="1099146"/>
                </a:cubicBezTo>
                <a:close/>
                <a:moveTo>
                  <a:pt x="1381539" y="1099146"/>
                </a:moveTo>
                <a:cubicBezTo>
                  <a:pt x="1412022" y="1099146"/>
                  <a:pt x="1436731" y="1123856"/>
                  <a:pt x="1436731" y="1154337"/>
                </a:cubicBezTo>
                <a:cubicBezTo>
                  <a:pt x="1436731" y="1184818"/>
                  <a:pt x="1412022" y="1209528"/>
                  <a:pt x="1381539" y="1209528"/>
                </a:cubicBezTo>
                <a:cubicBezTo>
                  <a:pt x="1351062" y="1209528"/>
                  <a:pt x="1326349" y="1184818"/>
                  <a:pt x="1326349" y="1154337"/>
                </a:cubicBezTo>
                <a:cubicBezTo>
                  <a:pt x="1326349" y="1123856"/>
                  <a:pt x="1351062" y="1099146"/>
                  <a:pt x="1381539" y="1099146"/>
                </a:cubicBezTo>
                <a:close/>
                <a:moveTo>
                  <a:pt x="1251245" y="1099146"/>
                </a:moveTo>
                <a:cubicBezTo>
                  <a:pt x="1281728" y="1099146"/>
                  <a:pt x="1306439" y="1123856"/>
                  <a:pt x="1306439" y="1154337"/>
                </a:cubicBezTo>
                <a:cubicBezTo>
                  <a:pt x="1306439" y="1184818"/>
                  <a:pt x="1281728" y="1209528"/>
                  <a:pt x="1251245" y="1209528"/>
                </a:cubicBezTo>
                <a:cubicBezTo>
                  <a:pt x="1220763" y="1209528"/>
                  <a:pt x="1196054" y="1184818"/>
                  <a:pt x="1196054" y="1154337"/>
                </a:cubicBezTo>
                <a:cubicBezTo>
                  <a:pt x="1196054" y="1123856"/>
                  <a:pt x="1220763" y="1099146"/>
                  <a:pt x="1251245" y="1099146"/>
                </a:cubicBezTo>
                <a:close/>
                <a:moveTo>
                  <a:pt x="1117610" y="1099146"/>
                </a:moveTo>
                <a:cubicBezTo>
                  <a:pt x="1148093" y="1099146"/>
                  <a:pt x="1172803" y="1123856"/>
                  <a:pt x="1172803" y="1154337"/>
                </a:cubicBezTo>
                <a:cubicBezTo>
                  <a:pt x="1172803" y="1184818"/>
                  <a:pt x="1148093" y="1209528"/>
                  <a:pt x="1117610" y="1209528"/>
                </a:cubicBezTo>
                <a:cubicBezTo>
                  <a:pt x="1087127" y="1209528"/>
                  <a:pt x="1062416" y="1184818"/>
                  <a:pt x="1062416" y="1154337"/>
                </a:cubicBezTo>
                <a:cubicBezTo>
                  <a:pt x="1062416" y="1123856"/>
                  <a:pt x="1087127" y="1099146"/>
                  <a:pt x="1117610" y="1099146"/>
                </a:cubicBezTo>
                <a:close/>
                <a:moveTo>
                  <a:pt x="980631" y="1099146"/>
                </a:moveTo>
                <a:cubicBezTo>
                  <a:pt x="1011115" y="1099146"/>
                  <a:pt x="1035825" y="1123856"/>
                  <a:pt x="1035825" y="1154337"/>
                </a:cubicBezTo>
                <a:cubicBezTo>
                  <a:pt x="1035825" y="1184818"/>
                  <a:pt x="1011115" y="1209528"/>
                  <a:pt x="980631" y="1209528"/>
                </a:cubicBezTo>
                <a:cubicBezTo>
                  <a:pt x="950149" y="1209528"/>
                  <a:pt x="925438" y="1184818"/>
                  <a:pt x="925438" y="1154337"/>
                </a:cubicBezTo>
                <a:cubicBezTo>
                  <a:pt x="925438" y="1123856"/>
                  <a:pt x="950149" y="1099146"/>
                  <a:pt x="980631" y="1099146"/>
                </a:cubicBezTo>
                <a:close/>
                <a:moveTo>
                  <a:pt x="846993" y="1099146"/>
                </a:moveTo>
                <a:cubicBezTo>
                  <a:pt x="877476" y="1099146"/>
                  <a:pt x="902186" y="1123856"/>
                  <a:pt x="902186" y="1154337"/>
                </a:cubicBezTo>
                <a:cubicBezTo>
                  <a:pt x="902186" y="1184818"/>
                  <a:pt x="877476" y="1209528"/>
                  <a:pt x="846993" y="1209528"/>
                </a:cubicBezTo>
                <a:cubicBezTo>
                  <a:pt x="816511" y="1209528"/>
                  <a:pt x="791796" y="1184818"/>
                  <a:pt x="791796" y="1154337"/>
                </a:cubicBezTo>
                <a:cubicBezTo>
                  <a:pt x="791796" y="1123856"/>
                  <a:pt x="816511" y="1099146"/>
                  <a:pt x="846993" y="1099146"/>
                </a:cubicBezTo>
                <a:close/>
                <a:moveTo>
                  <a:pt x="716690" y="1099146"/>
                </a:moveTo>
                <a:cubicBezTo>
                  <a:pt x="747176" y="1099146"/>
                  <a:pt x="771886" y="1123856"/>
                  <a:pt x="771886" y="1154337"/>
                </a:cubicBezTo>
                <a:cubicBezTo>
                  <a:pt x="771886" y="1184818"/>
                  <a:pt x="747176" y="1209528"/>
                  <a:pt x="716690" y="1209528"/>
                </a:cubicBezTo>
                <a:cubicBezTo>
                  <a:pt x="686211" y="1209528"/>
                  <a:pt x="661502" y="1184818"/>
                  <a:pt x="661502" y="1154337"/>
                </a:cubicBezTo>
                <a:cubicBezTo>
                  <a:pt x="661502" y="1123856"/>
                  <a:pt x="686211" y="1099146"/>
                  <a:pt x="716690" y="1099146"/>
                </a:cubicBezTo>
                <a:close/>
                <a:moveTo>
                  <a:pt x="583057" y="1099146"/>
                </a:moveTo>
                <a:cubicBezTo>
                  <a:pt x="613540" y="1099146"/>
                  <a:pt x="638250" y="1123856"/>
                  <a:pt x="638250" y="1154337"/>
                </a:cubicBezTo>
                <a:cubicBezTo>
                  <a:pt x="638250" y="1184818"/>
                  <a:pt x="613540" y="1209528"/>
                  <a:pt x="583057" y="1209528"/>
                </a:cubicBezTo>
                <a:cubicBezTo>
                  <a:pt x="552573" y="1209528"/>
                  <a:pt x="527863" y="1184818"/>
                  <a:pt x="527863" y="1154337"/>
                </a:cubicBezTo>
                <a:cubicBezTo>
                  <a:pt x="527863" y="1123856"/>
                  <a:pt x="552573" y="1099146"/>
                  <a:pt x="583057" y="1099146"/>
                </a:cubicBezTo>
                <a:close/>
                <a:moveTo>
                  <a:pt x="449413" y="1099146"/>
                </a:moveTo>
                <a:cubicBezTo>
                  <a:pt x="479896" y="1099146"/>
                  <a:pt x="504606" y="1123856"/>
                  <a:pt x="504606" y="1154337"/>
                </a:cubicBezTo>
                <a:cubicBezTo>
                  <a:pt x="504606" y="1184818"/>
                  <a:pt x="479896" y="1209528"/>
                  <a:pt x="449413" y="1209528"/>
                </a:cubicBezTo>
                <a:cubicBezTo>
                  <a:pt x="418931" y="1209528"/>
                  <a:pt x="394220" y="1184818"/>
                  <a:pt x="394220" y="1154337"/>
                </a:cubicBezTo>
                <a:cubicBezTo>
                  <a:pt x="394220" y="1123856"/>
                  <a:pt x="418931" y="1099146"/>
                  <a:pt x="449413" y="1099146"/>
                </a:cubicBezTo>
                <a:close/>
                <a:moveTo>
                  <a:pt x="9603343" y="975533"/>
                </a:moveTo>
                <a:cubicBezTo>
                  <a:pt x="9633825" y="975533"/>
                  <a:pt x="9658535" y="1000243"/>
                  <a:pt x="9658535" y="1030724"/>
                </a:cubicBezTo>
                <a:cubicBezTo>
                  <a:pt x="9658535" y="1061205"/>
                  <a:pt x="9633825" y="1085915"/>
                  <a:pt x="9603343" y="1085915"/>
                </a:cubicBezTo>
                <a:cubicBezTo>
                  <a:pt x="9572861" y="1085915"/>
                  <a:pt x="9548151" y="1061205"/>
                  <a:pt x="9548151" y="1030724"/>
                </a:cubicBezTo>
                <a:cubicBezTo>
                  <a:pt x="9548151" y="1000243"/>
                  <a:pt x="9572861" y="975533"/>
                  <a:pt x="9603343" y="975533"/>
                </a:cubicBezTo>
                <a:close/>
                <a:moveTo>
                  <a:pt x="9469708" y="975533"/>
                </a:moveTo>
                <a:cubicBezTo>
                  <a:pt x="9500190" y="975533"/>
                  <a:pt x="9524900" y="1000243"/>
                  <a:pt x="9524900" y="1030724"/>
                </a:cubicBezTo>
                <a:cubicBezTo>
                  <a:pt x="9524900" y="1061205"/>
                  <a:pt x="9500190" y="1085915"/>
                  <a:pt x="9469708" y="1085915"/>
                </a:cubicBezTo>
                <a:cubicBezTo>
                  <a:pt x="9439226" y="1085915"/>
                  <a:pt x="9414516" y="1061205"/>
                  <a:pt x="9414516" y="1030724"/>
                </a:cubicBezTo>
                <a:cubicBezTo>
                  <a:pt x="9414516" y="1000243"/>
                  <a:pt x="9439226" y="975533"/>
                  <a:pt x="9469708" y="975533"/>
                </a:cubicBezTo>
                <a:close/>
                <a:moveTo>
                  <a:pt x="8935170" y="975533"/>
                </a:moveTo>
                <a:cubicBezTo>
                  <a:pt x="8965652" y="975533"/>
                  <a:pt x="8990362" y="1000243"/>
                  <a:pt x="8990362" y="1030724"/>
                </a:cubicBezTo>
                <a:cubicBezTo>
                  <a:pt x="8990362" y="1061205"/>
                  <a:pt x="8965652" y="1085915"/>
                  <a:pt x="8935170" y="1085915"/>
                </a:cubicBezTo>
                <a:cubicBezTo>
                  <a:pt x="8904688" y="1085915"/>
                  <a:pt x="8879978" y="1061205"/>
                  <a:pt x="8879978" y="1030724"/>
                </a:cubicBezTo>
                <a:cubicBezTo>
                  <a:pt x="8879978" y="1000243"/>
                  <a:pt x="8904688" y="975533"/>
                  <a:pt x="8935170" y="975533"/>
                </a:cubicBezTo>
                <a:close/>
                <a:moveTo>
                  <a:pt x="8407315" y="975533"/>
                </a:moveTo>
                <a:cubicBezTo>
                  <a:pt x="8437797" y="975533"/>
                  <a:pt x="8462507" y="1000243"/>
                  <a:pt x="8462507" y="1030724"/>
                </a:cubicBezTo>
                <a:cubicBezTo>
                  <a:pt x="8462507" y="1061205"/>
                  <a:pt x="8437797" y="1085915"/>
                  <a:pt x="8407315" y="1085915"/>
                </a:cubicBezTo>
                <a:cubicBezTo>
                  <a:pt x="8376833" y="1085915"/>
                  <a:pt x="8352123" y="1061205"/>
                  <a:pt x="8352123" y="1030724"/>
                </a:cubicBezTo>
                <a:cubicBezTo>
                  <a:pt x="8352123" y="1000243"/>
                  <a:pt x="8376833" y="975533"/>
                  <a:pt x="8407315" y="975533"/>
                </a:cubicBezTo>
                <a:close/>
                <a:moveTo>
                  <a:pt x="7876116" y="975533"/>
                </a:moveTo>
                <a:cubicBezTo>
                  <a:pt x="7906598" y="975533"/>
                  <a:pt x="7931308" y="1000243"/>
                  <a:pt x="7931308" y="1030724"/>
                </a:cubicBezTo>
                <a:cubicBezTo>
                  <a:pt x="7931308" y="1061205"/>
                  <a:pt x="7906598" y="1085915"/>
                  <a:pt x="7876116" y="1085915"/>
                </a:cubicBezTo>
                <a:cubicBezTo>
                  <a:pt x="7845634" y="1085915"/>
                  <a:pt x="7820924" y="1061205"/>
                  <a:pt x="7820924" y="1030724"/>
                </a:cubicBezTo>
                <a:cubicBezTo>
                  <a:pt x="7820924" y="1000243"/>
                  <a:pt x="7845634" y="975533"/>
                  <a:pt x="7876116" y="975533"/>
                </a:cubicBezTo>
                <a:close/>
                <a:moveTo>
                  <a:pt x="7745822" y="975533"/>
                </a:moveTo>
                <a:cubicBezTo>
                  <a:pt x="7776304" y="975533"/>
                  <a:pt x="7801014" y="1000243"/>
                  <a:pt x="7801014" y="1030724"/>
                </a:cubicBezTo>
                <a:cubicBezTo>
                  <a:pt x="7801014" y="1061205"/>
                  <a:pt x="7776304" y="1085915"/>
                  <a:pt x="7745822" y="1085915"/>
                </a:cubicBezTo>
                <a:cubicBezTo>
                  <a:pt x="7715340" y="1085915"/>
                  <a:pt x="7690630" y="1061205"/>
                  <a:pt x="7690630" y="1030724"/>
                </a:cubicBezTo>
                <a:cubicBezTo>
                  <a:pt x="7690630" y="1000243"/>
                  <a:pt x="7715340" y="975533"/>
                  <a:pt x="7745822" y="975533"/>
                </a:cubicBezTo>
                <a:close/>
                <a:moveTo>
                  <a:pt x="7481894" y="975533"/>
                </a:moveTo>
                <a:cubicBezTo>
                  <a:pt x="7512376" y="975533"/>
                  <a:pt x="7537086" y="1000243"/>
                  <a:pt x="7537086" y="1030724"/>
                </a:cubicBezTo>
                <a:cubicBezTo>
                  <a:pt x="7537086" y="1061205"/>
                  <a:pt x="7512376" y="1085915"/>
                  <a:pt x="7481894" y="1085915"/>
                </a:cubicBezTo>
                <a:cubicBezTo>
                  <a:pt x="7451412" y="1085915"/>
                  <a:pt x="7426702" y="1061205"/>
                  <a:pt x="7426702" y="1030724"/>
                </a:cubicBezTo>
                <a:cubicBezTo>
                  <a:pt x="7426702" y="1000243"/>
                  <a:pt x="7451412" y="975533"/>
                  <a:pt x="7481894" y="975533"/>
                </a:cubicBezTo>
                <a:close/>
                <a:moveTo>
                  <a:pt x="7341578" y="975533"/>
                </a:moveTo>
                <a:cubicBezTo>
                  <a:pt x="7372060" y="975533"/>
                  <a:pt x="7396770" y="1000243"/>
                  <a:pt x="7396770" y="1030724"/>
                </a:cubicBezTo>
                <a:cubicBezTo>
                  <a:pt x="7396770" y="1061205"/>
                  <a:pt x="7372060" y="1085915"/>
                  <a:pt x="7341578" y="1085915"/>
                </a:cubicBezTo>
                <a:cubicBezTo>
                  <a:pt x="7311096" y="1085915"/>
                  <a:pt x="7286386" y="1061205"/>
                  <a:pt x="7286386" y="1030724"/>
                </a:cubicBezTo>
                <a:cubicBezTo>
                  <a:pt x="7286386" y="1000243"/>
                  <a:pt x="7311096" y="975533"/>
                  <a:pt x="7341578" y="975533"/>
                </a:cubicBezTo>
                <a:close/>
                <a:moveTo>
                  <a:pt x="7211285" y="975533"/>
                </a:moveTo>
                <a:cubicBezTo>
                  <a:pt x="7241767" y="975533"/>
                  <a:pt x="7266477" y="1000243"/>
                  <a:pt x="7266477" y="1030724"/>
                </a:cubicBezTo>
                <a:cubicBezTo>
                  <a:pt x="7266477" y="1061205"/>
                  <a:pt x="7241767" y="1085915"/>
                  <a:pt x="7211285" y="1085915"/>
                </a:cubicBezTo>
                <a:cubicBezTo>
                  <a:pt x="7180803" y="1085915"/>
                  <a:pt x="7156093" y="1061205"/>
                  <a:pt x="7156093" y="1030724"/>
                </a:cubicBezTo>
                <a:cubicBezTo>
                  <a:pt x="7156093" y="1000243"/>
                  <a:pt x="7180803" y="975533"/>
                  <a:pt x="7211285" y="975533"/>
                </a:cubicBezTo>
                <a:close/>
                <a:moveTo>
                  <a:pt x="6947356" y="975533"/>
                </a:moveTo>
                <a:cubicBezTo>
                  <a:pt x="6977838" y="975533"/>
                  <a:pt x="7002548" y="1000243"/>
                  <a:pt x="7002548" y="1030724"/>
                </a:cubicBezTo>
                <a:cubicBezTo>
                  <a:pt x="7002548" y="1061205"/>
                  <a:pt x="6977838" y="1085915"/>
                  <a:pt x="6947356" y="1085915"/>
                </a:cubicBezTo>
                <a:cubicBezTo>
                  <a:pt x="6916874" y="1085915"/>
                  <a:pt x="6892164" y="1061205"/>
                  <a:pt x="6892164" y="1030724"/>
                </a:cubicBezTo>
                <a:cubicBezTo>
                  <a:pt x="6892164" y="1000243"/>
                  <a:pt x="6916874" y="975533"/>
                  <a:pt x="6947356" y="975533"/>
                </a:cubicBezTo>
                <a:close/>
                <a:moveTo>
                  <a:pt x="6817063" y="975533"/>
                </a:moveTo>
                <a:cubicBezTo>
                  <a:pt x="6847545" y="975533"/>
                  <a:pt x="6872255" y="1000243"/>
                  <a:pt x="6872255" y="1030724"/>
                </a:cubicBezTo>
                <a:cubicBezTo>
                  <a:pt x="6872255" y="1061205"/>
                  <a:pt x="6847545" y="1085915"/>
                  <a:pt x="6817063" y="1085915"/>
                </a:cubicBezTo>
                <a:cubicBezTo>
                  <a:pt x="6786581" y="1085915"/>
                  <a:pt x="6761871" y="1061205"/>
                  <a:pt x="6761871" y="1030724"/>
                </a:cubicBezTo>
                <a:cubicBezTo>
                  <a:pt x="6761871" y="1000243"/>
                  <a:pt x="6786581" y="975533"/>
                  <a:pt x="6817063" y="975533"/>
                </a:cubicBezTo>
                <a:close/>
                <a:moveTo>
                  <a:pt x="6683430" y="975533"/>
                </a:moveTo>
                <a:cubicBezTo>
                  <a:pt x="6713912" y="975533"/>
                  <a:pt x="6738622" y="1000243"/>
                  <a:pt x="6738622" y="1030724"/>
                </a:cubicBezTo>
                <a:cubicBezTo>
                  <a:pt x="6738622" y="1061205"/>
                  <a:pt x="6713912" y="1085915"/>
                  <a:pt x="6683430" y="1085915"/>
                </a:cubicBezTo>
                <a:cubicBezTo>
                  <a:pt x="6652948" y="1085915"/>
                  <a:pt x="6628238" y="1061205"/>
                  <a:pt x="6628238" y="1030724"/>
                </a:cubicBezTo>
                <a:cubicBezTo>
                  <a:pt x="6628238" y="1000243"/>
                  <a:pt x="6652948" y="975533"/>
                  <a:pt x="6683430" y="975533"/>
                </a:cubicBezTo>
                <a:close/>
                <a:moveTo>
                  <a:pt x="6289206" y="975533"/>
                </a:moveTo>
                <a:cubicBezTo>
                  <a:pt x="6319688" y="975533"/>
                  <a:pt x="6344398" y="1000243"/>
                  <a:pt x="6344398" y="1030724"/>
                </a:cubicBezTo>
                <a:cubicBezTo>
                  <a:pt x="6344398" y="1061205"/>
                  <a:pt x="6319688" y="1085915"/>
                  <a:pt x="6289206" y="1085915"/>
                </a:cubicBezTo>
                <a:cubicBezTo>
                  <a:pt x="6258724" y="1085915"/>
                  <a:pt x="6234014" y="1061205"/>
                  <a:pt x="6234014" y="1030724"/>
                </a:cubicBezTo>
                <a:cubicBezTo>
                  <a:pt x="6234014" y="1000243"/>
                  <a:pt x="6258724" y="975533"/>
                  <a:pt x="6289206" y="975533"/>
                </a:cubicBezTo>
                <a:close/>
                <a:moveTo>
                  <a:pt x="5754667" y="975533"/>
                </a:moveTo>
                <a:cubicBezTo>
                  <a:pt x="5785149" y="975533"/>
                  <a:pt x="5809859" y="1000243"/>
                  <a:pt x="5809859" y="1030724"/>
                </a:cubicBezTo>
                <a:cubicBezTo>
                  <a:pt x="5809859" y="1061205"/>
                  <a:pt x="5785149" y="1085915"/>
                  <a:pt x="5754667" y="1085915"/>
                </a:cubicBezTo>
                <a:cubicBezTo>
                  <a:pt x="5724185" y="1085915"/>
                  <a:pt x="5699475" y="1061205"/>
                  <a:pt x="5699475" y="1030724"/>
                </a:cubicBezTo>
                <a:cubicBezTo>
                  <a:pt x="5699475" y="1000243"/>
                  <a:pt x="5724185" y="975533"/>
                  <a:pt x="5754667" y="975533"/>
                </a:cubicBezTo>
                <a:close/>
                <a:moveTo>
                  <a:pt x="5487398" y="975533"/>
                </a:moveTo>
                <a:cubicBezTo>
                  <a:pt x="5517880" y="975533"/>
                  <a:pt x="5542590" y="1000243"/>
                  <a:pt x="5542590" y="1030724"/>
                </a:cubicBezTo>
                <a:cubicBezTo>
                  <a:pt x="5542590" y="1061205"/>
                  <a:pt x="5517880" y="1085915"/>
                  <a:pt x="5487398" y="1085915"/>
                </a:cubicBezTo>
                <a:cubicBezTo>
                  <a:pt x="5456916" y="1085915"/>
                  <a:pt x="5432206" y="1061205"/>
                  <a:pt x="5432206" y="1030724"/>
                </a:cubicBezTo>
                <a:cubicBezTo>
                  <a:pt x="5432206" y="1000243"/>
                  <a:pt x="5456916" y="975533"/>
                  <a:pt x="5487398" y="975533"/>
                </a:cubicBezTo>
                <a:close/>
                <a:moveTo>
                  <a:pt x="5357105" y="975533"/>
                </a:moveTo>
                <a:cubicBezTo>
                  <a:pt x="5387587" y="975533"/>
                  <a:pt x="5412297" y="1000243"/>
                  <a:pt x="5412297" y="1030724"/>
                </a:cubicBezTo>
                <a:cubicBezTo>
                  <a:pt x="5412297" y="1061205"/>
                  <a:pt x="5387587" y="1085915"/>
                  <a:pt x="5357105" y="1085915"/>
                </a:cubicBezTo>
                <a:cubicBezTo>
                  <a:pt x="5326623" y="1085915"/>
                  <a:pt x="5301913" y="1061205"/>
                  <a:pt x="5301913" y="1030724"/>
                </a:cubicBezTo>
                <a:cubicBezTo>
                  <a:pt x="5301913" y="1000243"/>
                  <a:pt x="5326623" y="975533"/>
                  <a:pt x="5357105" y="975533"/>
                </a:cubicBezTo>
                <a:close/>
                <a:moveTo>
                  <a:pt x="5093176" y="975533"/>
                </a:moveTo>
                <a:cubicBezTo>
                  <a:pt x="5123658" y="975533"/>
                  <a:pt x="5148368" y="1000243"/>
                  <a:pt x="5148368" y="1030724"/>
                </a:cubicBezTo>
                <a:cubicBezTo>
                  <a:pt x="5148368" y="1061205"/>
                  <a:pt x="5123658" y="1085915"/>
                  <a:pt x="5093176" y="1085915"/>
                </a:cubicBezTo>
                <a:cubicBezTo>
                  <a:pt x="5062694" y="1085915"/>
                  <a:pt x="5037984" y="1061205"/>
                  <a:pt x="5037984" y="1030724"/>
                </a:cubicBezTo>
                <a:cubicBezTo>
                  <a:pt x="5037984" y="1000243"/>
                  <a:pt x="5062694" y="975533"/>
                  <a:pt x="5093176" y="975533"/>
                </a:cubicBezTo>
                <a:close/>
                <a:moveTo>
                  <a:pt x="4959540" y="975533"/>
                </a:moveTo>
                <a:cubicBezTo>
                  <a:pt x="4990022" y="975533"/>
                  <a:pt x="5014732" y="1000243"/>
                  <a:pt x="5014732" y="1030724"/>
                </a:cubicBezTo>
                <a:cubicBezTo>
                  <a:pt x="5014732" y="1061205"/>
                  <a:pt x="4990022" y="1085915"/>
                  <a:pt x="4959540" y="1085915"/>
                </a:cubicBezTo>
                <a:cubicBezTo>
                  <a:pt x="4929058" y="1085915"/>
                  <a:pt x="4904348" y="1061205"/>
                  <a:pt x="4904348" y="1030724"/>
                </a:cubicBezTo>
                <a:cubicBezTo>
                  <a:pt x="4904348" y="1000243"/>
                  <a:pt x="4929058" y="975533"/>
                  <a:pt x="4959540" y="975533"/>
                </a:cubicBezTo>
                <a:close/>
                <a:moveTo>
                  <a:pt x="4161075" y="975533"/>
                </a:moveTo>
                <a:cubicBezTo>
                  <a:pt x="4191557" y="975533"/>
                  <a:pt x="4216267" y="1000243"/>
                  <a:pt x="4216267" y="1030724"/>
                </a:cubicBezTo>
                <a:cubicBezTo>
                  <a:pt x="4216267" y="1061205"/>
                  <a:pt x="4191557" y="1085915"/>
                  <a:pt x="4161075" y="1085915"/>
                </a:cubicBezTo>
                <a:cubicBezTo>
                  <a:pt x="4130593" y="1085915"/>
                  <a:pt x="4105883" y="1061205"/>
                  <a:pt x="4105883" y="1030724"/>
                </a:cubicBezTo>
                <a:cubicBezTo>
                  <a:pt x="4105883" y="1000243"/>
                  <a:pt x="4130593" y="975533"/>
                  <a:pt x="4161075" y="975533"/>
                </a:cubicBezTo>
                <a:close/>
                <a:moveTo>
                  <a:pt x="4030782" y="975533"/>
                </a:moveTo>
                <a:cubicBezTo>
                  <a:pt x="4061264" y="975533"/>
                  <a:pt x="4085974" y="1000243"/>
                  <a:pt x="4085974" y="1030724"/>
                </a:cubicBezTo>
                <a:cubicBezTo>
                  <a:pt x="4085974" y="1061205"/>
                  <a:pt x="4061264" y="1085915"/>
                  <a:pt x="4030782" y="1085915"/>
                </a:cubicBezTo>
                <a:cubicBezTo>
                  <a:pt x="4000300" y="1085915"/>
                  <a:pt x="3975590" y="1061205"/>
                  <a:pt x="3975590" y="1030724"/>
                </a:cubicBezTo>
                <a:cubicBezTo>
                  <a:pt x="3975590" y="1000243"/>
                  <a:pt x="4000300" y="975533"/>
                  <a:pt x="4030782" y="975533"/>
                </a:cubicBezTo>
                <a:close/>
                <a:moveTo>
                  <a:pt x="3369290" y="975533"/>
                </a:moveTo>
                <a:cubicBezTo>
                  <a:pt x="3399772" y="975533"/>
                  <a:pt x="3424482" y="1000243"/>
                  <a:pt x="3424482" y="1030724"/>
                </a:cubicBezTo>
                <a:cubicBezTo>
                  <a:pt x="3424482" y="1061205"/>
                  <a:pt x="3399772" y="1085915"/>
                  <a:pt x="3369290" y="1085915"/>
                </a:cubicBezTo>
                <a:cubicBezTo>
                  <a:pt x="3338808" y="1085915"/>
                  <a:pt x="3314098" y="1061205"/>
                  <a:pt x="3314098" y="1030724"/>
                </a:cubicBezTo>
                <a:cubicBezTo>
                  <a:pt x="3314098" y="1000243"/>
                  <a:pt x="3338808" y="975533"/>
                  <a:pt x="3369290" y="975533"/>
                </a:cubicBezTo>
                <a:close/>
                <a:moveTo>
                  <a:pt x="2707880" y="975533"/>
                </a:moveTo>
                <a:cubicBezTo>
                  <a:pt x="2738363" y="975533"/>
                  <a:pt x="2763074" y="1000243"/>
                  <a:pt x="2763074" y="1030724"/>
                </a:cubicBezTo>
                <a:cubicBezTo>
                  <a:pt x="2763074" y="1061205"/>
                  <a:pt x="2738363" y="1085915"/>
                  <a:pt x="2707880" y="1085915"/>
                </a:cubicBezTo>
                <a:cubicBezTo>
                  <a:pt x="2677401" y="1085915"/>
                  <a:pt x="2652689" y="1061205"/>
                  <a:pt x="2652689" y="1030724"/>
                </a:cubicBezTo>
                <a:cubicBezTo>
                  <a:pt x="2652689" y="1000243"/>
                  <a:pt x="2677401" y="975533"/>
                  <a:pt x="2707880" y="975533"/>
                </a:cubicBezTo>
                <a:close/>
                <a:moveTo>
                  <a:pt x="2173347" y="975533"/>
                </a:moveTo>
                <a:cubicBezTo>
                  <a:pt x="2203830" y="975533"/>
                  <a:pt x="2228540" y="1000243"/>
                  <a:pt x="2228540" y="1030724"/>
                </a:cubicBezTo>
                <a:cubicBezTo>
                  <a:pt x="2228540" y="1061205"/>
                  <a:pt x="2203830" y="1085915"/>
                  <a:pt x="2173347" y="1085915"/>
                </a:cubicBezTo>
                <a:cubicBezTo>
                  <a:pt x="2142865" y="1085915"/>
                  <a:pt x="2118154" y="1061205"/>
                  <a:pt x="2118154" y="1030724"/>
                </a:cubicBezTo>
                <a:cubicBezTo>
                  <a:pt x="2118154" y="1000243"/>
                  <a:pt x="2142865" y="975533"/>
                  <a:pt x="2173347" y="975533"/>
                </a:cubicBezTo>
                <a:close/>
                <a:moveTo>
                  <a:pt x="1251258" y="975533"/>
                </a:moveTo>
                <a:cubicBezTo>
                  <a:pt x="1281740" y="975533"/>
                  <a:pt x="1306450" y="1000243"/>
                  <a:pt x="1306450" y="1030724"/>
                </a:cubicBezTo>
                <a:cubicBezTo>
                  <a:pt x="1306450" y="1061205"/>
                  <a:pt x="1281740" y="1085915"/>
                  <a:pt x="1251258" y="1085915"/>
                </a:cubicBezTo>
                <a:cubicBezTo>
                  <a:pt x="1220775" y="1085915"/>
                  <a:pt x="1196066" y="1061205"/>
                  <a:pt x="1196066" y="1030724"/>
                </a:cubicBezTo>
                <a:cubicBezTo>
                  <a:pt x="1196066" y="1000243"/>
                  <a:pt x="1220775" y="975533"/>
                  <a:pt x="1251258" y="975533"/>
                </a:cubicBezTo>
                <a:close/>
                <a:moveTo>
                  <a:pt x="847001" y="975533"/>
                </a:moveTo>
                <a:cubicBezTo>
                  <a:pt x="877484" y="975533"/>
                  <a:pt x="902196" y="1000243"/>
                  <a:pt x="902196" y="1030724"/>
                </a:cubicBezTo>
                <a:cubicBezTo>
                  <a:pt x="902196" y="1061205"/>
                  <a:pt x="877484" y="1085915"/>
                  <a:pt x="847001" y="1085915"/>
                </a:cubicBezTo>
                <a:cubicBezTo>
                  <a:pt x="816519" y="1085915"/>
                  <a:pt x="791804" y="1061205"/>
                  <a:pt x="791804" y="1030724"/>
                </a:cubicBezTo>
                <a:cubicBezTo>
                  <a:pt x="791804" y="1000243"/>
                  <a:pt x="816519" y="975533"/>
                  <a:pt x="847001" y="975533"/>
                </a:cubicBezTo>
                <a:close/>
                <a:moveTo>
                  <a:pt x="9336074" y="975532"/>
                </a:moveTo>
                <a:cubicBezTo>
                  <a:pt x="9366556" y="975532"/>
                  <a:pt x="9391266" y="1000242"/>
                  <a:pt x="9391266" y="1030723"/>
                </a:cubicBezTo>
                <a:cubicBezTo>
                  <a:pt x="9391266" y="1061204"/>
                  <a:pt x="9366556" y="1085914"/>
                  <a:pt x="9336074" y="1085914"/>
                </a:cubicBezTo>
                <a:cubicBezTo>
                  <a:pt x="9305592" y="1085914"/>
                  <a:pt x="9280882" y="1061204"/>
                  <a:pt x="9280882" y="1030723"/>
                </a:cubicBezTo>
                <a:cubicBezTo>
                  <a:pt x="9280882" y="1000242"/>
                  <a:pt x="9305592" y="975532"/>
                  <a:pt x="9336074" y="975532"/>
                </a:cubicBezTo>
                <a:close/>
                <a:moveTo>
                  <a:pt x="9199098" y="975532"/>
                </a:moveTo>
                <a:cubicBezTo>
                  <a:pt x="9229580" y="975532"/>
                  <a:pt x="9254290" y="1000242"/>
                  <a:pt x="9254290" y="1030723"/>
                </a:cubicBezTo>
                <a:cubicBezTo>
                  <a:pt x="9254290" y="1061204"/>
                  <a:pt x="9229580" y="1085914"/>
                  <a:pt x="9199098" y="1085914"/>
                </a:cubicBezTo>
                <a:cubicBezTo>
                  <a:pt x="9168616" y="1085914"/>
                  <a:pt x="9143906" y="1061204"/>
                  <a:pt x="9143906" y="1030723"/>
                </a:cubicBezTo>
                <a:cubicBezTo>
                  <a:pt x="9143906" y="1000242"/>
                  <a:pt x="9168616" y="975532"/>
                  <a:pt x="9199098" y="975532"/>
                </a:cubicBezTo>
                <a:close/>
                <a:moveTo>
                  <a:pt x="9068805" y="975532"/>
                </a:moveTo>
                <a:cubicBezTo>
                  <a:pt x="9099287" y="975532"/>
                  <a:pt x="9123997" y="1000242"/>
                  <a:pt x="9123997" y="1030723"/>
                </a:cubicBezTo>
                <a:cubicBezTo>
                  <a:pt x="9123997" y="1061204"/>
                  <a:pt x="9099287" y="1085914"/>
                  <a:pt x="9068805" y="1085914"/>
                </a:cubicBezTo>
                <a:cubicBezTo>
                  <a:pt x="9038323" y="1085914"/>
                  <a:pt x="9013613" y="1061204"/>
                  <a:pt x="9013613" y="1030723"/>
                </a:cubicBezTo>
                <a:cubicBezTo>
                  <a:pt x="9013613" y="1000242"/>
                  <a:pt x="9038323" y="975532"/>
                  <a:pt x="9068805" y="975532"/>
                </a:cubicBezTo>
                <a:close/>
                <a:moveTo>
                  <a:pt x="8801536" y="975532"/>
                </a:moveTo>
                <a:cubicBezTo>
                  <a:pt x="8832018" y="975532"/>
                  <a:pt x="8856728" y="1000242"/>
                  <a:pt x="8856728" y="1030723"/>
                </a:cubicBezTo>
                <a:cubicBezTo>
                  <a:pt x="8856728" y="1061204"/>
                  <a:pt x="8832018" y="1085914"/>
                  <a:pt x="8801536" y="1085914"/>
                </a:cubicBezTo>
                <a:cubicBezTo>
                  <a:pt x="8771054" y="1085914"/>
                  <a:pt x="8746344" y="1061204"/>
                  <a:pt x="8746344" y="1030723"/>
                </a:cubicBezTo>
                <a:cubicBezTo>
                  <a:pt x="8746344" y="1000242"/>
                  <a:pt x="8771054" y="975532"/>
                  <a:pt x="8801536" y="975532"/>
                </a:cubicBezTo>
                <a:close/>
                <a:moveTo>
                  <a:pt x="8671243" y="975532"/>
                </a:moveTo>
                <a:cubicBezTo>
                  <a:pt x="8701725" y="975532"/>
                  <a:pt x="8726435" y="1000242"/>
                  <a:pt x="8726435" y="1030723"/>
                </a:cubicBezTo>
                <a:cubicBezTo>
                  <a:pt x="8726435" y="1061204"/>
                  <a:pt x="8701725" y="1085914"/>
                  <a:pt x="8671243" y="1085914"/>
                </a:cubicBezTo>
                <a:cubicBezTo>
                  <a:pt x="8640761" y="1085914"/>
                  <a:pt x="8616051" y="1061204"/>
                  <a:pt x="8616051" y="1030723"/>
                </a:cubicBezTo>
                <a:cubicBezTo>
                  <a:pt x="8616051" y="1000242"/>
                  <a:pt x="8640761" y="975532"/>
                  <a:pt x="8671243" y="975532"/>
                </a:cubicBezTo>
                <a:close/>
                <a:moveTo>
                  <a:pt x="8537608" y="975532"/>
                </a:moveTo>
                <a:cubicBezTo>
                  <a:pt x="8568090" y="975532"/>
                  <a:pt x="8592800" y="1000242"/>
                  <a:pt x="8592800" y="1030723"/>
                </a:cubicBezTo>
                <a:cubicBezTo>
                  <a:pt x="8592800" y="1061204"/>
                  <a:pt x="8568090" y="1085914"/>
                  <a:pt x="8537608" y="1085914"/>
                </a:cubicBezTo>
                <a:cubicBezTo>
                  <a:pt x="8507126" y="1085914"/>
                  <a:pt x="8482416" y="1061204"/>
                  <a:pt x="8482416" y="1030723"/>
                </a:cubicBezTo>
                <a:cubicBezTo>
                  <a:pt x="8482416" y="1000242"/>
                  <a:pt x="8507126" y="975532"/>
                  <a:pt x="8537608" y="975532"/>
                </a:cubicBezTo>
                <a:close/>
                <a:moveTo>
                  <a:pt x="8273681" y="975532"/>
                </a:moveTo>
                <a:cubicBezTo>
                  <a:pt x="8304163" y="975532"/>
                  <a:pt x="8328873" y="1000242"/>
                  <a:pt x="8328873" y="1030723"/>
                </a:cubicBezTo>
                <a:cubicBezTo>
                  <a:pt x="8328873" y="1061204"/>
                  <a:pt x="8304163" y="1085914"/>
                  <a:pt x="8273681" y="1085914"/>
                </a:cubicBezTo>
                <a:cubicBezTo>
                  <a:pt x="8243199" y="1085914"/>
                  <a:pt x="8218489" y="1061204"/>
                  <a:pt x="8218489" y="1030723"/>
                </a:cubicBezTo>
                <a:cubicBezTo>
                  <a:pt x="8218489" y="1000242"/>
                  <a:pt x="8243199" y="975532"/>
                  <a:pt x="8273681" y="975532"/>
                </a:cubicBezTo>
                <a:close/>
                <a:moveTo>
                  <a:pt x="8143385" y="975532"/>
                </a:moveTo>
                <a:cubicBezTo>
                  <a:pt x="8173867" y="975532"/>
                  <a:pt x="8198577" y="1000242"/>
                  <a:pt x="8198577" y="1030723"/>
                </a:cubicBezTo>
                <a:cubicBezTo>
                  <a:pt x="8198577" y="1061204"/>
                  <a:pt x="8173867" y="1085914"/>
                  <a:pt x="8143385" y="1085914"/>
                </a:cubicBezTo>
                <a:cubicBezTo>
                  <a:pt x="8112903" y="1085914"/>
                  <a:pt x="8088193" y="1061204"/>
                  <a:pt x="8088193" y="1030723"/>
                </a:cubicBezTo>
                <a:cubicBezTo>
                  <a:pt x="8088193" y="1000242"/>
                  <a:pt x="8112903" y="975532"/>
                  <a:pt x="8143385" y="975532"/>
                </a:cubicBezTo>
                <a:close/>
                <a:moveTo>
                  <a:pt x="8009751" y="975532"/>
                </a:moveTo>
                <a:cubicBezTo>
                  <a:pt x="8040233" y="975532"/>
                  <a:pt x="8064943" y="1000242"/>
                  <a:pt x="8064943" y="1030723"/>
                </a:cubicBezTo>
                <a:cubicBezTo>
                  <a:pt x="8064943" y="1061204"/>
                  <a:pt x="8040233" y="1085914"/>
                  <a:pt x="8009751" y="1085914"/>
                </a:cubicBezTo>
                <a:cubicBezTo>
                  <a:pt x="7979269" y="1085914"/>
                  <a:pt x="7954559" y="1061204"/>
                  <a:pt x="7954559" y="1030723"/>
                </a:cubicBezTo>
                <a:cubicBezTo>
                  <a:pt x="7954559" y="1000242"/>
                  <a:pt x="7979269" y="975532"/>
                  <a:pt x="8009751" y="975532"/>
                </a:cubicBezTo>
                <a:close/>
                <a:moveTo>
                  <a:pt x="7608847" y="975532"/>
                </a:moveTo>
                <a:cubicBezTo>
                  <a:pt x="7639329" y="975532"/>
                  <a:pt x="7664039" y="1000242"/>
                  <a:pt x="7664039" y="1030723"/>
                </a:cubicBezTo>
                <a:cubicBezTo>
                  <a:pt x="7664039" y="1061204"/>
                  <a:pt x="7639329" y="1085914"/>
                  <a:pt x="7608847" y="1085914"/>
                </a:cubicBezTo>
                <a:cubicBezTo>
                  <a:pt x="7578365" y="1085914"/>
                  <a:pt x="7553655" y="1061204"/>
                  <a:pt x="7553655" y="1030723"/>
                </a:cubicBezTo>
                <a:cubicBezTo>
                  <a:pt x="7553655" y="1000242"/>
                  <a:pt x="7578365" y="975532"/>
                  <a:pt x="7608847" y="975532"/>
                </a:cubicBezTo>
                <a:close/>
                <a:moveTo>
                  <a:pt x="7080991" y="975532"/>
                </a:moveTo>
                <a:cubicBezTo>
                  <a:pt x="7111473" y="975532"/>
                  <a:pt x="7136183" y="1000242"/>
                  <a:pt x="7136183" y="1030723"/>
                </a:cubicBezTo>
                <a:cubicBezTo>
                  <a:pt x="7136183" y="1061204"/>
                  <a:pt x="7111473" y="1085914"/>
                  <a:pt x="7080991" y="1085914"/>
                </a:cubicBezTo>
                <a:cubicBezTo>
                  <a:pt x="7050509" y="1085914"/>
                  <a:pt x="7025799" y="1061204"/>
                  <a:pt x="7025799" y="1030723"/>
                </a:cubicBezTo>
                <a:cubicBezTo>
                  <a:pt x="7025799" y="1000242"/>
                  <a:pt x="7050509" y="975532"/>
                  <a:pt x="7080991" y="975532"/>
                </a:cubicBezTo>
                <a:close/>
                <a:moveTo>
                  <a:pt x="6553135" y="975532"/>
                </a:moveTo>
                <a:cubicBezTo>
                  <a:pt x="6583617" y="975532"/>
                  <a:pt x="6608327" y="1000242"/>
                  <a:pt x="6608327" y="1030723"/>
                </a:cubicBezTo>
                <a:cubicBezTo>
                  <a:pt x="6608327" y="1061204"/>
                  <a:pt x="6583617" y="1085914"/>
                  <a:pt x="6553135" y="1085914"/>
                </a:cubicBezTo>
                <a:cubicBezTo>
                  <a:pt x="6522653" y="1085914"/>
                  <a:pt x="6497943" y="1061204"/>
                  <a:pt x="6497943" y="1030723"/>
                </a:cubicBezTo>
                <a:cubicBezTo>
                  <a:pt x="6497943" y="1000242"/>
                  <a:pt x="6522653" y="975532"/>
                  <a:pt x="6553135" y="975532"/>
                </a:cubicBezTo>
                <a:close/>
                <a:moveTo>
                  <a:pt x="6419501" y="975532"/>
                </a:moveTo>
                <a:cubicBezTo>
                  <a:pt x="6449983" y="975532"/>
                  <a:pt x="6474693" y="1000242"/>
                  <a:pt x="6474693" y="1030723"/>
                </a:cubicBezTo>
                <a:cubicBezTo>
                  <a:pt x="6474693" y="1061204"/>
                  <a:pt x="6449983" y="1085914"/>
                  <a:pt x="6419501" y="1085914"/>
                </a:cubicBezTo>
                <a:cubicBezTo>
                  <a:pt x="6389019" y="1085914"/>
                  <a:pt x="6364309" y="1061204"/>
                  <a:pt x="6364309" y="1030723"/>
                </a:cubicBezTo>
                <a:cubicBezTo>
                  <a:pt x="6364309" y="1000242"/>
                  <a:pt x="6389019" y="975532"/>
                  <a:pt x="6419501" y="975532"/>
                </a:cubicBezTo>
                <a:close/>
                <a:moveTo>
                  <a:pt x="6155571" y="975532"/>
                </a:moveTo>
                <a:cubicBezTo>
                  <a:pt x="6186053" y="975532"/>
                  <a:pt x="6210763" y="1000242"/>
                  <a:pt x="6210763" y="1030723"/>
                </a:cubicBezTo>
                <a:cubicBezTo>
                  <a:pt x="6210763" y="1061204"/>
                  <a:pt x="6186053" y="1085914"/>
                  <a:pt x="6155571" y="1085914"/>
                </a:cubicBezTo>
                <a:cubicBezTo>
                  <a:pt x="6125089" y="1085914"/>
                  <a:pt x="6100379" y="1061204"/>
                  <a:pt x="6100379" y="1030723"/>
                </a:cubicBezTo>
                <a:cubicBezTo>
                  <a:pt x="6100379" y="1000242"/>
                  <a:pt x="6125089" y="975532"/>
                  <a:pt x="6155571" y="975532"/>
                </a:cubicBezTo>
                <a:close/>
                <a:moveTo>
                  <a:pt x="6021936" y="975532"/>
                </a:moveTo>
                <a:cubicBezTo>
                  <a:pt x="6052418" y="975532"/>
                  <a:pt x="6077128" y="1000242"/>
                  <a:pt x="6077128" y="1030723"/>
                </a:cubicBezTo>
                <a:cubicBezTo>
                  <a:pt x="6077128" y="1061204"/>
                  <a:pt x="6052418" y="1085914"/>
                  <a:pt x="6021936" y="1085914"/>
                </a:cubicBezTo>
                <a:cubicBezTo>
                  <a:pt x="5991454" y="1085914"/>
                  <a:pt x="5966744" y="1061204"/>
                  <a:pt x="5966744" y="1030723"/>
                </a:cubicBezTo>
                <a:cubicBezTo>
                  <a:pt x="5966744" y="1000242"/>
                  <a:pt x="5991454" y="975532"/>
                  <a:pt x="6021936" y="975532"/>
                </a:cubicBezTo>
                <a:close/>
                <a:moveTo>
                  <a:pt x="5884963" y="975532"/>
                </a:moveTo>
                <a:cubicBezTo>
                  <a:pt x="5915445" y="975532"/>
                  <a:pt x="5940155" y="1000242"/>
                  <a:pt x="5940155" y="1030723"/>
                </a:cubicBezTo>
                <a:cubicBezTo>
                  <a:pt x="5940155" y="1061204"/>
                  <a:pt x="5915445" y="1085914"/>
                  <a:pt x="5884963" y="1085914"/>
                </a:cubicBezTo>
                <a:cubicBezTo>
                  <a:pt x="5854481" y="1085914"/>
                  <a:pt x="5829771" y="1061204"/>
                  <a:pt x="5829771" y="1030723"/>
                </a:cubicBezTo>
                <a:cubicBezTo>
                  <a:pt x="5829771" y="1000242"/>
                  <a:pt x="5854481" y="975532"/>
                  <a:pt x="5884963" y="975532"/>
                </a:cubicBezTo>
                <a:close/>
                <a:moveTo>
                  <a:pt x="5621031" y="975532"/>
                </a:moveTo>
                <a:cubicBezTo>
                  <a:pt x="5651513" y="975532"/>
                  <a:pt x="5676223" y="1000242"/>
                  <a:pt x="5676223" y="1030723"/>
                </a:cubicBezTo>
                <a:cubicBezTo>
                  <a:pt x="5676223" y="1061204"/>
                  <a:pt x="5651513" y="1085914"/>
                  <a:pt x="5621031" y="1085914"/>
                </a:cubicBezTo>
                <a:cubicBezTo>
                  <a:pt x="5590549" y="1085914"/>
                  <a:pt x="5565839" y="1061204"/>
                  <a:pt x="5565839" y="1030723"/>
                </a:cubicBezTo>
                <a:cubicBezTo>
                  <a:pt x="5565839" y="1000242"/>
                  <a:pt x="5590549" y="975532"/>
                  <a:pt x="5621031" y="975532"/>
                </a:cubicBezTo>
                <a:close/>
                <a:moveTo>
                  <a:pt x="5223472" y="975532"/>
                </a:moveTo>
                <a:cubicBezTo>
                  <a:pt x="5253954" y="975532"/>
                  <a:pt x="5278664" y="1000242"/>
                  <a:pt x="5278664" y="1030723"/>
                </a:cubicBezTo>
                <a:cubicBezTo>
                  <a:pt x="5278664" y="1061204"/>
                  <a:pt x="5253954" y="1085914"/>
                  <a:pt x="5223472" y="1085914"/>
                </a:cubicBezTo>
                <a:cubicBezTo>
                  <a:pt x="5192990" y="1085914"/>
                  <a:pt x="5168280" y="1061204"/>
                  <a:pt x="5168280" y="1030723"/>
                </a:cubicBezTo>
                <a:cubicBezTo>
                  <a:pt x="5168280" y="1000242"/>
                  <a:pt x="5192990" y="975532"/>
                  <a:pt x="5223472" y="975532"/>
                </a:cubicBezTo>
                <a:close/>
                <a:moveTo>
                  <a:pt x="4294710" y="975532"/>
                </a:moveTo>
                <a:cubicBezTo>
                  <a:pt x="4325192" y="975532"/>
                  <a:pt x="4349902" y="1000242"/>
                  <a:pt x="4349902" y="1030723"/>
                </a:cubicBezTo>
                <a:cubicBezTo>
                  <a:pt x="4349902" y="1061204"/>
                  <a:pt x="4325192" y="1085914"/>
                  <a:pt x="4294710" y="1085914"/>
                </a:cubicBezTo>
                <a:cubicBezTo>
                  <a:pt x="4264228" y="1085914"/>
                  <a:pt x="4239518" y="1061204"/>
                  <a:pt x="4239518" y="1030723"/>
                </a:cubicBezTo>
                <a:cubicBezTo>
                  <a:pt x="4239518" y="1000242"/>
                  <a:pt x="4264228" y="975532"/>
                  <a:pt x="4294710" y="975532"/>
                </a:cubicBezTo>
                <a:close/>
                <a:moveTo>
                  <a:pt x="3499584" y="975532"/>
                </a:moveTo>
                <a:cubicBezTo>
                  <a:pt x="3530066" y="975532"/>
                  <a:pt x="3554776" y="1000242"/>
                  <a:pt x="3554776" y="1030723"/>
                </a:cubicBezTo>
                <a:cubicBezTo>
                  <a:pt x="3554776" y="1061204"/>
                  <a:pt x="3530066" y="1085914"/>
                  <a:pt x="3499584" y="1085914"/>
                </a:cubicBezTo>
                <a:cubicBezTo>
                  <a:pt x="3469102" y="1085914"/>
                  <a:pt x="3444392" y="1061204"/>
                  <a:pt x="3444392" y="1030723"/>
                </a:cubicBezTo>
                <a:cubicBezTo>
                  <a:pt x="3444392" y="1000242"/>
                  <a:pt x="3469102" y="975532"/>
                  <a:pt x="3499584" y="975532"/>
                </a:cubicBezTo>
                <a:close/>
                <a:moveTo>
                  <a:pt x="2834836" y="975532"/>
                </a:moveTo>
                <a:cubicBezTo>
                  <a:pt x="2865318" y="975532"/>
                  <a:pt x="2890028" y="1000242"/>
                  <a:pt x="2890028" y="1030723"/>
                </a:cubicBezTo>
                <a:cubicBezTo>
                  <a:pt x="2890028" y="1061204"/>
                  <a:pt x="2865318" y="1085914"/>
                  <a:pt x="2834836" y="1085914"/>
                </a:cubicBezTo>
                <a:cubicBezTo>
                  <a:pt x="2804354" y="1085914"/>
                  <a:pt x="2779643" y="1061204"/>
                  <a:pt x="2779643" y="1030723"/>
                </a:cubicBezTo>
                <a:cubicBezTo>
                  <a:pt x="2779643" y="1000242"/>
                  <a:pt x="2804354" y="975532"/>
                  <a:pt x="2834836" y="975532"/>
                </a:cubicBezTo>
                <a:close/>
                <a:moveTo>
                  <a:pt x="2303639" y="975532"/>
                </a:moveTo>
                <a:cubicBezTo>
                  <a:pt x="2334120" y="975532"/>
                  <a:pt x="2358830" y="1000242"/>
                  <a:pt x="2358830" y="1030723"/>
                </a:cubicBezTo>
                <a:cubicBezTo>
                  <a:pt x="2358830" y="1061204"/>
                  <a:pt x="2334120" y="1085914"/>
                  <a:pt x="2303639" y="1085914"/>
                </a:cubicBezTo>
                <a:cubicBezTo>
                  <a:pt x="2273157" y="1085914"/>
                  <a:pt x="2248448" y="1061204"/>
                  <a:pt x="2248448" y="1030723"/>
                </a:cubicBezTo>
                <a:cubicBezTo>
                  <a:pt x="2248448" y="1000242"/>
                  <a:pt x="2273157" y="975532"/>
                  <a:pt x="2303639" y="975532"/>
                </a:cubicBezTo>
                <a:close/>
                <a:moveTo>
                  <a:pt x="2039712" y="975532"/>
                </a:moveTo>
                <a:cubicBezTo>
                  <a:pt x="2070195" y="975532"/>
                  <a:pt x="2094905" y="1000242"/>
                  <a:pt x="2094905" y="1030723"/>
                </a:cubicBezTo>
                <a:cubicBezTo>
                  <a:pt x="2094905" y="1061204"/>
                  <a:pt x="2070195" y="1085914"/>
                  <a:pt x="2039712" y="1085914"/>
                </a:cubicBezTo>
                <a:cubicBezTo>
                  <a:pt x="2009228" y="1085914"/>
                  <a:pt x="1984518" y="1061204"/>
                  <a:pt x="1984518" y="1030723"/>
                </a:cubicBezTo>
                <a:cubicBezTo>
                  <a:pt x="1984518" y="1000242"/>
                  <a:pt x="2009228" y="975532"/>
                  <a:pt x="2039712" y="975532"/>
                </a:cubicBezTo>
                <a:close/>
                <a:moveTo>
                  <a:pt x="1909414" y="975532"/>
                </a:moveTo>
                <a:cubicBezTo>
                  <a:pt x="1939897" y="975532"/>
                  <a:pt x="1964607" y="1000242"/>
                  <a:pt x="1964607" y="1030723"/>
                </a:cubicBezTo>
                <a:cubicBezTo>
                  <a:pt x="1964607" y="1061204"/>
                  <a:pt x="1939897" y="1085914"/>
                  <a:pt x="1909414" y="1085914"/>
                </a:cubicBezTo>
                <a:cubicBezTo>
                  <a:pt x="1878931" y="1085914"/>
                  <a:pt x="1854220" y="1061204"/>
                  <a:pt x="1854220" y="1030723"/>
                </a:cubicBezTo>
                <a:cubicBezTo>
                  <a:pt x="1854220" y="1000242"/>
                  <a:pt x="1878931" y="975532"/>
                  <a:pt x="1909414" y="975532"/>
                </a:cubicBezTo>
                <a:close/>
                <a:moveTo>
                  <a:pt x="1779117" y="975532"/>
                </a:moveTo>
                <a:cubicBezTo>
                  <a:pt x="1809599" y="975532"/>
                  <a:pt x="1834310" y="1000242"/>
                  <a:pt x="1834310" y="1030723"/>
                </a:cubicBezTo>
                <a:cubicBezTo>
                  <a:pt x="1834310" y="1061204"/>
                  <a:pt x="1809599" y="1085914"/>
                  <a:pt x="1779117" y="1085914"/>
                </a:cubicBezTo>
                <a:cubicBezTo>
                  <a:pt x="1748635" y="1085914"/>
                  <a:pt x="1723923" y="1061204"/>
                  <a:pt x="1723923" y="1030723"/>
                </a:cubicBezTo>
                <a:cubicBezTo>
                  <a:pt x="1723923" y="1000242"/>
                  <a:pt x="1748635" y="975532"/>
                  <a:pt x="1779117" y="975532"/>
                </a:cubicBezTo>
                <a:close/>
                <a:moveTo>
                  <a:pt x="1645480" y="975532"/>
                </a:moveTo>
                <a:cubicBezTo>
                  <a:pt x="1675963" y="975532"/>
                  <a:pt x="1700679" y="1000242"/>
                  <a:pt x="1700679" y="1030723"/>
                </a:cubicBezTo>
                <a:cubicBezTo>
                  <a:pt x="1700679" y="1061204"/>
                  <a:pt x="1675963" y="1085914"/>
                  <a:pt x="1645480" y="1085914"/>
                </a:cubicBezTo>
                <a:cubicBezTo>
                  <a:pt x="1615000" y="1085914"/>
                  <a:pt x="1590287" y="1061204"/>
                  <a:pt x="1590287" y="1030723"/>
                </a:cubicBezTo>
                <a:cubicBezTo>
                  <a:pt x="1590287" y="1000242"/>
                  <a:pt x="1615000" y="975532"/>
                  <a:pt x="1645480" y="975532"/>
                </a:cubicBezTo>
                <a:close/>
                <a:moveTo>
                  <a:pt x="1515189" y="975532"/>
                </a:moveTo>
                <a:cubicBezTo>
                  <a:pt x="1545668" y="975532"/>
                  <a:pt x="1570378" y="1000242"/>
                  <a:pt x="1570378" y="1030723"/>
                </a:cubicBezTo>
                <a:cubicBezTo>
                  <a:pt x="1570378" y="1061204"/>
                  <a:pt x="1545668" y="1085914"/>
                  <a:pt x="1515189" y="1085914"/>
                </a:cubicBezTo>
                <a:cubicBezTo>
                  <a:pt x="1484708" y="1085914"/>
                  <a:pt x="1459995" y="1061204"/>
                  <a:pt x="1459995" y="1030723"/>
                </a:cubicBezTo>
                <a:cubicBezTo>
                  <a:pt x="1459995" y="1000242"/>
                  <a:pt x="1484708" y="975532"/>
                  <a:pt x="1515189" y="975532"/>
                </a:cubicBezTo>
                <a:close/>
                <a:moveTo>
                  <a:pt x="1381549" y="975532"/>
                </a:moveTo>
                <a:cubicBezTo>
                  <a:pt x="1412033" y="975532"/>
                  <a:pt x="1436744" y="1000242"/>
                  <a:pt x="1436744" y="1030723"/>
                </a:cubicBezTo>
                <a:cubicBezTo>
                  <a:pt x="1436744" y="1061204"/>
                  <a:pt x="1412033" y="1085914"/>
                  <a:pt x="1381549" y="1085914"/>
                </a:cubicBezTo>
                <a:cubicBezTo>
                  <a:pt x="1351074" y="1085914"/>
                  <a:pt x="1326361" y="1061204"/>
                  <a:pt x="1326361" y="1030723"/>
                </a:cubicBezTo>
                <a:cubicBezTo>
                  <a:pt x="1326361" y="1000242"/>
                  <a:pt x="1351074" y="975532"/>
                  <a:pt x="1381549" y="975532"/>
                </a:cubicBezTo>
                <a:close/>
                <a:moveTo>
                  <a:pt x="1117621" y="975532"/>
                </a:moveTo>
                <a:cubicBezTo>
                  <a:pt x="1148103" y="975532"/>
                  <a:pt x="1172814" y="1000242"/>
                  <a:pt x="1172814" y="1030723"/>
                </a:cubicBezTo>
                <a:cubicBezTo>
                  <a:pt x="1172814" y="1061204"/>
                  <a:pt x="1148103" y="1085914"/>
                  <a:pt x="1117621" y="1085914"/>
                </a:cubicBezTo>
                <a:cubicBezTo>
                  <a:pt x="1087137" y="1085914"/>
                  <a:pt x="1062427" y="1061204"/>
                  <a:pt x="1062427" y="1030723"/>
                </a:cubicBezTo>
                <a:cubicBezTo>
                  <a:pt x="1062427" y="1000242"/>
                  <a:pt x="1087137" y="975532"/>
                  <a:pt x="1117621" y="975532"/>
                </a:cubicBezTo>
                <a:close/>
                <a:moveTo>
                  <a:pt x="980643" y="975532"/>
                </a:moveTo>
                <a:cubicBezTo>
                  <a:pt x="1011125" y="975532"/>
                  <a:pt x="1035836" y="1000242"/>
                  <a:pt x="1035836" y="1030723"/>
                </a:cubicBezTo>
                <a:cubicBezTo>
                  <a:pt x="1035836" y="1061204"/>
                  <a:pt x="1011125" y="1085914"/>
                  <a:pt x="980643" y="1085914"/>
                </a:cubicBezTo>
                <a:cubicBezTo>
                  <a:pt x="950159" y="1085914"/>
                  <a:pt x="925449" y="1061204"/>
                  <a:pt x="925449" y="1030723"/>
                </a:cubicBezTo>
                <a:cubicBezTo>
                  <a:pt x="925449" y="1000242"/>
                  <a:pt x="950159" y="975532"/>
                  <a:pt x="980643" y="975532"/>
                </a:cubicBezTo>
                <a:close/>
                <a:moveTo>
                  <a:pt x="716703" y="975532"/>
                </a:moveTo>
                <a:cubicBezTo>
                  <a:pt x="747185" y="975532"/>
                  <a:pt x="771897" y="1000242"/>
                  <a:pt x="771897" y="1030723"/>
                </a:cubicBezTo>
                <a:cubicBezTo>
                  <a:pt x="771897" y="1061204"/>
                  <a:pt x="747185" y="1085914"/>
                  <a:pt x="716703" y="1085914"/>
                </a:cubicBezTo>
                <a:cubicBezTo>
                  <a:pt x="686222" y="1085914"/>
                  <a:pt x="661511" y="1061204"/>
                  <a:pt x="661511" y="1030723"/>
                </a:cubicBezTo>
                <a:cubicBezTo>
                  <a:pt x="661511" y="1000242"/>
                  <a:pt x="686222" y="975532"/>
                  <a:pt x="716703" y="975532"/>
                </a:cubicBezTo>
                <a:close/>
                <a:moveTo>
                  <a:pt x="583065" y="975532"/>
                </a:moveTo>
                <a:cubicBezTo>
                  <a:pt x="613549" y="975532"/>
                  <a:pt x="638258" y="1000242"/>
                  <a:pt x="638258" y="1030723"/>
                </a:cubicBezTo>
                <a:cubicBezTo>
                  <a:pt x="638258" y="1061204"/>
                  <a:pt x="613549" y="1085914"/>
                  <a:pt x="583065" y="1085914"/>
                </a:cubicBezTo>
                <a:cubicBezTo>
                  <a:pt x="552583" y="1085914"/>
                  <a:pt x="527871" y="1061204"/>
                  <a:pt x="527871" y="1030723"/>
                </a:cubicBezTo>
                <a:cubicBezTo>
                  <a:pt x="527871" y="1000242"/>
                  <a:pt x="552583" y="975532"/>
                  <a:pt x="583065" y="975532"/>
                </a:cubicBezTo>
                <a:close/>
                <a:moveTo>
                  <a:pt x="449419" y="975532"/>
                </a:moveTo>
                <a:cubicBezTo>
                  <a:pt x="479902" y="975532"/>
                  <a:pt x="504612" y="1000242"/>
                  <a:pt x="504612" y="1030723"/>
                </a:cubicBezTo>
                <a:cubicBezTo>
                  <a:pt x="504612" y="1061204"/>
                  <a:pt x="479902" y="1085914"/>
                  <a:pt x="449419" y="1085914"/>
                </a:cubicBezTo>
                <a:cubicBezTo>
                  <a:pt x="418936" y="1085914"/>
                  <a:pt x="394227" y="1061204"/>
                  <a:pt x="394227" y="1030723"/>
                </a:cubicBezTo>
                <a:cubicBezTo>
                  <a:pt x="394227" y="1000242"/>
                  <a:pt x="418936" y="975532"/>
                  <a:pt x="449419" y="975532"/>
                </a:cubicBezTo>
                <a:close/>
                <a:moveTo>
                  <a:pt x="319124" y="975532"/>
                </a:moveTo>
                <a:cubicBezTo>
                  <a:pt x="349606" y="975532"/>
                  <a:pt x="374317" y="1000242"/>
                  <a:pt x="374317" y="1030723"/>
                </a:cubicBezTo>
                <a:cubicBezTo>
                  <a:pt x="374317" y="1061204"/>
                  <a:pt x="349606" y="1085914"/>
                  <a:pt x="319124" y="1085914"/>
                </a:cubicBezTo>
                <a:cubicBezTo>
                  <a:pt x="288640" y="1085914"/>
                  <a:pt x="263931" y="1061204"/>
                  <a:pt x="263931" y="1030723"/>
                </a:cubicBezTo>
                <a:cubicBezTo>
                  <a:pt x="263931" y="1000242"/>
                  <a:pt x="288640" y="975532"/>
                  <a:pt x="319124" y="975532"/>
                </a:cubicBezTo>
                <a:close/>
                <a:moveTo>
                  <a:pt x="185492" y="975532"/>
                </a:moveTo>
                <a:cubicBezTo>
                  <a:pt x="215972" y="975532"/>
                  <a:pt x="240682" y="1000242"/>
                  <a:pt x="240682" y="1030723"/>
                </a:cubicBezTo>
                <a:cubicBezTo>
                  <a:pt x="240682" y="1061204"/>
                  <a:pt x="215972" y="1085914"/>
                  <a:pt x="185492" y="1085914"/>
                </a:cubicBezTo>
                <a:cubicBezTo>
                  <a:pt x="155010" y="1085914"/>
                  <a:pt x="130299" y="1061204"/>
                  <a:pt x="130299" y="1030723"/>
                </a:cubicBezTo>
                <a:cubicBezTo>
                  <a:pt x="130299" y="1000242"/>
                  <a:pt x="155010" y="975532"/>
                  <a:pt x="185492" y="975532"/>
                </a:cubicBezTo>
                <a:close/>
                <a:moveTo>
                  <a:pt x="55197" y="975532"/>
                </a:moveTo>
                <a:cubicBezTo>
                  <a:pt x="85679" y="975532"/>
                  <a:pt x="110388" y="1000242"/>
                  <a:pt x="110388" y="1030723"/>
                </a:cubicBezTo>
                <a:cubicBezTo>
                  <a:pt x="110388" y="1061204"/>
                  <a:pt x="85679" y="1085914"/>
                  <a:pt x="55197" y="1085914"/>
                </a:cubicBezTo>
                <a:cubicBezTo>
                  <a:pt x="24715" y="1085914"/>
                  <a:pt x="7" y="1061204"/>
                  <a:pt x="7" y="1030723"/>
                </a:cubicBezTo>
                <a:cubicBezTo>
                  <a:pt x="7" y="1000242"/>
                  <a:pt x="24715" y="975532"/>
                  <a:pt x="55197" y="975532"/>
                </a:cubicBezTo>
                <a:close/>
                <a:moveTo>
                  <a:pt x="9469710" y="855263"/>
                </a:moveTo>
                <a:cubicBezTo>
                  <a:pt x="9500192" y="855263"/>
                  <a:pt x="9524902" y="879973"/>
                  <a:pt x="9524902" y="910454"/>
                </a:cubicBezTo>
                <a:cubicBezTo>
                  <a:pt x="9524902" y="940935"/>
                  <a:pt x="9500192" y="965645"/>
                  <a:pt x="9469710" y="965645"/>
                </a:cubicBezTo>
                <a:cubicBezTo>
                  <a:pt x="9439228" y="965645"/>
                  <a:pt x="9414518" y="940935"/>
                  <a:pt x="9414518" y="910454"/>
                </a:cubicBezTo>
                <a:cubicBezTo>
                  <a:pt x="9414518" y="879973"/>
                  <a:pt x="9439228" y="855263"/>
                  <a:pt x="9469710" y="855263"/>
                </a:cubicBezTo>
                <a:close/>
                <a:moveTo>
                  <a:pt x="9336075" y="855263"/>
                </a:moveTo>
                <a:cubicBezTo>
                  <a:pt x="9366557" y="855263"/>
                  <a:pt x="9391267" y="879973"/>
                  <a:pt x="9391267" y="910454"/>
                </a:cubicBezTo>
                <a:cubicBezTo>
                  <a:pt x="9391267" y="940935"/>
                  <a:pt x="9366557" y="965645"/>
                  <a:pt x="9336075" y="965645"/>
                </a:cubicBezTo>
                <a:cubicBezTo>
                  <a:pt x="9305593" y="965645"/>
                  <a:pt x="9280883" y="940935"/>
                  <a:pt x="9280883" y="910454"/>
                </a:cubicBezTo>
                <a:cubicBezTo>
                  <a:pt x="9280883" y="879973"/>
                  <a:pt x="9305593" y="855263"/>
                  <a:pt x="9336075" y="855263"/>
                </a:cubicBezTo>
                <a:close/>
                <a:moveTo>
                  <a:pt x="9199100" y="855263"/>
                </a:moveTo>
                <a:cubicBezTo>
                  <a:pt x="9229582" y="855263"/>
                  <a:pt x="9254292" y="879973"/>
                  <a:pt x="9254292" y="910454"/>
                </a:cubicBezTo>
                <a:cubicBezTo>
                  <a:pt x="9254292" y="940935"/>
                  <a:pt x="9229582" y="965645"/>
                  <a:pt x="9199100" y="965645"/>
                </a:cubicBezTo>
                <a:cubicBezTo>
                  <a:pt x="9168618" y="965645"/>
                  <a:pt x="9143908" y="940935"/>
                  <a:pt x="9143908" y="910454"/>
                </a:cubicBezTo>
                <a:cubicBezTo>
                  <a:pt x="9143908" y="879973"/>
                  <a:pt x="9168618" y="855263"/>
                  <a:pt x="9199100" y="855263"/>
                </a:cubicBezTo>
                <a:close/>
                <a:moveTo>
                  <a:pt x="9068806" y="855263"/>
                </a:moveTo>
                <a:cubicBezTo>
                  <a:pt x="9099288" y="855263"/>
                  <a:pt x="9123998" y="879973"/>
                  <a:pt x="9123998" y="910454"/>
                </a:cubicBezTo>
                <a:cubicBezTo>
                  <a:pt x="9123998" y="940935"/>
                  <a:pt x="9099288" y="965645"/>
                  <a:pt x="9068806" y="965645"/>
                </a:cubicBezTo>
                <a:cubicBezTo>
                  <a:pt x="9038324" y="965645"/>
                  <a:pt x="9013614" y="940935"/>
                  <a:pt x="9013614" y="910454"/>
                </a:cubicBezTo>
                <a:cubicBezTo>
                  <a:pt x="9013614" y="879973"/>
                  <a:pt x="9038324" y="855263"/>
                  <a:pt x="9068806" y="855263"/>
                </a:cubicBezTo>
                <a:close/>
                <a:moveTo>
                  <a:pt x="8935170" y="855263"/>
                </a:moveTo>
                <a:cubicBezTo>
                  <a:pt x="8965652" y="855263"/>
                  <a:pt x="8990362" y="879973"/>
                  <a:pt x="8990362" y="910454"/>
                </a:cubicBezTo>
                <a:cubicBezTo>
                  <a:pt x="8990362" y="940935"/>
                  <a:pt x="8965652" y="965645"/>
                  <a:pt x="8935170" y="965645"/>
                </a:cubicBezTo>
                <a:cubicBezTo>
                  <a:pt x="8904688" y="965645"/>
                  <a:pt x="8879978" y="940935"/>
                  <a:pt x="8879978" y="910454"/>
                </a:cubicBezTo>
                <a:cubicBezTo>
                  <a:pt x="8879978" y="879973"/>
                  <a:pt x="8904688" y="855263"/>
                  <a:pt x="8935170" y="855263"/>
                </a:cubicBezTo>
                <a:close/>
                <a:moveTo>
                  <a:pt x="8801536" y="855263"/>
                </a:moveTo>
                <a:cubicBezTo>
                  <a:pt x="8832018" y="855263"/>
                  <a:pt x="8856728" y="879973"/>
                  <a:pt x="8856728" y="910454"/>
                </a:cubicBezTo>
                <a:cubicBezTo>
                  <a:pt x="8856728" y="940935"/>
                  <a:pt x="8832018" y="965645"/>
                  <a:pt x="8801536" y="965645"/>
                </a:cubicBezTo>
                <a:cubicBezTo>
                  <a:pt x="8771054" y="965645"/>
                  <a:pt x="8746344" y="940935"/>
                  <a:pt x="8746344" y="910454"/>
                </a:cubicBezTo>
                <a:cubicBezTo>
                  <a:pt x="8746344" y="879973"/>
                  <a:pt x="8771054" y="855263"/>
                  <a:pt x="8801536" y="855263"/>
                </a:cubicBezTo>
                <a:close/>
                <a:moveTo>
                  <a:pt x="8671243" y="855263"/>
                </a:moveTo>
                <a:cubicBezTo>
                  <a:pt x="8701725" y="855263"/>
                  <a:pt x="8726435" y="879973"/>
                  <a:pt x="8726435" y="910454"/>
                </a:cubicBezTo>
                <a:cubicBezTo>
                  <a:pt x="8726435" y="940935"/>
                  <a:pt x="8701725" y="965645"/>
                  <a:pt x="8671243" y="965645"/>
                </a:cubicBezTo>
                <a:cubicBezTo>
                  <a:pt x="8640761" y="965645"/>
                  <a:pt x="8616051" y="940935"/>
                  <a:pt x="8616051" y="910454"/>
                </a:cubicBezTo>
                <a:cubicBezTo>
                  <a:pt x="8616051" y="879973"/>
                  <a:pt x="8640761" y="855263"/>
                  <a:pt x="8671243" y="855263"/>
                </a:cubicBezTo>
                <a:close/>
                <a:moveTo>
                  <a:pt x="8537609" y="855263"/>
                </a:moveTo>
                <a:cubicBezTo>
                  <a:pt x="8568091" y="855263"/>
                  <a:pt x="8592801" y="879973"/>
                  <a:pt x="8592801" y="910454"/>
                </a:cubicBezTo>
                <a:cubicBezTo>
                  <a:pt x="8592801" y="940935"/>
                  <a:pt x="8568091" y="965645"/>
                  <a:pt x="8537609" y="965645"/>
                </a:cubicBezTo>
                <a:cubicBezTo>
                  <a:pt x="8507127" y="965645"/>
                  <a:pt x="8482417" y="940935"/>
                  <a:pt x="8482417" y="910454"/>
                </a:cubicBezTo>
                <a:cubicBezTo>
                  <a:pt x="8482417" y="879973"/>
                  <a:pt x="8507127" y="855263"/>
                  <a:pt x="8537609" y="855263"/>
                </a:cubicBezTo>
                <a:close/>
                <a:moveTo>
                  <a:pt x="8407315" y="855263"/>
                </a:moveTo>
                <a:cubicBezTo>
                  <a:pt x="8437797" y="855263"/>
                  <a:pt x="8462507" y="879973"/>
                  <a:pt x="8462507" y="910454"/>
                </a:cubicBezTo>
                <a:cubicBezTo>
                  <a:pt x="8462507" y="940935"/>
                  <a:pt x="8437797" y="965645"/>
                  <a:pt x="8407315" y="965645"/>
                </a:cubicBezTo>
                <a:cubicBezTo>
                  <a:pt x="8376833" y="965645"/>
                  <a:pt x="8352123" y="940935"/>
                  <a:pt x="8352123" y="910454"/>
                </a:cubicBezTo>
                <a:cubicBezTo>
                  <a:pt x="8352123" y="879973"/>
                  <a:pt x="8376833" y="855263"/>
                  <a:pt x="8407315" y="855263"/>
                </a:cubicBezTo>
                <a:close/>
                <a:moveTo>
                  <a:pt x="8273681" y="855263"/>
                </a:moveTo>
                <a:cubicBezTo>
                  <a:pt x="8304163" y="855263"/>
                  <a:pt x="8328873" y="879973"/>
                  <a:pt x="8328873" y="910454"/>
                </a:cubicBezTo>
                <a:cubicBezTo>
                  <a:pt x="8328873" y="940935"/>
                  <a:pt x="8304163" y="965645"/>
                  <a:pt x="8273681" y="965645"/>
                </a:cubicBezTo>
                <a:cubicBezTo>
                  <a:pt x="8243199" y="965645"/>
                  <a:pt x="8218489" y="940935"/>
                  <a:pt x="8218489" y="910454"/>
                </a:cubicBezTo>
                <a:cubicBezTo>
                  <a:pt x="8218489" y="879973"/>
                  <a:pt x="8243199" y="855263"/>
                  <a:pt x="8273681" y="855263"/>
                </a:cubicBezTo>
                <a:close/>
                <a:moveTo>
                  <a:pt x="8143386" y="855263"/>
                </a:moveTo>
                <a:cubicBezTo>
                  <a:pt x="8173868" y="855263"/>
                  <a:pt x="8198578" y="879973"/>
                  <a:pt x="8198578" y="910454"/>
                </a:cubicBezTo>
                <a:cubicBezTo>
                  <a:pt x="8198578" y="940935"/>
                  <a:pt x="8173868" y="965645"/>
                  <a:pt x="8143386" y="965645"/>
                </a:cubicBezTo>
                <a:cubicBezTo>
                  <a:pt x="8112904" y="965645"/>
                  <a:pt x="8088194" y="940935"/>
                  <a:pt x="8088194" y="910454"/>
                </a:cubicBezTo>
                <a:cubicBezTo>
                  <a:pt x="8088194" y="879973"/>
                  <a:pt x="8112904" y="855263"/>
                  <a:pt x="8143386" y="855263"/>
                </a:cubicBezTo>
                <a:close/>
                <a:moveTo>
                  <a:pt x="8009752" y="855263"/>
                </a:moveTo>
                <a:cubicBezTo>
                  <a:pt x="8040234" y="855263"/>
                  <a:pt x="8064944" y="879973"/>
                  <a:pt x="8064944" y="910454"/>
                </a:cubicBezTo>
                <a:cubicBezTo>
                  <a:pt x="8064944" y="940935"/>
                  <a:pt x="8040234" y="965645"/>
                  <a:pt x="8009752" y="965645"/>
                </a:cubicBezTo>
                <a:cubicBezTo>
                  <a:pt x="7979270" y="965645"/>
                  <a:pt x="7954560" y="940935"/>
                  <a:pt x="7954560" y="910454"/>
                </a:cubicBezTo>
                <a:cubicBezTo>
                  <a:pt x="7954560" y="879973"/>
                  <a:pt x="7979270" y="855263"/>
                  <a:pt x="8009752" y="855263"/>
                </a:cubicBezTo>
                <a:close/>
                <a:moveTo>
                  <a:pt x="7876117" y="855263"/>
                </a:moveTo>
                <a:cubicBezTo>
                  <a:pt x="7906599" y="855263"/>
                  <a:pt x="7931309" y="879973"/>
                  <a:pt x="7931309" y="910454"/>
                </a:cubicBezTo>
                <a:cubicBezTo>
                  <a:pt x="7931309" y="940935"/>
                  <a:pt x="7906599" y="965645"/>
                  <a:pt x="7876117" y="965645"/>
                </a:cubicBezTo>
                <a:cubicBezTo>
                  <a:pt x="7845635" y="965645"/>
                  <a:pt x="7820925" y="940935"/>
                  <a:pt x="7820925" y="910454"/>
                </a:cubicBezTo>
                <a:cubicBezTo>
                  <a:pt x="7820925" y="879973"/>
                  <a:pt x="7845635" y="855263"/>
                  <a:pt x="7876117" y="855263"/>
                </a:cubicBezTo>
                <a:close/>
                <a:moveTo>
                  <a:pt x="7745822" y="855263"/>
                </a:moveTo>
                <a:cubicBezTo>
                  <a:pt x="7776304" y="855263"/>
                  <a:pt x="7801014" y="879973"/>
                  <a:pt x="7801014" y="910454"/>
                </a:cubicBezTo>
                <a:cubicBezTo>
                  <a:pt x="7801014" y="940935"/>
                  <a:pt x="7776304" y="965645"/>
                  <a:pt x="7745822" y="965645"/>
                </a:cubicBezTo>
                <a:cubicBezTo>
                  <a:pt x="7715340" y="965645"/>
                  <a:pt x="7690630" y="940935"/>
                  <a:pt x="7690630" y="910454"/>
                </a:cubicBezTo>
                <a:cubicBezTo>
                  <a:pt x="7690630" y="879973"/>
                  <a:pt x="7715340" y="855263"/>
                  <a:pt x="7745822" y="855263"/>
                </a:cubicBezTo>
                <a:close/>
                <a:moveTo>
                  <a:pt x="7608849" y="855263"/>
                </a:moveTo>
                <a:cubicBezTo>
                  <a:pt x="7639331" y="855263"/>
                  <a:pt x="7664041" y="879973"/>
                  <a:pt x="7664041" y="910454"/>
                </a:cubicBezTo>
                <a:cubicBezTo>
                  <a:pt x="7664041" y="940935"/>
                  <a:pt x="7639331" y="965645"/>
                  <a:pt x="7608849" y="965645"/>
                </a:cubicBezTo>
                <a:cubicBezTo>
                  <a:pt x="7578367" y="965645"/>
                  <a:pt x="7553657" y="940935"/>
                  <a:pt x="7553657" y="910454"/>
                </a:cubicBezTo>
                <a:cubicBezTo>
                  <a:pt x="7553657" y="879973"/>
                  <a:pt x="7578367" y="855263"/>
                  <a:pt x="7608849" y="855263"/>
                </a:cubicBezTo>
                <a:close/>
                <a:moveTo>
                  <a:pt x="7481895" y="855263"/>
                </a:moveTo>
                <a:cubicBezTo>
                  <a:pt x="7512377" y="855263"/>
                  <a:pt x="7537087" y="879973"/>
                  <a:pt x="7537087" y="910454"/>
                </a:cubicBezTo>
                <a:cubicBezTo>
                  <a:pt x="7537087" y="940935"/>
                  <a:pt x="7512377" y="965645"/>
                  <a:pt x="7481895" y="965645"/>
                </a:cubicBezTo>
                <a:cubicBezTo>
                  <a:pt x="7451413" y="965645"/>
                  <a:pt x="7426703" y="940935"/>
                  <a:pt x="7426703" y="910454"/>
                </a:cubicBezTo>
                <a:cubicBezTo>
                  <a:pt x="7426703" y="879973"/>
                  <a:pt x="7451413" y="855263"/>
                  <a:pt x="7481895" y="855263"/>
                </a:cubicBezTo>
                <a:close/>
                <a:moveTo>
                  <a:pt x="7341578" y="855263"/>
                </a:moveTo>
                <a:cubicBezTo>
                  <a:pt x="7372060" y="855263"/>
                  <a:pt x="7396770" y="879973"/>
                  <a:pt x="7396770" y="910454"/>
                </a:cubicBezTo>
                <a:cubicBezTo>
                  <a:pt x="7396770" y="940935"/>
                  <a:pt x="7372060" y="965645"/>
                  <a:pt x="7341578" y="965645"/>
                </a:cubicBezTo>
                <a:cubicBezTo>
                  <a:pt x="7311096" y="965645"/>
                  <a:pt x="7286386" y="940935"/>
                  <a:pt x="7286386" y="910454"/>
                </a:cubicBezTo>
                <a:cubicBezTo>
                  <a:pt x="7286386" y="879973"/>
                  <a:pt x="7311096" y="855263"/>
                  <a:pt x="7341578" y="855263"/>
                </a:cubicBezTo>
                <a:close/>
                <a:moveTo>
                  <a:pt x="7211285" y="855263"/>
                </a:moveTo>
                <a:cubicBezTo>
                  <a:pt x="7241767" y="855263"/>
                  <a:pt x="7266477" y="879973"/>
                  <a:pt x="7266477" y="910454"/>
                </a:cubicBezTo>
                <a:cubicBezTo>
                  <a:pt x="7266477" y="940935"/>
                  <a:pt x="7241767" y="965645"/>
                  <a:pt x="7211285" y="965645"/>
                </a:cubicBezTo>
                <a:cubicBezTo>
                  <a:pt x="7180803" y="965645"/>
                  <a:pt x="7156093" y="940935"/>
                  <a:pt x="7156093" y="910454"/>
                </a:cubicBezTo>
                <a:cubicBezTo>
                  <a:pt x="7156093" y="879973"/>
                  <a:pt x="7180803" y="855263"/>
                  <a:pt x="7211285" y="855263"/>
                </a:cubicBezTo>
                <a:close/>
                <a:moveTo>
                  <a:pt x="7080993" y="855263"/>
                </a:moveTo>
                <a:cubicBezTo>
                  <a:pt x="7111475" y="855263"/>
                  <a:pt x="7136185" y="879973"/>
                  <a:pt x="7136185" y="910454"/>
                </a:cubicBezTo>
                <a:cubicBezTo>
                  <a:pt x="7136185" y="940935"/>
                  <a:pt x="7111475" y="965645"/>
                  <a:pt x="7080993" y="965645"/>
                </a:cubicBezTo>
                <a:cubicBezTo>
                  <a:pt x="7050511" y="965645"/>
                  <a:pt x="7025801" y="940935"/>
                  <a:pt x="7025801" y="910454"/>
                </a:cubicBezTo>
                <a:cubicBezTo>
                  <a:pt x="7025801" y="879973"/>
                  <a:pt x="7050511" y="855263"/>
                  <a:pt x="7080993" y="855263"/>
                </a:cubicBezTo>
                <a:close/>
                <a:moveTo>
                  <a:pt x="6947357" y="855263"/>
                </a:moveTo>
                <a:cubicBezTo>
                  <a:pt x="6977839" y="855263"/>
                  <a:pt x="7002549" y="879973"/>
                  <a:pt x="7002549" y="910454"/>
                </a:cubicBezTo>
                <a:cubicBezTo>
                  <a:pt x="7002549" y="940935"/>
                  <a:pt x="6977839" y="965645"/>
                  <a:pt x="6947357" y="965645"/>
                </a:cubicBezTo>
                <a:cubicBezTo>
                  <a:pt x="6916875" y="965645"/>
                  <a:pt x="6892165" y="940935"/>
                  <a:pt x="6892165" y="910454"/>
                </a:cubicBezTo>
                <a:cubicBezTo>
                  <a:pt x="6892165" y="879973"/>
                  <a:pt x="6916875" y="855263"/>
                  <a:pt x="6947357" y="855263"/>
                </a:cubicBezTo>
                <a:close/>
                <a:moveTo>
                  <a:pt x="6817063" y="855263"/>
                </a:moveTo>
                <a:cubicBezTo>
                  <a:pt x="6847545" y="855263"/>
                  <a:pt x="6872255" y="879973"/>
                  <a:pt x="6872255" y="910454"/>
                </a:cubicBezTo>
                <a:cubicBezTo>
                  <a:pt x="6872255" y="940935"/>
                  <a:pt x="6847545" y="965645"/>
                  <a:pt x="6817063" y="965645"/>
                </a:cubicBezTo>
                <a:cubicBezTo>
                  <a:pt x="6786581" y="965645"/>
                  <a:pt x="6761871" y="940935"/>
                  <a:pt x="6761871" y="910454"/>
                </a:cubicBezTo>
                <a:cubicBezTo>
                  <a:pt x="6761871" y="879973"/>
                  <a:pt x="6786581" y="855263"/>
                  <a:pt x="6817063" y="855263"/>
                </a:cubicBezTo>
                <a:close/>
                <a:moveTo>
                  <a:pt x="6683430" y="855263"/>
                </a:moveTo>
                <a:cubicBezTo>
                  <a:pt x="6713912" y="855263"/>
                  <a:pt x="6738622" y="879973"/>
                  <a:pt x="6738622" y="910454"/>
                </a:cubicBezTo>
                <a:cubicBezTo>
                  <a:pt x="6738622" y="940935"/>
                  <a:pt x="6713912" y="965645"/>
                  <a:pt x="6683430" y="965645"/>
                </a:cubicBezTo>
                <a:cubicBezTo>
                  <a:pt x="6652948" y="965645"/>
                  <a:pt x="6628238" y="940935"/>
                  <a:pt x="6628238" y="910454"/>
                </a:cubicBezTo>
                <a:cubicBezTo>
                  <a:pt x="6628238" y="879973"/>
                  <a:pt x="6652948" y="855263"/>
                  <a:pt x="6683430" y="855263"/>
                </a:cubicBezTo>
                <a:close/>
                <a:moveTo>
                  <a:pt x="6553135" y="855263"/>
                </a:moveTo>
                <a:cubicBezTo>
                  <a:pt x="6583617" y="855263"/>
                  <a:pt x="6608327" y="879973"/>
                  <a:pt x="6608327" y="910454"/>
                </a:cubicBezTo>
                <a:cubicBezTo>
                  <a:pt x="6608327" y="940935"/>
                  <a:pt x="6583617" y="965645"/>
                  <a:pt x="6553135" y="965645"/>
                </a:cubicBezTo>
                <a:cubicBezTo>
                  <a:pt x="6522653" y="965645"/>
                  <a:pt x="6497943" y="940935"/>
                  <a:pt x="6497943" y="910454"/>
                </a:cubicBezTo>
                <a:cubicBezTo>
                  <a:pt x="6497943" y="879973"/>
                  <a:pt x="6522653" y="855263"/>
                  <a:pt x="6553135" y="855263"/>
                </a:cubicBezTo>
                <a:close/>
                <a:moveTo>
                  <a:pt x="6419502" y="855263"/>
                </a:moveTo>
                <a:cubicBezTo>
                  <a:pt x="6449984" y="855263"/>
                  <a:pt x="6474694" y="879973"/>
                  <a:pt x="6474694" y="910454"/>
                </a:cubicBezTo>
                <a:cubicBezTo>
                  <a:pt x="6474694" y="940935"/>
                  <a:pt x="6449984" y="965645"/>
                  <a:pt x="6419502" y="965645"/>
                </a:cubicBezTo>
                <a:cubicBezTo>
                  <a:pt x="6389020" y="965645"/>
                  <a:pt x="6364310" y="940935"/>
                  <a:pt x="6364310" y="910454"/>
                </a:cubicBezTo>
                <a:cubicBezTo>
                  <a:pt x="6364310" y="879973"/>
                  <a:pt x="6389020" y="855263"/>
                  <a:pt x="6419502" y="855263"/>
                </a:cubicBezTo>
                <a:close/>
                <a:moveTo>
                  <a:pt x="6289206" y="855263"/>
                </a:moveTo>
                <a:cubicBezTo>
                  <a:pt x="6319688" y="855263"/>
                  <a:pt x="6344398" y="879973"/>
                  <a:pt x="6344398" y="910454"/>
                </a:cubicBezTo>
                <a:cubicBezTo>
                  <a:pt x="6344398" y="940935"/>
                  <a:pt x="6319688" y="965645"/>
                  <a:pt x="6289206" y="965645"/>
                </a:cubicBezTo>
                <a:cubicBezTo>
                  <a:pt x="6258724" y="965645"/>
                  <a:pt x="6234014" y="940935"/>
                  <a:pt x="6234014" y="910454"/>
                </a:cubicBezTo>
                <a:cubicBezTo>
                  <a:pt x="6234014" y="879973"/>
                  <a:pt x="6258724" y="855263"/>
                  <a:pt x="6289206" y="855263"/>
                </a:cubicBezTo>
                <a:close/>
                <a:moveTo>
                  <a:pt x="6155571" y="855263"/>
                </a:moveTo>
                <a:cubicBezTo>
                  <a:pt x="6186053" y="855263"/>
                  <a:pt x="6210763" y="879973"/>
                  <a:pt x="6210763" y="910454"/>
                </a:cubicBezTo>
                <a:cubicBezTo>
                  <a:pt x="6210763" y="940935"/>
                  <a:pt x="6186053" y="965645"/>
                  <a:pt x="6155571" y="965645"/>
                </a:cubicBezTo>
                <a:cubicBezTo>
                  <a:pt x="6125089" y="965645"/>
                  <a:pt x="6100379" y="940935"/>
                  <a:pt x="6100379" y="910454"/>
                </a:cubicBezTo>
                <a:cubicBezTo>
                  <a:pt x="6100379" y="879973"/>
                  <a:pt x="6125089" y="855263"/>
                  <a:pt x="6155571" y="855263"/>
                </a:cubicBezTo>
                <a:close/>
                <a:moveTo>
                  <a:pt x="6021938" y="855263"/>
                </a:moveTo>
                <a:cubicBezTo>
                  <a:pt x="6052420" y="855263"/>
                  <a:pt x="6077130" y="879973"/>
                  <a:pt x="6077130" y="910454"/>
                </a:cubicBezTo>
                <a:cubicBezTo>
                  <a:pt x="6077130" y="940935"/>
                  <a:pt x="6052420" y="965645"/>
                  <a:pt x="6021938" y="965645"/>
                </a:cubicBezTo>
                <a:cubicBezTo>
                  <a:pt x="5991456" y="965645"/>
                  <a:pt x="5966746" y="940935"/>
                  <a:pt x="5966746" y="910454"/>
                </a:cubicBezTo>
                <a:cubicBezTo>
                  <a:pt x="5966746" y="879973"/>
                  <a:pt x="5991456" y="855263"/>
                  <a:pt x="6021938" y="855263"/>
                </a:cubicBezTo>
                <a:close/>
                <a:moveTo>
                  <a:pt x="5884961" y="855263"/>
                </a:moveTo>
                <a:cubicBezTo>
                  <a:pt x="5915443" y="855263"/>
                  <a:pt x="5940153" y="879973"/>
                  <a:pt x="5940153" y="910454"/>
                </a:cubicBezTo>
                <a:cubicBezTo>
                  <a:pt x="5940153" y="940935"/>
                  <a:pt x="5915443" y="965645"/>
                  <a:pt x="5884961" y="965645"/>
                </a:cubicBezTo>
                <a:cubicBezTo>
                  <a:pt x="5854479" y="965645"/>
                  <a:pt x="5829769" y="940935"/>
                  <a:pt x="5829769" y="910454"/>
                </a:cubicBezTo>
                <a:cubicBezTo>
                  <a:pt x="5829769" y="879973"/>
                  <a:pt x="5854479" y="855263"/>
                  <a:pt x="5884961" y="855263"/>
                </a:cubicBezTo>
                <a:close/>
                <a:moveTo>
                  <a:pt x="5754668" y="855263"/>
                </a:moveTo>
                <a:cubicBezTo>
                  <a:pt x="5785150" y="855263"/>
                  <a:pt x="5809860" y="879973"/>
                  <a:pt x="5809860" y="910454"/>
                </a:cubicBezTo>
                <a:cubicBezTo>
                  <a:pt x="5809860" y="940935"/>
                  <a:pt x="5785150" y="965645"/>
                  <a:pt x="5754668" y="965645"/>
                </a:cubicBezTo>
                <a:cubicBezTo>
                  <a:pt x="5724186" y="965645"/>
                  <a:pt x="5699476" y="940935"/>
                  <a:pt x="5699476" y="910454"/>
                </a:cubicBezTo>
                <a:cubicBezTo>
                  <a:pt x="5699476" y="879973"/>
                  <a:pt x="5724186" y="855263"/>
                  <a:pt x="5754668" y="855263"/>
                </a:cubicBezTo>
                <a:close/>
                <a:moveTo>
                  <a:pt x="5621034" y="855263"/>
                </a:moveTo>
                <a:cubicBezTo>
                  <a:pt x="5651516" y="855263"/>
                  <a:pt x="5676226" y="879973"/>
                  <a:pt x="5676226" y="910454"/>
                </a:cubicBezTo>
                <a:cubicBezTo>
                  <a:pt x="5676226" y="940935"/>
                  <a:pt x="5651516" y="965645"/>
                  <a:pt x="5621034" y="965645"/>
                </a:cubicBezTo>
                <a:cubicBezTo>
                  <a:pt x="5590552" y="965645"/>
                  <a:pt x="5565842" y="940935"/>
                  <a:pt x="5565842" y="910454"/>
                </a:cubicBezTo>
                <a:cubicBezTo>
                  <a:pt x="5565842" y="879973"/>
                  <a:pt x="5590552" y="855263"/>
                  <a:pt x="5621034" y="855263"/>
                </a:cubicBezTo>
                <a:close/>
                <a:moveTo>
                  <a:pt x="5487399" y="855263"/>
                </a:moveTo>
                <a:cubicBezTo>
                  <a:pt x="5517881" y="855263"/>
                  <a:pt x="5542591" y="879973"/>
                  <a:pt x="5542591" y="910454"/>
                </a:cubicBezTo>
                <a:cubicBezTo>
                  <a:pt x="5542591" y="940935"/>
                  <a:pt x="5517881" y="965645"/>
                  <a:pt x="5487399" y="965645"/>
                </a:cubicBezTo>
                <a:cubicBezTo>
                  <a:pt x="5456917" y="965645"/>
                  <a:pt x="5432207" y="940935"/>
                  <a:pt x="5432207" y="910454"/>
                </a:cubicBezTo>
                <a:cubicBezTo>
                  <a:pt x="5432207" y="879973"/>
                  <a:pt x="5456917" y="855263"/>
                  <a:pt x="5487399" y="855263"/>
                </a:cubicBezTo>
                <a:close/>
                <a:moveTo>
                  <a:pt x="5357105" y="855263"/>
                </a:moveTo>
                <a:cubicBezTo>
                  <a:pt x="5387587" y="855263"/>
                  <a:pt x="5412297" y="879973"/>
                  <a:pt x="5412297" y="910454"/>
                </a:cubicBezTo>
                <a:cubicBezTo>
                  <a:pt x="5412297" y="940935"/>
                  <a:pt x="5387587" y="965645"/>
                  <a:pt x="5357105" y="965645"/>
                </a:cubicBezTo>
                <a:cubicBezTo>
                  <a:pt x="5326623" y="965645"/>
                  <a:pt x="5301913" y="940935"/>
                  <a:pt x="5301913" y="910454"/>
                </a:cubicBezTo>
                <a:cubicBezTo>
                  <a:pt x="5301913" y="879973"/>
                  <a:pt x="5326623" y="855263"/>
                  <a:pt x="5357105" y="855263"/>
                </a:cubicBezTo>
                <a:close/>
                <a:moveTo>
                  <a:pt x="5223472" y="855263"/>
                </a:moveTo>
                <a:cubicBezTo>
                  <a:pt x="5253954" y="855263"/>
                  <a:pt x="5278664" y="879973"/>
                  <a:pt x="5278664" y="910454"/>
                </a:cubicBezTo>
                <a:cubicBezTo>
                  <a:pt x="5278664" y="940935"/>
                  <a:pt x="5253954" y="965645"/>
                  <a:pt x="5223472" y="965645"/>
                </a:cubicBezTo>
                <a:cubicBezTo>
                  <a:pt x="5192990" y="965645"/>
                  <a:pt x="5168280" y="940935"/>
                  <a:pt x="5168280" y="910454"/>
                </a:cubicBezTo>
                <a:cubicBezTo>
                  <a:pt x="5168280" y="879973"/>
                  <a:pt x="5192990" y="855263"/>
                  <a:pt x="5223472" y="855263"/>
                </a:cubicBezTo>
                <a:close/>
                <a:moveTo>
                  <a:pt x="5093178" y="855263"/>
                </a:moveTo>
                <a:cubicBezTo>
                  <a:pt x="5123660" y="855263"/>
                  <a:pt x="5148370" y="879973"/>
                  <a:pt x="5148370" y="910454"/>
                </a:cubicBezTo>
                <a:cubicBezTo>
                  <a:pt x="5148370" y="940935"/>
                  <a:pt x="5123660" y="965645"/>
                  <a:pt x="5093178" y="965645"/>
                </a:cubicBezTo>
                <a:cubicBezTo>
                  <a:pt x="5062696" y="965645"/>
                  <a:pt x="5037986" y="940935"/>
                  <a:pt x="5037986" y="910454"/>
                </a:cubicBezTo>
                <a:cubicBezTo>
                  <a:pt x="5037986" y="879973"/>
                  <a:pt x="5062696" y="855263"/>
                  <a:pt x="5093178" y="855263"/>
                </a:cubicBezTo>
                <a:close/>
                <a:moveTo>
                  <a:pt x="4161076" y="855263"/>
                </a:moveTo>
                <a:cubicBezTo>
                  <a:pt x="4191558" y="855263"/>
                  <a:pt x="4216268" y="879973"/>
                  <a:pt x="4216268" y="910454"/>
                </a:cubicBezTo>
                <a:cubicBezTo>
                  <a:pt x="4216268" y="940935"/>
                  <a:pt x="4191558" y="965645"/>
                  <a:pt x="4161076" y="965645"/>
                </a:cubicBezTo>
                <a:cubicBezTo>
                  <a:pt x="4130594" y="965645"/>
                  <a:pt x="4105884" y="940935"/>
                  <a:pt x="4105884" y="910454"/>
                </a:cubicBezTo>
                <a:cubicBezTo>
                  <a:pt x="4105884" y="879973"/>
                  <a:pt x="4130594" y="855263"/>
                  <a:pt x="4161076" y="855263"/>
                </a:cubicBezTo>
                <a:close/>
                <a:moveTo>
                  <a:pt x="3633218" y="855263"/>
                </a:moveTo>
                <a:cubicBezTo>
                  <a:pt x="3663700" y="855263"/>
                  <a:pt x="3688410" y="879973"/>
                  <a:pt x="3688410" y="910454"/>
                </a:cubicBezTo>
                <a:cubicBezTo>
                  <a:pt x="3688410" y="940935"/>
                  <a:pt x="3663700" y="965645"/>
                  <a:pt x="3633218" y="965645"/>
                </a:cubicBezTo>
                <a:cubicBezTo>
                  <a:pt x="3602736" y="965645"/>
                  <a:pt x="3578026" y="940935"/>
                  <a:pt x="3578026" y="910454"/>
                </a:cubicBezTo>
                <a:cubicBezTo>
                  <a:pt x="3578026" y="879973"/>
                  <a:pt x="3602736" y="855263"/>
                  <a:pt x="3633218" y="855263"/>
                </a:cubicBezTo>
                <a:close/>
                <a:moveTo>
                  <a:pt x="3499586" y="855263"/>
                </a:moveTo>
                <a:cubicBezTo>
                  <a:pt x="3530068" y="855263"/>
                  <a:pt x="3554778" y="879973"/>
                  <a:pt x="3554778" y="910454"/>
                </a:cubicBezTo>
                <a:cubicBezTo>
                  <a:pt x="3554778" y="940935"/>
                  <a:pt x="3530068" y="965645"/>
                  <a:pt x="3499586" y="965645"/>
                </a:cubicBezTo>
                <a:cubicBezTo>
                  <a:pt x="3469104" y="965645"/>
                  <a:pt x="3444394" y="940935"/>
                  <a:pt x="3444394" y="910454"/>
                </a:cubicBezTo>
                <a:cubicBezTo>
                  <a:pt x="3444394" y="879973"/>
                  <a:pt x="3469104" y="855263"/>
                  <a:pt x="3499586" y="855263"/>
                </a:cubicBezTo>
                <a:close/>
                <a:moveTo>
                  <a:pt x="3369290" y="855263"/>
                </a:moveTo>
                <a:cubicBezTo>
                  <a:pt x="3399772" y="855263"/>
                  <a:pt x="3424482" y="879973"/>
                  <a:pt x="3424482" y="910454"/>
                </a:cubicBezTo>
                <a:cubicBezTo>
                  <a:pt x="3424482" y="940935"/>
                  <a:pt x="3399772" y="965645"/>
                  <a:pt x="3369290" y="965645"/>
                </a:cubicBezTo>
                <a:cubicBezTo>
                  <a:pt x="3338808" y="965645"/>
                  <a:pt x="3314098" y="940935"/>
                  <a:pt x="3314098" y="910454"/>
                </a:cubicBezTo>
                <a:cubicBezTo>
                  <a:pt x="3314098" y="879973"/>
                  <a:pt x="3338808" y="855263"/>
                  <a:pt x="3369290" y="855263"/>
                </a:cubicBezTo>
                <a:close/>
                <a:moveTo>
                  <a:pt x="2834849" y="855263"/>
                </a:moveTo>
                <a:cubicBezTo>
                  <a:pt x="2865329" y="855263"/>
                  <a:pt x="2890040" y="879973"/>
                  <a:pt x="2890040" y="910454"/>
                </a:cubicBezTo>
                <a:cubicBezTo>
                  <a:pt x="2890040" y="940935"/>
                  <a:pt x="2865329" y="965645"/>
                  <a:pt x="2834849" y="965645"/>
                </a:cubicBezTo>
                <a:cubicBezTo>
                  <a:pt x="2804367" y="965645"/>
                  <a:pt x="2779655" y="940935"/>
                  <a:pt x="2779655" y="910454"/>
                </a:cubicBezTo>
                <a:cubicBezTo>
                  <a:pt x="2779655" y="879973"/>
                  <a:pt x="2804367" y="855263"/>
                  <a:pt x="2834849" y="855263"/>
                </a:cubicBezTo>
                <a:close/>
                <a:moveTo>
                  <a:pt x="2707895" y="855263"/>
                </a:moveTo>
                <a:cubicBezTo>
                  <a:pt x="2738377" y="855263"/>
                  <a:pt x="2763087" y="879973"/>
                  <a:pt x="2763087" y="910454"/>
                </a:cubicBezTo>
                <a:cubicBezTo>
                  <a:pt x="2763087" y="940935"/>
                  <a:pt x="2738377" y="965645"/>
                  <a:pt x="2707895" y="965645"/>
                </a:cubicBezTo>
                <a:cubicBezTo>
                  <a:pt x="2677411" y="965645"/>
                  <a:pt x="2652702" y="940935"/>
                  <a:pt x="2652702" y="910454"/>
                </a:cubicBezTo>
                <a:cubicBezTo>
                  <a:pt x="2652702" y="879973"/>
                  <a:pt x="2677411" y="855263"/>
                  <a:pt x="2707895" y="855263"/>
                </a:cubicBezTo>
                <a:close/>
                <a:moveTo>
                  <a:pt x="2570919" y="855263"/>
                </a:moveTo>
                <a:cubicBezTo>
                  <a:pt x="2601400" y="855263"/>
                  <a:pt x="2626110" y="879973"/>
                  <a:pt x="2626110" y="910454"/>
                </a:cubicBezTo>
                <a:cubicBezTo>
                  <a:pt x="2626110" y="940935"/>
                  <a:pt x="2601400" y="965645"/>
                  <a:pt x="2570919" y="965645"/>
                </a:cubicBezTo>
                <a:cubicBezTo>
                  <a:pt x="2540436" y="965645"/>
                  <a:pt x="2515724" y="940935"/>
                  <a:pt x="2515724" y="910454"/>
                </a:cubicBezTo>
                <a:cubicBezTo>
                  <a:pt x="2515724" y="879973"/>
                  <a:pt x="2540436" y="855263"/>
                  <a:pt x="2570919" y="855263"/>
                </a:cubicBezTo>
                <a:close/>
                <a:moveTo>
                  <a:pt x="2303651" y="855263"/>
                </a:moveTo>
                <a:cubicBezTo>
                  <a:pt x="2334134" y="855263"/>
                  <a:pt x="2358843" y="879973"/>
                  <a:pt x="2358843" y="910454"/>
                </a:cubicBezTo>
                <a:cubicBezTo>
                  <a:pt x="2358843" y="940935"/>
                  <a:pt x="2334134" y="965645"/>
                  <a:pt x="2303651" y="965645"/>
                </a:cubicBezTo>
                <a:cubicBezTo>
                  <a:pt x="2273169" y="965645"/>
                  <a:pt x="2248461" y="940935"/>
                  <a:pt x="2248461" y="910454"/>
                </a:cubicBezTo>
                <a:cubicBezTo>
                  <a:pt x="2248461" y="879973"/>
                  <a:pt x="2273169" y="855263"/>
                  <a:pt x="2303651" y="855263"/>
                </a:cubicBezTo>
                <a:close/>
                <a:moveTo>
                  <a:pt x="2173362" y="855263"/>
                </a:moveTo>
                <a:cubicBezTo>
                  <a:pt x="2203845" y="855263"/>
                  <a:pt x="2228554" y="879973"/>
                  <a:pt x="2228554" y="910454"/>
                </a:cubicBezTo>
                <a:cubicBezTo>
                  <a:pt x="2228554" y="940935"/>
                  <a:pt x="2203845" y="965645"/>
                  <a:pt x="2173362" y="965645"/>
                </a:cubicBezTo>
                <a:cubicBezTo>
                  <a:pt x="2142879" y="965645"/>
                  <a:pt x="2118170" y="940935"/>
                  <a:pt x="2118170" y="910454"/>
                </a:cubicBezTo>
                <a:cubicBezTo>
                  <a:pt x="2118170" y="879973"/>
                  <a:pt x="2142879" y="855263"/>
                  <a:pt x="2173362" y="855263"/>
                </a:cubicBezTo>
                <a:close/>
                <a:moveTo>
                  <a:pt x="2039725" y="855263"/>
                </a:moveTo>
                <a:cubicBezTo>
                  <a:pt x="2070208" y="855263"/>
                  <a:pt x="2094919" y="879973"/>
                  <a:pt x="2094919" y="910454"/>
                </a:cubicBezTo>
                <a:cubicBezTo>
                  <a:pt x="2094919" y="940935"/>
                  <a:pt x="2070208" y="965645"/>
                  <a:pt x="2039725" y="965645"/>
                </a:cubicBezTo>
                <a:cubicBezTo>
                  <a:pt x="2009244" y="965645"/>
                  <a:pt x="1984533" y="940935"/>
                  <a:pt x="1984533" y="910454"/>
                </a:cubicBezTo>
                <a:cubicBezTo>
                  <a:pt x="1984533" y="879973"/>
                  <a:pt x="2009244" y="855263"/>
                  <a:pt x="2039725" y="855263"/>
                </a:cubicBezTo>
                <a:close/>
                <a:moveTo>
                  <a:pt x="1909428" y="855263"/>
                </a:moveTo>
                <a:cubicBezTo>
                  <a:pt x="1939911" y="855263"/>
                  <a:pt x="1964620" y="879973"/>
                  <a:pt x="1964620" y="910454"/>
                </a:cubicBezTo>
                <a:cubicBezTo>
                  <a:pt x="1964620" y="940935"/>
                  <a:pt x="1939911" y="965645"/>
                  <a:pt x="1909428" y="965645"/>
                </a:cubicBezTo>
                <a:cubicBezTo>
                  <a:pt x="1878945" y="965645"/>
                  <a:pt x="1854234" y="940935"/>
                  <a:pt x="1854234" y="910454"/>
                </a:cubicBezTo>
                <a:cubicBezTo>
                  <a:pt x="1854234" y="879973"/>
                  <a:pt x="1878945" y="855263"/>
                  <a:pt x="1909428" y="855263"/>
                </a:cubicBezTo>
                <a:close/>
                <a:moveTo>
                  <a:pt x="1779130" y="855263"/>
                </a:moveTo>
                <a:cubicBezTo>
                  <a:pt x="1809614" y="855263"/>
                  <a:pt x="1834324" y="879973"/>
                  <a:pt x="1834324" y="910454"/>
                </a:cubicBezTo>
                <a:cubicBezTo>
                  <a:pt x="1834324" y="940935"/>
                  <a:pt x="1809614" y="965645"/>
                  <a:pt x="1779130" y="965645"/>
                </a:cubicBezTo>
                <a:cubicBezTo>
                  <a:pt x="1748649" y="965645"/>
                  <a:pt x="1723937" y="940935"/>
                  <a:pt x="1723937" y="910454"/>
                </a:cubicBezTo>
                <a:cubicBezTo>
                  <a:pt x="1723937" y="879973"/>
                  <a:pt x="1748649" y="855263"/>
                  <a:pt x="1779130" y="855263"/>
                </a:cubicBezTo>
                <a:close/>
                <a:moveTo>
                  <a:pt x="1645495" y="855263"/>
                </a:moveTo>
                <a:cubicBezTo>
                  <a:pt x="1675980" y="855263"/>
                  <a:pt x="1700693" y="879973"/>
                  <a:pt x="1700693" y="910454"/>
                </a:cubicBezTo>
                <a:cubicBezTo>
                  <a:pt x="1700693" y="940935"/>
                  <a:pt x="1675980" y="965645"/>
                  <a:pt x="1645495" y="965645"/>
                </a:cubicBezTo>
                <a:cubicBezTo>
                  <a:pt x="1615015" y="965645"/>
                  <a:pt x="1590303" y="940935"/>
                  <a:pt x="1590303" y="910454"/>
                </a:cubicBezTo>
                <a:cubicBezTo>
                  <a:pt x="1590303" y="879973"/>
                  <a:pt x="1615015" y="855263"/>
                  <a:pt x="1645495" y="855263"/>
                </a:cubicBezTo>
                <a:close/>
                <a:moveTo>
                  <a:pt x="1515206" y="855263"/>
                </a:moveTo>
                <a:cubicBezTo>
                  <a:pt x="1545685" y="855263"/>
                  <a:pt x="1570391" y="879973"/>
                  <a:pt x="1570391" y="910454"/>
                </a:cubicBezTo>
                <a:cubicBezTo>
                  <a:pt x="1570391" y="940935"/>
                  <a:pt x="1545685" y="965645"/>
                  <a:pt x="1515206" y="965645"/>
                </a:cubicBezTo>
                <a:cubicBezTo>
                  <a:pt x="1484723" y="965645"/>
                  <a:pt x="1460009" y="940935"/>
                  <a:pt x="1460009" y="910454"/>
                </a:cubicBezTo>
                <a:cubicBezTo>
                  <a:pt x="1460009" y="879973"/>
                  <a:pt x="1484723" y="855263"/>
                  <a:pt x="1515206" y="855263"/>
                </a:cubicBezTo>
                <a:close/>
                <a:moveTo>
                  <a:pt x="1381566" y="855263"/>
                </a:moveTo>
                <a:cubicBezTo>
                  <a:pt x="1412046" y="855263"/>
                  <a:pt x="1436758" y="879973"/>
                  <a:pt x="1436758" y="910454"/>
                </a:cubicBezTo>
                <a:cubicBezTo>
                  <a:pt x="1436758" y="940935"/>
                  <a:pt x="1412046" y="965645"/>
                  <a:pt x="1381566" y="965645"/>
                </a:cubicBezTo>
                <a:cubicBezTo>
                  <a:pt x="1351086" y="965645"/>
                  <a:pt x="1326375" y="940935"/>
                  <a:pt x="1326375" y="910454"/>
                </a:cubicBezTo>
                <a:cubicBezTo>
                  <a:pt x="1326375" y="879973"/>
                  <a:pt x="1351086" y="855263"/>
                  <a:pt x="1381566" y="855263"/>
                </a:cubicBezTo>
                <a:close/>
                <a:moveTo>
                  <a:pt x="1251271" y="855263"/>
                </a:moveTo>
                <a:cubicBezTo>
                  <a:pt x="1281752" y="855263"/>
                  <a:pt x="1306464" y="879973"/>
                  <a:pt x="1306464" y="910454"/>
                </a:cubicBezTo>
                <a:cubicBezTo>
                  <a:pt x="1306464" y="940935"/>
                  <a:pt x="1281752" y="965645"/>
                  <a:pt x="1251271" y="965645"/>
                </a:cubicBezTo>
                <a:cubicBezTo>
                  <a:pt x="1220788" y="965645"/>
                  <a:pt x="1196078" y="940935"/>
                  <a:pt x="1196078" y="910454"/>
                </a:cubicBezTo>
                <a:cubicBezTo>
                  <a:pt x="1196078" y="879973"/>
                  <a:pt x="1220788" y="855263"/>
                  <a:pt x="1251271" y="855263"/>
                </a:cubicBezTo>
                <a:close/>
                <a:moveTo>
                  <a:pt x="1117634" y="855263"/>
                </a:moveTo>
                <a:cubicBezTo>
                  <a:pt x="1148117" y="855263"/>
                  <a:pt x="1172828" y="879973"/>
                  <a:pt x="1172828" y="910454"/>
                </a:cubicBezTo>
                <a:cubicBezTo>
                  <a:pt x="1172828" y="940935"/>
                  <a:pt x="1148117" y="965645"/>
                  <a:pt x="1117634" y="965645"/>
                </a:cubicBezTo>
                <a:cubicBezTo>
                  <a:pt x="1087150" y="965645"/>
                  <a:pt x="1062440" y="940935"/>
                  <a:pt x="1062440" y="910454"/>
                </a:cubicBezTo>
                <a:cubicBezTo>
                  <a:pt x="1062440" y="879973"/>
                  <a:pt x="1087150" y="855263"/>
                  <a:pt x="1117634" y="855263"/>
                </a:cubicBezTo>
                <a:close/>
                <a:moveTo>
                  <a:pt x="980654" y="855263"/>
                </a:moveTo>
                <a:cubicBezTo>
                  <a:pt x="1011137" y="855263"/>
                  <a:pt x="1035848" y="879973"/>
                  <a:pt x="1035848" y="910454"/>
                </a:cubicBezTo>
                <a:cubicBezTo>
                  <a:pt x="1035848" y="940935"/>
                  <a:pt x="1011137" y="965645"/>
                  <a:pt x="980654" y="965645"/>
                </a:cubicBezTo>
                <a:cubicBezTo>
                  <a:pt x="950172" y="965645"/>
                  <a:pt x="925460" y="940935"/>
                  <a:pt x="925460" y="910454"/>
                </a:cubicBezTo>
                <a:cubicBezTo>
                  <a:pt x="925460" y="879973"/>
                  <a:pt x="950172" y="855263"/>
                  <a:pt x="980654" y="855263"/>
                </a:cubicBezTo>
                <a:close/>
                <a:moveTo>
                  <a:pt x="847016" y="855263"/>
                </a:moveTo>
                <a:cubicBezTo>
                  <a:pt x="877497" y="855263"/>
                  <a:pt x="902209" y="879973"/>
                  <a:pt x="902209" y="910454"/>
                </a:cubicBezTo>
                <a:cubicBezTo>
                  <a:pt x="902209" y="940935"/>
                  <a:pt x="877497" y="965645"/>
                  <a:pt x="847016" y="965645"/>
                </a:cubicBezTo>
                <a:cubicBezTo>
                  <a:pt x="816533" y="965645"/>
                  <a:pt x="791816" y="940935"/>
                  <a:pt x="791816" y="910454"/>
                </a:cubicBezTo>
                <a:cubicBezTo>
                  <a:pt x="791816" y="879973"/>
                  <a:pt x="816533" y="855263"/>
                  <a:pt x="847016" y="855263"/>
                </a:cubicBezTo>
                <a:close/>
                <a:moveTo>
                  <a:pt x="716709" y="855263"/>
                </a:moveTo>
                <a:cubicBezTo>
                  <a:pt x="747196" y="855263"/>
                  <a:pt x="771907" y="879973"/>
                  <a:pt x="771907" y="910454"/>
                </a:cubicBezTo>
                <a:cubicBezTo>
                  <a:pt x="771907" y="940935"/>
                  <a:pt x="747196" y="965645"/>
                  <a:pt x="716709" y="965645"/>
                </a:cubicBezTo>
                <a:cubicBezTo>
                  <a:pt x="686233" y="965645"/>
                  <a:pt x="661522" y="940935"/>
                  <a:pt x="661522" y="910454"/>
                </a:cubicBezTo>
                <a:cubicBezTo>
                  <a:pt x="661522" y="879973"/>
                  <a:pt x="686233" y="855263"/>
                  <a:pt x="716709" y="855263"/>
                </a:cubicBezTo>
                <a:close/>
                <a:moveTo>
                  <a:pt x="583074" y="855263"/>
                </a:moveTo>
                <a:cubicBezTo>
                  <a:pt x="613557" y="855263"/>
                  <a:pt x="638268" y="879973"/>
                  <a:pt x="638268" y="910454"/>
                </a:cubicBezTo>
                <a:cubicBezTo>
                  <a:pt x="638268" y="940935"/>
                  <a:pt x="613557" y="965645"/>
                  <a:pt x="583074" y="965645"/>
                </a:cubicBezTo>
                <a:cubicBezTo>
                  <a:pt x="552591" y="965645"/>
                  <a:pt x="527881" y="940935"/>
                  <a:pt x="527881" y="910454"/>
                </a:cubicBezTo>
                <a:cubicBezTo>
                  <a:pt x="527881" y="879973"/>
                  <a:pt x="552591" y="855263"/>
                  <a:pt x="583074" y="855263"/>
                </a:cubicBezTo>
                <a:close/>
                <a:moveTo>
                  <a:pt x="9867273" y="855260"/>
                </a:moveTo>
                <a:cubicBezTo>
                  <a:pt x="9897755" y="855260"/>
                  <a:pt x="9922465" y="879970"/>
                  <a:pt x="9922465" y="910451"/>
                </a:cubicBezTo>
                <a:cubicBezTo>
                  <a:pt x="9922465" y="940932"/>
                  <a:pt x="9897755" y="965642"/>
                  <a:pt x="9867273" y="965642"/>
                </a:cubicBezTo>
                <a:cubicBezTo>
                  <a:pt x="9836791" y="965642"/>
                  <a:pt x="9812081" y="940932"/>
                  <a:pt x="9812081" y="910451"/>
                </a:cubicBezTo>
                <a:cubicBezTo>
                  <a:pt x="9812081" y="879970"/>
                  <a:pt x="9836791" y="855260"/>
                  <a:pt x="9867273" y="855260"/>
                </a:cubicBezTo>
                <a:close/>
                <a:moveTo>
                  <a:pt x="9733637" y="855260"/>
                </a:moveTo>
                <a:cubicBezTo>
                  <a:pt x="9764119" y="855260"/>
                  <a:pt x="9788829" y="879970"/>
                  <a:pt x="9788829" y="910451"/>
                </a:cubicBezTo>
                <a:cubicBezTo>
                  <a:pt x="9788829" y="940932"/>
                  <a:pt x="9764119" y="965642"/>
                  <a:pt x="9733637" y="965642"/>
                </a:cubicBezTo>
                <a:cubicBezTo>
                  <a:pt x="9703155" y="965642"/>
                  <a:pt x="9678445" y="940932"/>
                  <a:pt x="9678445" y="910451"/>
                </a:cubicBezTo>
                <a:cubicBezTo>
                  <a:pt x="9678445" y="879970"/>
                  <a:pt x="9703155" y="855260"/>
                  <a:pt x="9733637" y="855260"/>
                </a:cubicBezTo>
                <a:close/>
                <a:moveTo>
                  <a:pt x="9603343" y="855260"/>
                </a:moveTo>
                <a:cubicBezTo>
                  <a:pt x="9633825" y="855260"/>
                  <a:pt x="9658535" y="879970"/>
                  <a:pt x="9658535" y="910451"/>
                </a:cubicBezTo>
                <a:cubicBezTo>
                  <a:pt x="9658535" y="940932"/>
                  <a:pt x="9633825" y="965642"/>
                  <a:pt x="9603343" y="965642"/>
                </a:cubicBezTo>
                <a:cubicBezTo>
                  <a:pt x="9572861" y="965642"/>
                  <a:pt x="9548151" y="940932"/>
                  <a:pt x="9548151" y="910451"/>
                </a:cubicBezTo>
                <a:cubicBezTo>
                  <a:pt x="9548151" y="879970"/>
                  <a:pt x="9572861" y="855260"/>
                  <a:pt x="9603343" y="855260"/>
                </a:cubicBezTo>
                <a:close/>
                <a:moveTo>
                  <a:pt x="449429" y="855260"/>
                </a:moveTo>
                <a:cubicBezTo>
                  <a:pt x="479910" y="855260"/>
                  <a:pt x="504621" y="879970"/>
                  <a:pt x="504621" y="910451"/>
                </a:cubicBezTo>
                <a:cubicBezTo>
                  <a:pt x="504621" y="940932"/>
                  <a:pt x="479910" y="965642"/>
                  <a:pt x="449429" y="965642"/>
                </a:cubicBezTo>
                <a:cubicBezTo>
                  <a:pt x="418945" y="965642"/>
                  <a:pt x="394234" y="940932"/>
                  <a:pt x="394234" y="910451"/>
                </a:cubicBezTo>
                <a:cubicBezTo>
                  <a:pt x="394234" y="879970"/>
                  <a:pt x="418945" y="855260"/>
                  <a:pt x="449429" y="855260"/>
                </a:cubicBezTo>
                <a:close/>
                <a:moveTo>
                  <a:pt x="319132" y="855260"/>
                </a:moveTo>
                <a:cubicBezTo>
                  <a:pt x="349615" y="855260"/>
                  <a:pt x="374326" y="879970"/>
                  <a:pt x="374326" y="910451"/>
                </a:cubicBezTo>
                <a:cubicBezTo>
                  <a:pt x="374326" y="940932"/>
                  <a:pt x="349615" y="965642"/>
                  <a:pt x="319132" y="965642"/>
                </a:cubicBezTo>
                <a:cubicBezTo>
                  <a:pt x="288649" y="965642"/>
                  <a:pt x="263940" y="940932"/>
                  <a:pt x="263940" y="910451"/>
                </a:cubicBezTo>
                <a:cubicBezTo>
                  <a:pt x="263940" y="879970"/>
                  <a:pt x="288649" y="855260"/>
                  <a:pt x="319132" y="855260"/>
                </a:cubicBezTo>
                <a:close/>
                <a:moveTo>
                  <a:pt x="185499" y="855260"/>
                </a:moveTo>
                <a:cubicBezTo>
                  <a:pt x="215981" y="855260"/>
                  <a:pt x="240690" y="879970"/>
                  <a:pt x="240690" y="910451"/>
                </a:cubicBezTo>
                <a:cubicBezTo>
                  <a:pt x="240690" y="940932"/>
                  <a:pt x="215981" y="965642"/>
                  <a:pt x="185499" y="965642"/>
                </a:cubicBezTo>
                <a:cubicBezTo>
                  <a:pt x="155018" y="965642"/>
                  <a:pt x="130308" y="940932"/>
                  <a:pt x="130308" y="910451"/>
                </a:cubicBezTo>
                <a:cubicBezTo>
                  <a:pt x="130308" y="879970"/>
                  <a:pt x="155018" y="855260"/>
                  <a:pt x="185499" y="855260"/>
                </a:cubicBezTo>
                <a:close/>
                <a:moveTo>
                  <a:pt x="9733637" y="724970"/>
                </a:moveTo>
                <a:cubicBezTo>
                  <a:pt x="9764119" y="724970"/>
                  <a:pt x="9788829" y="749680"/>
                  <a:pt x="9788829" y="780161"/>
                </a:cubicBezTo>
                <a:cubicBezTo>
                  <a:pt x="9788829" y="810642"/>
                  <a:pt x="9764119" y="835352"/>
                  <a:pt x="9733637" y="835352"/>
                </a:cubicBezTo>
                <a:cubicBezTo>
                  <a:pt x="9703155" y="835352"/>
                  <a:pt x="9678445" y="810642"/>
                  <a:pt x="9678445" y="780161"/>
                </a:cubicBezTo>
                <a:cubicBezTo>
                  <a:pt x="9678445" y="749680"/>
                  <a:pt x="9703155" y="724970"/>
                  <a:pt x="9733637" y="724970"/>
                </a:cubicBezTo>
                <a:close/>
                <a:moveTo>
                  <a:pt x="9603344" y="724970"/>
                </a:moveTo>
                <a:cubicBezTo>
                  <a:pt x="9633826" y="724970"/>
                  <a:pt x="9658536" y="749680"/>
                  <a:pt x="9658536" y="780161"/>
                </a:cubicBezTo>
                <a:cubicBezTo>
                  <a:pt x="9658536" y="810642"/>
                  <a:pt x="9633826" y="835352"/>
                  <a:pt x="9603344" y="835352"/>
                </a:cubicBezTo>
                <a:cubicBezTo>
                  <a:pt x="9572862" y="835352"/>
                  <a:pt x="9548152" y="810642"/>
                  <a:pt x="9548152" y="780161"/>
                </a:cubicBezTo>
                <a:cubicBezTo>
                  <a:pt x="9548152" y="749680"/>
                  <a:pt x="9572862" y="724970"/>
                  <a:pt x="9603344" y="724970"/>
                </a:cubicBezTo>
                <a:close/>
                <a:moveTo>
                  <a:pt x="9469710" y="724970"/>
                </a:moveTo>
                <a:cubicBezTo>
                  <a:pt x="9500192" y="724970"/>
                  <a:pt x="9524902" y="749680"/>
                  <a:pt x="9524902" y="780161"/>
                </a:cubicBezTo>
                <a:cubicBezTo>
                  <a:pt x="9524902" y="810642"/>
                  <a:pt x="9500192" y="835352"/>
                  <a:pt x="9469710" y="835352"/>
                </a:cubicBezTo>
                <a:cubicBezTo>
                  <a:pt x="9439228" y="835352"/>
                  <a:pt x="9414518" y="810642"/>
                  <a:pt x="9414518" y="780161"/>
                </a:cubicBezTo>
                <a:cubicBezTo>
                  <a:pt x="9414518" y="749680"/>
                  <a:pt x="9439228" y="724970"/>
                  <a:pt x="9469710" y="724970"/>
                </a:cubicBezTo>
                <a:close/>
                <a:moveTo>
                  <a:pt x="9336075" y="724970"/>
                </a:moveTo>
                <a:cubicBezTo>
                  <a:pt x="9366557" y="724970"/>
                  <a:pt x="9391267" y="749680"/>
                  <a:pt x="9391267" y="780161"/>
                </a:cubicBezTo>
                <a:cubicBezTo>
                  <a:pt x="9391267" y="810642"/>
                  <a:pt x="9366557" y="835352"/>
                  <a:pt x="9336075" y="835352"/>
                </a:cubicBezTo>
                <a:cubicBezTo>
                  <a:pt x="9305593" y="835352"/>
                  <a:pt x="9280883" y="810642"/>
                  <a:pt x="9280883" y="780161"/>
                </a:cubicBezTo>
                <a:cubicBezTo>
                  <a:pt x="9280883" y="749680"/>
                  <a:pt x="9305593" y="724970"/>
                  <a:pt x="9336075" y="724970"/>
                </a:cubicBezTo>
                <a:close/>
                <a:moveTo>
                  <a:pt x="9199100" y="724970"/>
                </a:moveTo>
                <a:cubicBezTo>
                  <a:pt x="9229582" y="724970"/>
                  <a:pt x="9254292" y="749680"/>
                  <a:pt x="9254292" y="780161"/>
                </a:cubicBezTo>
                <a:cubicBezTo>
                  <a:pt x="9254292" y="810642"/>
                  <a:pt x="9229582" y="835352"/>
                  <a:pt x="9199100" y="835352"/>
                </a:cubicBezTo>
                <a:cubicBezTo>
                  <a:pt x="9168618" y="835352"/>
                  <a:pt x="9143908" y="810642"/>
                  <a:pt x="9143908" y="780161"/>
                </a:cubicBezTo>
                <a:cubicBezTo>
                  <a:pt x="9143908" y="749680"/>
                  <a:pt x="9168618" y="724970"/>
                  <a:pt x="9199100" y="724970"/>
                </a:cubicBezTo>
                <a:close/>
                <a:moveTo>
                  <a:pt x="9068806" y="724970"/>
                </a:moveTo>
                <a:cubicBezTo>
                  <a:pt x="9099288" y="724970"/>
                  <a:pt x="9123998" y="749680"/>
                  <a:pt x="9123998" y="780161"/>
                </a:cubicBezTo>
                <a:cubicBezTo>
                  <a:pt x="9123998" y="810642"/>
                  <a:pt x="9099288" y="835352"/>
                  <a:pt x="9068806" y="835352"/>
                </a:cubicBezTo>
                <a:cubicBezTo>
                  <a:pt x="9038324" y="835352"/>
                  <a:pt x="9013614" y="810642"/>
                  <a:pt x="9013614" y="780161"/>
                </a:cubicBezTo>
                <a:cubicBezTo>
                  <a:pt x="9013614" y="749680"/>
                  <a:pt x="9038324" y="724970"/>
                  <a:pt x="9068806" y="724970"/>
                </a:cubicBezTo>
                <a:close/>
                <a:moveTo>
                  <a:pt x="8935170" y="724970"/>
                </a:moveTo>
                <a:cubicBezTo>
                  <a:pt x="8965652" y="724970"/>
                  <a:pt x="8990362" y="749680"/>
                  <a:pt x="8990362" y="780161"/>
                </a:cubicBezTo>
                <a:cubicBezTo>
                  <a:pt x="8990362" y="810642"/>
                  <a:pt x="8965652" y="835352"/>
                  <a:pt x="8935170" y="835352"/>
                </a:cubicBezTo>
                <a:cubicBezTo>
                  <a:pt x="8904688" y="835352"/>
                  <a:pt x="8879978" y="810642"/>
                  <a:pt x="8879978" y="780161"/>
                </a:cubicBezTo>
                <a:cubicBezTo>
                  <a:pt x="8879978" y="749680"/>
                  <a:pt x="8904688" y="724970"/>
                  <a:pt x="8935170" y="724970"/>
                </a:cubicBezTo>
                <a:close/>
                <a:moveTo>
                  <a:pt x="8801536" y="724970"/>
                </a:moveTo>
                <a:cubicBezTo>
                  <a:pt x="8832018" y="724970"/>
                  <a:pt x="8856728" y="749680"/>
                  <a:pt x="8856728" y="780161"/>
                </a:cubicBezTo>
                <a:cubicBezTo>
                  <a:pt x="8856728" y="810642"/>
                  <a:pt x="8832018" y="835352"/>
                  <a:pt x="8801536" y="835352"/>
                </a:cubicBezTo>
                <a:cubicBezTo>
                  <a:pt x="8771054" y="835352"/>
                  <a:pt x="8746344" y="810642"/>
                  <a:pt x="8746344" y="780161"/>
                </a:cubicBezTo>
                <a:cubicBezTo>
                  <a:pt x="8746344" y="749680"/>
                  <a:pt x="8771054" y="724970"/>
                  <a:pt x="8801536" y="724970"/>
                </a:cubicBezTo>
                <a:close/>
                <a:moveTo>
                  <a:pt x="8671243" y="724970"/>
                </a:moveTo>
                <a:cubicBezTo>
                  <a:pt x="8701725" y="724970"/>
                  <a:pt x="8726435" y="749680"/>
                  <a:pt x="8726435" y="780161"/>
                </a:cubicBezTo>
                <a:cubicBezTo>
                  <a:pt x="8726435" y="810642"/>
                  <a:pt x="8701725" y="835352"/>
                  <a:pt x="8671243" y="835352"/>
                </a:cubicBezTo>
                <a:cubicBezTo>
                  <a:pt x="8640761" y="835352"/>
                  <a:pt x="8616051" y="810642"/>
                  <a:pt x="8616051" y="780161"/>
                </a:cubicBezTo>
                <a:cubicBezTo>
                  <a:pt x="8616051" y="749680"/>
                  <a:pt x="8640761" y="724970"/>
                  <a:pt x="8671243" y="724970"/>
                </a:cubicBezTo>
                <a:close/>
                <a:moveTo>
                  <a:pt x="8537609" y="724970"/>
                </a:moveTo>
                <a:cubicBezTo>
                  <a:pt x="8568091" y="724970"/>
                  <a:pt x="8592801" y="749680"/>
                  <a:pt x="8592801" y="780161"/>
                </a:cubicBezTo>
                <a:cubicBezTo>
                  <a:pt x="8592801" y="810642"/>
                  <a:pt x="8568091" y="835352"/>
                  <a:pt x="8537609" y="835352"/>
                </a:cubicBezTo>
                <a:cubicBezTo>
                  <a:pt x="8507127" y="835352"/>
                  <a:pt x="8482417" y="810642"/>
                  <a:pt x="8482417" y="780161"/>
                </a:cubicBezTo>
                <a:cubicBezTo>
                  <a:pt x="8482417" y="749680"/>
                  <a:pt x="8507127" y="724970"/>
                  <a:pt x="8537609" y="724970"/>
                </a:cubicBezTo>
                <a:close/>
                <a:moveTo>
                  <a:pt x="8407318" y="724970"/>
                </a:moveTo>
                <a:cubicBezTo>
                  <a:pt x="8437800" y="724970"/>
                  <a:pt x="8462510" y="749680"/>
                  <a:pt x="8462510" y="780161"/>
                </a:cubicBezTo>
                <a:cubicBezTo>
                  <a:pt x="8462510" y="810642"/>
                  <a:pt x="8437800" y="835352"/>
                  <a:pt x="8407318" y="835352"/>
                </a:cubicBezTo>
                <a:cubicBezTo>
                  <a:pt x="8376836" y="835352"/>
                  <a:pt x="8352126" y="810642"/>
                  <a:pt x="8352126" y="780161"/>
                </a:cubicBezTo>
                <a:cubicBezTo>
                  <a:pt x="8352126" y="749680"/>
                  <a:pt x="8376836" y="724970"/>
                  <a:pt x="8407318" y="724970"/>
                </a:cubicBezTo>
                <a:close/>
                <a:moveTo>
                  <a:pt x="8273682" y="724970"/>
                </a:moveTo>
                <a:cubicBezTo>
                  <a:pt x="8304164" y="724970"/>
                  <a:pt x="8328874" y="749680"/>
                  <a:pt x="8328874" y="780161"/>
                </a:cubicBezTo>
                <a:cubicBezTo>
                  <a:pt x="8328874" y="810642"/>
                  <a:pt x="8304164" y="835352"/>
                  <a:pt x="8273682" y="835352"/>
                </a:cubicBezTo>
                <a:cubicBezTo>
                  <a:pt x="8243200" y="835352"/>
                  <a:pt x="8218490" y="810642"/>
                  <a:pt x="8218490" y="780161"/>
                </a:cubicBezTo>
                <a:cubicBezTo>
                  <a:pt x="8218490" y="749680"/>
                  <a:pt x="8243200" y="724970"/>
                  <a:pt x="8273682" y="724970"/>
                </a:cubicBezTo>
                <a:close/>
                <a:moveTo>
                  <a:pt x="8143386" y="724970"/>
                </a:moveTo>
                <a:cubicBezTo>
                  <a:pt x="8173868" y="724970"/>
                  <a:pt x="8198578" y="749680"/>
                  <a:pt x="8198578" y="780161"/>
                </a:cubicBezTo>
                <a:cubicBezTo>
                  <a:pt x="8198578" y="810642"/>
                  <a:pt x="8173868" y="835352"/>
                  <a:pt x="8143386" y="835352"/>
                </a:cubicBezTo>
                <a:cubicBezTo>
                  <a:pt x="8112904" y="835352"/>
                  <a:pt x="8088194" y="810642"/>
                  <a:pt x="8088194" y="780161"/>
                </a:cubicBezTo>
                <a:cubicBezTo>
                  <a:pt x="8088194" y="749680"/>
                  <a:pt x="8112904" y="724970"/>
                  <a:pt x="8143386" y="724970"/>
                </a:cubicBezTo>
                <a:close/>
                <a:moveTo>
                  <a:pt x="8009753" y="724970"/>
                </a:moveTo>
                <a:cubicBezTo>
                  <a:pt x="8040235" y="724970"/>
                  <a:pt x="8064945" y="749680"/>
                  <a:pt x="8064945" y="780161"/>
                </a:cubicBezTo>
                <a:cubicBezTo>
                  <a:pt x="8064945" y="810642"/>
                  <a:pt x="8040235" y="835352"/>
                  <a:pt x="8009753" y="835352"/>
                </a:cubicBezTo>
                <a:cubicBezTo>
                  <a:pt x="7979271" y="835352"/>
                  <a:pt x="7954561" y="810642"/>
                  <a:pt x="7954561" y="780161"/>
                </a:cubicBezTo>
                <a:cubicBezTo>
                  <a:pt x="7954561" y="749680"/>
                  <a:pt x="7979271" y="724970"/>
                  <a:pt x="8009753" y="724970"/>
                </a:cubicBezTo>
                <a:close/>
                <a:moveTo>
                  <a:pt x="7876118" y="724970"/>
                </a:moveTo>
                <a:cubicBezTo>
                  <a:pt x="7906600" y="724970"/>
                  <a:pt x="7931310" y="749680"/>
                  <a:pt x="7931310" y="780161"/>
                </a:cubicBezTo>
                <a:cubicBezTo>
                  <a:pt x="7931310" y="810642"/>
                  <a:pt x="7906600" y="835352"/>
                  <a:pt x="7876118" y="835352"/>
                </a:cubicBezTo>
                <a:cubicBezTo>
                  <a:pt x="7845636" y="835352"/>
                  <a:pt x="7820926" y="810642"/>
                  <a:pt x="7820926" y="780161"/>
                </a:cubicBezTo>
                <a:cubicBezTo>
                  <a:pt x="7820926" y="749680"/>
                  <a:pt x="7845636" y="724970"/>
                  <a:pt x="7876118" y="724970"/>
                </a:cubicBezTo>
                <a:close/>
                <a:moveTo>
                  <a:pt x="7745824" y="724970"/>
                </a:moveTo>
                <a:cubicBezTo>
                  <a:pt x="7776306" y="724970"/>
                  <a:pt x="7801016" y="749680"/>
                  <a:pt x="7801016" y="780161"/>
                </a:cubicBezTo>
                <a:cubicBezTo>
                  <a:pt x="7801016" y="810642"/>
                  <a:pt x="7776306" y="835352"/>
                  <a:pt x="7745824" y="835352"/>
                </a:cubicBezTo>
                <a:cubicBezTo>
                  <a:pt x="7715342" y="835352"/>
                  <a:pt x="7690632" y="810642"/>
                  <a:pt x="7690632" y="780161"/>
                </a:cubicBezTo>
                <a:cubicBezTo>
                  <a:pt x="7690632" y="749680"/>
                  <a:pt x="7715342" y="724970"/>
                  <a:pt x="7745824" y="724970"/>
                </a:cubicBezTo>
                <a:close/>
                <a:moveTo>
                  <a:pt x="7608850" y="724970"/>
                </a:moveTo>
                <a:cubicBezTo>
                  <a:pt x="7639332" y="724970"/>
                  <a:pt x="7664042" y="749680"/>
                  <a:pt x="7664042" y="780161"/>
                </a:cubicBezTo>
                <a:cubicBezTo>
                  <a:pt x="7664042" y="810642"/>
                  <a:pt x="7639332" y="835352"/>
                  <a:pt x="7608850" y="835352"/>
                </a:cubicBezTo>
                <a:cubicBezTo>
                  <a:pt x="7578368" y="835352"/>
                  <a:pt x="7553658" y="810642"/>
                  <a:pt x="7553658" y="780161"/>
                </a:cubicBezTo>
                <a:cubicBezTo>
                  <a:pt x="7553658" y="749680"/>
                  <a:pt x="7578368" y="724970"/>
                  <a:pt x="7608850" y="724970"/>
                </a:cubicBezTo>
                <a:close/>
                <a:moveTo>
                  <a:pt x="7481895" y="724970"/>
                </a:moveTo>
                <a:cubicBezTo>
                  <a:pt x="7512377" y="724970"/>
                  <a:pt x="7537087" y="749680"/>
                  <a:pt x="7537087" y="780161"/>
                </a:cubicBezTo>
                <a:cubicBezTo>
                  <a:pt x="7537087" y="810642"/>
                  <a:pt x="7512377" y="835352"/>
                  <a:pt x="7481895" y="835352"/>
                </a:cubicBezTo>
                <a:cubicBezTo>
                  <a:pt x="7451413" y="835352"/>
                  <a:pt x="7426703" y="810642"/>
                  <a:pt x="7426703" y="780161"/>
                </a:cubicBezTo>
                <a:cubicBezTo>
                  <a:pt x="7426703" y="749680"/>
                  <a:pt x="7451413" y="724970"/>
                  <a:pt x="7481895" y="724970"/>
                </a:cubicBezTo>
                <a:close/>
                <a:moveTo>
                  <a:pt x="7341579" y="724970"/>
                </a:moveTo>
                <a:cubicBezTo>
                  <a:pt x="7372061" y="724970"/>
                  <a:pt x="7396771" y="749680"/>
                  <a:pt x="7396771" y="780161"/>
                </a:cubicBezTo>
                <a:cubicBezTo>
                  <a:pt x="7396771" y="810642"/>
                  <a:pt x="7372061" y="835352"/>
                  <a:pt x="7341579" y="835352"/>
                </a:cubicBezTo>
                <a:cubicBezTo>
                  <a:pt x="7311097" y="835352"/>
                  <a:pt x="7286387" y="810642"/>
                  <a:pt x="7286387" y="780161"/>
                </a:cubicBezTo>
                <a:cubicBezTo>
                  <a:pt x="7286387" y="749680"/>
                  <a:pt x="7311097" y="724970"/>
                  <a:pt x="7341579" y="724970"/>
                </a:cubicBezTo>
                <a:close/>
                <a:moveTo>
                  <a:pt x="7211286" y="724970"/>
                </a:moveTo>
                <a:cubicBezTo>
                  <a:pt x="7241768" y="724970"/>
                  <a:pt x="7266478" y="749680"/>
                  <a:pt x="7266478" y="780161"/>
                </a:cubicBezTo>
                <a:cubicBezTo>
                  <a:pt x="7266478" y="810642"/>
                  <a:pt x="7241768" y="835352"/>
                  <a:pt x="7211286" y="835352"/>
                </a:cubicBezTo>
                <a:cubicBezTo>
                  <a:pt x="7180804" y="835352"/>
                  <a:pt x="7156094" y="810642"/>
                  <a:pt x="7156094" y="780161"/>
                </a:cubicBezTo>
                <a:cubicBezTo>
                  <a:pt x="7156094" y="749680"/>
                  <a:pt x="7180804" y="724970"/>
                  <a:pt x="7211286" y="724970"/>
                </a:cubicBezTo>
                <a:close/>
                <a:moveTo>
                  <a:pt x="7080994" y="724970"/>
                </a:moveTo>
                <a:cubicBezTo>
                  <a:pt x="7111476" y="724970"/>
                  <a:pt x="7136186" y="749680"/>
                  <a:pt x="7136186" y="780161"/>
                </a:cubicBezTo>
                <a:cubicBezTo>
                  <a:pt x="7136186" y="810642"/>
                  <a:pt x="7111476" y="835352"/>
                  <a:pt x="7080994" y="835352"/>
                </a:cubicBezTo>
                <a:cubicBezTo>
                  <a:pt x="7050512" y="835352"/>
                  <a:pt x="7025802" y="810642"/>
                  <a:pt x="7025802" y="780161"/>
                </a:cubicBezTo>
                <a:cubicBezTo>
                  <a:pt x="7025802" y="749680"/>
                  <a:pt x="7050512" y="724970"/>
                  <a:pt x="7080994" y="724970"/>
                </a:cubicBezTo>
                <a:close/>
                <a:moveTo>
                  <a:pt x="6947358" y="724970"/>
                </a:moveTo>
                <a:cubicBezTo>
                  <a:pt x="6977840" y="724970"/>
                  <a:pt x="7002550" y="749680"/>
                  <a:pt x="7002550" y="780161"/>
                </a:cubicBezTo>
                <a:cubicBezTo>
                  <a:pt x="7002550" y="810642"/>
                  <a:pt x="6977840" y="835352"/>
                  <a:pt x="6947358" y="835352"/>
                </a:cubicBezTo>
                <a:cubicBezTo>
                  <a:pt x="6916876" y="835352"/>
                  <a:pt x="6892166" y="810642"/>
                  <a:pt x="6892166" y="780161"/>
                </a:cubicBezTo>
                <a:cubicBezTo>
                  <a:pt x="6892166" y="749680"/>
                  <a:pt x="6916876" y="724970"/>
                  <a:pt x="6947358" y="724970"/>
                </a:cubicBezTo>
                <a:close/>
                <a:moveTo>
                  <a:pt x="6817064" y="724970"/>
                </a:moveTo>
                <a:cubicBezTo>
                  <a:pt x="6847546" y="724970"/>
                  <a:pt x="6872256" y="749680"/>
                  <a:pt x="6872256" y="780161"/>
                </a:cubicBezTo>
                <a:cubicBezTo>
                  <a:pt x="6872256" y="810642"/>
                  <a:pt x="6847546" y="835352"/>
                  <a:pt x="6817064" y="835352"/>
                </a:cubicBezTo>
                <a:cubicBezTo>
                  <a:pt x="6786582" y="835352"/>
                  <a:pt x="6761872" y="810642"/>
                  <a:pt x="6761872" y="780161"/>
                </a:cubicBezTo>
                <a:cubicBezTo>
                  <a:pt x="6761872" y="749680"/>
                  <a:pt x="6786582" y="724970"/>
                  <a:pt x="6817064" y="724970"/>
                </a:cubicBezTo>
                <a:close/>
                <a:moveTo>
                  <a:pt x="6683431" y="724970"/>
                </a:moveTo>
                <a:cubicBezTo>
                  <a:pt x="6713913" y="724970"/>
                  <a:pt x="6738623" y="749680"/>
                  <a:pt x="6738623" y="780161"/>
                </a:cubicBezTo>
                <a:cubicBezTo>
                  <a:pt x="6738623" y="810642"/>
                  <a:pt x="6713913" y="835352"/>
                  <a:pt x="6683431" y="835352"/>
                </a:cubicBezTo>
                <a:cubicBezTo>
                  <a:pt x="6652949" y="835352"/>
                  <a:pt x="6628239" y="810642"/>
                  <a:pt x="6628239" y="780161"/>
                </a:cubicBezTo>
                <a:cubicBezTo>
                  <a:pt x="6628239" y="749680"/>
                  <a:pt x="6652949" y="724970"/>
                  <a:pt x="6683431" y="724970"/>
                </a:cubicBezTo>
                <a:close/>
                <a:moveTo>
                  <a:pt x="6553137" y="724970"/>
                </a:moveTo>
                <a:cubicBezTo>
                  <a:pt x="6583619" y="724970"/>
                  <a:pt x="6608329" y="749680"/>
                  <a:pt x="6608329" y="780161"/>
                </a:cubicBezTo>
                <a:cubicBezTo>
                  <a:pt x="6608329" y="810642"/>
                  <a:pt x="6583619" y="835352"/>
                  <a:pt x="6553137" y="835352"/>
                </a:cubicBezTo>
                <a:cubicBezTo>
                  <a:pt x="6522655" y="835352"/>
                  <a:pt x="6497945" y="810642"/>
                  <a:pt x="6497945" y="780161"/>
                </a:cubicBezTo>
                <a:cubicBezTo>
                  <a:pt x="6497945" y="749680"/>
                  <a:pt x="6522655" y="724970"/>
                  <a:pt x="6553137" y="724970"/>
                </a:cubicBezTo>
                <a:close/>
                <a:moveTo>
                  <a:pt x="6419503" y="724970"/>
                </a:moveTo>
                <a:cubicBezTo>
                  <a:pt x="6449985" y="724970"/>
                  <a:pt x="6474695" y="749680"/>
                  <a:pt x="6474695" y="780161"/>
                </a:cubicBezTo>
                <a:cubicBezTo>
                  <a:pt x="6474695" y="810642"/>
                  <a:pt x="6449985" y="835352"/>
                  <a:pt x="6419503" y="835352"/>
                </a:cubicBezTo>
                <a:cubicBezTo>
                  <a:pt x="6389021" y="835352"/>
                  <a:pt x="6364311" y="810642"/>
                  <a:pt x="6364311" y="780161"/>
                </a:cubicBezTo>
                <a:cubicBezTo>
                  <a:pt x="6364311" y="749680"/>
                  <a:pt x="6389021" y="724970"/>
                  <a:pt x="6419503" y="724970"/>
                </a:cubicBezTo>
                <a:close/>
                <a:moveTo>
                  <a:pt x="6289207" y="724970"/>
                </a:moveTo>
                <a:cubicBezTo>
                  <a:pt x="6319689" y="724970"/>
                  <a:pt x="6344399" y="749680"/>
                  <a:pt x="6344399" y="780161"/>
                </a:cubicBezTo>
                <a:cubicBezTo>
                  <a:pt x="6344399" y="810642"/>
                  <a:pt x="6319689" y="835352"/>
                  <a:pt x="6289207" y="835352"/>
                </a:cubicBezTo>
                <a:cubicBezTo>
                  <a:pt x="6258725" y="835352"/>
                  <a:pt x="6234015" y="810642"/>
                  <a:pt x="6234015" y="780161"/>
                </a:cubicBezTo>
                <a:cubicBezTo>
                  <a:pt x="6234015" y="749680"/>
                  <a:pt x="6258725" y="724970"/>
                  <a:pt x="6289207" y="724970"/>
                </a:cubicBezTo>
                <a:close/>
                <a:moveTo>
                  <a:pt x="6155573" y="724970"/>
                </a:moveTo>
                <a:cubicBezTo>
                  <a:pt x="6186055" y="724970"/>
                  <a:pt x="6210765" y="749680"/>
                  <a:pt x="6210765" y="780161"/>
                </a:cubicBezTo>
                <a:cubicBezTo>
                  <a:pt x="6210765" y="810642"/>
                  <a:pt x="6186055" y="835352"/>
                  <a:pt x="6155573" y="835352"/>
                </a:cubicBezTo>
                <a:cubicBezTo>
                  <a:pt x="6125091" y="835352"/>
                  <a:pt x="6100381" y="810642"/>
                  <a:pt x="6100381" y="780161"/>
                </a:cubicBezTo>
                <a:cubicBezTo>
                  <a:pt x="6100381" y="749680"/>
                  <a:pt x="6125091" y="724970"/>
                  <a:pt x="6155573" y="724970"/>
                </a:cubicBezTo>
                <a:close/>
                <a:moveTo>
                  <a:pt x="5621035" y="724970"/>
                </a:moveTo>
                <a:cubicBezTo>
                  <a:pt x="5651517" y="724970"/>
                  <a:pt x="5676227" y="749680"/>
                  <a:pt x="5676227" y="780161"/>
                </a:cubicBezTo>
                <a:cubicBezTo>
                  <a:pt x="5676227" y="810642"/>
                  <a:pt x="5651517" y="835352"/>
                  <a:pt x="5621035" y="835352"/>
                </a:cubicBezTo>
                <a:cubicBezTo>
                  <a:pt x="5590553" y="835352"/>
                  <a:pt x="5565843" y="810642"/>
                  <a:pt x="5565843" y="780161"/>
                </a:cubicBezTo>
                <a:cubicBezTo>
                  <a:pt x="5565843" y="749680"/>
                  <a:pt x="5590553" y="724970"/>
                  <a:pt x="5621035" y="724970"/>
                </a:cubicBezTo>
                <a:close/>
                <a:moveTo>
                  <a:pt x="5487399" y="724970"/>
                </a:moveTo>
                <a:cubicBezTo>
                  <a:pt x="5517881" y="724970"/>
                  <a:pt x="5542591" y="749680"/>
                  <a:pt x="5542591" y="780161"/>
                </a:cubicBezTo>
                <a:cubicBezTo>
                  <a:pt x="5542591" y="810642"/>
                  <a:pt x="5517881" y="835352"/>
                  <a:pt x="5487399" y="835352"/>
                </a:cubicBezTo>
                <a:cubicBezTo>
                  <a:pt x="5456917" y="835352"/>
                  <a:pt x="5432207" y="810642"/>
                  <a:pt x="5432207" y="780161"/>
                </a:cubicBezTo>
                <a:cubicBezTo>
                  <a:pt x="5432207" y="749680"/>
                  <a:pt x="5456917" y="724970"/>
                  <a:pt x="5487399" y="724970"/>
                </a:cubicBezTo>
                <a:close/>
                <a:moveTo>
                  <a:pt x="5357106" y="724970"/>
                </a:moveTo>
                <a:cubicBezTo>
                  <a:pt x="5387588" y="724970"/>
                  <a:pt x="5412298" y="749680"/>
                  <a:pt x="5412298" y="780161"/>
                </a:cubicBezTo>
                <a:cubicBezTo>
                  <a:pt x="5412298" y="810642"/>
                  <a:pt x="5387588" y="835352"/>
                  <a:pt x="5357106" y="835352"/>
                </a:cubicBezTo>
                <a:cubicBezTo>
                  <a:pt x="5326624" y="835352"/>
                  <a:pt x="5301914" y="810642"/>
                  <a:pt x="5301914" y="780161"/>
                </a:cubicBezTo>
                <a:cubicBezTo>
                  <a:pt x="5301914" y="749680"/>
                  <a:pt x="5326624" y="724970"/>
                  <a:pt x="5357106" y="724970"/>
                </a:cubicBezTo>
                <a:close/>
                <a:moveTo>
                  <a:pt x="5223473" y="724970"/>
                </a:moveTo>
                <a:cubicBezTo>
                  <a:pt x="5253955" y="724970"/>
                  <a:pt x="5278665" y="749680"/>
                  <a:pt x="5278665" y="780161"/>
                </a:cubicBezTo>
                <a:cubicBezTo>
                  <a:pt x="5278665" y="810642"/>
                  <a:pt x="5253955" y="835352"/>
                  <a:pt x="5223473" y="835352"/>
                </a:cubicBezTo>
                <a:cubicBezTo>
                  <a:pt x="5192991" y="835352"/>
                  <a:pt x="5168281" y="810642"/>
                  <a:pt x="5168281" y="780161"/>
                </a:cubicBezTo>
                <a:cubicBezTo>
                  <a:pt x="5168281" y="749680"/>
                  <a:pt x="5192991" y="724970"/>
                  <a:pt x="5223473" y="724970"/>
                </a:cubicBezTo>
                <a:close/>
                <a:moveTo>
                  <a:pt x="5093178" y="724970"/>
                </a:moveTo>
                <a:cubicBezTo>
                  <a:pt x="5123660" y="724970"/>
                  <a:pt x="5148370" y="749680"/>
                  <a:pt x="5148370" y="780161"/>
                </a:cubicBezTo>
                <a:cubicBezTo>
                  <a:pt x="5148370" y="810642"/>
                  <a:pt x="5123660" y="835352"/>
                  <a:pt x="5093178" y="835352"/>
                </a:cubicBezTo>
                <a:cubicBezTo>
                  <a:pt x="5062696" y="835352"/>
                  <a:pt x="5037986" y="810642"/>
                  <a:pt x="5037986" y="780161"/>
                </a:cubicBezTo>
                <a:cubicBezTo>
                  <a:pt x="5037986" y="749680"/>
                  <a:pt x="5062696" y="724970"/>
                  <a:pt x="5093178" y="724970"/>
                </a:cubicBezTo>
                <a:close/>
                <a:moveTo>
                  <a:pt x="3897148" y="724970"/>
                </a:moveTo>
                <a:cubicBezTo>
                  <a:pt x="3927630" y="724970"/>
                  <a:pt x="3952340" y="749680"/>
                  <a:pt x="3952340" y="780161"/>
                </a:cubicBezTo>
                <a:cubicBezTo>
                  <a:pt x="3952340" y="810642"/>
                  <a:pt x="3927630" y="835352"/>
                  <a:pt x="3897148" y="835352"/>
                </a:cubicBezTo>
                <a:cubicBezTo>
                  <a:pt x="3866666" y="835352"/>
                  <a:pt x="3841956" y="810642"/>
                  <a:pt x="3841956" y="780161"/>
                </a:cubicBezTo>
                <a:cubicBezTo>
                  <a:pt x="3841956" y="749680"/>
                  <a:pt x="3866666" y="724970"/>
                  <a:pt x="3897148" y="724970"/>
                </a:cubicBezTo>
                <a:close/>
                <a:moveTo>
                  <a:pt x="3763514" y="724970"/>
                </a:moveTo>
                <a:cubicBezTo>
                  <a:pt x="3793996" y="724970"/>
                  <a:pt x="3818706" y="749680"/>
                  <a:pt x="3818706" y="780161"/>
                </a:cubicBezTo>
                <a:cubicBezTo>
                  <a:pt x="3818706" y="810642"/>
                  <a:pt x="3793996" y="835352"/>
                  <a:pt x="3763514" y="835352"/>
                </a:cubicBezTo>
                <a:cubicBezTo>
                  <a:pt x="3733032" y="835352"/>
                  <a:pt x="3708322" y="810642"/>
                  <a:pt x="3708322" y="780161"/>
                </a:cubicBezTo>
                <a:cubicBezTo>
                  <a:pt x="3708322" y="749680"/>
                  <a:pt x="3733032" y="724970"/>
                  <a:pt x="3763514" y="724970"/>
                </a:cubicBezTo>
                <a:close/>
                <a:moveTo>
                  <a:pt x="3633221" y="724970"/>
                </a:moveTo>
                <a:cubicBezTo>
                  <a:pt x="3663703" y="724970"/>
                  <a:pt x="3688413" y="749680"/>
                  <a:pt x="3688413" y="780161"/>
                </a:cubicBezTo>
                <a:cubicBezTo>
                  <a:pt x="3688413" y="810642"/>
                  <a:pt x="3663703" y="835352"/>
                  <a:pt x="3633221" y="835352"/>
                </a:cubicBezTo>
                <a:cubicBezTo>
                  <a:pt x="3602739" y="835352"/>
                  <a:pt x="3578029" y="810642"/>
                  <a:pt x="3578029" y="780161"/>
                </a:cubicBezTo>
                <a:cubicBezTo>
                  <a:pt x="3578029" y="749680"/>
                  <a:pt x="3602739" y="724970"/>
                  <a:pt x="3633221" y="724970"/>
                </a:cubicBezTo>
                <a:close/>
                <a:moveTo>
                  <a:pt x="3499586" y="724970"/>
                </a:moveTo>
                <a:cubicBezTo>
                  <a:pt x="3530068" y="724970"/>
                  <a:pt x="3554778" y="749680"/>
                  <a:pt x="3554778" y="780161"/>
                </a:cubicBezTo>
                <a:cubicBezTo>
                  <a:pt x="3554778" y="810642"/>
                  <a:pt x="3530068" y="835352"/>
                  <a:pt x="3499586" y="835352"/>
                </a:cubicBezTo>
                <a:cubicBezTo>
                  <a:pt x="3469104" y="835352"/>
                  <a:pt x="3444394" y="810642"/>
                  <a:pt x="3444394" y="780161"/>
                </a:cubicBezTo>
                <a:cubicBezTo>
                  <a:pt x="3444394" y="749680"/>
                  <a:pt x="3469104" y="724970"/>
                  <a:pt x="3499586" y="724970"/>
                </a:cubicBezTo>
                <a:close/>
                <a:moveTo>
                  <a:pt x="3369292" y="724970"/>
                </a:moveTo>
                <a:cubicBezTo>
                  <a:pt x="3399774" y="724970"/>
                  <a:pt x="3424484" y="749680"/>
                  <a:pt x="3424484" y="780161"/>
                </a:cubicBezTo>
                <a:cubicBezTo>
                  <a:pt x="3424484" y="810642"/>
                  <a:pt x="3399774" y="835352"/>
                  <a:pt x="3369292" y="835352"/>
                </a:cubicBezTo>
                <a:cubicBezTo>
                  <a:pt x="3338810" y="835352"/>
                  <a:pt x="3314100" y="810642"/>
                  <a:pt x="3314100" y="780161"/>
                </a:cubicBezTo>
                <a:cubicBezTo>
                  <a:pt x="3314100" y="749680"/>
                  <a:pt x="3338810" y="724970"/>
                  <a:pt x="3369292" y="724970"/>
                </a:cubicBezTo>
                <a:close/>
                <a:moveTo>
                  <a:pt x="2834856" y="724970"/>
                </a:moveTo>
                <a:cubicBezTo>
                  <a:pt x="2865340" y="724970"/>
                  <a:pt x="2890049" y="749680"/>
                  <a:pt x="2890049" y="780161"/>
                </a:cubicBezTo>
                <a:cubicBezTo>
                  <a:pt x="2890049" y="810642"/>
                  <a:pt x="2865340" y="835352"/>
                  <a:pt x="2834856" y="835352"/>
                </a:cubicBezTo>
                <a:cubicBezTo>
                  <a:pt x="2804376" y="835352"/>
                  <a:pt x="2779665" y="810642"/>
                  <a:pt x="2779665" y="780161"/>
                </a:cubicBezTo>
                <a:cubicBezTo>
                  <a:pt x="2779665" y="749680"/>
                  <a:pt x="2804376" y="724970"/>
                  <a:pt x="2834856" y="724970"/>
                </a:cubicBezTo>
                <a:close/>
                <a:moveTo>
                  <a:pt x="2707901" y="724970"/>
                </a:moveTo>
                <a:cubicBezTo>
                  <a:pt x="2738385" y="724970"/>
                  <a:pt x="2763094" y="749680"/>
                  <a:pt x="2763094" y="780161"/>
                </a:cubicBezTo>
                <a:cubicBezTo>
                  <a:pt x="2763094" y="810642"/>
                  <a:pt x="2738385" y="835352"/>
                  <a:pt x="2707901" y="835352"/>
                </a:cubicBezTo>
                <a:cubicBezTo>
                  <a:pt x="2677420" y="835352"/>
                  <a:pt x="2652711" y="810642"/>
                  <a:pt x="2652711" y="780161"/>
                </a:cubicBezTo>
                <a:cubicBezTo>
                  <a:pt x="2652711" y="749680"/>
                  <a:pt x="2677420" y="724970"/>
                  <a:pt x="2707901" y="724970"/>
                </a:cubicBezTo>
                <a:close/>
                <a:moveTo>
                  <a:pt x="2570929" y="724970"/>
                </a:moveTo>
                <a:cubicBezTo>
                  <a:pt x="2601412" y="724970"/>
                  <a:pt x="2626122" y="749680"/>
                  <a:pt x="2626122" y="780161"/>
                </a:cubicBezTo>
                <a:cubicBezTo>
                  <a:pt x="2626122" y="810642"/>
                  <a:pt x="2601412" y="835352"/>
                  <a:pt x="2570929" y="835352"/>
                </a:cubicBezTo>
                <a:cubicBezTo>
                  <a:pt x="2540446" y="835352"/>
                  <a:pt x="2515735" y="810642"/>
                  <a:pt x="2515735" y="780161"/>
                </a:cubicBezTo>
                <a:cubicBezTo>
                  <a:pt x="2515735" y="749680"/>
                  <a:pt x="2540446" y="724970"/>
                  <a:pt x="2570929" y="724970"/>
                </a:cubicBezTo>
                <a:close/>
                <a:moveTo>
                  <a:pt x="2437294" y="724970"/>
                </a:moveTo>
                <a:cubicBezTo>
                  <a:pt x="2467777" y="724970"/>
                  <a:pt x="2492487" y="749680"/>
                  <a:pt x="2492487" y="780161"/>
                </a:cubicBezTo>
                <a:cubicBezTo>
                  <a:pt x="2492487" y="810642"/>
                  <a:pt x="2467777" y="835352"/>
                  <a:pt x="2437294" y="835352"/>
                </a:cubicBezTo>
                <a:cubicBezTo>
                  <a:pt x="2406815" y="835352"/>
                  <a:pt x="2382104" y="810642"/>
                  <a:pt x="2382104" y="780161"/>
                </a:cubicBezTo>
                <a:cubicBezTo>
                  <a:pt x="2382104" y="749680"/>
                  <a:pt x="2406815" y="724970"/>
                  <a:pt x="2437294" y="724970"/>
                </a:cubicBezTo>
                <a:close/>
                <a:moveTo>
                  <a:pt x="2303662" y="724970"/>
                </a:moveTo>
                <a:cubicBezTo>
                  <a:pt x="2334145" y="724970"/>
                  <a:pt x="2358853" y="749680"/>
                  <a:pt x="2358853" y="780161"/>
                </a:cubicBezTo>
                <a:cubicBezTo>
                  <a:pt x="2358853" y="810642"/>
                  <a:pt x="2334145" y="835352"/>
                  <a:pt x="2303662" y="835352"/>
                </a:cubicBezTo>
                <a:cubicBezTo>
                  <a:pt x="2273180" y="835352"/>
                  <a:pt x="2248471" y="810642"/>
                  <a:pt x="2248471" y="780161"/>
                </a:cubicBezTo>
                <a:cubicBezTo>
                  <a:pt x="2248471" y="749680"/>
                  <a:pt x="2273180" y="724970"/>
                  <a:pt x="2303662" y="724970"/>
                </a:cubicBezTo>
                <a:close/>
                <a:moveTo>
                  <a:pt x="2173371" y="724970"/>
                </a:moveTo>
                <a:cubicBezTo>
                  <a:pt x="2203851" y="724970"/>
                  <a:pt x="2228562" y="749680"/>
                  <a:pt x="2228562" y="780161"/>
                </a:cubicBezTo>
                <a:cubicBezTo>
                  <a:pt x="2228562" y="810642"/>
                  <a:pt x="2203851" y="835352"/>
                  <a:pt x="2173371" y="835352"/>
                </a:cubicBezTo>
                <a:cubicBezTo>
                  <a:pt x="2142888" y="835352"/>
                  <a:pt x="2118177" y="810642"/>
                  <a:pt x="2118177" y="780161"/>
                </a:cubicBezTo>
                <a:cubicBezTo>
                  <a:pt x="2118177" y="749680"/>
                  <a:pt x="2142888" y="724970"/>
                  <a:pt x="2173371" y="724970"/>
                </a:cubicBezTo>
                <a:close/>
                <a:moveTo>
                  <a:pt x="2039733" y="724970"/>
                </a:moveTo>
                <a:cubicBezTo>
                  <a:pt x="2070216" y="724970"/>
                  <a:pt x="2094927" y="749680"/>
                  <a:pt x="2094927" y="780161"/>
                </a:cubicBezTo>
                <a:cubicBezTo>
                  <a:pt x="2094927" y="810642"/>
                  <a:pt x="2070216" y="835352"/>
                  <a:pt x="2039733" y="835352"/>
                </a:cubicBezTo>
                <a:cubicBezTo>
                  <a:pt x="2009252" y="835352"/>
                  <a:pt x="1984539" y="810642"/>
                  <a:pt x="1984539" y="780161"/>
                </a:cubicBezTo>
                <a:cubicBezTo>
                  <a:pt x="1984539" y="749680"/>
                  <a:pt x="2009252" y="724970"/>
                  <a:pt x="2039733" y="724970"/>
                </a:cubicBezTo>
                <a:close/>
                <a:moveTo>
                  <a:pt x="1909436" y="724970"/>
                </a:moveTo>
                <a:cubicBezTo>
                  <a:pt x="1939919" y="724970"/>
                  <a:pt x="1964630" y="749680"/>
                  <a:pt x="1964630" y="780161"/>
                </a:cubicBezTo>
                <a:cubicBezTo>
                  <a:pt x="1964630" y="810642"/>
                  <a:pt x="1939919" y="835352"/>
                  <a:pt x="1909436" y="835352"/>
                </a:cubicBezTo>
                <a:cubicBezTo>
                  <a:pt x="1878955" y="835352"/>
                  <a:pt x="1854243" y="810642"/>
                  <a:pt x="1854243" y="780161"/>
                </a:cubicBezTo>
                <a:cubicBezTo>
                  <a:pt x="1854243" y="749680"/>
                  <a:pt x="1878955" y="724970"/>
                  <a:pt x="1909436" y="724970"/>
                </a:cubicBezTo>
                <a:close/>
                <a:moveTo>
                  <a:pt x="1779142" y="724970"/>
                </a:moveTo>
                <a:cubicBezTo>
                  <a:pt x="1809623" y="724970"/>
                  <a:pt x="1834335" y="749680"/>
                  <a:pt x="1834335" y="780161"/>
                </a:cubicBezTo>
                <a:cubicBezTo>
                  <a:pt x="1834335" y="810642"/>
                  <a:pt x="1809623" y="835352"/>
                  <a:pt x="1779142" y="835352"/>
                </a:cubicBezTo>
                <a:cubicBezTo>
                  <a:pt x="1748660" y="835352"/>
                  <a:pt x="1723947" y="810642"/>
                  <a:pt x="1723947" y="780161"/>
                </a:cubicBezTo>
                <a:cubicBezTo>
                  <a:pt x="1723947" y="749680"/>
                  <a:pt x="1748660" y="724970"/>
                  <a:pt x="1779142" y="724970"/>
                </a:cubicBezTo>
                <a:close/>
                <a:moveTo>
                  <a:pt x="1645501" y="724970"/>
                </a:moveTo>
                <a:cubicBezTo>
                  <a:pt x="1675988" y="724970"/>
                  <a:pt x="1700699" y="749680"/>
                  <a:pt x="1700699" y="780161"/>
                </a:cubicBezTo>
                <a:cubicBezTo>
                  <a:pt x="1700699" y="810642"/>
                  <a:pt x="1675988" y="835352"/>
                  <a:pt x="1645501" y="835352"/>
                </a:cubicBezTo>
                <a:cubicBezTo>
                  <a:pt x="1615024" y="835352"/>
                  <a:pt x="1590310" y="810642"/>
                  <a:pt x="1590310" y="780161"/>
                </a:cubicBezTo>
                <a:cubicBezTo>
                  <a:pt x="1590310" y="749680"/>
                  <a:pt x="1615024" y="724970"/>
                  <a:pt x="1645501" y="724970"/>
                </a:cubicBezTo>
                <a:close/>
                <a:moveTo>
                  <a:pt x="1515213" y="724970"/>
                </a:moveTo>
                <a:cubicBezTo>
                  <a:pt x="1545692" y="724970"/>
                  <a:pt x="1570399" y="749680"/>
                  <a:pt x="1570399" y="780161"/>
                </a:cubicBezTo>
                <a:cubicBezTo>
                  <a:pt x="1570399" y="810642"/>
                  <a:pt x="1545692" y="835352"/>
                  <a:pt x="1515213" y="835352"/>
                </a:cubicBezTo>
                <a:cubicBezTo>
                  <a:pt x="1484730" y="835352"/>
                  <a:pt x="1460016" y="810642"/>
                  <a:pt x="1460016" y="780161"/>
                </a:cubicBezTo>
                <a:cubicBezTo>
                  <a:pt x="1460016" y="749680"/>
                  <a:pt x="1484730" y="724970"/>
                  <a:pt x="1515213" y="724970"/>
                </a:cubicBezTo>
                <a:close/>
                <a:moveTo>
                  <a:pt x="1381573" y="724970"/>
                </a:moveTo>
                <a:cubicBezTo>
                  <a:pt x="1412052" y="724970"/>
                  <a:pt x="1436767" y="749680"/>
                  <a:pt x="1436767" y="780161"/>
                </a:cubicBezTo>
                <a:cubicBezTo>
                  <a:pt x="1436767" y="810642"/>
                  <a:pt x="1412052" y="835352"/>
                  <a:pt x="1381573" y="835352"/>
                </a:cubicBezTo>
                <a:cubicBezTo>
                  <a:pt x="1351096" y="835352"/>
                  <a:pt x="1326381" y="810642"/>
                  <a:pt x="1326381" y="780161"/>
                </a:cubicBezTo>
                <a:cubicBezTo>
                  <a:pt x="1326381" y="749680"/>
                  <a:pt x="1351096" y="724970"/>
                  <a:pt x="1381573" y="724970"/>
                </a:cubicBezTo>
                <a:close/>
                <a:moveTo>
                  <a:pt x="1251282" y="724970"/>
                </a:moveTo>
                <a:cubicBezTo>
                  <a:pt x="1281764" y="724970"/>
                  <a:pt x="1306475" y="749680"/>
                  <a:pt x="1306475" y="780161"/>
                </a:cubicBezTo>
                <a:cubicBezTo>
                  <a:pt x="1306475" y="810642"/>
                  <a:pt x="1281764" y="835352"/>
                  <a:pt x="1251282" y="835352"/>
                </a:cubicBezTo>
                <a:cubicBezTo>
                  <a:pt x="1220800" y="835352"/>
                  <a:pt x="1196089" y="810642"/>
                  <a:pt x="1196089" y="780161"/>
                </a:cubicBezTo>
                <a:cubicBezTo>
                  <a:pt x="1196089" y="749680"/>
                  <a:pt x="1220800" y="724970"/>
                  <a:pt x="1251282" y="724970"/>
                </a:cubicBezTo>
                <a:close/>
                <a:moveTo>
                  <a:pt x="1117642" y="724970"/>
                </a:moveTo>
                <a:cubicBezTo>
                  <a:pt x="1148126" y="724970"/>
                  <a:pt x="1172836" y="749680"/>
                  <a:pt x="1172836" y="780161"/>
                </a:cubicBezTo>
                <a:cubicBezTo>
                  <a:pt x="1172836" y="810642"/>
                  <a:pt x="1148126" y="835352"/>
                  <a:pt x="1117642" y="835352"/>
                </a:cubicBezTo>
                <a:cubicBezTo>
                  <a:pt x="1087161" y="835352"/>
                  <a:pt x="1062448" y="810642"/>
                  <a:pt x="1062448" y="780161"/>
                </a:cubicBezTo>
                <a:cubicBezTo>
                  <a:pt x="1062448" y="749680"/>
                  <a:pt x="1087161" y="724970"/>
                  <a:pt x="1117642" y="724970"/>
                </a:cubicBezTo>
                <a:close/>
                <a:moveTo>
                  <a:pt x="980664" y="724970"/>
                </a:moveTo>
                <a:cubicBezTo>
                  <a:pt x="1011146" y="724970"/>
                  <a:pt x="1035857" y="749680"/>
                  <a:pt x="1035857" y="780161"/>
                </a:cubicBezTo>
                <a:cubicBezTo>
                  <a:pt x="1035857" y="810642"/>
                  <a:pt x="1011146" y="835352"/>
                  <a:pt x="980664" y="835352"/>
                </a:cubicBezTo>
                <a:cubicBezTo>
                  <a:pt x="950180" y="835352"/>
                  <a:pt x="925471" y="810642"/>
                  <a:pt x="925471" y="780161"/>
                </a:cubicBezTo>
                <a:cubicBezTo>
                  <a:pt x="925471" y="749680"/>
                  <a:pt x="950180" y="724970"/>
                  <a:pt x="980664" y="724970"/>
                </a:cubicBezTo>
                <a:close/>
                <a:moveTo>
                  <a:pt x="847022" y="724970"/>
                </a:moveTo>
                <a:cubicBezTo>
                  <a:pt x="877506" y="724970"/>
                  <a:pt x="902217" y="749680"/>
                  <a:pt x="902217" y="780161"/>
                </a:cubicBezTo>
                <a:cubicBezTo>
                  <a:pt x="902217" y="810642"/>
                  <a:pt x="877506" y="835352"/>
                  <a:pt x="847022" y="835352"/>
                </a:cubicBezTo>
                <a:cubicBezTo>
                  <a:pt x="816540" y="835352"/>
                  <a:pt x="791823" y="810642"/>
                  <a:pt x="791823" y="780161"/>
                </a:cubicBezTo>
                <a:cubicBezTo>
                  <a:pt x="791823" y="749680"/>
                  <a:pt x="816540" y="724970"/>
                  <a:pt x="847022" y="724970"/>
                </a:cubicBezTo>
                <a:close/>
                <a:moveTo>
                  <a:pt x="716722" y="724970"/>
                </a:moveTo>
                <a:cubicBezTo>
                  <a:pt x="747204" y="724970"/>
                  <a:pt x="771916" y="749680"/>
                  <a:pt x="771916" y="780161"/>
                </a:cubicBezTo>
                <a:cubicBezTo>
                  <a:pt x="771916" y="810642"/>
                  <a:pt x="747204" y="835352"/>
                  <a:pt x="716722" y="835352"/>
                </a:cubicBezTo>
                <a:cubicBezTo>
                  <a:pt x="686240" y="835352"/>
                  <a:pt x="661530" y="810642"/>
                  <a:pt x="661530" y="780161"/>
                </a:cubicBezTo>
                <a:cubicBezTo>
                  <a:pt x="661530" y="749680"/>
                  <a:pt x="686240" y="724970"/>
                  <a:pt x="716722" y="724970"/>
                </a:cubicBezTo>
                <a:close/>
                <a:moveTo>
                  <a:pt x="583085" y="724970"/>
                </a:moveTo>
                <a:cubicBezTo>
                  <a:pt x="613567" y="724970"/>
                  <a:pt x="638278" y="749680"/>
                  <a:pt x="638278" y="780161"/>
                </a:cubicBezTo>
                <a:cubicBezTo>
                  <a:pt x="638278" y="810642"/>
                  <a:pt x="613567" y="835352"/>
                  <a:pt x="583085" y="835352"/>
                </a:cubicBezTo>
                <a:cubicBezTo>
                  <a:pt x="552602" y="835352"/>
                  <a:pt x="527891" y="810642"/>
                  <a:pt x="527891" y="780161"/>
                </a:cubicBezTo>
                <a:cubicBezTo>
                  <a:pt x="527891" y="749680"/>
                  <a:pt x="552602" y="724970"/>
                  <a:pt x="583085" y="724970"/>
                </a:cubicBezTo>
                <a:close/>
                <a:moveTo>
                  <a:pt x="449437" y="724970"/>
                </a:moveTo>
                <a:cubicBezTo>
                  <a:pt x="479919" y="724970"/>
                  <a:pt x="504629" y="749680"/>
                  <a:pt x="504629" y="780161"/>
                </a:cubicBezTo>
                <a:cubicBezTo>
                  <a:pt x="504629" y="810642"/>
                  <a:pt x="479919" y="835352"/>
                  <a:pt x="449437" y="835352"/>
                </a:cubicBezTo>
                <a:cubicBezTo>
                  <a:pt x="418954" y="835352"/>
                  <a:pt x="394244" y="810642"/>
                  <a:pt x="394244" y="780161"/>
                </a:cubicBezTo>
                <a:cubicBezTo>
                  <a:pt x="394244" y="749680"/>
                  <a:pt x="418954" y="724970"/>
                  <a:pt x="449437" y="724970"/>
                </a:cubicBezTo>
                <a:close/>
                <a:moveTo>
                  <a:pt x="319140" y="724970"/>
                </a:moveTo>
                <a:cubicBezTo>
                  <a:pt x="349624" y="724970"/>
                  <a:pt x="374334" y="749680"/>
                  <a:pt x="374334" y="780161"/>
                </a:cubicBezTo>
                <a:cubicBezTo>
                  <a:pt x="374334" y="810642"/>
                  <a:pt x="349624" y="835352"/>
                  <a:pt x="319140" y="835352"/>
                </a:cubicBezTo>
                <a:cubicBezTo>
                  <a:pt x="288658" y="835352"/>
                  <a:pt x="263948" y="810642"/>
                  <a:pt x="263948" y="780161"/>
                </a:cubicBezTo>
                <a:cubicBezTo>
                  <a:pt x="263948" y="749680"/>
                  <a:pt x="288658" y="724970"/>
                  <a:pt x="319140" y="724970"/>
                </a:cubicBezTo>
                <a:close/>
                <a:moveTo>
                  <a:pt x="185509" y="724970"/>
                </a:moveTo>
                <a:cubicBezTo>
                  <a:pt x="215993" y="724970"/>
                  <a:pt x="240701" y="749680"/>
                  <a:pt x="240701" y="780161"/>
                </a:cubicBezTo>
                <a:cubicBezTo>
                  <a:pt x="240701" y="810642"/>
                  <a:pt x="215993" y="835352"/>
                  <a:pt x="185509" y="835352"/>
                </a:cubicBezTo>
                <a:cubicBezTo>
                  <a:pt x="155029" y="835352"/>
                  <a:pt x="130319" y="810642"/>
                  <a:pt x="130319" y="780161"/>
                </a:cubicBezTo>
                <a:cubicBezTo>
                  <a:pt x="130319" y="749680"/>
                  <a:pt x="155029" y="724970"/>
                  <a:pt x="185509" y="724970"/>
                </a:cubicBezTo>
                <a:close/>
                <a:moveTo>
                  <a:pt x="8801538" y="608039"/>
                </a:moveTo>
                <a:cubicBezTo>
                  <a:pt x="8832020" y="608039"/>
                  <a:pt x="8856730" y="632749"/>
                  <a:pt x="8856730" y="663230"/>
                </a:cubicBezTo>
                <a:cubicBezTo>
                  <a:pt x="8856730" y="693711"/>
                  <a:pt x="8832020" y="718421"/>
                  <a:pt x="8801538" y="718421"/>
                </a:cubicBezTo>
                <a:cubicBezTo>
                  <a:pt x="8771056" y="718421"/>
                  <a:pt x="8746346" y="693711"/>
                  <a:pt x="8746346" y="663230"/>
                </a:cubicBezTo>
                <a:cubicBezTo>
                  <a:pt x="8746346" y="632749"/>
                  <a:pt x="8771056" y="608039"/>
                  <a:pt x="8801538" y="608039"/>
                </a:cubicBezTo>
                <a:close/>
                <a:moveTo>
                  <a:pt x="8671244" y="608039"/>
                </a:moveTo>
                <a:cubicBezTo>
                  <a:pt x="8701726" y="608039"/>
                  <a:pt x="8726436" y="632749"/>
                  <a:pt x="8726436" y="663230"/>
                </a:cubicBezTo>
                <a:cubicBezTo>
                  <a:pt x="8726436" y="693711"/>
                  <a:pt x="8701726" y="718421"/>
                  <a:pt x="8671244" y="718421"/>
                </a:cubicBezTo>
                <a:cubicBezTo>
                  <a:pt x="8640762" y="718421"/>
                  <a:pt x="8616052" y="693711"/>
                  <a:pt x="8616052" y="663230"/>
                </a:cubicBezTo>
                <a:cubicBezTo>
                  <a:pt x="8616052" y="632749"/>
                  <a:pt x="8640762" y="608039"/>
                  <a:pt x="8671244" y="608039"/>
                </a:cubicBezTo>
                <a:close/>
                <a:moveTo>
                  <a:pt x="8537609" y="608039"/>
                </a:moveTo>
                <a:cubicBezTo>
                  <a:pt x="8568091" y="608039"/>
                  <a:pt x="8592801" y="632749"/>
                  <a:pt x="8592801" y="663230"/>
                </a:cubicBezTo>
                <a:cubicBezTo>
                  <a:pt x="8592801" y="693711"/>
                  <a:pt x="8568091" y="718421"/>
                  <a:pt x="8537609" y="718421"/>
                </a:cubicBezTo>
                <a:cubicBezTo>
                  <a:pt x="8507127" y="718421"/>
                  <a:pt x="8482417" y="693711"/>
                  <a:pt x="8482417" y="663230"/>
                </a:cubicBezTo>
                <a:cubicBezTo>
                  <a:pt x="8482417" y="632749"/>
                  <a:pt x="8507127" y="608039"/>
                  <a:pt x="8537609" y="608039"/>
                </a:cubicBezTo>
                <a:close/>
                <a:moveTo>
                  <a:pt x="8407318" y="608039"/>
                </a:moveTo>
                <a:cubicBezTo>
                  <a:pt x="8437800" y="608039"/>
                  <a:pt x="8462510" y="632749"/>
                  <a:pt x="8462510" y="663230"/>
                </a:cubicBezTo>
                <a:cubicBezTo>
                  <a:pt x="8462510" y="693711"/>
                  <a:pt x="8437800" y="718421"/>
                  <a:pt x="8407318" y="718421"/>
                </a:cubicBezTo>
                <a:cubicBezTo>
                  <a:pt x="8376836" y="718421"/>
                  <a:pt x="8352126" y="693711"/>
                  <a:pt x="8352126" y="663230"/>
                </a:cubicBezTo>
                <a:cubicBezTo>
                  <a:pt x="8352126" y="632749"/>
                  <a:pt x="8376836" y="608039"/>
                  <a:pt x="8407318" y="608039"/>
                </a:cubicBezTo>
                <a:close/>
                <a:moveTo>
                  <a:pt x="8273682" y="608039"/>
                </a:moveTo>
                <a:cubicBezTo>
                  <a:pt x="8304164" y="608039"/>
                  <a:pt x="8328874" y="632749"/>
                  <a:pt x="8328874" y="663230"/>
                </a:cubicBezTo>
                <a:cubicBezTo>
                  <a:pt x="8328874" y="693711"/>
                  <a:pt x="8304164" y="718421"/>
                  <a:pt x="8273682" y="718421"/>
                </a:cubicBezTo>
                <a:cubicBezTo>
                  <a:pt x="8243200" y="718421"/>
                  <a:pt x="8218490" y="693711"/>
                  <a:pt x="8218490" y="663230"/>
                </a:cubicBezTo>
                <a:cubicBezTo>
                  <a:pt x="8218490" y="632749"/>
                  <a:pt x="8243200" y="608039"/>
                  <a:pt x="8273682" y="608039"/>
                </a:cubicBezTo>
                <a:close/>
                <a:moveTo>
                  <a:pt x="8143386" y="608039"/>
                </a:moveTo>
                <a:cubicBezTo>
                  <a:pt x="8173868" y="608039"/>
                  <a:pt x="8198578" y="632749"/>
                  <a:pt x="8198578" y="663230"/>
                </a:cubicBezTo>
                <a:cubicBezTo>
                  <a:pt x="8198578" y="693711"/>
                  <a:pt x="8173868" y="718421"/>
                  <a:pt x="8143386" y="718421"/>
                </a:cubicBezTo>
                <a:cubicBezTo>
                  <a:pt x="8112904" y="718421"/>
                  <a:pt x="8088194" y="693711"/>
                  <a:pt x="8088194" y="663230"/>
                </a:cubicBezTo>
                <a:cubicBezTo>
                  <a:pt x="8088194" y="632749"/>
                  <a:pt x="8112904" y="608039"/>
                  <a:pt x="8143386" y="608039"/>
                </a:cubicBezTo>
                <a:close/>
                <a:moveTo>
                  <a:pt x="8009753" y="608039"/>
                </a:moveTo>
                <a:cubicBezTo>
                  <a:pt x="8040235" y="608039"/>
                  <a:pt x="8064945" y="632749"/>
                  <a:pt x="8064945" y="663230"/>
                </a:cubicBezTo>
                <a:cubicBezTo>
                  <a:pt x="8064945" y="693711"/>
                  <a:pt x="8040235" y="718421"/>
                  <a:pt x="8009753" y="718421"/>
                </a:cubicBezTo>
                <a:cubicBezTo>
                  <a:pt x="7979271" y="718421"/>
                  <a:pt x="7954561" y="693711"/>
                  <a:pt x="7954561" y="663230"/>
                </a:cubicBezTo>
                <a:cubicBezTo>
                  <a:pt x="7954561" y="632749"/>
                  <a:pt x="7979271" y="608039"/>
                  <a:pt x="8009753" y="608039"/>
                </a:cubicBezTo>
                <a:close/>
                <a:moveTo>
                  <a:pt x="7876118" y="608039"/>
                </a:moveTo>
                <a:cubicBezTo>
                  <a:pt x="7906600" y="608039"/>
                  <a:pt x="7931310" y="632749"/>
                  <a:pt x="7931310" y="663230"/>
                </a:cubicBezTo>
                <a:cubicBezTo>
                  <a:pt x="7931310" y="693711"/>
                  <a:pt x="7906600" y="718421"/>
                  <a:pt x="7876118" y="718421"/>
                </a:cubicBezTo>
                <a:cubicBezTo>
                  <a:pt x="7845636" y="718421"/>
                  <a:pt x="7820926" y="693711"/>
                  <a:pt x="7820926" y="663230"/>
                </a:cubicBezTo>
                <a:cubicBezTo>
                  <a:pt x="7820926" y="632749"/>
                  <a:pt x="7845636" y="608039"/>
                  <a:pt x="7876118" y="608039"/>
                </a:cubicBezTo>
                <a:close/>
                <a:moveTo>
                  <a:pt x="7745824" y="608039"/>
                </a:moveTo>
                <a:cubicBezTo>
                  <a:pt x="7776306" y="608039"/>
                  <a:pt x="7801016" y="632749"/>
                  <a:pt x="7801016" y="663230"/>
                </a:cubicBezTo>
                <a:cubicBezTo>
                  <a:pt x="7801016" y="693711"/>
                  <a:pt x="7776306" y="718421"/>
                  <a:pt x="7745824" y="718421"/>
                </a:cubicBezTo>
                <a:cubicBezTo>
                  <a:pt x="7715342" y="718421"/>
                  <a:pt x="7690632" y="693711"/>
                  <a:pt x="7690632" y="663230"/>
                </a:cubicBezTo>
                <a:cubicBezTo>
                  <a:pt x="7690632" y="632749"/>
                  <a:pt x="7715342" y="608039"/>
                  <a:pt x="7745824" y="608039"/>
                </a:cubicBezTo>
                <a:close/>
                <a:moveTo>
                  <a:pt x="7608850" y="608039"/>
                </a:moveTo>
                <a:cubicBezTo>
                  <a:pt x="7639332" y="608039"/>
                  <a:pt x="7664042" y="632749"/>
                  <a:pt x="7664042" y="663230"/>
                </a:cubicBezTo>
                <a:cubicBezTo>
                  <a:pt x="7664042" y="693711"/>
                  <a:pt x="7639332" y="718421"/>
                  <a:pt x="7608850" y="718421"/>
                </a:cubicBezTo>
                <a:cubicBezTo>
                  <a:pt x="7578368" y="718421"/>
                  <a:pt x="7553658" y="693711"/>
                  <a:pt x="7553658" y="663230"/>
                </a:cubicBezTo>
                <a:cubicBezTo>
                  <a:pt x="7553658" y="632749"/>
                  <a:pt x="7578368" y="608039"/>
                  <a:pt x="7608850" y="608039"/>
                </a:cubicBezTo>
                <a:close/>
                <a:moveTo>
                  <a:pt x="7481895" y="608039"/>
                </a:moveTo>
                <a:cubicBezTo>
                  <a:pt x="7512377" y="608039"/>
                  <a:pt x="7537087" y="632749"/>
                  <a:pt x="7537087" y="663230"/>
                </a:cubicBezTo>
                <a:cubicBezTo>
                  <a:pt x="7537087" y="693711"/>
                  <a:pt x="7512377" y="718421"/>
                  <a:pt x="7481895" y="718421"/>
                </a:cubicBezTo>
                <a:cubicBezTo>
                  <a:pt x="7451413" y="718421"/>
                  <a:pt x="7426703" y="693711"/>
                  <a:pt x="7426703" y="663230"/>
                </a:cubicBezTo>
                <a:cubicBezTo>
                  <a:pt x="7426703" y="632749"/>
                  <a:pt x="7451413" y="608039"/>
                  <a:pt x="7481895" y="608039"/>
                </a:cubicBezTo>
                <a:close/>
                <a:moveTo>
                  <a:pt x="7341579" y="608039"/>
                </a:moveTo>
                <a:cubicBezTo>
                  <a:pt x="7372061" y="608039"/>
                  <a:pt x="7396771" y="632749"/>
                  <a:pt x="7396771" y="663230"/>
                </a:cubicBezTo>
                <a:cubicBezTo>
                  <a:pt x="7396771" y="693711"/>
                  <a:pt x="7372061" y="718421"/>
                  <a:pt x="7341579" y="718421"/>
                </a:cubicBezTo>
                <a:cubicBezTo>
                  <a:pt x="7311097" y="718421"/>
                  <a:pt x="7286387" y="693711"/>
                  <a:pt x="7286387" y="663230"/>
                </a:cubicBezTo>
                <a:cubicBezTo>
                  <a:pt x="7286387" y="632749"/>
                  <a:pt x="7311097" y="608039"/>
                  <a:pt x="7341579" y="608039"/>
                </a:cubicBezTo>
                <a:close/>
                <a:moveTo>
                  <a:pt x="7211286" y="608039"/>
                </a:moveTo>
                <a:cubicBezTo>
                  <a:pt x="7241768" y="608039"/>
                  <a:pt x="7266478" y="632749"/>
                  <a:pt x="7266478" y="663230"/>
                </a:cubicBezTo>
                <a:cubicBezTo>
                  <a:pt x="7266478" y="693711"/>
                  <a:pt x="7241768" y="718421"/>
                  <a:pt x="7211286" y="718421"/>
                </a:cubicBezTo>
                <a:cubicBezTo>
                  <a:pt x="7180804" y="718421"/>
                  <a:pt x="7156094" y="693711"/>
                  <a:pt x="7156094" y="663230"/>
                </a:cubicBezTo>
                <a:cubicBezTo>
                  <a:pt x="7156094" y="632749"/>
                  <a:pt x="7180804" y="608039"/>
                  <a:pt x="7211286" y="608039"/>
                </a:cubicBezTo>
                <a:close/>
                <a:moveTo>
                  <a:pt x="7080994" y="608039"/>
                </a:moveTo>
                <a:cubicBezTo>
                  <a:pt x="7111476" y="608039"/>
                  <a:pt x="7136186" y="632749"/>
                  <a:pt x="7136186" y="663230"/>
                </a:cubicBezTo>
                <a:cubicBezTo>
                  <a:pt x="7136186" y="693711"/>
                  <a:pt x="7111476" y="718421"/>
                  <a:pt x="7080994" y="718421"/>
                </a:cubicBezTo>
                <a:cubicBezTo>
                  <a:pt x="7050512" y="718421"/>
                  <a:pt x="7025802" y="693711"/>
                  <a:pt x="7025802" y="663230"/>
                </a:cubicBezTo>
                <a:cubicBezTo>
                  <a:pt x="7025802" y="632749"/>
                  <a:pt x="7050512" y="608039"/>
                  <a:pt x="7080994" y="608039"/>
                </a:cubicBezTo>
                <a:close/>
                <a:moveTo>
                  <a:pt x="6947358" y="608039"/>
                </a:moveTo>
                <a:cubicBezTo>
                  <a:pt x="6977840" y="608039"/>
                  <a:pt x="7002550" y="632749"/>
                  <a:pt x="7002550" y="663230"/>
                </a:cubicBezTo>
                <a:cubicBezTo>
                  <a:pt x="7002550" y="693711"/>
                  <a:pt x="6977840" y="718421"/>
                  <a:pt x="6947358" y="718421"/>
                </a:cubicBezTo>
                <a:cubicBezTo>
                  <a:pt x="6916876" y="718421"/>
                  <a:pt x="6892166" y="693711"/>
                  <a:pt x="6892166" y="663230"/>
                </a:cubicBezTo>
                <a:cubicBezTo>
                  <a:pt x="6892166" y="632749"/>
                  <a:pt x="6916876" y="608039"/>
                  <a:pt x="6947358" y="608039"/>
                </a:cubicBezTo>
                <a:close/>
                <a:moveTo>
                  <a:pt x="6817064" y="608039"/>
                </a:moveTo>
                <a:cubicBezTo>
                  <a:pt x="6847546" y="608039"/>
                  <a:pt x="6872256" y="632749"/>
                  <a:pt x="6872256" y="663230"/>
                </a:cubicBezTo>
                <a:cubicBezTo>
                  <a:pt x="6872256" y="693711"/>
                  <a:pt x="6847546" y="718421"/>
                  <a:pt x="6817064" y="718421"/>
                </a:cubicBezTo>
                <a:cubicBezTo>
                  <a:pt x="6786582" y="718421"/>
                  <a:pt x="6761872" y="693711"/>
                  <a:pt x="6761872" y="663230"/>
                </a:cubicBezTo>
                <a:cubicBezTo>
                  <a:pt x="6761872" y="632749"/>
                  <a:pt x="6786582" y="608039"/>
                  <a:pt x="6817064" y="608039"/>
                </a:cubicBezTo>
                <a:close/>
                <a:moveTo>
                  <a:pt x="6683431" y="608039"/>
                </a:moveTo>
                <a:cubicBezTo>
                  <a:pt x="6713913" y="608039"/>
                  <a:pt x="6738623" y="632749"/>
                  <a:pt x="6738623" y="663230"/>
                </a:cubicBezTo>
                <a:cubicBezTo>
                  <a:pt x="6738623" y="693711"/>
                  <a:pt x="6713913" y="718421"/>
                  <a:pt x="6683431" y="718421"/>
                </a:cubicBezTo>
                <a:cubicBezTo>
                  <a:pt x="6652949" y="718421"/>
                  <a:pt x="6628239" y="693711"/>
                  <a:pt x="6628239" y="663230"/>
                </a:cubicBezTo>
                <a:cubicBezTo>
                  <a:pt x="6628239" y="632749"/>
                  <a:pt x="6652949" y="608039"/>
                  <a:pt x="6683431" y="608039"/>
                </a:cubicBezTo>
                <a:close/>
                <a:moveTo>
                  <a:pt x="6155573" y="608039"/>
                </a:moveTo>
                <a:cubicBezTo>
                  <a:pt x="6186055" y="608039"/>
                  <a:pt x="6210765" y="632749"/>
                  <a:pt x="6210765" y="663230"/>
                </a:cubicBezTo>
                <a:cubicBezTo>
                  <a:pt x="6210765" y="693711"/>
                  <a:pt x="6186055" y="718421"/>
                  <a:pt x="6155573" y="718421"/>
                </a:cubicBezTo>
                <a:cubicBezTo>
                  <a:pt x="6125091" y="718421"/>
                  <a:pt x="6100381" y="693711"/>
                  <a:pt x="6100381" y="663230"/>
                </a:cubicBezTo>
                <a:cubicBezTo>
                  <a:pt x="6100381" y="632749"/>
                  <a:pt x="6125091" y="608039"/>
                  <a:pt x="6155573" y="608039"/>
                </a:cubicBezTo>
                <a:close/>
                <a:moveTo>
                  <a:pt x="5487399" y="608039"/>
                </a:moveTo>
                <a:cubicBezTo>
                  <a:pt x="5517881" y="608039"/>
                  <a:pt x="5542591" y="632749"/>
                  <a:pt x="5542591" y="663230"/>
                </a:cubicBezTo>
                <a:cubicBezTo>
                  <a:pt x="5542591" y="693711"/>
                  <a:pt x="5517881" y="718421"/>
                  <a:pt x="5487399" y="718421"/>
                </a:cubicBezTo>
                <a:cubicBezTo>
                  <a:pt x="5456917" y="718421"/>
                  <a:pt x="5432207" y="693711"/>
                  <a:pt x="5432207" y="663230"/>
                </a:cubicBezTo>
                <a:cubicBezTo>
                  <a:pt x="5432207" y="632749"/>
                  <a:pt x="5456917" y="608039"/>
                  <a:pt x="5487399" y="608039"/>
                </a:cubicBezTo>
                <a:close/>
                <a:moveTo>
                  <a:pt x="5357106" y="608039"/>
                </a:moveTo>
                <a:cubicBezTo>
                  <a:pt x="5387588" y="608039"/>
                  <a:pt x="5412298" y="632749"/>
                  <a:pt x="5412298" y="663230"/>
                </a:cubicBezTo>
                <a:cubicBezTo>
                  <a:pt x="5412298" y="693711"/>
                  <a:pt x="5387588" y="718421"/>
                  <a:pt x="5357106" y="718421"/>
                </a:cubicBezTo>
                <a:cubicBezTo>
                  <a:pt x="5326624" y="718421"/>
                  <a:pt x="5301914" y="693711"/>
                  <a:pt x="5301914" y="663230"/>
                </a:cubicBezTo>
                <a:cubicBezTo>
                  <a:pt x="5301914" y="632749"/>
                  <a:pt x="5326624" y="608039"/>
                  <a:pt x="5357106" y="608039"/>
                </a:cubicBezTo>
                <a:close/>
                <a:moveTo>
                  <a:pt x="5223473" y="608038"/>
                </a:moveTo>
                <a:cubicBezTo>
                  <a:pt x="5253955" y="608038"/>
                  <a:pt x="5278665" y="632748"/>
                  <a:pt x="5278665" y="663229"/>
                </a:cubicBezTo>
                <a:cubicBezTo>
                  <a:pt x="5278665" y="693710"/>
                  <a:pt x="5253955" y="718420"/>
                  <a:pt x="5223473" y="718420"/>
                </a:cubicBezTo>
                <a:cubicBezTo>
                  <a:pt x="5192991" y="718420"/>
                  <a:pt x="5168281" y="693710"/>
                  <a:pt x="5168281" y="663229"/>
                </a:cubicBezTo>
                <a:cubicBezTo>
                  <a:pt x="5168281" y="632748"/>
                  <a:pt x="5192991" y="608038"/>
                  <a:pt x="5223473" y="608038"/>
                </a:cubicBezTo>
                <a:close/>
                <a:moveTo>
                  <a:pt x="4030786" y="608038"/>
                </a:moveTo>
                <a:cubicBezTo>
                  <a:pt x="4061268" y="608038"/>
                  <a:pt x="4085978" y="632748"/>
                  <a:pt x="4085978" y="663229"/>
                </a:cubicBezTo>
                <a:cubicBezTo>
                  <a:pt x="4085978" y="693710"/>
                  <a:pt x="4061268" y="718420"/>
                  <a:pt x="4030786" y="718420"/>
                </a:cubicBezTo>
                <a:cubicBezTo>
                  <a:pt x="4000304" y="718420"/>
                  <a:pt x="3975594" y="693710"/>
                  <a:pt x="3975594" y="663229"/>
                </a:cubicBezTo>
                <a:cubicBezTo>
                  <a:pt x="3975594" y="632748"/>
                  <a:pt x="4000304" y="608038"/>
                  <a:pt x="4030786" y="608038"/>
                </a:cubicBezTo>
                <a:close/>
                <a:moveTo>
                  <a:pt x="3897148" y="608038"/>
                </a:moveTo>
                <a:cubicBezTo>
                  <a:pt x="3927630" y="608038"/>
                  <a:pt x="3952340" y="632748"/>
                  <a:pt x="3952340" y="663229"/>
                </a:cubicBezTo>
                <a:cubicBezTo>
                  <a:pt x="3952340" y="693710"/>
                  <a:pt x="3927630" y="718420"/>
                  <a:pt x="3897148" y="718420"/>
                </a:cubicBezTo>
                <a:cubicBezTo>
                  <a:pt x="3866666" y="718420"/>
                  <a:pt x="3841956" y="693710"/>
                  <a:pt x="3841956" y="663229"/>
                </a:cubicBezTo>
                <a:cubicBezTo>
                  <a:pt x="3841956" y="632748"/>
                  <a:pt x="3866666" y="608038"/>
                  <a:pt x="3897148" y="608038"/>
                </a:cubicBezTo>
                <a:close/>
                <a:moveTo>
                  <a:pt x="3763514" y="608038"/>
                </a:moveTo>
                <a:cubicBezTo>
                  <a:pt x="3793996" y="608038"/>
                  <a:pt x="3818706" y="632748"/>
                  <a:pt x="3818706" y="663229"/>
                </a:cubicBezTo>
                <a:cubicBezTo>
                  <a:pt x="3818706" y="693710"/>
                  <a:pt x="3793996" y="718420"/>
                  <a:pt x="3763514" y="718420"/>
                </a:cubicBezTo>
                <a:cubicBezTo>
                  <a:pt x="3733032" y="718420"/>
                  <a:pt x="3708322" y="693710"/>
                  <a:pt x="3708322" y="663229"/>
                </a:cubicBezTo>
                <a:cubicBezTo>
                  <a:pt x="3708322" y="632748"/>
                  <a:pt x="3733032" y="608038"/>
                  <a:pt x="3763514" y="608038"/>
                </a:cubicBezTo>
                <a:close/>
                <a:moveTo>
                  <a:pt x="3633221" y="608038"/>
                </a:moveTo>
                <a:cubicBezTo>
                  <a:pt x="3663703" y="608038"/>
                  <a:pt x="3688413" y="632748"/>
                  <a:pt x="3688413" y="663229"/>
                </a:cubicBezTo>
                <a:cubicBezTo>
                  <a:pt x="3688413" y="693710"/>
                  <a:pt x="3663703" y="718420"/>
                  <a:pt x="3633221" y="718420"/>
                </a:cubicBezTo>
                <a:cubicBezTo>
                  <a:pt x="3602739" y="718420"/>
                  <a:pt x="3578029" y="693710"/>
                  <a:pt x="3578029" y="663229"/>
                </a:cubicBezTo>
                <a:cubicBezTo>
                  <a:pt x="3578029" y="632748"/>
                  <a:pt x="3602739" y="608038"/>
                  <a:pt x="3633221" y="608038"/>
                </a:cubicBezTo>
                <a:close/>
                <a:moveTo>
                  <a:pt x="3499589" y="608038"/>
                </a:moveTo>
                <a:cubicBezTo>
                  <a:pt x="3530071" y="608038"/>
                  <a:pt x="3554781" y="632748"/>
                  <a:pt x="3554781" y="663229"/>
                </a:cubicBezTo>
                <a:cubicBezTo>
                  <a:pt x="3554781" y="693710"/>
                  <a:pt x="3530071" y="718420"/>
                  <a:pt x="3499589" y="718420"/>
                </a:cubicBezTo>
                <a:cubicBezTo>
                  <a:pt x="3469107" y="718420"/>
                  <a:pt x="3444397" y="693710"/>
                  <a:pt x="3444397" y="663229"/>
                </a:cubicBezTo>
                <a:cubicBezTo>
                  <a:pt x="3444397" y="632748"/>
                  <a:pt x="3469107" y="608038"/>
                  <a:pt x="3499589" y="608038"/>
                </a:cubicBezTo>
                <a:close/>
                <a:moveTo>
                  <a:pt x="3369292" y="608038"/>
                </a:moveTo>
                <a:cubicBezTo>
                  <a:pt x="3399774" y="608038"/>
                  <a:pt x="3424484" y="632748"/>
                  <a:pt x="3424484" y="663229"/>
                </a:cubicBezTo>
                <a:cubicBezTo>
                  <a:pt x="3424484" y="693710"/>
                  <a:pt x="3399774" y="718420"/>
                  <a:pt x="3369292" y="718420"/>
                </a:cubicBezTo>
                <a:cubicBezTo>
                  <a:pt x="3338810" y="718420"/>
                  <a:pt x="3314100" y="693710"/>
                  <a:pt x="3314100" y="663229"/>
                </a:cubicBezTo>
                <a:cubicBezTo>
                  <a:pt x="3314100" y="632748"/>
                  <a:pt x="3338810" y="608038"/>
                  <a:pt x="3369292" y="608038"/>
                </a:cubicBezTo>
                <a:close/>
                <a:moveTo>
                  <a:pt x="3235657" y="608038"/>
                </a:moveTo>
                <a:cubicBezTo>
                  <a:pt x="3266139" y="608038"/>
                  <a:pt x="3290849" y="632748"/>
                  <a:pt x="3290849" y="663229"/>
                </a:cubicBezTo>
                <a:cubicBezTo>
                  <a:pt x="3290849" y="693710"/>
                  <a:pt x="3266139" y="718420"/>
                  <a:pt x="3235657" y="718420"/>
                </a:cubicBezTo>
                <a:cubicBezTo>
                  <a:pt x="3205175" y="718420"/>
                  <a:pt x="3180465" y="693710"/>
                  <a:pt x="3180465" y="663229"/>
                </a:cubicBezTo>
                <a:cubicBezTo>
                  <a:pt x="3180465" y="632748"/>
                  <a:pt x="3205175" y="608038"/>
                  <a:pt x="3235657" y="608038"/>
                </a:cubicBezTo>
                <a:close/>
                <a:moveTo>
                  <a:pt x="2570932" y="608038"/>
                </a:moveTo>
                <a:cubicBezTo>
                  <a:pt x="2601414" y="608038"/>
                  <a:pt x="2626123" y="632748"/>
                  <a:pt x="2626123" y="663229"/>
                </a:cubicBezTo>
                <a:cubicBezTo>
                  <a:pt x="2626123" y="693710"/>
                  <a:pt x="2601414" y="718420"/>
                  <a:pt x="2570932" y="718420"/>
                </a:cubicBezTo>
                <a:cubicBezTo>
                  <a:pt x="2540449" y="718420"/>
                  <a:pt x="2515738" y="693710"/>
                  <a:pt x="2515738" y="663229"/>
                </a:cubicBezTo>
                <a:cubicBezTo>
                  <a:pt x="2515738" y="632748"/>
                  <a:pt x="2540449" y="608038"/>
                  <a:pt x="2570932" y="608038"/>
                </a:cubicBezTo>
                <a:close/>
                <a:moveTo>
                  <a:pt x="2437297" y="608038"/>
                </a:moveTo>
                <a:cubicBezTo>
                  <a:pt x="2467779" y="608038"/>
                  <a:pt x="2492487" y="632748"/>
                  <a:pt x="2492487" y="663229"/>
                </a:cubicBezTo>
                <a:cubicBezTo>
                  <a:pt x="2492487" y="693710"/>
                  <a:pt x="2467779" y="718420"/>
                  <a:pt x="2437297" y="718420"/>
                </a:cubicBezTo>
                <a:cubicBezTo>
                  <a:pt x="2406818" y="718420"/>
                  <a:pt x="2382108" y="693710"/>
                  <a:pt x="2382108" y="663229"/>
                </a:cubicBezTo>
                <a:cubicBezTo>
                  <a:pt x="2382108" y="632748"/>
                  <a:pt x="2406818" y="608038"/>
                  <a:pt x="2437297" y="608038"/>
                </a:cubicBezTo>
                <a:close/>
                <a:moveTo>
                  <a:pt x="2303664" y="608038"/>
                </a:moveTo>
                <a:cubicBezTo>
                  <a:pt x="2334145" y="608038"/>
                  <a:pt x="2358856" y="632748"/>
                  <a:pt x="2358856" y="663229"/>
                </a:cubicBezTo>
                <a:cubicBezTo>
                  <a:pt x="2358856" y="693710"/>
                  <a:pt x="2334145" y="718420"/>
                  <a:pt x="2303664" y="718420"/>
                </a:cubicBezTo>
                <a:cubicBezTo>
                  <a:pt x="2273182" y="718420"/>
                  <a:pt x="2248473" y="693710"/>
                  <a:pt x="2248473" y="663229"/>
                </a:cubicBezTo>
                <a:cubicBezTo>
                  <a:pt x="2248473" y="632748"/>
                  <a:pt x="2273182" y="608038"/>
                  <a:pt x="2303664" y="608038"/>
                </a:cubicBezTo>
                <a:close/>
                <a:moveTo>
                  <a:pt x="2173372" y="608038"/>
                </a:moveTo>
                <a:cubicBezTo>
                  <a:pt x="2203854" y="608038"/>
                  <a:pt x="2228565" y="632748"/>
                  <a:pt x="2228565" y="663229"/>
                </a:cubicBezTo>
                <a:cubicBezTo>
                  <a:pt x="2228565" y="693710"/>
                  <a:pt x="2203854" y="718420"/>
                  <a:pt x="2173372" y="718420"/>
                </a:cubicBezTo>
                <a:cubicBezTo>
                  <a:pt x="2142889" y="718420"/>
                  <a:pt x="2118180" y="693710"/>
                  <a:pt x="2118180" y="663229"/>
                </a:cubicBezTo>
                <a:cubicBezTo>
                  <a:pt x="2118180" y="632748"/>
                  <a:pt x="2142889" y="608038"/>
                  <a:pt x="2173372" y="608038"/>
                </a:cubicBezTo>
                <a:close/>
                <a:moveTo>
                  <a:pt x="2039736" y="608038"/>
                </a:moveTo>
                <a:cubicBezTo>
                  <a:pt x="2070218" y="608038"/>
                  <a:pt x="2094930" y="632748"/>
                  <a:pt x="2094930" y="663229"/>
                </a:cubicBezTo>
                <a:cubicBezTo>
                  <a:pt x="2094930" y="693710"/>
                  <a:pt x="2070218" y="718420"/>
                  <a:pt x="2039736" y="718420"/>
                </a:cubicBezTo>
                <a:cubicBezTo>
                  <a:pt x="2009254" y="718420"/>
                  <a:pt x="1984543" y="693710"/>
                  <a:pt x="1984543" y="663229"/>
                </a:cubicBezTo>
                <a:cubicBezTo>
                  <a:pt x="1984543" y="632748"/>
                  <a:pt x="2009254" y="608038"/>
                  <a:pt x="2039736" y="608038"/>
                </a:cubicBezTo>
                <a:close/>
                <a:moveTo>
                  <a:pt x="1909437" y="608038"/>
                </a:moveTo>
                <a:cubicBezTo>
                  <a:pt x="1939921" y="608038"/>
                  <a:pt x="1964630" y="632748"/>
                  <a:pt x="1964630" y="663229"/>
                </a:cubicBezTo>
                <a:cubicBezTo>
                  <a:pt x="1964630" y="693710"/>
                  <a:pt x="1939921" y="718420"/>
                  <a:pt x="1909437" y="718420"/>
                </a:cubicBezTo>
                <a:cubicBezTo>
                  <a:pt x="1878955" y="718420"/>
                  <a:pt x="1854244" y="693710"/>
                  <a:pt x="1854244" y="663229"/>
                </a:cubicBezTo>
                <a:cubicBezTo>
                  <a:pt x="1854244" y="632748"/>
                  <a:pt x="1878955" y="608038"/>
                  <a:pt x="1909437" y="608038"/>
                </a:cubicBezTo>
                <a:close/>
                <a:moveTo>
                  <a:pt x="1779142" y="608038"/>
                </a:moveTo>
                <a:cubicBezTo>
                  <a:pt x="1809626" y="608038"/>
                  <a:pt x="1834335" y="632748"/>
                  <a:pt x="1834335" y="663229"/>
                </a:cubicBezTo>
                <a:cubicBezTo>
                  <a:pt x="1834335" y="693710"/>
                  <a:pt x="1809626" y="718420"/>
                  <a:pt x="1779142" y="718420"/>
                </a:cubicBezTo>
                <a:cubicBezTo>
                  <a:pt x="1748663" y="718420"/>
                  <a:pt x="1723950" y="693710"/>
                  <a:pt x="1723950" y="663229"/>
                </a:cubicBezTo>
                <a:cubicBezTo>
                  <a:pt x="1723950" y="632748"/>
                  <a:pt x="1748663" y="608038"/>
                  <a:pt x="1779142" y="608038"/>
                </a:cubicBezTo>
                <a:close/>
                <a:moveTo>
                  <a:pt x="1645508" y="608038"/>
                </a:moveTo>
                <a:cubicBezTo>
                  <a:pt x="1675988" y="608038"/>
                  <a:pt x="1700702" y="632748"/>
                  <a:pt x="1700702" y="663229"/>
                </a:cubicBezTo>
                <a:cubicBezTo>
                  <a:pt x="1700702" y="693710"/>
                  <a:pt x="1675988" y="718420"/>
                  <a:pt x="1645508" y="718420"/>
                </a:cubicBezTo>
                <a:cubicBezTo>
                  <a:pt x="1615024" y="718420"/>
                  <a:pt x="1590311" y="693710"/>
                  <a:pt x="1590311" y="663229"/>
                </a:cubicBezTo>
                <a:cubicBezTo>
                  <a:pt x="1590311" y="632748"/>
                  <a:pt x="1615024" y="608038"/>
                  <a:pt x="1645508" y="608038"/>
                </a:cubicBezTo>
                <a:close/>
                <a:moveTo>
                  <a:pt x="1515217" y="608038"/>
                </a:moveTo>
                <a:cubicBezTo>
                  <a:pt x="1545695" y="608038"/>
                  <a:pt x="1570402" y="632748"/>
                  <a:pt x="1570402" y="663229"/>
                </a:cubicBezTo>
                <a:cubicBezTo>
                  <a:pt x="1570402" y="693710"/>
                  <a:pt x="1545695" y="718420"/>
                  <a:pt x="1515217" y="718420"/>
                </a:cubicBezTo>
                <a:cubicBezTo>
                  <a:pt x="1484732" y="718420"/>
                  <a:pt x="1460020" y="693710"/>
                  <a:pt x="1460020" y="663229"/>
                </a:cubicBezTo>
                <a:cubicBezTo>
                  <a:pt x="1460020" y="632748"/>
                  <a:pt x="1484732" y="608038"/>
                  <a:pt x="1515217" y="608038"/>
                </a:cubicBezTo>
                <a:close/>
                <a:moveTo>
                  <a:pt x="1381573" y="608038"/>
                </a:moveTo>
                <a:cubicBezTo>
                  <a:pt x="1412057" y="608038"/>
                  <a:pt x="1436767" y="632748"/>
                  <a:pt x="1436767" y="663229"/>
                </a:cubicBezTo>
                <a:cubicBezTo>
                  <a:pt x="1436767" y="693710"/>
                  <a:pt x="1412057" y="718420"/>
                  <a:pt x="1381573" y="718420"/>
                </a:cubicBezTo>
                <a:cubicBezTo>
                  <a:pt x="1351097" y="718420"/>
                  <a:pt x="1326384" y="693710"/>
                  <a:pt x="1326384" y="663229"/>
                </a:cubicBezTo>
                <a:cubicBezTo>
                  <a:pt x="1326384" y="632748"/>
                  <a:pt x="1351097" y="608038"/>
                  <a:pt x="1381573" y="608038"/>
                </a:cubicBezTo>
                <a:close/>
                <a:moveTo>
                  <a:pt x="1251282" y="608038"/>
                </a:moveTo>
                <a:cubicBezTo>
                  <a:pt x="1281766" y="608038"/>
                  <a:pt x="1306476" y="632748"/>
                  <a:pt x="1306476" y="663229"/>
                </a:cubicBezTo>
                <a:cubicBezTo>
                  <a:pt x="1306476" y="693710"/>
                  <a:pt x="1281766" y="718420"/>
                  <a:pt x="1251282" y="718420"/>
                </a:cubicBezTo>
                <a:cubicBezTo>
                  <a:pt x="1220801" y="718420"/>
                  <a:pt x="1196089" y="693710"/>
                  <a:pt x="1196089" y="663229"/>
                </a:cubicBezTo>
                <a:cubicBezTo>
                  <a:pt x="1196089" y="632748"/>
                  <a:pt x="1220801" y="608038"/>
                  <a:pt x="1251282" y="608038"/>
                </a:cubicBezTo>
                <a:close/>
                <a:moveTo>
                  <a:pt x="8143386" y="494447"/>
                </a:moveTo>
                <a:cubicBezTo>
                  <a:pt x="8173868" y="494447"/>
                  <a:pt x="8198578" y="519157"/>
                  <a:pt x="8198578" y="549638"/>
                </a:cubicBezTo>
                <a:cubicBezTo>
                  <a:pt x="8198578" y="580119"/>
                  <a:pt x="8173868" y="604829"/>
                  <a:pt x="8143386" y="604829"/>
                </a:cubicBezTo>
                <a:cubicBezTo>
                  <a:pt x="8112904" y="604829"/>
                  <a:pt x="8088194" y="580119"/>
                  <a:pt x="8088194" y="549638"/>
                </a:cubicBezTo>
                <a:cubicBezTo>
                  <a:pt x="8088194" y="519157"/>
                  <a:pt x="8112904" y="494447"/>
                  <a:pt x="8143386" y="494447"/>
                </a:cubicBezTo>
                <a:close/>
                <a:moveTo>
                  <a:pt x="8009753" y="494447"/>
                </a:moveTo>
                <a:cubicBezTo>
                  <a:pt x="8040235" y="494447"/>
                  <a:pt x="8064945" y="519157"/>
                  <a:pt x="8064945" y="549638"/>
                </a:cubicBezTo>
                <a:cubicBezTo>
                  <a:pt x="8064945" y="580119"/>
                  <a:pt x="8040235" y="604829"/>
                  <a:pt x="8009753" y="604829"/>
                </a:cubicBezTo>
                <a:cubicBezTo>
                  <a:pt x="7979271" y="604829"/>
                  <a:pt x="7954561" y="580119"/>
                  <a:pt x="7954561" y="549638"/>
                </a:cubicBezTo>
                <a:cubicBezTo>
                  <a:pt x="7954561" y="519157"/>
                  <a:pt x="7979271" y="494447"/>
                  <a:pt x="8009753" y="494447"/>
                </a:cubicBezTo>
                <a:close/>
                <a:moveTo>
                  <a:pt x="7876118" y="494447"/>
                </a:moveTo>
                <a:cubicBezTo>
                  <a:pt x="7906600" y="494447"/>
                  <a:pt x="7931310" y="519157"/>
                  <a:pt x="7931310" y="549638"/>
                </a:cubicBezTo>
                <a:cubicBezTo>
                  <a:pt x="7931310" y="580119"/>
                  <a:pt x="7906600" y="604829"/>
                  <a:pt x="7876118" y="604829"/>
                </a:cubicBezTo>
                <a:cubicBezTo>
                  <a:pt x="7845636" y="604829"/>
                  <a:pt x="7820926" y="580119"/>
                  <a:pt x="7820926" y="549638"/>
                </a:cubicBezTo>
                <a:cubicBezTo>
                  <a:pt x="7820926" y="519157"/>
                  <a:pt x="7845636" y="494447"/>
                  <a:pt x="7876118" y="494447"/>
                </a:cubicBezTo>
                <a:close/>
                <a:moveTo>
                  <a:pt x="7745824" y="494447"/>
                </a:moveTo>
                <a:cubicBezTo>
                  <a:pt x="7776306" y="494447"/>
                  <a:pt x="7801016" y="519157"/>
                  <a:pt x="7801016" y="549638"/>
                </a:cubicBezTo>
                <a:cubicBezTo>
                  <a:pt x="7801016" y="580119"/>
                  <a:pt x="7776306" y="604829"/>
                  <a:pt x="7745824" y="604829"/>
                </a:cubicBezTo>
                <a:cubicBezTo>
                  <a:pt x="7715342" y="604829"/>
                  <a:pt x="7690632" y="580119"/>
                  <a:pt x="7690632" y="549638"/>
                </a:cubicBezTo>
                <a:cubicBezTo>
                  <a:pt x="7690632" y="519157"/>
                  <a:pt x="7715342" y="494447"/>
                  <a:pt x="7745824" y="494447"/>
                </a:cubicBezTo>
                <a:close/>
                <a:moveTo>
                  <a:pt x="7608850" y="494447"/>
                </a:moveTo>
                <a:cubicBezTo>
                  <a:pt x="7639332" y="494447"/>
                  <a:pt x="7664042" y="519157"/>
                  <a:pt x="7664042" y="549638"/>
                </a:cubicBezTo>
                <a:cubicBezTo>
                  <a:pt x="7664042" y="580119"/>
                  <a:pt x="7639332" y="604829"/>
                  <a:pt x="7608850" y="604829"/>
                </a:cubicBezTo>
                <a:cubicBezTo>
                  <a:pt x="7578368" y="604829"/>
                  <a:pt x="7553658" y="580119"/>
                  <a:pt x="7553658" y="549638"/>
                </a:cubicBezTo>
                <a:cubicBezTo>
                  <a:pt x="7553658" y="519157"/>
                  <a:pt x="7578368" y="494447"/>
                  <a:pt x="7608850" y="494447"/>
                </a:cubicBezTo>
                <a:close/>
                <a:moveTo>
                  <a:pt x="7481895" y="494447"/>
                </a:moveTo>
                <a:cubicBezTo>
                  <a:pt x="7512377" y="494447"/>
                  <a:pt x="7537087" y="519157"/>
                  <a:pt x="7537087" y="549638"/>
                </a:cubicBezTo>
                <a:cubicBezTo>
                  <a:pt x="7537087" y="580119"/>
                  <a:pt x="7512377" y="604829"/>
                  <a:pt x="7481895" y="604829"/>
                </a:cubicBezTo>
                <a:cubicBezTo>
                  <a:pt x="7451413" y="604829"/>
                  <a:pt x="7426703" y="580119"/>
                  <a:pt x="7426703" y="549638"/>
                </a:cubicBezTo>
                <a:cubicBezTo>
                  <a:pt x="7426703" y="519157"/>
                  <a:pt x="7451413" y="494447"/>
                  <a:pt x="7481895" y="494447"/>
                </a:cubicBezTo>
                <a:close/>
                <a:moveTo>
                  <a:pt x="7341580" y="494447"/>
                </a:moveTo>
                <a:cubicBezTo>
                  <a:pt x="7372062" y="494447"/>
                  <a:pt x="7396772" y="519157"/>
                  <a:pt x="7396772" y="549638"/>
                </a:cubicBezTo>
                <a:cubicBezTo>
                  <a:pt x="7396772" y="580119"/>
                  <a:pt x="7372062" y="604829"/>
                  <a:pt x="7341580" y="604829"/>
                </a:cubicBezTo>
                <a:cubicBezTo>
                  <a:pt x="7311098" y="604829"/>
                  <a:pt x="7286388" y="580119"/>
                  <a:pt x="7286388" y="549638"/>
                </a:cubicBezTo>
                <a:cubicBezTo>
                  <a:pt x="7286388" y="519157"/>
                  <a:pt x="7311098" y="494447"/>
                  <a:pt x="7341580" y="494447"/>
                </a:cubicBezTo>
                <a:close/>
                <a:moveTo>
                  <a:pt x="7211286" y="494447"/>
                </a:moveTo>
                <a:cubicBezTo>
                  <a:pt x="7241768" y="494447"/>
                  <a:pt x="7266478" y="519157"/>
                  <a:pt x="7266478" y="549638"/>
                </a:cubicBezTo>
                <a:cubicBezTo>
                  <a:pt x="7266478" y="580119"/>
                  <a:pt x="7241768" y="604829"/>
                  <a:pt x="7211286" y="604829"/>
                </a:cubicBezTo>
                <a:cubicBezTo>
                  <a:pt x="7180804" y="604829"/>
                  <a:pt x="7156094" y="580119"/>
                  <a:pt x="7156094" y="549638"/>
                </a:cubicBezTo>
                <a:cubicBezTo>
                  <a:pt x="7156094" y="519157"/>
                  <a:pt x="7180804" y="494447"/>
                  <a:pt x="7211286" y="494447"/>
                </a:cubicBezTo>
                <a:close/>
                <a:moveTo>
                  <a:pt x="7080994" y="494447"/>
                </a:moveTo>
                <a:cubicBezTo>
                  <a:pt x="7111476" y="494447"/>
                  <a:pt x="7136186" y="519157"/>
                  <a:pt x="7136186" y="549638"/>
                </a:cubicBezTo>
                <a:cubicBezTo>
                  <a:pt x="7136186" y="580119"/>
                  <a:pt x="7111476" y="604829"/>
                  <a:pt x="7080994" y="604829"/>
                </a:cubicBezTo>
                <a:cubicBezTo>
                  <a:pt x="7050512" y="604829"/>
                  <a:pt x="7025802" y="580119"/>
                  <a:pt x="7025802" y="549638"/>
                </a:cubicBezTo>
                <a:cubicBezTo>
                  <a:pt x="7025802" y="519157"/>
                  <a:pt x="7050512" y="494447"/>
                  <a:pt x="7080994" y="494447"/>
                </a:cubicBezTo>
                <a:close/>
                <a:moveTo>
                  <a:pt x="6947358" y="494447"/>
                </a:moveTo>
                <a:cubicBezTo>
                  <a:pt x="6977840" y="494447"/>
                  <a:pt x="7002550" y="519157"/>
                  <a:pt x="7002550" y="549638"/>
                </a:cubicBezTo>
                <a:cubicBezTo>
                  <a:pt x="7002550" y="580119"/>
                  <a:pt x="6977840" y="604829"/>
                  <a:pt x="6947358" y="604829"/>
                </a:cubicBezTo>
                <a:cubicBezTo>
                  <a:pt x="6916876" y="604829"/>
                  <a:pt x="6892166" y="580119"/>
                  <a:pt x="6892166" y="549638"/>
                </a:cubicBezTo>
                <a:cubicBezTo>
                  <a:pt x="6892166" y="519157"/>
                  <a:pt x="6916876" y="494447"/>
                  <a:pt x="6947358" y="494447"/>
                </a:cubicBezTo>
                <a:close/>
                <a:moveTo>
                  <a:pt x="6289207" y="494447"/>
                </a:moveTo>
                <a:cubicBezTo>
                  <a:pt x="6319689" y="494447"/>
                  <a:pt x="6344399" y="519157"/>
                  <a:pt x="6344399" y="549638"/>
                </a:cubicBezTo>
                <a:cubicBezTo>
                  <a:pt x="6344399" y="580119"/>
                  <a:pt x="6319689" y="604829"/>
                  <a:pt x="6289207" y="604829"/>
                </a:cubicBezTo>
                <a:cubicBezTo>
                  <a:pt x="6258725" y="604829"/>
                  <a:pt x="6234015" y="580119"/>
                  <a:pt x="6234015" y="549638"/>
                </a:cubicBezTo>
                <a:cubicBezTo>
                  <a:pt x="6234015" y="519157"/>
                  <a:pt x="6258725" y="494447"/>
                  <a:pt x="6289207" y="494447"/>
                </a:cubicBezTo>
                <a:close/>
                <a:moveTo>
                  <a:pt x="4030786" y="494447"/>
                </a:moveTo>
                <a:cubicBezTo>
                  <a:pt x="4061268" y="494447"/>
                  <a:pt x="4085978" y="519157"/>
                  <a:pt x="4085978" y="549638"/>
                </a:cubicBezTo>
                <a:cubicBezTo>
                  <a:pt x="4085978" y="580119"/>
                  <a:pt x="4061268" y="604829"/>
                  <a:pt x="4030786" y="604829"/>
                </a:cubicBezTo>
                <a:cubicBezTo>
                  <a:pt x="4000304" y="604829"/>
                  <a:pt x="3975594" y="580119"/>
                  <a:pt x="3975594" y="549638"/>
                </a:cubicBezTo>
                <a:cubicBezTo>
                  <a:pt x="3975594" y="519157"/>
                  <a:pt x="4000304" y="494447"/>
                  <a:pt x="4030786" y="494447"/>
                </a:cubicBezTo>
                <a:close/>
                <a:moveTo>
                  <a:pt x="3897148" y="494447"/>
                </a:moveTo>
                <a:cubicBezTo>
                  <a:pt x="3927630" y="494447"/>
                  <a:pt x="3952340" y="519157"/>
                  <a:pt x="3952340" y="549638"/>
                </a:cubicBezTo>
                <a:cubicBezTo>
                  <a:pt x="3952340" y="580119"/>
                  <a:pt x="3927630" y="604829"/>
                  <a:pt x="3897148" y="604829"/>
                </a:cubicBezTo>
                <a:cubicBezTo>
                  <a:pt x="3866666" y="604829"/>
                  <a:pt x="3841956" y="580119"/>
                  <a:pt x="3841956" y="549638"/>
                </a:cubicBezTo>
                <a:cubicBezTo>
                  <a:pt x="3841956" y="519157"/>
                  <a:pt x="3866666" y="494447"/>
                  <a:pt x="3897148" y="494447"/>
                </a:cubicBezTo>
                <a:close/>
                <a:moveTo>
                  <a:pt x="3763514" y="494447"/>
                </a:moveTo>
                <a:cubicBezTo>
                  <a:pt x="3793996" y="494447"/>
                  <a:pt x="3818706" y="519157"/>
                  <a:pt x="3818706" y="549638"/>
                </a:cubicBezTo>
                <a:cubicBezTo>
                  <a:pt x="3818706" y="580119"/>
                  <a:pt x="3793996" y="604829"/>
                  <a:pt x="3763514" y="604829"/>
                </a:cubicBezTo>
                <a:cubicBezTo>
                  <a:pt x="3733032" y="604829"/>
                  <a:pt x="3708322" y="580119"/>
                  <a:pt x="3708322" y="549638"/>
                </a:cubicBezTo>
                <a:cubicBezTo>
                  <a:pt x="3708322" y="519157"/>
                  <a:pt x="3733032" y="494447"/>
                  <a:pt x="3763514" y="494447"/>
                </a:cubicBezTo>
                <a:close/>
                <a:moveTo>
                  <a:pt x="3633221" y="494447"/>
                </a:moveTo>
                <a:cubicBezTo>
                  <a:pt x="3663703" y="494447"/>
                  <a:pt x="3688413" y="519157"/>
                  <a:pt x="3688413" y="549638"/>
                </a:cubicBezTo>
                <a:cubicBezTo>
                  <a:pt x="3688413" y="580119"/>
                  <a:pt x="3663703" y="604829"/>
                  <a:pt x="3633221" y="604829"/>
                </a:cubicBezTo>
                <a:cubicBezTo>
                  <a:pt x="3602739" y="604829"/>
                  <a:pt x="3578029" y="580119"/>
                  <a:pt x="3578029" y="549638"/>
                </a:cubicBezTo>
                <a:cubicBezTo>
                  <a:pt x="3578029" y="519157"/>
                  <a:pt x="3602739" y="494447"/>
                  <a:pt x="3633221" y="494447"/>
                </a:cubicBezTo>
                <a:close/>
                <a:moveTo>
                  <a:pt x="3499589" y="494447"/>
                </a:moveTo>
                <a:cubicBezTo>
                  <a:pt x="3530071" y="494447"/>
                  <a:pt x="3554781" y="519157"/>
                  <a:pt x="3554781" y="549638"/>
                </a:cubicBezTo>
                <a:cubicBezTo>
                  <a:pt x="3554781" y="580119"/>
                  <a:pt x="3530071" y="604829"/>
                  <a:pt x="3499589" y="604829"/>
                </a:cubicBezTo>
                <a:cubicBezTo>
                  <a:pt x="3469107" y="604829"/>
                  <a:pt x="3444397" y="580119"/>
                  <a:pt x="3444397" y="549638"/>
                </a:cubicBezTo>
                <a:cubicBezTo>
                  <a:pt x="3444397" y="519157"/>
                  <a:pt x="3469107" y="494447"/>
                  <a:pt x="3499589" y="494447"/>
                </a:cubicBezTo>
                <a:close/>
                <a:moveTo>
                  <a:pt x="3369292" y="494447"/>
                </a:moveTo>
                <a:cubicBezTo>
                  <a:pt x="3399774" y="494447"/>
                  <a:pt x="3424484" y="519157"/>
                  <a:pt x="3424484" y="549638"/>
                </a:cubicBezTo>
                <a:cubicBezTo>
                  <a:pt x="3424484" y="580119"/>
                  <a:pt x="3399774" y="604829"/>
                  <a:pt x="3369292" y="604829"/>
                </a:cubicBezTo>
                <a:cubicBezTo>
                  <a:pt x="3338810" y="604829"/>
                  <a:pt x="3314100" y="580119"/>
                  <a:pt x="3314100" y="549638"/>
                </a:cubicBezTo>
                <a:cubicBezTo>
                  <a:pt x="3314100" y="519157"/>
                  <a:pt x="3338810" y="494447"/>
                  <a:pt x="3369292" y="494447"/>
                </a:cubicBezTo>
                <a:close/>
                <a:moveTo>
                  <a:pt x="3235657" y="494447"/>
                </a:moveTo>
                <a:cubicBezTo>
                  <a:pt x="3266139" y="494447"/>
                  <a:pt x="3290849" y="519157"/>
                  <a:pt x="3290849" y="549638"/>
                </a:cubicBezTo>
                <a:cubicBezTo>
                  <a:pt x="3290849" y="580119"/>
                  <a:pt x="3266139" y="604829"/>
                  <a:pt x="3235657" y="604829"/>
                </a:cubicBezTo>
                <a:cubicBezTo>
                  <a:pt x="3205175" y="604829"/>
                  <a:pt x="3180465" y="580119"/>
                  <a:pt x="3180465" y="549638"/>
                </a:cubicBezTo>
                <a:cubicBezTo>
                  <a:pt x="3180465" y="519157"/>
                  <a:pt x="3205175" y="494447"/>
                  <a:pt x="3235657" y="494447"/>
                </a:cubicBezTo>
                <a:close/>
                <a:moveTo>
                  <a:pt x="2437297" y="494447"/>
                </a:moveTo>
                <a:cubicBezTo>
                  <a:pt x="2467779" y="494447"/>
                  <a:pt x="2492487" y="519157"/>
                  <a:pt x="2492487" y="549638"/>
                </a:cubicBezTo>
                <a:cubicBezTo>
                  <a:pt x="2492487" y="580119"/>
                  <a:pt x="2467779" y="604829"/>
                  <a:pt x="2437297" y="604829"/>
                </a:cubicBezTo>
                <a:cubicBezTo>
                  <a:pt x="2406818" y="604829"/>
                  <a:pt x="2382108" y="580119"/>
                  <a:pt x="2382108" y="549638"/>
                </a:cubicBezTo>
                <a:cubicBezTo>
                  <a:pt x="2382108" y="519157"/>
                  <a:pt x="2406818" y="494447"/>
                  <a:pt x="2437297" y="494447"/>
                </a:cubicBezTo>
                <a:close/>
                <a:moveTo>
                  <a:pt x="2303664" y="494447"/>
                </a:moveTo>
                <a:cubicBezTo>
                  <a:pt x="2334145" y="494447"/>
                  <a:pt x="2358856" y="519157"/>
                  <a:pt x="2358856" y="549638"/>
                </a:cubicBezTo>
                <a:cubicBezTo>
                  <a:pt x="2358856" y="580119"/>
                  <a:pt x="2334145" y="604829"/>
                  <a:pt x="2303664" y="604829"/>
                </a:cubicBezTo>
                <a:cubicBezTo>
                  <a:pt x="2273182" y="604829"/>
                  <a:pt x="2248473" y="580119"/>
                  <a:pt x="2248473" y="549638"/>
                </a:cubicBezTo>
                <a:cubicBezTo>
                  <a:pt x="2248473" y="519157"/>
                  <a:pt x="2273182" y="494447"/>
                  <a:pt x="2303664" y="494447"/>
                </a:cubicBezTo>
                <a:close/>
                <a:moveTo>
                  <a:pt x="2173372" y="494447"/>
                </a:moveTo>
                <a:cubicBezTo>
                  <a:pt x="2203854" y="494447"/>
                  <a:pt x="2228565" y="519157"/>
                  <a:pt x="2228565" y="549638"/>
                </a:cubicBezTo>
                <a:cubicBezTo>
                  <a:pt x="2228565" y="580119"/>
                  <a:pt x="2203854" y="604829"/>
                  <a:pt x="2173372" y="604829"/>
                </a:cubicBezTo>
                <a:cubicBezTo>
                  <a:pt x="2142889" y="604829"/>
                  <a:pt x="2118180" y="580119"/>
                  <a:pt x="2118180" y="549638"/>
                </a:cubicBezTo>
                <a:cubicBezTo>
                  <a:pt x="2118180" y="519157"/>
                  <a:pt x="2142889" y="494447"/>
                  <a:pt x="2173372" y="494447"/>
                </a:cubicBezTo>
                <a:close/>
                <a:moveTo>
                  <a:pt x="2039736" y="494447"/>
                </a:moveTo>
                <a:cubicBezTo>
                  <a:pt x="2070218" y="494447"/>
                  <a:pt x="2094930" y="519157"/>
                  <a:pt x="2094930" y="549638"/>
                </a:cubicBezTo>
                <a:cubicBezTo>
                  <a:pt x="2094930" y="580119"/>
                  <a:pt x="2070218" y="604829"/>
                  <a:pt x="2039736" y="604829"/>
                </a:cubicBezTo>
                <a:cubicBezTo>
                  <a:pt x="2009254" y="604829"/>
                  <a:pt x="1984543" y="580119"/>
                  <a:pt x="1984543" y="549638"/>
                </a:cubicBezTo>
                <a:cubicBezTo>
                  <a:pt x="1984543" y="519157"/>
                  <a:pt x="2009254" y="494447"/>
                  <a:pt x="2039736" y="494447"/>
                </a:cubicBezTo>
                <a:close/>
                <a:moveTo>
                  <a:pt x="1909437" y="494447"/>
                </a:moveTo>
                <a:cubicBezTo>
                  <a:pt x="1939921" y="494447"/>
                  <a:pt x="1964630" y="519157"/>
                  <a:pt x="1964630" y="549638"/>
                </a:cubicBezTo>
                <a:cubicBezTo>
                  <a:pt x="1964630" y="580119"/>
                  <a:pt x="1939921" y="604829"/>
                  <a:pt x="1909437" y="604829"/>
                </a:cubicBezTo>
                <a:cubicBezTo>
                  <a:pt x="1878955" y="604829"/>
                  <a:pt x="1854244" y="580119"/>
                  <a:pt x="1854244" y="549638"/>
                </a:cubicBezTo>
                <a:cubicBezTo>
                  <a:pt x="1854244" y="519157"/>
                  <a:pt x="1878955" y="494447"/>
                  <a:pt x="1909437" y="494447"/>
                </a:cubicBezTo>
                <a:close/>
                <a:moveTo>
                  <a:pt x="1779142" y="494447"/>
                </a:moveTo>
                <a:cubicBezTo>
                  <a:pt x="1809626" y="494447"/>
                  <a:pt x="1834335" y="519157"/>
                  <a:pt x="1834335" y="549638"/>
                </a:cubicBezTo>
                <a:cubicBezTo>
                  <a:pt x="1834335" y="580119"/>
                  <a:pt x="1809626" y="604829"/>
                  <a:pt x="1779142" y="604829"/>
                </a:cubicBezTo>
                <a:cubicBezTo>
                  <a:pt x="1748663" y="604829"/>
                  <a:pt x="1723950" y="580119"/>
                  <a:pt x="1723950" y="549638"/>
                </a:cubicBezTo>
                <a:cubicBezTo>
                  <a:pt x="1723950" y="519157"/>
                  <a:pt x="1748663" y="494447"/>
                  <a:pt x="1779142" y="494447"/>
                </a:cubicBezTo>
                <a:close/>
                <a:moveTo>
                  <a:pt x="1645508" y="494447"/>
                </a:moveTo>
                <a:cubicBezTo>
                  <a:pt x="1675988" y="494447"/>
                  <a:pt x="1700702" y="519157"/>
                  <a:pt x="1700702" y="549638"/>
                </a:cubicBezTo>
                <a:cubicBezTo>
                  <a:pt x="1700702" y="580119"/>
                  <a:pt x="1675988" y="604829"/>
                  <a:pt x="1645508" y="604829"/>
                </a:cubicBezTo>
                <a:cubicBezTo>
                  <a:pt x="1615024" y="604829"/>
                  <a:pt x="1590311" y="580119"/>
                  <a:pt x="1590311" y="549638"/>
                </a:cubicBezTo>
                <a:cubicBezTo>
                  <a:pt x="1590311" y="519157"/>
                  <a:pt x="1615024" y="494447"/>
                  <a:pt x="1645508" y="494447"/>
                </a:cubicBezTo>
                <a:close/>
                <a:moveTo>
                  <a:pt x="1515217" y="494447"/>
                </a:moveTo>
                <a:cubicBezTo>
                  <a:pt x="1545695" y="494447"/>
                  <a:pt x="1570402" y="519157"/>
                  <a:pt x="1570402" y="549638"/>
                </a:cubicBezTo>
                <a:cubicBezTo>
                  <a:pt x="1570402" y="580119"/>
                  <a:pt x="1545695" y="604829"/>
                  <a:pt x="1515217" y="604829"/>
                </a:cubicBezTo>
                <a:cubicBezTo>
                  <a:pt x="1484732" y="604829"/>
                  <a:pt x="1460020" y="580119"/>
                  <a:pt x="1460020" y="549638"/>
                </a:cubicBezTo>
                <a:cubicBezTo>
                  <a:pt x="1460020" y="519157"/>
                  <a:pt x="1484732" y="494447"/>
                  <a:pt x="1515217" y="494447"/>
                </a:cubicBezTo>
                <a:close/>
                <a:moveTo>
                  <a:pt x="1381573" y="494447"/>
                </a:moveTo>
                <a:cubicBezTo>
                  <a:pt x="1412057" y="494447"/>
                  <a:pt x="1436767" y="519157"/>
                  <a:pt x="1436767" y="549638"/>
                </a:cubicBezTo>
                <a:cubicBezTo>
                  <a:pt x="1436767" y="580119"/>
                  <a:pt x="1412057" y="604829"/>
                  <a:pt x="1381573" y="604829"/>
                </a:cubicBezTo>
                <a:cubicBezTo>
                  <a:pt x="1351097" y="604829"/>
                  <a:pt x="1326384" y="580119"/>
                  <a:pt x="1326384" y="549638"/>
                </a:cubicBezTo>
                <a:cubicBezTo>
                  <a:pt x="1326384" y="519157"/>
                  <a:pt x="1351097" y="494447"/>
                  <a:pt x="1381573" y="494447"/>
                </a:cubicBezTo>
                <a:close/>
                <a:moveTo>
                  <a:pt x="1251282" y="494447"/>
                </a:moveTo>
                <a:cubicBezTo>
                  <a:pt x="1281766" y="494447"/>
                  <a:pt x="1306476" y="519157"/>
                  <a:pt x="1306476" y="549638"/>
                </a:cubicBezTo>
                <a:cubicBezTo>
                  <a:pt x="1306476" y="580119"/>
                  <a:pt x="1281766" y="604829"/>
                  <a:pt x="1251282" y="604829"/>
                </a:cubicBezTo>
                <a:cubicBezTo>
                  <a:pt x="1220801" y="604829"/>
                  <a:pt x="1196089" y="580119"/>
                  <a:pt x="1196089" y="549638"/>
                </a:cubicBezTo>
                <a:cubicBezTo>
                  <a:pt x="1196089" y="519157"/>
                  <a:pt x="1220801" y="494447"/>
                  <a:pt x="1251282" y="494447"/>
                </a:cubicBezTo>
                <a:close/>
                <a:moveTo>
                  <a:pt x="8801538" y="364154"/>
                </a:moveTo>
                <a:cubicBezTo>
                  <a:pt x="8832020" y="364154"/>
                  <a:pt x="8856730" y="388864"/>
                  <a:pt x="8856730" y="419345"/>
                </a:cubicBezTo>
                <a:cubicBezTo>
                  <a:pt x="8856730" y="449826"/>
                  <a:pt x="8832020" y="474536"/>
                  <a:pt x="8801538" y="474536"/>
                </a:cubicBezTo>
                <a:cubicBezTo>
                  <a:pt x="8771056" y="474536"/>
                  <a:pt x="8746346" y="449826"/>
                  <a:pt x="8746346" y="419345"/>
                </a:cubicBezTo>
                <a:cubicBezTo>
                  <a:pt x="8746346" y="388864"/>
                  <a:pt x="8771056" y="364154"/>
                  <a:pt x="8801538" y="364154"/>
                </a:cubicBezTo>
                <a:close/>
                <a:moveTo>
                  <a:pt x="8671244" y="364154"/>
                </a:moveTo>
                <a:cubicBezTo>
                  <a:pt x="8701726" y="364154"/>
                  <a:pt x="8726436" y="388864"/>
                  <a:pt x="8726436" y="419345"/>
                </a:cubicBezTo>
                <a:cubicBezTo>
                  <a:pt x="8726436" y="449826"/>
                  <a:pt x="8701726" y="474536"/>
                  <a:pt x="8671244" y="474536"/>
                </a:cubicBezTo>
                <a:cubicBezTo>
                  <a:pt x="8640762" y="474536"/>
                  <a:pt x="8616052" y="449826"/>
                  <a:pt x="8616052" y="419345"/>
                </a:cubicBezTo>
                <a:cubicBezTo>
                  <a:pt x="8616052" y="388864"/>
                  <a:pt x="8640762" y="364154"/>
                  <a:pt x="8671244" y="364154"/>
                </a:cubicBezTo>
                <a:close/>
                <a:moveTo>
                  <a:pt x="8537609" y="364154"/>
                </a:moveTo>
                <a:cubicBezTo>
                  <a:pt x="8568091" y="364154"/>
                  <a:pt x="8592801" y="388864"/>
                  <a:pt x="8592801" y="419345"/>
                </a:cubicBezTo>
                <a:cubicBezTo>
                  <a:pt x="8592801" y="449826"/>
                  <a:pt x="8568091" y="474536"/>
                  <a:pt x="8537609" y="474536"/>
                </a:cubicBezTo>
                <a:cubicBezTo>
                  <a:pt x="8507127" y="474536"/>
                  <a:pt x="8482417" y="449826"/>
                  <a:pt x="8482417" y="419345"/>
                </a:cubicBezTo>
                <a:cubicBezTo>
                  <a:pt x="8482417" y="388864"/>
                  <a:pt x="8507127" y="364154"/>
                  <a:pt x="8537609" y="364154"/>
                </a:cubicBezTo>
                <a:close/>
                <a:moveTo>
                  <a:pt x="7745824" y="364154"/>
                </a:moveTo>
                <a:cubicBezTo>
                  <a:pt x="7776306" y="364154"/>
                  <a:pt x="7801016" y="388864"/>
                  <a:pt x="7801016" y="419345"/>
                </a:cubicBezTo>
                <a:cubicBezTo>
                  <a:pt x="7801016" y="449826"/>
                  <a:pt x="7776306" y="474536"/>
                  <a:pt x="7745824" y="474536"/>
                </a:cubicBezTo>
                <a:cubicBezTo>
                  <a:pt x="7715342" y="474536"/>
                  <a:pt x="7690632" y="449826"/>
                  <a:pt x="7690632" y="419345"/>
                </a:cubicBezTo>
                <a:cubicBezTo>
                  <a:pt x="7690632" y="388864"/>
                  <a:pt x="7715342" y="364154"/>
                  <a:pt x="7745824" y="364154"/>
                </a:cubicBezTo>
                <a:close/>
                <a:moveTo>
                  <a:pt x="7608850" y="364154"/>
                </a:moveTo>
                <a:cubicBezTo>
                  <a:pt x="7639332" y="364154"/>
                  <a:pt x="7664042" y="388864"/>
                  <a:pt x="7664042" y="419345"/>
                </a:cubicBezTo>
                <a:cubicBezTo>
                  <a:pt x="7664042" y="449826"/>
                  <a:pt x="7639332" y="474536"/>
                  <a:pt x="7608850" y="474536"/>
                </a:cubicBezTo>
                <a:cubicBezTo>
                  <a:pt x="7578368" y="474536"/>
                  <a:pt x="7553658" y="449826"/>
                  <a:pt x="7553658" y="419345"/>
                </a:cubicBezTo>
                <a:cubicBezTo>
                  <a:pt x="7553658" y="388864"/>
                  <a:pt x="7578368" y="364154"/>
                  <a:pt x="7608850" y="364154"/>
                </a:cubicBezTo>
                <a:close/>
                <a:moveTo>
                  <a:pt x="7481895" y="364154"/>
                </a:moveTo>
                <a:cubicBezTo>
                  <a:pt x="7512377" y="364154"/>
                  <a:pt x="7537087" y="388864"/>
                  <a:pt x="7537087" y="419345"/>
                </a:cubicBezTo>
                <a:cubicBezTo>
                  <a:pt x="7537087" y="449826"/>
                  <a:pt x="7512377" y="474536"/>
                  <a:pt x="7481895" y="474536"/>
                </a:cubicBezTo>
                <a:cubicBezTo>
                  <a:pt x="7451413" y="474536"/>
                  <a:pt x="7426703" y="449826"/>
                  <a:pt x="7426703" y="419345"/>
                </a:cubicBezTo>
                <a:cubicBezTo>
                  <a:pt x="7426703" y="388864"/>
                  <a:pt x="7451413" y="364154"/>
                  <a:pt x="7481895" y="364154"/>
                </a:cubicBezTo>
                <a:close/>
                <a:moveTo>
                  <a:pt x="7341580" y="364154"/>
                </a:moveTo>
                <a:cubicBezTo>
                  <a:pt x="7372062" y="364154"/>
                  <a:pt x="7396772" y="388864"/>
                  <a:pt x="7396772" y="419345"/>
                </a:cubicBezTo>
                <a:cubicBezTo>
                  <a:pt x="7396772" y="449826"/>
                  <a:pt x="7372062" y="474536"/>
                  <a:pt x="7341580" y="474536"/>
                </a:cubicBezTo>
                <a:cubicBezTo>
                  <a:pt x="7311098" y="474536"/>
                  <a:pt x="7286388" y="449826"/>
                  <a:pt x="7286388" y="419345"/>
                </a:cubicBezTo>
                <a:cubicBezTo>
                  <a:pt x="7286388" y="388864"/>
                  <a:pt x="7311098" y="364154"/>
                  <a:pt x="7341580" y="364154"/>
                </a:cubicBezTo>
                <a:close/>
                <a:moveTo>
                  <a:pt x="6553137" y="364154"/>
                </a:moveTo>
                <a:cubicBezTo>
                  <a:pt x="6583619" y="364154"/>
                  <a:pt x="6608329" y="388864"/>
                  <a:pt x="6608329" y="419345"/>
                </a:cubicBezTo>
                <a:cubicBezTo>
                  <a:pt x="6608329" y="449826"/>
                  <a:pt x="6583619" y="474536"/>
                  <a:pt x="6553137" y="474536"/>
                </a:cubicBezTo>
                <a:cubicBezTo>
                  <a:pt x="6522655" y="474536"/>
                  <a:pt x="6497945" y="449826"/>
                  <a:pt x="6497945" y="419345"/>
                </a:cubicBezTo>
                <a:cubicBezTo>
                  <a:pt x="6497945" y="388864"/>
                  <a:pt x="6522655" y="364154"/>
                  <a:pt x="6553137" y="364154"/>
                </a:cubicBezTo>
                <a:close/>
                <a:moveTo>
                  <a:pt x="6419503" y="364154"/>
                </a:moveTo>
                <a:cubicBezTo>
                  <a:pt x="6449985" y="364154"/>
                  <a:pt x="6474695" y="388864"/>
                  <a:pt x="6474695" y="419345"/>
                </a:cubicBezTo>
                <a:cubicBezTo>
                  <a:pt x="6474695" y="449826"/>
                  <a:pt x="6449985" y="474536"/>
                  <a:pt x="6419503" y="474536"/>
                </a:cubicBezTo>
                <a:cubicBezTo>
                  <a:pt x="6389021" y="474536"/>
                  <a:pt x="6364311" y="449826"/>
                  <a:pt x="6364311" y="419345"/>
                </a:cubicBezTo>
                <a:cubicBezTo>
                  <a:pt x="6364311" y="388864"/>
                  <a:pt x="6389021" y="364154"/>
                  <a:pt x="6419503" y="364154"/>
                </a:cubicBezTo>
                <a:close/>
                <a:moveTo>
                  <a:pt x="4030786" y="364154"/>
                </a:moveTo>
                <a:cubicBezTo>
                  <a:pt x="4061268" y="364154"/>
                  <a:pt x="4085978" y="388864"/>
                  <a:pt x="4085978" y="419345"/>
                </a:cubicBezTo>
                <a:cubicBezTo>
                  <a:pt x="4085978" y="449826"/>
                  <a:pt x="4061268" y="474536"/>
                  <a:pt x="4030786" y="474536"/>
                </a:cubicBezTo>
                <a:cubicBezTo>
                  <a:pt x="4000304" y="474536"/>
                  <a:pt x="3975594" y="449826"/>
                  <a:pt x="3975594" y="419345"/>
                </a:cubicBezTo>
                <a:cubicBezTo>
                  <a:pt x="3975594" y="388864"/>
                  <a:pt x="4000304" y="364154"/>
                  <a:pt x="4030786" y="364154"/>
                </a:cubicBezTo>
                <a:close/>
                <a:moveTo>
                  <a:pt x="3897148" y="364154"/>
                </a:moveTo>
                <a:cubicBezTo>
                  <a:pt x="3927630" y="364154"/>
                  <a:pt x="3952340" y="388864"/>
                  <a:pt x="3952340" y="419345"/>
                </a:cubicBezTo>
                <a:cubicBezTo>
                  <a:pt x="3952340" y="449826"/>
                  <a:pt x="3927630" y="474536"/>
                  <a:pt x="3897148" y="474536"/>
                </a:cubicBezTo>
                <a:cubicBezTo>
                  <a:pt x="3866666" y="474536"/>
                  <a:pt x="3841956" y="449826"/>
                  <a:pt x="3841956" y="419345"/>
                </a:cubicBezTo>
                <a:cubicBezTo>
                  <a:pt x="3841956" y="388864"/>
                  <a:pt x="3866666" y="364154"/>
                  <a:pt x="3897148" y="364154"/>
                </a:cubicBezTo>
                <a:close/>
                <a:moveTo>
                  <a:pt x="3763514" y="364154"/>
                </a:moveTo>
                <a:cubicBezTo>
                  <a:pt x="3793996" y="364154"/>
                  <a:pt x="3818706" y="388864"/>
                  <a:pt x="3818706" y="419345"/>
                </a:cubicBezTo>
                <a:cubicBezTo>
                  <a:pt x="3818706" y="449826"/>
                  <a:pt x="3793996" y="474536"/>
                  <a:pt x="3763514" y="474536"/>
                </a:cubicBezTo>
                <a:cubicBezTo>
                  <a:pt x="3733032" y="474536"/>
                  <a:pt x="3708322" y="449826"/>
                  <a:pt x="3708322" y="419345"/>
                </a:cubicBezTo>
                <a:cubicBezTo>
                  <a:pt x="3708322" y="388864"/>
                  <a:pt x="3733032" y="364154"/>
                  <a:pt x="3763514" y="364154"/>
                </a:cubicBezTo>
                <a:close/>
                <a:moveTo>
                  <a:pt x="3633221" y="364154"/>
                </a:moveTo>
                <a:cubicBezTo>
                  <a:pt x="3663703" y="364154"/>
                  <a:pt x="3688413" y="388864"/>
                  <a:pt x="3688413" y="419345"/>
                </a:cubicBezTo>
                <a:cubicBezTo>
                  <a:pt x="3688413" y="449826"/>
                  <a:pt x="3663703" y="474536"/>
                  <a:pt x="3633221" y="474536"/>
                </a:cubicBezTo>
                <a:cubicBezTo>
                  <a:pt x="3602739" y="474536"/>
                  <a:pt x="3578029" y="449826"/>
                  <a:pt x="3578029" y="419345"/>
                </a:cubicBezTo>
                <a:cubicBezTo>
                  <a:pt x="3578029" y="388864"/>
                  <a:pt x="3602739" y="364154"/>
                  <a:pt x="3633221" y="364154"/>
                </a:cubicBezTo>
                <a:close/>
                <a:moveTo>
                  <a:pt x="3499589" y="364154"/>
                </a:moveTo>
                <a:cubicBezTo>
                  <a:pt x="3530071" y="364154"/>
                  <a:pt x="3554781" y="388864"/>
                  <a:pt x="3554781" y="419345"/>
                </a:cubicBezTo>
                <a:cubicBezTo>
                  <a:pt x="3554781" y="449826"/>
                  <a:pt x="3530071" y="474536"/>
                  <a:pt x="3499589" y="474536"/>
                </a:cubicBezTo>
                <a:cubicBezTo>
                  <a:pt x="3469107" y="474536"/>
                  <a:pt x="3444397" y="449826"/>
                  <a:pt x="3444397" y="419345"/>
                </a:cubicBezTo>
                <a:cubicBezTo>
                  <a:pt x="3444397" y="388864"/>
                  <a:pt x="3469107" y="364154"/>
                  <a:pt x="3499589" y="364154"/>
                </a:cubicBezTo>
                <a:close/>
                <a:moveTo>
                  <a:pt x="3369292" y="364154"/>
                </a:moveTo>
                <a:cubicBezTo>
                  <a:pt x="3399774" y="364154"/>
                  <a:pt x="3424484" y="388864"/>
                  <a:pt x="3424484" y="419345"/>
                </a:cubicBezTo>
                <a:cubicBezTo>
                  <a:pt x="3424484" y="449826"/>
                  <a:pt x="3399774" y="474536"/>
                  <a:pt x="3369292" y="474536"/>
                </a:cubicBezTo>
                <a:cubicBezTo>
                  <a:pt x="3338810" y="474536"/>
                  <a:pt x="3314100" y="449826"/>
                  <a:pt x="3314100" y="419345"/>
                </a:cubicBezTo>
                <a:cubicBezTo>
                  <a:pt x="3314100" y="388864"/>
                  <a:pt x="3338810" y="364154"/>
                  <a:pt x="3369292" y="364154"/>
                </a:cubicBezTo>
                <a:close/>
                <a:moveTo>
                  <a:pt x="3235657" y="364154"/>
                </a:moveTo>
                <a:cubicBezTo>
                  <a:pt x="3266139" y="364154"/>
                  <a:pt x="3290849" y="388864"/>
                  <a:pt x="3290849" y="419345"/>
                </a:cubicBezTo>
                <a:cubicBezTo>
                  <a:pt x="3290849" y="449826"/>
                  <a:pt x="3266139" y="474536"/>
                  <a:pt x="3235657" y="474536"/>
                </a:cubicBezTo>
                <a:cubicBezTo>
                  <a:pt x="3205175" y="474536"/>
                  <a:pt x="3180465" y="449826"/>
                  <a:pt x="3180465" y="419345"/>
                </a:cubicBezTo>
                <a:cubicBezTo>
                  <a:pt x="3180465" y="388864"/>
                  <a:pt x="3205175" y="364154"/>
                  <a:pt x="3235657" y="364154"/>
                </a:cubicBezTo>
                <a:close/>
                <a:moveTo>
                  <a:pt x="3098681" y="364154"/>
                </a:moveTo>
                <a:cubicBezTo>
                  <a:pt x="3129163" y="364154"/>
                  <a:pt x="3153873" y="388864"/>
                  <a:pt x="3153873" y="419345"/>
                </a:cubicBezTo>
                <a:cubicBezTo>
                  <a:pt x="3153873" y="449826"/>
                  <a:pt x="3129163" y="474536"/>
                  <a:pt x="3098681" y="474536"/>
                </a:cubicBezTo>
                <a:cubicBezTo>
                  <a:pt x="3068199" y="474536"/>
                  <a:pt x="3043489" y="449826"/>
                  <a:pt x="3043489" y="419345"/>
                </a:cubicBezTo>
                <a:cubicBezTo>
                  <a:pt x="3043489" y="388864"/>
                  <a:pt x="3068199" y="364154"/>
                  <a:pt x="3098681" y="364154"/>
                </a:cubicBezTo>
                <a:close/>
                <a:moveTo>
                  <a:pt x="2971729" y="364154"/>
                </a:moveTo>
                <a:cubicBezTo>
                  <a:pt x="3002211" y="364154"/>
                  <a:pt x="3026921" y="388864"/>
                  <a:pt x="3026921" y="419345"/>
                </a:cubicBezTo>
                <a:cubicBezTo>
                  <a:pt x="3026921" y="449826"/>
                  <a:pt x="3002211" y="474536"/>
                  <a:pt x="2971729" y="474536"/>
                </a:cubicBezTo>
                <a:cubicBezTo>
                  <a:pt x="2941247" y="474536"/>
                  <a:pt x="2916537" y="449826"/>
                  <a:pt x="2916537" y="419345"/>
                </a:cubicBezTo>
                <a:cubicBezTo>
                  <a:pt x="2916537" y="388864"/>
                  <a:pt x="2941247" y="364154"/>
                  <a:pt x="2971729" y="364154"/>
                </a:cubicBezTo>
                <a:close/>
                <a:moveTo>
                  <a:pt x="2834862" y="364154"/>
                </a:moveTo>
                <a:cubicBezTo>
                  <a:pt x="2865342" y="364154"/>
                  <a:pt x="2890052" y="388864"/>
                  <a:pt x="2890052" y="419345"/>
                </a:cubicBezTo>
                <a:cubicBezTo>
                  <a:pt x="2890052" y="449826"/>
                  <a:pt x="2865342" y="474536"/>
                  <a:pt x="2834862" y="474536"/>
                </a:cubicBezTo>
                <a:cubicBezTo>
                  <a:pt x="2804379" y="474536"/>
                  <a:pt x="2779671" y="449826"/>
                  <a:pt x="2779671" y="419345"/>
                </a:cubicBezTo>
                <a:cubicBezTo>
                  <a:pt x="2779671" y="388864"/>
                  <a:pt x="2804379" y="364154"/>
                  <a:pt x="2834862" y="364154"/>
                </a:cubicBezTo>
                <a:close/>
                <a:moveTo>
                  <a:pt x="2437297" y="364154"/>
                </a:moveTo>
                <a:cubicBezTo>
                  <a:pt x="2467781" y="364154"/>
                  <a:pt x="2492487" y="388864"/>
                  <a:pt x="2492487" y="419345"/>
                </a:cubicBezTo>
                <a:cubicBezTo>
                  <a:pt x="2492487" y="449826"/>
                  <a:pt x="2467781" y="474536"/>
                  <a:pt x="2437297" y="474536"/>
                </a:cubicBezTo>
                <a:cubicBezTo>
                  <a:pt x="2406818" y="474536"/>
                  <a:pt x="2382108" y="449826"/>
                  <a:pt x="2382108" y="419345"/>
                </a:cubicBezTo>
                <a:cubicBezTo>
                  <a:pt x="2382108" y="388864"/>
                  <a:pt x="2406818" y="364154"/>
                  <a:pt x="2437297" y="364154"/>
                </a:cubicBezTo>
                <a:close/>
                <a:moveTo>
                  <a:pt x="2303664" y="364154"/>
                </a:moveTo>
                <a:cubicBezTo>
                  <a:pt x="2334146" y="364154"/>
                  <a:pt x="2358856" y="388864"/>
                  <a:pt x="2358856" y="419345"/>
                </a:cubicBezTo>
                <a:cubicBezTo>
                  <a:pt x="2358856" y="449826"/>
                  <a:pt x="2334146" y="474536"/>
                  <a:pt x="2303664" y="474536"/>
                </a:cubicBezTo>
                <a:cubicBezTo>
                  <a:pt x="2273184" y="474536"/>
                  <a:pt x="2248473" y="449826"/>
                  <a:pt x="2248473" y="419345"/>
                </a:cubicBezTo>
                <a:cubicBezTo>
                  <a:pt x="2248473" y="388864"/>
                  <a:pt x="2273184" y="364154"/>
                  <a:pt x="2303664" y="364154"/>
                </a:cubicBezTo>
                <a:close/>
                <a:moveTo>
                  <a:pt x="2173372" y="364154"/>
                </a:moveTo>
                <a:cubicBezTo>
                  <a:pt x="2203854" y="364154"/>
                  <a:pt x="2228565" y="388864"/>
                  <a:pt x="2228565" y="419345"/>
                </a:cubicBezTo>
                <a:cubicBezTo>
                  <a:pt x="2228565" y="449826"/>
                  <a:pt x="2203854" y="474536"/>
                  <a:pt x="2173372" y="474536"/>
                </a:cubicBezTo>
                <a:cubicBezTo>
                  <a:pt x="2142892" y="474536"/>
                  <a:pt x="2118180" y="449826"/>
                  <a:pt x="2118180" y="419345"/>
                </a:cubicBezTo>
                <a:cubicBezTo>
                  <a:pt x="2118180" y="388864"/>
                  <a:pt x="2142892" y="364154"/>
                  <a:pt x="2173372" y="364154"/>
                </a:cubicBezTo>
                <a:close/>
                <a:moveTo>
                  <a:pt x="2039736" y="364154"/>
                </a:moveTo>
                <a:cubicBezTo>
                  <a:pt x="2070218" y="364154"/>
                  <a:pt x="2094930" y="388864"/>
                  <a:pt x="2094930" y="419345"/>
                </a:cubicBezTo>
                <a:cubicBezTo>
                  <a:pt x="2094930" y="449826"/>
                  <a:pt x="2070218" y="474536"/>
                  <a:pt x="2039736" y="474536"/>
                </a:cubicBezTo>
                <a:cubicBezTo>
                  <a:pt x="2009254" y="474536"/>
                  <a:pt x="1984543" y="449826"/>
                  <a:pt x="1984543" y="419345"/>
                </a:cubicBezTo>
                <a:cubicBezTo>
                  <a:pt x="1984543" y="388864"/>
                  <a:pt x="2009254" y="364154"/>
                  <a:pt x="2039736" y="364154"/>
                </a:cubicBezTo>
                <a:close/>
                <a:moveTo>
                  <a:pt x="1909440" y="364154"/>
                </a:moveTo>
                <a:cubicBezTo>
                  <a:pt x="1939922" y="364154"/>
                  <a:pt x="1964634" y="388864"/>
                  <a:pt x="1964634" y="419345"/>
                </a:cubicBezTo>
                <a:cubicBezTo>
                  <a:pt x="1964634" y="449826"/>
                  <a:pt x="1939922" y="474536"/>
                  <a:pt x="1909440" y="474536"/>
                </a:cubicBezTo>
                <a:cubicBezTo>
                  <a:pt x="1878957" y="474536"/>
                  <a:pt x="1854246" y="449826"/>
                  <a:pt x="1854246" y="419345"/>
                </a:cubicBezTo>
                <a:cubicBezTo>
                  <a:pt x="1854246" y="388864"/>
                  <a:pt x="1878957" y="364154"/>
                  <a:pt x="1909440" y="364154"/>
                </a:cubicBezTo>
                <a:close/>
                <a:moveTo>
                  <a:pt x="1779142" y="364154"/>
                </a:moveTo>
                <a:cubicBezTo>
                  <a:pt x="1809626" y="364154"/>
                  <a:pt x="1834337" y="388864"/>
                  <a:pt x="1834337" y="419345"/>
                </a:cubicBezTo>
                <a:cubicBezTo>
                  <a:pt x="1834337" y="449826"/>
                  <a:pt x="1809626" y="474536"/>
                  <a:pt x="1779142" y="474536"/>
                </a:cubicBezTo>
                <a:cubicBezTo>
                  <a:pt x="1748663" y="474536"/>
                  <a:pt x="1723951" y="449826"/>
                  <a:pt x="1723951" y="419345"/>
                </a:cubicBezTo>
                <a:cubicBezTo>
                  <a:pt x="1723951" y="388864"/>
                  <a:pt x="1748663" y="364154"/>
                  <a:pt x="1779142" y="364154"/>
                </a:cubicBezTo>
                <a:close/>
                <a:moveTo>
                  <a:pt x="1645508" y="364154"/>
                </a:moveTo>
                <a:cubicBezTo>
                  <a:pt x="1675988" y="364154"/>
                  <a:pt x="1700702" y="388864"/>
                  <a:pt x="1700702" y="419345"/>
                </a:cubicBezTo>
                <a:cubicBezTo>
                  <a:pt x="1700702" y="449826"/>
                  <a:pt x="1675988" y="474536"/>
                  <a:pt x="1645508" y="474536"/>
                </a:cubicBezTo>
                <a:cubicBezTo>
                  <a:pt x="1615024" y="474536"/>
                  <a:pt x="1590313" y="449826"/>
                  <a:pt x="1590313" y="419345"/>
                </a:cubicBezTo>
                <a:cubicBezTo>
                  <a:pt x="1590313" y="388864"/>
                  <a:pt x="1615024" y="364154"/>
                  <a:pt x="1645508" y="364154"/>
                </a:cubicBezTo>
                <a:close/>
                <a:moveTo>
                  <a:pt x="1515217" y="364154"/>
                </a:moveTo>
                <a:cubicBezTo>
                  <a:pt x="1545695" y="364154"/>
                  <a:pt x="1570405" y="388864"/>
                  <a:pt x="1570405" y="419345"/>
                </a:cubicBezTo>
                <a:cubicBezTo>
                  <a:pt x="1570405" y="449826"/>
                  <a:pt x="1545695" y="474536"/>
                  <a:pt x="1515217" y="474536"/>
                </a:cubicBezTo>
                <a:cubicBezTo>
                  <a:pt x="1484732" y="474536"/>
                  <a:pt x="1460020" y="449826"/>
                  <a:pt x="1460020" y="419345"/>
                </a:cubicBezTo>
                <a:cubicBezTo>
                  <a:pt x="1460020" y="388864"/>
                  <a:pt x="1484732" y="364154"/>
                  <a:pt x="1515217" y="364154"/>
                </a:cubicBezTo>
                <a:close/>
                <a:moveTo>
                  <a:pt x="1381573" y="364154"/>
                </a:moveTo>
                <a:cubicBezTo>
                  <a:pt x="1412060" y="364154"/>
                  <a:pt x="1436767" y="388864"/>
                  <a:pt x="1436767" y="419345"/>
                </a:cubicBezTo>
                <a:cubicBezTo>
                  <a:pt x="1436767" y="449826"/>
                  <a:pt x="1412060" y="474536"/>
                  <a:pt x="1381573" y="474536"/>
                </a:cubicBezTo>
                <a:cubicBezTo>
                  <a:pt x="1351097" y="474536"/>
                  <a:pt x="1326384" y="449826"/>
                  <a:pt x="1326384" y="419345"/>
                </a:cubicBezTo>
                <a:cubicBezTo>
                  <a:pt x="1326384" y="388864"/>
                  <a:pt x="1351097" y="364154"/>
                  <a:pt x="1381573" y="364154"/>
                </a:cubicBezTo>
                <a:close/>
                <a:moveTo>
                  <a:pt x="1251283" y="364154"/>
                </a:moveTo>
                <a:cubicBezTo>
                  <a:pt x="1281766" y="364154"/>
                  <a:pt x="1306476" y="388864"/>
                  <a:pt x="1306476" y="419345"/>
                </a:cubicBezTo>
                <a:cubicBezTo>
                  <a:pt x="1306476" y="449826"/>
                  <a:pt x="1281766" y="474536"/>
                  <a:pt x="1251283" y="474536"/>
                </a:cubicBezTo>
                <a:cubicBezTo>
                  <a:pt x="1220801" y="474536"/>
                  <a:pt x="1196091" y="449826"/>
                  <a:pt x="1196091" y="419345"/>
                </a:cubicBezTo>
                <a:cubicBezTo>
                  <a:pt x="1196091" y="388864"/>
                  <a:pt x="1220801" y="364154"/>
                  <a:pt x="1251283" y="364154"/>
                </a:cubicBezTo>
                <a:close/>
                <a:moveTo>
                  <a:pt x="7608850" y="247225"/>
                </a:moveTo>
                <a:cubicBezTo>
                  <a:pt x="7639332" y="247225"/>
                  <a:pt x="7664042" y="271935"/>
                  <a:pt x="7664042" y="302416"/>
                </a:cubicBezTo>
                <a:cubicBezTo>
                  <a:pt x="7664042" y="332897"/>
                  <a:pt x="7639332" y="357607"/>
                  <a:pt x="7608850" y="357607"/>
                </a:cubicBezTo>
                <a:cubicBezTo>
                  <a:pt x="7578368" y="357607"/>
                  <a:pt x="7553658" y="332897"/>
                  <a:pt x="7553658" y="302416"/>
                </a:cubicBezTo>
                <a:cubicBezTo>
                  <a:pt x="7553658" y="271935"/>
                  <a:pt x="7578368" y="247225"/>
                  <a:pt x="7608850" y="247225"/>
                </a:cubicBezTo>
                <a:close/>
                <a:moveTo>
                  <a:pt x="7481898" y="247225"/>
                </a:moveTo>
                <a:cubicBezTo>
                  <a:pt x="7512380" y="247225"/>
                  <a:pt x="7537090" y="271935"/>
                  <a:pt x="7537090" y="302416"/>
                </a:cubicBezTo>
                <a:cubicBezTo>
                  <a:pt x="7537090" y="332897"/>
                  <a:pt x="7512380" y="357607"/>
                  <a:pt x="7481898" y="357607"/>
                </a:cubicBezTo>
                <a:cubicBezTo>
                  <a:pt x="7451416" y="357607"/>
                  <a:pt x="7426706" y="332897"/>
                  <a:pt x="7426706" y="302416"/>
                </a:cubicBezTo>
                <a:cubicBezTo>
                  <a:pt x="7426706" y="271935"/>
                  <a:pt x="7451416" y="247225"/>
                  <a:pt x="7481898" y="247225"/>
                </a:cubicBezTo>
                <a:close/>
                <a:moveTo>
                  <a:pt x="5093178" y="247225"/>
                </a:moveTo>
                <a:cubicBezTo>
                  <a:pt x="5123660" y="247225"/>
                  <a:pt x="5148370" y="271935"/>
                  <a:pt x="5148370" y="302416"/>
                </a:cubicBezTo>
                <a:cubicBezTo>
                  <a:pt x="5148370" y="332897"/>
                  <a:pt x="5123660" y="357607"/>
                  <a:pt x="5093178" y="357607"/>
                </a:cubicBezTo>
                <a:cubicBezTo>
                  <a:pt x="5062696" y="357607"/>
                  <a:pt x="5037986" y="332897"/>
                  <a:pt x="5037986" y="302416"/>
                </a:cubicBezTo>
                <a:cubicBezTo>
                  <a:pt x="5037986" y="271935"/>
                  <a:pt x="5062696" y="247225"/>
                  <a:pt x="5093178" y="247225"/>
                </a:cubicBezTo>
                <a:close/>
                <a:moveTo>
                  <a:pt x="4030786" y="247225"/>
                </a:moveTo>
                <a:cubicBezTo>
                  <a:pt x="4061268" y="247225"/>
                  <a:pt x="4085978" y="271935"/>
                  <a:pt x="4085978" y="302416"/>
                </a:cubicBezTo>
                <a:cubicBezTo>
                  <a:pt x="4085978" y="332897"/>
                  <a:pt x="4061268" y="357607"/>
                  <a:pt x="4030786" y="357607"/>
                </a:cubicBezTo>
                <a:cubicBezTo>
                  <a:pt x="4000304" y="357607"/>
                  <a:pt x="3975594" y="332897"/>
                  <a:pt x="3975594" y="302416"/>
                </a:cubicBezTo>
                <a:cubicBezTo>
                  <a:pt x="3975594" y="271935"/>
                  <a:pt x="4000304" y="247225"/>
                  <a:pt x="4030786" y="247225"/>
                </a:cubicBezTo>
                <a:close/>
                <a:moveTo>
                  <a:pt x="3897148" y="247225"/>
                </a:moveTo>
                <a:cubicBezTo>
                  <a:pt x="3927630" y="247225"/>
                  <a:pt x="3952340" y="271935"/>
                  <a:pt x="3952340" y="302416"/>
                </a:cubicBezTo>
                <a:cubicBezTo>
                  <a:pt x="3952340" y="332897"/>
                  <a:pt x="3927630" y="357607"/>
                  <a:pt x="3897148" y="357607"/>
                </a:cubicBezTo>
                <a:cubicBezTo>
                  <a:pt x="3866666" y="357607"/>
                  <a:pt x="3841956" y="332897"/>
                  <a:pt x="3841956" y="302416"/>
                </a:cubicBezTo>
                <a:cubicBezTo>
                  <a:pt x="3841956" y="271935"/>
                  <a:pt x="3866666" y="247225"/>
                  <a:pt x="3897148" y="247225"/>
                </a:cubicBezTo>
                <a:close/>
                <a:moveTo>
                  <a:pt x="3763514" y="247225"/>
                </a:moveTo>
                <a:cubicBezTo>
                  <a:pt x="3793996" y="247225"/>
                  <a:pt x="3818706" y="271935"/>
                  <a:pt x="3818706" y="302416"/>
                </a:cubicBezTo>
                <a:cubicBezTo>
                  <a:pt x="3818706" y="332897"/>
                  <a:pt x="3793996" y="357607"/>
                  <a:pt x="3763514" y="357607"/>
                </a:cubicBezTo>
                <a:cubicBezTo>
                  <a:pt x="3733032" y="357607"/>
                  <a:pt x="3708322" y="332897"/>
                  <a:pt x="3708322" y="302416"/>
                </a:cubicBezTo>
                <a:cubicBezTo>
                  <a:pt x="3708322" y="271935"/>
                  <a:pt x="3733032" y="247225"/>
                  <a:pt x="3763514" y="247225"/>
                </a:cubicBezTo>
                <a:close/>
                <a:moveTo>
                  <a:pt x="3633221" y="247225"/>
                </a:moveTo>
                <a:cubicBezTo>
                  <a:pt x="3663703" y="247225"/>
                  <a:pt x="3688413" y="271935"/>
                  <a:pt x="3688413" y="302416"/>
                </a:cubicBezTo>
                <a:cubicBezTo>
                  <a:pt x="3688413" y="332897"/>
                  <a:pt x="3663703" y="357607"/>
                  <a:pt x="3633221" y="357607"/>
                </a:cubicBezTo>
                <a:cubicBezTo>
                  <a:pt x="3602739" y="357607"/>
                  <a:pt x="3578029" y="332897"/>
                  <a:pt x="3578029" y="302416"/>
                </a:cubicBezTo>
                <a:cubicBezTo>
                  <a:pt x="3578029" y="271935"/>
                  <a:pt x="3602739" y="247225"/>
                  <a:pt x="3633221" y="247225"/>
                </a:cubicBezTo>
                <a:close/>
                <a:moveTo>
                  <a:pt x="3499589" y="247225"/>
                </a:moveTo>
                <a:cubicBezTo>
                  <a:pt x="3530071" y="247225"/>
                  <a:pt x="3554781" y="271935"/>
                  <a:pt x="3554781" y="302416"/>
                </a:cubicBezTo>
                <a:cubicBezTo>
                  <a:pt x="3554781" y="332897"/>
                  <a:pt x="3530071" y="357607"/>
                  <a:pt x="3499589" y="357607"/>
                </a:cubicBezTo>
                <a:cubicBezTo>
                  <a:pt x="3469107" y="357607"/>
                  <a:pt x="3444397" y="332897"/>
                  <a:pt x="3444397" y="302416"/>
                </a:cubicBezTo>
                <a:cubicBezTo>
                  <a:pt x="3444397" y="271935"/>
                  <a:pt x="3469107" y="247225"/>
                  <a:pt x="3499589" y="247225"/>
                </a:cubicBezTo>
                <a:close/>
                <a:moveTo>
                  <a:pt x="3369293" y="247225"/>
                </a:moveTo>
                <a:cubicBezTo>
                  <a:pt x="3399775" y="247225"/>
                  <a:pt x="3424485" y="271935"/>
                  <a:pt x="3424485" y="302416"/>
                </a:cubicBezTo>
                <a:cubicBezTo>
                  <a:pt x="3424485" y="332897"/>
                  <a:pt x="3399775" y="357607"/>
                  <a:pt x="3369293" y="357607"/>
                </a:cubicBezTo>
                <a:cubicBezTo>
                  <a:pt x="3338811" y="357607"/>
                  <a:pt x="3314101" y="332897"/>
                  <a:pt x="3314101" y="302416"/>
                </a:cubicBezTo>
                <a:cubicBezTo>
                  <a:pt x="3314101" y="271935"/>
                  <a:pt x="3338811" y="247225"/>
                  <a:pt x="3369293" y="247225"/>
                </a:cubicBezTo>
                <a:close/>
                <a:moveTo>
                  <a:pt x="3235657" y="247225"/>
                </a:moveTo>
                <a:cubicBezTo>
                  <a:pt x="3266139" y="247225"/>
                  <a:pt x="3290849" y="271935"/>
                  <a:pt x="3290849" y="302416"/>
                </a:cubicBezTo>
                <a:cubicBezTo>
                  <a:pt x="3290849" y="332897"/>
                  <a:pt x="3266139" y="357607"/>
                  <a:pt x="3235657" y="357607"/>
                </a:cubicBezTo>
                <a:cubicBezTo>
                  <a:pt x="3205175" y="357607"/>
                  <a:pt x="3180465" y="332897"/>
                  <a:pt x="3180465" y="302416"/>
                </a:cubicBezTo>
                <a:cubicBezTo>
                  <a:pt x="3180465" y="271935"/>
                  <a:pt x="3205175" y="247225"/>
                  <a:pt x="3235657" y="247225"/>
                </a:cubicBezTo>
                <a:close/>
                <a:moveTo>
                  <a:pt x="3098682" y="247225"/>
                </a:moveTo>
                <a:cubicBezTo>
                  <a:pt x="3129164" y="247225"/>
                  <a:pt x="3153874" y="271935"/>
                  <a:pt x="3153874" y="302416"/>
                </a:cubicBezTo>
                <a:cubicBezTo>
                  <a:pt x="3153874" y="332897"/>
                  <a:pt x="3129164" y="357607"/>
                  <a:pt x="3098682" y="357607"/>
                </a:cubicBezTo>
                <a:cubicBezTo>
                  <a:pt x="3068200" y="357607"/>
                  <a:pt x="3043490" y="332897"/>
                  <a:pt x="3043490" y="302416"/>
                </a:cubicBezTo>
                <a:cubicBezTo>
                  <a:pt x="3043490" y="271935"/>
                  <a:pt x="3068200" y="247225"/>
                  <a:pt x="3098682" y="247225"/>
                </a:cubicBezTo>
                <a:close/>
                <a:moveTo>
                  <a:pt x="2971729" y="247225"/>
                </a:moveTo>
                <a:cubicBezTo>
                  <a:pt x="3002211" y="247225"/>
                  <a:pt x="3026921" y="271935"/>
                  <a:pt x="3026921" y="302416"/>
                </a:cubicBezTo>
                <a:cubicBezTo>
                  <a:pt x="3026921" y="332897"/>
                  <a:pt x="3002211" y="357607"/>
                  <a:pt x="2971729" y="357607"/>
                </a:cubicBezTo>
                <a:cubicBezTo>
                  <a:pt x="2941247" y="357607"/>
                  <a:pt x="2916537" y="332897"/>
                  <a:pt x="2916537" y="302416"/>
                </a:cubicBezTo>
                <a:cubicBezTo>
                  <a:pt x="2916537" y="271935"/>
                  <a:pt x="2941247" y="247225"/>
                  <a:pt x="2971729" y="247225"/>
                </a:cubicBezTo>
                <a:close/>
                <a:moveTo>
                  <a:pt x="2834862" y="247225"/>
                </a:moveTo>
                <a:cubicBezTo>
                  <a:pt x="2865342" y="247225"/>
                  <a:pt x="2890052" y="271935"/>
                  <a:pt x="2890052" y="302416"/>
                </a:cubicBezTo>
                <a:cubicBezTo>
                  <a:pt x="2890052" y="332897"/>
                  <a:pt x="2865342" y="357607"/>
                  <a:pt x="2834862" y="357607"/>
                </a:cubicBezTo>
                <a:cubicBezTo>
                  <a:pt x="2804379" y="357607"/>
                  <a:pt x="2779671" y="332897"/>
                  <a:pt x="2779671" y="302416"/>
                </a:cubicBezTo>
                <a:cubicBezTo>
                  <a:pt x="2779671" y="271935"/>
                  <a:pt x="2804379" y="247225"/>
                  <a:pt x="2834862" y="247225"/>
                </a:cubicBezTo>
                <a:close/>
                <a:moveTo>
                  <a:pt x="2570933" y="247225"/>
                </a:moveTo>
                <a:cubicBezTo>
                  <a:pt x="2601414" y="247225"/>
                  <a:pt x="2626123" y="271935"/>
                  <a:pt x="2626123" y="302416"/>
                </a:cubicBezTo>
                <a:cubicBezTo>
                  <a:pt x="2626123" y="332897"/>
                  <a:pt x="2601414" y="357607"/>
                  <a:pt x="2570933" y="357607"/>
                </a:cubicBezTo>
                <a:cubicBezTo>
                  <a:pt x="2540449" y="357607"/>
                  <a:pt x="2515738" y="332897"/>
                  <a:pt x="2515738" y="302416"/>
                </a:cubicBezTo>
                <a:cubicBezTo>
                  <a:pt x="2515738" y="271935"/>
                  <a:pt x="2540449" y="247225"/>
                  <a:pt x="2570933" y="247225"/>
                </a:cubicBezTo>
                <a:close/>
                <a:moveTo>
                  <a:pt x="2437297" y="247225"/>
                </a:moveTo>
                <a:cubicBezTo>
                  <a:pt x="2467781" y="247225"/>
                  <a:pt x="2492487" y="271935"/>
                  <a:pt x="2492487" y="302416"/>
                </a:cubicBezTo>
                <a:cubicBezTo>
                  <a:pt x="2492487" y="332897"/>
                  <a:pt x="2467781" y="357607"/>
                  <a:pt x="2437297" y="357607"/>
                </a:cubicBezTo>
                <a:cubicBezTo>
                  <a:pt x="2406818" y="357607"/>
                  <a:pt x="2382108" y="332897"/>
                  <a:pt x="2382108" y="302416"/>
                </a:cubicBezTo>
                <a:cubicBezTo>
                  <a:pt x="2382108" y="271935"/>
                  <a:pt x="2406818" y="247225"/>
                  <a:pt x="2437297" y="247225"/>
                </a:cubicBezTo>
                <a:close/>
                <a:moveTo>
                  <a:pt x="2303666" y="247225"/>
                </a:moveTo>
                <a:cubicBezTo>
                  <a:pt x="2334146" y="247225"/>
                  <a:pt x="2358856" y="271935"/>
                  <a:pt x="2358856" y="302416"/>
                </a:cubicBezTo>
                <a:cubicBezTo>
                  <a:pt x="2358856" y="332897"/>
                  <a:pt x="2334146" y="357607"/>
                  <a:pt x="2303666" y="357607"/>
                </a:cubicBezTo>
                <a:cubicBezTo>
                  <a:pt x="2273184" y="357607"/>
                  <a:pt x="2248473" y="332897"/>
                  <a:pt x="2248473" y="302416"/>
                </a:cubicBezTo>
                <a:cubicBezTo>
                  <a:pt x="2248473" y="271935"/>
                  <a:pt x="2273184" y="247225"/>
                  <a:pt x="2303666" y="247225"/>
                </a:cubicBezTo>
                <a:close/>
                <a:moveTo>
                  <a:pt x="2173372" y="247225"/>
                </a:moveTo>
                <a:cubicBezTo>
                  <a:pt x="2203857" y="247225"/>
                  <a:pt x="2228566" y="271935"/>
                  <a:pt x="2228566" y="302416"/>
                </a:cubicBezTo>
                <a:cubicBezTo>
                  <a:pt x="2228566" y="332897"/>
                  <a:pt x="2203857" y="357607"/>
                  <a:pt x="2173372" y="357607"/>
                </a:cubicBezTo>
                <a:cubicBezTo>
                  <a:pt x="2142892" y="357607"/>
                  <a:pt x="2118180" y="332897"/>
                  <a:pt x="2118180" y="302416"/>
                </a:cubicBezTo>
                <a:cubicBezTo>
                  <a:pt x="2118180" y="271935"/>
                  <a:pt x="2142892" y="247225"/>
                  <a:pt x="2173372" y="247225"/>
                </a:cubicBezTo>
                <a:close/>
                <a:moveTo>
                  <a:pt x="1909440" y="247225"/>
                </a:moveTo>
                <a:cubicBezTo>
                  <a:pt x="1939922" y="247225"/>
                  <a:pt x="1964634" y="271935"/>
                  <a:pt x="1964634" y="302416"/>
                </a:cubicBezTo>
                <a:cubicBezTo>
                  <a:pt x="1964634" y="332897"/>
                  <a:pt x="1939922" y="357607"/>
                  <a:pt x="1909440" y="357607"/>
                </a:cubicBezTo>
                <a:cubicBezTo>
                  <a:pt x="1878957" y="357607"/>
                  <a:pt x="1854246" y="332897"/>
                  <a:pt x="1854246" y="302416"/>
                </a:cubicBezTo>
                <a:cubicBezTo>
                  <a:pt x="1854246" y="271935"/>
                  <a:pt x="1878957" y="247225"/>
                  <a:pt x="1909440" y="247225"/>
                </a:cubicBezTo>
                <a:close/>
                <a:moveTo>
                  <a:pt x="1779142" y="247225"/>
                </a:moveTo>
                <a:cubicBezTo>
                  <a:pt x="1809626" y="247225"/>
                  <a:pt x="1834337" y="271935"/>
                  <a:pt x="1834337" y="302416"/>
                </a:cubicBezTo>
                <a:cubicBezTo>
                  <a:pt x="1834337" y="332897"/>
                  <a:pt x="1809626" y="357607"/>
                  <a:pt x="1779142" y="357607"/>
                </a:cubicBezTo>
                <a:cubicBezTo>
                  <a:pt x="1748663" y="357607"/>
                  <a:pt x="1723951" y="332897"/>
                  <a:pt x="1723951" y="302416"/>
                </a:cubicBezTo>
                <a:cubicBezTo>
                  <a:pt x="1723951" y="271935"/>
                  <a:pt x="1748663" y="247225"/>
                  <a:pt x="1779142" y="247225"/>
                </a:cubicBezTo>
                <a:close/>
                <a:moveTo>
                  <a:pt x="1645508" y="247225"/>
                </a:moveTo>
                <a:cubicBezTo>
                  <a:pt x="1675988" y="247225"/>
                  <a:pt x="1700702" y="271935"/>
                  <a:pt x="1700702" y="302416"/>
                </a:cubicBezTo>
                <a:cubicBezTo>
                  <a:pt x="1700702" y="332897"/>
                  <a:pt x="1675988" y="357607"/>
                  <a:pt x="1645508" y="357607"/>
                </a:cubicBezTo>
                <a:cubicBezTo>
                  <a:pt x="1615027" y="357607"/>
                  <a:pt x="1590313" y="332897"/>
                  <a:pt x="1590313" y="302416"/>
                </a:cubicBezTo>
                <a:cubicBezTo>
                  <a:pt x="1590313" y="271935"/>
                  <a:pt x="1615027" y="247225"/>
                  <a:pt x="1645508" y="247225"/>
                </a:cubicBezTo>
                <a:close/>
                <a:moveTo>
                  <a:pt x="1515217" y="247225"/>
                </a:moveTo>
                <a:cubicBezTo>
                  <a:pt x="1545695" y="247225"/>
                  <a:pt x="1570405" y="271935"/>
                  <a:pt x="1570405" y="302416"/>
                </a:cubicBezTo>
                <a:cubicBezTo>
                  <a:pt x="1570405" y="332897"/>
                  <a:pt x="1545695" y="357607"/>
                  <a:pt x="1515217" y="357607"/>
                </a:cubicBezTo>
                <a:cubicBezTo>
                  <a:pt x="1484732" y="357607"/>
                  <a:pt x="1460020" y="332897"/>
                  <a:pt x="1460020" y="302416"/>
                </a:cubicBezTo>
                <a:cubicBezTo>
                  <a:pt x="1460020" y="271935"/>
                  <a:pt x="1484732" y="247225"/>
                  <a:pt x="1515217" y="247225"/>
                </a:cubicBezTo>
                <a:close/>
                <a:moveTo>
                  <a:pt x="1381573" y="247225"/>
                </a:moveTo>
                <a:cubicBezTo>
                  <a:pt x="1412060" y="247225"/>
                  <a:pt x="1436767" y="271935"/>
                  <a:pt x="1436767" y="302416"/>
                </a:cubicBezTo>
                <a:cubicBezTo>
                  <a:pt x="1436767" y="332897"/>
                  <a:pt x="1412060" y="357607"/>
                  <a:pt x="1381573" y="357607"/>
                </a:cubicBezTo>
                <a:cubicBezTo>
                  <a:pt x="1351097" y="357607"/>
                  <a:pt x="1326384" y="332897"/>
                  <a:pt x="1326384" y="302416"/>
                </a:cubicBezTo>
                <a:cubicBezTo>
                  <a:pt x="1326384" y="271935"/>
                  <a:pt x="1351097" y="247225"/>
                  <a:pt x="1381573" y="247225"/>
                </a:cubicBezTo>
                <a:close/>
                <a:moveTo>
                  <a:pt x="7481898" y="120271"/>
                </a:moveTo>
                <a:cubicBezTo>
                  <a:pt x="7512380" y="120271"/>
                  <a:pt x="7537090" y="144981"/>
                  <a:pt x="7537090" y="175462"/>
                </a:cubicBezTo>
                <a:cubicBezTo>
                  <a:pt x="7537090" y="205943"/>
                  <a:pt x="7512380" y="230653"/>
                  <a:pt x="7481898" y="230653"/>
                </a:cubicBezTo>
                <a:cubicBezTo>
                  <a:pt x="7451416" y="230653"/>
                  <a:pt x="7426706" y="205943"/>
                  <a:pt x="7426706" y="175462"/>
                </a:cubicBezTo>
                <a:cubicBezTo>
                  <a:pt x="7426706" y="144981"/>
                  <a:pt x="7451416" y="120271"/>
                  <a:pt x="7481898" y="120271"/>
                </a:cubicBezTo>
                <a:close/>
                <a:moveTo>
                  <a:pt x="7341580" y="120271"/>
                </a:moveTo>
                <a:cubicBezTo>
                  <a:pt x="7372062" y="120271"/>
                  <a:pt x="7396772" y="144981"/>
                  <a:pt x="7396772" y="175462"/>
                </a:cubicBezTo>
                <a:cubicBezTo>
                  <a:pt x="7396772" y="205943"/>
                  <a:pt x="7372062" y="230653"/>
                  <a:pt x="7341580" y="230653"/>
                </a:cubicBezTo>
                <a:cubicBezTo>
                  <a:pt x="7311098" y="230653"/>
                  <a:pt x="7286388" y="205943"/>
                  <a:pt x="7286388" y="175462"/>
                </a:cubicBezTo>
                <a:cubicBezTo>
                  <a:pt x="7286388" y="144981"/>
                  <a:pt x="7311098" y="120271"/>
                  <a:pt x="7341580" y="120271"/>
                </a:cubicBezTo>
                <a:close/>
                <a:moveTo>
                  <a:pt x="7211288" y="120271"/>
                </a:moveTo>
                <a:cubicBezTo>
                  <a:pt x="7241770" y="120271"/>
                  <a:pt x="7266480" y="144981"/>
                  <a:pt x="7266480" y="175462"/>
                </a:cubicBezTo>
                <a:cubicBezTo>
                  <a:pt x="7266480" y="205943"/>
                  <a:pt x="7241770" y="230653"/>
                  <a:pt x="7211288" y="230653"/>
                </a:cubicBezTo>
                <a:cubicBezTo>
                  <a:pt x="7180806" y="230653"/>
                  <a:pt x="7156096" y="205943"/>
                  <a:pt x="7156096" y="175462"/>
                </a:cubicBezTo>
                <a:cubicBezTo>
                  <a:pt x="7156096" y="144981"/>
                  <a:pt x="7180806" y="120271"/>
                  <a:pt x="7211288" y="120271"/>
                </a:cubicBezTo>
                <a:close/>
                <a:moveTo>
                  <a:pt x="5223474" y="120271"/>
                </a:moveTo>
                <a:cubicBezTo>
                  <a:pt x="5253956" y="120271"/>
                  <a:pt x="5278666" y="144981"/>
                  <a:pt x="5278666" y="175462"/>
                </a:cubicBezTo>
                <a:cubicBezTo>
                  <a:pt x="5278666" y="205943"/>
                  <a:pt x="5253956" y="230653"/>
                  <a:pt x="5223474" y="230653"/>
                </a:cubicBezTo>
                <a:cubicBezTo>
                  <a:pt x="5192992" y="230653"/>
                  <a:pt x="5168282" y="205943"/>
                  <a:pt x="5168282" y="175462"/>
                </a:cubicBezTo>
                <a:cubicBezTo>
                  <a:pt x="5168282" y="144981"/>
                  <a:pt x="5192992" y="120271"/>
                  <a:pt x="5223474" y="120271"/>
                </a:cubicBezTo>
                <a:close/>
                <a:moveTo>
                  <a:pt x="5093178" y="120271"/>
                </a:moveTo>
                <a:cubicBezTo>
                  <a:pt x="5123660" y="120271"/>
                  <a:pt x="5148370" y="144981"/>
                  <a:pt x="5148370" y="175462"/>
                </a:cubicBezTo>
                <a:cubicBezTo>
                  <a:pt x="5148370" y="205943"/>
                  <a:pt x="5123660" y="230653"/>
                  <a:pt x="5093178" y="230653"/>
                </a:cubicBezTo>
                <a:cubicBezTo>
                  <a:pt x="5062696" y="230653"/>
                  <a:pt x="5037986" y="205943"/>
                  <a:pt x="5037986" y="175462"/>
                </a:cubicBezTo>
                <a:cubicBezTo>
                  <a:pt x="5037986" y="144981"/>
                  <a:pt x="5062696" y="120271"/>
                  <a:pt x="5093178" y="120271"/>
                </a:cubicBezTo>
                <a:close/>
                <a:moveTo>
                  <a:pt x="4161077" y="120271"/>
                </a:moveTo>
                <a:cubicBezTo>
                  <a:pt x="4191559" y="120271"/>
                  <a:pt x="4216269" y="144981"/>
                  <a:pt x="4216269" y="175462"/>
                </a:cubicBezTo>
                <a:cubicBezTo>
                  <a:pt x="4216269" y="205943"/>
                  <a:pt x="4191559" y="230653"/>
                  <a:pt x="4161077" y="230653"/>
                </a:cubicBezTo>
                <a:cubicBezTo>
                  <a:pt x="4130595" y="230653"/>
                  <a:pt x="4105885" y="205943"/>
                  <a:pt x="4105885" y="175462"/>
                </a:cubicBezTo>
                <a:cubicBezTo>
                  <a:pt x="4105885" y="144981"/>
                  <a:pt x="4130595" y="120271"/>
                  <a:pt x="4161077" y="120271"/>
                </a:cubicBezTo>
                <a:close/>
                <a:moveTo>
                  <a:pt x="4030786" y="120271"/>
                </a:moveTo>
                <a:cubicBezTo>
                  <a:pt x="4061268" y="120271"/>
                  <a:pt x="4085978" y="144981"/>
                  <a:pt x="4085978" y="175462"/>
                </a:cubicBezTo>
                <a:cubicBezTo>
                  <a:pt x="4085978" y="205943"/>
                  <a:pt x="4061268" y="230653"/>
                  <a:pt x="4030786" y="230653"/>
                </a:cubicBezTo>
                <a:cubicBezTo>
                  <a:pt x="4000304" y="230653"/>
                  <a:pt x="3975594" y="205943"/>
                  <a:pt x="3975594" y="175462"/>
                </a:cubicBezTo>
                <a:cubicBezTo>
                  <a:pt x="3975594" y="144981"/>
                  <a:pt x="4000304" y="120271"/>
                  <a:pt x="4030786" y="120271"/>
                </a:cubicBezTo>
                <a:close/>
                <a:moveTo>
                  <a:pt x="3897148" y="120271"/>
                </a:moveTo>
                <a:cubicBezTo>
                  <a:pt x="3927630" y="120271"/>
                  <a:pt x="3952340" y="144981"/>
                  <a:pt x="3952340" y="175462"/>
                </a:cubicBezTo>
                <a:cubicBezTo>
                  <a:pt x="3952340" y="205943"/>
                  <a:pt x="3927630" y="230653"/>
                  <a:pt x="3897148" y="230653"/>
                </a:cubicBezTo>
                <a:cubicBezTo>
                  <a:pt x="3866666" y="230653"/>
                  <a:pt x="3841956" y="205943"/>
                  <a:pt x="3841956" y="175462"/>
                </a:cubicBezTo>
                <a:cubicBezTo>
                  <a:pt x="3841956" y="144981"/>
                  <a:pt x="3866666" y="120271"/>
                  <a:pt x="3897148" y="120271"/>
                </a:cubicBezTo>
                <a:close/>
                <a:moveTo>
                  <a:pt x="3763514" y="120271"/>
                </a:moveTo>
                <a:cubicBezTo>
                  <a:pt x="3793996" y="120271"/>
                  <a:pt x="3818706" y="144981"/>
                  <a:pt x="3818706" y="175462"/>
                </a:cubicBezTo>
                <a:cubicBezTo>
                  <a:pt x="3818706" y="205943"/>
                  <a:pt x="3793996" y="230653"/>
                  <a:pt x="3763514" y="230653"/>
                </a:cubicBezTo>
                <a:cubicBezTo>
                  <a:pt x="3733032" y="230653"/>
                  <a:pt x="3708322" y="205943"/>
                  <a:pt x="3708322" y="175462"/>
                </a:cubicBezTo>
                <a:cubicBezTo>
                  <a:pt x="3708322" y="144981"/>
                  <a:pt x="3733032" y="120271"/>
                  <a:pt x="3763514" y="120271"/>
                </a:cubicBezTo>
                <a:close/>
                <a:moveTo>
                  <a:pt x="3633221" y="120271"/>
                </a:moveTo>
                <a:cubicBezTo>
                  <a:pt x="3663703" y="120271"/>
                  <a:pt x="3688413" y="144981"/>
                  <a:pt x="3688413" y="175462"/>
                </a:cubicBezTo>
                <a:cubicBezTo>
                  <a:pt x="3688413" y="205943"/>
                  <a:pt x="3663703" y="230653"/>
                  <a:pt x="3633221" y="230653"/>
                </a:cubicBezTo>
                <a:cubicBezTo>
                  <a:pt x="3602739" y="230653"/>
                  <a:pt x="3578029" y="205943"/>
                  <a:pt x="3578029" y="175462"/>
                </a:cubicBezTo>
                <a:cubicBezTo>
                  <a:pt x="3578029" y="144981"/>
                  <a:pt x="3602739" y="120271"/>
                  <a:pt x="3633221" y="120271"/>
                </a:cubicBezTo>
                <a:close/>
                <a:moveTo>
                  <a:pt x="3499589" y="120271"/>
                </a:moveTo>
                <a:cubicBezTo>
                  <a:pt x="3530071" y="120271"/>
                  <a:pt x="3554781" y="144981"/>
                  <a:pt x="3554781" y="175462"/>
                </a:cubicBezTo>
                <a:cubicBezTo>
                  <a:pt x="3554781" y="205943"/>
                  <a:pt x="3530071" y="230653"/>
                  <a:pt x="3499589" y="230653"/>
                </a:cubicBezTo>
                <a:cubicBezTo>
                  <a:pt x="3469107" y="230653"/>
                  <a:pt x="3444397" y="205943"/>
                  <a:pt x="3444397" y="175462"/>
                </a:cubicBezTo>
                <a:cubicBezTo>
                  <a:pt x="3444397" y="144981"/>
                  <a:pt x="3469107" y="120271"/>
                  <a:pt x="3499589" y="120271"/>
                </a:cubicBezTo>
                <a:close/>
                <a:moveTo>
                  <a:pt x="3369293" y="120271"/>
                </a:moveTo>
                <a:cubicBezTo>
                  <a:pt x="3399775" y="120271"/>
                  <a:pt x="3424485" y="144981"/>
                  <a:pt x="3424485" y="175462"/>
                </a:cubicBezTo>
                <a:cubicBezTo>
                  <a:pt x="3424485" y="205943"/>
                  <a:pt x="3399775" y="230653"/>
                  <a:pt x="3369293" y="230653"/>
                </a:cubicBezTo>
                <a:cubicBezTo>
                  <a:pt x="3338811" y="230653"/>
                  <a:pt x="3314101" y="205943"/>
                  <a:pt x="3314101" y="175462"/>
                </a:cubicBezTo>
                <a:cubicBezTo>
                  <a:pt x="3314101" y="144981"/>
                  <a:pt x="3338811" y="120271"/>
                  <a:pt x="3369293" y="120271"/>
                </a:cubicBezTo>
                <a:close/>
                <a:moveTo>
                  <a:pt x="3235657" y="120271"/>
                </a:moveTo>
                <a:cubicBezTo>
                  <a:pt x="3266139" y="120271"/>
                  <a:pt x="3290849" y="144981"/>
                  <a:pt x="3290849" y="175462"/>
                </a:cubicBezTo>
                <a:cubicBezTo>
                  <a:pt x="3290849" y="205943"/>
                  <a:pt x="3266139" y="230653"/>
                  <a:pt x="3235657" y="230653"/>
                </a:cubicBezTo>
                <a:cubicBezTo>
                  <a:pt x="3205175" y="230653"/>
                  <a:pt x="3180465" y="205943"/>
                  <a:pt x="3180465" y="175462"/>
                </a:cubicBezTo>
                <a:cubicBezTo>
                  <a:pt x="3180465" y="144981"/>
                  <a:pt x="3205175" y="120271"/>
                  <a:pt x="3235657" y="120271"/>
                </a:cubicBezTo>
                <a:close/>
                <a:moveTo>
                  <a:pt x="3098682" y="120271"/>
                </a:moveTo>
                <a:cubicBezTo>
                  <a:pt x="3129164" y="120271"/>
                  <a:pt x="3153874" y="144981"/>
                  <a:pt x="3153874" y="175462"/>
                </a:cubicBezTo>
                <a:cubicBezTo>
                  <a:pt x="3153874" y="205943"/>
                  <a:pt x="3129164" y="230653"/>
                  <a:pt x="3098682" y="230653"/>
                </a:cubicBezTo>
                <a:cubicBezTo>
                  <a:pt x="3068200" y="230653"/>
                  <a:pt x="3043490" y="205943"/>
                  <a:pt x="3043490" y="175462"/>
                </a:cubicBezTo>
                <a:cubicBezTo>
                  <a:pt x="3043490" y="144981"/>
                  <a:pt x="3068200" y="120271"/>
                  <a:pt x="3098682" y="120271"/>
                </a:cubicBezTo>
                <a:close/>
                <a:moveTo>
                  <a:pt x="2971729" y="120271"/>
                </a:moveTo>
                <a:cubicBezTo>
                  <a:pt x="3002211" y="120271"/>
                  <a:pt x="3026921" y="144981"/>
                  <a:pt x="3026921" y="175462"/>
                </a:cubicBezTo>
                <a:cubicBezTo>
                  <a:pt x="3026921" y="205943"/>
                  <a:pt x="3002211" y="230653"/>
                  <a:pt x="2971729" y="230653"/>
                </a:cubicBezTo>
                <a:cubicBezTo>
                  <a:pt x="2941247" y="230653"/>
                  <a:pt x="2916537" y="205943"/>
                  <a:pt x="2916537" y="175462"/>
                </a:cubicBezTo>
                <a:cubicBezTo>
                  <a:pt x="2916537" y="144981"/>
                  <a:pt x="2941247" y="120271"/>
                  <a:pt x="2971729" y="120271"/>
                </a:cubicBezTo>
                <a:close/>
                <a:moveTo>
                  <a:pt x="2707903" y="120271"/>
                </a:moveTo>
                <a:cubicBezTo>
                  <a:pt x="2738390" y="120271"/>
                  <a:pt x="2763100" y="144981"/>
                  <a:pt x="2763100" y="175462"/>
                </a:cubicBezTo>
                <a:cubicBezTo>
                  <a:pt x="2763100" y="205943"/>
                  <a:pt x="2738390" y="230653"/>
                  <a:pt x="2707903" y="230653"/>
                </a:cubicBezTo>
                <a:cubicBezTo>
                  <a:pt x="2677427" y="230653"/>
                  <a:pt x="2652715" y="205943"/>
                  <a:pt x="2652715" y="175462"/>
                </a:cubicBezTo>
                <a:cubicBezTo>
                  <a:pt x="2652715" y="144981"/>
                  <a:pt x="2677427" y="120271"/>
                  <a:pt x="2707903" y="120271"/>
                </a:cubicBezTo>
                <a:close/>
                <a:moveTo>
                  <a:pt x="2570933" y="120271"/>
                </a:moveTo>
                <a:cubicBezTo>
                  <a:pt x="2601414" y="120271"/>
                  <a:pt x="2626123" y="144981"/>
                  <a:pt x="2626123" y="175462"/>
                </a:cubicBezTo>
                <a:cubicBezTo>
                  <a:pt x="2626123" y="205943"/>
                  <a:pt x="2601414" y="230653"/>
                  <a:pt x="2570933" y="230653"/>
                </a:cubicBezTo>
                <a:cubicBezTo>
                  <a:pt x="2540449" y="230653"/>
                  <a:pt x="2515738" y="205943"/>
                  <a:pt x="2515738" y="175462"/>
                </a:cubicBezTo>
                <a:cubicBezTo>
                  <a:pt x="2515738" y="144981"/>
                  <a:pt x="2540449" y="120271"/>
                  <a:pt x="2570933" y="120271"/>
                </a:cubicBezTo>
                <a:close/>
                <a:moveTo>
                  <a:pt x="2437297" y="120271"/>
                </a:moveTo>
                <a:cubicBezTo>
                  <a:pt x="2467781" y="120271"/>
                  <a:pt x="2492487" y="144981"/>
                  <a:pt x="2492487" y="175462"/>
                </a:cubicBezTo>
                <a:cubicBezTo>
                  <a:pt x="2492487" y="205943"/>
                  <a:pt x="2467781" y="230653"/>
                  <a:pt x="2437297" y="230653"/>
                </a:cubicBezTo>
                <a:cubicBezTo>
                  <a:pt x="2406818" y="230653"/>
                  <a:pt x="2382108" y="205943"/>
                  <a:pt x="2382108" y="175462"/>
                </a:cubicBezTo>
                <a:cubicBezTo>
                  <a:pt x="2382108" y="144981"/>
                  <a:pt x="2406818" y="120271"/>
                  <a:pt x="2437297" y="120271"/>
                </a:cubicBezTo>
                <a:close/>
                <a:moveTo>
                  <a:pt x="2303666" y="120271"/>
                </a:moveTo>
                <a:cubicBezTo>
                  <a:pt x="2334146" y="120271"/>
                  <a:pt x="2358856" y="144981"/>
                  <a:pt x="2358856" y="175462"/>
                </a:cubicBezTo>
                <a:cubicBezTo>
                  <a:pt x="2358856" y="205943"/>
                  <a:pt x="2334146" y="230653"/>
                  <a:pt x="2303666" y="230653"/>
                </a:cubicBezTo>
                <a:cubicBezTo>
                  <a:pt x="2273184" y="230653"/>
                  <a:pt x="2248473" y="205943"/>
                  <a:pt x="2248473" y="175462"/>
                </a:cubicBezTo>
                <a:cubicBezTo>
                  <a:pt x="2248473" y="144981"/>
                  <a:pt x="2273184" y="120271"/>
                  <a:pt x="2303666" y="120271"/>
                </a:cubicBezTo>
                <a:close/>
                <a:moveTo>
                  <a:pt x="2173372" y="120271"/>
                </a:moveTo>
                <a:cubicBezTo>
                  <a:pt x="2203857" y="120271"/>
                  <a:pt x="2228566" y="144981"/>
                  <a:pt x="2228566" y="175462"/>
                </a:cubicBezTo>
                <a:cubicBezTo>
                  <a:pt x="2228566" y="205943"/>
                  <a:pt x="2203857" y="230653"/>
                  <a:pt x="2173372" y="230653"/>
                </a:cubicBezTo>
                <a:cubicBezTo>
                  <a:pt x="2142892" y="230653"/>
                  <a:pt x="2118180" y="205943"/>
                  <a:pt x="2118180" y="175462"/>
                </a:cubicBezTo>
                <a:cubicBezTo>
                  <a:pt x="2118180" y="144981"/>
                  <a:pt x="2142892" y="120271"/>
                  <a:pt x="2173372" y="120271"/>
                </a:cubicBezTo>
                <a:close/>
                <a:moveTo>
                  <a:pt x="7341580" y="0"/>
                </a:moveTo>
                <a:cubicBezTo>
                  <a:pt x="7372062" y="0"/>
                  <a:pt x="7396772" y="24710"/>
                  <a:pt x="7396772" y="55191"/>
                </a:cubicBezTo>
                <a:cubicBezTo>
                  <a:pt x="7396772" y="85672"/>
                  <a:pt x="7372062" y="110382"/>
                  <a:pt x="7341580" y="110382"/>
                </a:cubicBezTo>
                <a:cubicBezTo>
                  <a:pt x="7311098" y="110382"/>
                  <a:pt x="7286388" y="85672"/>
                  <a:pt x="7286388" y="55191"/>
                </a:cubicBezTo>
                <a:cubicBezTo>
                  <a:pt x="7286388" y="24710"/>
                  <a:pt x="7311098" y="0"/>
                  <a:pt x="7341580" y="0"/>
                </a:cubicBezTo>
                <a:close/>
                <a:moveTo>
                  <a:pt x="4294713" y="0"/>
                </a:moveTo>
                <a:cubicBezTo>
                  <a:pt x="4325195" y="0"/>
                  <a:pt x="4349905" y="24710"/>
                  <a:pt x="4349905" y="55191"/>
                </a:cubicBezTo>
                <a:cubicBezTo>
                  <a:pt x="4349905" y="85672"/>
                  <a:pt x="4325195" y="110382"/>
                  <a:pt x="4294713" y="110382"/>
                </a:cubicBezTo>
                <a:cubicBezTo>
                  <a:pt x="4264231" y="110382"/>
                  <a:pt x="4239521" y="85672"/>
                  <a:pt x="4239521" y="55191"/>
                </a:cubicBezTo>
                <a:cubicBezTo>
                  <a:pt x="4239521" y="24710"/>
                  <a:pt x="4264231" y="0"/>
                  <a:pt x="4294713" y="0"/>
                </a:cubicBezTo>
                <a:close/>
                <a:moveTo>
                  <a:pt x="4161077" y="0"/>
                </a:moveTo>
                <a:cubicBezTo>
                  <a:pt x="4191559" y="0"/>
                  <a:pt x="4216269" y="24710"/>
                  <a:pt x="4216269" y="55191"/>
                </a:cubicBezTo>
                <a:cubicBezTo>
                  <a:pt x="4216269" y="85672"/>
                  <a:pt x="4191559" y="110382"/>
                  <a:pt x="4161077" y="110382"/>
                </a:cubicBezTo>
                <a:cubicBezTo>
                  <a:pt x="4130595" y="110382"/>
                  <a:pt x="4105885" y="85672"/>
                  <a:pt x="4105885" y="55191"/>
                </a:cubicBezTo>
                <a:cubicBezTo>
                  <a:pt x="4105885" y="24710"/>
                  <a:pt x="4130595" y="0"/>
                  <a:pt x="4161077" y="0"/>
                </a:cubicBezTo>
                <a:close/>
                <a:moveTo>
                  <a:pt x="4030786" y="0"/>
                </a:moveTo>
                <a:cubicBezTo>
                  <a:pt x="4061268" y="0"/>
                  <a:pt x="4085978" y="24710"/>
                  <a:pt x="4085978" y="55191"/>
                </a:cubicBezTo>
                <a:cubicBezTo>
                  <a:pt x="4085978" y="85672"/>
                  <a:pt x="4061268" y="110382"/>
                  <a:pt x="4030786" y="110382"/>
                </a:cubicBezTo>
                <a:cubicBezTo>
                  <a:pt x="4000304" y="110382"/>
                  <a:pt x="3975594" y="85672"/>
                  <a:pt x="3975594" y="55191"/>
                </a:cubicBezTo>
                <a:cubicBezTo>
                  <a:pt x="3975594" y="24710"/>
                  <a:pt x="4000304" y="0"/>
                  <a:pt x="4030786" y="0"/>
                </a:cubicBezTo>
                <a:close/>
                <a:moveTo>
                  <a:pt x="3897148" y="0"/>
                </a:moveTo>
                <a:cubicBezTo>
                  <a:pt x="3927630" y="0"/>
                  <a:pt x="3952340" y="24710"/>
                  <a:pt x="3952340" y="55191"/>
                </a:cubicBezTo>
                <a:cubicBezTo>
                  <a:pt x="3952340" y="85672"/>
                  <a:pt x="3927630" y="110382"/>
                  <a:pt x="3897148" y="110382"/>
                </a:cubicBezTo>
                <a:cubicBezTo>
                  <a:pt x="3866666" y="110382"/>
                  <a:pt x="3841956" y="85672"/>
                  <a:pt x="3841956" y="55191"/>
                </a:cubicBezTo>
                <a:cubicBezTo>
                  <a:pt x="3841956" y="24710"/>
                  <a:pt x="3866666" y="0"/>
                  <a:pt x="3897148" y="0"/>
                </a:cubicBezTo>
                <a:close/>
                <a:moveTo>
                  <a:pt x="3763514" y="0"/>
                </a:moveTo>
                <a:cubicBezTo>
                  <a:pt x="3793996" y="0"/>
                  <a:pt x="3818706" y="24710"/>
                  <a:pt x="3818706" y="55191"/>
                </a:cubicBezTo>
                <a:cubicBezTo>
                  <a:pt x="3818706" y="85672"/>
                  <a:pt x="3793996" y="110382"/>
                  <a:pt x="3763514" y="110382"/>
                </a:cubicBezTo>
                <a:cubicBezTo>
                  <a:pt x="3733032" y="110382"/>
                  <a:pt x="3708322" y="85672"/>
                  <a:pt x="3708322" y="55191"/>
                </a:cubicBezTo>
                <a:cubicBezTo>
                  <a:pt x="3708322" y="24710"/>
                  <a:pt x="3733032" y="0"/>
                  <a:pt x="3763514" y="0"/>
                </a:cubicBezTo>
                <a:close/>
                <a:moveTo>
                  <a:pt x="3633221" y="0"/>
                </a:moveTo>
                <a:cubicBezTo>
                  <a:pt x="3663703" y="0"/>
                  <a:pt x="3688413" y="24710"/>
                  <a:pt x="3688413" y="55191"/>
                </a:cubicBezTo>
                <a:cubicBezTo>
                  <a:pt x="3688413" y="85672"/>
                  <a:pt x="3663703" y="110382"/>
                  <a:pt x="3633221" y="110382"/>
                </a:cubicBezTo>
                <a:cubicBezTo>
                  <a:pt x="3602739" y="110382"/>
                  <a:pt x="3578029" y="85672"/>
                  <a:pt x="3578029" y="55191"/>
                </a:cubicBezTo>
                <a:cubicBezTo>
                  <a:pt x="3578029" y="24710"/>
                  <a:pt x="3602739" y="0"/>
                  <a:pt x="3633221" y="0"/>
                </a:cubicBezTo>
                <a:close/>
                <a:moveTo>
                  <a:pt x="3499589" y="0"/>
                </a:moveTo>
                <a:cubicBezTo>
                  <a:pt x="3530071" y="0"/>
                  <a:pt x="3554781" y="24710"/>
                  <a:pt x="3554781" y="55191"/>
                </a:cubicBezTo>
                <a:cubicBezTo>
                  <a:pt x="3554781" y="85672"/>
                  <a:pt x="3530071" y="110382"/>
                  <a:pt x="3499589" y="110382"/>
                </a:cubicBezTo>
                <a:cubicBezTo>
                  <a:pt x="3469107" y="110382"/>
                  <a:pt x="3444397" y="85672"/>
                  <a:pt x="3444397" y="55191"/>
                </a:cubicBezTo>
                <a:cubicBezTo>
                  <a:pt x="3444397" y="24710"/>
                  <a:pt x="3469107" y="0"/>
                  <a:pt x="3499589" y="0"/>
                </a:cubicBezTo>
                <a:close/>
                <a:moveTo>
                  <a:pt x="3369293" y="0"/>
                </a:moveTo>
                <a:cubicBezTo>
                  <a:pt x="3399775" y="0"/>
                  <a:pt x="3424485" y="24710"/>
                  <a:pt x="3424485" y="55191"/>
                </a:cubicBezTo>
                <a:cubicBezTo>
                  <a:pt x="3424485" y="85672"/>
                  <a:pt x="3399775" y="110382"/>
                  <a:pt x="3369293" y="110382"/>
                </a:cubicBezTo>
                <a:cubicBezTo>
                  <a:pt x="3338811" y="110382"/>
                  <a:pt x="3314101" y="85672"/>
                  <a:pt x="3314101" y="55191"/>
                </a:cubicBezTo>
                <a:cubicBezTo>
                  <a:pt x="3314101" y="24710"/>
                  <a:pt x="3338811" y="0"/>
                  <a:pt x="3369293" y="0"/>
                </a:cubicBezTo>
                <a:close/>
                <a:moveTo>
                  <a:pt x="3235657" y="0"/>
                </a:moveTo>
                <a:cubicBezTo>
                  <a:pt x="3266139" y="0"/>
                  <a:pt x="3290849" y="24710"/>
                  <a:pt x="3290849" y="55191"/>
                </a:cubicBezTo>
                <a:cubicBezTo>
                  <a:pt x="3290849" y="85672"/>
                  <a:pt x="3266139" y="110382"/>
                  <a:pt x="3235657" y="110382"/>
                </a:cubicBezTo>
                <a:cubicBezTo>
                  <a:pt x="3205175" y="110382"/>
                  <a:pt x="3180465" y="85672"/>
                  <a:pt x="3180465" y="55191"/>
                </a:cubicBezTo>
                <a:cubicBezTo>
                  <a:pt x="3180465" y="24710"/>
                  <a:pt x="3205175" y="0"/>
                  <a:pt x="3235657" y="0"/>
                </a:cubicBezTo>
                <a:close/>
                <a:moveTo>
                  <a:pt x="2834862" y="0"/>
                </a:moveTo>
                <a:cubicBezTo>
                  <a:pt x="2865342" y="0"/>
                  <a:pt x="2890052" y="24710"/>
                  <a:pt x="2890052" y="55191"/>
                </a:cubicBezTo>
                <a:cubicBezTo>
                  <a:pt x="2890052" y="85672"/>
                  <a:pt x="2865342" y="110382"/>
                  <a:pt x="2834862" y="110382"/>
                </a:cubicBezTo>
                <a:cubicBezTo>
                  <a:pt x="2804379" y="110382"/>
                  <a:pt x="2779671" y="85672"/>
                  <a:pt x="2779671" y="55191"/>
                </a:cubicBezTo>
                <a:cubicBezTo>
                  <a:pt x="2779671" y="24710"/>
                  <a:pt x="2804379" y="0"/>
                  <a:pt x="2834862" y="0"/>
                </a:cubicBezTo>
                <a:close/>
                <a:moveTo>
                  <a:pt x="2707903" y="0"/>
                </a:moveTo>
                <a:cubicBezTo>
                  <a:pt x="2738390" y="0"/>
                  <a:pt x="2763100" y="24710"/>
                  <a:pt x="2763100" y="55191"/>
                </a:cubicBezTo>
                <a:cubicBezTo>
                  <a:pt x="2763100" y="85672"/>
                  <a:pt x="2738390" y="110382"/>
                  <a:pt x="2707903" y="110382"/>
                </a:cubicBezTo>
                <a:cubicBezTo>
                  <a:pt x="2677427" y="110382"/>
                  <a:pt x="2652715" y="85672"/>
                  <a:pt x="2652715" y="55191"/>
                </a:cubicBezTo>
                <a:cubicBezTo>
                  <a:pt x="2652715" y="24710"/>
                  <a:pt x="2677427" y="0"/>
                  <a:pt x="2707903" y="0"/>
                </a:cubicBezTo>
                <a:close/>
                <a:moveTo>
                  <a:pt x="2570933" y="0"/>
                </a:moveTo>
                <a:cubicBezTo>
                  <a:pt x="2601414" y="0"/>
                  <a:pt x="2626123" y="24710"/>
                  <a:pt x="2626123" y="55191"/>
                </a:cubicBezTo>
                <a:cubicBezTo>
                  <a:pt x="2626123" y="85672"/>
                  <a:pt x="2601414" y="110382"/>
                  <a:pt x="2570933" y="110382"/>
                </a:cubicBezTo>
                <a:cubicBezTo>
                  <a:pt x="2540449" y="110382"/>
                  <a:pt x="2515738" y="85672"/>
                  <a:pt x="2515738" y="55191"/>
                </a:cubicBezTo>
                <a:cubicBezTo>
                  <a:pt x="2515738" y="24710"/>
                  <a:pt x="2540449" y="0"/>
                  <a:pt x="2570933" y="0"/>
                </a:cubicBezTo>
                <a:close/>
                <a:moveTo>
                  <a:pt x="2437297" y="0"/>
                </a:moveTo>
                <a:cubicBezTo>
                  <a:pt x="2467781" y="0"/>
                  <a:pt x="2492487" y="24710"/>
                  <a:pt x="2492487" y="55191"/>
                </a:cubicBezTo>
                <a:cubicBezTo>
                  <a:pt x="2492487" y="85672"/>
                  <a:pt x="2467781" y="110382"/>
                  <a:pt x="2437297" y="110382"/>
                </a:cubicBezTo>
                <a:cubicBezTo>
                  <a:pt x="2406818" y="110382"/>
                  <a:pt x="2382108" y="85672"/>
                  <a:pt x="2382108" y="55191"/>
                </a:cubicBezTo>
                <a:cubicBezTo>
                  <a:pt x="2382108" y="24710"/>
                  <a:pt x="2406818" y="0"/>
                  <a:pt x="2437297" y="0"/>
                </a:cubicBezTo>
                <a:close/>
              </a:path>
            </a:pathLst>
          </a:custGeom>
          <a:solidFill>
            <a:schemeClr val="accent6">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defTabSz="914377">
              <a:defRPr/>
            </a:pPr>
            <a:endParaRPr lang="en-US" dirty="0">
              <a:solidFill>
                <a:srgbClr val="505050"/>
              </a:solidFill>
              <a:latin typeface="Arial" panose="020B0604020202020204" pitchFamily="34" charset="0"/>
            </a:endParaRPr>
          </a:p>
        </p:txBody>
      </p:sp>
      <p:sp>
        <p:nvSpPr>
          <p:cNvPr id="273" name="Freeform: Shape 99"/>
          <p:cNvSpPr/>
          <p:nvPr/>
        </p:nvSpPr>
        <p:spPr>
          <a:xfrm>
            <a:off x="66978" y="5084563"/>
            <a:ext cx="12189303" cy="1745575"/>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15361" h="1745574">
                <a:moveTo>
                  <a:pt x="5907680" y="0"/>
                </a:moveTo>
                <a:cubicBezTo>
                  <a:pt x="8502236" y="0"/>
                  <a:pt x="10736988" y="686989"/>
                  <a:pt x="11747164" y="1675322"/>
                </a:cubicBezTo>
                <a:lnTo>
                  <a:pt x="11815361" y="1745574"/>
                </a:lnTo>
                <a:lnTo>
                  <a:pt x="0" y="1745574"/>
                </a:lnTo>
                <a:lnTo>
                  <a:pt x="68197" y="1675322"/>
                </a:lnTo>
                <a:cubicBezTo>
                  <a:pt x="1078372" y="686989"/>
                  <a:pt x="3313125" y="0"/>
                  <a:pt x="5907680"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srgbClr val="FFFFFF"/>
              </a:solidFill>
              <a:latin typeface="Arial" panose="020B0604020202020204" pitchFamily="34" charset="0"/>
            </a:endParaRPr>
          </a:p>
        </p:txBody>
      </p:sp>
      <p:sp>
        <p:nvSpPr>
          <p:cNvPr id="306" name="TextBox 305"/>
          <p:cNvSpPr txBox="1"/>
          <p:nvPr/>
        </p:nvSpPr>
        <p:spPr>
          <a:xfrm>
            <a:off x="1076978" y="5253415"/>
            <a:ext cx="1569660" cy="276999"/>
          </a:xfrm>
          <a:prstGeom prst="rect">
            <a:avLst/>
          </a:prstGeom>
          <a:noFill/>
        </p:spPr>
        <p:txBody>
          <a:bodyPr wrap="none" rtlCol="0">
            <a:spAutoFit/>
          </a:bodyPr>
          <a:lstStyle/>
          <a:p>
            <a:pPr algn="ctr" defTabSz="857103">
              <a:defRPr/>
            </a:pPr>
            <a:r>
              <a:rPr lang="ja-JP" altLang="en-US" sz="1200" kern="0" dirty="0">
                <a:solidFill>
                  <a:srgbClr val="002050"/>
                </a:solidFill>
                <a:latin typeface="Arial" panose="020B0604020202020204" pitchFamily="34" charset="0"/>
                <a:cs typeface="Arial" panose="020B0604020202020204" pitchFamily="34" charset="0"/>
              </a:rPr>
              <a:t>グローバル一括配信</a:t>
            </a:r>
            <a:endParaRPr lang="en-US" sz="1200" kern="0" dirty="0">
              <a:solidFill>
                <a:srgbClr val="002050"/>
              </a:solidFill>
              <a:latin typeface="Arial" panose="020B0604020202020204" pitchFamily="34" charset="0"/>
              <a:cs typeface="Arial" panose="020B0604020202020204" pitchFamily="34" charset="0"/>
            </a:endParaRPr>
          </a:p>
        </p:txBody>
      </p:sp>
      <p:sp>
        <p:nvSpPr>
          <p:cNvPr id="307" name="TextBox 306"/>
          <p:cNvSpPr txBox="1"/>
          <p:nvPr/>
        </p:nvSpPr>
        <p:spPr>
          <a:xfrm>
            <a:off x="2456437" y="4696458"/>
            <a:ext cx="2339103" cy="276999"/>
          </a:xfrm>
          <a:prstGeom prst="rect">
            <a:avLst/>
          </a:prstGeom>
          <a:noFill/>
        </p:spPr>
        <p:txBody>
          <a:bodyPr wrap="none" rtlCol="0">
            <a:spAutoFit/>
          </a:bodyPr>
          <a:lstStyle/>
          <a:p>
            <a:pPr algn="ctr" defTabSz="857103">
              <a:defRPr/>
            </a:pPr>
            <a:r>
              <a:rPr lang="ja-JP" altLang="en-US" sz="1200" kern="0" dirty="0">
                <a:solidFill>
                  <a:srgbClr val="002050"/>
                </a:solidFill>
                <a:latin typeface="Arial" panose="020B0604020202020204" pitchFamily="34" charset="0"/>
                <a:cs typeface="Arial" panose="020B0604020202020204" pitchFamily="34" charset="0"/>
              </a:rPr>
              <a:t>エラスティックスケールアウト</a:t>
            </a:r>
            <a:endParaRPr lang="en-US" sz="1200" kern="0" dirty="0">
              <a:solidFill>
                <a:srgbClr val="002050"/>
              </a:solidFill>
              <a:latin typeface="Arial" panose="020B0604020202020204" pitchFamily="34" charset="0"/>
              <a:cs typeface="Arial" panose="020B0604020202020204" pitchFamily="34" charset="0"/>
            </a:endParaRPr>
          </a:p>
        </p:txBody>
      </p:sp>
      <p:sp>
        <p:nvSpPr>
          <p:cNvPr id="308" name="TextBox 307"/>
          <p:cNvSpPr txBox="1"/>
          <p:nvPr/>
        </p:nvSpPr>
        <p:spPr>
          <a:xfrm>
            <a:off x="4869218" y="4574071"/>
            <a:ext cx="2337499" cy="276999"/>
          </a:xfrm>
          <a:prstGeom prst="rect">
            <a:avLst/>
          </a:prstGeom>
          <a:noFill/>
        </p:spPr>
        <p:txBody>
          <a:bodyPr wrap="none" rtlCol="0">
            <a:spAutoFit/>
          </a:bodyPr>
          <a:lstStyle/>
          <a:p>
            <a:pPr algn="ctr" defTabSz="857103">
              <a:defRPr/>
            </a:pPr>
            <a:r>
              <a:rPr lang="ja-JP" altLang="en-US" sz="1200" kern="0" dirty="0">
                <a:solidFill>
                  <a:srgbClr val="002050"/>
                </a:solidFill>
                <a:latin typeface="Arial" panose="020B0604020202020204" pitchFamily="34" charset="0"/>
                <a:cs typeface="Arial" panose="020B0604020202020204" pitchFamily="34" charset="0"/>
              </a:rPr>
              <a:t>低レイテンシを</a:t>
            </a:r>
            <a:r>
              <a:rPr lang="en-US" altLang="ja-JP" sz="1200" kern="0" dirty="0">
                <a:solidFill>
                  <a:srgbClr val="002050"/>
                </a:solidFill>
                <a:latin typeface="Arial" panose="020B0604020202020204" pitchFamily="34" charset="0"/>
                <a:cs typeface="Arial" panose="020B0604020202020204" pitchFamily="34" charset="0"/>
              </a:rPr>
              <a:t>99%</a:t>
            </a:r>
            <a:r>
              <a:rPr lang="ja-JP" altLang="en-US" sz="1200" kern="0" dirty="0">
                <a:solidFill>
                  <a:srgbClr val="002050"/>
                </a:solidFill>
                <a:latin typeface="Arial" panose="020B0604020202020204" pitchFamily="34" charset="0"/>
                <a:cs typeface="Arial" panose="020B0604020202020204" pitchFamily="34" charset="0"/>
              </a:rPr>
              <a:t>タイル保証</a:t>
            </a:r>
            <a:endParaRPr lang="en-US" sz="1200" kern="0" dirty="0">
              <a:solidFill>
                <a:srgbClr val="002050"/>
              </a:solidFill>
              <a:latin typeface="Arial" panose="020B0604020202020204" pitchFamily="34" charset="0"/>
              <a:cs typeface="Arial" panose="020B0604020202020204" pitchFamily="34" charset="0"/>
            </a:endParaRPr>
          </a:p>
        </p:txBody>
      </p:sp>
      <p:sp>
        <p:nvSpPr>
          <p:cNvPr id="309" name="TextBox 308"/>
          <p:cNvSpPr txBox="1"/>
          <p:nvPr/>
        </p:nvSpPr>
        <p:spPr>
          <a:xfrm>
            <a:off x="10068244" y="5253415"/>
            <a:ext cx="1090363" cy="276999"/>
          </a:xfrm>
          <a:prstGeom prst="rect">
            <a:avLst/>
          </a:prstGeom>
          <a:noFill/>
        </p:spPr>
        <p:txBody>
          <a:bodyPr wrap="none" rtlCol="0">
            <a:spAutoFit/>
          </a:bodyPr>
          <a:lstStyle/>
          <a:p>
            <a:pPr algn="ctr" defTabSz="857103">
              <a:defRPr/>
            </a:pPr>
            <a:r>
              <a:rPr lang="ja-JP" altLang="en-US" sz="1200" kern="0" dirty="0">
                <a:solidFill>
                  <a:srgbClr val="002050"/>
                </a:solidFill>
                <a:latin typeface="Arial" panose="020B0604020202020204" pitchFamily="34" charset="0"/>
                <a:cs typeface="Arial" panose="020B0604020202020204" pitchFamily="34" charset="0"/>
              </a:rPr>
              <a:t>包括的な</a:t>
            </a:r>
            <a:r>
              <a:rPr lang="en-US" altLang="ja-JP" sz="1200" kern="0" dirty="0">
                <a:solidFill>
                  <a:srgbClr val="002050"/>
                </a:solidFill>
                <a:latin typeface="Arial" panose="020B0604020202020204" pitchFamily="34" charset="0"/>
                <a:cs typeface="Arial" panose="020B0604020202020204" pitchFamily="34" charset="0"/>
              </a:rPr>
              <a:t>SLA</a:t>
            </a:r>
            <a:endParaRPr lang="en-US" sz="1200" kern="0" dirty="0">
              <a:solidFill>
                <a:srgbClr val="002050"/>
              </a:solidFill>
              <a:latin typeface="Arial" panose="020B0604020202020204" pitchFamily="34" charset="0"/>
              <a:cs typeface="Arial" panose="020B0604020202020204" pitchFamily="34" charset="0"/>
            </a:endParaRPr>
          </a:p>
        </p:txBody>
      </p:sp>
      <p:sp>
        <p:nvSpPr>
          <p:cNvPr id="310" name="TextBox 309"/>
          <p:cNvSpPr txBox="1"/>
          <p:nvPr/>
        </p:nvSpPr>
        <p:spPr>
          <a:xfrm>
            <a:off x="7866786" y="4825433"/>
            <a:ext cx="1500732" cy="276999"/>
          </a:xfrm>
          <a:prstGeom prst="rect">
            <a:avLst/>
          </a:prstGeom>
          <a:noFill/>
        </p:spPr>
        <p:txBody>
          <a:bodyPr wrap="none" rtlCol="0">
            <a:spAutoFit/>
          </a:bodyPr>
          <a:lstStyle/>
          <a:p>
            <a:pPr algn="ctr" defTabSz="857103">
              <a:defRPr/>
            </a:pPr>
            <a:r>
              <a:rPr lang="en-US" altLang="ja-JP" sz="1200" kern="0" dirty="0">
                <a:solidFill>
                  <a:srgbClr val="002050"/>
                </a:solidFill>
                <a:latin typeface="Arial" panose="020B0604020202020204" pitchFamily="34" charset="0"/>
                <a:cs typeface="Arial" panose="020B0604020202020204" pitchFamily="34" charset="0"/>
              </a:rPr>
              <a:t>5</a:t>
            </a:r>
            <a:r>
              <a:rPr lang="ja-JP" altLang="en-US" sz="1200" kern="0" dirty="0">
                <a:solidFill>
                  <a:srgbClr val="002050"/>
                </a:solidFill>
                <a:latin typeface="Arial" panose="020B0604020202020204" pitchFamily="34" charset="0"/>
                <a:cs typeface="Arial" panose="020B0604020202020204" pitchFamily="34" charset="0"/>
              </a:rPr>
              <a:t>つの整合性モデル</a:t>
            </a:r>
            <a:endParaRPr lang="en-US" sz="1200" kern="0" dirty="0">
              <a:solidFill>
                <a:srgbClr val="002050"/>
              </a:solidFill>
              <a:latin typeface="Arial" panose="020B0604020202020204" pitchFamily="34" charset="0"/>
              <a:cs typeface="Arial" panose="020B0604020202020204" pitchFamily="34" charset="0"/>
            </a:endParaRPr>
          </a:p>
        </p:txBody>
      </p:sp>
      <p:grpSp>
        <p:nvGrpSpPr>
          <p:cNvPr id="311" name="Group 3"/>
          <p:cNvGrpSpPr/>
          <p:nvPr/>
        </p:nvGrpSpPr>
        <p:grpSpPr>
          <a:xfrm>
            <a:off x="2187070" y="5945499"/>
            <a:ext cx="752903" cy="752901"/>
            <a:chOff x="-4594157" y="2516834"/>
            <a:chExt cx="1070585" cy="1070585"/>
          </a:xfrm>
        </p:grpSpPr>
        <p:sp>
          <p:nvSpPr>
            <p:cNvPr id="312"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grpSp>
          <p:nvGrpSpPr>
            <p:cNvPr id="313" name="Group 5"/>
            <p:cNvGrpSpPr/>
            <p:nvPr/>
          </p:nvGrpSpPr>
          <p:grpSpPr>
            <a:xfrm>
              <a:off x="-4594157" y="2516834"/>
              <a:ext cx="1070585" cy="1070585"/>
              <a:chOff x="10232415" y="2527090"/>
              <a:chExt cx="1070585" cy="1070585"/>
            </a:xfrm>
          </p:grpSpPr>
          <p:sp>
            <p:nvSpPr>
              <p:cNvPr id="314" name="Oval 6"/>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pic>
            <p:nvPicPr>
              <p:cNvPr id="315" name="Graphic 908"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grpSp>
        <p:nvGrpSpPr>
          <p:cNvPr id="316" name="Group 14"/>
          <p:cNvGrpSpPr/>
          <p:nvPr/>
        </p:nvGrpSpPr>
        <p:grpSpPr>
          <a:xfrm>
            <a:off x="7236649" y="6066980"/>
            <a:ext cx="752903" cy="752901"/>
            <a:chOff x="-4594157" y="2516834"/>
            <a:chExt cx="1070585" cy="1070585"/>
          </a:xfrm>
        </p:grpSpPr>
        <p:sp>
          <p:nvSpPr>
            <p:cNvPr id="317"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grpSp>
          <p:nvGrpSpPr>
            <p:cNvPr id="318" name="Group 16"/>
            <p:cNvGrpSpPr/>
            <p:nvPr/>
          </p:nvGrpSpPr>
          <p:grpSpPr>
            <a:xfrm>
              <a:off x="-4594157" y="2516834"/>
              <a:ext cx="1070585" cy="1070585"/>
              <a:chOff x="10232415" y="2527090"/>
              <a:chExt cx="1070585" cy="1070585"/>
            </a:xfrm>
          </p:grpSpPr>
          <p:sp>
            <p:nvSpPr>
              <p:cNvPr id="319" name="Oval 17"/>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pic>
            <p:nvPicPr>
              <p:cNvPr id="320" name="Graphic 913"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grpSp>
        <p:nvGrpSpPr>
          <p:cNvPr id="321" name="Group 24"/>
          <p:cNvGrpSpPr/>
          <p:nvPr/>
        </p:nvGrpSpPr>
        <p:grpSpPr>
          <a:xfrm>
            <a:off x="6161617" y="5706396"/>
            <a:ext cx="752903" cy="752901"/>
            <a:chOff x="-4594157" y="2516834"/>
            <a:chExt cx="1070585" cy="1070585"/>
          </a:xfrm>
        </p:grpSpPr>
        <p:sp>
          <p:nvSpPr>
            <p:cNvPr id="322"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grpSp>
          <p:nvGrpSpPr>
            <p:cNvPr id="323" name="Group 26"/>
            <p:cNvGrpSpPr/>
            <p:nvPr/>
          </p:nvGrpSpPr>
          <p:grpSpPr>
            <a:xfrm>
              <a:off x="-4594157" y="2516834"/>
              <a:ext cx="1070585" cy="1070585"/>
              <a:chOff x="10232415" y="2527090"/>
              <a:chExt cx="1070585" cy="1070585"/>
            </a:xfrm>
          </p:grpSpPr>
          <p:sp>
            <p:nvSpPr>
              <p:cNvPr id="324" name="Oval 27"/>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pic>
            <p:nvPicPr>
              <p:cNvPr id="325" name="Graphic 918"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grpSp>
        <p:nvGrpSpPr>
          <p:cNvPr id="326" name="Group 900"/>
          <p:cNvGrpSpPr/>
          <p:nvPr/>
        </p:nvGrpSpPr>
        <p:grpSpPr>
          <a:xfrm>
            <a:off x="9344931" y="5706396"/>
            <a:ext cx="752903" cy="752901"/>
            <a:chOff x="-4594157" y="2516834"/>
            <a:chExt cx="1070585" cy="1070585"/>
          </a:xfrm>
        </p:grpSpPr>
        <p:sp>
          <p:nvSpPr>
            <p:cNvPr id="327"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grpSp>
          <p:nvGrpSpPr>
            <p:cNvPr id="328" name="Group 902"/>
            <p:cNvGrpSpPr/>
            <p:nvPr/>
          </p:nvGrpSpPr>
          <p:grpSpPr>
            <a:xfrm>
              <a:off x="-4594157" y="2516834"/>
              <a:ext cx="1070585" cy="1070585"/>
              <a:chOff x="10232415" y="2527090"/>
              <a:chExt cx="1070585" cy="1070585"/>
            </a:xfrm>
          </p:grpSpPr>
          <p:sp>
            <p:nvSpPr>
              <p:cNvPr id="329" name="Oval 903"/>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pic>
            <p:nvPicPr>
              <p:cNvPr id="330" name="Graphic 923"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sp>
        <p:nvSpPr>
          <p:cNvPr id="331" name="Freeform: Shape 8"/>
          <p:cNvSpPr/>
          <p:nvPr/>
        </p:nvSpPr>
        <p:spPr>
          <a:xfrm>
            <a:off x="24092" y="4279544"/>
            <a:ext cx="12199257" cy="1037701"/>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srgbClr val="FFFFFF"/>
              </a:solidFill>
              <a:latin typeface="Arial" panose="020B0604020202020204" pitchFamily="34" charset="0"/>
            </a:endParaRPr>
          </a:p>
        </p:txBody>
      </p:sp>
      <p:sp>
        <p:nvSpPr>
          <p:cNvPr id="90" name="TextBox 89">
            <a:extLst>
              <a:ext uri="{FF2B5EF4-FFF2-40B4-BE49-F238E27FC236}">
                <a16:creationId xmlns:a16="http://schemas.microsoft.com/office/drawing/2014/main" id="{D139EDB3-93C1-4621-81B4-F3E0377DB606}"/>
              </a:ext>
            </a:extLst>
          </p:cNvPr>
          <p:cNvSpPr txBox="1"/>
          <p:nvPr/>
        </p:nvSpPr>
        <p:spPr>
          <a:xfrm>
            <a:off x="2706510" y="985307"/>
            <a:ext cx="6778983" cy="338554"/>
          </a:xfrm>
          <a:prstGeom prst="rect">
            <a:avLst/>
          </a:prstGeom>
          <a:noFill/>
        </p:spPr>
        <p:txBody>
          <a:bodyPr wrap="square" lIns="91440" tIns="91440" rIns="0" bIns="0" rtlCol="0">
            <a:spAutoFit/>
          </a:bodyPr>
          <a:lstStyle/>
          <a:p>
            <a:pPr algn="ctr" defTabSz="914377">
              <a:defRPr/>
            </a:pPr>
            <a:r>
              <a:rPr lang="en-US" sz="1600" kern="0" dirty="0">
                <a:solidFill>
                  <a:srgbClr val="00B0F0"/>
                </a:solidFill>
                <a:latin typeface="Arial" panose="020B0604020202020204" pitchFamily="34" charset="0"/>
                <a:cs typeface="Arial" panose="020B0604020202020204" pitchFamily="34" charset="0"/>
              </a:rPr>
              <a:t>A globally distributed, massively scalable, multi-model database service</a:t>
            </a:r>
          </a:p>
        </p:txBody>
      </p:sp>
      <p:sp>
        <p:nvSpPr>
          <p:cNvPr id="94" name="TextBox 93">
            <a:extLst>
              <a:ext uri="{FF2B5EF4-FFF2-40B4-BE49-F238E27FC236}">
                <a16:creationId xmlns:a16="http://schemas.microsoft.com/office/drawing/2014/main" id="{E8828C54-66EA-4CED-B600-26B67A06C2F4}"/>
              </a:ext>
            </a:extLst>
          </p:cNvPr>
          <p:cNvSpPr txBox="1"/>
          <p:nvPr/>
        </p:nvSpPr>
        <p:spPr>
          <a:xfrm>
            <a:off x="4232914" y="276283"/>
            <a:ext cx="4874991" cy="769441"/>
          </a:xfrm>
          <a:prstGeom prst="rect">
            <a:avLst/>
          </a:prstGeom>
          <a:noFill/>
        </p:spPr>
        <p:txBody>
          <a:bodyPr wrap="square" rtlCol="0">
            <a:spAutoFit/>
          </a:bodyPr>
          <a:lstStyle/>
          <a:p>
            <a:pPr algn="ctr" defTabSz="914377">
              <a:defRPr/>
            </a:pPr>
            <a:r>
              <a:rPr lang="en-US" sz="4400" dirty="0">
                <a:solidFill>
                  <a:srgbClr val="00B0F0"/>
                </a:solidFill>
                <a:latin typeface="Arial" panose="020B0604020202020204" pitchFamily="34" charset="0"/>
                <a:cs typeface="Arial" panose="020B0604020202020204" pitchFamily="34" charset="0"/>
              </a:rPr>
              <a:t>Azure Cosmos DB</a:t>
            </a:r>
          </a:p>
        </p:txBody>
      </p:sp>
      <p:pic>
        <p:nvPicPr>
          <p:cNvPr id="35" name="Picture 2" descr="Image result for cosmos db logo">
            <a:extLst>
              <a:ext uri="{FF2B5EF4-FFF2-40B4-BE49-F238E27FC236}">
                <a16:creationId xmlns:a16="http://schemas.microsoft.com/office/drawing/2014/main" id="{2C63E4CC-A17C-4B70-B5CC-89E5DFE0FB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9971" y="234457"/>
            <a:ext cx="1624935" cy="853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9362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C18C440-B876-4988-98B1-6948F2BF3088}"/>
              </a:ext>
            </a:extLst>
          </p:cNvPr>
          <p:cNvSpPr>
            <a:spLocks noGrp="1"/>
          </p:cNvSpPr>
          <p:nvPr>
            <p:ph type="body" sz="quarter" idx="10"/>
          </p:nvPr>
        </p:nvSpPr>
        <p:spPr>
          <a:xfrm>
            <a:off x="489446" y="2807487"/>
            <a:ext cx="5265119" cy="1966692"/>
          </a:xfrm>
        </p:spPr>
        <p:txBody>
          <a:bodyPr>
            <a:normAutofit/>
          </a:bodyPr>
          <a:lstStyle/>
          <a:p>
            <a:r>
              <a:rPr lang="en-US"/>
              <a:t>Fidelity chose Cosmos DB due to the Ease global distribution, ability to scale and fully managed service reducing the database management overhead.</a:t>
            </a:r>
          </a:p>
          <a:p>
            <a:endParaRPr lang="en-US"/>
          </a:p>
        </p:txBody>
      </p:sp>
      <p:sp>
        <p:nvSpPr>
          <p:cNvPr id="3" name="Title 2">
            <a:extLst>
              <a:ext uri="{FF2B5EF4-FFF2-40B4-BE49-F238E27FC236}">
                <a16:creationId xmlns:a16="http://schemas.microsoft.com/office/drawing/2014/main" id="{B07914F2-DD52-4BB7-AB70-518BF54BD3EC}"/>
              </a:ext>
            </a:extLst>
          </p:cNvPr>
          <p:cNvSpPr>
            <a:spLocks noGrp="1"/>
          </p:cNvSpPr>
          <p:nvPr>
            <p:ph type="title"/>
          </p:nvPr>
        </p:nvSpPr>
        <p:spPr>
          <a:xfrm>
            <a:off x="0" y="469814"/>
            <a:ext cx="6233375" cy="1617666"/>
          </a:xfrm>
        </p:spPr>
        <p:txBody>
          <a:bodyPr>
            <a:noAutofit/>
          </a:bodyPr>
          <a:lstStyle/>
          <a:p>
            <a:r>
              <a:rPr lang="en-US" sz="3600" spc="500" dirty="0">
                <a:ln w="3175">
                  <a:noFill/>
                </a:ln>
                <a:latin typeface="Arial" panose="020B0604020202020204" pitchFamily="34" charset="0"/>
                <a:cs typeface="Arial" panose="020B0604020202020204" pitchFamily="34" charset="0"/>
              </a:rPr>
              <a:t>Fidelity Built Mortgage Insurance App To Enhance Customer</a:t>
            </a:r>
            <a:endParaRPr lang="en-US" sz="3600" dirty="0"/>
          </a:p>
        </p:txBody>
      </p:sp>
      <p:sp>
        <p:nvSpPr>
          <p:cNvPr id="7" name="TextBox 6">
            <a:extLst>
              <a:ext uri="{FF2B5EF4-FFF2-40B4-BE49-F238E27FC236}">
                <a16:creationId xmlns:a16="http://schemas.microsoft.com/office/drawing/2014/main" id="{9696F4F4-A4BA-4072-83D9-C2EE51E69602}"/>
              </a:ext>
            </a:extLst>
          </p:cNvPr>
          <p:cNvSpPr txBox="1"/>
          <p:nvPr/>
        </p:nvSpPr>
        <p:spPr>
          <a:xfrm>
            <a:off x="6597084" y="798362"/>
            <a:ext cx="5265120" cy="3560975"/>
          </a:xfrm>
          <a:prstGeom prst="rect">
            <a:avLst/>
          </a:prstGeom>
          <a:noFill/>
        </p:spPr>
        <p:txBody>
          <a:bodyPr wrap="square" lIns="182880" tIns="146304" rIns="182880" bIns="146304" rtlCol="0">
            <a:spAutoFit/>
          </a:bodyPr>
          <a:lstStyle/>
          <a:p>
            <a:r>
              <a:rPr lang="en-US" sz="1400" b="1" dirty="0"/>
              <a:t>Fidelity built a new application – EXOS – it is the only mobile digital mortgage application designed specifically to extend and enhance every critical consumer touchpoint throughout the entire mortgage lending life cycle.</a:t>
            </a:r>
          </a:p>
          <a:p>
            <a:endParaRPr lang="en-US" sz="1400" b="1" dirty="0"/>
          </a:p>
          <a:p>
            <a:pPr marL="285750" indent="-285750">
              <a:buFont typeface="Arial" panose="020B0604020202020204" pitchFamily="34" charset="0"/>
              <a:buChar char="•"/>
            </a:pPr>
            <a:r>
              <a:rPr lang="en-US" sz="1400" dirty="0"/>
              <a:t>EXOS offers a real-time personalized experience for customers across the entire mortgage process  including</a:t>
            </a:r>
          </a:p>
          <a:p>
            <a:pPr marL="742950" lvl="1" indent="-285750">
              <a:buFont typeface="Arial" panose="020B0604020202020204" pitchFamily="34" charset="0"/>
              <a:buChar char="•"/>
            </a:pPr>
            <a:r>
              <a:rPr lang="en-US" sz="1400" dirty="0"/>
              <a:t>Appointment scheduling and communications – enhancing customer experience and process .</a:t>
            </a:r>
          </a:p>
          <a:p>
            <a:pPr marL="742950" lvl="1" indent="-285750">
              <a:buFont typeface="Arial" panose="020B0604020202020204" pitchFamily="34" charset="0"/>
              <a:buChar char="•"/>
            </a:pPr>
            <a:r>
              <a:rPr lang="en-US" sz="1400" dirty="0"/>
              <a:t>Ensuring consistent , personalized and accurate information for customer throughout the process. </a:t>
            </a:r>
          </a:p>
          <a:p>
            <a:pPr marL="742950" lvl="1" indent="-285750">
              <a:buFont typeface="Arial" panose="020B0604020202020204" pitchFamily="34" charset="0"/>
              <a:buChar char="•"/>
            </a:pPr>
            <a:r>
              <a:rPr lang="en-US" sz="1400" dirty="0"/>
              <a:t>EXOS Closing offers unmatched consumer satisfaction and transparency in to the closing process.</a:t>
            </a:r>
          </a:p>
          <a:p>
            <a:r>
              <a:rPr lang="en-US" sz="1400" dirty="0"/>
              <a:t> </a:t>
            </a:r>
          </a:p>
          <a:p>
            <a:pPr>
              <a:lnSpc>
                <a:spcPct val="90000"/>
              </a:lnSpc>
              <a:spcAft>
                <a:spcPts val="600"/>
              </a:spcAft>
            </a:pPr>
            <a:endParaRPr lang="en-US" dirty="0">
              <a:gradFill>
                <a:gsLst>
                  <a:gs pos="2917">
                    <a:schemeClr val="tx1"/>
                  </a:gs>
                  <a:gs pos="30000">
                    <a:schemeClr val="tx1"/>
                  </a:gs>
                </a:gsLst>
                <a:lin ang="5400000" scaled="0"/>
              </a:gradFill>
            </a:endParaRPr>
          </a:p>
        </p:txBody>
      </p:sp>
      <p:pic>
        <p:nvPicPr>
          <p:cNvPr id="5" name="Picture 4">
            <a:extLst>
              <a:ext uri="{FF2B5EF4-FFF2-40B4-BE49-F238E27FC236}">
                <a16:creationId xmlns:a16="http://schemas.microsoft.com/office/drawing/2014/main" id="{FD5FDECF-419D-46A0-A4E1-3B1B00A436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4841" y="4486155"/>
            <a:ext cx="4957713" cy="1823327"/>
          </a:xfrm>
          <a:prstGeom prst="rect">
            <a:avLst/>
          </a:prstGeom>
        </p:spPr>
      </p:pic>
    </p:spTree>
    <p:extLst>
      <p:ext uri="{BB962C8B-B14F-4D97-AF65-F5344CB8AC3E}">
        <p14:creationId xmlns:p14="http://schemas.microsoft.com/office/powerpoint/2010/main" val="246304880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6">
            <a:extLst>
              <a:ext uri="{FF2B5EF4-FFF2-40B4-BE49-F238E27FC236}">
                <a16:creationId xmlns:a16="http://schemas.microsoft.com/office/drawing/2014/main" id="{C228DEDE-E6BC-430D-9565-CD14824FAB3E}"/>
              </a:ext>
            </a:extLst>
          </p:cNvPr>
          <p:cNvSpPr txBox="1"/>
          <p:nvPr/>
        </p:nvSpPr>
        <p:spPr>
          <a:xfrm>
            <a:off x="677090" y="1535426"/>
            <a:ext cx="1120984" cy="369332"/>
          </a:xfrm>
          <a:prstGeom prst="rect">
            <a:avLst/>
          </a:prstGeom>
          <a:noFill/>
        </p:spPr>
        <p:txBody>
          <a:bodyPr wrap="square" lIns="0" tIns="0" rIns="0" bIns="0" rtlCol="0" anchor="ctr">
            <a:spAutoFit/>
          </a:bodyPr>
          <a:lstStyle/>
          <a:p>
            <a:pPr algn="ctr" defTabSz="896043">
              <a:defRPr/>
            </a:pPr>
            <a:r>
              <a:rPr lang="en-US" sz="1200" b="1" kern="0" spc="100" dirty="0">
                <a:solidFill>
                  <a:srgbClr val="0078D7"/>
                </a:solidFill>
                <a:latin typeface="Arial" panose="020B0604020202020204" pitchFamily="34" charset="0"/>
                <a:ea typeface="Segoe UI Semibold" charset="0"/>
                <a:cs typeface="Arial" panose="020B0604020202020204" pitchFamily="34" charset="0"/>
              </a:rPr>
              <a:t>Solution </a:t>
            </a:r>
          </a:p>
          <a:p>
            <a:pPr algn="ctr" defTabSz="896043">
              <a:defRPr/>
            </a:pPr>
            <a:r>
              <a:rPr lang="en-US" sz="1200" b="1" kern="0" spc="100" dirty="0">
                <a:solidFill>
                  <a:srgbClr val="0078D7"/>
                </a:solidFill>
                <a:latin typeface="Arial" panose="020B0604020202020204" pitchFamily="34" charset="0"/>
                <a:ea typeface="Segoe UI Semibold" charset="0"/>
                <a:cs typeface="Arial" panose="020B0604020202020204" pitchFamily="34" charset="0"/>
              </a:rPr>
              <a:t>Areas</a:t>
            </a:r>
          </a:p>
        </p:txBody>
      </p:sp>
      <p:sp>
        <p:nvSpPr>
          <p:cNvPr id="71" name="TextBox 70">
            <a:extLst>
              <a:ext uri="{FF2B5EF4-FFF2-40B4-BE49-F238E27FC236}">
                <a16:creationId xmlns:a16="http://schemas.microsoft.com/office/drawing/2014/main" id="{B850B153-5B89-4495-810D-D4B6EF11AF79}"/>
              </a:ext>
            </a:extLst>
          </p:cNvPr>
          <p:cNvSpPr txBox="1"/>
          <p:nvPr/>
        </p:nvSpPr>
        <p:spPr>
          <a:xfrm>
            <a:off x="7136044" y="1733234"/>
            <a:ext cx="1342191" cy="184666"/>
          </a:xfrm>
          <a:prstGeom prst="rect">
            <a:avLst/>
          </a:prstGeom>
          <a:noFill/>
        </p:spPr>
        <p:txBody>
          <a:bodyPr wrap="square" lIns="0" tIns="0" rIns="0" bIns="0" rtlCol="0" anchor="ctr">
            <a:spAutoFit/>
          </a:bodyPr>
          <a:lstStyle/>
          <a:p>
            <a:pPr algn="ctr" defTabSz="896043">
              <a:defRPr/>
            </a:pPr>
            <a:r>
              <a:rPr lang="en-US" sz="1200" b="1" kern="0" spc="100" dirty="0">
                <a:solidFill>
                  <a:srgbClr val="0078D7"/>
                </a:solidFill>
                <a:latin typeface="Arial" panose="020B0604020202020204" pitchFamily="34" charset="0"/>
                <a:ea typeface="Segoe UI Semibold" charset="0"/>
                <a:cs typeface="Arial" panose="020B0604020202020204" pitchFamily="34" charset="0"/>
              </a:rPr>
              <a:t>Government</a:t>
            </a:r>
          </a:p>
        </p:txBody>
      </p:sp>
      <p:sp>
        <p:nvSpPr>
          <p:cNvPr id="76" name="TextBox 75">
            <a:extLst>
              <a:ext uri="{FF2B5EF4-FFF2-40B4-BE49-F238E27FC236}">
                <a16:creationId xmlns:a16="http://schemas.microsoft.com/office/drawing/2014/main" id="{3CDC6401-0639-42F3-881B-60138A00B39A}"/>
              </a:ext>
            </a:extLst>
          </p:cNvPr>
          <p:cNvSpPr txBox="1"/>
          <p:nvPr/>
        </p:nvSpPr>
        <p:spPr>
          <a:xfrm>
            <a:off x="8686121" y="1733234"/>
            <a:ext cx="1342191" cy="184666"/>
          </a:xfrm>
          <a:prstGeom prst="rect">
            <a:avLst/>
          </a:prstGeom>
          <a:noFill/>
        </p:spPr>
        <p:txBody>
          <a:bodyPr wrap="square" lIns="0" tIns="0" rIns="0" bIns="0" rtlCol="0" anchor="ctr">
            <a:spAutoFit/>
          </a:bodyPr>
          <a:lstStyle/>
          <a:p>
            <a:pPr algn="ctr" defTabSz="896043">
              <a:defRPr/>
            </a:pPr>
            <a:r>
              <a:rPr lang="en-US" sz="1200" b="1" kern="0" spc="100" dirty="0">
                <a:solidFill>
                  <a:srgbClr val="0078D7"/>
                </a:solidFill>
                <a:latin typeface="Arial" panose="020B0604020202020204" pitchFamily="34" charset="0"/>
                <a:ea typeface="Segoe UI Semibold" charset="0"/>
                <a:cs typeface="Arial" panose="020B0604020202020204" pitchFamily="34" charset="0"/>
              </a:rPr>
              <a:t>Health</a:t>
            </a:r>
          </a:p>
        </p:txBody>
      </p:sp>
      <p:sp>
        <p:nvSpPr>
          <p:cNvPr id="81" name="TextBox 80">
            <a:extLst>
              <a:ext uri="{FF2B5EF4-FFF2-40B4-BE49-F238E27FC236}">
                <a16:creationId xmlns:a16="http://schemas.microsoft.com/office/drawing/2014/main" id="{A95F28FA-F769-40E3-8B6C-70262763BFA5}"/>
              </a:ext>
            </a:extLst>
          </p:cNvPr>
          <p:cNvSpPr txBox="1"/>
          <p:nvPr/>
        </p:nvSpPr>
        <p:spPr>
          <a:xfrm>
            <a:off x="10299140" y="1733234"/>
            <a:ext cx="1342191" cy="184666"/>
          </a:xfrm>
          <a:prstGeom prst="rect">
            <a:avLst/>
          </a:prstGeom>
          <a:noFill/>
        </p:spPr>
        <p:txBody>
          <a:bodyPr wrap="square" lIns="0" tIns="0" rIns="0" bIns="0" rtlCol="0" anchor="ctr">
            <a:spAutoFit/>
          </a:bodyPr>
          <a:lstStyle/>
          <a:p>
            <a:pPr algn="ctr" defTabSz="896043">
              <a:defRPr/>
            </a:pPr>
            <a:r>
              <a:rPr lang="en-US" sz="1200" b="1" kern="0" spc="100" dirty="0">
                <a:solidFill>
                  <a:srgbClr val="0078D7"/>
                </a:solidFill>
                <a:latin typeface="Arial" panose="020B0604020202020204" pitchFamily="34" charset="0"/>
                <a:ea typeface="Segoe UI Semibold" charset="0"/>
                <a:cs typeface="Arial" panose="020B0604020202020204" pitchFamily="34" charset="0"/>
              </a:rPr>
              <a:t>Education</a:t>
            </a:r>
          </a:p>
        </p:txBody>
      </p:sp>
      <p:sp>
        <p:nvSpPr>
          <p:cNvPr id="86" name="TextBox 85">
            <a:extLst>
              <a:ext uri="{FF2B5EF4-FFF2-40B4-BE49-F238E27FC236}">
                <a16:creationId xmlns:a16="http://schemas.microsoft.com/office/drawing/2014/main" id="{F5E251A1-F231-4DF9-B5C8-B655B38CCDEF}"/>
              </a:ext>
            </a:extLst>
          </p:cNvPr>
          <p:cNvSpPr txBox="1"/>
          <p:nvPr/>
        </p:nvSpPr>
        <p:spPr>
          <a:xfrm>
            <a:off x="2439271" y="1548580"/>
            <a:ext cx="1345697" cy="369332"/>
          </a:xfrm>
          <a:prstGeom prst="rect">
            <a:avLst/>
          </a:prstGeom>
          <a:noFill/>
        </p:spPr>
        <p:txBody>
          <a:bodyPr wrap="square" lIns="0" tIns="0" rIns="0" bIns="0" rtlCol="0" anchor="ctr">
            <a:spAutoFit/>
          </a:bodyPr>
          <a:lstStyle/>
          <a:p>
            <a:pPr algn="ctr" defTabSz="896043">
              <a:defRPr/>
            </a:pPr>
            <a:r>
              <a:rPr lang="en-US" sz="1200" b="1" kern="0" spc="100" dirty="0">
                <a:solidFill>
                  <a:srgbClr val="0078D7"/>
                </a:solidFill>
                <a:latin typeface="Arial" panose="020B0604020202020204" pitchFamily="34" charset="0"/>
                <a:ea typeface="Segoe UI Semibold" charset="0"/>
                <a:cs typeface="Arial" panose="020B0604020202020204" pitchFamily="34" charset="0"/>
              </a:rPr>
              <a:t>Financial Services </a:t>
            </a:r>
          </a:p>
        </p:txBody>
      </p:sp>
      <p:sp>
        <p:nvSpPr>
          <p:cNvPr id="91" name="TextBox 90">
            <a:extLst>
              <a:ext uri="{FF2B5EF4-FFF2-40B4-BE49-F238E27FC236}">
                <a16:creationId xmlns:a16="http://schemas.microsoft.com/office/drawing/2014/main" id="{792FEF68-F2A8-47EE-AA79-17C64CEE49F5}"/>
              </a:ext>
            </a:extLst>
          </p:cNvPr>
          <p:cNvSpPr txBox="1"/>
          <p:nvPr/>
        </p:nvSpPr>
        <p:spPr>
          <a:xfrm>
            <a:off x="4035721" y="1733234"/>
            <a:ext cx="1345697" cy="184666"/>
          </a:xfrm>
          <a:prstGeom prst="rect">
            <a:avLst/>
          </a:prstGeom>
          <a:noFill/>
        </p:spPr>
        <p:txBody>
          <a:bodyPr wrap="square" lIns="0" tIns="0" rIns="0" bIns="0" rtlCol="0" anchor="ctr">
            <a:spAutoFit/>
          </a:bodyPr>
          <a:lstStyle/>
          <a:p>
            <a:pPr algn="ctr" defTabSz="896043">
              <a:defRPr/>
            </a:pPr>
            <a:r>
              <a:rPr lang="en-US" sz="1200" b="1" kern="0" spc="100" dirty="0">
                <a:solidFill>
                  <a:srgbClr val="0078D7"/>
                </a:solidFill>
                <a:latin typeface="Arial" panose="020B0604020202020204" pitchFamily="34" charset="0"/>
                <a:ea typeface="Segoe UI Semibold" charset="0"/>
                <a:cs typeface="Arial" panose="020B0604020202020204" pitchFamily="34" charset="0"/>
              </a:rPr>
              <a:t>Retail</a:t>
            </a:r>
          </a:p>
        </p:txBody>
      </p:sp>
      <p:sp>
        <p:nvSpPr>
          <p:cNvPr id="96" name="TextBox 95">
            <a:extLst>
              <a:ext uri="{FF2B5EF4-FFF2-40B4-BE49-F238E27FC236}">
                <a16:creationId xmlns:a16="http://schemas.microsoft.com/office/drawing/2014/main" id="{3F7DD2DB-44DB-404E-95B4-440A924B4354}"/>
              </a:ext>
            </a:extLst>
          </p:cNvPr>
          <p:cNvSpPr txBox="1"/>
          <p:nvPr/>
        </p:nvSpPr>
        <p:spPr>
          <a:xfrm>
            <a:off x="5440045" y="1548580"/>
            <a:ext cx="1546369" cy="369332"/>
          </a:xfrm>
          <a:prstGeom prst="rect">
            <a:avLst/>
          </a:prstGeom>
          <a:noFill/>
        </p:spPr>
        <p:txBody>
          <a:bodyPr wrap="square" lIns="0" tIns="0" rIns="0" bIns="0" rtlCol="0" anchor="ctr">
            <a:spAutoFit/>
          </a:bodyPr>
          <a:lstStyle/>
          <a:p>
            <a:pPr algn="ctr" defTabSz="896043">
              <a:defRPr/>
            </a:pPr>
            <a:r>
              <a:rPr lang="en-US" sz="1200" b="1" kern="0" spc="100" dirty="0">
                <a:solidFill>
                  <a:srgbClr val="0078D7"/>
                </a:solidFill>
                <a:latin typeface="Arial" panose="020B0604020202020204" pitchFamily="34" charset="0"/>
                <a:ea typeface="Segoe UI Semibold" charset="0"/>
                <a:cs typeface="Arial" panose="020B0604020202020204" pitchFamily="34" charset="0"/>
              </a:rPr>
              <a:t>Manufacturing</a:t>
            </a:r>
            <a:br>
              <a:rPr lang="en-US" sz="1200" b="1" kern="0" spc="100" dirty="0">
                <a:solidFill>
                  <a:srgbClr val="0078D7"/>
                </a:solidFill>
                <a:latin typeface="Arial" panose="020B0604020202020204" pitchFamily="34" charset="0"/>
                <a:ea typeface="Segoe UI Semibold" charset="0"/>
                <a:cs typeface="Arial" panose="020B0604020202020204" pitchFamily="34" charset="0"/>
              </a:rPr>
            </a:br>
            <a:r>
              <a:rPr lang="en-US" sz="1200" b="1" kern="0" spc="100" dirty="0">
                <a:solidFill>
                  <a:srgbClr val="0078D7"/>
                </a:solidFill>
                <a:latin typeface="Arial" panose="020B0604020202020204" pitchFamily="34" charset="0"/>
                <a:ea typeface="Segoe UI Semibold" charset="0"/>
                <a:cs typeface="Arial" panose="020B0604020202020204" pitchFamily="34" charset="0"/>
              </a:rPr>
              <a:t>&amp; Resources</a:t>
            </a:r>
          </a:p>
        </p:txBody>
      </p:sp>
      <p:sp>
        <p:nvSpPr>
          <p:cNvPr id="46" name="Rectangle 45">
            <a:extLst>
              <a:ext uri="{FF2B5EF4-FFF2-40B4-BE49-F238E27FC236}">
                <a16:creationId xmlns:a16="http://schemas.microsoft.com/office/drawing/2014/main" id="{189F106A-386D-4BF9-9F3B-ECDD157D0AFF}"/>
              </a:ext>
            </a:extLst>
          </p:cNvPr>
          <p:cNvSpPr/>
          <p:nvPr/>
        </p:nvSpPr>
        <p:spPr>
          <a:xfrm>
            <a:off x="526683" y="1109795"/>
            <a:ext cx="9964726" cy="312029"/>
          </a:xfrm>
          <a:prstGeom prst="rect">
            <a:avLst/>
          </a:prstGeom>
        </p:spPr>
        <p:txBody>
          <a:bodyPr wrap="square">
            <a:spAutoFit/>
          </a:bodyPr>
          <a:lstStyle/>
          <a:p>
            <a:pPr defTabSz="914192">
              <a:defRPr/>
            </a:pPr>
            <a:r>
              <a:rPr lang="en-US" sz="1400" spc="100" dirty="0">
                <a:solidFill>
                  <a:prstClr val="black"/>
                </a:solidFill>
                <a:latin typeface="Arial" panose="020B0604020202020204" pitchFamily="34" charset="0"/>
                <a:ea typeface="Segoe UI Semilight" charset="0"/>
                <a:cs typeface="Arial" panose="020B0604020202020204" pitchFamily="34" charset="0"/>
              </a:rPr>
              <a:t>Highlight areas where data-driven app innovation can transform customer business</a:t>
            </a:r>
          </a:p>
        </p:txBody>
      </p:sp>
      <p:grpSp>
        <p:nvGrpSpPr>
          <p:cNvPr id="4" name="Group 3"/>
          <p:cNvGrpSpPr/>
          <p:nvPr/>
        </p:nvGrpSpPr>
        <p:grpSpPr>
          <a:xfrm>
            <a:off x="388038" y="2048911"/>
            <a:ext cx="11375693" cy="658274"/>
            <a:chOff x="387228" y="1823862"/>
            <a:chExt cx="10069823" cy="658368"/>
          </a:xfrm>
        </p:grpSpPr>
        <p:sp>
          <p:nvSpPr>
            <p:cNvPr id="59" name="Arrow: Pentagon 58">
              <a:extLst>
                <a:ext uri="{FF2B5EF4-FFF2-40B4-BE49-F238E27FC236}">
                  <a16:creationId xmlns:a16="http://schemas.microsoft.com/office/drawing/2014/main" id="{061C60AD-5955-4528-9496-9667DEEF6D2B}"/>
                </a:ext>
              </a:extLst>
            </p:cNvPr>
            <p:cNvSpPr/>
            <p:nvPr/>
          </p:nvSpPr>
          <p:spPr bwMode="auto">
            <a:xfrm>
              <a:off x="387228" y="1823862"/>
              <a:ext cx="1630038" cy="658368"/>
            </a:xfrm>
            <a:prstGeom prst="homePlate">
              <a:avLst>
                <a:gd name="adj" fmla="val 19222"/>
              </a:avLst>
            </a:prstGeom>
            <a:solidFill>
              <a:srgbClr val="0078D7"/>
            </a:solidFill>
            <a:ln w="25400" cap="flat" cmpd="sng" algn="ctr">
              <a:noFill/>
              <a:prstDash val="solid"/>
            </a:ln>
            <a:effectLst/>
          </p:spPr>
          <p:txBody>
            <a:bodyPr lIns="0" rIns="0" rtlCol="0" anchor="ctr"/>
            <a:lstStyle/>
            <a:p>
              <a:pPr marL="349183" indent="107929" algn="ctr" defTabSz="896043">
                <a:defRPr/>
              </a:pPr>
              <a:r>
                <a:rPr lang="en-US" sz="1200" b="1" kern="0" spc="100" dirty="0">
                  <a:solidFill>
                    <a:prstClr val="white"/>
                  </a:solidFill>
                  <a:latin typeface="Arial" panose="020B0604020202020204" pitchFamily="34" charset="0"/>
                  <a:ea typeface="Segoe UI Semibold" charset="0"/>
                  <a:cs typeface="Arial" panose="020B0604020202020204" pitchFamily="34" charset="0"/>
                </a:rPr>
                <a:t>Transactional</a:t>
              </a:r>
            </a:p>
          </p:txBody>
        </p:sp>
        <p:sp>
          <p:nvSpPr>
            <p:cNvPr id="68" name="Rectangle 67">
              <a:extLst>
                <a:ext uri="{FF2B5EF4-FFF2-40B4-BE49-F238E27FC236}">
                  <a16:creationId xmlns:a16="http://schemas.microsoft.com/office/drawing/2014/main" id="{E99661D7-0E73-4DF8-9F2E-34AE93A4E56B}"/>
                </a:ext>
              </a:extLst>
            </p:cNvPr>
            <p:cNvSpPr/>
            <p:nvPr/>
          </p:nvSpPr>
          <p:spPr>
            <a:xfrm>
              <a:off x="6319155" y="1823862"/>
              <a:ext cx="1342382" cy="658368"/>
            </a:xfrm>
            <a:prstGeom prst="rect">
              <a:avLst/>
            </a:prstGeom>
            <a:solidFill>
              <a:sysClr val="window" lastClr="FFFFFF"/>
            </a:solidFill>
            <a:ln w="6350" cap="flat" cmpd="sng" algn="ctr">
              <a:solidFill>
                <a:schemeClr val="bg1">
                  <a:lumMod val="85000"/>
                </a:schemeClr>
              </a:solidFill>
              <a:prstDash val="solid"/>
            </a:ln>
            <a:effectLst/>
          </p:spPr>
          <p:txBody>
            <a:bodyPr lIns="71692" rIns="71692" rtlCol="0" anchor="ctr"/>
            <a:lstStyle/>
            <a:p>
              <a:pPr defTabSz="896043">
                <a:spcAft>
                  <a:spcPts val="588"/>
                </a:spcAft>
                <a:defRPr/>
              </a:pPr>
              <a:r>
                <a:rPr lang="en-US" sz="1000" kern="0" spc="50" dirty="0">
                  <a:solidFill>
                    <a:srgbClr val="2F2F2F"/>
                  </a:solidFill>
                  <a:latin typeface="Arial" panose="020B0604020202020204" pitchFamily="34" charset="0"/>
                  <a:ea typeface="Segoe UI Semilight" charset="0"/>
                  <a:cs typeface="Arial" panose="020B0604020202020204" pitchFamily="34" charset="0"/>
                </a:rPr>
                <a:t>Citizen services tracking</a:t>
              </a:r>
            </a:p>
          </p:txBody>
        </p:sp>
        <p:sp>
          <p:nvSpPr>
            <p:cNvPr id="73" name="Rectangle 72">
              <a:extLst>
                <a:ext uri="{FF2B5EF4-FFF2-40B4-BE49-F238E27FC236}">
                  <a16:creationId xmlns:a16="http://schemas.microsoft.com/office/drawing/2014/main" id="{1A443011-F1D3-478B-9F8E-F739C097DCDF}"/>
                </a:ext>
              </a:extLst>
            </p:cNvPr>
            <p:cNvSpPr/>
            <p:nvPr/>
          </p:nvSpPr>
          <p:spPr>
            <a:xfrm>
              <a:off x="7716913" y="1823862"/>
              <a:ext cx="1342382" cy="658368"/>
            </a:xfrm>
            <a:prstGeom prst="rect">
              <a:avLst/>
            </a:prstGeom>
            <a:solidFill>
              <a:sysClr val="window" lastClr="FFFFFF"/>
            </a:solidFill>
            <a:ln w="6350" cap="flat" cmpd="sng" algn="ctr">
              <a:solidFill>
                <a:schemeClr val="bg1">
                  <a:lumMod val="85000"/>
                </a:schemeClr>
              </a:solidFill>
              <a:prstDash val="solid"/>
            </a:ln>
            <a:effectLst/>
          </p:spPr>
          <p:txBody>
            <a:bodyPr lIns="71692" rIns="71692" rtlCol="0" anchor="ctr"/>
            <a:lstStyle/>
            <a:p>
              <a:pPr defTabSz="896043">
                <a:spcAft>
                  <a:spcPts val="588"/>
                </a:spcAft>
                <a:defRPr/>
              </a:pPr>
              <a:r>
                <a:rPr lang="en-US" sz="1000" kern="0" spc="50" dirty="0">
                  <a:solidFill>
                    <a:srgbClr val="2F2F2F"/>
                  </a:solidFill>
                  <a:latin typeface="Arial" panose="020B0604020202020204" pitchFamily="34" charset="0"/>
                  <a:ea typeface="Segoe UI Semilight" charset="0"/>
                  <a:cs typeface="Arial" panose="020B0604020202020204" pitchFamily="34" charset="0"/>
                </a:rPr>
                <a:t>Care coordination</a:t>
              </a:r>
            </a:p>
          </p:txBody>
        </p:sp>
        <p:sp>
          <p:nvSpPr>
            <p:cNvPr id="78" name="Rectangle 77">
              <a:extLst>
                <a:ext uri="{FF2B5EF4-FFF2-40B4-BE49-F238E27FC236}">
                  <a16:creationId xmlns:a16="http://schemas.microsoft.com/office/drawing/2014/main" id="{8E79075E-93D5-4C41-98F4-2B433EB44462}"/>
                </a:ext>
              </a:extLst>
            </p:cNvPr>
            <p:cNvSpPr/>
            <p:nvPr/>
          </p:nvSpPr>
          <p:spPr>
            <a:xfrm>
              <a:off x="9114669" y="1823862"/>
              <a:ext cx="1342382" cy="658368"/>
            </a:xfrm>
            <a:prstGeom prst="rect">
              <a:avLst/>
            </a:prstGeom>
            <a:solidFill>
              <a:sysClr val="window" lastClr="FFFFFF"/>
            </a:solidFill>
            <a:ln w="6350" cap="flat" cmpd="sng" algn="ctr">
              <a:solidFill>
                <a:schemeClr val="bg1">
                  <a:lumMod val="85000"/>
                </a:schemeClr>
              </a:solidFill>
              <a:prstDash val="solid"/>
            </a:ln>
            <a:effectLst/>
          </p:spPr>
          <p:txBody>
            <a:bodyPr lIns="71692" rIns="71692" rtlCol="0" anchor="ctr"/>
            <a:lstStyle/>
            <a:p>
              <a:pPr defTabSz="896043">
                <a:spcAft>
                  <a:spcPts val="588"/>
                </a:spcAft>
                <a:defRPr/>
              </a:pPr>
              <a:r>
                <a:rPr lang="en-US" sz="1000" kern="0" spc="50" dirty="0">
                  <a:solidFill>
                    <a:srgbClr val="2F2F2F"/>
                  </a:solidFill>
                  <a:latin typeface="Arial" panose="020B0604020202020204" pitchFamily="34" charset="0"/>
                  <a:ea typeface="Segoe UI Semilight" charset="0"/>
                  <a:cs typeface="Arial" panose="020B0604020202020204" pitchFamily="34" charset="0"/>
                </a:rPr>
                <a:t>Educational lifecycle management</a:t>
              </a:r>
            </a:p>
          </p:txBody>
        </p:sp>
        <p:sp>
          <p:nvSpPr>
            <p:cNvPr id="83" name="Rectangle 82">
              <a:extLst>
                <a:ext uri="{FF2B5EF4-FFF2-40B4-BE49-F238E27FC236}">
                  <a16:creationId xmlns:a16="http://schemas.microsoft.com/office/drawing/2014/main" id="{A25AB39F-8AF3-4D68-9FAD-F36EB36C76B7}"/>
                </a:ext>
              </a:extLst>
            </p:cNvPr>
            <p:cNvSpPr/>
            <p:nvPr/>
          </p:nvSpPr>
          <p:spPr>
            <a:xfrm>
              <a:off x="2115366" y="1823862"/>
              <a:ext cx="1345888" cy="658368"/>
            </a:xfrm>
            <a:prstGeom prst="rect">
              <a:avLst/>
            </a:prstGeom>
            <a:solidFill>
              <a:sysClr val="window" lastClr="FFFFFF"/>
            </a:solidFill>
            <a:ln w="6350" cap="flat" cmpd="sng" algn="ctr">
              <a:solidFill>
                <a:schemeClr val="bg1">
                  <a:lumMod val="85000"/>
                </a:schemeClr>
              </a:solidFill>
              <a:prstDash val="solid"/>
            </a:ln>
            <a:effectLst/>
          </p:spPr>
          <p:txBody>
            <a:bodyPr lIns="71692" rIns="71692" rtlCol="0" anchor="ctr"/>
            <a:lstStyle/>
            <a:p>
              <a:pPr defTabSz="896043">
                <a:spcAft>
                  <a:spcPts val="588"/>
                </a:spcAft>
                <a:defRPr/>
              </a:pPr>
              <a:r>
                <a:rPr lang="en-US" sz="1000" kern="0" spc="50" dirty="0">
                  <a:solidFill>
                    <a:srgbClr val="2F2F2F"/>
                  </a:solidFill>
                  <a:latin typeface="Arial" panose="020B0604020202020204" pitchFamily="34" charset="0"/>
                  <a:ea typeface="Segoe UI Semilight" charset="0"/>
                  <a:cs typeface="Arial" panose="020B0604020202020204" pitchFamily="34" charset="0"/>
                </a:rPr>
                <a:t>Customer experience management</a:t>
              </a:r>
            </a:p>
          </p:txBody>
        </p:sp>
        <p:sp>
          <p:nvSpPr>
            <p:cNvPr id="88" name="Rectangle 87">
              <a:extLst>
                <a:ext uri="{FF2B5EF4-FFF2-40B4-BE49-F238E27FC236}">
                  <a16:creationId xmlns:a16="http://schemas.microsoft.com/office/drawing/2014/main" id="{901B152C-E81E-4B3C-AF18-D3A4DA025139}"/>
                </a:ext>
              </a:extLst>
            </p:cNvPr>
            <p:cNvSpPr/>
            <p:nvPr/>
          </p:nvSpPr>
          <p:spPr>
            <a:xfrm>
              <a:off x="3516629" y="1823862"/>
              <a:ext cx="1345888" cy="658368"/>
            </a:xfrm>
            <a:prstGeom prst="rect">
              <a:avLst/>
            </a:prstGeom>
            <a:solidFill>
              <a:sysClr val="window" lastClr="FFFFFF"/>
            </a:solidFill>
            <a:ln w="6350" cap="flat" cmpd="sng" algn="ctr">
              <a:solidFill>
                <a:schemeClr val="bg1">
                  <a:lumMod val="85000"/>
                </a:schemeClr>
              </a:solidFill>
              <a:prstDash val="solid"/>
            </a:ln>
            <a:effectLst/>
          </p:spPr>
          <p:txBody>
            <a:bodyPr lIns="71692" rIns="71692" rtlCol="0" anchor="ctr"/>
            <a:lstStyle/>
            <a:p>
              <a:pPr defTabSz="896043">
                <a:defRPr/>
              </a:pPr>
              <a:r>
                <a:rPr lang="en-US" sz="1000" kern="0" spc="50" dirty="0">
                  <a:solidFill>
                    <a:srgbClr val="2F2F2F"/>
                  </a:solidFill>
                  <a:latin typeface="Arial" panose="020B0604020202020204" pitchFamily="34" charset="0"/>
                  <a:ea typeface="Segoe UI Semilight" charset="0"/>
                  <a:cs typeface="Arial" panose="020B0604020202020204" pitchFamily="34" charset="0"/>
                </a:rPr>
                <a:t>Retail management system</a:t>
              </a:r>
            </a:p>
          </p:txBody>
        </p:sp>
        <p:sp>
          <p:nvSpPr>
            <p:cNvPr id="93" name="Rectangle 92">
              <a:extLst>
                <a:ext uri="{FF2B5EF4-FFF2-40B4-BE49-F238E27FC236}">
                  <a16:creationId xmlns:a16="http://schemas.microsoft.com/office/drawing/2014/main" id="{16ECC688-8D61-48B5-8176-61196274415C}"/>
                </a:ext>
              </a:extLst>
            </p:cNvPr>
            <p:cNvSpPr/>
            <p:nvPr/>
          </p:nvSpPr>
          <p:spPr>
            <a:xfrm>
              <a:off x="4917892" y="1823862"/>
              <a:ext cx="1345888" cy="658368"/>
            </a:xfrm>
            <a:prstGeom prst="rect">
              <a:avLst/>
            </a:prstGeom>
            <a:solidFill>
              <a:sysClr val="window" lastClr="FFFFFF"/>
            </a:solidFill>
            <a:ln w="6350" cap="flat" cmpd="sng" algn="ctr">
              <a:solidFill>
                <a:schemeClr val="bg1">
                  <a:lumMod val="85000"/>
                </a:schemeClr>
              </a:solidFill>
              <a:prstDash val="solid"/>
            </a:ln>
            <a:effectLst/>
          </p:spPr>
          <p:txBody>
            <a:bodyPr lIns="71692" rIns="71692" rtlCol="0" anchor="ctr"/>
            <a:lstStyle/>
            <a:p>
              <a:pPr defTabSz="896043">
                <a:defRPr/>
              </a:pPr>
              <a:r>
                <a:rPr lang="en-US" sz="1000" kern="0" spc="50" dirty="0">
                  <a:solidFill>
                    <a:srgbClr val="2F2F2F"/>
                  </a:solidFill>
                  <a:latin typeface="Arial" panose="020B0604020202020204" pitchFamily="34" charset="0"/>
                  <a:ea typeface="Segoe UI Semilight" charset="0"/>
                  <a:cs typeface="Arial" panose="020B0604020202020204" pitchFamily="34" charset="0"/>
                </a:rPr>
                <a:t>Connected field service</a:t>
              </a:r>
            </a:p>
          </p:txBody>
        </p:sp>
      </p:grpSp>
      <p:grpSp>
        <p:nvGrpSpPr>
          <p:cNvPr id="5" name="Group 4"/>
          <p:cNvGrpSpPr/>
          <p:nvPr/>
        </p:nvGrpSpPr>
        <p:grpSpPr>
          <a:xfrm>
            <a:off x="388038" y="4961831"/>
            <a:ext cx="11375693" cy="658274"/>
            <a:chOff x="387228" y="2614740"/>
            <a:chExt cx="10069823" cy="658368"/>
          </a:xfrm>
        </p:grpSpPr>
        <p:sp>
          <p:nvSpPr>
            <p:cNvPr id="60" name="Arrow: Pentagon 59">
              <a:extLst>
                <a:ext uri="{FF2B5EF4-FFF2-40B4-BE49-F238E27FC236}">
                  <a16:creationId xmlns:a16="http://schemas.microsoft.com/office/drawing/2014/main" id="{25A2F7D9-48AD-4055-A256-A7B93D9EBEC3}"/>
                </a:ext>
              </a:extLst>
            </p:cNvPr>
            <p:cNvSpPr/>
            <p:nvPr/>
          </p:nvSpPr>
          <p:spPr bwMode="auto">
            <a:xfrm>
              <a:off x="387228" y="2614740"/>
              <a:ext cx="1630038" cy="658368"/>
            </a:xfrm>
            <a:prstGeom prst="homePlate">
              <a:avLst>
                <a:gd name="adj" fmla="val 18285"/>
              </a:avLst>
            </a:prstGeom>
            <a:solidFill>
              <a:srgbClr val="0078D7"/>
            </a:solidFill>
            <a:ln w="25400" cap="flat" cmpd="sng" algn="ctr">
              <a:noFill/>
              <a:prstDash val="solid"/>
            </a:ln>
            <a:effectLst/>
          </p:spPr>
          <p:txBody>
            <a:bodyPr lIns="0" rIns="0" rtlCol="0" anchor="ctr"/>
            <a:lstStyle/>
            <a:p>
              <a:pPr marL="914225" indent="-174591" algn="ctr" defTabSz="896043">
                <a:defRPr/>
              </a:pPr>
              <a:r>
                <a:rPr lang="en-US" sz="1200" b="1" kern="0" spc="100" dirty="0">
                  <a:solidFill>
                    <a:prstClr val="white"/>
                  </a:solidFill>
                  <a:latin typeface="Arial" panose="020B0604020202020204" pitchFamily="34" charset="0"/>
                  <a:ea typeface="Segoe UI Semibold" charset="0"/>
                  <a:cs typeface="Arial" panose="020B0604020202020204" pitchFamily="34" charset="0"/>
                </a:rPr>
                <a:t>Examples of </a:t>
              </a:r>
            </a:p>
            <a:p>
              <a:pPr indent="631703" algn="ctr" defTabSz="896043">
                <a:defRPr/>
              </a:pPr>
              <a:r>
                <a:rPr lang="en-US" sz="1200" b="1" kern="0" spc="100" dirty="0">
                  <a:solidFill>
                    <a:prstClr val="white"/>
                  </a:solidFill>
                  <a:latin typeface="Arial" panose="020B0604020202020204" pitchFamily="34" charset="0"/>
                  <a:ea typeface="Segoe UI Semibold" charset="0"/>
                  <a:cs typeface="Arial" panose="020B0604020202020204" pitchFamily="34" charset="0"/>
                </a:rPr>
                <a:t>SaaS apps</a:t>
              </a:r>
            </a:p>
          </p:txBody>
        </p:sp>
        <p:sp>
          <p:nvSpPr>
            <p:cNvPr id="69" name="Rectangle 68">
              <a:extLst>
                <a:ext uri="{FF2B5EF4-FFF2-40B4-BE49-F238E27FC236}">
                  <a16:creationId xmlns:a16="http://schemas.microsoft.com/office/drawing/2014/main" id="{CD60F89C-160C-4091-A375-43094C7C0447}"/>
                </a:ext>
              </a:extLst>
            </p:cNvPr>
            <p:cNvSpPr/>
            <p:nvPr/>
          </p:nvSpPr>
          <p:spPr>
            <a:xfrm>
              <a:off x="6319155" y="2614740"/>
              <a:ext cx="1342382" cy="658368"/>
            </a:xfrm>
            <a:prstGeom prst="rect">
              <a:avLst/>
            </a:prstGeom>
            <a:solidFill>
              <a:sysClr val="window" lastClr="FFFFFF"/>
            </a:solidFill>
            <a:ln w="6350" cap="flat" cmpd="sng" algn="ctr">
              <a:solidFill>
                <a:schemeClr val="bg1">
                  <a:lumMod val="85000"/>
                </a:schemeClr>
              </a:solidFill>
              <a:prstDash val="solid"/>
            </a:ln>
            <a:effectLst/>
          </p:spPr>
          <p:txBody>
            <a:bodyPr lIns="71692" rIns="71692" rtlCol="0" anchor="ctr"/>
            <a:lstStyle/>
            <a:p>
              <a:pPr defTabSz="896043">
                <a:spcAft>
                  <a:spcPts val="588"/>
                </a:spcAft>
                <a:defRPr/>
              </a:pPr>
              <a:r>
                <a:rPr lang="en-US" sz="1000" kern="0" spc="50" dirty="0">
                  <a:solidFill>
                    <a:srgbClr val="2F2F2F"/>
                  </a:solidFill>
                  <a:latin typeface="Arial" panose="020B0604020202020204" pitchFamily="34" charset="0"/>
                  <a:ea typeface="Segoe UI Semilight" charset="0"/>
                  <a:cs typeface="Arial" panose="020B0604020202020204" pitchFamily="34" charset="0"/>
                  <a:hlinkClick r:id="rId3"/>
                </a:rPr>
                <a:t>Citizen Service Requests</a:t>
              </a:r>
              <a:endParaRPr lang="en-US" sz="1000" kern="0" spc="50" dirty="0">
                <a:solidFill>
                  <a:srgbClr val="2F2F2F"/>
                </a:solidFill>
                <a:latin typeface="Arial" panose="020B0604020202020204" pitchFamily="34" charset="0"/>
                <a:ea typeface="Segoe UI Semilight" charset="0"/>
                <a:cs typeface="Arial" panose="020B0604020202020204" pitchFamily="34" charset="0"/>
              </a:endParaRPr>
            </a:p>
            <a:p>
              <a:pPr defTabSz="896043">
                <a:spcAft>
                  <a:spcPts val="588"/>
                </a:spcAft>
                <a:defRPr/>
              </a:pPr>
              <a:r>
                <a:rPr lang="en-US" sz="1000" kern="0" spc="50" dirty="0">
                  <a:solidFill>
                    <a:srgbClr val="2F2F2F"/>
                  </a:solidFill>
                  <a:latin typeface="Arial" panose="020B0604020202020204" pitchFamily="34" charset="0"/>
                  <a:ea typeface="Segoe UI Semilight" charset="0"/>
                  <a:cs typeface="Arial" panose="020B0604020202020204" pitchFamily="34" charset="0"/>
                  <a:hlinkClick r:id="rId4"/>
                </a:rPr>
                <a:t>Grants Management</a:t>
              </a:r>
              <a:endParaRPr lang="en-US" sz="1000" kern="0" spc="50" dirty="0">
                <a:solidFill>
                  <a:srgbClr val="2F2F2F"/>
                </a:solidFill>
                <a:latin typeface="Arial" panose="020B0604020202020204" pitchFamily="34" charset="0"/>
                <a:ea typeface="Segoe UI Semilight" charset="0"/>
                <a:cs typeface="Arial" panose="020B0604020202020204" pitchFamily="34" charset="0"/>
              </a:endParaRPr>
            </a:p>
          </p:txBody>
        </p:sp>
        <p:sp>
          <p:nvSpPr>
            <p:cNvPr id="74" name="Rectangle 73">
              <a:extLst>
                <a:ext uri="{FF2B5EF4-FFF2-40B4-BE49-F238E27FC236}">
                  <a16:creationId xmlns:a16="http://schemas.microsoft.com/office/drawing/2014/main" id="{91B64271-1B05-4691-B367-652524BCAC03}"/>
                </a:ext>
              </a:extLst>
            </p:cNvPr>
            <p:cNvSpPr/>
            <p:nvPr/>
          </p:nvSpPr>
          <p:spPr>
            <a:xfrm>
              <a:off x="7716913" y="2614740"/>
              <a:ext cx="1342382" cy="658368"/>
            </a:xfrm>
            <a:prstGeom prst="rect">
              <a:avLst/>
            </a:prstGeom>
            <a:solidFill>
              <a:sysClr val="window" lastClr="FFFFFF"/>
            </a:solidFill>
            <a:ln w="6350" cap="flat" cmpd="sng" algn="ctr">
              <a:solidFill>
                <a:schemeClr val="bg1">
                  <a:lumMod val="85000"/>
                </a:schemeClr>
              </a:solidFill>
              <a:prstDash val="solid"/>
            </a:ln>
            <a:effectLst/>
          </p:spPr>
          <p:txBody>
            <a:bodyPr lIns="71692" rIns="71692" rtlCol="0" anchor="ctr"/>
            <a:lstStyle/>
            <a:p>
              <a:pPr defTabSz="896043">
                <a:spcAft>
                  <a:spcPts val="588"/>
                </a:spcAft>
                <a:defRPr/>
              </a:pPr>
              <a:r>
                <a:rPr lang="en-US" sz="1000" kern="0" spc="50" dirty="0">
                  <a:solidFill>
                    <a:srgbClr val="2F2F2F"/>
                  </a:solidFill>
                  <a:latin typeface="Arial" panose="020B0604020202020204" pitchFamily="34" charset="0"/>
                  <a:ea typeface="Segoe UI Semilight" charset="0"/>
                  <a:cs typeface="Arial" panose="020B0604020202020204" pitchFamily="34" charset="0"/>
                  <a:hlinkClick r:id="rId5"/>
                </a:rPr>
                <a:t>Patient Coordination</a:t>
              </a:r>
              <a:endParaRPr lang="en-US" sz="1000" kern="0" spc="50" dirty="0">
                <a:solidFill>
                  <a:srgbClr val="2F2F2F"/>
                </a:solidFill>
                <a:latin typeface="Arial" panose="020B0604020202020204" pitchFamily="34" charset="0"/>
                <a:ea typeface="Segoe UI Semilight" charset="0"/>
                <a:cs typeface="Arial" panose="020B0604020202020204" pitchFamily="34" charset="0"/>
              </a:endParaRPr>
            </a:p>
            <a:p>
              <a:pPr defTabSz="896043">
                <a:spcAft>
                  <a:spcPts val="588"/>
                </a:spcAft>
                <a:defRPr/>
              </a:pPr>
              <a:r>
                <a:rPr lang="en-US" sz="1000" kern="0" spc="50" dirty="0">
                  <a:solidFill>
                    <a:srgbClr val="2F2F2F"/>
                  </a:solidFill>
                  <a:latin typeface="Arial" panose="020B0604020202020204" pitchFamily="34" charset="0"/>
                  <a:ea typeface="Segoe UI Semilight" charset="0"/>
                  <a:cs typeface="Arial" panose="020B0604020202020204" pitchFamily="34" charset="0"/>
                  <a:hlinkClick r:id="rId6"/>
                </a:rPr>
                <a:t>Risk prediction</a:t>
              </a:r>
              <a:endParaRPr lang="en-US" sz="1000" kern="0" spc="50" dirty="0">
                <a:solidFill>
                  <a:srgbClr val="2F2F2F"/>
                </a:solidFill>
                <a:latin typeface="Arial" panose="020B0604020202020204" pitchFamily="34" charset="0"/>
                <a:ea typeface="Segoe UI Semilight" charset="0"/>
                <a:cs typeface="Arial" panose="020B0604020202020204" pitchFamily="34" charset="0"/>
              </a:endParaRPr>
            </a:p>
            <a:p>
              <a:pPr defTabSz="896043">
                <a:spcAft>
                  <a:spcPts val="588"/>
                </a:spcAft>
                <a:defRPr/>
              </a:pPr>
              <a:r>
                <a:rPr lang="en-US" sz="950" kern="0" spc="50" dirty="0">
                  <a:solidFill>
                    <a:srgbClr val="2F2F2F"/>
                  </a:solidFill>
                  <a:latin typeface="Arial" panose="020B0604020202020204" pitchFamily="34" charset="0"/>
                  <a:ea typeface="Segoe UI Semilight" charset="0"/>
                  <a:cs typeface="Arial" panose="020B0604020202020204" pitchFamily="34" charset="0"/>
                  <a:hlinkClick r:id="rId7"/>
                </a:rPr>
                <a:t>Medical Claim Analytics</a:t>
              </a:r>
              <a:endParaRPr lang="en-US" sz="950" kern="0" spc="50" dirty="0">
                <a:solidFill>
                  <a:srgbClr val="2F2F2F"/>
                </a:solidFill>
                <a:latin typeface="Arial" panose="020B0604020202020204" pitchFamily="34" charset="0"/>
                <a:ea typeface="Segoe UI Semilight" charset="0"/>
                <a:cs typeface="Arial" panose="020B0604020202020204" pitchFamily="34" charset="0"/>
              </a:endParaRPr>
            </a:p>
          </p:txBody>
        </p:sp>
        <p:sp>
          <p:nvSpPr>
            <p:cNvPr id="79" name="Rectangle 78">
              <a:extLst>
                <a:ext uri="{FF2B5EF4-FFF2-40B4-BE49-F238E27FC236}">
                  <a16:creationId xmlns:a16="http://schemas.microsoft.com/office/drawing/2014/main" id="{E6B1F468-B6A3-4AB9-A957-D9D409EA0D72}"/>
                </a:ext>
              </a:extLst>
            </p:cNvPr>
            <p:cNvSpPr/>
            <p:nvPr/>
          </p:nvSpPr>
          <p:spPr>
            <a:xfrm>
              <a:off x="9114669" y="2614740"/>
              <a:ext cx="1342382" cy="658368"/>
            </a:xfrm>
            <a:prstGeom prst="rect">
              <a:avLst/>
            </a:prstGeom>
            <a:solidFill>
              <a:sysClr val="window" lastClr="FFFFFF"/>
            </a:solidFill>
            <a:ln w="6350" cap="flat" cmpd="sng" algn="ctr">
              <a:solidFill>
                <a:schemeClr val="bg1">
                  <a:lumMod val="85000"/>
                </a:schemeClr>
              </a:solidFill>
              <a:prstDash val="solid"/>
            </a:ln>
            <a:effectLst/>
          </p:spPr>
          <p:txBody>
            <a:bodyPr lIns="71692" rIns="71692" rtlCol="0" anchor="ctr"/>
            <a:lstStyle/>
            <a:p>
              <a:pPr defTabSz="896043">
                <a:spcAft>
                  <a:spcPts val="588"/>
                </a:spcAft>
                <a:defRPr/>
              </a:pPr>
              <a:r>
                <a:rPr lang="en-US" sz="1000" kern="0" spc="50" dirty="0">
                  <a:solidFill>
                    <a:srgbClr val="2F2F2F"/>
                  </a:solidFill>
                  <a:latin typeface="Arial" panose="020B0604020202020204" pitchFamily="34" charset="0"/>
                  <a:ea typeface="Segoe UI Semilight" charset="0"/>
                  <a:cs typeface="Arial" panose="020B0604020202020204" pitchFamily="34" charset="0"/>
                  <a:hlinkClick r:id="rId8"/>
                </a:rPr>
                <a:t>Learning Management System</a:t>
              </a:r>
              <a:endParaRPr lang="en-US" sz="1000" kern="0" spc="50" dirty="0">
                <a:solidFill>
                  <a:srgbClr val="2F2F2F"/>
                </a:solidFill>
                <a:latin typeface="Arial" panose="020B0604020202020204" pitchFamily="34" charset="0"/>
                <a:ea typeface="Segoe UI Semilight" charset="0"/>
                <a:cs typeface="Arial" panose="020B0604020202020204" pitchFamily="34" charset="0"/>
                <a:hlinkClick r:id="rId9"/>
              </a:endParaRPr>
            </a:p>
            <a:p>
              <a:pPr defTabSz="896043">
                <a:spcAft>
                  <a:spcPts val="588"/>
                </a:spcAft>
                <a:defRPr/>
              </a:pPr>
              <a:r>
                <a:rPr lang="en-US" sz="1000" kern="0" spc="50" dirty="0">
                  <a:solidFill>
                    <a:srgbClr val="2F2F2F"/>
                  </a:solidFill>
                  <a:latin typeface="Arial" panose="020B0604020202020204" pitchFamily="34" charset="0"/>
                  <a:ea typeface="Segoe UI Semilight" charset="0"/>
                  <a:cs typeface="Arial" panose="020B0604020202020204" pitchFamily="34" charset="0"/>
                  <a:hlinkClick r:id="rId9"/>
                </a:rPr>
                <a:t>Personalized learning</a:t>
              </a:r>
              <a:endParaRPr lang="en-US" sz="1000" kern="0" spc="50" dirty="0">
                <a:solidFill>
                  <a:srgbClr val="2F2F2F"/>
                </a:solidFill>
                <a:latin typeface="Arial" panose="020B0604020202020204" pitchFamily="34" charset="0"/>
                <a:ea typeface="Segoe UI Semilight" charset="0"/>
                <a:cs typeface="Arial" panose="020B0604020202020204" pitchFamily="34" charset="0"/>
              </a:endParaRPr>
            </a:p>
          </p:txBody>
        </p:sp>
        <p:sp>
          <p:nvSpPr>
            <p:cNvPr id="84" name="Rectangle 83">
              <a:extLst>
                <a:ext uri="{FF2B5EF4-FFF2-40B4-BE49-F238E27FC236}">
                  <a16:creationId xmlns:a16="http://schemas.microsoft.com/office/drawing/2014/main" id="{BD22990A-BDF2-4A9B-973F-9F10C74699CE}"/>
                </a:ext>
              </a:extLst>
            </p:cNvPr>
            <p:cNvSpPr/>
            <p:nvPr/>
          </p:nvSpPr>
          <p:spPr>
            <a:xfrm>
              <a:off x="2115366" y="2614740"/>
              <a:ext cx="1345888" cy="658368"/>
            </a:xfrm>
            <a:prstGeom prst="rect">
              <a:avLst/>
            </a:prstGeom>
            <a:solidFill>
              <a:sysClr val="window" lastClr="FFFFFF"/>
            </a:solidFill>
            <a:ln w="6350" cap="flat" cmpd="sng" algn="ctr">
              <a:solidFill>
                <a:schemeClr val="bg1">
                  <a:lumMod val="85000"/>
                </a:schemeClr>
              </a:solidFill>
              <a:prstDash val="solid"/>
            </a:ln>
            <a:effectLst/>
          </p:spPr>
          <p:txBody>
            <a:bodyPr lIns="71692" rIns="71692" rtlCol="0" anchor="ctr"/>
            <a:lstStyle/>
            <a:p>
              <a:pPr defTabSz="896043">
                <a:defRPr/>
              </a:pPr>
              <a:r>
                <a:rPr lang="en-US" sz="1000" kern="0" spc="50" dirty="0">
                  <a:solidFill>
                    <a:srgbClr val="2F2F2F"/>
                  </a:solidFill>
                  <a:latin typeface="Arial" panose="020B0604020202020204" pitchFamily="34" charset="0"/>
                  <a:ea typeface="Segoe UI Semilight" charset="0"/>
                  <a:cs typeface="Arial" panose="020B0604020202020204" pitchFamily="34" charset="0"/>
                  <a:hlinkClick r:id="rId10"/>
                </a:rPr>
                <a:t>Customer Service</a:t>
              </a:r>
              <a:endParaRPr lang="en-US" sz="1000" kern="0" spc="50" dirty="0">
                <a:solidFill>
                  <a:srgbClr val="2F2F2F"/>
                </a:solidFill>
                <a:latin typeface="Arial" panose="020B0604020202020204" pitchFamily="34" charset="0"/>
                <a:ea typeface="Segoe UI Semilight" charset="0"/>
                <a:cs typeface="Arial" panose="020B0604020202020204" pitchFamily="34" charset="0"/>
              </a:endParaRPr>
            </a:p>
            <a:p>
              <a:pPr defTabSz="896043">
                <a:defRPr/>
              </a:pPr>
              <a:r>
                <a:rPr lang="en-US" sz="1000" kern="0" spc="50" dirty="0">
                  <a:solidFill>
                    <a:srgbClr val="2F2F2F"/>
                  </a:solidFill>
                  <a:latin typeface="Arial" panose="020B0604020202020204" pitchFamily="34" charset="0"/>
                  <a:ea typeface="Segoe UI Semilight" charset="0"/>
                  <a:cs typeface="Arial" panose="020B0604020202020204" pitchFamily="34" charset="0"/>
                  <a:hlinkClick r:id="rId11"/>
                </a:rPr>
                <a:t>Banking Screen</a:t>
              </a:r>
              <a:endParaRPr lang="en-US" sz="1000" kern="0" spc="50" dirty="0">
                <a:solidFill>
                  <a:srgbClr val="2F2F2F"/>
                </a:solidFill>
                <a:latin typeface="Arial" panose="020B0604020202020204" pitchFamily="34" charset="0"/>
                <a:ea typeface="Segoe UI Semilight" charset="0"/>
                <a:cs typeface="Arial" panose="020B0604020202020204" pitchFamily="34" charset="0"/>
              </a:endParaRPr>
            </a:p>
            <a:p>
              <a:pPr defTabSz="896043">
                <a:defRPr/>
              </a:pPr>
              <a:r>
                <a:rPr lang="en-US" sz="900" kern="0" spc="50" dirty="0">
                  <a:solidFill>
                    <a:srgbClr val="2F2F2F"/>
                  </a:solidFill>
                  <a:latin typeface="Arial" panose="020B0604020202020204" pitchFamily="34" charset="0"/>
                  <a:ea typeface="Segoe UI Semilight" charset="0"/>
                  <a:cs typeface="Arial" panose="020B0604020202020204" pitchFamily="34" charset="0"/>
                  <a:hlinkClick r:id="rId12"/>
                </a:rPr>
                <a:t>Compliance Assessments</a:t>
              </a:r>
              <a:endParaRPr lang="en-US" sz="900" kern="0" spc="50" dirty="0">
                <a:solidFill>
                  <a:srgbClr val="2F2F2F"/>
                </a:solidFill>
                <a:latin typeface="Arial" panose="020B0604020202020204" pitchFamily="34" charset="0"/>
                <a:ea typeface="Segoe UI Semilight" charset="0"/>
                <a:cs typeface="Arial" panose="020B0604020202020204" pitchFamily="34" charset="0"/>
              </a:endParaRPr>
            </a:p>
          </p:txBody>
        </p:sp>
        <p:sp>
          <p:nvSpPr>
            <p:cNvPr id="89" name="Rectangle 88">
              <a:extLst>
                <a:ext uri="{FF2B5EF4-FFF2-40B4-BE49-F238E27FC236}">
                  <a16:creationId xmlns:a16="http://schemas.microsoft.com/office/drawing/2014/main" id="{2181A048-C328-4E84-A6F7-D0D7ADC1666F}"/>
                </a:ext>
              </a:extLst>
            </p:cNvPr>
            <p:cNvSpPr/>
            <p:nvPr/>
          </p:nvSpPr>
          <p:spPr>
            <a:xfrm>
              <a:off x="3516629" y="2614740"/>
              <a:ext cx="1345888" cy="658368"/>
            </a:xfrm>
            <a:prstGeom prst="rect">
              <a:avLst/>
            </a:prstGeom>
            <a:solidFill>
              <a:sysClr val="window" lastClr="FFFFFF"/>
            </a:solidFill>
            <a:ln w="6350" cap="flat" cmpd="sng" algn="ctr">
              <a:solidFill>
                <a:schemeClr val="bg1">
                  <a:lumMod val="85000"/>
                </a:schemeClr>
              </a:solidFill>
              <a:prstDash val="solid"/>
            </a:ln>
            <a:effectLst/>
          </p:spPr>
          <p:txBody>
            <a:bodyPr lIns="71692" rIns="71692" rtlCol="0" anchor="ctr"/>
            <a:lstStyle/>
            <a:p>
              <a:pPr defTabSz="896043">
                <a:spcAft>
                  <a:spcPts val="300"/>
                </a:spcAft>
                <a:defRPr/>
              </a:pPr>
              <a:r>
                <a:rPr lang="en-US" sz="1000" kern="0" spc="50" dirty="0">
                  <a:solidFill>
                    <a:srgbClr val="2F2F2F"/>
                  </a:solidFill>
                  <a:latin typeface="Arial" panose="020B0604020202020204" pitchFamily="34" charset="0"/>
                  <a:ea typeface="Segoe UI Semilight" charset="0"/>
                  <a:cs typeface="Arial" panose="020B0604020202020204" pitchFamily="34" charset="0"/>
                  <a:hlinkClick r:id="rId13"/>
                </a:rPr>
                <a:t>Pricing &amp; Promotion</a:t>
              </a:r>
              <a:endParaRPr lang="en-US" sz="1000" kern="0" spc="50" dirty="0">
                <a:solidFill>
                  <a:srgbClr val="2F2F2F"/>
                </a:solidFill>
                <a:latin typeface="Arial" panose="020B0604020202020204" pitchFamily="34" charset="0"/>
                <a:ea typeface="Segoe UI Semilight" charset="0"/>
                <a:cs typeface="Arial" panose="020B0604020202020204" pitchFamily="34" charset="0"/>
              </a:endParaRPr>
            </a:p>
            <a:p>
              <a:pPr defTabSz="896043">
                <a:spcAft>
                  <a:spcPts val="300"/>
                </a:spcAft>
                <a:defRPr/>
              </a:pPr>
              <a:r>
                <a:rPr lang="en-US" sz="1000" kern="0" spc="50" dirty="0">
                  <a:solidFill>
                    <a:srgbClr val="2F2F2F"/>
                  </a:solidFill>
                  <a:latin typeface="Arial" panose="020B0604020202020204" pitchFamily="34" charset="0"/>
                  <a:ea typeface="Segoe UI Semilight" charset="0"/>
                  <a:cs typeface="Arial" panose="020B0604020202020204" pitchFamily="34" charset="0"/>
                  <a:hlinkClick r:id="rId14"/>
                </a:rPr>
                <a:t>Retail Personalization</a:t>
              </a:r>
              <a:endParaRPr lang="en-US" sz="1000" kern="0" spc="50" dirty="0">
                <a:solidFill>
                  <a:srgbClr val="2F2F2F"/>
                </a:solidFill>
                <a:latin typeface="Arial" panose="020B0604020202020204" pitchFamily="34" charset="0"/>
                <a:ea typeface="Segoe UI Semilight" charset="0"/>
                <a:cs typeface="Arial" panose="020B0604020202020204" pitchFamily="34" charset="0"/>
              </a:endParaRPr>
            </a:p>
            <a:p>
              <a:pPr defTabSz="896043">
                <a:spcAft>
                  <a:spcPts val="300"/>
                </a:spcAft>
                <a:defRPr/>
              </a:pPr>
              <a:r>
                <a:rPr lang="en-US" sz="950" kern="0" spc="50" dirty="0">
                  <a:solidFill>
                    <a:srgbClr val="2F2F2F"/>
                  </a:solidFill>
                  <a:latin typeface="Arial" panose="020B0604020202020204" pitchFamily="34" charset="0"/>
                  <a:ea typeface="Segoe UI Semilight" charset="0"/>
                  <a:cs typeface="Arial" panose="020B0604020202020204" pitchFamily="34" charset="0"/>
                  <a:hlinkClick r:id="rId15"/>
                </a:rPr>
                <a:t>Inventory Optimization</a:t>
              </a:r>
              <a:endParaRPr lang="en-US" sz="950" kern="0" spc="50" dirty="0">
                <a:solidFill>
                  <a:srgbClr val="2F2F2F"/>
                </a:solidFill>
                <a:latin typeface="Arial" panose="020B0604020202020204" pitchFamily="34" charset="0"/>
                <a:ea typeface="Segoe UI Semilight" charset="0"/>
                <a:cs typeface="Arial" panose="020B0604020202020204" pitchFamily="34" charset="0"/>
              </a:endParaRPr>
            </a:p>
          </p:txBody>
        </p:sp>
        <p:sp>
          <p:nvSpPr>
            <p:cNvPr id="94" name="Rectangle 93">
              <a:extLst>
                <a:ext uri="{FF2B5EF4-FFF2-40B4-BE49-F238E27FC236}">
                  <a16:creationId xmlns:a16="http://schemas.microsoft.com/office/drawing/2014/main" id="{9D40888B-40F8-4358-B976-37C511DE382B}"/>
                </a:ext>
              </a:extLst>
            </p:cNvPr>
            <p:cNvSpPr/>
            <p:nvPr/>
          </p:nvSpPr>
          <p:spPr>
            <a:xfrm>
              <a:off x="4917892" y="2614740"/>
              <a:ext cx="1345888" cy="658368"/>
            </a:xfrm>
            <a:prstGeom prst="rect">
              <a:avLst/>
            </a:prstGeom>
            <a:solidFill>
              <a:sysClr val="window" lastClr="FFFFFF"/>
            </a:solidFill>
            <a:ln w="6350" cap="flat" cmpd="sng" algn="ctr">
              <a:solidFill>
                <a:schemeClr val="bg1">
                  <a:lumMod val="85000"/>
                </a:schemeClr>
              </a:solidFill>
              <a:prstDash val="solid"/>
            </a:ln>
            <a:effectLst/>
          </p:spPr>
          <p:txBody>
            <a:bodyPr lIns="71692" rIns="71692" rtlCol="0" anchor="ctr"/>
            <a:lstStyle/>
            <a:p>
              <a:pPr defTabSz="896043">
                <a:spcAft>
                  <a:spcPts val="300"/>
                </a:spcAft>
                <a:defRPr/>
              </a:pPr>
              <a:r>
                <a:rPr lang="en-US" sz="1000" kern="0" spc="50" dirty="0">
                  <a:solidFill>
                    <a:srgbClr val="2F2F2F"/>
                  </a:solidFill>
                  <a:latin typeface="Arial" panose="020B0604020202020204" pitchFamily="34" charset="0"/>
                  <a:ea typeface="Segoe UI Semilight" charset="0"/>
                  <a:cs typeface="Arial" panose="020B0604020202020204" pitchFamily="34" charset="0"/>
                  <a:hlinkClick r:id="rId16"/>
                </a:rPr>
                <a:t>Quote-to-cash system</a:t>
              </a:r>
              <a:endParaRPr lang="en-US" sz="1000" kern="0" spc="50" dirty="0">
                <a:solidFill>
                  <a:srgbClr val="2F2F2F"/>
                </a:solidFill>
                <a:latin typeface="Arial" panose="020B0604020202020204" pitchFamily="34" charset="0"/>
                <a:ea typeface="Segoe UI Semilight" charset="0"/>
                <a:cs typeface="Arial" panose="020B0604020202020204" pitchFamily="34" charset="0"/>
              </a:endParaRPr>
            </a:p>
            <a:p>
              <a:pPr defTabSz="896043">
                <a:spcAft>
                  <a:spcPts val="300"/>
                </a:spcAft>
                <a:defRPr/>
              </a:pPr>
              <a:r>
                <a:rPr lang="en-US" sz="1000" kern="0" spc="50" dirty="0">
                  <a:solidFill>
                    <a:srgbClr val="2F2F2F"/>
                  </a:solidFill>
                  <a:latin typeface="Arial" panose="020B0604020202020204" pitchFamily="34" charset="0"/>
                  <a:ea typeface="Segoe UI Semilight" charset="0"/>
                  <a:cs typeface="Arial" panose="020B0604020202020204" pitchFamily="34" charset="0"/>
                  <a:hlinkClick r:id="rId17"/>
                </a:rPr>
                <a:t>Sales automation</a:t>
              </a:r>
              <a:endParaRPr lang="en-US" sz="1000" kern="0" spc="50" dirty="0">
                <a:solidFill>
                  <a:srgbClr val="2F2F2F"/>
                </a:solidFill>
                <a:latin typeface="Arial" panose="020B0604020202020204" pitchFamily="34" charset="0"/>
                <a:ea typeface="Segoe UI Semilight" charset="0"/>
                <a:cs typeface="Arial" panose="020B0604020202020204" pitchFamily="34" charset="0"/>
              </a:endParaRPr>
            </a:p>
            <a:p>
              <a:pPr defTabSz="896043">
                <a:spcAft>
                  <a:spcPts val="300"/>
                </a:spcAft>
                <a:defRPr/>
              </a:pPr>
              <a:r>
                <a:rPr lang="en-US" sz="950" kern="0" spc="50" dirty="0">
                  <a:solidFill>
                    <a:srgbClr val="2F2F2F"/>
                  </a:solidFill>
                  <a:latin typeface="Arial" panose="020B0604020202020204" pitchFamily="34" charset="0"/>
                  <a:ea typeface="Segoe UI Semilight" charset="0"/>
                  <a:cs typeface="Arial" panose="020B0604020202020204" pitchFamily="34" charset="0"/>
                  <a:hlinkClick r:id="rId18"/>
                </a:rPr>
                <a:t>Predictive Maintenance</a:t>
              </a:r>
              <a:endParaRPr lang="en-US" sz="950" kern="0" spc="50" dirty="0">
                <a:solidFill>
                  <a:srgbClr val="2F2F2F"/>
                </a:solidFill>
                <a:latin typeface="Arial" panose="020B0604020202020204" pitchFamily="34" charset="0"/>
                <a:ea typeface="Segoe UI Semilight" charset="0"/>
                <a:cs typeface="Arial" panose="020B0604020202020204" pitchFamily="34" charset="0"/>
              </a:endParaRPr>
            </a:p>
          </p:txBody>
        </p:sp>
      </p:grpSp>
      <p:grpSp>
        <p:nvGrpSpPr>
          <p:cNvPr id="6" name="Group 5"/>
          <p:cNvGrpSpPr/>
          <p:nvPr/>
        </p:nvGrpSpPr>
        <p:grpSpPr>
          <a:xfrm>
            <a:off x="388038" y="3489552"/>
            <a:ext cx="11375693" cy="655190"/>
            <a:chOff x="387228" y="3322213"/>
            <a:chExt cx="10069823" cy="655283"/>
          </a:xfrm>
        </p:grpSpPr>
        <p:sp>
          <p:nvSpPr>
            <p:cNvPr id="61" name="Arrow: Pentagon 60">
              <a:extLst>
                <a:ext uri="{FF2B5EF4-FFF2-40B4-BE49-F238E27FC236}">
                  <a16:creationId xmlns:a16="http://schemas.microsoft.com/office/drawing/2014/main" id="{C7498421-3860-4A48-8E45-B51C8171C44D}"/>
                </a:ext>
              </a:extLst>
            </p:cNvPr>
            <p:cNvSpPr/>
            <p:nvPr/>
          </p:nvSpPr>
          <p:spPr bwMode="auto">
            <a:xfrm>
              <a:off x="387228" y="3322213"/>
              <a:ext cx="1630038" cy="655283"/>
            </a:xfrm>
            <a:prstGeom prst="homePlate">
              <a:avLst>
                <a:gd name="adj" fmla="val 18951"/>
              </a:avLst>
            </a:prstGeom>
            <a:solidFill>
              <a:srgbClr val="0078D7"/>
            </a:solidFill>
            <a:ln w="25400" cap="flat" cmpd="sng" algn="ctr">
              <a:noFill/>
              <a:prstDash val="solid"/>
            </a:ln>
            <a:effectLst/>
          </p:spPr>
          <p:txBody>
            <a:bodyPr lIns="0" rIns="0" rtlCol="0" anchor="ctr"/>
            <a:lstStyle/>
            <a:p>
              <a:pPr marL="631703" indent="-174591" algn="ctr" defTabSz="896043">
                <a:defRPr/>
              </a:pPr>
              <a:r>
                <a:rPr lang="en-US" sz="1200" b="1" kern="0" spc="100" dirty="0">
                  <a:solidFill>
                    <a:prstClr val="white"/>
                  </a:solidFill>
                  <a:latin typeface="Arial" panose="020B0604020202020204" pitchFamily="34" charset="0"/>
                  <a:ea typeface="Segoe UI Semibold" charset="0"/>
                  <a:cs typeface="Arial" panose="020B0604020202020204" pitchFamily="34" charset="0"/>
                </a:rPr>
                <a:t>Big data </a:t>
              </a:r>
              <a:br>
                <a:rPr lang="en-US" sz="1200" b="1" kern="0" spc="100" dirty="0">
                  <a:solidFill>
                    <a:prstClr val="white"/>
                  </a:solidFill>
                  <a:latin typeface="Arial" panose="020B0604020202020204" pitchFamily="34" charset="0"/>
                  <a:ea typeface="Segoe UI Semibold" charset="0"/>
                  <a:cs typeface="Arial" panose="020B0604020202020204" pitchFamily="34" charset="0"/>
                </a:rPr>
              </a:br>
              <a:r>
                <a:rPr lang="en-US" sz="1200" b="1" kern="0" spc="100" dirty="0">
                  <a:solidFill>
                    <a:prstClr val="white"/>
                  </a:solidFill>
                  <a:latin typeface="Arial" panose="020B0604020202020204" pitchFamily="34" charset="0"/>
                  <a:ea typeface="Segoe UI Semibold" charset="0"/>
                  <a:cs typeface="Arial" panose="020B0604020202020204" pitchFamily="34" charset="0"/>
                </a:rPr>
                <a:t>processing</a:t>
              </a:r>
            </a:p>
          </p:txBody>
        </p:sp>
        <p:sp>
          <p:nvSpPr>
            <p:cNvPr id="70" name="Rectangle 69">
              <a:extLst>
                <a:ext uri="{FF2B5EF4-FFF2-40B4-BE49-F238E27FC236}">
                  <a16:creationId xmlns:a16="http://schemas.microsoft.com/office/drawing/2014/main" id="{E563D75F-86DC-427C-AC69-AF7D50C07F6A}"/>
                </a:ext>
              </a:extLst>
            </p:cNvPr>
            <p:cNvSpPr/>
            <p:nvPr/>
          </p:nvSpPr>
          <p:spPr>
            <a:xfrm>
              <a:off x="6319155" y="3322213"/>
              <a:ext cx="1342382" cy="655283"/>
            </a:xfrm>
            <a:prstGeom prst="rect">
              <a:avLst/>
            </a:prstGeom>
            <a:solidFill>
              <a:sysClr val="window" lastClr="FFFFFF"/>
            </a:solidFill>
            <a:ln w="6350" cap="flat" cmpd="sng" algn="ctr">
              <a:solidFill>
                <a:schemeClr val="bg1">
                  <a:lumMod val="85000"/>
                </a:schemeClr>
              </a:solidFill>
              <a:prstDash val="solid"/>
            </a:ln>
            <a:effectLst/>
          </p:spPr>
          <p:txBody>
            <a:bodyPr lIns="71692" rIns="71692" rtlCol="0" anchor="ctr"/>
            <a:lstStyle/>
            <a:p>
              <a:pPr defTabSz="896043">
                <a:spcAft>
                  <a:spcPts val="588"/>
                </a:spcAft>
                <a:defRPr/>
              </a:pPr>
              <a:r>
                <a:rPr lang="en-US" sz="1000" kern="0" spc="50" dirty="0">
                  <a:solidFill>
                    <a:srgbClr val="2F2F2F"/>
                  </a:solidFill>
                  <a:latin typeface="Arial" panose="020B0604020202020204" pitchFamily="34" charset="0"/>
                  <a:ea typeface="Segoe UI Semilight" charset="0"/>
                  <a:cs typeface="Arial" panose="020B0604020202020204" pitchFamily="34" charset="0"/>
                </a:rPr>
                <a:t>Enterprise grade control</a:t>
              </a:r>
            </a:p>
          </p:txBody>
        </p:sp>
        <p:sp>
          <p:nvSpPr>
            <p:cNvPr id="75" name="Rectangle 74">
              <a:extLst>
                <a:ext uri="{FF2B5EF4-FFF2-40B4-BE49-F238E27FC236}">
                  <a16:creationId xmlns:a16="http://schemas.microsoft.com/office/drawing/2014/main" id="{3A8D9CED-2C9E-46F4-9284-18D384F3356A}"/>
                </a:ext>
              </a:extLst>
            </p:cNvPr>
            <p:cNvSpPr/>
            <p:nvPr/>
          </p:nvSpPr>
          <p:spPr>
            <a:xfrm>
              <a:off x="7716913" y="3322213"/>
              <a:ext cx="1342382" cy="655283"/>
            </a:xfrm>
            <a:prstGeom prst="rect">
              <a:avLst/>
            </a:prstGeom>
            <a:solidFill>
              <a:sysClr val="window" lastClr="FFFFFF"/>
            </a:solidFill>
            <a:ln w="6350" cap="flat" cmpd="sng" algn="ctr">
              <a:solidFill>
                <a:schemeClr val="bg1">
                  <a:lumMod val="85000"/>
                </a:schemeClr>
              </a:solidFill>
              <a:prstDash val="solid"/>
            </a:ln>
            <a:effectLst/>
          </p:spPr>
          <p:txBody>
            <a:bodyPr lIns="71692" rIns="71692" rtlCol="0" anchor="ctr"/>
            <a:lstStyle/>
            <a:p>
              <a:pPr defTabSz="896043">
                <a:spcAft>
                  <a:spcPts val="588"/>
                </a:spcAft>
                <a:defRPr/>
              </a:pPr>
              <a:r>
                <a:rPr lang="en-US" sz="1000" kern="0" spc="50" dirty="0">
                  <a:solidFill>
                    <a:srgbClr val="2F2F2F"/>
                  </a:solidFill>
                  <a:latin typeface="Arial" panose="020B0604020202020204" pitchFamily="34" charset="0"/>
                  <a:ea typeface="Segoe UI Semilight" charset="0"/>
                  <a:cs typeface="Arial" panose="020B0604020202020204" pitchFamily="34" charset="0"/>
                </a:rPr>
                <a:t>Genomic data</a:t>
              </a:r>
            </a:p>
          </p:txBody>
        </p:sp>
        <p:sp>
          <p:nvSpPr>
            <p:cNvPr id="80" name="Rectangle 79">
              <a:extLst>
                <a:ext uri="{FF2B5EF4-FFF2-40B4-BE49-F238E27FC236}">
                  <a16:creationId xmlns:a16="http://schemas.microsoft.com/office/drawing/2014/main" id="{9D74A93F-8A10-4F33-BB14-D30183479743}"/>
                </a:ext>
              </a:extLst>
            </p:cNvPr>
            <p:cNvSpPr/>
            <p:nvPr/>
          </p:nvSpPr>
          <p:spPr>
            <a:xfrm>
              <a:off x="9114669" y="3322213"/>
              <a:ext cx="1342382" cy="655283"/>
            </a:xfrm>
            <a:prstGeom prst="rect">
              <a:avLst/>
            </a:prstGeom>
            <a:solidFill>
              <a:sysClr val="window" lastClr="FFFFFF"/>
            </a:solidFill>
            <a:ln w="6350" cap="flat" cmpd="sng" algn="ctr">
              <a:solidFill>
                <a:schemeClr val="bg1">
                  <a:lumMod val="85000"/>
                </a:schemeClr>
              </a:solidFill>
              <a:prstDash val="solid"/>
            </a:ln>
            <a:effectLst/>
          </p:spPr>
          <p:txBody>
            <a:bodyPr lIns="71692" rIns="71692" rtlCol="0" anchor="ctr"/>
            <a:lstStyle/>
            <a:p>
              <a:pPr defTabSz="896043">
                <a:spcAft>
                  <a:spcPts val="588"/>
                </a:spcAft>
                <a:defRPr/>
              </a:pPr>
              <a:r>
                <a:rPr lang="en-US" sz="1000" kern="0" spc="50" dirty="0">
                  <a:solidFill>
                    <a:srgbClr val="2F2F2F"/>
                  </a:solidFill>
                  <a:latin typeface="Arial" panose="020B0604020202020204" pitchFamily="34" charset="0"/>
                  <a:ea typeface="Segoe UI Semilight" charset="0"/>
                  <a:cs typeface="Arial" panose="020B0604020202020204" pitchFamily="34" charset="0"/>
                </a:rPr>
                <a:t>Student analytics</a:t>
              </a:r>
            </a:p>
          </p:txBody>
        </p:sp>
        <p:sp>
          <p:nvSpPr>
            <p:cNvPr id="85" name="Rectangle 84">
              <a:extLst>
                <a:ext uri="{FF2B5EF4-FFF2-40B4-BE49-F238E27FC236}">
                  <a16:creationId xmlns:a16="http://schemas.microsoft.com/office/drawing/2014/main" id="{B7CEE646-1A19-4051-9F69-53A82322A29F}"/>
                </a:ext>
              </a:extLst>
            </p:cNvPr>
            <p:cNvSpPr/>
            <p:nvPr/>
          </p:nvSpPr>
          <p:spPr>
            <a:xfrm>
              <a:off x="2115366" y="3322213"/>
              <a:ext cx="1345888" cy="655283"/>
            </a:xfrm>
            <a:prstGeom prst="rect">
              <a:avLst/>
            </a:prstGeom>
            <a:solidFill>
              <a:sysClr val="window" lastClr="FFFFFF"/>
            </a:solidFill>
            <a:ln w="6350" cap="flat" cmpd="sng" algn="ctr">
              <a:solidFill>
                <a:schemeClr val="bg1">
                  <a:lumMod val="85000"/>
                </a:schemeClr>
              </a:solidFill>
              <a:prstDash val="solid"/>
            </a:ln>
            <a:effectLst/>
          </p:spPr>
          <p:txBody>
            <a:bodyPr lIns="71692" rIns="71692" rtlCol="0" anchor="ctr"/>
            <a:lstStyle/>
            <a:p>
              <a:pPr defTabSz="896043">
                <a:defRPr/>
              </a:pPr>
              <a:r>
                <a:rPr lang="en-US" sz="1000" kern="0" spc="50" dirty="0">
                  <a:solidFill>
                    <a:srgbClr val="2F2F2F"/>
                  </a:solidFill>
                  <a:latin typeface="Arial" panose="020B0604020202020204" pitchFamily="34" charset="0"/>
                  <a:ea typeface="Segoe UI Semilight" charset="0"/>
                  <a:cs typeface="Arial" panose="020B0604020202020204" pitchFamily="34" charset="0"/>
                </a:rPr>
                <a:t>Risk compute</a:t>
              </a:r>
            </a:p>
          </p:txBody>
        </p:sp>
        <p:sp>
          <p:nvSpPr>
            <p:cNvPr id="90" name="Rectangle 89">
              <a:extLst>
                <a:ext uri="{FF2B5EF4-FFF2-40B4-BE49-F238E27FC236}">
                  <a16:creationId xmlns:a16="http://schemas.microsoft.com/office/drawing/2014/main" id="{FA54F9E5-42C9-40C9-8887-2890BF4472A7}"/>
                </a:ext>
              </a:extLst>
            </p:cNvPr>
            <p:cNvSpPr/>
            <p:nvPr/>
          </p:nvSpPr>
          <p:spPr>
            <a:xfrm>
              <a:off x="3516629" y="3322213"/>
              <a:ext cx="1345888" cy="655283"/>
            </a:xfrm>
            <a:prstGeom prst="rect">
              <a:avLst/>
            </a:prstGeom>
            <a:solidFill>
              <a:sysClr val="window" lastClr="FFFFFF"/>
            </a:solidFill>
            <a:ln w="6350" cap="flat" cmpd="sng" algn="ctr">
              <a:solidFill>
                <a:schemeClr val="bg1">
                  <a:lumMod val="85000"/>
                </a:schemeClr>
              </a:solidFill>
              <a:prstDash val="solid"/>
            </a:ln>
            <a:effectLst/>
          </p:spPr>
          <p:txBody>
            <a:bodyPr lIns="71692" rIns="71692" rtlCol="0" anchor="ctr"/>
            <a:lstStyle/>
            <a:p>
              <a:pPr defTabSz="896043">
                <a:defRPr/>
              </a:pPr>
              <a:r>
                <a:rPr lang="en-US" sz="1000" kern="0" spc="50" dirty="0">
                  <a:solidFill>
                    <a:srgbClr val="2F2F2F"/>
                  </a:solidFill>
                  <a:latin typeface="Arial" panose="020B0604020202020204" pitchFamily="34" charset="0"/>
                  <a:ea typeface="Segoe UI Semilight" charset="0"/>
                  <a:cs typeface="Arial" panose="020B0604020202020204" pitchFamily="34" charset="0"/>
                </a:rPr>
                <a:t>Demand forecasting</a:t>
              </a:r>
            </a:p>
          </p:txBody>
        </p:sp>
        <p:sp>
          <p:nvSpPr>
            <p:cNvPr id="95" name="Rectangle 94">
              <a:extLst>
                <a:ext uri="{FF2B5EF4-FFF2-40B4-BE49-F238E27FC236}">
                  <a16:creationId xmlns:a16="http://schemas.microsoft.com/office/drawing/2014/main" id="{E7FB206D-EA93-4896-92E8-C32C9429B639}"/>
                </a:ext>
              </a:extLst>
            </p:cNvPr>
            <p:cNvSpPr/>
            <p:nvPr/>
          </p:nvSpPr>
          <p:spPr>
            <a:xfrm>
              <a:off x="4917892" y="3322213"/>
              <a:ext cx="1345888" cy="655283"/>
            </a:xfrm>
            <a:prstGeom prst="rect">
              <a:avLst/>
            </a:prstGeom>
            <a:solidFill>
              <a:sysClr val="window" lastClr="FFFFFF"/>
            </a:solidFill>
            <a:ln w="6350" cap="flat" cmpd="sng" algn="ctr">
              <a:solidFill>
                <a:schemeClr val="bg1">
                  <a:lumMod val="85000"/>
                </a:schemeClr>
              </a:solidFill>
              <a:prstDash val="solid"/>
            </a:ln>
            <a:effectLst/>
          </p:spPr>
          <p:txBody>
            <a:bodyPr lIns="71692" rIns="71692" rtlCol="0" anchor="ctr"/>
            <a:lstStyle/>
            <a:p>
              <a:pPr defTabSz="896043">
                <a:defRPr/>
              </a:pPr>
              <a:endParaRPr lang="en-US" sz="1000" kern="0" spc="50" dirty="0">
                <a:solidFill>
                  <a:srgbClr val="2F2F2F"/>
                </a:solidFill>
                <a:latin typeface="Arial" panose="020B0604020202020204" pitchFamily="34" charset="0"/>
                <a:ea typeface="Segoe UI Semilight" charset="0"/>
                <a:cs typeface="Arial" panose="020B0604020202020204" pitchFamily="34" charset="0"/>
              </a:endParaRPr>
            </a:p>
            <a:p>
              <a:pPr defTabSz="896043">
                <a:defRPr/>
              </a:pPr>
              <a:r>
                <a:rPr lang="en-US" sz="1000" kern="0" spc="50" dirty="0">
                  <a:solidFill>
                    <a:srgbClr val="2F2F2F"/>
                  </a:solidFill>
                  <a:latin typeface="Arial" panose="020B0604020202020204" pitchFamily="34" charset="0"/>
                  <a:ea typeface="Segoe UI Semilight" charset="0"/>
                  <a:cs typeface="Arial" panose="020B0604020202020204" pitchFamily="34" charset="0"/>
                </a:rPr>
                <a:t>Server logs</a:t>
              </a:r>
            </a:p>
            <a:p>
              <a:pPr defTabSz="896043">
                <a:defRPr/>
              </a:pPr>
              <a:endParaRPr lang="en-US" sz="1000" kern="0" spc="50" dirty="0">
                <a:solidFill>
                  <a:srgbClr val="2F2F2F"/>
                </a:solidFill>
                <a:latin typeface="Arial" panose="020B0604020202020204" pitchFamily="34" charset="0"/>
                <a:ea typeface="Segoe UI Semilight" charset="0"/>
                <a:cs typeface="Arial" panose="020B0604020202020204" pitchFamily="34" charset="0"/>
              </a:endParaRPr>
            </a:p>
          </p:txBody>
        </p:sp>
      </p:grpSp>
      <p:grpSp>
        <p:nvGrpSpPr>
          <p:cNvPr id="7" name="Group 6"/>
          <p:cNvGrpSpPr/>
          <p:nvPr/>
        </p:nvGrpSpPr>
        <p:grpSpPr>
          <a:xfrm>
            <a:off x="388038" y="2775348"/>
            <a:ext cx="11375693" cy="658274"/>
            <a:chOff x="387228" y="4024575"/>
            <a:chExt cx="10069823" cy="658368"/>
          </a:xfrm>
        </p:grpSpPr>
        <p:sp>
          <p:nvSpPr>
            <p:cNvPr id="38" name="Arrow: Pentagon 37"/>
            <p:cNvSpPr/>
            <p:nvPr/>
          </p:nvSpPr>
          <p:spPr bwMode="auto">
            <a:xfrm>
              <a:off x="387228" y="4024575"/>
              <a:ext cx="1630038" cy="658368"/>
            </a:xfrm>
            <a:prstGeom prst="homePlate">
              <a:avLst>
                <a:gd name="adj" fmla="val 18951"/>
              </a:avLst>
            </a:prstGeom>
            <a:solidFill>
              <a:srgbClr val="0078D7"/>
            </a:solidFill>
            <a:ln w="25400" cap="flat" cmpd="sng" algn="ctr">
              <a:noFill/>
              <a:prstDash val="solid"/>
            </a:ln>
            <a:effectLst/>
          </p:spPr>
          <p:txBody>
            <a:bodyPr lIns="0" rIns="0" rtlCol="0" anchor="ctr"/>
            <a:lstStyle/>
            <a:p>
              <a:pPr marL="631703" indent="-120627" algn="ctr" defTabSz="896043">
                <a:defRPr/>
              </a:pPr>
              <a:r>
                <a:rPr lang="en-US" sz="1200" b="1" kern="0" spc="100" dirty="0">
                  <a:solidFill>
                    <a:prstClr val="white"/>
                  </a:solidFill>
                  <a:latin typeface="Arial" panose="020B0604020202020204" pitchFamily="34" charset="0"/>
                  <a:ea typeface="Segoe UI Semibold" charset="0"/>
                  <a:cs typeface="Arial" panose="020B0604020202020204" pitchFamily="34" charset="0"/>
                </a:rPr>
                <a:t>Real-time experiences</a:t>
              </a:r>
            </a:p>
          </p:txBody>
        </p:sp>
        <p:sp>
          <p:nvSpPr>
            <p:cNvPr id="41" name="Rectangle 40"/>
            <p:cNvSpPr/>
            <p:nvPr/>
          </p:nvSpPr>
          <p:spPr>
            <a:xfrm>
              <a:off x="6319155" y="4024575"/>
              <a:ext cx="1342382" cy="655283"/>
            </a:xfrm>
            <a:prstGeom prst="rect">
              <a:avLst/>
            </a:prstGeom>
            <a:solidFill>
              <a:sysClr val="window" lastClr="FFFFFF"/>
            </a:solidFill>
            <a:ln w="6350" cap="flat" cmpd="sng" algn="ctr">
              <a:solidFill>
                <a:schemeClr val="bg1">
                  <a:lumMod val="85000"/>
                </a:schemeClr>
              </a:solidFill>
              <a:prstDash val="solid"/>
            </a:ln>
            <a:effectLst/>
          </p:spPr>
          <p:txBody>
            <a:bodyPr lIns="71692" rIns="71692" rtlCol="0" anchor="ctr"/>
            <a:lstStyle/>
            <a:p>
              <a:pPr defTabSz="896043">
                <a:spcAft>
                  <a:spcPts val="588"/>
                </a:spcAft>
                <a:defRPr/>
              </a:pPr>
              <a:r>
                <a:rPr lang="en-US" sz="1000" kern="0" spc="50" dirty="0">
                  <a:solidFill>
                    <a:srgbClr val="2F2F2F"/>
                  </a:solidFill>
                  <a:latin typeface="Arial" panose="020B0604020202020204" pitchFamily="34" charset="0"/>
                  <a:ea typeface="Segoe UI Semilight" charset="0"/>
                  <a:cs typeface="Arial" panose="020B0604020202020204" pitchFamily="34" charset="0"/>
                </a:rPr>
                <a:t>Secure global platform</a:t>
              </a:r>
            </a:p>
          </p:txBody>
        </p:sp>
        <p:sp>
          <p:nvSpPr>
            <p:cNvPr id="42" name="Rectangle 41"/>
            <p:cNvSpPr/>
            <p:nvPr/>
          </p:nvSpPr>
          <p:spPr>
            <a:xfrm>
              <a:off x="7716913" y="4024575"/>
              <a:ext cx="1342382" cy="655283"/>
            </a:xfrm>
            <a:prstGeom prst="rect">
              <a:avLst/>
            </a:prstGeom>
            <a:solidFill>
              <a:sysClr val="window" lastClr="FFFFFF"/>
            </a:solidFill>
            <a:ln w="6350" cap="flat" cmpd="sng" algn="ctr">
              <a:solidFill>
                <a:schemeClr val="bg1">
                  <a:lumMod val="85000"/>
                </a:schemeClr>
              </a:solidFill>
              <a:prstDash val="solid"/>
            </a:ln>
            <a:effectLst/>
          </p:spPr>
          <p:txBody>
            <a:bodyPr lIns="71692" rIns="71692" rtlCol="0" anchor="ctr"/>
            <a:lstStyle/>
            <a:p>
              <a:pPr defTabSz="896043">
                <a:spcAft>
                  <a:spcPts val="588"/>
                </a:spcAft>
                <a:defRPr/>
              </a:pPr>
              <a:r>
                <a:rPr lang="en-US" sz="1000" kern="0" spc="50" dirty="0">
                  <a:solidFill>
                    <a:srgbClr val="2F2F2F"/>
                  </a:solidFill>
                  <a:latin typeface="Arial" panose="020B0604020202020204" pitchFamily="34" charset="0"/>
                  <a:ea typeface="Segoe UI Semilight" charset="0"/>
                  <a:cs typeface="Arial" panose="020B0604020202020204" pitchFamily="34" charset="0"/>
                </a:rPr>
                <a:t>Customer care experience</a:t>
              </a:r>
            </a:p>
          </p:txBody>
        </p:sp>
        <p:sp>
          <p:nvSpPr>
            <p:cNvPr id="44" name="Rectangle 43"/>
            <p:cNvSpPr/>
            <p:nvPr/>
          </p:nvSpPr>
          <p:spPr>
            <a:xfrm>
              <a:off x="9114669" y="4024575"/>
              <a:ext cx="1342382" cy="655283"/>
            </a:xfrm>
            <a:prstGeom prst="rect">
              <a:avLst/>
            </a:prstGeom>
            <a:solidFill>
              <a:sysClr val="window" lastClr="FFFFFF"/>
            </a:solidFill>
            <a:ln w="6350" cap="flat" cmpd="sng" algn="ctr">
              <a:solidFill>
                <a:schemeClr val="bg1">
                  <a:lumMod val="85000"/>
                </a:schemeClr>
              </a:solidFill>
              <a:prstDash val="solid"/>
            </a:ln>
            <a:effectLst/>
          </p:spPr>
          <p:txBody>
            <a:bodyPr lIns="71692" rIns="71692" rtlCol="0" anchor="ctr"/>
            <a:lstStyle/>
            <a:p>
              <a:pPr defTabSz="896043">
                <a:spcAft>
                  <a:spcPts val="588"/>
                </a:spcAft>
                <a:defRPr/>
              </a:pPr>
              <a:r>
                <a:rPr lang="en-US" sz="1000" kern="0" spc="50" dirty="0">
                  <a:solidFill>
                    <a:srgbClr val="2F2F2F"/>
                  </a:solidFill>
                  <a:latin typeface="Arial" panose="020B0604020202020204" pitchFamily="34" charset="0"/>
                  <a:ea typeface="Segoe UI Semilight" charset="0"/>
                  <a:cs typeface="Arial" panose="020B0604020202020204" pitchFamily="34" charset="0"/>
                </a:rPr>
                <a:t>Global collaboration</a:t>
              </a:r>
            </a:p>
          </p:txBody>
        </p:sp>
        <p:sp>
          <p:nvSpPr>
            <p:cNvPr id="47" name="Rectangle 46"/>
            <p:cNvSpPr/>
            <p:nvPr/>
          </p:nvSpPr>
          <p:spPr>
            <a:xfrm>
              <a:off x="2115366" y="4024575"/>
              <a:ext cx="1345888" cy="655283"/>
            </a:xfrm>
            <a:prstGeom prst="rect">
              <a:avLst/>
            </a:prstGeom>
            <a:solidFill>
              <a:sysClr val="window" lastClr="FFFFFF"/>
            </a:solidFill>
            <a:ln w="6350" cap="flat" cmpd="sng" algn="ctr">
              <a:solidFill>
                <a:schemeClr val="bg1">
                  <a:lumMod val="85000"/>
                </a:schemeClr>
              </a:solidFill>
              <a:prstDash val="solid"/>
            </a:ln>
            <a:effectLst/>
          </p:spPr>
          <p:txBody>
            <a:bodyPr lIns="71692" rIns="71692" rtlCol="0" anchor="ctr"/>
            <a:lstStyle/>
            <a:p>
              <a:pPr defTabSz="896043">
                <a:defRPr/>
              </a:pPr>
              <a:r>
                <a:rPr lang="en-US" sz="1000" kern="0" spc="50" dirty="0">
                  <a:solidFill>
                    <a:srgbClr val="2F2F2F"/>
                  </a:solidFill>
                  <a:latin typeface="Arial" panose="020B0604020202020204" pitchFamily="34" charset="0"/>
                  <a:ea typeface="Segoe UI Semilight" charset="0"/>
                  <a:cs typeface="Arial" panose="020B0604020202020204" pitchFamily="34" charset="0"/>
                </a:rPr>
                <a:t>Seamless services</a:t>
              </a:r>
            </a:p>
          </p:txBody>
        </p:sp>
        <p:sp>
          <p:nvSpPr>
            <p:cNvPr id="48" name="Rectangle 47"/>
            <p:cNvSpPr/>
            <p:nvPr/>
          </p:nvSpPr>
          <p:spPr>
            <a:xfrm>
              <a:off x="3516629" y="4024575"/>
              <a:ext cx="1345888" cy="655283"/>
            </a:xfrm>
            <a:prstGeom prst="rect">
              <a:avLst/>
            </a:prstGeom>
            <a:solidFill>
              <a:sysClr val="window" lastClr="FFFFFF"/>
            </a:solidFill>
            <a:ln w="6350" cap="flat" cmpd="sng" algn="ctr">
              <a:solidFill>
                <a:schemeClr val="bg1">
                  <a:lumMod val="85000"/>
                </a:schemeClr>
              </a:solidFill>
              <a:prstDash val="solid"/>
            </a:ln>
            <a:effectLst/>
          </p:spPr>
          <p:txBody>
            <a:bodyPr lIns="71692" rIns="71692" rtlCol="0" anchor="ctr"/>
            <a:lstStyle/>
            <a:p>
              <a:pPr defTabSz="896043">
                <a:defRPr/>
              </a:pPr>
              <a:r>
                <a:rPr lang="en-US" sz="1000" kern="0" spc="50" dirty="0">
                  <a:solidFill>
                    <a:srgbClr val="2F2F2F"/>
                  </a:solidFill>
                  <a:latin typeface="Arial" panose="020B0604020202020204" pitchFamily="34" charset="0"/>
                  <a:ea typeface="Segoe UI Semilight" charset="0"/>
                  <a:cs typeface="Arial" panose="020B0604020202020204" pitchFamily="34" charset="0"/>
                </a:rPr>
                <a:t>Commerce experience</a:t>
              </a:r>
            </a:p>
          </p:txBody>
        </p:sp>
        <p:sp>
          <p:nvSpPr>
            <p:cNvPr id="49" name="Rectangle 48"/>
            <p:cNvSpPr/>
            <p:nvPr/>
          </p:nvSpPr>
          <p:spPr>
            <a:xfrm>
              <a:off x="4917892" y="4024575"/>
              <a:ext cx="1345888" cy="655283"/>
            </a:xfrm>
            <a:prstGeom prst="rect">
              <a:avLst/>
            </a:prstGeom>
            <a:solidFill>
              <a:sysClr val="window" lastClr="FFFFFF"/>
            </a:solidFill>
            <a:ln w="6350" cap="flat" cmpd="sng" algn="ctr">
              <a:solidFill>
                <a:schemeClr val="bg1">
                  <a:lumMod val="85000"/>
                </a:schemeClr>
              </a:solidFill>
              <a:prstDash val="solid"/>
            </a:ln>
            <a:effectLst/>
          </p:spPr>
          <p:txBody>
            <a:bodyPr lIns="71692" rIns="71692" rtlCol="0" anchor="ctr"/>
            <a:lstStyle/>
            <a:p>
              <a:pPr defTabSz="896043">
                <a:defRPr/>
              </a:pPr>
              <a:r>
                <a:rPr lang="en-US" sz="1000" kern="0" spc="50" dirty="0">
                  <a:solidFill>
                    <a:srgbClr val="2F2F2F"/>
                  </a:solidFill>
                  <a:latin typeface="Arial" panose="020B0604020202020204" pitchFamily="34" charset="0"/>
                  <a:ea typeface="Segoe UI Semilight" charset="0"/>
                  <a:cs typeface="Arial" panose="020B0604020202020204" pitchFamily="34" charset="0"/>
                </a:rPr>
                <a:t>Supply chain visibility</a:t>
              </a:r>
            </a:p>
          </p:txBody>
        </p:sp>
      </p:grpSp>
      <p:grpSp>
        <p:nvGrpSpPr>
          <p:cNvPr id="8" name="Group 7"/>
          <p:cNvGrpSpPr/>
          <p:nvPr/>
        </p:nvGrpSpPr>
        <p:grpSpPr>
          <a:xfrm>
            <a:off x="388038" y="4223773"/>
            <a:ext cx="11375696" cy="658274"/>
            <a:chOff x="387228" y="4734559"/>
            <a:chExt cx="10069823" cy="658368"/>
          </a:xfrm>
        </p:grpSpPr>
        <p:sp>
          <p:nvSpPr>
            <p:cNvPr id="39" name="Arrow: Pentagon 38"/>
            <p:cNvSpPr/>
            <p:nvPr/>
          </p:nvSpPr>
          <p:spPr bwMode="auto">
            <a:xfrm>
              <a:off x="387228" y="4734559"/>
              <a:ext cx="1630038" cy="658368"/>
            </a:xfrm>
            <a:prstGeom prst="homePlate">
              <a:avLst>
                <a:gd name="adj" fmla="val 18951"/>
              </a:avLst>
            </a:prstGeom>
            <a:solidFill>
              <a:srgbClr val="0078D7"/>
            </a:solidFill>
            <a:ln w="25400" cap="flat" cmpd="sng" algn="ctr">
              <a:noFill/>
              <a:prstDash val="solid"/>
            </a:ln>
            <a:effectLst/>
          </p:spPr>
          <p:txBody>
            <a:bodyPr lIns="0" rIns="0" rtlCol="0" anchor="ctr"/>
            <a:lstStyle/>
            <a:p>
              <a:pPr algn="ctr" defTabSz="896043">
                <a:defRPr/>
              </a:pPr>
              <a:r>
                <a:rPr lang="en-US" sz="1200" b="1" kern="0" spc="100" dirty="0">
                  <a:solidFill>
                    <a:prstClr val="white"/>
                  </a:solidFill>
                  <a:latin typeface="Arial" panose="020B0604020202020204" pitchFamily="34" charset="0"/>
                  <a:ea typeface="Segoe UI Semibold" charset="0"/>
                  <a:cs typeface="Arial" panose="020B0604020202020204" pitchFamily="34" charset="0"/>
                </a:rPr>
                <a:t>AI</a:t>
              </a:r>
            </a:p>
          </p:txBody>
        </p:sp>
        <p:sp>
          <p:nvSpPr>
            <p:cNvPr id="50" name="Rectangle 49"/>
            <p:cNvSpPr/>
            <p:nvPr/>
          </p:nvSpPr>
          <p:spPr>
            <a:xfrm>
              <a:off x="6319155" y="4734559"/>
              <a:ext cx="1342382" cy="655283"/>
            </a:xfrm>
            <a:prstGeom prst="rect">
              <a:avLst/>
            </a:prstGeom>
            <a:solidFill>
              <a:sysClr val="window" lastClr="FFFFFF"/>
            </a:solidFill>
            <a:ln w="6350" cap="flat" cmpd="sng" algn="ctr">
              <a:solidFill>
                <a:schemeClr val="bg1">
                  <a:lumMod val="85000"/>
                </a:schemeClr>
              </a:solidFill>
              <a:prstDash val="solid"/>
            </a:ln>
            <a:effectLst/>
          </p:spPr>
          <p:txBody>
            <a:bodyPr lIns="71692" rIns="71692" rtlCol="0" anchor="ctr"/>
            <a:lstStyle/>
            <a:p>
              <a:pPr defTabSz="896043">
                <a:spcAft>
                  <a:spcPts val="588"/>
                </a:spcAft>
                <a:defRPr/>
              </a:pPr>
              <a:r>
                <a:rPr lang="en-US" sz="1000" kern="0" spc="50" dirty="0">
                  <a:solidFill>
                    <a:srgbClr val="2F2F2F"/>
                  </a:solidFill>
                  <a:latin typeface="Arial" panose="020B0604020202020204" pitchFamily="34" charset="0"/>
                  <a:ea typeface="Segoe UI Semilight" charset="0"/>
                  <a:cs typeface="Arial" panose="020B0604020202020204" pitchFamily="34" charset="0"/>
                </a:rPr>
                <a:t>Smart buildings</a:t>
              </a:r>
            </a:p>
          </p:txBody>
        </p:sp>
        <p:sp>
          <p:nvSpPr>
            <p:cNvPr id="51" name="Rectangle 50"/>
            <p:cNvSpPr/>
            <p:nvPr/>
          </p:nvSpPr>
          <p:spPr>
            <a:xfrm>
              <a:off x="7716913" y="4734559"/>
              <a:ext cx="1342382" cy="655283"/>
            </a:xfrm>
            <a:prstGeom prst="rect">
              <a:avLst/>
            </a:prstGeom>
            <a:solidFill>
              <a:sysClr val="window" lastClr="FFFFFF"/>
            </a:solidFill>
            <a:ln w="6350" cap="flat" cmpd="sng" algn="ctr">
              <a:solidFill>
                <a:schemeClr val="bg1">
                  <a:lumMod val="85000"/>
                </a:schemeClr>
              </a:solidFill>
              <a:prstDash val="solid"/>
            </a:ln>
            <a:effectLst/>
          </p:spPr>
          <p:txBody>
            <a:bodyPr lIns="71692" rIns="71692" rtlCol="0" anchor="ctr"/>
            <a:lstStyle/>
            <a:p>
              <a:pPr defTabSz="896043">
                <a:spcAft>
                  <a:spcPts val="588"/>
                </a:spcAft>
                <a:defRPr/>
              </a:pPr>
              <a:r>
                <a:rPr lang="en-US" sz="1000" kern="0" spc="50" dirty="0">
                  <a:solidFill>
                    <a:srgbClr val="2F2F2F"/>
                  </a:solidFill>
                  <a:latin typeface="Arial" panose="020B0604020202020204" pitchFamily="34" charset="0"/>
                  <a:ea typeface="Segoe UI Semilight" charset="0"/>
                  <a:cs typeface="Arial" panose="020B0604020202020204" pitchFamily="34" charset="0"/>
                </a:rPr>
                <a:t>Automated appointments</a:t>
              </a:r>
            </a:p>
          </p:txBody>
        </p:sp>
        <p:sp>
          <p:nvSpPr>
            <p:cNvPr id="52" name="Rectangle 51"/>
            <p:cNvSpPr/>
            <p:nvPr/>
          </p:nvSpPr>
          <p:spPr>
            <a:xfrm>
              <a:off x="9114669" y="4734559"/>
              <a:ext cx="1342382" cy="655283"/>
            </a:xfrm>
            <a:prstGeom prst="rect">
              <a:avLst/>
            </a:prstGeom>
            <a:solidFill>
              <a:sysClr val="window" lastClr="FFFFFF"/>
            </a:solidFill>
            <a:ln w="6350" cap="flat" cmpd="sng" algn="ctr">
              <a:solidFill>
                <a:schemeClr val="bg1">
                  <a:lumMod val="85000"/>
                </a:schemeClr>
              </a:solidFill>
              <a:prstDash val="solid"/>
            </a:ln>
            <a:effectLst/>
          </p:spPr>
          <p:txBody>
            <a:bodyPr lIns="71692" rIns="71692" rtlCol="0" anchor="ctr"/>
            <a:lstStyle/>
            <a:p>
              <a:pPr defTabSz="896043">
                <a:spcAft>
                  <a:spcPts val="588"/>
                </a:spcAft>
                <a:defRPr/>
              </a:pPr>
              <a:r>
                <a:rPr lang="en-US" sz="1000" kern="0" spc="50" dirty="0">
                  <a:solidFill>
                    <a:srgbClr val="2F2F2F"/>
                  </a:solidFill>
                  <a:latin typeface="Arial" panose="020B0604020202020204" pitchFamily="34" charset="0"/>
                  <a:ea typeface="Segoe UI Semilight" charset="0"/>
                  <a:cs typeface="Arial" panose="020B0604020202020204" pitchFamily="34" charset="0"/>
                </a:rPr>
                <a:t>Intelligent resources for students</a:t>
              </a:r>
            </a:p>
          </p:txBody>
        </p:sp>
        <p:sp>
          <p:nvSpPr>
            <p:cNvPr id="53" name="Rectangle 52"/>
            <p:cNvSpPr/>
            <p:nvPr/>
          </p:nvSpPr>
          <p:spPr>
            <a:xfrm>
              <a:off x="2115366" y="4734559"/>
              <a:ext cx="1345888" cy="655283"/>
            </a:xfrm>
            <a:prstGeom prst="rect">
              <a:avLst/>
            </a:prstGeom>
            <a:solidFill>
              <a:sysClr val="window" lastClr="FFFFFF"/>
            </a:solidFill>
            <a:ln w="6350" cap="flat" cmpd="sng" algn="ctr">
              <a:solidFill>
                <a:schemeClr val="bg1">
                  <a:lumMod val="85000"/>
                </a:schemeClr>
              </a:solidFill>
              <a:prstDash val="solid"/>
            </a:ln>
            <a:effectLst/>
          </p:spPr>
          <p:txBody>
            <a:bodyPr lIns="71692" rIns="71692" rtlCol="0" anchor="ctr"/>
            <a:lstStyle/>
            <a:p>
              <a:pPr defTabSz="896043">
                <a:defRPr/>
              </a:pPr>
              <a:r>
                <a:rPr lang="en-US" sz="1000" kern="0" spc="50" dirty="0">
                  <a:solidFill>
                    <a:srgbClr val="2F2F2F"/>
                  </a:solidFill>
                  <a:latin typeface="Arial" panose="020B0604020202020204" pitchFamily="34" charset="0"/>
                  <a:ea typeface="Segoe UI Semilight" charset="0"/>
                  <a:cs typeface="Arial" panose="020B0604020202020204" pitchFamily="34" charset="0"/>
                </a:rPr>
                <a:t>Risk mitigation</a:t>
              </a:r>
            </a:p>
          </p:txBody>
        </p:sp>
        <p:sp>
          <p:nvSpPr>
            <p:cNvPr id="54" name="Rectangle 53"/>
            <p:cNvSpPr/>
            <p:nvPr/>
          </p:nvSpPr>
          <p:spPr>
            <a:xfrm>
              <a:off x="3516629" y="4734559"/>
              <a:ext cx="1345888" cy="655283"/>
            </a:xfrm>
            <a:prstGeom prst="rect">
              <a:avLst/>
            </a:prstGeom>
            <a:solidFill>
              <a:sysClr val="window" lastClr="FFFFFF"/>
            </a:solidFill>
            <a:ln w="6350" cap="flat" cmpd="sng" algn="ctr">
              <a:solidFill>
                <a:schemeClr val="bg1">
                  <a:lumMod val="85000"/>
                </a:schemeClr>
              </a:solidFill>
              <a:prstDash val="solid"/>
            </a:ln>
            <a:effectLst/>
          </p:spPr>
          <p:txBody>
            <a:bodyPr lIns="71692" rIns="71692" rtlCol="0" anchor="ctr"/>
            <a:lstStyle/>
            <a:p>
              <a:pPr defTabSz="896043">
                <a:defRPr/>
              </a:pPr>
              <a:r>
                <a:rPr lang="en-US" sz="1000" kern="0" spc="50" dirty="0">
                  <a:solidFill>
                    <a:srgbClr val="2F2F2F"/>
                  </a:solidFill>
                  <a:latin typeface="Arial" panose="020B0604020202020204" pitchFamily="34" charset="0"/>
                  <a:ea typeface="Segoe UI Semilight" charset="0"/>
                  <a:cs typeface="Arial" panose="020B0604020202020204" pitchFamily="34" charset="0"/>
                </a:rPr>
                <a:t>Learn customer habits</a:t>
              </a:r>
            </a:p>
          </p:txBody>
        </p:sp>
        <p:sp>
          <p:nvSpPr>
            <p:cNvPr id="55" name="Rectangle 54"/>
            <p:cNvSpPr/>
            <p:nvPr/>
          </p:nvSpPr>
          <p:spPr>
            <a:xfrm>
              <a:off x="4917892" y="4734559"/>
              <a:ext cx="1345888" cy="655283"/>
            </a:xfrm>
            <a:prstGeom prst="rect">
              <a:avLst/>
            </a:prstGeom>
            <a:solidFill>
              <a:sysClr val="window" lastClr="FFFFFF"/>
            </a:solidFill>
            <a:ln w="6350" cap="flat" cmpd="sng" algn="ctr">
              <a:solidFill>
                <a:schemeClr val="bg1">
                  <a:lumMod val="85000"/>
                </a:schemeClr>
              </a:solidFill>
              <a:prstDash val="solid"/>
            </a:ln>
            <a:effectLst/>
          </p:spPr>
          <p:txBody>
            <a:bodyPr lIns="71692" rIns="71692" rtlCol="0" anchor="ctr"/>
            <a:lstStyle/>
            <a:p>
              <a:pPr defTabSz="896043">
                <a:defRPr/>
              </a:pPr>
              <a:r>
                <a:rPr lang="en-US" sz="1000" kern="0" spc="50" dirty="0">
                  <a:solidFill>
                    <a:srgbClr val="2F2F2F"/>
                  </a:solidFill>
                  <a:latin typeface="Arial" panose="020B0604020202020204" pitchFamily="34" charset="0"/>
                  <a:ea typeface="Segoe UI Semilight" charset="0"/>
                  <a:cs typeface="Arial" panose="020B0604020202020204" pitchFamily="34" charset="0"/>
                </a:rPr>
                <a:t>Predictive processes</a:t>
              </a:r>
            </a:p>
          </p:txBody>
        </p:sp>
      </p:grpSp>
      <p:sp>
        <p:nvSpPr>
          <p:cNvPr id="62" name="Arrow: Pentagon 38"/>
          <p:cNvSpPr/>
          <p:nvPr/>
        </p:nvSpPr>
        <p:spPr bwMode="auto">
          <a:xfrm>
            <a:off x="388038" y="5788443"/>
            <a:ext cx="1841424" cy="658274"/>
          </a:xfrm>
          <a:prstGeom prst="homePlate">
            <a:avLst>
              <a:gd name="adj" fmla="val 18951"/>
            </a:avLst>
          </a:prstGeom>
          <a:noFill/>
          <a:ln w="12700" cap="flat" cmpd="sng" algn="ctr">
            <a:solidFill>
              <a:srgbClr val="0078D7"/>
            </a:solidFill>
            <a:prstDash val="sysDash"/>
          </a:ln>
          <a:effectLst/>
        </p:spPr>
        <p:txBody>
          <a:bodyPr lIns="0" rIns="0" rtlCol="0" anchor="ctr"/>
          <a:lstStyle/>
          <a:p>
            <a:pPr algn="ctr" defTabSz="896043">
              <a:defRPr/>
            </a:pPr>
            <a:r>
              <a:rPr lang="en-US" sz="1200" b="1" kern="0" spc="100" dirty="0">
                <a:solidFill>
                  <a:srgbClr val="0078D7"/>
                </a:solidFill>
                <a:latin typeface="Arial" panose="020B0604020202020204" pitchFamily="34" charset="0"/>
                <a:ea typeface="Segoe UI Semibold" charset="0"/>
                <a:cs typeface="Arial" panose="020B0604020202020204" pitchFamily="34" charset="0"/>
              </a:rPr>
              <a:t>Unique need</a:t>
            </a:r>
          </a:p>
        </p:txBody>
      </p:sp>
      <p:sp>
        <p:nvSpPr>
          <p:cNvPr id="63" name="Rectangle 62"/>
          <p:cNvSpPr/>
          <p:nvPr/>
        </p:nvSpPr>
        <p:spPr>
          <a:xfrm>
            <a:off x="7089227" y="5788444"/>
            <a:ext cx="1516465" cy="655190"/>
          </a:xfrm>
          <a:prstGeom prst="rect">
            <a:avLst/>
          </a:prstGeom>
          <a:solidFill>
            <a:sysClr val="window" lastClr="FFFFFF"/>
          </a:solidFill>
          <a:ln w="12700" cap="flat" cmpd="sng" algn="ctr">
            <a:solidFill>
              <a:srgbClr val="0078D7"/>
            </a:solidFill>
            <a:prstDash val="sysDash"/>
          </a:ln>
          <a:effectLst/>
        </p:spPr>
        <p:txBody>
          <a:bodyPr lIns="71692" rIns="71692" rtlCol="0" anchor="ctr"/>
          <a:lstStyle/>
          <a:p>
            <a:pPr algn="ctr" defTabSz="896043">
              <a:spcAft>
                <a:spcPts val="588"/>
              </a:spcAft>
              <a:defRPr/>
            </a:pPr>
            <a:r>
              <a:rPr lang="en-US" sz="1200" b="1" kern="0" spc="50" dirty="0">
                <a:solidFill>
                  <a:srgbClr val="0078D7"/>
                </a:solidFill>
                <a:latin typeface="Arial" panose="020B0604020202020204" pitchFamily="34" charset="0"/>
                <a:ea typeface="Segoe UI Semibold" charset="0"/>
                <a:cs typeface="Arial" panose="020B0604020202020204" pitchFamily="34" charset="0"/>
              </a:rPr>
              <a:t>Security</a:t>
            </a:r>
          </a:p>
        </p:txBody>
      </p:sp>
      <p:sp>
        <p:nvSpPr>
          <p:cNvPr id="64" name="Rectangle 63"/>
          <p:cNvSpPr/>
          <p:nvPr/>
        </p:nvSpPr>
        <p:spPr>
          <a:xfrm>
            <a:off x="8668249" y="5788444"/>
            <a:ext cx="1516465" cy="655190"/>
          </a:xfrm>
          <a:prstGeom prst="rect">
            <a:avLst/>
          </a:prstGeom>
          <a:solidFill>
            <a:sysClr val="window" lastClr="FFFFFF"/>
          </a:solidFill>
          <a:ln w="12700" cap="flat" cmpd="sng" algn="ctr">
            <a:solidFill>
              <a:srgbClr val="0078D7"/>
            </a:solidFill>
            <a:prstDash val="sysDash"/>
          </a:ln>
          <a:effectLst/>
        </p:spPr>
        <p:txBody>
          <a:bodyPr lIns="71692" rIns="71692" rtlCol="0" anchor="ctr"/>
          <a:lstStyle/>
          <a:p>
            <a:pPr algn="ctr" defTabSz="896043">
              <a:spcAft>
                <a:spcPts val="588"/>
              </a:spcAft>
              <a:defRPr/>
            </a:pPr>
            <a:r>
              <a:rPr lang="en-US" sz="1200" b="1" kern="0" spc="50" dirty="0">
                <a:solidFill>
                  <a:srgbClr val="0078D7"/>
                </a:solidFill>
                <a:latin typeface="Arial" panose="020B0604020202020204" pitchFamily="34" charset="0"/>
                <a:ea typeface="Segoe UI Semibold" charset="0"/>
                <a:cs typeface="Arial" panose="020B0604020202020204" pitchFamily="34" charset="0"/>
              </a:rPr>
              <a:t>Compliance</a:t>
            </a:r>
          </a:p>
        </p:txBody>
      </p:sp>
      <p:sp>
        <p:nvSpPr>
          <p:cNvPr id="65" name="Rectangle 64"/>
          <p:cNvSpPr/>
          <p:nvPr/>
        </p:nvSpPr>
        <p:spPr>
          <a:xfrm>
            <a:off x="10247269" y="5788444"/>
            <a:ext cx="1516465" cy="655190"/>
          </a:xfrm>
          <a:prstGeom prst="rect">
            <a:avLst/>
          </a:prstGeom>
          <a:solidFill>
            <a:sysClr val="window" lastClr="FFFFFF"/>
          </a:solidFill>
          <a:ln w="12700" cap="flat" cmpd="sng" algn="ctr">
            <a:solidFill>
              <a:srgbClr val="0078D7"/>
            </a:solidFill>
            <a:prstDash val="sysDash"/>
          </a:ln>
          <a:effectLst/>
        </p:spPr>
        <p:txBody>
          <a:bodyPr lIns="71692" rIns="71692" rtlCol="0" anchor="ctr"/>
          <a:lstStyle/>
          <a:p>
            <a:pPr algn="ctr" defTabSz="896043">
              <a:spcAft>
                <a:spcPts val="588"/>
              </a:spcAft>
              <a:defRPr/>
            </a:pPr>
            <a:r>
              <a:rPr lang="en-US" sz="1200" b="1" kern="0" spc="50" dirty="0">
                <a:solidFill>
                  <a:srgbClr val="0078D7"/>
                </a:solidFill>
                <a:latin typeface="Arial" panose="020B0604020202020204" pitchFamily="34" charset="0"/>
                <a:ea typeface="Segoe UI Semibold" charset="0"/>
                <a:cs typeface="Arial" panose="020B0604020202020204" pitchFamily="34" charset="0"/>
              </a:rPr>
              <a:t>Innovation</a:t>
            </a:r>
          </a:p>
        </p:txBody>
      </p:sp>
      <p:sp>
        <p:nvSpPr>
          <p:cNvPr id="66" name="Rectangle 65"/>
          <p:cNvSpPr/>
          <p:nvPr/>
        </p:nvSpPr>
        <p:spPr>
          <a:xfrm>
            <a:off x="2340285" y="5788444"/>
            <a:ext cx="1520425" cy="655190"/>
          </a:xfrm>
          <a:prstGeom prst="rect">
            <a:avLst/>
          </a:prstGeom>
          <a:solidFill>
            <a:sysClr val="window" lastClr="FFFFFF"/>
          </a:solidFill>
          <a:ln w="12700" cap="flat" cmpd="sng" algn="ctr">
            <a:solidFill>
              <a:srgbClr val="0078D7"/>
            </a:solidFill>
            <a:prstDash val="sysDash"/>
          </a:ln>
          <a:effectLst/>
        </p:spPr>
        <p:txBody>
          <a:bodyPr lIns="71692" rIns="71692" rtlCol="0" anchor="ctr"/>
          <a:lstStyle/>
          <a:p>
            <a:pPr algn="ctr" defTabSz="896043">
              <a:defRPr/>
            </a:pPr>
            <a:r>
              <a:rPr lang="en-US" sz="1200" b="1" kern="0" spc="50" dirty="0">
                <a:solidFill>
                  <a:srgbClr val="0078D7"/>
                </a:solidFill>
                <a:latin typeface="Arial" panose="020B0604020202020204" pitchFamily="34" charset="0"/>
                <a:ea typeface="Segoe UI Semibold" charset="0"/>
                <a:cs typeface="Arial" panose="020B0604020202020204" pitchFamily="34" charset="0"/>
              </a:rPr>
              <a:t>Security</a:t>
            </a:r>
          </a:p>
        </p:txBody>
      </p:sp>
      <p:sp>
        <p:nvSpPr>
          <p:cNvPr id="67" name="Rectangle 66"/>
          <p:cNvSpPr/>
          <p:nvPr/>
        </p:nvSpPr>
        <p:spPr>
          <a:xfrm>
            <a:off x="3923266" y="5788444"/>
            <a:ext cx="1520425" cy="655190"/>
          </a:xfrm>
          <a:prstGeom prst="rect">
            <a:avLst/>
          </a:prstGeom>
          <a:solidFill>
            <a:sysClr val="window" lastClr="FFFFFF"/>
          </a:solidFill>
          <a:ln w="12700" cap="flat" cmpd="sng" algn="ctr">
            <a:solidFill>
              <a:srgbClr val="0078D7"/>
            </a:solidFill>
            <a:prstDash val="sysDash"/>
          </a:ln>
          <a:effectLst/>
        </p:spPr>
        <p:txBody>
          <a:bodyPr lIns="71692" rIns="71692" rtlCol="0" anchor="ctr"/>
          <a:lstStyle/>
          <a:p>
            <a:pPr algn="ctr" defTabSz="896043">
              <a:defRPr/>
            </a:pPr>
            <a:r>
              <a:rPr lang="en-US" sz="1200" b="1" kern="0" spc="50" dirty="0">
                <a:solidFill>
                  <a:srgbClr val="0078D7"/>
                </a:solidFill>
                <a:latin typeface="Arial" panose="020B0604020202020204" pitchFamily="34" charset="0"/>
                <a:ea typeface="Segoe UI Semibold" charset="0"/>
                <a:cs typeface="Arial" panose="020B0604020202020204" pitchFamily="34" charset="0"/>
              </a:rPr>
              <a:t>User experience</a:t>
            </a:r>
          </a:p>
        </p:txBody>
      </p:sp>
      <p:sp>
        <p:nvSpPr>
          <p:cNvPr id="72" name="Rectangle 71"/>
          <p:cNvSpPr/>
          <p:nvPr/>
        </p:nvSpPr>
        <p:spPr>
          <a:xfrm>
            <a:off x="5506246" y="5788444"/>
            <a:ext cx="1520425" cy="655190"/>
          </a:xfrm>
          <a:prstGeom prst="rect">
            <a:avLst/>
          </a:prstGeom>
          <a:solidFill>
            <a:sysClr val="window" lastClr="FFFFFF"/>
          </a:solidFill>
          <a:ln w="12700" cap="flat" cmpd="sng" algn="ctr">
            <a:solidFill>
              <a:srgbClr val="0078D7"/>
            </a:solidFill>
            <a:prstDash val="sysDash"/>
          </a:ln>
          <a:effectLst/>
        </p:spPr>
        <p:txBody>
          <a:bodyPr lIns="71692" rIns="71692" rtlCol="0" anchor="ctr"/>
          <a:lstStyle/>
          <a:p>
            <a:pPr algn="ctr" defTabSz="896043">
              <a:defRPr/>
            </a:pPr>
            <a:r>
              <a:rPr lang="en-US" sz="1200" b="1" kern="0" spc="50" dirty="0">
                <a:solidFill>
                  <a:srgbClr val="0078D7"/>
                </a:solidFill>
                <a:latin typeface="Arial" panose="020B0604020202020204" pitchFamily="34" charset="0"/>
                <a:ea typeface="Segoe UI Semibold" charset="0"/>
                <a:cs typeface="Arial" panose="020B0604020202020204" pitchFamily="34" charset="0"/>
              </a:rPr>
              <a:t>Scale</a:t>
            </a:r>
          </a:p>
        </p:txBody>
      </p:sp>
      <p:sp>
        <p:nvSpPr>
          <p:cNvPr id="2" name="Title 1">
            <a:extLst>
              <a:ext uri="{FF2B5EF4-FFF2-40B4-BE49-F238E27FC236}">
                <a16:creationId xmlns:a16="http://schemas.microsoft.com/office/drawing/2014/main" id="{6D6E2696-BB13-456C-A8AC-860B3897CCF9}"/>
              </a:ext>
            </a:extLst>
          </p:cNvPr>
          <p:cNvSpPr>
            <a:spLocks noGrp="1"/>
          </p:cNvSpPr>
          <p:nvPr>
            <p:ph type="title"/>
          </p:nvPr>
        </p:nvSpPr>
        <p:spPr>
          <a:xfrm>
            <a:off x="270066" y="289959"/>
            <a:ext cx="11654187" cy="842482"/>
          </a:xfrm>
        </p:spPr>
        <p:txBody>
          <a:bodyPr>
            <a:normAutofit/>
          </a:bodyPr>
          <a:lstStyle/>
          <a:p>
            <a:r>
              <a:rPr lang="en-US" spc="500" dirty="0">
                <a:ln w="3175">
                  <a:noFill/>
                </a:ln>
                <a:latin typeface="Arial" panose="020B0604020202020204" pitchFamily="34" charset="0"/>
                <a:cs typeface="Arial" panose="020B0604020202020204" pitchFamily="34" charset="0"/>
              </a:rPr>
              <a:t>Solve Industry Specific Needs</a:t>
            </a:r>
            <a:endParaRPr lang="en-US" dirty="0"/>
          </a:p>
        </p:txBody>
      </p:sp>
      <p:grpSp>
        <p:nvGrpSpPr>
          <p:cNvPr id="58" name="Group 57">
            <a:extLst>
              <a:ext uri="{FF2B5EF4-FFF2-40B4-BE49-F238E27FC236}">
                <a16:creationId xmlns:a16="http://schemas.microsoft.com/office/drawing/2014/main" id="{151366E2-C328-4ECE-8928-37DF04D8EDC7}"/>
              </a:ext>
            </a:extLst>
          </p:cNvPr>
          <p:cNvGrpSpPr/>
          <p:nvPr/>
        </p:nvGrpSpPr>
        <p:grpSpPr>
          <a:xfrm>
            <a:off x="516516" y="2169759"/>
            <a:ext cx="416008" cy="375456"/>
            <a:chOff x="1972491" y="1956534"/>
            <a:chExt cx="1672047" cy="1404410"/>
          </a:xfrm>
        </p:grpSpPr>
        <p:sp>
          <p:nvSpPr>
            <p:cNvPr id="77" name="Cylinder 513">
              <a:extLst>
                <a:ext uri="{FF2B5EF4-FFF2-40B4-BE49-F238E27FC236}">
                  <a16:creationId xmlns:a16="http://schemas.microsoft.com/office/drawing/2014/main" id="{335B1153-835C-4957-A1CE-DC4D7887F918}"/>
                </a:ext>
              </a:extLst>
            </p:cNvPr>
            <p:cNvSpPr/>
            <p:nvPr/>
          </p:nvSpPr>
          <p:spPr bwMode="auto">
            <a:xfrm>
              <a:off x="1972491" y="1956534"/>
              <a:ext cx="770709" cy="1012524"/>
            </a:xfrm>
            <a:prstGeom prst="can">
              <a:avLst>
                <a:gd name="adj" fmla="val 39530"/>
              </a:avLst>
            </a:prstGeom>
            <a:solidFill>
              <a:schemeClr val="bg1"/>
            </a:solidFill>
            <a:ln w="12700">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4" rIns="0"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endParaRPr lang="en-US" dirty="0">
                <a:solidFill>
                  <a:srgbClr val="44546A"/>
                </a:solidFill>
                <a:latin typeface="Arial" panose="020B0604020202020204" pitchFamily="34" charset="0"/>
                <a:ea typeface="Segoe UI" pitchFamily="34" charset="0"/>
                <a:cs typeface="Arial" panose="020B0604020202020204" pitchFamily="34" charset="0"/>
              </a:endParaRPr>
            </a:p>
          </p:txBody>
        </p:sp>
        <p:sp>
          <p:nvSpPr>
            <p:cNvPr id="82" name="Cylinder 513">
              <a:extLst>
                <a:ext uri="{FF2B5EF4-FFF2-40B4-BE49-F238E27FC236}">
                  <a16:creationId xmlns:a16="http://schemas.microsoft.com/office/drawing/2014/main" id="{FC7CD641-F144-4945-8593-89EAB09AA78B}"/>
                </a:ext>
              </a:extLst>
            </p:cNvPr>
            <p:cNvSpPr/>
            <p:nvPr/>
          </p:nvSpPr>
          <p:spPr bwMode="auto">
            <a:xfrm>
              <a:off x="2873829" y="1956534"/>
              <a:ext cx="770709" cy="1012524"/>
            </a:xfrm>
            <a:prstGeom prst="can">
              <a:avLst>
                <a:gd name="adj" fmla="val 39530"/>
              </a:avLst>
            </a:prstGeom>
            <a:solidFill>
              <a:schemeClr val="bg1"/>
            </a:solidFill>
            <a:ln w="12700">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4" rIns="0"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endParaRPr lang="en-US" dirty="0">
                <a:solidFill>
                  <a:srgbClr val="44546A"/>
                </a:solidFill>
                <a:latin typeface="Arial" panose="020B0604020202020204" pitchFamily="34" charset="0"/>
                <a:ea typeface="Segoe UI" pitchFamily="34" charset="0"/>
                <a:cs typeface="Arial" panose="020B0604020202020204" pitchFamily="34" charset="0"/>
              </a:endParaRPr>
            </a:p>
          </p:txBody>
        </p:sp>
        <p:sp>
          <p:nvSpPr>
            <p:cNvPr id="87" name="Cylinder 513">
              <a:extLst>
                <a:ext uri="{FF2B5EF4-FFF2-40B4-BE49-F238E27FC236}">
                  <a16:creationId xmlns:a16="http://schemas.microsoft.com/office/drawing/2014/main" id="{0BF57ADC-F51E-446B-8583-D96B43145134}"/>
                </a:ext>
              </a:extLst>
            </p:cNvPr>
            <p:cNvSpPr/>
            <p:nvPr/>
          </p:nvSpPr>
          <p:spPr bwMode="auto">
            <a:xfrm>
              <a:off x="2400159" y="2258138"/>
              <a:ext cx="839430" cy="1102806"/>
            </a:xfrm>
            <a:prstGeom prst="can">
              <a:avLst>
                <a:gd name="adj" fmla="val 39530"/>
              </a:avLst>
            </a:prstGeom>
            <a:solidFill>
              <a:schemeClr val="bg1"/>
            </a:solidFill>
            <a:ln w="1270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4" rIns="0"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endParaRPr lang="en-US" dirty="0">
                <a:solidFill>
                  <a:srgbClr val="44546A"/>
                </a:solidFill>
                <a:latin typeface="Arial" panose="020B0604020202020204" pitchFamily="34" charset="0"/>
                <a:ea typeface="Segoe UI" pitchFamily="34" charset="0"/>
                <a:cs typeface="Arial" panose="020B0604020202020204" pitchFamily="34" charset="0"/>
              </a:endParaRPr>
            </a:p>
          </p:txBody>
        </p:sp>
      </p:grpSp>
      <p:grpSp>
        <p:nvGrpSpPr>
          <p:cNvPr id="92" name="Group 91">
            <a:extLst>
              <a:ext uri="{FF2B5EF4-FFF2-40B4-BE49-F238E27FC236}">
                <a16:creationId xmlns:a16="http://schemas.microsoft.com/office/drawing/2014/main" id="{47ABA036-7AD7-4B12-AF5F-DD2B6A381DA4}"/>
              </a:ext>
            </a:extLst>
          </p:cNvPr>
          <p:cNvGrpSpPr/>
          <p:nvPr/>
        </p:nvGrpSpPr>
        <p:grpSpPr>
          <a:xfrm>
            <a:off x="516502" y="2869003"/>
            <a:ext cx="416006" cy="469322"/>
            <a:chOff x="10134599" y="2924174"/>
            <a:chExt cx="809625" cy="809625"/>
          </a:xfrm>
        </p:grpSpPr>
        <p:sp>
          <p:nvSpPr>
            <p:cNvPr id="97" name="Freeform 29">
              <a:extLst>
                <a:ext uri="{FF2B5EF4-FFF2-40B4-BE49-F238E27FC236}">
                  <a16:creationId xmlns:a16="http://schemas.microsoft.com/office/drawing/2014/main" id="{808CB8E9-CEA0-455B-8AAF-05CCF810EB87}"/>
                </a:ext>
              </a:extLst>
            </p:cNvPr>
            <p:cNvSpPr/>
            <p:nvPr/>
          </p:nvSpPr>
          <p:spPr bwMode="auto">
            <a:xfrm>
              <a:off x="10188575" y="3044825"/>
              <a:ext cx="298450" cy="638175"/>
            </a:xfrm>
            <a:custGeom>
              <a:avLst/>
              <a:gdLst>
                <a:gd name="connsiteX0" fmla="*/ 25400 w 298450"/>
                <a:gd name="connsiteY0" fmla="*/ 47625 h 638175"/>
                <a:gd name="connsiteX1" fmla="*/ 193675 w 298450"/>
                <a:gd name="connsiteY1" fmla="*/ 47625 h 638175"/>
                <a:gd name="connsiteX2" fmla="*/ 231775 w 298450"/>
                <a:gd name="connsiteY2" fmla="*/ 0 h 638175"/>
                <a:gd name="connsiteX3" fmla="*/ 298450 w 298450"/>
                <a:gd name="connsiteY3" fmla="*/ 79375 h 638175"/>
                <a:gd name="connsiteX4" fmla="*/ 193675 w 298450"/>
                <a:gd name="connsiteY4" fmla="*/ 171450 h 638175"/>
                <a:gd name="connsiteX5" fmla="*/ 174625 w 298450"/>
                <a:gd name="connsiteY5" fmla="*/ 250825 h 638175"/>
                <a:gd name="connsiteX6" fmla="*/ 190500 w 298450"/>
                <a:gd name="connsiteY6" fmla="*/ 323850 h 638175"/>
                <a:gd name="connsiteX7" fmla="*/ 139700 w 298450"/>
                <a:gd name="connsiteY7" fmla="*/ 346075 h 638175"/>
                <a:gd name="connsiteX8" fmla="*/ 82550 w 298450"/>
                <a:gd name="connsiteY8" fmla="*/ 285750 h 638175"/>
                <a:gd name="connsiteX9" fmla="*/ 47625 w 298450"/>
                <a:gd name="connsiteY9" fmla="*/ 285750 h 638175"/>
                <a:gd name="connsiteX10" fmla="*/ 0 w 298450"/>
                <a:gd name="connsiteY10" fmla="*/ 396875 h 638175"/>
                <a:gd name="connsiteX11" fmla="*/ 38100 w 298450"/>
                <a:gd name="connsiteY11" fmla="*/ 492125 h 638175"/>
                <a:gd name="connsiteX12" fmla="*/ 120650 w 298450"/>
                <a:gd name="connsiteY12" fmla="*/ 495300 h 638175"/>
                <a:gd name="connsiteX13" fmla="*/ 180975 w 298450"/>
                <a:gd name="connsiteY13" fmla="*/ 533400 h 638175"/>
                <a:gd name="connsiteX14" fmla="*/ 193675 w 298450"/>
                <a:gd name="connsiteY14" fmla="*/ 600075 h 638175"/>
                <a:gd name="connsiteX15" fmla="*/ 165100 w 298450"/>
                <a:gd name="connsiteY15" fmla="*/ 638175 h 63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450" h="638175">
                  <a:moveTo>
                    <a:pt x="25400" y="47625"/>
                  </a:moveTo>
                  <a:lnTo>
                    <a:pt x="193675" y="47625"/>
                  </a:lnTo>
                  <a:lnTo>
                    <a:pt x="231775" y="0"/>
                  </a:lnTo>
                  <a:lnTo>
                    <a:pt x="298450" y="79375"/>
                  </a:lnTo>
                  <a:lnTo>
                    <a:pt x="193675" y="171450"/>
                  </a:lnTo>
                  <a:lnTo>
                    <a:pt x="174625" y="250825"/>
                  </a:lnTo>
                  <a:lnTo>
                    <a:pt x="190500" y="323850"/>
                  </a:lnTo>
                  <a:lnTo>
                    <a:pt x="139700" y="346075"/>
                  </a:lnTo>
                  <a:lnTo>
                    <a:pt x="82550" y="285750"/>
                  </a:lnTo>
                  <a:lnTo>
                    <a:pt x="47625" y="285750"/>
                  </a:lnTo>
                  <a:lnTo>
                    <a:pt x="0" y="396875"/>
                  </a:lnTo>
                  <a:lnTo>
                    <a:pt x="38100" y="492125"/>
                  </a:lnTo>
                  <a:lnTo>
                    <a:pt x="120650" y="495300"/>
                  </a:lnTo>
                  <a:lnTo>
                    <a:pt x="180975" y="533400"/>
                  </a:lnTo>
                  <a:lnTo>
                    <a:pt x="193675" y="600075"/>
                  </a:lnTo>
                  <a:lnTo>
                    <a:pt x="165100" y="638175"/>
                  </a:lnTo>
                </a:path>
              </a:pathLst>
            </a:custGeom>
            <a:noFill/>
            <a:ln w="12700" cap="rnd" cmpd="sng" algn="ctr">
              <a:solidFill>
                <a:schemeClr val="bg1"/>
              </a:solidFill>
              <a:prstDash val="solid"/>
              <a:headEnd type="none" w="med" len="med"/>
              <a:tailEnd type="none" w="med" len="med"/>
            </a:ln>
            <a:effectLst/>
          </p:spPr>
          <p:txBody>
            <a:bodyPr rtlCol="0" anchor="ctr"/>
            <a:lstStyle/>
            <a:p>
              <a:pPr algn="ctr" defTabSz="914225">
                <a:defRPr/>
              </a:pPr>
              <a:endParaRPr lang="en-US" kern="0" dirty="0">
                <a:solidFill>
                  <a:srgbClr val="E6E6E6"/>
                </a:solidFill>
                <a:latin typeface="Arial" panose="020B0604020202020204" pitchFamily="34" charset="0"/>
                <a:ea typeface=""/>
                <a:cs typeface=""/>
              </a:endParaRPr>
            </a:p>
          </p:txBody>
        </p:sp>
        <p:sp>
          <p:nvSpPr>
            <p:cNvPr id="98" name="Freeform 30">
              <a:extLst>
                <a:ext uri="{FF2B5EF4-FFF2-40B4-BE49-F238E27FC236}">
                  <a16:creationId xmlns:a16="http://schemas.microsoft.com/office/drawing/2014/main" id="{64817A40-88BF-43D8-AB19-66DC4096FE96}"/>
                </a:ext>
              </a:extLst>
            </p:cNvPr>
            <p:cNvSpPr/>
            <p:nvPr/>
          </p:nvSpPr>
          <p:spPr bwMode="auto">
            <a:xfrm>
              <a:off x="10534650" y="2984500"/>
              <a:ext cx="403225" cy="631825"/>
            </a:xfrm>
            <a:custGeom>
              <a:avLst/>
              <a:gdLst>
                <a:gd name="connsiteX0" fmla="*/ 212725 w 403225"/>
                <a:gd name="connsiteY0" fmla="*/ 0 h 631825"/>
                <a:gd name="connsiteX1" fmla="*/ 60325 w 403225"/>
                <a:gd name="connsiteY1" fmla="*/ 76200 h 631825"/>
                <a:gd name="connsiteX2" fmla="*/ 92075 w 403225"/>
                <a:gd name="connsiteY2" fmla="*/ 168275 h 631825"/>
                <a:gd name="connsiteX3" fmla="*/ 171450 w 403225"/>
                <a:gd name="connsiteY3" fmla="*/ 168275 h 631825"/>
                <a:gd name="connsiteX4" fmla="*/ 139700 w 403225"/>
                <a:gd name="connsiteY4" fmla="*/ 215900 h 631825"/>
                <a:gd name="connsiteX5" fmla="*/ 60325 w 403225"/>
                <a:gd name="connsiteY5" fmla="*/ 254000 h 631825"/>
                <a:gd name="connsiteX6" fmla="*/ 0 w 403225"/>
                <a:gd name="connsiteY6" fmla="*/ 346075 h 631825"/>
                <a:gd name="connsiteX7" fmla="*/ 19050 w 403225"/>
                <a:gd name="connsiteY7" fmla="*/ 438150 h 631825"/>
                <a:gd name="connsiteX8" fmla="*/ 104775 w 403225"/>
                <a:gd name="connsiteY8" fmla="*/ 482600 h 631825"/>
                <a:gd name="connsiteX9" fmla="*/ 133350 w 403225"/>
                <a:gd name="connsiteY9" fmla="*/ 457200 h 631825"/>
                <a:gd name="connsiteX10" fmla="*/ 155575 w 403225"/>
                <a:gd name="connsiteY10" fmla="*/ 527050 h 631825"/>
                <a:gd name="connsiteX11" fmla="*/ 133350 w 403225"/>
                <a:gd name="connsiteY11" fmla="*/ 631825 h 631825"/>
                <a:gd name="connsiteX12" fmla="*/ 203200 w 403225"/>
                <a:gd name="connsiteY12" fmla="*/ 603250 h 631825"/>
                <a:gd name="connsiteX13" fmla="*/ 231775 w 403225"/>
                <a:gd name="connsiteY13" fmla="*/ 561975 h 631825"/>
                <a:gd name="connsiteX14" fmla="*/ 234950 w 403225"/>
                <a:gd name="connsiteY14" fmla="*/ 346075 h 631825"/>
                <a:gd name="connsiteX15" fmla="*/ 184150 w 403225"/>
                <a:gd name="connsiteY15" fmla="*/ 276225 h 631825"/>
                <a:gd name="connsiteX16" fmla="*/ 228600 w 403225"/>
                <a:gd name="connsiteY16" fmla="*/ 241300 h 631825"/>
                <a:gd name="connsiteX17" fmla="*/ 288925 w 403225"/>
                <a:gd name="connsiteY17" fmla="*/ 273050 h 631825"/>
                <a:gd name="connsiteX18" fmla="*/ 342900 w 403225"/>
                <a:gd name="connsiteY18" fmla="*/ 346075 h 631825"/>
                <a:gd name="connsiteX19" fmla="*/ 336550 w 403225"/>
                <a:gd name="connsiteY19" fmla="*/ 393700 h 631825"/>
                <a:gd name="connsiteX20" fmla="*/ 403225 w 403225"/>
                <a:gd name="connsiteY20" fmla="*/ 381000 h 631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225" h="631825">
                  <a:moveTo>
                    <a:pt x="212725" y="0"/>
                  </a:moveTo>
                  <a:lnTo>
                    <a:pt x="60325" y="76200"/>
                  </a:lnTo>
                  <a:lnTo>
                    <a:pt x="92075" y="168275"/>
                  </a:lnTo>
                  <a:lnTo>
                    <a:pt x="171450" y="168275"/>
                  </a:lnTo>
                  <a:lnTo>
                    <a:pt x="139700" y="215900"/>
                  </a:lnTo>
                  <a:lnTo>
                    <a:pt x="60325" y="254000"/>
                  </a:lnTo>
                  <a:lnTo>
                    <a:pt x="0" y="346075"/>
                  </a:lnTo>
                  <a:lnTo>
                    <a:pt x="19050" y="438150"/>
                  </a:lnTo>
                  <a:lnTo>
                    <a:pt x="104775" y="482600"/>
                  </a:lnTo>
                  <a:lnTo>
                    <a:pt x="133350" y="457200"/>
                  </a:lnTo>
                  <a:lnTo>
                    <a:pt x="155575" y="527050"/>
                  </a:lnTo>
                  <a:lnTo>
                    <a:pt x="133350" y="631825"/>
                  </a:lnTo>
                  <a:lnTo>
                    <a:pt x="203200" y="603250"/>
                  </a:lnTo>
                  <a:lnTo>
                    <a:pt x="231775" y="561975"/>
                  </a:lnTo>
                  <a:cubicBezTo>
                    <a:pt x="232833" y="490008"/>
                    <a:pt x="233892" y="418042"/>
                    <a:pt x="234950" y="346075"/>
                  </a:cubicBezTo>
                  <a:lnTo>
                    <a:pt x="184150" y="276225"/>
                  </a:lnTo>
                  <a:lnTo>
                    <a:pt x="228600" y="241300"/>
                  </a:lnTo>
                  <a:lnTo>
                    <a:pt x="288925" y="273050"/>
                  </a:lnTo>
                  <a:lnTo>
                    <a:pt x="342900" y="346075"/>
                  </a:lnTo>
                  <a:lnTo>
                    <a:pt x="336550" y="393700"/>
                  </a:lnTo>
                  <a:lnTo>
                    <a:pt x="403225" y="381000"/>
                  </a:lnTo>
                </a:path>
              </a:pathLst>
            </a:custGeom>
            <a:noFill/>
            <a:ln w="12700" cap="rnd" cmpd="sng" algn="ctr">
              <a:solidFill>
                <a:schemeClr val="bg1"/>
              </a:solidFill>
              <a:prstDash val="solid"/>
              <a:headEnd type="none" w="med" len="med"/>
              <a:tailEnd type="none" w="med" len="med"/>
            </a:ln>
            <a:effectLst/>
          </p:spPr>
          <p:txBody>
            <a:bodyPr rtlCol="0" anchor="ctr"/>
            <a:lstStyle/>
            <a:p>
              <a:pPr algn="ctr" defTabSz="914225">
                <a:defRPr/>
              </a:pPr>
              <a:endParaRPr lang="en-US" kern="0" dirty="0">
                <a:solidFill>
                  <a:srgbClr val="E6E6E6"/>
                </a:solidFill>
                <a:latin typeface="Arial" panose="020B0604020202020204" pitchFamily="34" charset="0"/>
                <a:ea typeface=""/>
                <a:cs typeface=""/>
              </a:endParaRPr>
            </a:p>
          </p:txBody>
        </p:sp>
        <p:sp>
          <p:nvSpPr>
            <p:cNvPr id="99" name="Oval 98">
              <a:extLst>
                <a:ext uri="{FF2B5EF4-FFF2-40B4-BE49-F238E27FC236}">
                  <a16:creationId xmlns:a16="http://schemas.microsoft.com/office/drawing/2014/main" id="{FE533427-FFFA-42D6-AB91-D25D518D837F}"/>
                </a:ext>
              </a:extLst>
            </p:cNvPr>
            <p:cNvSpPr/>
            <p:nvPr/>
          </p:nvSpPr>
          <p:spPr bwMode="auto">
            <a:xfrm>
              <a:off x="10134599" y="2924174"/>
              <a:ext cx="809625" cy="809625"/>
            </a:xfrm>
            <a:prstGeom prst="ellipse">
              <a:avLst/>
            </a:prstGeom>
            <a:noFill/>
            <a:ln w="12700" cap="flat" cmpd="sng" algn="ctr">
              <a:solidFill>
                <a:schemeClr val="bg1"/>
              </a:solid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nvGrpSpPr>
          <p:cNvPr id="100" name="Group 4">
            <a:extLst>
              <a:ext uri="{FF2B5EF4-FFF2-40B4-BE49-F238E27FC236}">
                <a16:creationId xmlns:a16="http://schemas.microsoft.com/office/drawing/2014/main" id="{EA45E7DC-B017-4E8A-955C-4C5518C977C9}"/>
              </a:ext>
            </a:extLst>
          </p:cNvPr>
          <p:cNvGrpSpPr>
            <a:grpSpLocks noChangeAspect="1"/>
          </p:cNvGrpSpPr>
          <p:nvPr/>
        </p:nvGrpSpPr>
        <p:grpSpPr bwMode="auto">
          <a:xfrm>
            <a:off x="594850" y="4370489"/>
            <a:ext cx="182854" cy="320330"/>
            <a:chOff x="866" y="3346"/>
            <a:chExt cx="137" cy="240"/>
          </a:xfrm>
        </p:grpSpPr>
        <p:sp>
          <p:nvSpPr>
            <p:cNvPr id="101" name="Freeform 5">
              <a:extLst>
                <a:ext uri="{FF2B5EF4-FFF2-40B4-BE49-F238E27FC236}">
                  <a16:creationId xmlns:a16="http://schemas.microsoft.com/office/drawing/2014/main" id="{D41BC2B5-1AD5-4250-A42B-8105251E89D4}"/>
                </a:ext>
              </a:extLst>
            </p:cNvPr>
            <p:cNvSpPr>
              <a:spLocks/>
            </p:cNvSpPr>
            <p:nvPr/>
          </p:nvSpPr>
          <p:spPr bwMode="auto">
            <a:xfrm>
              <a:off x="866" y="3346"/>
              <a:ext cx="137" cy="158"/>
            </a:xfrm>
            <a:custGeom>
              <a:avLst/>
              <a:gdLst>
                <a:gd name="T0" fmla="*/ 86 w 99"/>
                <a:gd name="T1" fmla="*/ 82 h 114"/>
                <a:gd name="T2" fmla="*/ 74 w 99"/>
                <a:gd name="T3" fmla="*/ 114 h 114"/>
                <a:gd name="T4" fmla="*/ 24 w 99"/>
                <a:gd name="T5" fmla="*/ 114 h 114"/>
                <a:gd name="T6" fmla="*/ 13 w 99"/>
                <a:gd name="T7" fmla="*/ 84 h 114"/>
                <a:gd name="T8" fmla="*/ 10 w 99"/>
                <a:gd name="T9" fmla="*/ 79 h 114"/>
                <a:gd name="T10" fmla="*/ 0 w 99"/>
                <a:gd name="T11" fmla="*/ 49 h 114"/>
                <a:gd name="T12" fmla="*/ 49 w 99"/>
                <a:gd name="T13" fmla="*/ 0 h 114"/>
                <a:gd name="T14" fmla="*/ 99 w 99"/>
                <a:gd name="T15" fmla="*/ 49 h 114"/>
                <a:gd name="T16" fmla="*/ 88 w 99"/>
                <a:gd name="T17" fmla="*/ 78 h 114"/>
                <a:gd name="T18" fmla="*/ 86 w 99"/>
                <a:gd name="T19" fmla="*/ 82 h 114"/>
                <a:gd name="T20" fmla="*/ 86 w 99"/>
                <a:gd name="T21" fmla="*/ 8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114">
                  <a:moveTo>
                    <a:pt x="86" y="82"/>
                  </a:moveTo>
                  <a:cubicBezTo>
                    <a:pt x="75" y="99"/>
                    <a:pt x="74" y="114"/>
                    <a:pt x="74" y="114"/>
                  </a:cubicBezTo>
                  <a:cubicBezTo>
                    <a:pt x="24" y="114"/>
                    <a:pt x="24" y="114"/>
                    <a:pt x="24" y="114"/>
                  </a:cubicBezTo>
                  <a:cubicBezTo>
                    <a:pt x="25" y="105"/>
                    <a:pt x="13" y="84"/>
                    <a:pt x="13" y="84"/>
                  </a:cubicBezTo>
                  <a:cubicBezTo>
                    <a:pt x="10" y="79"/>
                    <a:pt x="10" y="79"/>
                    <a:pt x="10" y="79"/>
                  </a:cubicBezTo>
                  <a:cubicBezTo>
                    <a:pt x="3" y="71"/>
                    <a:pt x="0" y="61"/>
                    <a:pt x="0" y="49"/>
                  </a:cubicBezTo>
                  <a:cubicBezTo>
                    <a:pt x="0" y="21"/>
                    <a:pt x="22" y="0"/>
                    <a:pt x="49" y="0"/>
                  </a:cubicBezTo>
                  <a:cubicBezTo>
                    <a:pt x="77" y="0"/>
                    <a:pt x="99" y="21"/>
                    <a:pt x="99" y="49"/>
                  </a:cubicBezTo>
                  <a:cubicBezTo>
                    <a:pt x="99" y="61"/>
                    <a:pt x="96" y="70"/>
                    <a:pt x="88" y="78"/>
                  </a:cubicBezTo>
                  <a:cubicBezTo>
                    <a:pt x="86" y="82"/>
                    <a:pt x="86" y="82"/>
                    <a:pt x="86" y="82"/>
                  </a:cubicBezTo>
                  <a:cubicBezTo>
                    <a:pt x="86" y="82"/>
                    <a:pt x="86" y="82"/>
                    <a:pt x="86" y="82"/>
                  </a:cubicBezTo>
                  <a:close/>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02" name="Freeform 6">
              <a:extLst>
                <a:ext uri="{FF2B5EF4-FFF2-40B4-BE49-F238E27FC236}">
                  <a16:creationId xmlns:a16="http://schemas.microsoft.com/office/drawing/2014/main" id="{168D7D9A-AD18-4D43-A04A-14EDAFABEDD1}"/>
                </a:ext>
              </a:extLst>
            </p:cNvPr>
            <p:cNvSpPr>
              <a:spLocks/>
            </p:cNvSpPr>
            <p:nvPr/>
          </p:nvSpPr>
          <p:spPr bwMode="auto">
            <a:xfrm>
              <a:off x="899" y="3534"/>
              <a:ext cx="70" cy="0"/>
            </a:xfrm>
            <a:custGeom>
              <a:avLst/>
              <a:gdLst>
                <a:gd name="T0" fmla="*/ 0 w 50"/>
                <a:gd name="T1" fmla="*/ 50 w 50"/>
              </a:gdLst>
              <a:ahLst/>
              <a:cxnLst>
                <a:cxn ang="0">
                  <a:pos x="T0" y="0"/>
                </a:cxn>
                <a:cxn ang="0">
                  <a:pos x="T1" y="0"/>
                </a:cxn>
              </a:cxnLst>
              <a:rect l="0" t="0" r="r" b="b"/>
              <a:pathLst>
                <a:path w="50">
                  <a:moveTo>
                    <a:pt x="0" y="0"/>
                  </a:moveTo>
                  <a:cubicBezTo>
                    <a:pt x="50" y="0"/>
                    <a:pt x="50" y="0"/>
                    <a:pt x="50" y="0"/>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03" name="Freeform 7">
              <a:extLst>
                <a:ext uri="{FF2B5EF4-FFF2-40B4-BE49-F238E27FC236}">
                  <a16:creationId xmlns:a16="http://schemas.microsoft.com/office/drawing/2014/main" id="{D16047D4-8C98-47EE-8554-F50322A5AEE4}"/>
                </a:ext>
              </a:extLst>
            </p:cNvPr>
            <p:cNvSpPr>
              <a:spLocks/>
            </p:cNvSpPr>
            <p:nvPr/>
          </p:nvSpPr>
          <p:spPr bwMode="auto">
            <a:xfrm>
              <a:off x="899" y="3560"/>
              <a:ext cx="70" cy="0"/>
            </a:xfrm>
            <a:custGeom>
              <a:avLst/>
              <a:gdLst>
                <a:gd name="T0" fmla="*/ 0 w 50"/>
                <a:gd name="T1" fmla="*/ 50 w 50"/>
              </a:gdLst>
              <a:ahLst/>
              <a:cxnLst>
                <a:cxn ang="0">
                  <a:pos x="T0" y="0"/>
                </a:cxn>
                <a:cxn ang="0">
                  <a:pos x="T1" y="0"/>
                </a:cxn>
              </a:cxnLst>
              <a:rect l="0" t="0" r="r" b="b"/>
              <a:pathLst>
                <a:path w="50">
                  <a:moveTo>
                    <a:pt x="0" y="0"/>
                  </a:moveTo>
                  <a:cubicBezTo>
                    <a:pt x="50" y="0"/>
                    <a:pt x="50" y="0"/>
                    <a:pt x="50" y="0"/>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04" name="Freeform 8">
              <a:extLst>
                <a:ext uri="{FF2B5EF4-FFF2-40B4-BE49-F238E27FC236}">
                  <a16:creationId xmlns:a16="http://schemas.microsoft.com/office/drawing/2014/main" id="{E1C9909D-73D1-4CAA-99F9-42D6B0DFBB96}"/>
                </a:ext>
              </a:extLst>
            </p:cNvPr>
            <p:cNvSpPr>
              <a:spLocks/>
            </p:cNvSpPr>
            <p:nvPr/>
          </p:nvSpPr>
          <p:spPr bwMode="auto">
            <a:xfrm>
              <a:off x="908" y="3586"/>
              <a:ext cx="54" cy="0"/>
            </a:xfrm>
            <a:custGeom>
              <a:avLst/>
              <a:gdLst>
                <a:gd name="T0" fmla="*/ 0 w 39"/>
                <a:gd name="T1" fmla="*/ 39 w 39"/>
              </a:gdLst>
              <a:ahLst/>
              <a:cxnLst>
                <a:cxn ang="0">
                  <a:pos x="T0" y="0"/>
                </a:cxn>
                <a:cxn ang="0">
                  <a:pos x="T1" y="0"/>
                </a:cxn>
              </a:cxnLst>
              <a:rect l="0" t="0" r="r" b="b"/>
              <a:pathLst>
                <a:path w="39">
                  <a:moveTo>
                    <a:pt x="0" y="0"/>
                  </a:moveTo>
                  <a:cubicBezTo>
                    <a:pt x="39" y="0"/>
                    <a:pt x="39" y="0"/>
                    <a:pt x="39" y="0"/>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grpSp>
      <p:grpSp>
        <p:nvGrpSpPr>
          <p:cNvPr id="105" name="Group 104">
            <a:extLst>
              <a:ext uri="{FF2B5EF4-FFF2-40B4-BE49-F238E27FC236}">
                <a16:creationId xmlns:a16="http://schemas.microsoft.com/office/drawing/2014/main" id="{F3040A87-7C9D-46BB-95EC-B23AE8D6F4BE}"/>
              </a:ext>
            </a:extLst>
          </p:cNvPr>
          <p:cNvGrpSpPr/>
          <p:nvPr/>
        </p:nvGrpSpPr>
        <p:grpSpPr>
          <a:xfrm>
            <a:off x="424311" y="5059786"/>
            <a:ext cx="665613" cy="375456"/>
            <a:chOff x="263140" y="5848914"/>
            <a:chExt cx="1259348" cy="694437"/>
          </a:xfrm>
        </p:grpSpPr>
        <p:sp>
          <p:nvSpPr>
            <p:cNvPr id="106" name="Freeform 128">
              <a:extLst>
                <a:ext uri="{FF2B5EF4-FFF2-40B4-BE49-F238E27FC236}">
                  <a16:creationId xmlns:a16="http://schemas.microsoft.com/office/drawing/2014/main" id="{A8EF254B-24C1-446A-B404-AC0710975E66}"/>
                </a:ext>
              </a:extLst>
            </p:cNvPr>
            <p:cNvSpPr>
              <a:spLocks noChangeAspect="1"/>
            </p:cNvSpPr>
            <p:nvPr/>
          </p:nvSpPr>
          <p:spPr bwMode="auto">
            <a:xfrm>
              <a:off x="263140" y="5937371"/>
              <a:ext cx="632532" cy="34941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noFill/>
            <a:ln w="12700">
              <a:solidFill>
                <a:schemeClr val="bg1">
                  <a:lumMod val="65000"/>
                </a:schemeClr>
              </a:solidFill>
            </a:ln>
          </p:spPr>
          <p:txBody>
            <a:bodyPr vert="horz" wrap="square" lIns="91427" tIns="45713" rIns="91427" bIns="45713" numCol="1" anchor="t" anchorCtr="0" compatLnSpc="1">
              <a:prstTxWarp prst="textNoShape">
                <a:avLst/>
              </a:prstTxWarp>
            </a:bodyPr>
            <a:lstStyle/>
            <a:p>
              <a:pPr defTabSz="914225">
                <a:defRPr/>
              </a:pPr>
              <a:endParaRPr lang="en-US" dirty="0">
                <a:solidFill>
                  <a:srgbClr val="333333"/>
                </a:solidFill>
                <a:latin typeface="Arial" panose="020B0604020202020204" pitchFamily="34" charset="0"/>
              </a:endParaRPr>
            </a:p>
          </p:txBody>
        </p:sp>
        <p:sp>
          <p:nvSpPr>
            <p:cNvPr id="107" name="Freeform 128">
              <a:extLst>
                <a:ext uri="{FF2B5EF4-FFF2-40B4-BE49-F238E27FC236}">
                  <a16:creationId xmlns:a16="http://schemas.microsoft.com/office/drawing/2014/main" id="{6F34C231-8F7D-44EF-9F6A-57781588D6D6}"/>
                </a:ext>
              </a:extLst>
            </p:cNvPr>
            <p:cNvSpPr>
              <a:spLocks noChangeAspect="1"/>
            </p:cNvSpPr>
            <p:nvPr/>
          </p:nvSpPr>
          <p:spPr bwMode="auto">
            <a:xfrm>
              <a:off x="424402" y="5996059"/>
              <a:ext cx="990728" cy="547292"/>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solidFill>
            <a:ln w="12700">
              <a:solidFill>
                <a:srgbClr val="0078D7"/>
              </a:solidFill>
            </a:ln>
          </p:spPr>
          <p:txBody>
            <a:bodyPr vert="horz" wrap="square" lIns="91427" tIns="45713" rIns="91427" bIns="45713" numCol="1" anchor="t" anchorCtr="0" compatLnSpc="1">
              <a:prstTxWarp prst="textNoShape">
                <a:avLst/>
              </a:prstTxWarp>
            </a:bodyPr>
            <a:lstStyle/>
            <a:p>
              <a:pPr defTabSz="914225">
                <a:defRPr/>
              </a:pPr>
              <a:endParaRPr lang="en-US" dirty="0">
                <a:solidFill>
                  <a:srgbClr val="333333"/>
                </a:solidFill>
                <a:latin typeface="Arial" panose="020B0604020202020204" pitchFamily="34" charset="0"/>
              </a:endParaRPr>
            </a:p>
          </p:txBody>
        </p:sp>
        <p:sp>
          <p:nvSpPr>
            <p:cNvPr id="108" name="Freeform 128">
              <a:extLst>
                <a:ext uri="{FF2B5EF4-FFF2-40B4-BE49-F238E27FC236}">
                  <a16:creationId xmlns:a16="http://schemas.microsoft.com/office/drawing/2014/main" id="{CD6EC6F4-4DA0-4C7F-9603-19269C48F22F}"/>
                </a:ext>
              </a:extLst>
            </p:cNvPr>
            <p:cNvSpPr>
              <a:spLocks noChangeAspect="1"/>
            </p:cNvSpPr>
            <p:nvPr/>
          </p:nvSpPr>
          <p:spPr bwMode="auto">
            <a:xfrm>
              <a:off x="1208020" y="5848914"/>
              <a:ext cx="314468" cy="173716"/>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noFill/>
            <a:ln w="12700">
              <a:solidFill>
                <a:srgbClr val="A6A6A6"/>
              </a:solidFill>
            </a:ln>
          </p:spPr>
          <p:txBody>
            <a:bodyPr vert="horz" wrap="square" lIns="91427" tIns="45713" rIns="91427" bIns="45713" numCol="1" anchor="t" anchorCtr="0" compatLnSpc="1">
              <a:prstTxWarp prst="textNoShape">
                <a:avLst/>
              </a:prstTxWarp>
            </a:bodyPr>
            <a:lstStyle/>
            <a:p>
              <a:pPr defTabSz="914225">
                <a:defRPr/>
              </a:pPr>
              <a:endParaRPr lang="en-US" dirty="0">
                <a:solidFill>
                  <a:srgbClr val="333333"/>
                </a:solidFill>
                <a:latin typeface="Arial" panose="020B0604020202020204" pitchFamily="34" charset="0"/>
              </a:endParaRPr>
            </a:p>
          </p:txBody>
        </p:sp>
      </p:grpSp>
      <p:grpSp>
        <p:nvGrpSpPr>
          <p:cNvPr id="109" name="Group 20">
            <a:extLst>
              <a:ext uri="{FF2B5EF4-FFF2-40B4-BE49-F238E27FC236}">
                <a16:creationId xmlns:a16="http://schemas.microsoft.com/office/drawing/2014/main" id="{2C577B0B-F11D-410D-A408-01A5761C4D97}"/>
              </a:ext>
            </a:extLst>
          </p:cNvPr>
          <p:cNvGrpSpPr>
            <a:grpSpLocks noChangeAspect="1"/>
          </p:cNvGrpSpPr>
          <p:nvPr/>
        </p:nvGrpSpPr>
        <p:grpSpPr bwMode="auto">
          <a:xfrm>
            <a:off x="-3835537" y="4069843"/>
            <a:ext cx="353" cy="357102"/>
            <a:chOff x="3764" y="3313"/>
            <a:chExt cx="353" cy="309"/>
          </a:xfrm>
        </p:grpSpPr>
        <p:sp>
          <p:nvSpPr>
            <p:cNvPr id="110" name="Freeform 21">
              <a:extLst>
                <a:ext uri="{FF2B5EF4-FFF2-40B4-BE49-F238E27FC236}">
                  <a16:creationId xmlns:a16="http://schemas.microsoft.com/office/drawing/2014/main" id="{48DB81E4-2FE8-4735-B7D3-50FE597D74AA}"/>
                </a:ext>
              </a:extLst>
            </p:cNvPr>
            <p:cNvSpPr>
              <a:spLocks/>
            </p:cNvSpPr>
            <p:nvPr/>
          </p:nvSpPr>
          <p:spPr bwMode="auto">
            <a:xfrm>
              <a:off x="3764"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11" name="Freeform 22">
              <a:extLst>
                <a:ext uri="{FF2B5EF4-FFF2-40B4-BE49-F238E27FC236}">
                  <a16:creationId xmlns:a16="http://schemas.microsoft.com/office/drawing/2014/main" id="{B457EC1A-D306-4E7A-8D51-018069C9267B}"/>
                </a:ext>
              </a:extLst>
            </p:cNvPr>
            <p:cNvSpPr>
              <a:spLocks/>
            </p:cNvSpPr>
            <p:nvPr/>
          </p:nvSpPr>
          <p:spPr bwMode="auto">
            <a:xfrm>
              <a:off x="3897"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12" name="Freeform 23">
              <a:extLst>
                <a:ext uri="{FF2B5EF4-FFF2-40B4-BE49-F238E27FC236}">
                  <a16:creationId xmlns:a16="http://schemas.microsoft.com/office/drawing/2014/main" id="{55BAC7D2-D75C-43D4-AFB8-288E6640B1EF}"/>
                </a:ext>
              </a:extLst>
            </p:cNvPr>
            <p:cNvSpPr>
              <a:spLocks/>
            </p:cNvSpPr>
            <p:nvPr/>
          </p:nvSpPr>
          <p:spPr bwMode="auto">
            <a:xfrm>
              <a:off x="4028"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13" name="Freeform 24">
              <a:extLst>
                <a:ext uri="{FF2B5EF4-FFF2-40B4-BE49-F238E27FC236}">
                  <a16:creationId xmlns:a16="http://schemas.microsoft.com/office/drawing/2014/main" id="{58BE1149-0BDB-499B-99B5-F35BE5198C84}"/>
                </a:ext>
              </a:extLst>
            </p:cNvPr>
            <p:cNvSpPr>
              <a:spLocks/>
            </p:cNvSpPr>
            <p:nvPr/>
          </p:nvSpPr>
          <p:spPr bwMode="auto">
            <a:xfrm>
              <a:off x="3807" y="3313"/>
              <a:ext cx="47" cy="72"/>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6" y="0"/>
                    <a:pt x="17" y="0"/>
                  </a:cubicBezTo>
                  <a:cubicBezTo>
                    <a:pt x="17" y="0"/>
                    <a:pt x="17" y="0"/>
                    <a:pt x="17" y="0"/>
                  </a:cubicBezTo>
                  <a:cubicBezTo>
                    <a:pt x="7" y="0"/>
                    <a:pt x="0" y="7"/>
                    <a:pt x="0" y="16"/>
                  </a:cubicBezTo>
                  <a:cubicBezTo>
                    <a:pt x="0" y="35"/>
                    <a:pt x="0" y="35"/>
                    <a:pt x="0" y="35"/>
                  </a:cubicBezTo>
                  <a:cubicBezTo>
                    <a:pt x="0" y="43"/>
                    <a:pt x="7" y="52"/>
                    <a:pt x="17" y="52"/>
                  </a:cubicBezTo>
                  <a:cubicBezTo>
                    <a:pt x="17" y="52"/>
                    <a:pt x="17" y="52"/>
                    <a:pt x="17" y="52"/>
                  </a:cubicBezTo>
                  <a:cubicBezTo>
                    <a:pt x="26" y="52"/>
                    <a:pt x="34" y="43"/>
                    <a:pt x="34" y="35"/>
                  </a:cubicBezTo>
                  <a:close/>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14" name="Freeform 25">
              <a:extLst>
                <a:ext uri="{FF2B5EF4-FFF2-40B4-BE49-F238E27FC236}">
                  <a16:creationId xmlns:a16="http://schemas.microsoft.com/office/drawing/2014/main" id="{A1F2408E-79F8-42E4-A751-5601908A8292}"/>
                </a:ext>
              </a:extLst>
            </p:cNvPr>
            <p:cNvSpPr>
              <a:spLocks/>
            </p:cNvSpPr>
            <p:nvPr/>
          </p:nvSpPr>
          <p:spPr bwMode="auto">
            <a:xfrm>
              <a:off x="3940" y="3313"/>
              <a:ext cx="44" cy="72"/>
            </a:xfrm>
            <a:custGeom>
              <a:avLst/>
              <a:gdLst>
                <a:gd name="T0" fmla="*/ 32 w 32"/>
                <a:gd name="T1" fmla="*/ 35 h 52"/>
                <a:gd name="T2" fmla="*/ 32 w 32"/>
                <a:gd name="T3" fmla="*/ 16 h 52"/>
                <a:gd name="T4" fmla="*/ 15 w 32"/>
                <a:gd name="T5" fmla="*/ 0 h 52"/>
                <a:gd name="T6" fmla="*/ 15 w 32"/>
                <a:gd name="T7" fmla="*/ 0 h 52"/>
                <a:gd name="T8" fmla="*/ 0 w 32"/>
                <a:gd name="T9" fmla="*/ 16 h 52"/>
                <a:gd name="T10" fmla="*/ 0 w 32"/>
                <a:gd name="T11" fmla="*/ 35 h 52"/>
                <a:gd name="T12" fmla="*/ 15 w 32"/>
                <a:gd name="T13" fmla="*/ 52 h 52"/>
                <a:gd name="T14" fmla="*/ 15 w 32"/>
                <a:gd name="T15" fmla="*/ 52 h 52"/>
                <a:gd name="T16" fmla="*/ 32 w 32"/>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32" y="35"/>
                  </a:moveTo>
                  <a:cubicBezTo>
                    <a:pt x="32" y="16"/>
                    <a:pt x="32" y="16"/>
                    <a:pt x="32" y="16"/>
                  </a:cubicBezTo>
                  <a:cubicBezTo>
                    <a:pt x="32" y="7"/>
                    <a:pt x="25" y="0"/>
                    <a:pt x="15" y="0"/>
                  </a:cubicBezTo>
                  <a:cubicBezTo>
                    <a:pt x="15" y="0"/>
                    <a:pt x="15" y="0"/>
                    <a:pt x="15" y="0"/>
                  </a:cubicBezTo>
                  <a:cubicBezTo>
                    <a:pt x="7" y="0"/>
                    <a:pt x="0" y="7"/>
                    <a:pt x="0" y="16"/>
                  </a:cubicBezTo>
                  <a:cubicBezTo>
                    <a:pt x="0" y="35"/>
                    <a:pt x="0" y="35"/>
                    <a:pt x="0" y="35"/>
                  </a:cubicBezTo>
                  <a:cubicBezTo>
                    <a:pt x="0" y="43"/>
                    <a:pt x="7" y="52"/>
                    <a:pt x="15" y="52"/>
                  </a:cubicBezTo>
                  <a:cubicBezTo>
                    <a:pt x="15" y="52"/>
                    <a:pt x="15" y="52"/>
                    <a:pt x="15" y="52"/>
                  </a:cubicBezTo>
                  <a:cubicBezTo>
                    <a:pt x="25" y="52"/>
                    <a:pt x="32" y="43"/>
                    <a:pt x="32" y="35"/>
                  </a:cubicBezTo>
                  <a:close/>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15" name="Freeform 26">
              <a:extLst>
                <a:ext uri="{FF2B5EF4-FFF2-40B4-BE49-F238E27FC236}">
                  <a16:creationId xmlns:a16="http://schemas.microsoft.com/office/drawing/2014/main" id="{FD1866AC-E52F-4B07-82D3-B9CA3AEC98A6}"/>
                </a:ext>
              </a:extLst>
            </p:cNvPr>
            <p:cNvSpPr>
              <a:spLocks/>
            </p:cNvSpPr>
            <p:nvPr/>
          </p:nvSpPr>
          <p:spPr bwMode="auto">
            <a:xfrm>
              <a:off x="4071" y="3313"/>
              <a:ext cx="46" cy="72"/>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5" y="0"/>
                    <a:pt x="17" y="0"/>
                  </a:cubicBezTo>
                  <a:cubicBezTo>
                    <a:pt x="17" y="0"/>
                    <a:pt x="17" y="0"/>
                    <a:pt x="17" y="0"/>
                  </a:cubicBezTo>
                  <a:cubicBezTo>
                    <a:pt x="7" y="0"/>
                    <a:pt x="0" y="7"/>
                    <a:pt x="0" y="16"/>
                  </a:cubicBezTo>
                  <a:cubicBezTo>
                    <a:pt x="0" y="35"/>
                    <a:pt x="0" y="35"/>
                    <a:pt x="0" y="35"/>
                  </a:cubicBezTo>
                  <a:cubicBezTo>
                    <a:pt x="0" y="43"/>
                    <a:pt x="7" y="52"/>
                    <a:pt x="17" y="52"/>
                  </a:cubicBezTo>
                  <a:cubicBezTo>
                    <a:pt x="17" y="52"/>
                    <a:pt x="17" y="52"/>
                    <a:pt x="17" y="52"/>
                  </a:cubicBezTo>
                  <a:cubicBezTo>
                    <a:pt x="25" y="52"/>
                    <a:pt x="34" y="43"/>
                    <a:pt x="34" y="35"/>
                  </a:cubicBezTo>
                  <a:close/>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16" name="Freeform 27">
              <a:extLst>
                <a:ext uri="{FF2B5EF4-FFF2-40B4-BE49-F238E27FC236}">
                  <a16:creationId xmlns:a16="http://schemas.microsoft.com/office/drawing/2014/main" id="{C3DD24E6-9DCF-4C96-A44B-59F6D0750DDB}"/>
                </a:ext>
              </a:extLst>
            </p:cNvPr>
            <p:cNvSpPr>
              <a:spLocks/>
            </p:cNvSpPr>
            <p:nvPr/>
          </p:nvSpPr>
          <p:spPr bwMode="auto">
            <a:xfrm>
              <a:off x="3764"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17" name="Freeform 28">
              <a:extLst>
                <a:ext uri="{FF2B5EF4-FFF2-40B4-BE49-F238E27FC236}">
                  <a16:creationId xmlns:a16="http://schemas.microsoft.com/office/drawing/2014/main" id="{46A0D608-8C6F-4BB1-B949-93CF81C233A6}"/>
                </a:ext>
              </a:extLst>
            </p:cNvPr>
            <p:cNvSpPr>
              <a:spLocks/>
            </p:cNvSpPr>
            <p:nvPr/>
          </p:nvSpPr>
          <p:spPr bwMode="auto">
            <a:xfrm>
              <a:off x="3897"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18" name="Freeform 29">
              <a:extLst>
                <a:ext uri="{FF2B5EF4-FFF2-40B4-BE49-F238E27FC236}">
                  <a16:creationId xmlns:a16="http://schemas.microsoft.com/office/drawing/2014/main" id="{EB2EB2D4-F182-4AD6-B2B4-C128BE6B2C20}"/>
                </a:ext>
              </a:extLst>
            </p:cNvPr>
            <p:cNvSpPr>
              <a:spLocks/>
            </p:cNvSpPr>
            <p:nvPr/>
          </p:nvSpPr>
          <p:spPr bwMode="auto">
            <a:xfrm>
              <a:off x="4028"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19" name="Freeform 30">
              <a:extLst>
                <a:ext uri="{FF2B5EF4-FFF2-40B4-BE49-F238E27FC236}">
                  <a16:creationId xmlns:a16="http://schemas.microsoft.com/office/drawing/2014/main" id="{AB39024B-81D5-489D-A1A9-845567C49CB1}"/>
                </a:ext>
              </a:extLst>
            </p:cNvPr>
            <p:cNvSpPr>
              <a:spLocks/>
            </p:cNvSpPr>
            <p:nvPr/>
          </p:nvSpPr>
          <p:spPr bwMode="auto">
            <a:xfrm>
              <a:off x="3807" y="3550"/>
              <a:ext cx="47" cy="72"/>
            </a:xfrm>
            <a:custGeom>
              <a:avLst/>
              <a:gdLst>
                <a:gd name="T0" fmla="*/ 34 w 34"/>
                <a:gd name="T1" fmla="*/ 35 h 52"/>
                <a:gd name="T2" fmla="*/ 34 w 34"/>
                <a:gd name="T3" fmla="*/ 17 h 52"/>
                <a:gd name="T4" fmla="*/ 17 w 34"/>
                <a:gd name="T5" fmla="*/ 0 h 52"/>
                <a:gd name="T6" fmla="*/ 17 w 34"/>
                <a:gd name="T7" fmla="*/ 0 h 52"/>
                <a:gd name="T8" fmla="*/ 0 w 34"/>
                <a:gd name="T9" fmla="*/ 17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7"/>
                    <a:pt x="34" y="17"/>
                    <a:pt x="34" y="17"/>
                  </a:cubicBezTo>
                  <a:cubicBezTo>
                    <a:pt x="34" y="8"/>
                    <a:pt x="26" y="0"/>
                    <a:pt x="17" y="0"/>
                  </a:cubicBezTo>
                  <a:cubicBezTo>
                    <a:pt x="17" y="0"/>
                    <a:pt x="17" y="0"/>
                    <a:pt x="17" y="0"/>
                  </a:cubicBezTo>
                  <a:cubicBezTo>
                    <a:pt x="7" y="0"/>
                    <a:pt x="0" y="8"/>
                    <a:pt x="0" y="17"/>
                  </a:cubicBezTo>
                  <a:cubicBezTo>
                    <a:pt x="0" y="35"/>
                    <a:pt x="0" y="35"/>
                    <a:pt x="0" y="35"/>
                  </a:cubicBezTo>
                  <a:cubicBezTo>
                    <a:pt x="0" y="45"/>
                    <a:pt x="7" y="52"/>
                    <a:pt x="17" y="52"/>
                  </a:cubicBezTo>
                  <a:cubicBezTo>
                    <a:pt x="17" y="52"/>
                    <a:pt x="17" y="52"/>
                    <a:pt x="17" y="52"/>
                  </a:cubicBezTo>
                  <a:cubicBezTo>
                    <a:pt x="26" y="52"/>
                    <a:pt x="34" y="45"/>
                    <a:pt x="34" y="35"/>
                  </a:cubicBezTo>
                  <a:close/>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20" name="Freeform 31">
              <a:extLst>
                <a:ext uri="{FF2B5EF4-FFF2-40B4-BE49-F238E27FC236}">
                  <a16:creationId xmlns:a16="http://schemas.microsoft.com/office/drawing/2014/main" id="{604785EF-FDBC-448E-9EC4-25F7E8A5F6F1}"/>
                </a:ext>
              </a:extLst>
            </p:cNvPr>
            <p:cNvSpPr>
              <a:spLocks/>
            </p:cNvSpPr>
            <p:nvPr/>
          </p:nvSpPr>
          <p:spPr bwMode="auto">
            <a:xfrm>
              <a:off x="3940" y="3550"/>
              <a:ext cx="44" cy="72"/>
            </a:xfrm>
            <a:custGeom>
              <a:avLst/>
              <a:gdLst>
                <a:gd name="T0" fmla="*/ 32 w 32"/>
                <a:gd name="T1" fmla="*/ 35 h 52"/>
                <a:gd name="T2" fmla="*/ 32 w 32"/>
                <a:gd name="T3" fmla="*/ 17 h 52"/>
                <a:gd name="T4" fmla="*/ 15 w 32"/>
                <a:gd name="T5" fmla="*/ 0 h 52"/>
                <a:gd name="T6" fmla="*/ 15 w 32"/>
                <a:gd name="T7" fmla="*/ 0 h 52"/>
                <a:gd name="T8" fmla="*/ 0 w 32"/>
                <a:gd name="T9" fmla="*/ 17 h 52"/>
                <a:gd name="T10" fmla="*/ 0 w 32"/>
                <a:gd name="T11" fmla="*/ 35 h 52"/>
                <a:gd name="T12" fmla="*/ 15 w 32"/>
                <a:gd name="T13" fmla="*/ 52 h 52"/>
                <a:gd name="T14" fmla="*/ 15 w 32"/>
                <a:gd name="T15" fmla="*/ 52 h 52"/>
                <a:gd name="T16" fmla="*/ 32 w 32"/>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32" y="35"/>
                  </a:moveTo>
                  <a:cubicBezTo>
                    <a:pt x="32" y="17"/>
                    <a:pt x="32" y="17"/>
                    <a:pt x="32" y="17"/>
                  </a:cubicBezTo>
                  <a:cubicBezTo>
                    <a:pt x="32" y="8"/>
                    <a:pt x="25" y="0"/>
                    <a:pt x="15" y="0"/>
                  </a:cubicBezTo>
                  <a:cubicBezTo>
                    <a:pt x="15" y="0"/>
                    <a:pt x="15" y="0"/>
                    <a:pt x="15" y="0"/>
                  </a:cubicBezTo>
                  <a:cubicBezTo>
                    <a:pt x="7" y="0"/>
                    <a:pt x="0" y="8"/>
                    <a:pt x="0" y="17"/>
                  </a:cubicBezTo>
                  <a:cubicBezTo>
                    <a:pt x="0" y="35"/>
                    <a:pt x="0" y="35"/>
                    <a:pt x="0" y="35"/>
                  </a:cubicBezTo>
                  <a:cubicBezTo>
                    <a:pt x="0" y="45"/>
                    <a:pt x="7" y="52"/>
                    <a:pt x="15" y="52"/>
                  </a:cubicBezTo>
                  <a:cubicBezTo>
                    <a:pt x="15" y="52"/>
                    <a:pt x="15" y="52"/>
                    <a:pt x="15" y="52"/>
                  </a:cubicBezTo>
                  <a:cubicBezTo>
                    <a:pt x="25" y="52"/>
                    <a:pt x="32" y="45"/>
                    <a:pt x="32" y="35"/>
                  </a:cubicBezTo>
                  <a:close/>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21" name="Freeform 32">
              <a:extLst>
                <a:ext uri="{FF2B5EF4-FFF2-40B4-BE49-F238E27FC236}">
                  <a16:creationId xmlns:a16="http://schemas.microsoft.com/office/drawing/2014/main" id="{93D658E2-65AF-40CE-A73C-9649C0A99EF1}"/>
                </a:ext>
              </a:extLst>
            </p:cNvPr>
            <p:cNvSpPr>
              <a:spLocks/>
            </p:cNvSpPr>
            <p:nvPr/>
          </p:nvSpPr>
          <p:spPr bwMode="auto">
            <a:xfrm>
              <a:off x="4071" y="3550"/>
              <a:ext cx="46" cy="72"/>
            </a:xfrm>
            <a:custGeom>
              <a:avLst/>
              <a:gdLst>
                <a:gd name="T0" fmla="*/ 34 w 34"/>
                <a:gd name="T1" fmla="*/ 35 h 52"/>
                <a:gd name="T2" fmla="*/ 34 w 34"/>
                <a:gd name="T3" fmla="*/ 17 h 52"/>
                <a:gd name="T4" fmla="*/ 17 w 34"/>
                <a:gd name="T5" fmla="*/ 0 h 52"/>
                <a:gd name="T6" fmla="*/ 17 w 34"/>
                <a:gd name="T7" fmla="*/ 0 h 52"/>
                <a:gd name="T8" fmla="*/ 0 w 34"/>
                <a:gd name="T9" fmla="*/ 17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7"/>
                    <a:pt x="34" y="17"/>
                    <a:pt x="34" y="17"/>
                  </a:cubicBezTo>
                  <a:cubicBezTo>
                    <a:pt x="34" y="8"/>
                    <a:pt x="25" y="0"/>
                    <a:pt x="17" y="0"/>
                  </a:cubicBezTo>
                  <a:cubicBezTo>
                    <a:pt x="17" y="0"/>
                    <a:pt x="17" y="0"/>
                    <a:pt x="17" y="0"/>
                  </a:cubicBezTo>
                  <a:cubicBezTo>
                    <a:pt x="7" y="0"/>
                    <a:pt x="0" y="8"/>
                    <a:pt x="0" y="17"/>
                  </a:cubicBezTo>
                  <a:cubicBezTo>
                    <a:pt x="0" y="35"/>
                    <a:pt x="0" y="35"/>
                    <a:pt x="0" y="35"/>
                  </a:cubicBezTo>
                  <a:cubicBezTo>
                    <a:pt x="0" y="45"/>
                    <a:pt x="7" y="52"/>
                    <a:pt x="17" y="52"/>
                  </a:cubicBezTo>
                  <a:cubicBezTo>
                    <a:pt x="17" y="52"/>
                    <a:pt x="17" y="52"/>
                    <a:pt x="17" y="52"/>
                  </a:cubicBezTo>
                  <a:cubicBezTo>
                    <a:pt x="25" y="52"/>
                    <a:pt x="34" y="45"/>
                    <a:pt x="34" y="35"/>
                  </a:cubicBezTo>
                  <a:close/>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22" name="Freeform 33">
              <a:extLst>
                <a:ext uri="{FF2B5EF4-FFF2-40B4-BE49-F238E27FC236}">
                  <a16:creationId xmlns:a16="http://schemas.microsoft.com/office/drawing/2014/main" id="{5863A08E-722F-4CAC-BBBA-E00ECB20734F}"/>
                </a:ext>
              </a:extLst>
            </p:cNvPr>
            <p:cNvSpPr>
              <a:spLocks/>
            </p:cNvSpPr>
            <p:nvPr/>
          </p:nvSpPr>
          <p:spPr bwMode="auto">
            <a:xfrm>
              <a:off x="3854"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23" name="Freeform 34">
              <a:extLst>
                <a:ext uri="{FF2B5EF4-FFF2-40B4-BE49-F238E27FC236}">
                  <a16:creationId xmlns:a16="http://schemas.microsoft.com/office/drawing/2014/main" id="{5F00CE64-E70F-4A33-A6ED-91932559BD12}"/>
                </a:ext>
              </a:extLst>
            </p:cNvPr>
            <p:cNvSpPr>
              <a:spLocks/>
            </p:cNvSpPr>
            <p:nvPr/>
          </p:nvSpPr>
          <p:spPr bwMode="auto">
            <a:xfrm>
              <a:off x="3984"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24" name="Freeform 35">
              <a:extLst>
                <a:ext uri="{FF2B5EF4-FFF2-40B4-BE49-F238E27FC236}">
                  <a16:creationId xmlns:a16="http://schemas.microsoft.com/office/drawing/2014/main" id="{40D9C940-3D06-42FF-9E6F-A94D346DEDD2}"/>
                </a:ext>
              </a:extLst>
            </p:cNvPr>
            <p:cNvSpPr>
              <a:spLocks/>
            </p:cNvSpPr>
            <p:nvPr/>
          </p:nvSpPr>
          <p:spPr bwMode="auto">
            <a:xfrm>
              <a:off x="3764" y="3435"/>
              <a:ext cx="46" cy="71"/>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25" name="Freeform 36">
              <a:extLst>
                <a:ext uri="{FF2B5EF4-FFF2-40B4-BE49-F238E27FC236}">
                  <a16:creationId xmlns:a16="http://schemas.microsoft.com/office/drawing/2014/main" id="{93E58B66-A7DF-4D20-A4F9-506887935DAC}"/>
                </a:ext>
              </a:extLst>
            </p:cNvPr>
            <p:cNvSpPr>
              <a:spLocks/>
            </p:cNvSpPr>
            <p:nvPr/>
          </p:nvSpPr>
          <p:spPr bwMode="auto">
            <a:xfrm>
              <a:off x="3897" y="3435"/>
              <a:ext cx="45" cy="71"/>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26" name="Freeform 37">
              <a:extLst>
                <a:ext uri="{FF2B5EF4-FFF2-40B4-BE49-F238E27FC236}">
                  <a16:creationId xmlns:a16="http://schemas.microsoft.com/office/drawing/2014/main" id="{63C51BC5-8A6A-48C4-BD5D-AC5694A01F0C}"/>
                </a:ext>
              </a:extLst>
            </p:cNvPr>
            <p:cNvSpPr>
              <a:spLocks/>
            </p:cNvSpPr>
            <p:nvPr/>
          </p:nvSpPr>
          <p:spPr bwMode="auto">
            <a:xfrm>
              <a:off x="4028" y="3435"/>
              <a:ext cx="45" cy="71"/>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27" name="Freeform 38">
              <a:extLst>
                <a:ext uri="{FF2B5EF4-FFF2-40B4-BE49-F238E27FC236}">
                  <a16:creationId xmlns:a16="http://schemas.microsoft.com/office/drawing/2014/main" id="{A28D6B8D-296A-4E5E-87B0-F00298A4EB34}"/>
                </a:ext>
              </a:extLst>
            </p:cNvPr>
            <p:cNvSpPr>
              <a:spLocks/>
            </p:cNvSpPr>
            <p:nvPr/>
          </p:nvSpPr>
          <p:spPr bwMode="auto">
            <a:xfrm>
              <a:off x="4117"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grpSp>
      <p:grpSp>
        <p:nvGrpSpPr>
          <p:cNvPr id="128" name="Group 20">
            <a:extLst>
              <a:ext uri="{FF2B5EF4-FFF2-40B4-BE49-F238E27FC236}">
                <a16:creationId xmlns:a16="http://schemas.microsoft.com/office/drawing/2014/main" id="{708F9A04-79A9-426F-93A6-D59BC70960A5}"/>
              </a:ext>
            </a:extLst>
          </p:cNvPr>
          <p:cNvGrpSpPr>
            <a:grpSpLocks noChangeAspect="1"/>
          </p:cNvGrpSpPr>
          <p:nvPr/>
        </p:nvGrpSpPr>
        <p:grpSpPr bwMode="auto">
          <a:xfrm>
            <a:off x="524555" y="3646462"/>
            <a:ext cx="407952" cy="357101"/>
            <a:chOff x="3764" y="3313"/>
            <a:chExt cx="353" cy="309"/>
          </a:xfrm>
        </p:grpSpPr>
        <p:sp>
          <p:nvSpPr>
            <p:cNvPr id="129" name="Freeform 21">
              <a:extLst>
                <a:ext uri="{FF2B5EF4-FFF2-40B4-BE49-F238E27FC236}">
                  <a16:creationId xmlns:a16="http://schemas.microsoft.com/office/drawing/2014/main" id="{575E26C6-9EFB-4A18-AB4C-57FFFA714918}"/>
                </a:ext>
              </a:extLst>
            </p:cNvPr>
            <p:cNvSpPr>
              <a:spLocks/>
            </p:cNvSpPr>
            <p:nvPr/>
          </p:nvSpPr>
          <p:spPr bwMode="auto">
            <a:xfrm>
              <a:off x="3764"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30" name="Freeform 22">
              <a:extLst>
                <a:ext uri="{FF2B5EF4-FFF2-40B4-BE49-F238E27FC236}">
                  <a16:creationId xmlns:a16="http://schemas.microsoft.com/office/drawing/2014/main" id="{65A0CDC0-98D7-42EB-9CB7-1CEA569E4643}"/>
                </a:ext>
              </a:extLst>
            </p:cNvPr>
            <p:cNvSpPr>
              <a:spLocks/>
            </p:cNvSpPr>
            <p:nvPr/>
          </p:nvSpPr>
          <p:spPr bwMode="auto">
            <a:xfrm>
              <a:off x="3897"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31" name="Freeform 23">
              <a:extLst>
                <a:ext uri="{FF2B5EF4-FFF2-40B4-BE49-F238E27FC236}">
                  <a16:creationId xmlns:a16="http://schemas.microsoft.com/office/drawing/2014/main" id="{3B065287-8101-4740-B889-4E502BA4D96D}"/>
                </a:ext>
              </a:extLst>
            </p:cNvPr>
            <p:cNvSpPr>
              <a:spLocks/>
            </p:cNvSpPr>
            <p:nvPr/>
          </p:nvSpPr>
          <p:spPr bwMode="auto">
            <a:xfrm>
              <a:off x="4028"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32" name="Freeform 24">
              <a:extLst>
                <a:ext uri="{FF2B5EF4-FFF2-40B4-BE49-F238E27FC236}">
                  <a16:creationId xmlns:a16="http://schemas.microsoft.com/office/drawing/2014/main" id="{7DA51B61-E5E3-4D5F-A772-526065C78E99}"/>
                </a:ext>
              </a:extLst>
            </p:cNvPr>
            <p:cNvSpPr>
              <a:spLocks/>
            </p:cNvSpPr>
            <p:nvPr/>
          </p:nvSpPr>
          <p:spPr bwMode="auto">
            <a:xfrm>
              <a:off x="3807" y="3313"/>
              <a:ext cx="47" cy="72"/>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6" y="0"/>
                    <a:pt x="17" y="0"/>
                  </a:cubicBezTo>
                  <a:cubicBezTo>
                    <a:pt x="17" y="0"/>
                    <a:pt x="17" y="0"/>
                    <a:pt x="17" y="0"/>
                  </a:cubicBezTo>
                  <a:cubicBezTo>
                    <a:pt x="7" y="0"/>
                    <a:pt x="0" y="7"/>
                    <a:pt x="0" y="16"/>
                  </a:cubicBezTo>
                  <a:cubicBezTo>
                    <a:pt x="0" y="35"/>
                    <a:pt x="0" y="35"/>
                    <a:pt x="0" y="35"/>
                  </a:cubicBezTo>
                  <a:cubicBezTo>
                    <a:pt x="0" y="43"/>
                    <a:pt x="7" y="52"/>
                    <a:pt x="17" y="52"/>
                  </a:cubicBezTo>
                  <a:cubicBezTo>
                    <a:pt x="17" y="52"/>
                    <a:pt x="17" y="52"/>
                    <a:pt x="17" y="52"/>
                  </a:cubicBezTo>
                  <a:cubicBezTo>
                    <a:pt x="26" y="52"/>
                    <a:pt x="34" y="43"/>
                    <a:pt x="34" y="35"/>
                  </a:cubicBezTo>
                  <a:close/>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33" name="Freeform 25">
              <a:extLst>
                <a:ext uri="{FF2B5EF4-FFF2-40B4-BE49-F238E27FC236}">
                  <a16:creationId xmlns:a16="http://schemas.microsoft.com/office/drawing/2014/main" id="{5F2D425F-071D-4756-A50F-F6EBC175E45D}"/>
                </a:ext>
              </a:extLst>
            </p:cNvPr>
            <p:cNvSpPr>
              <a:spLocks/>
            </p:cNvSpPr>
            <p:nvPr/>
          </p:nvSpPr>
          <p:spPr bwMode="auto">
            <a:xfrm>
              <a:off x="3940" y="3313"/>
              <a:ext cx="44" cy="72"/>
            </a:xfrm>
            <a:custGeom>
              <a:avLst/>
              <a:gdLst>
                <a:gd name="T0" fmla="*/ 32 w 32"/>
                <a:gd name="T1" fmla="*/ 35 h 52"/>
                <a:gd name="T2" fmla="*/ 32 w 32"/>
                <a:gd name="T3" fmla="*/ 16 h 52"/>
                <a:gd name="T4" fmla="*/ 15 w 32"/>
                <a:gd name="T5" fmla="*/ 0 h 52"/>
                <a:gd name="T6" fmla="*/ 15 w 32"/>
                <a:gd name="T7" fmla="*/ 0 h 52"/>
                <a:gd name="T8" fmla="*/ 0 w 32"/>
                <a:gd name="T9" fmla="*/ 16 h 52"/>
                <a:gd name="T10" fmla="*/ 0 w 32"/>
                <a:gd name="T11" fmla="*/ 35 h 52"/>
                <a:gd name="T12" fmla="*/ 15 w 32"/>
                <a:gd name="T13" fmla="*/ 52 h 52"/>
                <a:gd name="T14" fmla="*/ 15 w 32"/>
                <a:gd name="T15" fmla="*/ 52 h 52"/>
                <a:gd name="T16" fmla="*/ 32 w 32"/>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32" y="35"/>
                  </a:moveTo>
                  <a:cubicBezTo>
                    <a:pt x="32" y="16"/>
                    <a:pt x="32" y="16"/>
                    <a:pt x="32" y="16"/>
                  </a:cubicBezTo>
                  <a:cubicBezTo>
                    <a:pt x="32" y="7"/>
                    <a:pt x="25" y="0"/>
                    <a:pt x="15" y="0"/>
                  </a:cubicBezTo>
                  <a:cubicBezTo>
                    <a:pt x="15" y="0"/>
                    <a:pt x="15" y="0"/>
                    <a:pt x="15" y="0"/>
                  </a:cubicBezTo>
                  <a:cubicBezTo>
                    <a:pt x="7" y="0"/>
                    <a:pt x="0" y="7"/>
                    <a:pt x="0" y="16"/>
                  </a:cubicBezTo>
                  <a:cubicBezTo>
                    <a:pt x="0" y="35"/>
                    <a:pt x="0" y="35"/>
                    <a:pt x="0" y="35"/>
                  </a:cubicBezTo>
                  <a:cubicBezTo>
                    <a:pt x="0" y="43"/>
                    <a:pt x="7" y="52"/>
                    <a:pt x="15" y="52"/>
                  </a:cubicBezTo>
                  <a:cubicBezTo>
                    <a:pt x="15" y="52"/>
                    <a:pt x="15" y="52"/>
                    <a:pt x="15" y="52"/>
                  </a:cubicBezTo>
                  <a:cubicBezTo>
                    <a:pt x="25" y="52"/>
                    <a:pt x="32" y="43"/>
                    <a:pt x="32" y="35"/>
                  </a:cubicBezTo>
                  <a:close/>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34" name="Freeform 26">
              <a:extLst>
                <a:ext uri="{FF2B5EF4-FFF2-40B4-BE49-F238E27FC236}">
                  <a16:creationId xmlns:a16="http://schemas.microsoft.com/office/drawing/2014/main" id="{57D62E92-99C5-4894-A66E-9C8661D7613D}"/>
                </a:ext>
              </a:extLst>
            </p:cNvPr>
            <p:cNvSpPr>
              <a:spLocks/>
            </p:cNvSpPr>
            <p:nvPr/>
          </p:nvSpPr>
          <p:spPr bwMode="auto">
            <a:xfrm>
              <a:off x="4071" y="3313"/>
              <a:ext cx="46" cy="72"/>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5" y="0"/>
                    <a:pt x="17" y="0"/>
                  </a:cubicBezTo>
                  <a:cubicBezTo>
                    <a:pt x="17" y="0"/>
                    <a:pt x="17" y="0"/>
                    <a:pt x="17" y="0"/>
                  </a:cubicBezTo>
                  <a:cubicBezTo>
                    <a:pt x="7" y="0"/>
                    <a:pt x="0" y="7"/>
                    <a:pt x="0" y="16"/>
                  </a:cubicBezTo>
                  <a:cubicBezTo>
                    <a:pt x="0" y="35"/>
                    <a:pt x="0" y="35"/>
                    <a:pt x="0" y="35"/>
                  </a:cubicBezTo>
                  <a:cubicBezTo>
                    <a:pt x="0" y="43"/>
                    <a:pt x="7" y="52"/>
                    <a:pt x="17" y="52"/>
                  </a:cubicBezTo>
                  <a:cubicBezTo>
                    <a:pt x="17" y="52"/>
                    <a:pt x="17" y="52"/>
                    <a:pt x="17" y="52"/>
                  </a:cubicBezTo>
                  <a:cubicBezTo>
                    <a:pt x="25" y="52"/>
                    <a:pt x="34" y="43"/>
                    <a:pt x="34" y="35"/>
                  </a:cubicBezTo>
                  <a:close/>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35" name="Freeform 27">
              <a:extLst>
                <a:ext uri="{FF2B5EF4-FFF2-40B4-BE49-F238E27FC236}">
                  <a16:creationId xmlns:a16="http://schemas.microsoft.com/office/drawing/2014/main" id="{E0A937AD-6157-4F44-B51F-FB420AA7B33F}"/>
                </a:ext>
              </a:extLst>
            </p:cNvPr>
            <p:cNvSpPr>
              <a:spLocks/>
            </p:cNvSpPr>
            <p:nvPr/>
          </p:nvSpPr>
          <p:spPr bwMode="auto">
            <a:xfrm>
              <a:off x="3764"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36" name="Freeform 28">
              <a:extLst>
                <a:ext uri="{FF2B5EF4-FFF2-40B4-BE49-F238E27FC236}">
                  <a16:creationId xmlns:a16="http://schemas.microsoft.com/office/drawing/2014/main" id="{0F12B3EA-3EAE-4D4D-8D82-D3BB45E444C6}"/>
                </a:ext>
              </a:extLst>
            </p:cNvPr>
            <p:cNvSpPr>
              <a:spLocks/>
            </p:cNvSpPr>
            <p:nvPr/>
          </p:nvSpPr>
          <p:spPr bwMode="auto">
            <a:xfrm>
              <a:off x="3897"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37" name="Freeform 29">
              <a:extLst>
                <a:ext uri="{FF2B5EF4-FFF2-40B4-BE49-F238E27FC236}">
                  <a16:creationId xmlns:a16="http://schemas.microsoft.com/office/drawing/2014/main" id="{8D4B33C2-4178-4D73-B098-0CB4FC00D769}"/>
                </a:ext>
              </a:extLst>
            </p:cNvPr>
            <p:cNvSpPr>
              <a:spLocks/>
            </p:cNvSpPr>
            <p:nvPr/>
          </p:nvSpPr>
          <p:spPr bwMode="auto">
            <a:xfrm>
              <a:off x="4028"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38" name="Freeform 30">
              <a:extLst>
                <a:ext uri="{FF2B5EF4-FFF2-40B4-BE49-F238E27FC236}">
                  <a16:creationId xmlns:a16="http://schemas.microsoft.com/office/drawing/2014/main" id="{032149AE-184C-4D41-8FEC-2A444126D75E}"/>
                </a:ext>
              </a:extLst>
            </p:cNvPr>
            <p:cNvSpPr>
              <a:spLocks/>
            </p:cNvSpPr>
            <p:nvPr/>
          </p:nvSpPr>
          <p:spPr bwMode="auto">
            <a:xfrm>
              <a:off x="3807" y="3550"/>
              <a:ext cx="47" cy="72"/>
            </a:xfrm>
            <a:custGeom>
              <a:avLst/>
              <a:gdLst>
                <a:gd name="T0" fmla="*/ 34 w 34"/>
                <a:gd name="T1" fmla="*/ 35 h 52"/>
                <a:gd name="T2" fmla="*/ 34 w 34"/>
                <a:gd name="T3" fmla="*/ 17 h 52"/>
                <a:gd name="T4" fmla="*/ 17 w 34"/>
                <a:gd name="T5" fmla="*/ 0 h 52"/>
                <a:gd name="T6" fmla="*/ 17 w 34"/>
                <a:gd name="T7" fmla="*/ 0 h 52"/>
                <a:gd name="T8" fmla="*/ 0 w 34"/>
                <a:gd name="T9" fmla="*/ 17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7"/>
                    <a:pt x="34" y="17"/>
                    <a:pt x="34" y="17"/>
                  </a:cubicBezTo>
                  <a:cubicBezTo>
                    <a:pt x="34" y="8"/>
                    <a:pt x="26" y="0"/>
                    <a:pt x="17" y="0"/>
                  </a:cubicBezTo>
                  <a:cubicBezTo>
                    <a:pt x="17" y="0"/>
                    <a:pt x="17" y="0"/>
                    <a:pt x="17" y="0"/>
                  </a:cubicBezTo>
                  <a:cubicBezTo>
                    <a:pt x="7" y="0"/>
                    <a:pt x="0" y="8"/>
                    <a:pt x="0" y="17"/>
                  </a:cubicBezTo>
                  <a:cubicBezTo>
                    <a:pt x="0" y="35"/>
                    <a:pt x="0" y="35"/>
                    <a:pt x="0" y="35"/>
                  </a:cubicBezTo>
                  <a:cubicBezTo>
                    <a:pt x="0" y="45"/>
                    <a:pt x="7" y="52"/>
                    <a:pt x="17" y="52"/>
                  </a:cubicBezTo>
                  <a:cubicBezTo>
                    <a:pt x="17" y="52"/>
                    <a:pt x="17" y="52"/>
                    <a:pt x="17" y="52"/>
                  </a:cubicBezTo>
                  <a:cubicBezTo>
                    <a:pt x="26" y="52"/>
                    <a:pt x="34" y="45"/>
                    <a:pt x="34" y="35"/>
                  </a:cubicBezTo>
                  <a:close/>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39" name="Freeform 31">
              <a:extLst>
                <a:ext uri="{FF2B5EF4-FFF2-40B4-BE49-F238E27FC236}">
                  <a16:creationId xmlns:a16="http://schemas.microsoft.com/office/drawing/2014/main" id="{7CFA2302-8347-4B18-B4A6-741A906D0A20}"/>
                </a:ext>
              </a:extLst>
            </p:cNvPr>
            <p:cNvSpPr>
              <a:spLocks/>
            </p:cNvSpPr>
            <p:nvPr/>
          </p:nvSpPr>
          <p:spPr bwMode="auto">
            <a:xfrm>
              <a:off x="3940" y="3550"/>
              <a:ext cx="44" cy="72"/>
            </a:xfrm>
            <a:custGeom>
              <a:avLst/>
              <a:gdLst>
                <a:gd name="T0" fmla="*/ 32 w 32"/>
                <a:gd name="T1" fmla="*/ 35 h 52"/>
                <a:gd name="T2" fmla="*/ 32 w 32"/>
                <a:gd name="T3" fmla="*/ 17 h 52"/>
                <a:gd name="T4" fmla="*/ 15 w 32"/>
                <a:gd name="T5" fmla="*/ 0 h 52"/>
                <a:gd name="T6" fmla="*/ 15 w 32"/>
                <a:gd name="T7" fmla="*/ 0 h 52"/>
                <a:gd name="T8" fmla="*/ 0 w 32"/>
                <a:gd name="T9" fmla="*/ 17 h 52"/>
                <a:gd name="T10" fmla="*/ 0 w 32"/>
                <a:gd name="T11" fmla="*/ 35 h 52"/>
                <a:gd name="T12" fmla="*/ 15 w 32"/>
                <a:gd name="T13" fmla="*/ 52 h 52"/>
                <a:gd name="T14" fmla="*/ 15 w 32"/>
                <a:gd name="T15" fmla="*/ 52 h 52"/>
                <a:gd name="T16" fmla="*/ 32 w 32"/>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32" y="35"/>
                  </a:moveTo>
                  <a:cubicBezTo>
                    <a:pt x="32" y="17"/>
                    <a:pt x="32" y="17"/>
                    <a:pt x="32" y="17"/>
                  </a:cubicBezTo>
                  <a:cubicBezTo>
                    <a:pt x="32" y="8"/>
                    <a:pt x="25" y="0"/>
                    <a:pt x="15" y="0"/>
                  </a:cubicBezTo>
                  <a:cubicBezTo>
                    <a:pt x="15" y="0"/>
                    <a:pt x="15" y="0"/>
                    <a:pt x="15" y="0"/>
                  </a:cubicBezTo>
                  <a:cubicBezTo>
                    <a:pt x="7" y="0"/>
                    <a:pt x="0" y="8"/>
                    <a:pt x="0" y="17"/>
                  </a:cubicBezTo>
                  <a:cubicBezTo>
                    <a:pt x="0" y="35"/>
                    <a:pt x="0" y="35"/>
                    <a:pt x="0" y="35"/>
                  </a:cubicBezTo>
                  <a:cubicBezTo>
                    <a:pt x="0" y="45"/>
                    <a:pt x="7" y="52"/>
                    <a:pt x="15" y="52"/>
                  </a:cubicBezTo>
                  <a:cubicBezTo>
                    <a:pt x="15" y="52"/>
                    <a:pt x="15" y="52"/>
                    <a:pt x="15" y="52"/>
                  </a:cubicBezTo>
                  <a:cubicBezTo>
                    <a:pt x="25" y="52"/>
                    <a:pt x="32" y="45"/>
                    <a:pt x="32" y="35"/>
                  </a:cubicBezTo>
                  <a:close/>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40" name="Freeform 32">
              <a:extLst>
                <a:ext uri="{FF2B5EF4-FFF2-40B4-BE49-F238E27FC236}">
                  <a16:creationId xmlns:a16="http://schemas.microsoft.com/office/drawing/2014/main" id="{3844508F-1DCE-4DDF-9C72-69555763B603}"/>
                </a:ext>
              </a:extLst>
            </p:cNvPr>
            <p:cNvSpPr>
              <a:spLocks/>
            </p:cNvSpPr>
            <p:nvPr/>
          </p:nvSpPr>
          <p:spPr bwMode="auto">
            <a:xfrm>
              <a:off x="4071" y="3550"/>
              <a:ext cx="46" cy="72"/>
            </a:xfrm>
            <a:custGeom>
              <a:avLst/>
              <a:gdLst>
                <a:gd name="T0" fmla="*/ 34 w 34"/>
                <a:gd name="T1" fmla="*/ 35 h 52"/>
                <a:gd name="T2" fmla="*/ 34 w 34"/>
                <a:gd name="T3" fmla="*/ 17 h 52"/>
                <a:gd name="T4" fmla="*/ 17 w 34"/>
                <a:gd name="T5" fmla="*/ 0 h 52"/>
                <a:gd name="T6" fmla="*/ 17 w 34"/>
                <a:gd name="T7" fmla="*/ 0 h 52"/>
                <a:gd name="T8" fmla="*/ 0 w 34"/>
                <a:gd name="T9" fmla="*/ 17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7"/>
                    <a:pt x="34" y="17"/>
                    <a:pt x="34" y="17"/>
                  </a:cubicBezTo>
                  <a:cubicBezTo>
                    <a:pt x="34" y="8"/>
                    <a:pt x="25" y="0"/>
                    <a:pt x="17" y="0"/>
                  </a:cubicBezTo>
                  <a:cubicBezTo>
                    <a:pt x="17" y="0"/>
                    <a:pt x="17" y="0"/>
                    <a:pt x="17" y="0"/>
                  </a:cubicBezTo>
                  <a:cubicBezTo>
                    <a:pt x="7" y="0"/>
                    <a:pt x="0" y="8"/>
                    <a:pt x="0" y="17"/>
                  </a:cubicBezTo>
                  <a:cubicBezTo>
                    <a:pt x="0" y="35"/>
                    <a:pt x="0" y="35"/>
                    <a:pt x="0" y="35"/>
                  </a:cubicBezTo>
                  <a:cubicBezTo>
                    <a:pt x="0" y="45"/>
                    <a:pt x="7" y="52"/>
                    <a:pt x="17" y="52"/>
                  </a:cubicBezTo>
                  <a:cubicBezTo>
                    <a:pt x="17" y="52"/>
                    <a:pt x="17" y="52"/>
                    <a:pt x="17" y="52"/>
                  </a:cubicBezTo>
                  <a:cubicBezTo>
                    <a:pt x="25" y="52"/>
                    <a:pt x="34" y="45"/>
                    <a:pt x="34" y="35"/>
                  </a:cubicBezTo>
                  <a:close/>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41" name="Freeform 33">
              <a:extLst>
                <a:ext uri="{FF2B5EF4-FFF2-40B4-BE49-F238E27FC236}">
                  <a16:creationId xmlns:a16="http://schemas.microsoft.com/office/drawing/2014/main" id="{4BE853CD-311D-4F29-B490-782BFF40186B}"/>
                </a:ext>
              </a:extLst>
            </p:cNvPr>
            <p:cNvSpPr>
              <a:spLocks/>
            </p:cNvSpPr>
            <p:nvPr/>
          </p:nvSpPr>
          <p:spPr bwMode="auto">
            <a:xfrm>
              <a:off x="3854"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42" name="Freeform 34">
              <a:extLst>
                <a:ext uri="{FF2B5EF4-FFF2-40B4-BE49-F238E27FC236}">
                  <a16:creationId xmlns:a16="http://schemas.microsoft.com/office/drawing/2014/main" id="{11B0162F-01B7-4656-ACF8-E802329E594A}"/>
                </a:ext>
              </a:extLst>
            </p:cNvPr>
            <p:cNvSpPr>
              <a:spLocks/>
            </p:cNvSpPr>
            <p:nvPr/>
          </p:nvSpPr>
          <p:spPr bwMode="auto">
            <a:xfrm>
              <a:off x="3984"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43" name="Freeform 35">
              <a:extLst>
                <a:ext uri="{FF2B5EF4-FFF2-40B4-BE49-F238E27FC236}">
                  <a16:creationId xmlns:a16="http://schemas.microsoft.com/office/drawing/2014/main" id="{2A576DEC-0F95-477F-B359-467A9933F760}"/>
                </a:ext>
              </a:extLst>
            </p:cNvPr>
            <p:cNvSpPr>
              <a:spLocks/>
            </p:cNvSpPr>
            <p:nvPr/>
          </p:nvSpPr>
          <p:spPr bwMode="auto">
            <a:xfrm>
              <a:off x="3764" y="3435"/>
              <a:ext cx="46" cy="71"/>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44" name="Freeform 36">
              <a:extLst>
                <a:ext uri="{FF2B5EF4-FFF2-40B4-BE49-F238E27FC236}">
                  <a16:creationId xmlns:a16="http://schemas.microsoft.com/office/drawing/2014/main" id="{06545FC0-0DD2-4CCA-A2E5-5A1703824D4D}"/>
                </a:ext>
              </a:extLst>
            </p:cNvPr>
            <p:cNvSpPr>
              <a:spLocks/>
            </p:cNvSpPr>
            <p:nvPr/>
          </p:nvSpPr>
          <p:spPr bwMode="auto">
            <a:xfrm>
              <a:off x="3897" y="3435"/>
              <a:ext cx="45" cy="71"/>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45" name="Freeform 37">
              <a:extLst>
                <a:ext uri="{FF2B5EF4-FFF2-40B4-BE49-F238E27FC236}">
                  <a16:creationId xmlns:a16="http://schemas.microsoft.com/office/drawing/2014/main" id="{336C8458-EC7C-4FAA-A160-84BB3DF50DB7}"/>
                </a:ext>
              </a:extLst>
            </p:cNvPr>
            <p:cNvSpPr>
              <a:spLocks/>
            </p:cNvSpPr>
            <p:nvPr/>
          </p:nvSpPr>
          <p:spPr bwMode="auto">
            <a:xfrm>
              <a:off x="4028" y="3435"/>
              <a:ext cx="45" cy="71"/>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46" name="Freeform 38">
              <a:extLst>
                <a:ext uri="{FF2B5EF4-FFF2-40B4-BE49-F238E27FC236}">
                  <a16:creationId xmlns:a16="http://schemas.microsoft.com/office/drawing/2014/main" id="{0B50BA25-07BB-485F-B227-6371EC4886BA}"/>
                </a:ext>
              </a:extLst>
            </p:cNvPr>
            <p:cNvSpPr>
              <a:spLocks/>
            </p:cNvSpPr>
            <p:nvPr/>
          </p:nvSpPr>
          <p:spPr bwMode="auto">
            <a:xfrm>
              <a:off x="4117"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grpSp>
    </p:spTree>
    <p:extLst>
      <p:ext uri="{BB962C8B-B14F-4D97-AF65-F5344CB8AC3E}">
        <p14:creationId xmlns:p14="http://schemas.microsoft.com/office/powerpoint/2010/main" val="297182203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Freeform: Shape 95">
            <a:extLst>
              <a:ext uri="{FF2B5EF4-FFF2-40B4-BE49-F238E27FC236}">
                <a16:creationId xmlns:a16="http://schemas.microsoft.com/office/drawing/2014/main" id="{AD71FBD2-0A52-4CF5-9ADE-5E95C3126BD1}"/>
              </a:ext>
            </a:extLst>
          </p:cNvPr>
          <p:cNvSpPr>
            <a:spLocks/>
          </p:cNvSpPr>
          <p:nvPr/>
        </p:nvSpPr>
        <p:spPr bwMode="auto">
          <a:xfrm>
            <a:off x="1281629" y="5364003"/>
            <a:ext cx="9922465" cy="1934496"/>
          </a:xfrm>
          <a:custGeom>
            <a:avLst/>
            <a:gdLst>
              <a:gd name="connsiteX0" fmla="*/ 8407318 w 9922465"/>
              <a:gd name="connsiteY0" fmla="*/ 1824114 h 1934496"/>
              <a:gd name="connsiteX1" fmla="*/ 8462510 w 9922465"/>
              <a:gd name="connsiteY1" fmla="*/ 1879305 h 1934496"/>
              <a:gd name="connsiteX2" fmla="*/ 8407318 w 9922465"/>
              <a:gd name="connsiteY2" fmla="*/ 1934496 h 1934496"/>
              <a:gd name="connsiteX3" fmla="*/ 8352126 w 9922465"/>
              <a:gd name="connsiteY3" fmla="*/ 1879305 h 1934496"/>
              <a:gd name="connsiteX4" fmla="*/ 8407318 w 9922465"/>
              <a:gd name="connsiteY4" fmla="*/ 1824114 h 1934496"/>
              <a:gd name="connsiteX5" fmla="*/ 8273682 w 9922465"/>
              <a:gd name="connsiteY5" fmla="*/ 1824114 h 1934496"/>
              <a:gd name="connsiteX6" fmla="*/ 8328874 w 9922465"/>
              <a:gd name="connsiteY6" fmla="*/ 1879305 h 1934496"/>
              <a:gd name="connsiteX7" fmla="*/ 8273682 w 9922465"/>
              <a:gd name="connsiteY7" fmla="*/ 1934496 h 1934496"/>
              <a:gd name="connsiteX8" fmla="*/ 8218490 w 9922465"/>
              <a:gd name="connsiteY8" fmla="*/ 1879305 h 1934496"/>
              <a:gd name="connsiteX9" fmla="*/ 8273682 w 9922465"/>
              <a:gd name="connsiteY9" fmla="*/ 1824114 h 1934496"/>
              <a:gd name="connsiteX10" fmla="*/ 8143386 w 9922465"/>
              <a:gd name="connsiteY10" fmla="*/ 1824114 h 1934496"/>
              <a:gd name="connsiteX11" fmla="*/ 8198578 w 9922465"/>
              <a:gd name="connsiteY11" fmla="*/ 1879305 h 1934496"/>
              <a:gd name="connsiteX12" fmla="*/ 8143386 w 9922465"/>
              <a:gd name="connsiteY12" fmla="*/ 1934496 h 1934496"/>
              <a:gd name="connsiteX13" fmla="*/ 8088194 w 9922465"/>
              <a:gd name="connsiteY13" fmla="*/ 1879305 h 1934496"/>
              <a:gd name="connsiteX14" fmla="*/ 8143386 w 9922465"/>
              <a:gd name="connsiteY14" fmla="*/ 1824114 h 1934496"/>
              <a:gd name="connsiteX15" fmla="*/ 8009752 w 9922465"/>
              <a:gd name="connsiteY15" fmla="*/ 1824114 h 1934496"/>
              <a:gd name="connsiteX16" fmla="*/ 8064944 w 9922465"/>
              <a:gd name="connsiteY16" fmla="*/ 1879305 h 1934496"/>
              <a:gd name="connsiteX17" fmla="*/ 8009752 w 9922465"/>
              <a:gd name="connsiteY17" fmla="*/ 1934496 h 1934496"/>
              <a:gd name="connsiteX18" fmla="*/ 7954560 w 9922465"/>
              <a:gd name="connsiteY18" fmla="*/ 1879305 h 1934496"/>
              <a:gd name="connsiteX19" fmla="*/ 8009752 w 9922465"/>
              <a:gd name="connsiteY19" fmla="*/ 1824114 h 1934496"/>
              <a:gd name="connsiteX20" fmla="*/ 7876117 w 9922465"/>
              <a:gd name="connsiteY20" fmla="*/ 1824114 h 1934496"/>
              <a:gd name="connsiteX21" fmla="*/ 7931309 w 9922465"/>
              <a:gd name="connsiteY21" fmla="*/ 1879305 h 1934496"/>
              <a:gd name="connsiteX22" fmla="*/ 7876117 w 9922465"/>
              <a:gd name="connsiteY22" fmla="*/ 1934496 h 1934496"/>
              <a:gd name="connsiteX23" fmla="*/ 7820925 w 9922465"/>
              <a:gd name="connsiteY23" fmla="*/ 1879305 h 1934496"/>
              <a:gd name="connsiteX24" fmla="*/ 7876117 w 9922465"/>
              <a:gd name="connsiteY24" fmla="*/ 1824114 h 1934496"/>
              <a:gd name="connsiteX25" fmla="*/ 7745824 w 9922465"/>
              <a:gd name="connsiteY25" fmla="*/ 1824114 h 1934496"/>
              <a:gd name="connsiteX26" fmla="*/ 7801016 w 9922465"/>
              <a:gd name="connsiteY26" fmla="*/ 1879305 h 1934496"/>
              <a:gd name="connsiteX27" fmla="*/ 7745824 w 9922465"/>
              <a:gd name="connsiteY27" fmla="*/ 1934496 h 1934496"/>
              <a:gd name="connsiteX28" fmla="*/ 7690632 w 9922465"/>
              <a:gd name="connsiteY28" fmla="*/ 1879305 h 1934496"/>
              <a:gd name="connsiteX29" fmla="*/ 7745824 w 9922465"/>
              <a:gd name="connsiteY29" fmla="*/ 1824114 h 1934496"/>
              <a:gd name="connsiteX30" fmla="*/ 7608849 w 9922465"/>
              <a:gd name="connsiteY30" fmla="*/ 1824114 h 1934496"/>
              <a:gd name="connsiteX31" fmla="*/ 7664041 w 9922465"/>
              <a:gd name="connsiteY31" fmla="*/ 1879305 h 1934496"/>
              <a:gd name="connsiteX32" fmla="*/ 7608849 w 9922465"/>
              <a:gd name="connsiteY32" fmla="*/ 1934496 h 1934496"/>
              <a:gd name="connsiteX33" fmla="*/ 7553657 w 9922465"/>
              <a:gd name="connsiteY33" fmla="*/ 1879305 h 1934496"/>
              <a:gd name="connsiteX34" fmla="*/ 7608849 w 9922465"/>
              <a:gd name="connsiteY34" fmla="*/ 1824114 h 1934496"/>
              <a:gd name="connsiteX35" fmla="*/ 7481895 w 9922465"/>
              <a:gd name="connsiteY35" fmla="*/ 1824114 h 1934496"/>
              <a:gd name="connsiteX36" fmla="*/ 7537087 w 9922465"/>
              <a:gd name="connsiteY36" fmla="*/ 1879305 h 1934496"/>
              <a:gd name="connsiteX37" fmla="*/ 7481895 w 9922465"/>
              <a:gd name="connsiteY37" fmla="*/ 1934496 h 1934496"/>
              <a:gd name="connsiteX38" fmla="*/ 7426703 w 9922465"/>
              <a:gd name="connsiteY38" fmla="*/ 1879305 h 1934496"/>
              <a:gd name="connsiteX39" fmla="*/ 7481895 w 9922465"/>
              <a:gd name="connsiteY39" fmla="*/ 1824114 h 1934496"/>
              <a:gd name="connsiteX40" fmla="*/ 7341579 w 9922465"/>
              <a:gd name="connsiteY40" fmla="*/ 1824114 h 1934496"/>
              <a:gd name="connsiteX41" fmla="*/ 7396771 w 9922465"/>
              <a:gd name="connsiteY41" fmla="*/ 1879305 h 1934496"/>
              <a:gd name="connsiteX42" fmla="*/ 7341579 w 9922465"/>
              <a:gd name="connsiteY42" fmla="*/ 1934496 h 1934496"/>
              <a:gd name="connsiteX43" fmla="*/ 7286387 w 9922465"/>
              <a:gd name="connsiteY43" fmla="*/ 1879305 h 1934496"/>
              <a:gd name="connsiteX44" fmla="*/ 7341579 w 9922465"/>
              <a:gd name="connsiteY44" fmla="*/ 1824114 h 1934496"/>
              <a:gd name="connsiteX45" fmla="*/ 7211286 w 9922465"/>
              <a:gd name="connsiteY45" fmla="*/ 1824114 h 1934496"/>
              <a:gd name="connsiteX46" fmla="*/ 7266478 w 9922465"/>
              <a:gd name="connsiteY46" fmla="*/ 1879305 h 1934496"/>
              <a:gd name="connsiteX47" fmla="*/ 7211286 w 9922465"/>
              <a:gd name="connsiteY47" fmla="*/ 1934496 h 1934496"/>
              <a:gd name="connsiteX48" fmla="*/ 7156094 w 9922465"/>
              <a:gd name="connsiteY48" fmla="*/ 1879305 h 1934496"/>
              <a:gd name="connsiteX49" fmla="*/ 7211286 w 9922465"/>
              <a:gd name="connsiteY49" fmla="*/ 1824114 h 1934496"/>
              <a:gd name="connsiteX50" fmla="*/ 7080993 w 9922465"/>
              <a:gd name="connsiteY50" fmla="*/ 1824114 h 1934496"/>
              <a:gd name="connsiteX51" fmla="*/ 7136185 w 9922465"/>
              <a:gd name="connsiteY51" fmla="*/ 1879305 h 1934496"/>
              <a:gd name="connsiteX52" fmla="*/ 7080993 w 9922465"/>
              <a:gd name="connsiteY52" fmla="*/ 1934496 h 1934496"/>
              <a:gd name="connsiteX53" fmla="*/ 7025801 w 9922465"/>
              <a:gd name="connsiteY53" fmla="*/ 1879305 h 1934496"/>
              <a:gd name="connsiteX54" fmla="*/ 7080993 w 9922465"/>
              <a:gd name="connsiteY54" fmla="*/ 1824114 h 1934496"/>
              <a:gd name="connsiteX55" fmla="*/ 6947357 w 9922465"/>
              <a:gd name="connsiteY55" fmla="*/ 1824114 h 1934496"/>
              <a:gd name="connsiteX56" fmla="*/ 7002549 w 9922465"/>
              <a:gd name="connsiteY56" fmla="*/ 1879305 h 1934496"/>
              <a:gd name="connsiteX57" fmla="*/ 6947357 w 9922465"/>
              <a:gd name="connsiteY57" fmla="*/ 1934496 h 1934496"/>
              <a:gd name="connsiteX58" fmla="*/ 6892165 w 9922465"/>
              <a:gd name="connsiteY58" fmla="*/ 1879305 h 1934496"/>
              <a:gd name="connsiteX59" fmla="*/ 6947357 w 9922465"/>
              <a:gd name="connsiteY59" fmla="*/ 1824114 h 1934496"/>
              <a:gd name="connsiteX60" fmla="*/ 6817063 w 9922465"/>
              <a:gd name="connsiteY60" fmla="*/ 1824114 h 1934496"/>
              <a:gd name="connsiteX61" fmla="*/ 6872255 w 9922465"/>
              <a:gd name="connsiteY61" fmla="*/ 1879305 h 1934496"/>
              <a:gd name="connsiteX62" fmla="*/ 6817063 w 9922465"/>
              <a:gd name="connsiteY62" fmla="*/ 1934496 h 1934496"/>
              <a:gd name="connsiteX63" fmla="*/ 6761871 w 9922465"/>
              <a:gd name="connsiteY63" fmla="*/ 1879305 h 1934496"/>
              <a:gd name="connsiteX64" fmla="*/ 6817063 w 9922465"/>
              <a:gd name="connsiteY64" fmla="*/ 1824114 h 1934496"/>
              <a:gd name="connsiteX65" fmla="*/ 6683431 w 9922465"/>
              <a:gd name="connsiteY65" fmla="*/ 1824114 h 1934496"/>
              <a:gd name="connsiteX66" fmla="*/ 6738623 w 9922465"/>
              <a:gd name="connsiteY66" fmla="*/ 1879305 h 1934496"/>
              <a:gd name="connsiteX67" fmla="*/ 6683431 w 9922465"/>
              <a:gd name="connsiteY67" fmla="*/ 1934496 h 1934496"/>
              <a:gd name="connsiteX68" fmla="*/ 6628239 w 9922465"/>
              <a:gd name="connsiteY68" fmla="*/ 1879305 h 1934496"/>
              <a:gd name="connsiteX69" fmla="*/ 6683431 w 9922465"/>
              <a:gd name="connsiteY69" fmla="*/ 1824114 h 1934496"/>
              <a:gd name="connsiteX70" fmla="*/ 6553137 w 9922465"/>
              <a:gd name="connsiteY70" fmla="*/ 1824114 h 1934496"/>
              <a:gd name="connsiteX71" fmla="*/ 6608329 w 9922465"/>
              <a:gd name="connsiteY71" fmla="*/ 1879305 h 1934496"/>
              <a:gd name="connsiteX72" fmla="*/ 6553137 w 9922465"/>
              <a:gd name="connsiteY72" fmla="*/ 1934496 h 1934496"/>
              <a:gd name="connsiteX73" fmla="*/ 6497945 w 9922465"/>
              <a:gd name="connsiteY73" fmla="*/ 1879305 h 1934496"/>
              <a:gd name="connsiteX74" fmla="*/ 6553137 w 9922465"/>
              <a:gd name="connsiteY74" fmla="*/ 1824114 h 1934496"/>
              <a:gd name="connsiteX75" fmla="*/ 6289207 w 9922465"/>
              <a:gd name="connsiteY75" fmla="*/ 1824114 h 1934496"/>
              <a:gd name="connsiteX76" fmla="*/ 6344399 w 9922465"/>
              <a:gd name="connsiteY76" fmla="*/ 1879305 h 1934496"/>
              <a:gd name="connsiteX77" fmla="*/ 6289207 w 9922465"/>
              <a:gd name="connsiteY77" fmla="*/ 1934496 h 1934496"/>
              <a:gd name="connsiteX78" fmla="*/ 6234015 w 9922465"/>
              <a:gd name="connsiteY78" fmla="*/ 1879305 h 1934496"/>
              <a:gd name="connsiteX79" fmla="*/ 6289207 w 9922465"/>
              <a:gd name="connsiteY79" fmla="*/ 1824114 h 1934496"/>
              <a:gd name="connsiteX80" fmla="*/ 6155572 w 9922465"/>
              <a:gd name="connsiteY80" fmla="*/ 1824114 h 1934496"/>
              <a:gd name="connsiteX81" fmla="*/ 6210764 w 9922465"/>
              <a:gd name="connsiteY81" fmla="*/ 1879305 h 1934496"/>
              <a:gd name="connsiteX82" fmla="*/ 6155572 w 9922465"/>
              <a:gd name="connsiteY82" fmla="*/ 1934496 h 1934496"/>
              <a:gd name="connsiteX83" fmla="*/ 6100380 w 9922465"/>
              <a:gd name="connsiteY83" fmla="*/ 1879305 h 1934496"/>
              <a:gd name="connsiteX84" fmla="*/ 6155572 w 9922465"/>
              <a:gd name="connsiteY84" fmla="*/ 1824114 h 1934496"/>
              <a:gd name="connsiteX85" fmla="*/ 6021938 w 9922465"/>
              <a:gd name="connsiteY85" fmla="*/ 1824114 h 1934496"/>
              <a:gd name="connsiteX86" fmla="*/ 6077130 w 9922465"/>
              <a:gd name="connsiteY86" fmla="*/ 1879305 h 1934496"/>
              <a:gd name="connsiteX87" fmla="*/ 6021938 w 9922465"/>
              <a:gd name="connsiteY87" fmla="*/ 1934496 h 1934496"/>
              <a:gd name="connsiteX88" fmla="*/ 5966746 w 9922465"/>
              <a:gd name="connsiteY88" fmla="*/ 1879305 h 1934496"/>
              <a:gd name="connsiteX89" fmla="*/ 6021938 w 9922465"/>
              <a:gd name="connsiteY89" fmla="*/ 1824114 h 1934496"/>
              <a:gd name="connsiteX90" fmla="*/ 5884964 w 9922465"/>
              <a:gd name="connsiteY90" fmla="*/ 1824114 h 1934496"/>
              <a:gd name="connsiteX91" fmla="*/ 5940156 w 9922465"/>
              <a:gd name="connsiteY91" fmla="*/ 1879305 h 1934496"/>
              <a:gd name="connsiteX92" fmla="*/ 5884964 w 9922465"/>
              <a:gd name="connsiteY92" fmla="*/ 1934496 h 1934496"/>
              <a:gd name="connsiteX93" fmla="*/ 5829772 w 9922465"/>
              <a:gd name="connsiteY93" fmla="*/ 1879305 h 1934496"/>
              <a:gd name="connsiteX94" fmla="*/ 5884964 w 9922465"/>
              <a:gd name="connsiteY94" fmla="*/ 1824114 h 1934496"/>
              <a:gd name="connsiteX95" fmla="*/ 5754670 w 9922465"/>
              <a:gd name="connsiteY95" fmla="*/ 1824114 h 1934496"/>
              <a:gd name="connsiteX96" fmla="*/ 5809862 w 9922465"/>
              <a:gd name="connsiteY96" fmla="*/ 1879305 h 1934496"/>
              <a:gd name="connsiteX97" fmla="*/ 5754670 w 9922465"/>
              <a:gd name="connsiteY97" fmla="*/ 1934496 h 1934496"/>
              <a:gd name="connsiteX98" fmla="*/ 5699478 w 9922465"/>
              <a:gd name="connsiteY98" fmla="*/ 1879305 h 1934496"/>
              <a:gd name="connsiteX99" fmla="*/ 5754670 w 9922465"/>
              <a:gd name="connsiteY99" fmla="*/ 1824114 h 1934496"/>
              <a:gd name="connsiteX100" fmla="*/ 5487399 w 9922465"/>
              <a:gd name="connsiteY100" fmla="*/ 1824114 h 1934496"/>
              <a:gd name="connsiteX101" fmla="*/ 5542591 w 9922465"/>
              <a:gd name="connsiteY101" fmla="*/ 1879305 h 1934496"/>
              <a:gd name="connsiteX102" fmla="*/ 5487399 w 9922465"/>
              <a:gd name="connsiteY102" fmla="*/ 1934496 h 1934496"/>
              <a:gd name="connsiteX103" fmla="*/ 5432207 w 9922465"/>
              <a:gd name="connsiteY103" fmla="*/ 1879305 h 1934496"/>
              <a:gd name="connsiteX104" fmla="*/ 5487399 w 9922465"/>
              <a:gd name="connsiteY104" fmla="*/ 1824114 h 1934496"/>
              <a:gd name="connsiteX105" fmla="*/ 5357105 w 9922465"/>
              <a:gd name="connsiteY105" fmla="*/ 1824114 h 1934496"/>
              <a:gd name="connsiteX106" fmla="*/ 5412297 w 9922465"/>
              <a:gd name="connsiteY106" fmla="*/ 1879305 h 1934496"/>
              <a:gd name="connsiteX107" fmla="*/ 5357105 w 9922465"/>
              <a:gd name="connsiteY107" fmla="*/ 1934496 h 1934496"/>
              <a:gd name="connsiteX108" fmla="*/ 5301913 w 9922465"/>
              <a:gd name="connsiteY108" fmla="*/ 1879305 h 1934496"/>
              <a:gd name="connsiteX109" fmla="*/ 5357105 w 9922465"/>
              <a:gd name="connsiteY109" fmla="*/ 1824114 h 1934496"/>
              <a:gd name="connsiteX110" fmla="*/ 5223473 w 9922465"/>
              <a:gd name="connsiteY110" fmla="*/ 1824114 h 1934496"/>
              <a:gd name="connsiteX111" fmla="*/ 5278665 w 9922465"/>
              <a:gd name="connsiteY111" fmla="*/ 1879305 h 1934496"/>
              <a:gd name="connsiteX112" fmla="*/ 5223473 w 9922465"/>
              <a:gd name="connsiteY112" fmla="*/ 1934496 h 1934496"/>
              <a:gd name="connsiteX113" fmla="*/ 5168281 w 9922465"/>
              <a:gd name="connsiteY113" fmla="*/ 1879305 h 1934496"/>
              <a:gd name="connsiteX114" fmla="*/ 5223473 w 9922465"/>
              <a:gd name="connsiteY114" fmla="*/ 1824114 h 1934496"/>
              <a:gd name="connsiteX115" fmla="*/ 5093178 w 9922465"/>
              <a:gd name="connsiteY115" fmla="*/ 1824114 h 1934496"/>
              <a:gd name="connsiteX116" fmla="*/ 5148370 w 9922465"/>
              <a:gd name="connsiteY116" fmla="*/ 1879305 h 1934496"/>
              <a:gd name="connsiteX117" fmla="*/ 5093178 w 9922465"/>
              <a:gd name="connsiteY117" fmla="*/ 1934496 h 1934496"/>
              <a:gd name="connsiteX118" fmla="*/ 5037986 w 9922465"/>
              <a:gd name="connsiteY118" fmla="*/ 1879305 h 1934496"/>
              <a:gd name="connsiteX119" fmla="*/ 5093178 w 9922465"/>
              <a:gd name="connsiteY119" fmla="*/ 1824114 h 1934496"/>
              <a:gd name="connsiteX120" fmla="*/ 4959543 w 9922465"/>
              <a:gd name="connsiteY120" fmla="*/ 1824114 h 1934496"/>
              <a:gd name="connsiteX121" fmla="*/ 5014735 w 9922465"/>
              <a:gd name="connsiteY121" fmla="*/ 1879305 h 1934496"/>
              <a:gd name="connsiteX122" fmla="*/ 4959543 w 9922465"/>
              <a:gd name="connsiteY122" fmla="*/ 1934496 h 1934496"/>
              <a:gd name="connsiteX123" fmla="*/ 4904351 w 9922465"/>
              <a:gd name="connsiteY123" fmla="*/ 1879305 h 1934496"/>
              <a:gd name="connsiteX124" fmla="*/ 4959543 w 9922465"/>
              <a:gd name="connsiteY124" fmla="*/ 1824114 h 1934496"/>
              <a:gd name="connsiteX125" fmla="*/ 4829250 w 9922465"/>
              <a:gd name="connsiteY125" fmla="*/ 1824114 h 1934496"/>
              <a:gd name="connsiteX126" fmla="*/ 4884442 w 9922465"/>
              <a:gd name="connsiteY126" fmla="*/ 1879305 h 1934496"/>
              <a:gd name="connsiteX127" fmla="*/ 4829250 w 9922465"/>
              <a:gd name="connsiteY127" fmla="*/ 1934496 h 1934496"/>
              <a:gd name="connsiteX128" fmla="*/ 4774058 w 9922465"/>
              <a:gd name="connsiteY128" fmla="*/ 1879305 h 1934496"/>
              <a:gd name="connsiteX129" fmla="*/ 4829250 w 9922465"/>
              <a:gd name="connsiteY129" fmla="*/ 1824114 h 1934496"/>
              <a:gd name="connsiteX130" fmla="*/ 4695613 w 9922465"/>
              <a:gd name="connsiteY130" fmla="*/ 1824114 h 1934496"/>
              <a:gd name="connsiteX131" fmla="*/ 4750805 w 9922465"/>
              <a:gd name="connsiteY131" fmla="*/ 1879305 h 1934496"/>
              <a:gd name="connsiteX132" fmla="*/ 4695613 w 9922465"/>
              <a:gd name="connsiteY132" fmla="*/ 1934496 h 1934496"/>
              <a:gd name="connsiteX133" fmla="*/ 4640421 w 9922465"/>
              <a:gd name="connsiteY133" fmla="*/ 1879305 h 1934496"/>
              <a:gd name="connsiteX134" fmla="*/ 4695613 w 9922465"/>
              <a:gd name="connsiteY134" fmla="*/ 1824114 h 1934496"/>
              <a:gd name="connsiteX135" fmla="*/ 2834762 w 9922465"/>
              <a:gd name="connsiteY135" fmla="*/ 1824114 h 1934496"/>
              <a:gd name="connsiteX136" fmla="*/ 2889954 w 9922465"/>
              <a:gd name="connsiteY136" fmla="*/ 1879305 h 1934496"/>
              <a:gd name="connsiteX137" fmla="*/ 2834762 w 9922465"/>
              <a:gd name="connsiteY137" fmla="*/ 1934496 h 1934496"/>
              <a:gd name="connsiteX138" fmla="*/ 2779570 w 9922465"/>
              <a:gd name="connsiteY138" fmla="*/ 1879305 h 1934496"/>
              <a:gd name="connsiteX139" fmla="*/ 2834762 w 9922465"/>
              <a:gd name="connsiteY139" fmla="*/ 1824114 h 1934496"/>
              <a:gd name="connsiteX140" fmla="*/ 2707807 w 9922465"/>
              <a:gd name="connsiteY140" fmla="*/ 1824114 h 1934496"/>
              <a:gd name="connsiteX141" fmla="*/ 2762999 w 9922465"/>
              <a:gd name="connsiteY141" fmla="*/ 1879305 h 1934496"/>
              <a:gd name="connsiteX142" fmla="*/ 2707807 w 9922465"/>
              <a:gd name="connsiteY142" fmla="*/ 1934496 h 1934496"/>
              <a:gd name="connsiteX143" fmla="*/ 2652615 w 9922465"/>
              <a:gd name="connsiteY143" fmla="*/ 1879305 h 1934496"/>
              <a:gd name="connsiteX144" fmla="*/ 2707807 w 9922465"/>
              <a:gd name="connsiteY144" fmla="*/ 1824114 h 1934496"/>
              <a:gd name="connsiteX145" fmla="*/ 2570834 w 9922465"/>
              <a:gd name="connsiteY145" fmla="*/ 1824114 h 1934496"/>
              <a:gd name="connsiteX146" fmla="*/ 2626025 w 9922465"/>
              <a:gd name="connsiteY146" fmla="*/ 1879305 h 1934496"/>
              <a:gd name="connsiteX147" fmla="*/ 2570834 w 9922465"/>
              <a:gd name="connsiteY147" fmla="*/ 1934496 h 1934496"/>
              <a:gd name="connsiteX148" fmla="*/ 2515641 w 9922465"/>
              <a:gd name="connsiteY148" fmla="*/ 1879305 h 1934496"/>
              <a:gd name="connsiteX149" fmla="*/ 2570834 w 9922465"/>
              <a:gd name="connsiteY149" fmla="*/ 1824114 h 1934496"/>
              <a:gd name="connsiteX150" fmla="*/ 2437196 w 9922465"/>
              <a:gd name="connsiteY150" fmla="*/ 1824114 h 1934496"/>
              <a:gd name="connsiteX151" fmla="*/ 2492389 w 9922465"/>
              <a:gd name="connsiteY151" fmla="*/ 1879305 h 1934496"/>
              <a:gd name="connsiteX152" fmla="*/ 2437196 w 9922465"/>
              <a:gd name="connsiteY152" fmla="*/ 1934496 h 1934496"/>
              <a:gd name="connsiteX153" fmla="*/ 2382005 w 9922465"/>
              <a:gd name="connsiteY153" fmla="*/ 1879305 h 1934496"/>
              <a:gd name="connsiteX154" fmla="*/ 2437196 w 9922465"/>
              <a:gd name="connsiteY154" fmla="*/ 1824114 h 1934496"/>
              <a:gd name="connsiteX155" fmla="*/ 2303564 w 9922465"/>
              <a:gd name="connsiteY155" fmla="*/ 1824114 h 1934496"/>
              <a:gd name="connsiteX156" fmla="*/ 2358756 w 9922465"/>
              <a:gd name="connsiteY156" fmla="*/ 1879305 h 1934496"/>
              <a:gd name="connsiteX157" fmla="*/ 2303564 w 9922465"/>
              <a:gd name="connsiteY157" fmla="*/ 1934496 h 1934496"/>
              <a:gd name="connsiteX158" fmla="*/ 2248372 w 9922465"/>
              <a:gd name="connsiteY158" fmla="*/ 1879305 h 1934496"/>
              <a:gd name="connsiteX159" fmla="*/ 2303564 w 9922465"/>
              <a:gd name="connsiteY159" fmla="*/ 1824114 h 1934496"/>
              <a:gd name="connsiteX160" fmla="*/ 2173271 w 9922465"/>
              <a:gd name="connsiteY160" fmla="*/ 1824114 h 1934496"/>
              <a:gd name="connsiteX161" fmla="*/ 2228463 w 9922465"/>
              <a:gd name="connsiteY161" fmla="*/ 1879305 h 1934496"/>
              <a:gd name="connsiteX162" fmla="*/ 2173271 w 9922465"/>
              <a:gd name="connsiteY162" fmla="*/ 1934496 h 1934496"/>
              <a:gd name="connsiteX163" fmla="*/ 2118079 w 9922465"/>
              <a:gd name="connsiteY163" fmla="*/ 1879305 h 1934496"/>
              <a:gd name="connsiteX164" fmla="*/ 2173271 w 9922465"/>
              <a:gd name="connsiteY164" fmla="*/ 1824114 h 1934496"/>
              <a:gd name="connsiteX165" fmla="*/ 2039637 w 9922465"/>
              <a:gd name="connsiteY165" fmla="*/ 1824114 h 1934496"/>
              <a:gd name="connsiteX166" fmla="*/ 2094830 w 9922465"/>
              <a:gd name="connsiteY166" fmla="*/ 1879305 h 1934496"/>
              <a:gd name="connsiteX167" fmla="*/ 2039637 w 9922465"/>
              <a:gd name="connsiteY167" fmla="*/ 1934496 h 1934496"/>
              <a:gd name="connsiteX168" fmla="*/ 1984445 w 9922465"/>
              <a:gd name="connsiteY168" fmla="*/ 1879305 h 1934496"/>
              <a:gd name="connsiteX169" fmla="*/ 2039637 w 9922465"/>
              <a:gd name="connsiteY169" fmla="*/ 1824114 h 1934496"/>
              <a:gd name="connsiteX170" fmla="*/ 1909341 w 9922465"/>
              <a:gd name="connsiteY170" fmla="*/ 1824114 h 1934496"/>
              <a:gd name="connsiteX171" fmla="*/ 1964533 w 9922465"/>
              <a:gd name="connsiteY171" fmla="*/ 1879305 h 1934496"/>
              <a:gd name="connsiteX172" fmla="*/ 1909341 w 9922465"/>
              <a:gd name="connsiteY172" fmla="*/ 1934496 h 1934496"/>
              <a:gd name="connsiteX173" fmla="*/ 1854149 w 9922465"/>
              <a:gd name="connsiteY173" fmla="*/ 1879305 h 1934496"/>
              <a:gd name="connsiteX174" fmla="*/ 1909341 w 9922465"/>
              <a:gd name="connsiteY174" fmla="*/ 1824114 h 1934496"/>
              <a:gd name="connsiteX175" fmla="*/ 1779049 w 9922465"/>
              <a:gd name="connsiteY175" fmla="*/ 1824114 h 1934496"/>
              <a:gd name="connsiteX176" fmla="*/ 1834241 w 9922465"/>
              <a:gd name="connsiteY176" fmla="*/ 1879305 h 1934496"/>
              <a:gd name="connsiteX177" fmla="*/ 1779049 w 9922465"/>
              <a:gd name="connsiteY177" fmla="*/ 1934496 h 1934496"/>
              <a:gd name="connsiteX178" fmla="*/ 1723856 w 9922465"/>
              <a:gd name="connsiteY178" fmla="*/ 1879305 h 1934496"/>
              <a:gd name="connsiteX179" fmla="*/ 1779049 w 9922465"/>
              <a:gd name="connsiteY179" fmla="*/ 1824114 h 1934496"/>
              <a:gd name="connsiteX180" fmla="*/ 1645413 w 9922465"/>
              <a:gd name="connsiteY180" fmla="*/ 1824114 h 1934496"/>
              <a:gd name="connsiteX181" fmla="*/ 1700604 w 9922465"/>
              <a:gd name="connsiteY181" fmla="*/ 1879305 h 1934496"/>
              <a:gd name="connsiteX182" fmla="*/ 1645413 w 9922465"/>
              <a:gd name="connsiteY182" fmla="*/ 1934496 h 1934496"/>
              <a:gd name="connsiteX183" fmla="*/ 1590220 w 9922465"/>
              <a:gd name="connsiteY183" fmla="*/ 1879305 h 1934496"/>
              <a:gd name="connsiteX184" fmla="*/ 1645413 w 9922465"/>
              <a:gd name="connsiteY184" fmla="*/ 1824114 h 1934496"/>
              <a:gd name="connsiteX185" fmla="*/ 1515120 w 9922465"/>
              <a:gd name="connsiteY185" fmla="*/ 1824114 h 1934496"/>
              <a:gd name="connsiteX186" fmla="*/ 1570311 w 9922465"/>
              <a:gd name="connsiteY186" fmla="*/ 1879305 h 1934496"/>
              <a:gd name="connsiteX187" fmla="*/ 1515120 w 9922465"/>
              <a:gd name="connsiteY187" fmla="*/ 1934496 h 1934496"/>
              <a:gd name="connsiteX188" fmla="*/ 1459927 w 9922465"/>
              <a:gd name="connsiteY188" fmla="*/ 1879305 h 1934496"/>
              <a:gd name="connsiteX189" fmla="*/ 1515120 w 9922465"/>
              <a:gd name="connsiteY189" fmla="*/ 1824114 h 1934496"/>
              <a:gd name="connsiteX190" fmla="*/ 1381486 w 9922465"/>
              <a:gd name="connsiteY190" fmla="*/ 1824114 h 1934496"/>
              <a:gd name="connsiteX191" fmla="*/ 1436678 w 9922465"/>
              <a:gd name="connsiteY191" fmla="*/ 1879305 h 1934496"/>
              <a:gd name="connsiteX192" fmla="*/ 1381486 w 9922465"/>
              <a:gd name="connsiteY192" fmla="*/ 1934496 h 1934496"/>
              <a:gd name="connsiteX193" fmla="*/ 1326294 w 9922465"/>
              <a:gd name="connsiteY193" fmla="*/ 1879305 h 1934496"/>
              <a:gd name="connsiteX194" fmla="*/ 1381486 w 9922465"/>
              <a:gd name="connsiteY194" fmla="*/ 1824114 h 1934496"/>
              <a:gd name="connsiteX195" fmla="*/ 1251193 w 9922465"/>
              <a:gd name="connsiteY195" fmla="*/ 1824114 h 1934496"/>
              <a:gd name="connsiteX196" fmla="*/ 1306386 w 9922465"/>
              <a:gd name="connsiteY196" fmla="*/ 1879305 h 1934496"/>
              <a:gd name="connsiteX197" fmla="*/ 1251193 w 9922465"/>
              <a:gd name="connsiteY197" fmla="*/ 1934496 h 1934496"/>
              <a:gd name="connsiteX198" fmla="*/ 1196001 w 9922465"/>
              <a:gd name="connsiteY198" fmla="*/ 1879305 h 1934496"/>
              <a:gd name="connsiteX199" fmla="*/ 1251193 w 9922465"/>
              <a:gd name="connsiteY199" fmla="*/ 1824114 h 1934496"/>
              <a:gd name="connsiteX200" fmla="*/ 4565336 w 9922465"/>
              <a:gd name="connsiteY200" fmla="*/ 1824106 h 1934496"/>
              <a:gd name="connsiteX201" fmla="*/ 4620528 w 9922465"/>
              <a:gd name="connsiteY201" fmla="*/ 1879297 h 1934496"/>
              <a:gd name="connsiteX202" fmla="*/ 4565336 w 9922465"/>
              <a:gd name="connsiteY202" fmla="*/ 1934488 h 1934496"/>
              <a:gd name="connsiteX203" fmla="*/ 4510144 w 9922465"/>
              <a:gd name="connsiteY203" fmla="*/ 1879297 h 1934496"/>
              <a:gd name="connsiteX204" fmla="*/ 4565336 w 9922465"/>
              <a:gd name="connsiteY204" fmla="*/ 1824106 h 1934496"/>
              <a:gd name="connsiteX205" fmla="*/ 4431689 w 9922465"/>
              <a:gd name="connsiteY205" fmla="*/ 1824098 h 1934496"/>
              <a:gd name="connsiteX206" fmla="*/ 4486881 w 9922465"/>
              <a:gd name="connsiteY206" fmla="*/ 1879289 h 1934496"/>
              <a:gd name="connsiteX207" fmla="*/ 4431689 w 9922465"/>
              <a:gd name="connsiteY207" fmla="*/ 1934480 h 1934496"/>
              <a:gd name="connsiteX208" fmla="*/ 4376497 w 9922465"/>
              <a:gd name="connsiteY208" fmla="*/ 1879289 h 1934496"/>
              <a:gd name="connsiteX209" fmla="*/ 4431689 w 9922465"/>
              <a:gd name="connsiteY209" fmla="*/ 1824098 h 1934496"/>
              <a:gd name="connsiteX210" fmla="*/ 8801537 w 9922465"/>
              <a:gd name="connsiteY210" fmla="*/ 1707182 h 1934496"/>
              <a:gd name="connsiteX211" fmla="*/ 8856729 w 9922465"/>
              <a:gd name="connsiteY211" fmla="*/ 1762373 h 1934496"/>
              <a:gd name="connsiteX212" fmla="*/ 8801537 w 9922465"/>
              <a:gd name="connsiteY212" fmla="*/ 1817564 h 1934496"/>
              <a:gd name="connsiteX213" fmla="*/ 8746345 w 9922465"/>
              <a:gd name="connsiteY213" fmla="*/ 1762373 h 1934496"/>
              <a:gd name="connsiteX214" fmla="*/ 8801537 w 9922465"/>
              <a:gd name="connsiteY214" fmla="*/ 1707182 h 1934496"/>
              <a:gd name="connsiteX215" fmla="*/ 8671243 w 9922465"/>
              <a:gd name="connsiteY215" fmla="*/ 1707182 h 1934496"/>
              <a:gd name="connsiteX216" fmla="*/ 8726435 w 9922465"/>
              <a:gd name="connsiteY216" fmla="*/ 1762373 h 1934496"/>
              <a:gd name="connsiteX217" fmla="*/ 8671243 w 9922465"/>
              <a:gd name="connsiteY217" fmla="*/ 1817564 h 1934496"/>
              <a:gd name="connsiteX218" fmla="*/ 8616051 w 9922465"/>
              <a:gd name="connsiteY218" fmla="*/ 1762373 h 1934496"/>
              <a:gd name="connsiteX219" fmla="*/ 8671243 w 9922465"/>
              <a:gd name="connsiteY219" fmla="*/ 1707182 h 1934496"/>
              <a:gd name="connsiteX220" fmla="*/ 8537609 w 9922465"/>
              <a:gd name="connsiteY220" fmla="*/ 1707182 h 1934496"/>
              <a:gd name="connsiteX221" fmla="*/ 8592801 w 9922465"/>
              <a:gd name="connsiteY221" fmla="*/ 1762373 h 1934496"/>
              <a:gd name="connsiteX222" fmla="*/ 8537609 w 9922465"/>
              <a:gd name="connsiteY222" fmla="*/ 1817564 h 1934496"/>
              <a:gd name="connsiteX223" fmla="*/ 8482417 w 9922465"/>
              <a:gd name="connsiteY223" fmla="*/ 1762373 h 1934496"/>
              <a:gd name="connsiteX224" fmla="*/ 8537609 w 9922465"/>
              <a:gd name="connsiteY224" fmla="*/ 1707182 h 1934496"/>
              <a:gd name="connsiteX225" fmla="*/ 8407318 w 9922465"/>
              <a:gd name="connsiteY225" fmla="*/ 1707182 h 1934496"/>
              <a:gd name="connsiteX226" fmla="*/ 8462510 w 9922465"/>
              <a:gd name="connsiteY226" fmla="*/ 1762373 h 1934496"/>
              <a:gd name="connsiteX227" fmla="*/ 8407318 w 9922465"/>
              <a:gd name="connsiteY227" fmla="*/ 1817564 h 1934496"/>
              <a:gd name="connsiteX228" fmla="*/ 8352126 w 9922465"/>
              <a:gd name="connsiteY228" fmla="*/ 1762373 h 1934496"/>
              <a:gd name="connsiteX229" fmla="*/ 8407318 w 9922465"/>
              <a:gd name="connsiteY229" fmla="*/ 1707182 h 1934496"/>
              <a:gd name="connsiteX230" fmla="*/ 8273682 w 9922465"/>
              <a:gd name="connsiteY230" fmla="*/ 1707182 h 1934496"/>
              <a:gd name="connsiteX231" fmla="*/ 8328874 w 9922465"/>
              <a:gd name="connsiteY231" fmla="*/ 1762373 h 1934496"/>
              <a:gd name="connsiteX232" fmla="*/ 8273682 w 9922465"/>
              <a:gd name="connsiteY232" fmla="*/ 1817564 h 1934496"/>
              <a:gd name="connsiteX233" fmla="*/ 8218490 w 9922465"/>
              <a:gd name="connsiteY233" fmla="*/ 1762373 h 1934496"/>
              <a:gd name="connsiteX234" fmla="*/ 8273682 w 9922465"/>
              <a:gd name="connsiteY234" fmla="*/ 1707182 h 1934496"/>
              <a:gd name="connsiteX235" fmla="*/ 8143386 w 9922465"/>
              <a:gd name="connsiteY235" fmla="*/ 1707182 h 1934496"/>
              <a:gd name="connsiteX236" fmla="*/ 8198578 w 9922465"/>
              <a:gd name="connsiteY236" fmla="*/ 1762373 h 1934496"/>
              <a:gd name="connsiteX237" fmla="*/ 8143386 w 9922465"/>
              <a:gd name="connsiteY237" fmla="*/ 1817564 h 1934496"/>
              <a:gd name="connsiteX238" fmla="*/ 8088194 w 9922465"/>
              <a:gd name="connsiteY238" fmla="*/ 1762373 h 1934496"/>
              <a:gd name="connsiteX239" fmla="*/ 8143386 w 9922465"/>
              <a:gd name="connsiteY239" fmla="*/ 1707182 h 1934496"/>
              <a:gd name="connsiteX240" fmla="*/ 8009752 w 9922465"/>
              <a:gd name="connsiteY240" fmla="*/ 1707182 h 1934496"/>
              <a:gd name="connsiteX241" fmla="*/ 8064944 w 9922465"/>
              <a:gd name="connsiteY241" fmla="*/ 1762373 h 1934496"/>
              <a:gd name="connsiteX242" fmla="*/ 8009752 w 9922465"/>
              <a:gd name="connsiteY242" fmla="*/ 1817564 h 1934496"/>
              <a:gd name="connsiteX243" fmla="*/ 7954560 w 9922465"/>
              <a:gd name="connsiteY243" fmla="*/ 1762373 h 1934496"/>
              <a:gd name="connsiteX244" fmla="*/ 8009752 w 9922465"/>
              <a:gd name="connsiteY244" fmla="*/ 1707182 h 1934496"/>
              <a:gd name="connsiteX245" fmla="*/ 7876117 w 9922465"/>
              <a:gd name="connsiteY245" fmla="*/ 1707182 h 1934496"/>
              <a:gd name="connsiteX246" fmla="*/ 7931309 w 9922465"/>
              <a:gd name="connsiteY246" fmla="*/ 1762373 h 1934496"/>
              <a:gd name="connsiteX247" fmla="*/ 7876117 w 9922465"/>
              <a:gd name="connsiteY247" fmla="*/ 1817564 h 1934496"/>
              <a:gd name="connsiteX248" fmla="*/ 7820925 w 9922465"/>
              <a:gd name="connsiteY248" fmla="*/ 1762373 h 1934496"/>
              <a:gd name="connsiteX249" fmla="*/ 7876117 w 9922465"/>
              <a:gd name="connsiteY249" fmla="*/ 1707182 h 1934496"/>
              <a:gd name="connsiteX250" fmla="*/ 7745824 w 9922465"/>
              <a:gd name="connsiteY250" fmla="*/ 1707182 h 1934496"/>
              <a:gd name="connsiteX251" fmla="*/ 7801016 w 9922465"/>
              <a:gd name="connsiteY251" fmla="*/ 1762373 h 1934496"/>
              <a:gd name="connsiteX252" fmla="*/ 7745824 w 9922465"/>
              <a:gd name="connsiteY252" fmla="*/ 1817564 h 1934496"/>
              <a:gd name="connsiteX253" fmla="*/ 7690632 w 9922465"/>
              <a:gd name="connsiteY253" fmla="*/ 1762373 h 1934496"/>
              <a:gd name="connsiteX254" fmla="*/ 7745824 w 9922465"/>
              <a:gd name="connsiteY254" fmla="*/ 1707182 h 1934496"/>
              <a:gd name="connsiteX255" fmla="*/ 7608849 w 9922465"/>
              <a:gd name="connsiteY255" fmla="*/ 1707182 h 1934496"/>
              <a:gd name="connsiteX256" fmla="*/ 7664041 w 9922465"/>
              <a:gd name="connsiteY256" fmla="*/ 1762373 h 1934496"/>
              <a:gd name="connsiteX257" fmla="*/ 7608849 w 9922465"/>
              <a:gd name="connsiteY257" fmla="*/ 1817564 h 1934496"/>
              <a:gd name="connsiteX258" fmla="*/ 7553657 w 9922465"/>
              <a:gd name="connsiteY258" fmla="*/ 1762373 h 1934496"/>
              <a:gd name="connsiteX259" fmla="*/ 7608849 w 9922465"/>
              <a:gd name="connsiteY259" fmla="*/ 1707182 h 1934496"/>
              <a:gd name="connsiteX260" fmla="*/ 7481895 w 9922465"/>
              <a:gd name="connsiteY260" fmla="*/ 1707182 h 1934496"/>
              <a:gd name="connsiteX261" fmla="*/ 7537087 w 9922465"/>
              <a:gd name="connsiteY261" fmla="*/ 1762373 h 1934496"/>
              <a:gd name="connsiteX262" fmla="*/ 7481895 w 9922465"/>
              <a:gd name="connsiteY262" fmla="*/ 1817564 h 1934496"/>
              <a:gd name="connsiteX263" fmla="*/ 7426703 w 9922465"/>
              <a:gd name="connsiteY263" fmla="*/ 1762373 h 1934496"/>
              <a:gd name="connsiteX264" fmla="*/ 7481895 w 9922465"/>
              <a:gd name="connsiteY264" fmla="*/ 1707182 h 1934496"/>
              <a:gd name="connsiteX265" fmla="*/ 7341579 w 9922465"/>
              <a:gd name="connsiteY265" fmla="*/ 1707182 h 1934496"/>
              <a:gd name="connsiteX266" fmla="*/ 7396771 w 9922465"/>
              <a:gd name="connsiteY266" fmla="*/ 1762373 h 1934496"/>
              <a:gd name="connsiteX267" fmla="*/ 7341579 w 9922465"/>
              <a:gd name="connsiteY267" fmla="*/ 1817564 h 1934496"/>
              <a:gd name="connsiteX268" fmla="*/ 7286387 w 9922465"/>
              <a:gd name="connsiteY268" fmla="*/ 1762373 h 1934496"/>
              <a:gd name="connsiteX269" fmla="*/ 7341579 w 9922465"/>
              <a:gd name="connsiteY269" fmla="*/ 1707182 h 1934496"/>
              <a:gd name="connsiteX270" fmla="*/ 7211286 w 9922465"/>
              <a:gd name="connsiteY270" fmla="*/ 1707182 h 1934496"/>
              <a:gd name="connsiteX271" fmla="*/ 7266478 w 9922465"/>
              <a:gd name="connsiteY271" fmla="*/ 1762373 h 1934496"/>
              <a:gd name="connsiteX272" fmla="*/ 7211286 w 9922465"/>
              <a:gd name="connsiteY272" fmla="*/ 1817564 h 1934496"/>
              <a:gd name="connsiteX273" fmla="*/ 7156094 w 9922465"/>
              <a:gd name="connsiteY273" fmla="*/ 1762373 h 1934496"/>
              <a:gd name="connsiteX274" fmla="*/ 7211286 w 9922465"/>
              <a:gd name="connsiteY274" fmla="*/ 1707182 h 1934496"/>
              <a:gd name="connsiteX275" fmla="*/ 7080993 w 9922465"/>
              <a:gd name="connsiteY275" fmla="*/ 1707182 h 1934496"/>
              <a:gd name="connsiteX276" fmla="*/ 7136185 w 9922465"/>
              <a:gd name="connsiteY276" fmla="*/ 1762373 h 1934496"/>
              <a:gd name="connsiteX277" fmla="*/ 7080993 w 9922465"/>
              <a:gd name="connsiteY277" fmla="*/ 1817564 h 1934496"/>
              <a:gd name="connsiteX278" fmla="*/ 7025801 w 9922465"/>
              <a:gd name="connsiteY278" fmla="*/ 1762373 h 1934496"/>
              <a:gd name="connsiteX279" fmla="*/ 7080993 w 9922465"/>
              <a:gd name="connsiteY279" fmla="*/ 1707182 h 1934496"/>
              <a:gd name="connsiteX280" fmla="*/ 6947357 w 9922465"/>
              <a:gd name="connsiteY280" fmla="*/ 1707182 h 1934496"/>
              <a:gd name="connsiteX281" fmla="*/ 7002549 w 9922465"/>
              <a:gd name="connsiteY281" fmla="*/ 1762373 h 1934496"/>
              <a:gd name="connsiteX282" fmla="*/ 6947357 w 9922465"/>
              <a:gd name="connsiteY282" fmla="*/ 1817564 h 1934496"/>
              <a:gd name="connsiteX283" fmla="*/ 6892165 w 9922465"/>
              <a:gd name="connsiteY283" fmla="*/ 1762373 h 1934496"/>
              <a:gd name="connsiteX284" fmla="*/ 6947357 w 9922465"/>
              <a:gd name="connsiteY284" fmla="*/ 1707182 h 1934496"/>
              <a:gd name="connsiteX285" fmla="*/ 6817063 w 9922465"/>
              <a:gd name="connsiteY285" fmla="*/ 1707182 h 1934496"/>
              <a:gd name="connsiteX286" fmla="*/ 6872255 w 9922465"/>
              <a:gd name="connsiteY286" fmla="*/ 1762373 h 1934496"/>
              <a:gd name="connsiteX287" fmla="*/ 6817063 w 9922465"/>
              <a:gd name="connsiteY287" fmla="*/ 1817564 h 1934496"/>
              <a:gd name="connsiteX288" fmla="*/ 6761871 w 9922465"/>
              <a:gd name="connsiteY288" fmla="*/ 1762373 h 1934496"/>
              <a:gd name="connsiteX289" fmla="*/ 6817063 w 9922465"/>
              <a:gd name="connsiteY289" fmla="*/ 1707182 h 1934496"/>
              <a:gd name="connsiteX290" fmla="*/ 6683431 w 9922465"/>
              <a:gd name="connsiteY290" fmla="*/ 1707182 h 1934496"/>
              <a:gd name="connsiteX291" fmla="*/ 6738623 w 9922465"/>
              <a:gd name="connsiteY291" fmla="*/ 1762373 h 1934496"/>
              <a:gd name="connsiteX292" fmla="*/ 6683431 w 9922465"/>
              <a:gd name="connsiteY292" fmla="*/ 1817564 h 1934496"/>
              <a:gd name="connsiteX293" fmla="*/ 6628239 w 9922465"/>
              <a:gd name="connsiteY293" fmla="*/ 1762373 h 1934496"/>
              <a:gd name="connsiteX294" fmla="*/ 6683431 w 9922465"/>
              <a:gd name="connsiteY294" fmla="*/ 1707182 h 1934496"/>
              <a:gd name="connsiteX295" fmla="*/ 6553137 w 9922465"/>
              <a:gd name="connsiteY295" fmla="*/ 1707182 h 1934496"/>
              <a:gd name="connsiteX296" fmla="*/ 6608329 w 9922465"/>
              <a:gd name="connsiteY296" fmla="*/ 1762373 h 1934496"/>
              <a:gd name="connsiteX297" fmla="*/ 6553137 w 9922465"/>
              <a:gd name="connsiteY297" fmla="*/ 1817564 h 1934496"/>
              <a:gd name="connsiteX298" fmla="*/ 6497945 w 9922465"/>
              <a:gd name="connsiteY298" fmla="*/ 1762373 h 1934496"/>
              <a:gd name="connsiteX299" fmla="*/ 6553137 w 9922465"/>
              <a:gd name="connsiteY299" fmla="*/ 1707182 h 1934496"/>
              <a:gd name="connsiteX300" fmla="*/ 6419502 w 9922465"/>
              <a:gd name="connsiteY300" fmla="*/ 1707182 h 1934496"/>
              <a:gd name="connsiteX301" fmla="*/ 6474694 w 9922465"/>
              <a:gd name="connsiteY301" fmla="*/ 1762373 h 1934496"/>
              <a:gd name="connsiteX302" fmla="*/ 6419502 w 9922465"/>
              <a:gd name="connsiteY302" fmla="*/ 1817564 h 1934496"/>
              <a:gd name="connsiteX303" fmla="*/ 6364310 w 9922465"/>
              <a:gd name="connsiteY303" fmla="*/ 1762373 h 1934496"/>
              <a:gd name="connsiteX304" fmla="*/ 6419502 w 9922465"/>
              <a:gd name="connsiteY304" fmla="*/ 1707182 h 1934496"/>
              <a:gd name="connsiteX305" fmla="*/ 6289207 w 9922465"/>
              <a:gd name="connsiteY305" fmla="*/ 1707182 h 1934496"/>
              <a:gd name="connsiteX306" fmla="*/ 6344399 w 9922465"/>
              <a:gd name="connsiteY306" fmla="*/ 1762373 h 1934496"/>
              <a:gd name="connsiteX307" fmla="*/ 6289207 w 9922465"/>
              <a:gd name="connsiteY307" fmla="*/ 1817564 h 1934496"/>
              <a:gd name="connsiteX308" fmla="*/ 6234015 w 9922465"/>
              <a:gd name="connsiteY308" fmla="*/ 1762373 h 1934496"/>
              <a:gd name="connsiteX309" fmla="*/ 6289207 w 9922465"/>
              <a:gd name="connsiteY309" fmla="*/ 1707182 h 1934496"/>
              <a:gd name="connsiteX310" fmla="*/ 6155572 w 9922465"/>
              <a:gd name="connsiteY310" fmla="*/ 1707182 h 1934496"/>
              <a:gd name="connsiteX311" fmla="*/ 6210764 w 9922465"/>
              <a:gd name="connsiteY311" fmla="*/ 1762373 h 1934496"/>
              <a:gd name="connsiteX312" fmla="*/ 6155572 w 9922465"/>
              <a:gd name="connsiteY312" fmla="*/ 1817564 h 1934496"/>
              <a:gd name="connsiteX313" fmla="*/ 6100380 w 9922465"/>
              <a:gd name="connsiteY313" fmla="*/ 1762373 h 1934496"/>
              <a:gd name="connsiteX314" fmla="*/ 6155572 w 9922465"/>
              <a:gd name="connsiteY314" fmla="*/ 1707182 h 1934496"/>
              <a:gd name="connsiteX315" fmla="*/ 6021938 w 9922465"/>
              <a:gd name="connsiteY315" fmla="*/ 1707182 h 1934496"/>
              <a:gd name="connsiteX316" fmla="*/ 6077130 w 9922465"/>
              <a:gd name="connsiteY316" fmla="*/ 1762373 h 1934496"/>
              <a:gd name="connsiteX317" fmla="*/ 6021938 w 9922465"/>
              <a:gd name="connsiteY317" fmla="*/ 1817564 h 1934496"/>
              <a:gd name="connsiteX318" fmla="*/ 5966746 w 9922465"/>
              <a:gd name="connsiteY318" fmla="*/ 1762373 h 1934496"/>
              <a:gd name="connsiteX319" fmla="*/ 6021938 w 9922465"/>
              <a:gd name="connsiteY319" fmla="*/ 1707182 h 1934496"/>
              <a:gd name="connsiteX320" fmla="*/ 5884964 w 9922465"/>
              <a:gd name="connsiteY320" fmla="*/ 1707182 h 1934496"/>
              <a:gd name="connsiteX321" fmla="*/ 5940156 w 9922465"/>
              <a:gd name="connsiteY321" fmla="*/ 1762373 h 1934496"/>
              <a:gd name="connsiteX322" fmla="*/ 5884964 w 9922465"/>
              <a:gd name="connsiteY322" fmla="*/ 1817564 h 1934496"/>
              <a:gd name="connsiteX323" fmla="*/ 5829772 w 9922465"/>
              <a:gd name="connsiteY323" fmla="*/ 1762373 h 1934496"/>
              <a:gd name="connsiteX324" fmla="*/ 5884964 w 9922465"/>
              <a:gd name="connsiteY324" fmla="*/ 1707182 h 1934496"/>
              <a:gd name="connsiteX325" fmla="*/ 5754670 w 9922465"/>
              <a:gd name="connsiteY325" fmla="*/ 1707182 h 1934496"/>
              <a:gd name="connsiteX326" fmla="*/ 5809862 w 9922465"/>
              <a:gd name="connsiteY326" fmla="*/ 1762373 h 1934496"/>
              <a:gd name="connsiteX327" fmla="*/ 5754670 w 9922465"/>
              <a:gd name="connsiteY327" fmla="*/ 1817564 h 1934496"/>
              <a:gd name="connsiteX328" fmla="*/ 5699478 w 9922465"/>
              <a:gd name="connsiteY328" fmla="*/ 1762373 h 1934496"/>
              <a:gd name="connsiteX329" fmla="*/ 5754670 w 9922465"/>
              <a:gd name="connsiteY329" fmla="*/ 1707182 h 1934496"/>
              <a:gd name="connsiteX330" fmla="*/ 5621035 w 9922465"/>
              <a:gd name="connsiteY330" fmla="*/ 1707182 h 1934496"/>
              <a:gd name="connsiteX331" fmla="*/ 5676227 w 9922465"/>
              <a:gd name="connsiteY331" fmla="*/ 1762373 h 1934496"/>
              <a:gd name="connsiteX332" fmla="*/ 5621035 w 9922465"/>
              <a:gd name="connsiteY332" fmla="*/ 1817564 h 1934496"/>
              <a:gd name="connsiteX333" fmla="*/ 5565843 w 9922465"/>
              <a:gd name="connsiteY333" fmla="*/ 1762373 h 1934496"/>
              <a:gd name="connsiteX334" fmla="*/ 5621035 w 9922465"/>
              <a:gd name="connsiteY334" fmla="*/ 1707182 h 1934496"/>
              <a:gd name="connsiteX335" fmla="*/ 5487399 w 9922465"/>
              <a:gd name="connsiteY335" fmla="*/ 1707182 h 1934496"/>
              <a:gd name="connsiteX336" fmla="*/ 5542591 w 9922465"/>
              <a:gd name="connsiteY336" fmla="*/ 1762373 h 1934496"/>
              <a:gd name="connsiteX337" fmla="*/ 5487399 w 9922465"/>
              <a:gd name="connsiteY337" fmla="*/ 1817564 h 1934496"/>
              <a:gd name="connsiteX338" fmla="*/ 5432207 w 9922465"/>
              <a:gd name="connsiteY338" fmla="*/ 1762373 h 1934496"/>
              <a:gd name="connsiteX339" fmla="*/ 5487399 w 9922465"/>
              <a:gd name="connsiteY339" fmla="*/ 1707182 h 1934496"/>
              <a:gd name="connsiteX340" fmla="*/ 5357105 w 9922465"/>
              <a:gd name="connsiteY340" fmla="*/ 1707182 h 1934496"/>
              <a:gd name="connsiteX341" fmla="*/ 5412297 w 9922465"/>
              <a:gd name="connsiteY341" fmla="*/ 1762373 h 1934496"/>
              <a:gd name="connsiteX342" fmla="*/ 5357105 w 9922465"/>
              <a:gd name="connsiteY342" fmla="*/ 1817564 h 1934496"/>
              <a:gd name="connsiteX343" fmla="*/ 5301913 w 9922465"/>
              <a:gd name="connsiteY343" fmla="*/ 1762373 h 1934496"/>
              <a:gd name="connsiteX344" fmla="*/ 5357105 w 9922465"/>
              <a:gd name="connsiteY344" fmla="*/ 1707182 h 1934496"/>
              <a:gd name="connsiteX345" fmla="*/ 5223473 w 9922465"/>
              <a:gd name="connsiteY345" fmla="*/ 1707182 h 1934496"/>
              <a:gd name="connsiteX346" fmla="*/ 5278665 w 9922465"/>
              <a:gd name="connsiteY346" fmla="*/ 1762373 h 1934496"/>
              <a:gd name="connsiteX347" fmla="*/ 5223473 w 9922465"/>
              <a:gd name="connsiteY347" fmla="*/ 1817564 h 1934496"/>
              <a:gd name="connsiteX348" fmla="*/ 5168281 w 9922465"/>
              <a:gd name="connsiteY348" fmla="*/ 1762373 h 1934496"/>
              <a:gd name="connsiteX349" fmla="*/ 5223473 w 9922465"/>
              <a:gd name="connsiteY349" fmla="*/ 1707182 h 1934496"/>
              <a:gd name="connsiteX350" fmla="*/ 5093178 w 9922465"/>
              <a:gd name="connsiteY350" fmla="*/ 1707182 h 1934496"/>
              <a:gd name="connsiteX351" fmla="*/ 5148370 w 9922465"/>
              <a:gd name="connsiteY351" fmla="*/ 1762373 h 1934496"/>
              <a:gd name="connsiteX352" fmla="*/ 5093178 w 9922465"/>
              <a:gd name="connsiteY352" fmla="*/ 1817564 h 1934496"/>
              <a:gd name="connsiteX353" fmla="*/ 5037986 w 9922465"/>
              <a:gd name="connsiteY353" fmla="*/ 1762373 h 1934496"/>
              <a:gd name="connsiteX354" fmla="*/ 5093178 w 9922465"/>
              <a:gd name="connsiteY354" fmla="*/ 1707182 h 1934496"/>
              <a:gd name="connsiteX355" fmla="*/ 4959543 w 9922465"/>
              <a:gd name="connsiteY355" fmla="*/ 1707182 h 1934496"/>
              <a:gd name="connsiteX356" fmla="*/ 5014735 w 9922465"/>
              <a:gd name="connsiteY356" fmla="*/ 1762373 h 1934496"/>
              <a:gd name="connsiteX357" fmla="*/ 4959543 w 9922465"/>
              <a:gd name="connsiteY357" fmla="*/ 1817564 h 1934496"/>
              <a:gd name="connsiteX358" fmla="*/ 4904351 w 9922465"/>
              <a:gd name="connsiteY358" fmla="*/ 1762373 h 1934496"/>
              <a:gd name="connsiteX359" fmla="*/ 4959543 w 9922465"/>
              <a:gd name="connsiteY359" fmla="*/ 1707182 h 1934496"/>
              <a:gd name="connsiteX360" fmla="*/ 4829251 w 9922465"/>
              <a:gd name="connsiteY360" fmla="*/ 1707182 h 1934496"/>
              <a:gd name="connsiteX361" fmla="*/ 4884443 w 9922465"/>
              <a:gd name="connsiteY361" fmla="*/ 1762373 h 1934496"/>
              <a:gd name="connsiteX362" fmla="*/ 4829251 w 9922465"/>
              <a:gd name="connsiteY362" fmla="*/ 1817564 h 1934496"/>
              <a:gd name="connsiteX363" fmla="*/ 4774059 w 9922465"/>
              <a:gd name="connsiteY363" fmla="*/ 1762373 h 1934496"/>
              <a:gd name="connsiteX364" fmla="*/ 4829251 w 9922465"/>
              <a:gd name="connsiteY364" fmla="*/ 1707182 h 1934496"/>
              <a:gd name="connsiteX365" fmla="*/ 4695613 w 9922465"/>
              <a:gd name="connsiteY365" fmla="*/ 1707182 h 1934496"/>
              <a:gd name="connsiteX366" fmla="*/ 4750805 w 9922465"/>
              <a:gd name="connsiteY366" fmla="*/ 1762373 h 1934496"/>
              <a:gd name="connsiteX367" fmla="*/ 4695613 w 9922465"/>
              <a:gd name="connsiteY367" fmla="*/ 1817564 h 1934496"/>
              <a:gd name="connsiteX368" fmla="*/ 4640421 w 9922465"/>
              <a:gd name="connsiteY368" fmla="*/ 1762373 h 1934496"/>
              <a:gd name="connsiteX369" fmla="*/ 4695613 w 9922465"/>
              <a:gd name="connsiteY369" fmla="*/ 1707182 h 1934496"/>
              <a:gd name="connsiteX370" fmla="*/ 3098681 w 9922465"/>
              <a:gd name="connsiteY370" fmla="*/ 1707182 h 1934496"/>
              <a:gd name="connsiteX371" fmla="*/ 3153873 w 9922465"/>
              <a:gd name="connsiteY371" fmla="*/ 1762373 h 1934496"/>
              <a:gd name="connsiteX372" fmla="*/ 3098681 w 9922465"/>
              <a:gd name="connsiteY372" fmla="*/ 1817564 h 1934496"/>
              <a:gd name="connsiteX373" fmla="*/ 3043489 w 9922465"/>
              <a:gd name="connsiteY373" fmla="*/ 1762373 h 1934496"/>
              <a:gd name="connsiteX374" fmla="*/ 3098681 w 9922465"/>
              <a:gd name="connsiteY374" fmla="*/ 1707182 h 1934496"/>
              <a:gd name="connsiteX375" fmla="*/ 2971729 w 9922465"/>
              <a:gd name="connsiteY375" fmla="*/ 1707182 h 1934496"/>
              <a:gd name="connsiteX376" fmla="*/ 3026921 w 9922465"/>
              <a:gd name="connsiteY376" fmla="*/ 1762373 h 1934496"/>
              <a:gd name="connsiteX377" fmla="*/ 2971729 w 9922465"/>
              <a:gd name="connsiteY377" fmla="*/ 1817564 h 1934496"/>
              <a:gd name="connsiteX378" fmla="*/ 2916537 w 9922465"/>
              <a:gd name="connsiteY378" fmla="*/ 1762373 h 1934496"/>
              <a:gd name="connsiteX379" fmla="*/ 2971729 w 9922465"/>
              <a:gd name="connsiteY379" fmla="*/ 1707182 h 1934496"/>
              <a:gd name="connsiteX380" fmla="*/ 2834772 w 9922465"/>
              <a:gd name="connsiteY380" fmla="*/ 1707182 h 1934496"/>
              <a:gd name="connsiteX381" fmla="*/ 2889964 w 9922465"/>
              <a:gd name="connsiteY381" fmla="*/ 1762373 h 1934496"/>
              <a:gd name="connsiteX382" fmla="*/ 2834772 w 9922465"/>
              <a:gd name="connsiteY382" fmla="*/ 1817564 h 1934496"/>
              <a:gd name="connsiteX383" fmla="*/ 2779580 w 9922465"/>
              <a:gd name="connsiteY383" fmla="*/ 1762373 h 1934496"/>
              <a:gd name="connsiteX384" fmla="*/ 2834772 w 9922465"/>
              <a:gd name="connsiteY384" fmla="*/ 1707182 h 1934496"/>
              <a:gd name="connsiteX385" fmla="*/ 2707817 w 9922465"/>
              <a:gd name="connsiteY385" fmla="*/ 1707182 h 1934496"/>
              <a:gd name="connsiteX386" fmla="*/ 2763009 w 9922465"/>
              <a:gd name="connsiteY386" fmla="*/ 1762373 h 1934496"/>
              <a:gd name="connsiteX387" fmla="*/ 2707817 w 9922465"/>
              <a:gd name="connsiteY387" fmla="*/ 1817564 h 1934496"/>
              <a:gd name="connsiteX388" fmla="*/ 2652625 w 9922465"/>
              <a:gd name="connsiteY388" fmla="*/ 1762373 h 1934496"/>
              <a:gd name="connsiteX389" fmla="*/ 2707817 w 9922465"/>
              <a:gd name="connsiteY389" fmla="*/ 1707182 h 1934496"/>
              <a:gd name="connsiteX390" fmla="*/ 2570843 w 9922465"/>
              <a:gd name="connsiteY390" fmla="*/ 1707182 h 1934496"/>
              <a:gd name="connsiteX391" fmla="*/ 2626036 w 9922465"/>
              <a:gd name="connsiteY391" fmla="*/ 1762373 h 1934496"/>
              <a:gd name="connsiteX392" fmla="*/ 2570843 w 9922465"/>
              <a:gd name="connsiteY392" fmla="*/ 1817564 h 1934496"/>
              <a:gd name="connsiteX393" fmla="*/ 2515651 w 9922465"/>
              <a:gd name="connsiteY393" fmla="*/ 1762373 h 1934496"/>
              <a:gd name="connsiteX394" fmla="*/ 2570843 w 9922465"/>
              <a:gd name="connsiteY394" fmla="*/ 1707182 h 1934496"/>
              <a:gd name="connsiteX395" fmla="*/ 2437207 w 9922465"/>
              <a:gd name="connsiteY395" fmla="*/ 1707182 h 1934496"/>
              <a:gd name="connsiteX396" fmla="*/ 2492398 w 9922465"/>
              <a:gd name="connsiteY396" fmla="*/ 1762373 h 1934496"/>
              <a:gd name="connsiteX397" fmla="*/ 2437207 w 9922465"/>
              <a:gd name="connsiteY397" fmla="*/ 1817564 h 1934496"/>
              <a:gd name="connsiteX398" fmla="*/ 2382015 w 9922465"/>
              <a:gd name="connsiteY398" fmla="*/ 1762373 h 1934496"/>
              <a:gd name="connsiteX399" fmla="*/ 2437207 w 9922465"/>
              <a:gd name="connsiteY399" fmla="*/ 1707182 h 1934496"/>
              <a:gd name="connsiteX400" fmla="*/ 2303575 w 9922465"/>
              <a:gd name="connsiteY400" fmla="*/ 1707182 h 1934496"/>
              <a:gd name="connsiteX401" fmla="*/ 2358767 w 9922465"/>
              <a:gd name="connsiteY401" fmla="*/ 1762373 h 1934496"/>
              <a:gd name="connsiteX402" fmla="*/ 2303575 w 9922465"/>
              <a:gd name="connsiteY402" fmla="*/ 1817564 h 1934496"/>
              <a:gd name="connsiteX403" fmla="*/ 2248383 w 9922465"/>
              <a:gd name="connsiteY403" fmla="*/ 1762373 h 1934496"/>
              <a:gd name="connsiteX404" fmla="*/ 2303575 w 9922465"/>
              <a:gd name="connsiteY404" fmla="*/ 1707182 h 1934496"/>
              <a:gd name="connsiteX405" fmla="*/ 2173282 w 9922465"/>
              <a:gd name="connsiteY405" fmla="*/ 1707182 h 1934496"/>
              <a:gd name="connsiteX406" fmla="*/ 2228474 w 9922465"/>
              <a:gd name="connsiteY406" fmla="*/ 1762373 h 1934496"/>
              <a:gd name="connsiteX407" fmla="*/ 2173282 w 9922465"/>
              <a:gd name="connsiteY407" fmla="*/ 1817564 h 1934496"/>
              <a:gd name="connsiteX408" fmla="*/ 2118090 w 9922465"/>
              <a:gd name="connsiteY408" fmla="*/ 1762373 h 1934496"/>
              <a:gd name="connsiteX409" fmla="*/ 2173282 w 9922465"/>
              <a:gd name="connsiteY409" fmla="*/ 1707182 h 1934496"/>
              <a:gd name="connsiteX410" fmla="*/ 2039648 w 9922465"/>
              <a:gd name="connsiteY410" fmla="*/ 1707182 h 1934496"/>
              <a:gd name="connsiteX411" fmla="*/ 2094840 w 9922465"/>
              <a:gd name="connsiteY411" fmla="*/ 1762373 h 1934496"/>
              <a:gd name="connsiteX412" fmla="*/ 2039648 w 9922465"/>
              <a:gd name="connsiteY412" fmla="*/ 1817564 h 1934496"/>
              <a:gd name="connsiteX413" fmla="*/ 1984455 w 9922465"/>
              <a:gd name="connsiteY413" fmla="*/ 1762373 h 1934496"/>
              <a:gd name="connsiteX414" fmla="*/ 2039648 w 9922465"/>
              <a:gd name="connsiteY414" fmla="*/ 1707182 h 1934496"/>
              <a:gd name="connsiteX415" fmla="*/ 1909353 w 9922465"/>
              <a:gd name="connsiteY415" fmla="*/ 1707182 h 1934496"/>
              <a:gd name="connsiteX416" fmla="*/ 1964545 w 9922465"/>
              <a:gd name="connsiteY416" fmla="*/ 1762373 h 1934496"/>
              <a:gd name="connsiteX417" fmla="*/ 1909353 w 9922465"/>
              <a:gd name="connsiteY417" fmla="*/ 1817564 h 1934496"/>
              <a:gd name="connsiteX418" fmla="*/ 1854161 w 9922465"/>
              <a:gd name="connsiteY418" fmla="*/ 1762373 h 1934496"/>
              <a:gd name="connsiteX419" fmla="*/ 1909353 w 9922465"/>
              <a:gd name="connsiteY419" fmla="*/ 1707182 h 1934496"/>
              <a:gd name="connsiteX420" fmla="*/ 1779058 w 9922465"/>
              <a:gd name="connsiteY420" fmla="*/ 1707182 h 1934496"/>
              <a:gd name="connsiteX421" fmla="*/ 1834251 w 9922465"/>
              <a:gd name="connsiteY421" fmla="*/ 1762373 h 1934496"/>
              <a:gd name="connsiteX422" fmla="*/ 1779058 w 9922465"/>
              <a:gd name="connsiteY422" fmla="*/ 1817564 h 1934496"/>
              <a:gd name="connsiteX423" fmla="*/ 1723867 w 9922465"/>
              <a:gd name="connsiteY423" fmla="*/ 1762373 h 1934496"/>
              <a:gd name="connsiteX424" fmla="*/ 1779058 w 9922465"/>
              <a:gd name="connsiteY424" fmla="*/ 1707182 h 1934496"/>
              <a:gd name="connsiteX425" fmla="*/ 1645422 w 9922465"/>
              <a:gd name="connsiteY425" fmla="*/ 1707182 h 1934496"/>
              <a:gd name="connsiteX426" fmla="*/ 1700617 w 9922465"/>
              <a:gd name="connsiteY426" fmla="*/ 1762373 h 1934496"/>
              <a:gd name="connsiteX427" fmla="*/ 1645422 w 9922465"/>
              <a:gd name="connsiteY427" fmla="*/ 1817564 h 1934496"/>
              <a:gd name="connsiteX428" fmla="*/ 1590230 w 9922465"/>
              <a:gd name="connsiteY428" fmla="*/ 1762373 h 1934496"/>
              <a:gd name="connsiteX429" fmla="*/ 1645422 w 9922465"/>
              <a:gd name="connsiteY429" fmla="*/ 1707182 h 1934496"/>
              <a:gd name="connsiteX430" fmla="*/ 1515130 w 9922465"/>
              <a:gd name="connsiteY430" fmla="*/ 1707182 h 1934496"/>
              <a:gd name="connsiteX431" fmla="*/ 1570322 w 9922465"/>
              <a:gd name="connsiteY431" fmla="*/ 1762373 h 1934496"/>
              <a:gd name="connsiteX432" fmla="*/ 1515130 w 9922465"/>
              <a:gd name="connsiteY432" fmla="*/ 1817564 h 1934496"/>
              <a:gd name="connsiteX433" fmla="*/ 1459938 w 9922465"/>
              <a:gd name="connsiteY433" fmla="*/ 1762373 h 1934496"/>
              <a:gd name="connsiteX434" fmla="*/ 1515130 w 9922465"/>
              <a:gd name="connsiteY434" fmla="*/ 1707182 h 1934496"/>
              <a:gd name="connsiteX435" fmla="*/ 1381494 w 9922465"/>
              <a:gd name="connsiteY435" fmla="*/ 1707182 h 1934496"/>
              <a:gd name="connsiteX436" fmla="*/ 1436688 w 9922465"/>
              <a:gd name="connsiteY436" fmla="*/ 1762373 h 1934496"/>
              <a:gd name="connsiteX437" fmla="*/ 1381494 w 9922465"/>
              <a:gd name="connsiteY437" fmla="*/ 1817564 h 1934496"/>
              <a:gd name="connsiteX438" fmla="*/ 1326303 w 9922465"/>
              <a:gd name="connsiteY438" fmla="*/ 1762373 h 1934496"/>
              <a:gd name="connsiteX439" fmla="*/ 1381494 w 9922465"/>
              <a:gd name="connsiteY439" fmla="*/ 1707182 h 1934496"/>
              <a:gd name="connsiteX440" fmla="*/ 1251201 w 9922465"/>
              <a:gd name="connsiteY440" fmla="*/ 1707182 h 1934496"/>
              <a:gd name="connsiteX441" fmla="*/ 1306393 w 9922465"/>
              <a:gd name="connsiteY441" fmla="*/ 1762373 h 1934496"/>
              <a:gd name="connsiteX442" fmla="*/ 1251201 w 9922465"/>
              <a:gd name="connsiteY442" fmla="*/ 1817564 h 1934496"/>
              <a:gd name="connsiteX443" fmla="*/ 1196010 w 9922465"/>
              <a:gd name="connsiteY443" fmla="*/ 1762373 h 1934496"/>
              <a:gd name="connsiteX444" fmla="*/ 1251201 w 9922465"/>
              <a:gd name="connsiteY444" fmla="*/ 1707182 h 1934496"/>
              <a:gd name="connsiteX445" fmla="*/ 1909361 w 9922465"/>
              <a:gd name="connsiteY445" fmla="*/ 1580232 h 1934496"/>
              <a:gd name="connsiteX446" fmla="*/ 1964554 w 9922465"/>
              <a:gd name="connsiteY446" fmla="*/ 1635423 h 1934496"/>
              <a:gd name="connsiteX447" fmla="*/ 1909361 w 9922465"/>
              <a:gd name="connsiteY447" fmla="*/ 1690614 h 1934496"/>
              <a:gd name="connsiteX448" fmla="*/ 1854168 w 9922465"/>
              <a:gd name="connsiteY448" fmla="*/ 1635423 h 1934496"/>
              <a:gd name="connsiteX449" fmla="*/ 1909361 w 9922465"/>
              <a:gd name="connsiteY449" fmla="*/ 1580232 h 1934496"/>
              <a:gd name="connsiteX450" fmla="*/ 1779065 w 9922465"/>
              <a:gd name="connsiteY450" fmla="*/ 1580232 h 1934496"/>
              <a:gd name="connsiteX451" fmla="*/ 1834257 w 9922465"/>
              <a:gd name="connsiteY451" fmla="*/ 1635423 h 1934496"/>
              <a:gd name="connsiteX452" fmla="*/ 1779065 w 9922465"/>
              <a:gd name="connsiteY452" fmla="*/ 1690614 h 1934496"/>
              <a:gd name="connsiteX453" fmla="*/ 1723872 w 9922465"/>
              <a:gd name="connsiteY453" fmla="*/ 1635423 h 1934496"/>
              <a:gd name="connsiteX454" fmla="*/ 1779065 w 9922465"/>
              <a:gd name="connsiteY454" fmla="*/ 1580232 h 1934496"/>
              <a:gd name="connsiteX455" fmla="*/ 1645431 w 9922465"/>
              <a:gd name="connsiteY455" fmla="*/ 1580232 h 1934496"/>
              <a:gd name="connsiteX456" fmla="*/ 1700623 w 9922465"/>
              <a:gd name="connsiteY456" fmla="*/ 1635423 h 1934496"/>
              <a:gd name="connsiteX457" fmla="*/ 1645431 w 9922465"/>
              <a:gd name="connsiteY457" fmla="*/ 1690614 h 1934496"/>
              <a:gd name="connsiteX458" fmla="*/ 1590238 w 9922465"/>
              <a:gd name="connsiteY458" fmla="*/ 1635423 h 1934496"/>
              <a:gd name="connsiteX459" fmla="*/ 1645431 w 9922465"/>
              <a:gd name="connsiteY459" fmla="*/ 1580232 h 1934496"/>
              <a:gd name="connsiteX460" fmla="*/ 1515140 w 9922465"/>
              <a:gd name="connsiteY460" fmla="*/ 1580232 h 1934496"/>
              <a:gd name="connsiteX461" fmla="*/ 1570329 w 9922465"/>
              <a:gd name="connsiteY461" fmla="*/ 1635423 h 1934496"/>
              <a:gd name="connsiteX462" fmla="*/ 1515140 w 9922465"/>
              <a:gd name="connsiteY462" fmla="*/ 1690614 h 1934496"/>
              <a:gd name="connsiteX463" fmla="*/ 1459945 w 9922465"/>
              <a:gd name="connsiteY463" fmla="*/ 1635423 h 1934496"/>
              <a:gd name="connsiteX464" fmla="*/ 1515140 w 9922465"/>
              <a:gd name="connsiteY464" fmla="*/ 1580232 h 1934496"/>
              <a:gd name="connsiteX465" fmla="*/ 1381504 w 9922465"/>
              <a:gd name="connsiteY465" fmla="*/ 1580232 h 1934496"/>
              <a:gd name="connsiteX466" fmla="*/ 1436697 w 9922465"/>
              <a:gd name="connsiteY466" fmla="*/ 1635423 h 1934496"/>
              <a:gd name="connsiteX467" fmla="*/ 1381504 w 9922465"/>
              <a:gd name="connsiteY467" fmla="*/ 1690614 h 1934496"/>
              <a:gd name="connsiteX468" fmla="*/ 1326312 w 9922465"/>
              <a:gd name="connsiteY468" fmla="*/ 1635423 h 1934496"/>
              <a:gd name="connsiteX469" fmla="*/ 1381504 w 9922465"/>
              <a:gd name="connsiteY469" fmla="*/ 1580232 h 1934496"/>
              <a:gd name="connsiteX470" fmla="*/ 1251210 w 9922465"/>
              <a:gd name="connsiteY470" fmla="*/ 1580232 h 1934496"/>
              <a:gd name="connsiteX471" fmla="*/ 1306401 w 9922465"/>
              <a:gd name="connsiteY471" fmla="*/ 1635423 h 1934496"/>
              <a:gd name="connsiteX472" fmla="*/ 1251210 w 9922465"/>
              <a:gd name="connsiteY472" fmla="*/ 1690614 h 1934496"/>
              <a:gd name="connsiteX473" fmla="*/ 1196016 w 9922465"/>
              <a:gd name="connsiteY473" fmla="*/ 1635423 h 1934496"/>
              <a:gd name="connsiteX474" fmla="*/ 1251210 w 9922465"/>
              <a:gd name="connsiteY474" fmla="*/ 1580232 h 1934496"/>
              <a:gd name="connsiteX475" fmla="*/ 9068806 w 9922465"/>
              <a:gd name="connsiteY475" fmla="*/ 1580228 h 1934496"/>
              <a:gd name="connsiteX476" fmla="*/ 9123998 w 9922465"/>
              <a:gd name="connsiteY476" fmla="*/ 1635419 h 1934496"/>
              <a:gd name="connsiteX477" fmla="*/ 9068806 w 9922465"/>
              <a:gd name="connsiteY477" fmla="*/ 1690610 h 1934496"/>
              <a:gd name="connsiteX478" fmla="*/ 9013614 w 9922465"/>
              <a:gd name="connsiteY478" fmla="*/ 1635419 h 1934496"/>
              <a:gd name="connsiteX479" fmla="*/ 9068806 w 9922465"/>
              <a:gd name="connsiteY479" fmla="*/ 1580228 h 1934496"/>
              <a:gd name="connsiteX480" fmla="*/ 8671243 w 9922465"/>
              <a:gd name="connsiteY480" fmla="*/ 1580228 h 1934496"/>
              <a:gd name="connsiteX481" fmla="*/ 8726435 w 9922465"/>
              <a:gd name="connsiteY481" fmla="*/ 1635419 h 1934496"/>
              <a:gd name="connsiteX482" fmla="*/ 8671243 w 9922465"/>
              <a:gd name="connsiteY482" fmla="*/ 1690610 h 1934496"/>
              <a:gd name="connsiteX483" fmla="*/ 8616051 w 9922465"/>
              <a:gd name="connsiteY483" fmla="*/ 1635419 h 1934496"/>
              <a:gd name="connsiteX484" fmla="*/ 8671243 w 9922465"/>
              <a:gd name="connsiteY484" fmla="*/ 1580228 h 1934496"/>
              <a:gd name="connsiteX485" fmla="*/ 8537609 w 9922465"/>
              <a:gd name="connsiteY485" fmla="*/ 1580228 h 1934496"/>
              <a:gd name="connsiteX486" fmla="*/ 8592801 w 9922465"/>
              <a:gd name="connsiteY486" fmla="*/ 1635419 h 1934496"/>
              <a:gd name="connsiteX487" fmla="*/ 8537609 w 9922465"/>
              <a:gd name="connsiteY487" fmla="*/ 1690610 h 1934496"/>
              <a:gd name="connsiteX488" fmla="*/ 8482417 w 9922465"/>
              <a:gd name="connsiteY488" fmla="*/ 1635419 h 1934496"/>
              <a:gd name="connsiteX489" fmla="*/ 8537609 w 9922465"/>
              <a:gd name="connsiteY489" fmla="*/ 1580228 h 1934496"/>
              <a:gd name="connsiteX490" fmla="*/ 8407318 w 9922465"/>
              <a:gd name="connsiteY490" fmla="*/ 1580228 h 1934496"/>
              <a:gd name="connsiteX491" fmla="*/ 8462510 w 9922465"/>
              <a:gd name="connsiteY491" fmla="*/ 1635419 h 1934496"/>
              <a:gd name="connsiteX492" fmla="*/ 8407318 w 9922465"/>
              <a:gd name="connsiteY492" fmla="*/ 1690610 h 1934496"/>
              <a:gd name="connsiteX493" fmla="*/ 8352126 w 9922465"/>
              <a:gd name="connsiteY493" fmla="*/ 1635419 h 1934496"/>
              <a:gd name="connsiteX494" fmla="*/ 8407318 w 9922465"/>
              <a:gd name="connsiteY494" fmla="*/ 1580228 h 1934496"/>
              <a:gd name="connsiteX495" fmla="*/ 8273682 w 9922465"/>
              <a:gd name="connsiteY495" fmla="*/ 1580228 h 1934496"/>
              <a:gd name="connsiteX496" fmla="*/ 8328874 w 9922465"/>
              <a:gd name="connsiteY496" fmla="*/ 1635419 h 1934496"/>
              <a:gd name="connsiteX497" fmla="*/ 8273682 w 9922465"/>
              <a:gd name="connsiteY497" fmla="*/ 1690610 h 1934496"/>
              <a:gd name="connsiteX498" fmla="*/ 8218490 w 9922465"/>
              <a:gd name="connsiteY498" fmla="*/ 1635419 h 1934496"/>
              <a:gd name="connsiteX499" fmla="*/ 8273682 w 9922465"/>
              <a:gd name="connsiteY499" fmla="*/ 1580228 h 1934496"/>
              <a:gd name="connsiteX500" fmla="*/ 8143386 w 9922465"/>
              <a:gd name="connsiteY500" fmla="*/ 1580228 h 1934496"/>
              <a:gd name="connsiteX501" fmla="*/ 8198578 w 9922465"/>
              <a:gd name="connsiteY501" fmla="*/ 1635419 h 1934496"/>
              <a:gd name="connsiteX502" fmla="*/ 8143386 w 9922465"/>
              <a:gd name="connsiteY502" fmla="*/ 1690610 h 1934496"/>
              <a:gd name="connsiteX503" fmla="*/ 8088194 w 9922465"/>
              <a:gd name="connsiteY503" fmla="*/ 1635419 h 1934496"/>
              <a:gd name="connsiteX504" fmla="*/ 8143386 w 9922465"/>
              <a:gd name="connsiteY504" fmla="*/ 1580228 h 1934496"/>
              <a:gd name="connsiteX505" fmla="*/ 8009752 w 9922465"/>
              <a:gd name="connsiteY505" fmla="*/ 1580228 h 1934496"/>
              <a:gd name="connsiteX506" fmla="*/ 8064944 w 9922465"/>
              <a:gd name="connsiteY506" fmla="*/ 1635419 h 1934496"/>
              <a:gd name="connsiteX507" fmla="*/ 8009752 w 9922465"/>
              <a:gd name="connsiteY507" fmla="*/ 1690610 h 1934496"/>
              <a:gd name="connsiteX508" fmla="*/ 7954560 w 9922465"/>
              <a:gd name="connsiteY508" fmla="*/ 1635419 h 1934496"/>
              <a:gd name="connsiteX509" fmla="*/ 8009752 w 9922465"/>
              <a:gd name="connsiteY509" fmla="*/ 1580228 h 1934496"/>
              <a:gd name="connsiteX510" fmla="*/ 7876117 w 9922465"/>
              <a:gd name="connsiteY510" fmla="*/ 1580228 h 1934496"/>
              <a:gd name="connsiteX511" fmla="*/ 7931309 w 9922465"/>
              <a:gd name="connsiteY511" fmla="*/ 1635419 h 1934496"/>
              <a:gd name="connsiteX512" fmla="*/ 7876117 w 9922465"/>
              <a:gd name="connsiteY512" fmla="*/ 1690610 h 1934496"/>
              <a:gd name="connsiteX513" fmla="*/ 7820925 w 9922465"/>
              <a:gd name="connsiteY513" fmla="*/ 1635419 h 1934496"/>
              <a:gd name="connsiteX514" fmla="*/ 7876117 w 9922465"/>
              <a:gd name="connsiteY514" fmla="*/ 1580228 h 1934496"/>
              <a:gd name="connsiteX515" fmla="*/ 7745824 w 9922465"/>
              <a:gd name="connsiteY515" fmla="*/ 1580228 h 1934496"/>
              <a:gd name="connsiteX516" fmla="*/ 7801016 w 9922465"/>
              <a:gd name="connsiteY516" fmla="*/ 1635419 h 1934496"/>
              <a:gd name="connsiteX517" fmla="*/ 7745824 w 9922465"/>
              <a:gd name="connsiteY517" fmla="*/ 1690610 h 1934496"/>
              <a:gd name="connsiteX518" fmla="*/ 7690632 w 9922465"/>
              <a:gd name="connsiteY518" fmla="*/ 1635419 h 1934496"/>
              <a:gd name="connsiteX519" fmla="*/ 7745824 w 9922465"/>
              <a:gd name="connsiteY519" fmla="*/ 1580228 h 1934496"/>
              <a:gd name="connsiteX520" fmla="*/ 7608849 w 9922465"/>
              <a:gd name="connsiteY520" fmla="*/ 1580228 h 1934496"/>
              <a:gd name="connsiteX521" fmla="*/ 7664041 w 9922465"/>
              <a:gd name="connsiteY521" fmla="*/ 1635419 h 1934496"/>
              <a:gd name="connsiteX522" fmla="*/ 7608849 w 9922465"/>
              <a:gd name="connsiteY522" fmla="*/ 1690610 h 1934496"/>
              <a:gd name="connsiteX523" fmla="*/ 7553657 w 9922465"/>
              <a:gd name="connsiteY523" fmla="*/ 1635419 h 1934496"/>
              <a:gd name="connsiteX524" fmla="*/ 7608849 w 9922465"/>
              <a:gd name="connsiteY524" fmla="*/ 1580228 h 1934496"/>
              <a:gd name="connsiteX525" fmla="*/ 7481895 w 9922465"/>
              <a:gd name="connsiteY525" fmla="*/ 1580228 h 1934496"/>
              <a:gd name="connsiteX526" fmla="*/ 7537087 w 9922465"/>
              <a:gd name="connsiteY526" fmla="*/ 1635419 h 1934496"/>
              <a:gd name="connsiteX527" fmla="*/ 7481895 w 9922465"/>
              <a:gd name="connsiteY527" fmla="*/ 1690610 h 1934496"/>
              <a:gd name="connsiteX528" fmla="*/ 7426703 w 9922465"/>
              <a:gd name="connsiteY528" fmla="*/ 1635419 h 1934496"/>
              <a:gd name="connsiteX529" fmla="*/ 7481895 w 9922465"/>
              <a:gd name="connsiteY529" fmla="*/ 1580228 h 1934496"/>
              <a:gd name="connsiteX530" fmla="*/ 7341579 w 9922465"/>
              <a:gd name="connsiteY530" fmla="*/ 1580228 h 1934496"/>
              <a:gd name="connsiteX531" fmla="*/ 7396771 w 9922465"/>
              <a:gd name="connsiteY531" fmla="*/ 1635419 h 1934496"/>
              <a:gd name="connsiteX532" fmla="*/ 7341579 w 9922465"/>
              <a:gd name="connsiteY532" fmla="*/ 1690610 h 1934496"/>
              <a:gd name="connsiteX533" fmla="*/ 7286387 w 9922465"/>
              <a:gd name="connsiteY533" fmla="*/ 1635419 h 1934496"/>
              <a:gd name="connsiteX534" fmla="*/ 7341579 w 9922465"/>
              <a:gd name="connsiteY534" fmla="*/ 1580228 h 1934496"/>
              <a:gd name="connsiteX535" fmla="*/ 7211286 w 9922465"/>
              <a:gd name="connsiteY535" fmla="*/ 1580228 h 1934496"/>
              <a:gd name="connsiteX536" fmla="*/ 7266478 w 9922465"/>
              <a:gd name="connsiteY536" fmla="*/ 1635419 h 1934496"/>
              <a:gd name="connsiteX537" fmla="*/ 7211286 w 9922465"/>
              <a:gd name="connsiteY537" fmla="*/ 1690610 h 1934496"/>
              <a:gd name="connsiteX538" fmla="*/ 7156094 w 9922465"/>
              <a:gd name="connsiteY538" fmla="*/ 1635419 h 1934496"/>
              <a:gd name="connsiteX539" fmla="*/ 7211286 w 9922465"/>
              <a:gd name="connsiteY539" fmla="*/ 1580228 h 1934496"/>
              <a:gd name="connsiteX540" fmla="*/ 7080993 w 9922465"/>
              <a:gd name="connsiteY540" fmla="*/ 1580228 h 1934496"/>
              <a:gd name="connsiteX541" fmla="*/ 7136185 w 9922465"/>
              <a:gd name="connsiteY541" fmla="*/ 1635419 h 1934496"/>
              <a:gd name="connsiteX542" fmla="*/ 7080993 w 9922465"/>
              <a:gd name="connsiteY542" fmla="*/ 1690610 h 1934496"/>
              <a:gd name="connsiteX543" fmla="*/ 7025801 w 9922465"/>
              <a:gd name="connsiteY543" fmla="*/ 1635419 h 1934496"/>
              <a:gd name="connsiteX544" fmla="*/ 7080993 w 9922465"/>
              <a:gd name="connsiteY544" fmla="*/ 1580228 h 1934496"/>
              <a:gd name="connsiteX545" fmla="*/ 6947357 w 9922465"/>
              <a:gd name="connsiteY545" fmla="*/ 1580228 h 1934496"/>
              <a:gd name="connsiteX546" fmla="*/ 7002549 w 9922465"/>
              <a:gd name="connsiteY546" fmla="*/ 1635419 h 1934496"/>
              <a:gd name="connsiteX547" fmla="*/ 6947357 w 9922465"/>
              <a:gd name="connsiteY547" fmla="*/ 1690610 h 1934496"/>
              <a:gd name="connsiteX548" fmla="*/ 6892165 w 9922465"/>
              <a:gd name="connsiteY548" fmla="*/ 1635419 h 1934496"/>
              <a:gd name="connsiteX549" fmla="*/ 6947357 w 9922465"/>
              <a:gd name="connsiteY549" fmla="*/ 1580228 h 1934496"/>
              <a:gd name="connsiteX550" fmla="*/ 6817063 w 9922465"/>
              <a:gd name="connsiteY550" fmla="*/ 1580228 h 1934496"/>
              <a:gd name="connsiteX551" fmla="*/ 6872255 w 9922465"/>
              <a:gd name="connsiteY551" fmla="*/ 1635419 h 1934496"/>
              <a:gd name="connsiteX552" fmla="*/ 6817063 w 9922465"/>
              <a:gd name="connsiteY552" fmla="*/ 1690610 h 1934496"/>
              <a:gd name="connsiteX553" fmla="*/ 6761871 w 9922465"/>
              <a:gd name="connsiteY553" fmla="*/ 1635419 h 1934496"/>
              <a:gd name="connsiteX554" fmla="*/ 6817063 w 9922465"/>
              <a:gd name="connsiteY554" fmla="*/ 1580228 h 1934496"/>
              <a:gd name="connsiteX555" fmla="*/ 6683431 w 9922465"/>
              <a:gd name="connsiteY555" fmla="*/ 1580228 h 1934496"/>
              <a:gd name="connsiteX556" fmla="*/ 6738623 w 9922465"/>
              <a:gd name="connsiteY556" fmla="*/ 1635419 h 1934496"/>
              <a:gd name="connsiteX557" fmla="*/ 6683431 w 9922465"/>
              <a:gd name="connsiteY557" fmla="*/ 1690610 h 1934496"/>
              <a:gd name="connsiteX558" fmla="*/ 6628239 w 9922465"/>
              <a:gd name="connsiteY558" fmla="*/ 1635419 h 1934496"/>
              <a:gd name="connsiteX559" fmla="*/ 6683431 w 9922465"/>
              <a:gd name="connsiteY559" fmla="*/ 1580228 h 1934496"/>
              <a:gd name="connsiteX560" fmla="*/ 6553137 w 9922465"/>
              <a:gd name="connsiteY560" fmla="*/ 1580228 h 1934496"/>
              <a:gd name="connsiteX561" fmla="*/ 6608329 w 9922465"/>
              <a:gd name="connsiteY561" fmla="*/ 1635419 h 1934496"/>
              <a:gd name="connsiteX562" fmla="*/ 6553137 w 9922465"/>
              <a:gd name="connsiteY562" fmla="*/ 1690610 h 1934496"/>
              <a:gd name="connsiteX563" fmla="*/ 6497945 w 9922465"/>
              <a:gd name="connsiteY563" fmla="*/ 1635419 h 1934496"/>
              <a:gd name="connsiteX564" fmla="*/ 6553137 w 9922465"/>
              <a:gd name="connsiteY564" fmla="*/ 1580228 h 1934496"/>
              <a:gd name="connsiteX565" fmla="*/ 6419502 w 9922465"/>
              <a:gd name="connsiteY565" fmla="*/ 1580228 h 1934496"/>
              <a:gd name="connsiteX566" fmla="*/ 6474694 w 9922465"/>
              <a:gd name="connsiteY566" fmla="*/ 1635419 h 1934496"/>
              <a:gd name="connsiteX567" fmla="*/ 6419502 w 9922465"/>
              <a:gd name="connsiteY567" fmla="*/ 1690610 h 1934496"/>
              <a:gd name="connsiteX568" fmla="*/ 6364310 w 9922465"/>
              <a:gd name="connsiteY568" fmla="*/ 1635419 h 1934496"/>
              <a:gd name="connsiteX569" fmla="*/ 6419502 w 9922465"/>
              <a:gd name="connsiteY569" fmla="*/ 1580228 h 1934496"/>
              <a:gd name="connsiteX570" fmla="*/ 6289208 w 9922465"/>
              <a:gd name="connsiteY570" fmla="*/ 1580228 h 1934496"/>
              <a:gd name="connsiteX571" fmla="*/ 6344400 w 9922465"/>
              <a:gd name="connsiteY571" fmla="*/ 1635419 h 1934496"/>
              <a:gd name="connsiteX572" fmla="*/ 6289208 w 9922465"/>
              <a:gd name="connsiteY572" fmla="*/ 1690610 h 1934496"/>
              <a:gd name="connsiteX573" fmla="*/ 6234016 w 9922465"/>
              <a:gd name="connsiteY573" fmla="*/ 1635419 h 1934496"/>
              <a:gd name="connsiteX574" fmla="*/ 6289208 w 9922465"/>
              <a:gd name="connsiteY574" fmla="*/ 1580228 h 1934496"/>
              <a:gd name="connsiteX575" fmla="*/ 6155572 w 9922465"/>
              <a:gd name="connsiteY575" fmla="*/ 1580228 h 1934496"/>
              <a:gd name="connsiteX576" fmla="*/ 6210764 w 9922465"/>
              <a:gd name="connsiteY576" fmla="*/ 1635419 h 1934496"/>
              <a:gd name="connsiteX577" fmla="*/ 6155572 w 9922465"/>
              <a:gd name="connsiteY577" fmla="*/ 1690610 h 1934496"/>
              <a:gd name="connsiteX578" fmla="*/ 6100380 w 9922465"/>
              <a:gd name="connsiteY578" fmla="*/ 1635419 h 1934496"/>
              <a:gd name="connsiteX579" fmla="*/ 6155572 w 9922465"/>
              <a:gd name="connsiteY579" fmla="*/ 1580228 h 1934496"/>
              <a:gd name="connsiteX580" fmla="*/ 6021938 w 9922465"/>
              <a:gd name="connsiteY580" fmla="*/ 1580228 h 1934496"/>
              <a:gd name="connsiteX581" fmla="*/ 6077130 w 9922465"/>
              <a:gd name="connsiteY581" fmla="*/ 1635419 h 1934496"/>
              <a:gd name="connsiteX582" fmla="*/ 6021938 w 9922465"/>
              <a:gd name="connsiteY582" fmla="*/ 1690610 h 1934496"/>
              <a:gd name="connsiteX583" fmla="*/ 5966746 w 9922465"/>
              <a:gd name="connsiteY583" fmla="*/ 1635419 h 1934496"/>
              <a:gd name="connsiteX584" fmla="*/ 6021938 w 9922465"/>
              <a:gd name="connsiteY584" fmla="*/ 1580228 h 1934496"/>
              <a:gd name="connsiteX585" fmla="*/ 5884964 w 9922465"/>
              <a:gd name="connsiteY585" fmla="*/ 1580228 h 1934496"/>
              <a:gd name="connsiteX586" fmla="*/ 5940156 w 9922465"/>
              <a:gd name="connsiteY586" fmla="*/ 1635419 h 1934496"/>
              <a:gd name="connsiteX587" fmla="*/ 5884964 w 9922465"/>
              <a:gd name="connsiteY587" fmla="*/ 1690610 h 1934496"/>
              <a:gd name="connsiteX588" fmla="*/ 5829772 w 9922465"/>
              <a:gd name="connsiteY588" fmla="*/ 1635419 h 1934496"/>
              <a:gd name="connsiteX589" fmla="*/ 5884964 w 9922465"/>
              <a:gd name="connsiteY589" fmla="*/ 1580228 h 1934496"/>
              <a:gd name="connsiteX590" fmla="*/ 5754670 w 9922465"/>
              <a:gd name="connsiteY590" fmla="*/ 1580228 h 1934496"/>
              <a:gd name="connsiteX591" fmla="*/ 5809862 w 9922465"/>
              <a:gd name="connsiteY591" fmla="*/ 1635419 h 1934496"/>
              <a:gd name="connsiteX592" fmla="*/ 5754670 w 9922465"/>
              <a:gd name="connsiteY592" fmla="*/ 1690610 h 1934496"/>
              <a:gd name="connsiteX593" fmla="*/ 5699478 w 9922465"/>
              <a:gd name="connsiteY593" fmla="*/ 1635419 h 1934496"/>
              <a:gd name="connsiteX594" fmla="*/ 5754670 w 9922465"/>
              <a:gd name="connsiteY594" fmla="*/ 1580228 h 1934496"/>
              <a:gd name="connsiteX595" fmla="*/ 5621035 w 9922465"/>
              <a:gd name="connsiteY595" fmla="*/ 1580228 h 1934496"/>
              <a:gd name="connsiteX596" fmla="*/ 5676227 w 9922465"/>
              <a:gd name="connsiteY596" fmla="*/ 1635419 h 1934496"/>
              <a:gd name="connsiteX597" fmla="*/ 5621035 w 9922465"/>
              <a:gd name="connsiteY597" fmla="*/ 1690610 h 1934496"/>
              <a:gd name="connsiteX598" fmla="*/ 5565843 w 9922465"/>
              <a:gd name="connsiteY598" fmla="*/ 1635419 h 1934496"/>
              <a:gd name="connsiteX599" fmla="*/ 5621035 w 9922465"/>
              <a:gd name="connsiteY599" fmla="*/ 1580228 h 1934496"/>
              <a:gd name="connsiteX600" fmla="*/ 5357105 w 9922465"/>
              <a:gd name="connsiteY600" fmla="*/ 1580228 h 1934496"/>
              <a:gd name="connsiteX601" fmla="*/ 5412297 w 9922465"/>
              <a:gd name="connsiteY601" fmla="*/ 1635419 h 1934496"/>
              <a:gd name="connsiteX602" fmla="*/ 5357105 w 9922465"/>
              <a:gd name="connsiteY602" fmla="*/ 1690610 h 1934496"/>
              <a:gd name="connsiteX603" fmla="*/ 5301913 w 9922465"/>
              <a:gd name="connsiteY603" fmla="*/ 1635419 h 1934496"/>
              <a:gd name="connsiteX604" fmla="*/ 5357105 w 9922465"/>
              <a:gd name="connsiteY604" fmla="*/ 1580228 h 1934496"/>
              <a:gd name="connsiteX605" fmla="*/ 5223473 w 9922465"/>
              <a:gd name="connsiteY605" fmla="*/ 1580228 h 1934496"/>
              <a:gd name="connsiteX606" fmla="*/ 5278665 w 9922465"/>
              <a:gd name="connsiteY606" fmla="*/ 1635419 h 1934496"/>
              <a:gd name="connsiteX607" fmla="*/ 5223473 w 9922465"/>
              <a:gd name="connsiteY607" fmla="*/ 1690610 h 1934496"/>
              <a:gd name="connsiteX608" fmla="*/ 5168281 w 9922465"/>
              <a:gd name="connsiteY608" fmla="*/ 1635419 h 1934496"/>
              <a:gd name="connsiteX609" fmla="*/ 5223473 w 9922465"/>
              <a:gd name="connsiteY609" fmla="*/ 1580228 h 1934496"/>
              <a:gd name="connsiteX610" fmla="*/ 5093178 w 9922465"/>
              <a:gd name="connsiteY610" fmla="*/ 1580228 h 1934496"/>
              <a:gd name="connsiteX611" fmla="*/ 5148370 w 9922465"/>
              <a:gd name="connsiteY611" fmla="*/ 1635419 h 1934496"/>
              <a:gd name="connsiteX612" fmla="*/ 5093178 w 9922465"/>
              <a:gd name="connsiteY612" fmla="*/ 1690610 h 1934496"/>
              <a:gd name="connsiteX613" fmla="*/ 5037986 w 9922465"/>
              <a:gd name="connsiteY613" fmla="*/ 1635419 h 1934496"/>
              <a:gd name="connsiteX614" fmla="*/ 5093178 w 9922465"/>
              <a:gd name="connsiteY614" fmla="*/ 1580228 h 1934496"/>
              <a:gd name="connsiteX615" fmla="*/ 4959543 w 9922465"/>
              <a:gd name="connsiteY615" fmla="*/ 1580228 h 1934496"/>
              <a:gd name="connsiteX616" fmla="*/ 5014735 w 9922465"/>
              <a:gd name="connsiteY616" fmla="*/ 1635419 h 1934496"/>
              <a:gd name="connsiteX617" fmla="*/ 4959543 w 9922465"/>
              <a:gd name="connsiteY617" fmla="*/ 1690610 h 1934496"/>
              <a:gd name="connsiteX618" fmla="*/ 4904351 w 9922465"/>
              <a:gd name="connsiteY618" fmla="*/ 1635419 h 1934496"/>
              <a:gd name="connsiteX619" fmla="*/ 4959543 w 9922465"/>
              <a:gd name="connsiteY619" fmla="*/ 1580228 h 1934496"/>
              <a:gd name="connsiteX620" fmla="*/ 4829251 w 9922465"/>
              <a:gd name="connsiteY620" fmla="*/ 1580228 h 1934496"/>
              <a:gd name="connsiteX621" fmla="*/ 4884443 w 9922465"/>
              <a:gd name="connsiteY621" fmla="*/ 1635419 h 1934496"/>
              <a:gd name="connsiteX622" fmla="*/ 4829251 w 9922465"/>
              <a:gd name="connsiteY622" fmla="*/ 1690610 h 1934496"/>
              <a:gd name="connsiteX623" fmla="*/ 4774059 w 9922465"/>
              <a:gd name="connsiteY623" fmla="*/ 1635419 h 1934496"/>
              <a:gd name="connsiteX624" fmla="*/ 4829251 w 9922465"/>
              <a:gd name="connsiteY624" fmla="*/ 1580228 h 1934496"/>
              <a:gd name="connsiteX625" fmla="*/ 4695613 w 9922465"/>
              <a:gd name="connsiteY625" fmla="*/ 1580228 h 1934496"/>
              <a:gd name="connsiteX626" fmla="*/ 4750805 w 9922465"/>
              <a:gd name="connsiteY626" fmla="*/ 1635419 h 1934496"/>
              <a:gd name="connsiteX627" fmla="*/ 4695613 w 9922465"/>
              <a:gd name="connsiteY627" fmla="*/ 1690610 h 1934496"/>
              <a:gd name="connsiteX628" fmla="*/ 4640421 w 9922465"/>
              <a:gd name="connsiteY628" fmla="*/ 1635419 h 1934496"/>
              <a:gd name="connsiteX629" fmla="*/ 4695613 w 9922465"/>
              <a:gd name="connsiteY629" fmla="*/ 1580228 h 1934496"/>
              <a:gd name="connsiteX630" fmla="*/ 4565322 w 9922465"/>
              <a:gd name="connsiteY630" fmla="*/ 1580228 h 1934496"/>
              <a:gd name="connsiteX631" fmla="*/ 4620514 w 9922465"/>
              <a:gd name="connsiteY631" fmla="*/ 1635419 h 1934496"/>
              <a:gd name="connsiteX632" fmla="*/ 4565322 w 9922465"/>
              <a:gd name="connsiteY632" fmla="*/ 1690610 h 1934496"/>
              <a:gd name="connsiteX633" fmla="*/ 4510130 w 9922465"/>
              <a:gd name="connsiteY633" fmla="*/ 1635419 h 1934496"/>
              <a:gd name="connsiteX634" fmla="*/ 4565322 w 9922465"/>
              <a:gd name="connsiteY634" fmla="*/ 1580228 h 1934496"/>
              <a:gd name="connsiteX635" fmla="*/ 3098681 w 9922465"/>
              <a:gd name="connsiteY635" fmla="*/ 1580228 h 1934496"/>
              <a:gd name="connsiteX636" fmla="*/ 3153873 w 9922465"/>
              <a:gd name="connsiteY636" fmla="*/ 1635419 h 1934496"/>
              <a:gd name="connsiteX637" fmla="*/ 3098681 w 9922465"/>
              <a:gd name="connsiteY637" fmla="*/ 1690610 h 1934496"/>
              <a:gd name="connsiteX638" fmla="*/ 3043489 w 9922465"/>
              <a:gd name="connsiteY638" fmla="*/ 1635419 h 1934496"/>
              <a:gd name="connsiteX639" fmla="*/ 3098681 w 9922465"/>
              <a:gd name="connsiteY639" fmla="*/ 1580228 h 1934496"/>
              <a:gd name="connsiteX640" fmla="*/ 2971729 w 9922465"/>
              <a:gd name="connsiteY640" fmla="*/ 1580228 h 1934496"/>
              <a:gd name="connsiteX641" fmla="*/ 3026921 w 9922465"/>
              <a:gd name="connsiteY641" fmla="*/ 1635419 h 1934496"/>
              <a:gd name="connsiteX642" fmla="*/ 2971729 w 9922465"/>
              <a:gd name="connsiteY642" fmla="*/ 1690610 h 1934496"/>
              <a:gd name="connsiteX643" fmla="*/ 2916537 w 9922465"/>
              <a:gd name="connsiteY643" fmla="*/ 1635419 h 1934496"/>
              <a:gd name="connsiteX644" fmla="*/ 2971729 w 9922465"/>
              <a:gd name="connsiteY644" fmla="*/ 1580228 h 1934496"/>
              <a:gd name="connsiteX645" fmla="*/ 2834783 w 9922465"/>
              <a:gd name="connsiteY645" fmla="*/ 1580228 h 1934496"/>
              <a:gd name="connsiteX646" fmla="*/ 2889974 w 9922465"/>
              <a:gd name="connsiteY646" fmla="*/ 1635419 h 1934496"/>
              <a:gd name="connsiteX647" fmla="*/ 2834783 w 9922465"/>
              <a:gd name="connsiteY647" fmla="*/ 1690610 h 1934496"/>
              <a:gd name="connsiteX648" fmla="*/ 2779590 w 9922465"/>
              <a:gd name="connsiteY648" fmla="*/ 1635419 h 1934496"/>
              <a:gd name="connsiteX649" fmla="*/ 2834783 w 9922465"/>
              <a:gd name="connsiteY649" fmla="*/ 1580228 h 1934496"/>
              <a:gd name="connsiteX650" fmla="*/ 2707828 w 9922465"/>
              <a:gd name="connsiteY650" fmla="*/ 1580228 h 1934496"/>
              <a:gd name="connsiteX651" fmla="*/ 2763021 w 9922465"/>
              <a:gd name="connsiteY651" fmla="*/ 1635419 h 1934496"/>
              <a:gd name="connsiteX652" fmla="*/ 2707828 w 9922465"/>
              <a:gd name="connsiteY652" fmla="*/ 1690610 h 1934496"/>
              <a:gd name="connsiteX653" fmla="*/ 2652636 w 9922465"/>
              <a:gd name="connsiteY653" fmla="*/ 1635419 h 1934496"/>
              <a:gd name="connsiteX654" fmla="*/ 2707828 w 9922465"/>
              <a:gd name="connsiteY654" fmla="*/ 1580228 h 1934496"/>
              <a:gd name="connsiteX655" fmla="*/ 2570854 w 9922465"/>
              <a:gd name="connsiteY655" fmla="*/ 1580228 h 1934496"/>
              <a:gd name="connsiteX656" fmla="*/ 2626046 w 9922465"/>
              <a:gd name="connsiteY656" fmla="*/ 1635419 h 1934496"/>
              <a:gd name="connsiteX657" fmla="*/ 2570854 w 9922465"/>
              <a:gd name="connsiteY657" fmla="*/ 1690610 h 1934496"/>
              <a:gd name="connsiteX658" fmla="*/ 2515662 w 9922465"/>
              <a:gd name="connsiteY658" fmla="*/ 1635419 h 1934496"/>
              <a:gd name="connsiteX659" fmla="*/ 2570854 w 9922465"/>
              <a:gd name="connsiteY659" fmla="*/ 1580228 h 1934496"/>
              <a:gd name="connsiteX660" fmla="*/ 2437218 w 9922465"/>
              <a:gd name="connsiteY660" fmla="*/ 1580228 h 1934496"/>
              <a:gd name="connsiteX661" fmla="*/ 2492409 w 9922465"/>
              <a:gd name="connsiteY661" fmla="*/ 1635419 h 1934496"/>
              <a:gd name="connsiteX662" fmla="*/ 2437218 w 9922465"/>
              <a:gd name="connsiteY662" fmla="*/ 1690610 h 1934496"/>
              <a:gd name="connsiteX663" fmla="*/ 2382026 w 9922465"/>
              <a:gd name="connsiteY663" fmla="*/ 1635419 h 1934496"/>
              <a:gd name="connsiteX664" fmla="*/ 2437218 w 9922465"/>
              <a:gd name="connsiteY664" fmla="*/ 1580228 h 1934496"/>
              <a:gd name="connsiteX665" fmla="*/ 2303586 w 9922465"/>
              <a:gd name="connsiteY665" fmla="*/ 1580228 h 1934496"/>
              <a:gd name="connsiteX666" fmla="*/ 2358778 w 9922465"/>
              <a:gd name="connsiteY666" fmla="*/ 1635419 h 1934496"/>
              <a:gd name="connsiteX667" fmla="*/ 2303586 w 9922465"/>
              <a:gd name="connsiteY667" fmla="*/ 1690610 h 1934496"/>
              <a:gd name="connsiteX668" fmla="*/ 2248394 w 9922465"/>
              <a:gd name="connsiteY668" fmla="*/ 1635419 h 1934496"/>
              <a:gd name="connsiteX669" fmla="*/ 2303586 w 9922465"/>
              <a:gd name="connsiteY669" fmla="*/ 1580228 h 1934496"/>
              <a:gd name="connsiteX670" fmla="*/ 2173293 w 9922465"/>
              <a:gd name="connsiteY670" fmla="*/ 1580228 h 1934496"/>
              <a:gd name="connsiteX671" fmla="*/ 2228486 w 9922465"/>
              <a:gd name="connsiteY671" fmla="*/ 1635419 h 1934496"/>
              <a:gd name="connsiteX672" fmla="*/ 2173293 w 9922465"/>
              <a:gd name="connsiteY672" fmla="*/ 1690610 h 1934496"/>
              <a:gd name="connsiteX673" fmla="*/ 2118101 w 9922465"/>
              <a:gd name="connsiteY673" fmla="*/ 1635419 h 1934496"/>
              <a:gd name="connsiteX674" fmla="*/ 2173293 w 9922465"/>
              <a:gd name="connsiteY674" fmla="*/ 1580228 h 1934496"/>
              <a:gd name="connsiteX675" fmla="*/ 2039658 w 9922465"/>
              <a:gd name="connsiteY675" fmla="*/ 1580228 h 1934496"/>
              <a:gd name="connsiteX676" fmla="*/ 2094851 w 9922465"/>
              <a:gd name="connsiteY676" fmla="*/ 1635419 h 1934496"/>
              <a:gd name="connsiteX677" fmla="*/ 2039658 w 9922465"/>
              <a:gd name="connsiteY677" fmla="*/ 1690610 h 1934496"/>
              <a:gd name="connsiteX678" fmla="*/ 1984465 w 9922465"/>
              <a:gd name="connsiteY678" fmla="*/ 1635419 h 1934496"/>
              <a:gd name="connsiteX679" fmla="*/ 2039658 w 9922465"/>
              <a:gd name="connsiteY679" fmla="*/ 1580228 h 1934496"/>
              <a:gd name="connsiteX680" fmla="*/ 9068807 w 9922465"/>
              <a:gd name="connsiteY680" fmla="*/ 1459958 h 1934496"/>
              <a:gd name="connsiteX681" fmla="*/ 9123999 w 9922465"/>
              <a:gd name="connsiteY681" fmla="*/ 1515149 h 1934496"/>
              <a:gd name="connsiteX682" fmla="*/ 9068807 w 9922465"/>
              <a:gd name="connsiteY682" fmla="*/ 1570340 h 1934496"/>
              <a:gd name="connsiteX683" fmla="*/ 9013615 w 9922465"/>
              <a:gd name="connsiteY683" fmla="*/ 1515149 h 1934496"/>
              <a:gd name="connsiteX684" fmla="*/ 9068807 w 9922465"/>
              <a:gd name="connsiteY684" fmla="*/ 1459958 h 1934496"/>
              <a:gd name="connsiteX685" fmla="*/ 8671244 w 9922465"/>
              <a:gd name="connsiteY685" fmla="*/ 1459958 h 1934496"/>
              <a:gd name="connsiteX686" fmla="*/ 8726436 w 9922465"/>
              <a:gd name="connsiteY686" fmla="*/ 1515149 h 1934496"/>
              <a:gd name="connsiteX687" fmla="*/ 8671244 w 9922465"/>
              <a:gd name="connsiteY687" fmla="*/ 1570340 h 1934496"/>
              <a:gd name="connsiteX688" fmla="*/ 8616052 w 9922465"/>
              <a:gd name="connsiteY688" fmla="*/ 1515149 h 1934496"/>
              <a:gd name="connsiteX689" fmla="*/ 8671244 w 9922465"/>
              <a:gd name="connsiteY689" fmla="*/ 1459958 h 1934496"/>
              <a:gd name="connsiteX690" fmla="*/ 8537612 w 9922465"/>
              <a:gd name="connsiteY690" fmla="*/ 1459958 h 1934496"/>
              <a:gd name="connsiteX691" fmla="*/ 8592804 w 9922465"/>
              <a:gd name="connsiteY691" fmla="*/ 1515149 h 1934496"/>
              <a:gd name="connsiteX692" fmla="*/ 8537612 w 9922465"/>
              <a:gd name="connsiteY692" fmla="*/ 1570340 h 1934496"/>
              <a:gd name="connsiteX693" fmla="*/ 8482420 w 9922465"/>
              <a:gd name="connsiteY693" fmla="*/ 1515149 h 1934496"/>
              <a:gd name="connsiteX694" fmla="*/ 8537612 w 9922465"/>
              <a:gd name="connsiteY694" fmla="*/ 1459958 h 1934496"/>
              <a:gd name="connsiteX695" fmla="*/ 8407316 w 9922465"/>
              <a:gd name="connsiteY695" fmla="*/ 1459958 h 1934496"/>
              <a:gd name="connsiteX696" fmla="*/ 8462508 w 9922465"/>
              <a:gd name="connsiteY696" fmla="*/ 1515149 h 1934496"/>
              <a:gd name="connsiteX697" fmla="*/ 8407316 w 9922465"/>
              <a:gd name="connsiteY697" fmla="*/ 1570340 h 1934496"/>
              <a:gd name="connsiteX698" fmla="*/ 8352124 w 9922465"/>
              <a:gd name="connsiteY698" fmla="*/ 1515149 h 1934496"/>
              <a:gd name="connsiteX699" fmla="*/ 8407316 w 9922465"/>
              <a:gd name="connsiteY699" fmla="*/ 1459958 h 1934496"/>
              <a:gd name="connsiteX700" fmla="*/ 8273682 w 9922465"/>
              <a:gd name="connsiteY700" fmla="*/ 1459958 h 1934496"/>
              <a:gd name="connsiteX701" fmla="*/ 8328874 w 9922465"/>
              <a:gd name="connsiteY701" fmla="*/ 1515149 h 1934496"/>
              <a:gd name="connsiteX702" fmla="*/ 8273682 w 9922465"/>
              <a:gd name="connsiteY702" fmla="*/ 1570340 h 1934496"/>
              <a:gd name="connsiteX703" fmla="*/ 8218490 w 9922465"/>
              <a:gd name="connsiteY703" fmla="*/ 1515149 h 1934496"/>
              <a:gd name="connsiteX704" fmla="*/ 8273682 w 9922465"/>
              <a:gd name="connsiteY704" fmla="*/ 1459958 h 1934496"/>
              <a:gd name="connsiteX705" fmla="*/ 8143388 w 9922465"/>
              <a:gd name="connsiteY705" fmla="*/ 1459958 h 1934496"/>
              <a:gd name="connsiteX706" fmla="*/ 8198580 w 9922465"/>
              <a:gd name="connsiteY706" fmla="*/ 1515149 h 1934496"/>
              <a:gd name="connsiteX707" fmla="*/ 8143388 w 9922465"/>
              <a:gd name="connsiteY707" fmla="*/ 1570340 h 1934496"/>
              <a:gd name="connsiteX708" fmla="*/ 8088196 w 9922465"/>
              <a:gd name="connsiteY708" fmla="*/ 1515149 h 1934496"/>
              <a:gd name="connsiteX709" fmla="*/ 8143388 w 9922465"/>
              <a:gd name="connsiteY709" fmla="*/ 1459958 h 1934496"/>
              <a:gd name="connsiteX710" fmla="*/ 8009753 w 9922465"/>
              <a:gd name="connsiteY710" fmla="*/ 1459958 h 1934496"/>
              <a:gd name="connsiteX711" fmla="*/ 8064945 w 9922465"/>
              <a:gd name="connsiteY711" fmla="*/ 1515149 h 1934496"/>
              <a:gd name="connsiteX712" fmla="*/ 8009753 w 9922465"/>
              <a:gd name="connsiteY712" fmla="*/ 1570340 h 1934496"/>
              <a:gd name="connsiteX713" fmla="*/ 7954561 w 9922465"/>
              <a:gd name="connsiteY713" fmla="*/ 1515149 h 1934496"/>
              <a:gd name="connsiteX714" fmla="*/ 8009753 w 9922465"/>
              <a:gd name="connsiteY714" fmla="*/ 1459958 h 1934496"/>
              <a:gd name="connsiteX715" fmla="*/ 7876118 w 9922465"/>
              <a:gd name="connsiteY715" fmla="*/ 1459958 h 1934496"/>
              <a:gd name="connsiteX716" fmla="*/ 7931310 w 9922465"/>
              <a:gd name="connsiteY716" fmla="*/ 1515149 h 1934496"/>
              <a:gd name="connsiteX717" fmla="*/ 7876118 w 9922465"/>
              <a:gd name="connsiteY717" fmla="*/ 1570340 h 1934496"/>
              <a:gd name="connsiteX718" fmla="*/ 7820926 w 9922465"/>
              <a:gd name="connsiteY718" fmla="*/ 1515149 h 1934496"/>
              <a:gd name="connsiteX719" fmla="*/ 7876118 w 9922465"/>
              <a:gd name="connsiteY719" fmla="*/ 1459958 h 1934496"/>
              <a:gd name="connsiteX720" fmla="*/ 7745823 w 9922465"/>
              <a:gd name="connsiteY720" fmla="*/ 1459958 h 1934496"/>
              <a:gd name="connsiteX721" fmla="*/ 7801015 w 9922465"/>
              <a:gd name="connsiteY721" fmla="*/ 1515149 h 1934496"/>
              <a:gd name="connsiteX722" fmla="*/ 7745823 w 9922465"/>
              <a:gd name="connsiteY722" fmla="*/ 1570340 h 1934496"/>
              <a:gd name="connsiteX723" fmla="*/ 7690631 w 9922465"/>
              <a:gd name="connsiteY723" fmla="*/ 1515149 h 1934496"/>
              <a:gd name="connsiteX724" fmla="*/ 7745823 w 9922465"/>
              <a:gd name="connsiteY724" fmla="*/ 1459958 h 1934496"/>
              <a:gd name="connsiteX725" fmla="*/ 7608849 w 9922465"/>
              <a:gd name="connsiteY725" fmla="*/ 1459958 h 1934496"/>
              <a:gd name="connsiteX726" fmla="*/ 7664041 w 9922465"/>
              <a:gd name="connsiteY726" fmla="*/ 1515149 h 1934496"/>
              <a:gd name="connsiteX727" fmla="*/ 7608849 w 9922465"/>
              <a:gd name="connsiteY727" fmla="*/ 1570340 h 1934496"/>
              <a:gd name="connsiteX728" fmla="*/ 7553657 w 9922465"/>
              <a:gd name="connsiteY728" fmla="*/ 1515149 h 1934496"/>
              <a:gd name="connsiteX729" fmla="*/ 7608849 w 9922465"/>
              <a:gd name="connsiteY729" fmla="*/ 1459958 h 1934496"/>
              <a:gd name="connsiteX730" fmla="*/ 7481897 w 9922465"/>
              <a:gd name="connsiteY730" fmla="*/ 1459958 h 1934496"/>
              <a:gd name="connsiteX731" fmla="*/ 7537089 w 9922465"/>
              <a:gd name="connsiteY731" fmla="*/ 1515149 h 1934496"/>
              <a:gd name="connsiteX732" fmla="*/ 7481897 w 9922465"/>
              <a:gd name="connsiteY732" fmla="*/ 1570340 h 1934496"/>
              <a:gd name="connsiteX733" fmla="*/ 7426705 w 9922465"/>
              <a:gd name="connsiteY733" fmla="*/ 1515149 h 1934496"/>
              <a:gd name="connsiteX734" fmla="*/ 7481897 w 9922465"/>
              <a:gd name="connsiteY734" fmla="*/ 1459958 h 1934496"/>
              <a:gd name="connsiteX735" fmla="*/ 7341579 w 9922465"/>
              <a:gd name="connsiteY735" fmla="*/ 1459958 h 1934496"/>
              <a:gd name="connsiteX736" fmla="*/ 7396771 w 9922465"/>
              <a:gd name="connsiteY736" fmla="*/ 1515149 h 1934496"/>
              <a:gd name="connsiteX737" fmla="*/ 7341579 w 9922465"/>
              <a:gd name="connsiteY737" fmla="*/ 1570340 h 1934496"/>
              <a:gd name="connsiteX738" fmla="*/ 7286387 w 9922465"/>
              <a:gd name="connsiteY738" fmla="*/ 1515149 h 1934496"/>
              <a:gd name="connsiteX739" fmla="*/ 7341579 w 9922465"/>
              <a:gd name="connsiteY739" fmla="*/ 1459958 h 1934496"/>
              <a:gd name="connsiteX740" fmla="*/ 7211286 w 9922465"/>
              <a:gd name="connsiteY740" fmla="*/ 1459958 h 1934496"/>
              <a:gd name="connsiteX741" fmla="*/ 7266478 w 9922465"/>
              <a:gd name="connsiteY741" fmla="*/ 1515149 h 1934496"/>
              <a:gd name="connsiteX742" fmla="*/ 7211286 w 9922465"/>
              <a:gd name="connsiteY742" fmla="*/ 1570340 h 1934496"/>
              <a:gd name="connsiteX743" fmla="*/ 7156094 w 9922465"/>
              <a:gd name="connsiteY743" fmla="*/ 1515149 h 1934496"/>
              <a:gd name="connsiteX744" fmla="*/ 7211286 w 9922465"/>
              <a:gd name="connsiteY744" fmla="*/ 1459958 h 1934496"/>
              <a:gd name="connsiteX745" fmla="*/ 7080993 w 9922465"/>
              <a:gd name="connsiteY745" fmla="*/ 1459958 h 1934496"/>
              <a:gd name="connsiteX746" fmla="*/ 7136185 w 9922465"/>
              <a:gd name="connsiteY746" fmla="*/ 1515149 h 1934496"/>
              <a:gd name="connsiteX747" fmla="*/ 7080993 w 9922465"/>
              <a:gd name="connsiteY747" fmla="*/ 1570340 h 1934496"/>
              <a:gd name="connsiteX748" fmla="*/ 7025801 w 9922465"/>
              <a:gd name="connsiteY748" fmla="*/ 1515149 h 1934496"/>
              <a:gd name="connsiteX749" fmla="*/ 7080993 w 9922465"/>
              <a:gd name="connsiteY749" fmla="*/ 1459958 h 1934496"/>
              <a:gd name="connsiteX750" fmla="*/ 6947357 w 9922465"/>
              <a:gd name="connsiteY750" fmla="*/ 1459958 h 1934496"/>
              <a:gd name="connsiteX751" fmla="*/ 7002549 w 9922465"/>
              <a:gd name="connsiteY751" fmla="*/ 1515149 h 1934496"/>
              <a:gd name="connsiteX752" fmla="*/ 6947357 w 9922465"/>
              <a:gd name="connsiteY752" fmla="*/ 1570340 h 1934496"/>
              <a:gd name="connsiteX753" fmla="*/ 6892165 w 9922465"/>
              <a:gd name="connsiteY753" fmla="*/ 1515149 h 1934496"/>
              <a:gd name="connsiteX754" fmla="*/ 6947357 w 9922465"/>
              <a:gd name="connsiteY754" fmla="*/ 1459958 h 1934496"/>
              <a:gd name="connsiteX755" fmla="*/ 6817064 w 9922465"/>
              <a:gd name="connsiteY755" fmla="*/ 1459958 h 1934496"/>
              <a:gd name="connsiteX756" fmla="*/ 6872256 w 9922465"/>
              <a:gd name="connsiteY756" fmla="*/ 1515149 h 1934496"/>
              <a:gd name="connsiteX757" fmla="*/ 6817064 w 9922465"/>
              <a:gd name="connsiteY757" fmla="*/ 1570340 h 1934496"/>
              <a:gd name="connsiteX758" fmla="*/ 6761872 w 9922465"/>
              <a:gd name="connsiteY758" fmla="*/ 1515149 h 1934496"/>
              <a:gd name="connsiteX759" fmla="*/ 6817064 w 9922465"/>
              <a:gd name="connsiteY759" fmla="*/ 1459958 h 1934496"/>
              <a:gd name="connsiteX760" fmla="*/ 6683431 w 9922465"/>
              <a:gd name="connsiteY760" fmla="*/ 1459958 h 1934496"/>
              <a:gd name="connsiteX761" fmla="*/ 6738623 w 9922465"/>
              <a:gd name="connsiteY761" fmla="*/ 1515149 h 1934496"/>
              <a:gd name="connsiteX762" fmla="*/ 6683431 w 9922465"/>
              <a:gd name="connsiteY762" fmla="*/ 1570340 h 1934496"/>
              <a:gd name="connsiteX763" fmla="*/ 6628239 w 9922465"/>
              <a:gd name="connsiteY763" fmla="*/ 1515149 h 1934496"/>
              <a:gd name="connsiteX764" fmla="*/ 6683431 w 9922465"/>
              <a:gd name="connsiteY764" fmla="*/ 1459958 h 1934496"/>
              <a:gd name="connsiteX765" fmla="*/ 6553137 w 9922465"/>
              <a:gd name="connsiteY765" fmla="*/ 1459958 h 1934496"/>
              <a:gd name="connsiteX766" fmla="*/ 6608329 w 9922465"/>
              <a:gd name="connsiteY766" fmla="*/ 1515149 h 1934496"/>
              <a:gd name="connsiteX767" fmla="*/ 6553137 w 9922465"/>
              <a:gd name="connsiteY767" fmla="*/ 1570340 h 1934496"/>
              <a:gd name="connsiteX768" fmla="*/ 6497945 w 9922465"/>
              <a:gd name="connsiteY768" fmla="*/ 1515149 h 1934496"/>
              <a:gd name="connsiteX769" fmla="*/ 6553137 w 9922465"/>
              <a:gd name="connsiteY769" fmla="*/ 1459958 h 1934496"/>
              <a:gd name="connsiteX770" fmla="*/ 6419502 w 9922465"/>
              <a:gd name="connsiteY770" fmla="*/ 1459958 h 1934496"/>
              <a:gd name="connsiteX771" fmla="*/ 6474694 w 9922465"/>
              <a:gd name="connsiteY771" fmla="*/ 1515149 h 1934496"/>
              <a:gd name="connsiteX772" fmla="*/ 6419502 w 9922465"/>
              <a:gd name="connsiteY772" fmla="*/ 1570340 h 1934496"/>
              <a:gd name="connsiteX773" fmla="*/ 6364310 w 9922465"/>
              <a:gd name="connsiteY773" fmla="*/ 1515149 h 1934496"/>
              <a:gd name="connsiteX774" fmla="*/ 6419502 w 9922465"/>
              <a:gd name="connsiteY774" fmla="*/ 1459958 h 1934496"/>
              <a:gd name="connsiteX775" fmla="*/ 6289207 w 9922465"/>
              <a:gd name="connsiteY775" fmla="*/ 1459958 h 1934496"/>
              <a:gd name="connsiteX776" fmla="*/ 6344399 w 9922465"/>
              <a:gd name="connsiteY776" fmla="*/ 1515149 h 1934496"/>
              <a:gd name="connsiteX777" fmla="*/ 6289207 w 9922465"/>
              <a:gd name="connsiteY777" fmla="*/ 1570340 h 1934496"/>
              <a:gd name="connsiteX778" fmla="*/ 6234015 w 9922465"/>
              <a:gd name="connsiteY778" fmla="*/ 1515149 h 1934496"/>
              <a:gd name="connsiteX779" fmla="*/ 6289207 w 9922465"/>
              <a:gd name="connsiteY779" fmla="*/ 1459958 h 1934496"/>
              <a:gd name="connsiteX780" fmla="*/ 6155573 w 9922465"/>
              <a:gd name="connsiteY780" fmla="*/ 1459958 h 1934496"/>
              <a:gd name="connsiteX781" fmla="*/ 6210765 w 9922465"/>
              <a:gd name="connsiteY781" fmla="*/ 1515149 h 1934496"/>
              <a:gd name="connsiteX782" fmla="*/ 6155573 w 9922465"/>
              <a:gd name="connsiteY782" fmla="*/ 1570340 h 1934496"/>
              <a:gd name="connsiteX783" fmla="*/ 6100381 w 9922465"/>
              <a:gd name="connsiteY783" fmla="*/ 1515149 h 1934496"/>
              <a:gd name="connsiteX784" fmla="*/ 6155573 w 9922465"/>
              <a:gd name="connsiteY784" fmla="*/ 1459958 h 1934496"/>
              <a:gd name="connsiteX785" fmla="*/ 6021939 w 9922465"/>
              <a:gd name="connsiteY785" fmla="*/ 1459958 h 1934496"/>
              <a:gd name="connsiteX786" fmla="*/ 6077131 w 9922465"/>
              <a:gd name="connsiteY786" fmla="*/ 1515149 h 1934496"/>
              <a:gd name="connsiteX787" fmla="*/ 6021939 w 9922465"/>
              <a:gd name="connsiteY787" fmla="*/ 1570340 h 1934496"/>
              <a:gd name="connsiteX788" fmla="*/ 5966747 w 9922465"/>
              <a:gd name="connsiteY788" fmla="*/ 1515149 h 1934496"/>
              <a:gd name="connsiteX789" fmla="*/ 6021939 w 9922465"/>
              <a:gd name="connsiteY789" fmla="*/ 1459958 h 1934496"/>
              <a:gd name="connsiteX790" fmla="*/ 5884964 w 9922465"/>
              <a:gd name="connsiteY790" fmla="*/ 1459958 h 1934496"/>
              <a:gd name="connsiteX791" fmla="*/ 5940156 w 9922465"/>
              <a:gd name="connsiteY791" fmla="*/ 1515149 h 1934496"/>
              <a:gd name="connsiteX792" fmla="*/ 5884964 w 9922465"/>
              <a:gd name="connsiteY792" fmla="*/ 1570340 h 1934496"/>
              <a:gd name="connsiteX793" fmla="*/ 5829772 w 9922465"/>
              <a:gd name="connsiteY793" fmla="*/ 1515149 h 1934496"/>
              <a:gd name="connsiteX794" fmla="*/ 5884964 w 9922465"/>
              <a:gd name="connsiteY794" fmla="*/ 1459958 h 1934496"/>
              <a:gd name="connsiteX795" fmla="*/ 5754668 w 9922465"/>
              <a:gd name="connsiteY795" fmla="*/ 1459958 h 1934496"/>
              <a:gd name="connsiteX796" fmla="*/ 5809860 w 9922465"/>
              <a:gd name="connsiteY796" fmla="*/ 1515149 h 1934496"/>
              <a:gd name="connsiteX797" fmla="*/ 5754668 w 9922465"/>
              <a:gd name="connsiteY797" fmla="*/ 1570340 h 1934496"/>
              <a:gd name="connsiteX798" fmla="*/ 5699476 w 9922465"/>
              <a:gd name="connsiteY798" fmla="*/ 1515149 h 1934496"/>
              <a:gd name="connsiteX799" fmla="*/ 5754668 w 9922465"/>
              <a:gd name="connsiteY799" fmla="*/ 1459958 h 1934496"/>
              <a:gd name="connsiteX800" fmla="*/ 5621034 w 9922465"/>
              <a:gd name="connsiteY800" fmla="*/ 1459958 h 1934496"/>
              <a:gd name="connsiteX801" fmla="*/ 5676226 w 9922465"/>
              <a:gd name="connsiteY801" fmla="*/ 1515149 h 1934496"/>
              <a:gd name="connsiteX802" fmla="*/ 5621034 w 9922465"/>
              <a:gd name="connsiteY802" fmla="*/ 1570340 h 1934496"/>
              <a:gd name="connsiteX803" fmla="*/ 5565842 w 9922465"/>
              <a:gd name="connsiteY803" fmla="*/ 1515149 h 1934496"/>
              <a:gd name="connsiteX804" fmla="*/ 5621034 w 9922465"/>
              <a:gd name="connsiteY804" fmla="*/ 1459958 h 1934496"/>
              <a:gd name="connsiteX805" fmla="*/ 5487399 w 9922465"/>
              <a:gd name="connsiteY805" fmla="*/ 1459958 h 1934496"/>
              <a:gd name="connsiteX806" fmla="*/ 5542591 w 9922465"/>
              <a:gd name="connsiteY806" fmla="*/ 1515149 h 1934496"/>
              <a:gd name="connsiteX807" fmla="*/ 5487399 w 9922465"/>
              <a:gd name="connsiteY807" fmla="*/ 1570340 h 1934496"/>
              <a:gd name="connsiteX808" fmla="*/ 5432207 w 9922465"/>
              <a:gd name="connsiteY808" fmla="*/ 1515149 h 1934496"/>
              <a:gd name="connsiteX809" fmla="*/ 5487399 w 9922465"/>
              <a:gd name="connsiteY809" fmla="*/ 1459958 h 1934496"/>
              <a:gd name="connsiteX810" fmla="*/ 5357106 w 9922465"/>
              <a:gd name="connsiteY810" fmla="*/ 1459958 h 1934496"/>
              <a:gd name="connsiteX811" fmla="*/ 5412298 w 9922465"/>
              <a:gd name="connsiteY811" fmla="*/ 1515149 h 1934496"/>
              <a:gd name="connsiteX812" fmla="*/ 5357106 w 9922465"/>
              <a:gd name="connsiteY812" fmla="*/ 1570340 h 1934496"/>
              <a:gd name="connsiteX813" fmla="*/ 5301914 w 9922465"/>
              <a:gd name="connsiteY813" fmla="*/ 1515149 h 1934496"/>
              <a:gd name="connsiteX814" fmla="*/ 5357106 w 9922465"/>
              <a:gd name="connsiteY814" fmla="*/ 1459958 h 1934496"/>
              <a:gd name="connsiteX815" fmla="*/ 5223473 w 9922465"/>
              <a:gd name="connsiteY815" fmla="*/ 1459958 h 1934496"/>
              <a:gd name="connsiteX816" fmla="*/ 5278665 w 9922465"/>
              <a:gd name="connsiteY816" fmla="*/ 1515149 h 1934496"/>
              <a:gd name="connsiteX817" fmla="*/ 5223473 w 9922465"/>
              <a:gd name="connsiteY817" fmla="*/ 1570340 h 1934496"/>
              <a:gd name="connsiteX818" fmla="*/ 5168281 w 9922465"/>
              <a:gd name="connsiteY818" fmla="*/ 1515149 h 1934496"/>
              <a:gd name="connsiteX819" fmla="*/ 5223473 w 9922465"/>
              <a:gd name="connsiteY819" fmla="*/ 1459958 h 1934496"/>
              <a:gd name="connsiteX820" fmla="*/ 5093178 w 9922465"/>
              <a:gd name="connsiteY820" fmla="*/ 1459958 h 1934496"/>
              <a:gd name="connsiteX821" fmla="*/ 5148370 w 9922465"/>
              <a:gd name="connsiteY821" fmla="*/ 1515149 h 1934496"/>
              <a:gd name="connsiteX822" fmla="*/ 5093178 w 9922465"/>
              <a:gd name="connsiteY822" fmla="*/ 1570340 h 1934496"/>
              <a:gd name="connsiteX823" fmla="*/ 5037986 w 9922465"/>
              <a:gd name="connsiteY823" fmla="*/ 1515149 h 1934496"/>
              <a:gd name="connsiteX824" fmla="*/ 5093178 w 9922465"/>
              <a:gd name="connsiteY824" fmla="*/ 1459958 h 1934496"/>
              <a:gd name="connsiteX825" fmla="*/ 4959542 w 9922465"/>
              <a:gd name="connsiteY825" fmla="*/ 1459958 h 1934496"/>
              <a:gd name="connsiteX826" fmla="*/ 5014734 w 9922465"/>
              <a:gd name="connsiteY826" fmla="*/ 1515149 h 1934496"/>
              <a:gd name="connsiteX827" fmla="*/ 4959542 w 9922465"/>
              <a:gd name="connsiteY827" fmla="*/ 1570340 h 1934496"/>
              <a:gd name="connsiteX828" fmla="*/ 4904350 w 9922465"/>
              <a:gd name="connsiteY828" fmla="*/ 1515149 h 1934496"/>
              <a:gd name="connsiteX829" fmla="*/ 4959542 w 9922465"/>
              <a:gd name="connsiteY829" fmla="*/ 1459958 h 1934496"/>
              <a:gd name="connsiteX830" fmla="*/ 4829250 w 9922465"/>
              <a:gd name="connsiteY830" fmla="*/ 1459958 h 1934496"/>
              <a:gd name="connsiteX831" fmla="*/ 4884442 w 9922465"/>
              <a:gd name="connsiteY831" fmla="*/ 1515149 h 1934496"/>
              <a:gd name="connsiteX832" fmla="*/ 4829250 w 9922465"/>
              <a:gd name="connsiteY832" fmla="*/ 1570340 h 1934496"/>
              <a:gd name="connsiteX833" fmla="*/ 4774058 w 9922465"/>
              <a:gd name="connsiteY833" fmla="*/ 1515149 h 1934496"/>
              <a:gd name="connsiteX834" fmla="*/ 4829250 w 9922465"/>
              <a:gd name="connsiteY834" fmla="*/ 1459958 h 1934496"/>
              <a:gd name="connsiteX835" fmla="*/ 4695614 w 9922465"/>
              <a:gd name="connsiteY835" fmla="*/ 1459958 h 1934496"/>
              <a:gd name="connsiteX836" fmla="*/ 4750806 w 9922465"/>
              <a:gd name="connsiteY836" fmla="*/ 1515149 h 1934496"/>
              <a:gd name="connsiteX837" fmla="*/ 4695614 w 9922465"/>
              <a:gd name="connsiteY837" fmla="*/ 1570340 h 1934496"/>
              <a:gd name="connsiteX838" fmla="*/ 4640422 w 9922465"/>
              <a:gd name="connsiteY838" fmla="*/ 1515149 h 1934496"/>
              <a:gd name="connsiteX839" fmla="*/ 4695614 w 9922465"/>
              <a:gd name="connsiteY839" fmla="*/ 1459958 h 1934496"/>
              <a:gd name="connsiteX840" fmla="*/ 4565322 w 9922465"/>
              <a:gd name="connsiteY840" fmla="*/ 1459958 h 1934496"/>
              <a:gd name="connsiteX841" fmla="*/ 4620514 w 9922465"/>
              <a:gd name="connsiteY841" fmla="*/ 1515149 h 1934496"/>
              <a:gd name="connsiteX842" fmla="*/ 4565322 w 9922465"/>
              <a:gd name="connsiteY842" fmla="*/ 1570340 h 1934496"/>
              <a:gd name="connsiteX843" fmla="*/ 4510130 w 9922465"/>
              <a:gd name="connsiteY843" fmla="*/ 1515149 h 1934496"/>
              <a:gd name="connsiteX844" fmla="*/ 4565322 w 9922465"/>
              <a:gd name="connsiteY844" fmla="*/ 1459958 h 1934496"/>
              <a:gd name="connsiteX845" fmla="*/ 4431687 w 9922465"/>
              <a:gd name="connsiteY845" fmla="*/ 1459958 h 1934496"/>
              <a:gd name="connsiteX846" fmla="*/ 4486879 w 9922465"/>
              <a:gd name="connsiteY846" fmla="*/ 1515149 h 1934496"/>
              <a:gd name="connsiteX847" fmla="*/ 4431687 w 9922465"/>
              <a:gd name="connsiteY847" fmla="*/ 1570340 h 1934496"/>
              <a:gd name="connsiteX848" fmla="*/ 4376495 w 9922465"/>
              <a:gd name="connsiteY848" fmla="*/ 1515149 h 1934496"/>
              <a:gd name="connsiteX849" fmla="*/ 4431687 w 9922465"/>
              <a:gd name="connsiteY849" fmla="*/ 1459958 h 1934496"/>
              <a:gd name="connsiteX850" fmla="*/ 3098681 w 9922465"/>
              <a:gd name="connsiteY850" fmla="*/ 1459958 h 1934496"/>
              <a:gd name="connsiteX851" fmla="*/ 3153873 w 9922465"/>
              <a:gd name="connsiteY851" fmla="*/ 1515149 h 1934496"/>
              <a:gd name="connsiteX852" fmla="*/ 3098681 w 9922465"/>
              <a:gd name="connsiteY852" fmla="*/ 1570340 h 1934496"/>
              <a:gd name="connsiteX853" fmla="*/ 3043489 w 9922465"/>
              <a:gd name="connsiteY853" fmla="*/ 1515149 h 1934496"/>
              <a:gd name="connsiteX854" fmla="*/ 3098681 w 9922465"/>
              <a:gd name="connsiteY854" fmla="*/ 1459958 h 1934496"/>
              <a:gd name="connsiteX855" fmla="*/ 2971729 w 9922465"/>
              <a:gd name="connsiteY855" fmla="*/ 1459958 h 1934496"/>
              <a:gd name="connsiteX856" fmla="*/ 3026921 w 9922465"/>
              <a:gd name="connsiteY856" fmla="*/ 1515149 h 1934496"/>
              <a:gd name="connsiteX857" fmla="*/ 2971729 w 9922465"/>
              <a:gd name="connsiteY857" fmla="*/ 1570340 h 1934496"/>
              <a:gd name="connsiteX858" fmla="*/ 2916537 w 9922465"/>
              <a:gd name="connsiteY858" fmla="*/ 1515149 h 1934496"/>
              <a:gd name="connsiteX859" fmla="*/ 2971729 w 9922465"/>
              <a:gd name="connsiteY859" fmla="*/ 1459958 h 1934496"/>
              <a:gd name="connsiteX860" fmla="*/ 2834792 w 9922465"/>
              <a:gd name="connsiteY860" fmla="*/ 1459958 h 1934496"/>
              <a:gd name="connsiteX861" fmla="*/ 2889984 w 9922465"/>
              <a:gd name="connsiteY861" fmla="*/ 1515149 h 1934496"/>
              <a:gd name="connsiteX862" fmla="*/ 2834792 w 9922465"/>
              <a:gd name="connsiteY862" fmla="*/ 1570340 h 1934496"/>
              <a:gd name="connsiteX863" fmla="*/ 2779600 w 9922465"/>
              <a:gd name="connsiteY863" fmla="*/ 1515149 h 1934496"/>
              <a:gd name="connsiteX864" fmla="*/ 2834792 w 9922465"/>
              <a:gd name="connsiteY864" fmla="*/ 1459958 h 1934496"/>
              <a:gd name="connsiteX865" fmla="*/ 2707839 w 9922465"/>
              <a:gd name="connsiteY865" fmla="*/ 1459958 h 1934496"/>
              <a:gd name="connsiteX866" fmla="*/ 2763031 w 9922465"/>
              <a:gd name="connsiteY866" fmla="*/ 1515149 h 1934496"/>
              <a:gd name="connsiteX867" fmla="*/ 2707839 w 9922465"/>
              <a:gd name="connsiteY867" fmla="*/ 1570340 h 1934496"/>
              <a:gd name="connsiteX868" fmla="*/ 2652646 w 9922465"/>
              <a:gd name="connsiteY868" fmla="*/ 1515149 h 1934496"/>
              <a:gd name="connsiteX869" fmla="*/ 2707839 w 9922465"/>
              <a:gd name="connsiteY869" fmla="*/ 1459958 h 1934496"/>
              <a:gd name="connsiteX870" fmla="*/ 2570864 w 9922465"/>
              <a:gd name="connsiteY870" fmla="*/ 1459958 h 1934496"/>
              <a:gd name="connsiteX871" fmla="*/ 2626056 w 9922465"/>
              <a:gd name="connsiteY871" fmla="*/ 1515149 h 1934496"/>
              <a:gd name="connsiteX872" fmla="*/ 2570864 w 9922465"/>
              <a:gd name="connsiteY872" fmla="*/ 1570340 h 1934496"/>
              <a:gd name="connsiteX873" fmla="*/ 2515671 w 9922465"/>
              <a:gd name="connsiteY873" fmla="*/ 1515149 h 1934496"/>
              <a:gd name="connsiteX874" fmla="*/ 2570864 w 9922465"/>
              <a:gd name="connsiteY874" fmla="*/ 1459958 h 1934496"/>
              <a:gd name="connsiteX875" fmla="*/ 2437228 w 9922465"/>
              <a:gd name="connsiteY875" fmla="*/ 1459958 h 1934496"/>
              <a:gd name="connsiteX876" fmla="*/ 2492419 w 9922465"/>
              <a:gd name="connsiteY876" fmla="*/ 1515149 h 1934496"/>
              <a:gd name="connsiteX877" fmla="*/ 2437228 w 9922465"/>
              <a:gd name="connsiteY877" fmla="*/ 1570340 h 1934496"/>
              <a:gd name="connsiteX878" fmla="*/ 2382037 w 9922465"/>
              <a:gd name="connsiteY878" fmla="*/ 1515149 h 1934496"/>
              <a:gd name="connsiteX879" fmla="*/ 2437228 w 9922465"/>
              <a:gd name="connsiteY879" fmla="*/ 1459958 h 1934496"/>
              <a:gd name="connsiteX880" fmla="*/ 2303596 w 9922465"/>
              <a:gd name="connsiteY880" fmla="*/ 1459958 h 1934496"/>
              <a:gd name="connsiteX881" fmla="*/ 2358787 w 9922465"/>
              <a:gd name="connsiteY881" fmla="*/ 1515149 h 1934496"/>
              <a:gd name="connsiteX882" fmla="*/ 2303596 w 9922465"/>
              <a:gd name="connsiteY882" fmla="*/ 1570340 h 1934496"/>
              <a:gd name="connsiteX883" fmla="*/ 2248404 w 9922465"/>
              <a:gd name="connsiteY883" fmla="*/ 1515149 h 1934496"/>
              <a:gd name="connsiteX884" fmla="*/ 2303596 w 9922465"/>
              <a:gd name="connsiteY884" fmla="*/ 1459958 h 1934496"/>
              <a:gd name="connsiteX885" fmla="*/ 2173305 w 9922465"/>
              <a:gd name="connsiteY885" fmla="*/ 1459958 h 1934496"/>
              <a:gd name="connsiteX886" fmla="*/ 2228497 w 9922465"/>
              <a:gd name="connsiteY886" fmla="*/ 1515149 h 1934496"/>
              <a:gd name="connsiteX887" fmla="*/ 2173305 w 9922465"/>
              <a:gd name="connsiteY887" fmla="*/ 1570340 h 1934496"/>
              <a:gd name="connsiteX888" fmla="*/ 2118111 w 9922465"/>
              <a:gd name="connsiteY888" fmla="*/ 1515149 h 1934496"/>
              <a:gd name="connsiteX889" fmla="*/ 2173305 w 9922465"/>
              <a:gd name="connsiteY889" fmla="*/ 1459958 h 1934496"/>
              <a:gd name="connsiteX890" fmla="*/ 2039668 w 9922465"/>
              <a:gd name="connsiteY890" fmla="*/ 1459958 h 1934496"/>
              <a:gd name="connsiteX891" fmla="*/ 2094860 w 9922465"/>
              <a:gd name="connsiteY891" fmla="*/ 1515149 h 1934496"/>
              <a:gd name="connsiteX892" fmla="*/ 2039668 w 9922465"/>
              <a:gd name="connsiteY892" fmla="*/ 1570340 h 1934496"/>
              <a:gd name="connsiteX893" fmla="*/ 1984475 w 9922465"/>
              <a:gd name="connsiteY893" fmla="*/ 1515149 h 1934496"/>
              <a:gd name="connsiteX894" fmla="*/ 2039668 w 9922465"/>
              <a:gd name="connsiteY894" fmla="*/ 1459958 h 1934496"/>
              <a:gd name="connsiteX895" fmla="*/ 1909371 w 9922465"/>
              <a:gd name="connsiteY895" fmla="*/ 1459958 h 1934496"/>
              <a:gd name="connsiteX896" fmla="*/ 1964564 w 9922465"/>
              <a:gd name="connsiteY896" fmla="*/ 1515149 h 1934496"/>
              <a:gd name="connsiteX897" fmla="*/ 1909371 w 9922465"/>
              <a:gd name="connsiteY897" fmla="*/ 1570340 h 1934496"/>
              <a:gd name="connsiteX898" fmla="*/ 1854178 w 9922465"/>
              <a:gd name="connsiteY898" fmla="*/ 1515149 h 1934496"/>
              <a:gd name="connsiteX899" fmla="*/ 1909371 w 9922465"/>
              <a:gd name="connsiteY899" fmla="*/ 1459958 h 1934496"/>
              <a:gd name="connsiteX900" fmla="*/ 1779076 w 9922465"/>
              <a:gd name="connsiteY900" fmla="*/ 1459958 h 1934496"/>
              <a:gd name="connsiteX901" fmla="*/ 1834269 w 9922465"/>
              <a:gd name="connsiteY901" fmla="*/ 1515149 h 1934496"/>
              <a:gd name="connsiteX902" fmla="*/ 1779076 w 9922465"/>
              <a:gd name="connsiteY902" fmla="*/ 1570340 h 1934496"/>
              <a:gd name="connsiteX903" fmla="*/ 1723884 w 9922465"/>
              <a:gd name="connsiteY903" fmla="*/ 1515149 h 1934496"/>
              <a:gd name="connsiteX904" fmla="*/ 1779076 w 9922465"/>
              <a:gd name="connsiteY904" fmla="*/ 1459958 h 1934496"/>
              <a:gd name="connsiteX905" fmla="*/ 1645440 w 9922465"/>
              <a:gd name="connsiteY905" fmla="*/ 1459958 h 1934496"/>
              <a:gd name="connsiteX906" fmla="*/ 1700637 w 9922465"/>
              <a:gd name="connsiteY906" fmla="*/ 1515149 h 1934496"/>
              <a:gd name="connsiteX907" fmla="*/ 1645440 w 9922465"/>
              <a:gd name="connsiteY907" fmla="*/ 1570340 h 1934496"/>
              <a:gd name="connsiteX908" fmla="*/ 1590248 w 9922465"/>
              <a:gd name="connsiteY908" fmla="*/ 1515149 h 1934496"/>
              <a:gd name="connsiteX909" fmla="*/ 1645440 w 9922465"/>
              <a:gd name="connsiteY909" fmla="*/ 1459958 h 1934496"/>
              <a:gd name="connsiteX910" fmla="*/ 1515149 w 9922465"/>
              <a:gd name="connsiteY910" fmla="*/ 1459958 h 1934496"/>
              <a:gd name="connsiteX911" fmla="*/ 1570338 w 9922465"/>
              <a:gd name="connsiteY911" fmla="*/ 1515149 h 1934496"/>
              <a:gd name="connsiteX912" fmla="*/ 1515149 w 9922465"/>
              <a:gd name="connsiteY912" fmla="*/ 1570340 h 1934496"/>
              <a:gd name="connsiteX913" fmla="*/ 1459956 w 9922465"/>
              <a:gd name="connsiteY913" fmla="*/ 1515149 h 1934496"/>
              <a:gd name="connsiteX914" fmla="*/ 1515149 w 9922465"/>
              <a:gd name="connsiteY914" fmla="*/ 1459958 h 1934496"/>
              <a:gd name="connsiteX915" fmla="*/ 1381511 w 9922465"/>
              <a:gd name="connsiteY915" fmla="*/ 1459958 h 1934496"/>
              <a:gd name="connsiteX916" fmla="*/ 1436705 w 9922465"/>
              <a:gd name="connsiteY916" fmla="*/ 1515149 h 1934496"/>
              <a:gd name="connsiteX917" fmla="*/ 1381511 w 9922465"/>
              <a:gd name="connsiteY917" fmla="*/ 1570340 h 1934496"/>
              <a:gd name="connsiteX918" fmla="*/ 1326322 w 9922465"/>
              <a:gd name="connsiteY918" fmla="*/ 1515149 h 1934496"/>
              <a:gd name="connsiteX919" fmla="*/ 1381511 w 9922465"/>
              <a:gd name="connsiteY919" fmla="*/ 1459958 h 1934496"/>
              <a:gd name="connsiteX920" fmla="*/ 1251220 w 9922465"/>
              <a:gd name="connsiteY920" fmla="*/ 1459958 h 1934496"/>
              <a:gd name="connsiteX921" fmla="*/ 1306413 w 9922465"/>
              <a:gd name="connsiteY921" fmla="*/ 1515149 h 1934496"/>
              <a:gd name="connsiteX922" fmla="*/ 1251220 w 9922465"/>
              <a:gd name="connsiteY922" fmla="*/ 1570340 h 1934496"/>
              <a:gd name="connsiteX923" fmla="*/ 1196028 w 9922465"/>
              <a:gd name="connsiteY923" fmla="*/ 1515149 h 1934496"/>
              <a:gd name="connsiteX924" fmla="*/ 1251220 w 9922465"/>
              <a:gd name="connsiteY924" fmla="*/ 1459958 h 1934496"/>
              <a:gd name="connsiteX925" fmla="*/ 1117583 w 9922465"/>
              <a:gd name="connsiteY925" fmla="*/ 1459958 h 1934496"/>
              <a:gd name="connsiteX926" fmla="*/ 1172776 w 9922465"/>
              <a:gd name="connsiteY926" fmla="*/ 1515149 h 1934496"/>
              <a:gd name="connsiteX927" fmla="*/ 1117583 w 9922465"/>
              <a:gd name="connsiteY927" fmla="*/ 1570340 h 1934496"/>
              <a:gd name="connsiteX928" fmla="*/ 1062390 w 9922465"/>
              <a:gd name="connsiteY928" fmla="*/ 1515149 h 1934496"/>
              <a:gd name="connsiteX929" fmla="*/ 1117583 w 9922465"/>
              <a:gd name="connsiteY929" fmla="*/ 1459958 h 1934496"/>
              <a:gd name="connsiteX930" fmla="*/ 980607 w 9922465"/>
              <a:gd name="connsiteY930" fmla="*/ 1459958 h 1934496"/>
              <a:gd name="connsiteX931" fmla="*/ 1035800 w 9922465"/>
              <a:gd name="connsiteY931" fmla="*/ 1515149 h 1934496"/>
              <a:gd name="connsiteX932" fmla="*/ 980607 w 9922465"/>
              <a:gd name="connsiteY932" fmla="*/ 1570340 h 1934496"/>
              <a:gd name="connsiteX933" fmla="*/ 925415 w 9922465"/>
              <a:gd name="connsiteY933" fmla="*/ 1515149 h 1934496"/>
              <a:gd name="connsiteX934" fmla="*/ 980607 w 9922465"/>
              <a:gd name="connsiteY934" fmla="*/ 1459958 h 1934496"/>
              <a:gd name="connsiteX935" fmla="*/ 7608849 w 9922465"/>
              <a:gd name="connsiteY935" fmla="*/ 1336350 h 1934496"/>
              <a:gd name="connsiteX936" fmla="*/ 7664041 w 9922465"/>
              <a:gd name="connsiteY936" fmla="*/ 1391541 h 1934496"/>
              <a:gd name="connsiteX937" fmla="*/ 7608849 w 9922465"/>
              <a:gd name="connsiteY937" fmla="*/ 1446732 h 1934496"/>
              <a:gd name="connsiteX938" fmla="*/ 7553657 w 9922465"/>
              <a:gd name="connsiteY938" fmla="*/ 1391541 h 1934496"/>
              <a:gd name="connsiteX939" fmla="*/ 7608849 w 9922465"/>
              <a:gd name="connsiteY939" fmla="*/ 1336350 h 1934496"/>
              <a:gd name="connsiteX940" fmla="*/ 7481897 w 9922465"/>
              <a:gd name="connsiteY940" fmla="*/ 1336350 h 1934496"/>
              <a:gd name="connsiteX941" fmla="*/ 7537089 w 9922465"/>
              <a:gd name="connsiteY941" fmla="*/ 1391541 h 1934496"/>
              <a:gd name="connsiteX942" fmla="*/ 7481897 w 9922465"/>
              <a:gd name="connsiteY942" fmla="*/ 1446732 h 1934496"/>
              <a:gd name="connsiteX943" fmla="*/ 7426705 w 9922465"/>
              <a:gd name="connsiteY943" fmla="*/ 1391541 h 1934496"/>
              <a:gd name="connsiteX944" fmla="*/ 7481897 w 9922465"/>
              <a:gd name="connsiteY944" fmla="*/ 1336350 h 1934496"/>
              <a:gd name="connsiteX945" fmla="*/ 7341579 w 9922465"/>
              <a:gd name="connsiteY945" fmla="*/ 1336350 h 1934496"/>
              <a:gd name="connsiteX946" fmla="*/ 7396771 w 9922465"/>
              <a:gd name="connsiteY946" fmla="*/ 1391541 h 1934496"/>
              <a:gd name="connsiteX947" fmla="*/ 7341579 w 9922465"/>
              <a:gd name="connsiteY947" fmla="*/ 1446732 h 1934496"/>
              <a:gd name="connsiteX948" fmla="*/ 7286387 w 9922465"/>
              <a:gd name="connsiteY948" fmla="*/ 1391541 h 1934496"/>
              <a:gd name="connsiteX949" fmla="*/ 7341579 w 9922465"/>
              <a:gd name="connsiteY949" fmla="*/ 1336350 h 1934496"/>
              <a:gd name="connsiteX950" fmla="*/ 7211286 w 9922465"/>
              <a:gd name="connsiteY950" fmla="*/ 1336350 h 1934496"/>
              <a:gd name="connsiteX951" fmla="*/ 7266478 w 9922465"/>
              <a:gd name="connsiteY951" fmla="*/ 1391541 h 1934496"/>
              <a:gd name="connsiteX952" fmla="*/ 7211286 w 9922465"/>
              <a:gd name="connsiteY952" fmla="*/ 1446732 h 1934496"/>
              <a:gd name="connsiteX953" fmla="*/ 7156094 w 9922465"/>
              <a:gd name="connsiteY953" fmla="*/ 1391541 h 1934496"/>
              <a:gd name="connsiteX954" fmla="*/ 7211286 w 9922465"/>
              <a:gd name="connsiteY954" fmla="*/ 1336350 h 1934496"/>
              <a:gd name="connsiteX955" fmla="*/ 7080993 w 9922465"/>
              <a:gd name="connsiteY955" fmla="*/ 1336350 h 1934496"/>
              <a:gd name="connsiteX956" fmla="*/ 7136185 w 9922465"/>
              <a:gd name="connsiteY956" fmla="*/ 1391541 h 1934496"/>
              <a:gd name="connsiteX957" fmla="*/ 7080993 w 9922465"/>
              <a:gd name="connsiteY957" fmla="*/ 1446732 h 1934496"/>
              <a:gd name="connsiteX958" fmla="*/ 7025801 w 9922465"/>
              <a:gd name="connsiteY958" fmla="*/ 1391541 h 1934496"/>
              <a:gd name="connsiteX959" fmla="*/ 7080993 w 9922465"/>
              <a:gd name="connsiteY959" fmla="*/ 1336350 h 1934496"/>
              <a:gd name="connsiteX960" fmla="*/ 6947357 w 9922465"/>
              <a:gd name="connsiteY960" fmla="*/ 1336350 h 1934496"/>
              <a:gd name="connsiteX961" fmla="*/ 7002549 w 9922465"/>
              <a:gd name="connsiteY961" fmla="*/ 1391541 h 1934496"/>
              <a:gd name="connsiteX962" fmla="*/ 6947357 w 9922465"/>
              <a:gd name="connsiteY962" fmla="*/ 1446732 h 1934496"/>
              <a:gd name="connsiteX963" fmla="*/ 6892165 w 9922465"/>
              <a:gd name="connsiteY963" fmla="*/ 1391541 h 1934496"/>
              <a:gd name="connsiteX964" fmla="*/ 6947357 w 9922465"/>
              <a:gd name="connsiteY964" fmla="*/ 1336350 h 1934496"/>
              <a:gd name="connsiteX965" fmla="*/ 6817064 w 9922465"/>
              <a:gd name="connsiteY965" fmla="*/ 1336350 h 1934496"/>
              <a:gd name="connsiteX966" fmla="*/ 6872256 w 9922465"/>
              <a:gd name="connsiteY966" fmla="*/ 1391541 h 1934496"/>
              <a:gd name="connsiteX967" fmla="*/ 6817064 w 9922465"/>
              <a:gd name="connsiteY967" fmla="*/ 1446732 h 1934496"/>
              <a:gd name="connsiteX968" fmla="*/ 6761872 w 9922465"/>
              <a:gd name="connsiteY968" fmla="*/ 1391541 h 1934496"/>
              <a:gd name="connsiteX969" fmla="*/ 6817064 w 9922465"/>
              <a:gd name="connsiteY969" fmla="*/ 1336350 h 1934496"/>
              <a:gd name="connsiteX970" fmla="*/ 6683431 w 9922465"/>
              <a:gd name="connsiteY970" fmla="*/ 1336350 h 1934496"/>
              <a:gd name="connsiteX971" fmla="*/ 6738623 w 9922465"/>
              <a:gd name="connsiteY971" fmla="*/ 1391541 h 1934496"/>
              <a:gd name="connsiteX972" fmla="*/ 6683431 w 9922465"/>
              <a:gd name="connsiteY972" fmla="*/ 1446732 h 1934496"/>
              <a:gd name="connsiteX973" fmla="*/ 6628239 w 9922465"/>
              <a:gd name="connsiteY973" fmla="*/ 1391541 h 1934496"/>
              <a:gd name="connsiteX974" fmla="*/ 6683431 w 9922465"/>
              <a:gd name="connsiteY974" fmla="*/ 1336350 h 1934496"/>
              <a:gd name="connsiteX975" fmla="*/ 6553137 w 9922465"/>
              <a:gd name="connsiteY975" fmla="*/ 1336350 h 1934496"/>
              <a:gd name="connsiteX976" fmla="*/ 6608329 w 9922465"/>
              <a:gd name="connsiteY976" fmla="*/ 1391541 h 1934496"/>
              <a:gd name="connsiteX977" fmla="*/ 6553137 w 9922465"/>
              <a:gd name="connsiteY977" fmla="*/ 1446732 h 1934496"/>
              <a:gd name="connsiteX978" fmla="*/ 6497945 w 9922465"/>
              <a:gd name="connsiteY978" fmla="*/ 1391541 h 1934496"/>
              <a:gd name="connsiteX979" fmla="*/ 6553137 w 9922465"/>
              <a:gd name="connsiteY979" fmla="*/ 1336350 h 1934496"/>
              <a:gd name="connsiteX980" fmla="*/ 6419502 w 9922465"/>
              <a:gd name="connsiteY980" fmla="*/ 1336350 h 1934496"/>
              <a:gd name="connsiteX981" fmla="*/ 6474694 w 9922465"/>
              <a:gd name="connsiteY981" fmla="*/ 1391541 h 1934496"/>
              <a:gd name="connsiteX982" fmla="*/ 6419502 w 9922465"/>
              <a:gd name="connsiteY982" fmla="*/ 1446732 h 1934496"/>
              <a:gd name="connsiteX983" fmla="*/ 6364310 w 9922465"/>
              <a:gd name="connsiteY983" fmla="*/ 1391541 h 1934496"/>
              <a:gd name="connsiteX984" fmla="*/ 6419502 w 9922465"/>
              <a:gd name="connsiteY984" fmla="*/ 1336350 h 1934496"/>
              <a:gd name="connsiteX985" fmla="*/ 6289207 w 9922465"/>
              <a:gd name="connsiteY985" fmla="*/ 1336350 h 1934496"/>
              <a:gd name="connsiteX986" fmla="*/ 6344399 w 9922465"/>
              <a:gd name="connsiteY986" fmla="*/ 1391541 h 1934496"/>
              <a:gd name="connsiteX987" fmla="*/ 6289207 w 9922465"/>
              <a:gd name="connsiteY987" fmla="*/ 1446732 h 1934496"/>
              <a:gd name="connsiteX988" fmla="*/ 6234015 w 9922465"/>
              <a:gd name="connsiteY988" fmla="*/ 1391541 h 1934496"/>
              <a:gd name="connsiteX989" fmla="*/ 6289207 w 9922465"/>
              <a:gd name="connsiteY989" fmla="*/ 1336350 h 1934496"/>
              <a:gd name="connsiteX990" fmla="*/ 6155573 w 9922465"/>
              <a:gd name="connsiteY990" fmla="*/ 1336350 h 1934496"/>
              <a:gd name="connsiteX991" fmla="*/ 6210765 w 9922465"/>
              <a:gd name="connsiteY991" fmla="*/ 1391541 h 1934496"/>
              <a:gd name="connsiteX992" fmla="*/ 6155573 w 9922465"/>
              <a:gd name="connsiteY992" fmla="*/ 1446732 h 1934496"/>
              <a:gd name="connsiteX993" fmla="*/ 6100381 w 9922465"/>
              <a:gd name="connsiteY993" fmla="*/ 1391541 h 1934496"/>
              <a:gd name="connsiteX994" fmla="*/ 6155573 w 9922465"/>
              <a:gd name="connsiteY994" fmla="*/ 1336350 h 1934496"/>
              <a:gd name="connsiteX995" fmla="*/ 6021939 w 9922465"/>
              <a:gd name="connsiteY995" fmla="*/ 1336350 h 1934496"/>
              <a:gd name="connsiteX996" fmla="*/ 6077131 w 9922465"/>
              <a:gd name="connsiteY996" fmla="*/ 1391541 h 1934496"/>
              <a:gd name="connsiteX997" fmla="*/ 6021939 w 9922465"/>
              <a:gd name="connsiteY997" fmla="*/ 1446732 h 1934496"/>
              <a:gd name="connsiteX998" fmla="*/ 5966747 w 9922465"/>
              <a:gd name="connsiteY998" fmla="*/ 1391541 h 1934496"/>
              <a:gd name="connsiteX999" fmla="*/ 6021939 w 9922465"/>
              <a:gd name="connsiteY999" fmla="*/ 1336350 h 1934496"/>
              <a:gd name="connsiteX1000" fmla="*/ 5884964 w 9922465"/>
              <a:gd name="connsiteY1000" fmla="*/ 1336350 h 1934496"/>
              <a:gd name="connsiteX1001" fmla="*/ 5940156 w 9922465"/>
              <a:gd name="connsiteY1001" fmla="*/ 1391541 h 1934496"/>
              <a:gd name="connsiteX1002" fmla="*/ 5884964 w 9922465"/>
              <a:gd name="connsiteY1002" fmla="*/ 1446732 h 1934496"/>
              <a:gd name="connsiteX1003" fmla="*/ 5829772 w 9922465"/>
              <a:gd name="connsiteY1003" fmla="*/ 1391541 h 1934496"/>
              <a:gd name="connsiteX1004" fmla="*/ 5884964 w 9922465"/>
              <a:gd name="connsiteY1004" fmla="*/ 1336350 h 1934496"/>
              <a:gd name="connsiteX1005" fmla="*/ 5754668 w 9922465"/>
              <a:gd name="connsiteY1005" fmla="*/ 1336350 h 1934496"/>
              <a:gd name="connsiteX1006" fmla="*/ 5809860 w 9922465"/>
              <a:gd name="connsiteY1006" fmla="*/ 1391541 h 1934496"/>
              <a:gd name="connsiteX1007" fmla="*/ 5754668 w 9922465"/>
              <a:gd name="connsiteY1007" fmla="*/ 1446732 h 1934496"/>
              <a:gd name="connsiteX1008" fmla="*/ 5699476 w 9922465"/>
              <a:gd name="connsiteY1008" fmla="*/ 1391541 h 1934496"/>
              <a:gd name="connsiteX1009" fmla="*/ 5754668 w 9922465"/>
              <a:gd name="connsiteY1009" fmla="*/ 1336350 h 1934496"/>
              <a:gd name="connsiteX1010" fmla="*/ 5621035 w 9922465"/>
              <a:gd name="connsiteY1010" fmla="*/ 1336350 h 1934496"/>
              <a:gd name="connsiteX1011" fmla="*/ 5676227 w 9922465"/>
              <a:gd name="connsiteY1011" fmla="*/ 1391541 h 1934496"/>
              <a:gd name="connsiteX1012" fmla="*/ 5621035 w 9922465"/>
              <a:gd name="connsiteY1012" fmla="*/ 1446732 h 1934496"/>
              <a:gd name="connsiteX1013" fmla="*/ 5565843 w 9922465"/>
              <a:gd name="connsiteY1013" fmla="*/ 1391541 h 1934496"/>
              <a:gd name="connsiteX1014" fmla="*/ 5621035 w 9922465"/>
              <a:gd name="connsiteY1014" fmla="*/ 1336350 h 1934496"/>
              <a:gd name="connsiteX1015" fmla="*/ 5487399 w 9922465"/>
              <a:gd name="connsiteY1015" fmla="*/ 1336350 h 1934496"/>
              <a:gd name="connsiteX1016" fmla="*/ 5542591 w 9922465"/>
              <a:gd name="connsiteY1016" fmla="*/ 1391541 h 1934496"/>
              <a:gd name="connsiteX1017" fmla="*/ 5487399 w 9922465"/>
              <a:gd name="connsiteY1017" fmla="*/ 1446732 h 1934496"/>
              <a:gd name="connsiteX1018" fmla="*/ 5432207 w 9922465"/>
              <a:gd name="connsiteY1018" fmla="*/ 1391541 h 1934496"/>
              <a:gd name="connsiteX1019" fmla="*/ 5487399 w 9922465"/>
              <a:gd name="connsiteY1019" fmla="*/ 1336350 h 1934496"/>
              <a:gd name="connsiteX1020" fmla="*/ 5357106 w 9922465"/>
              <a:gd name="connsiteY1020" fmla="*/ 1336350 h 1934496"/>
              <a:gd name="connsiteX1021" fmla="*/ 5412298 w 9922465"/>
              <a:gd name="connsiteY1021" fmla="*/ 1391541 h 1934496"/>
              <a:gd name="connsiteX1022" fmla="*/ 5357106 w 9922465"/>
              <a:gd name="connsiteY1022" fmla="*/ 1446732 h 1934496"/>
              <a:gd name="connsiteX1023" fmla="*/ 5301914 w 9922465"/>
              <a:gd name="connsiteY1023" fmla="*/ 1391541 h 1934496"/>
              <a:gd name="connsiteX1024" fmla="*/ 5357106 w 9922465"/>
              <a:gd name="connsiteY1024" fmla="*/ 1336350 h 1934496"/>
              <a:gd name="connsiteX1025" fmla="*/ 4959543 w 9922465"/>
              <a:gd name="connsiteY1025" fmla="*/ 1336350 h 1934496"/>
              <a:gd name="connsiteX1026" fmla="*/ 5014735 w 9922465"/>
              <a:gd name="connsiteY1026" fmla="*/ 1391541 h 1934496"/>
              <a:gd name="connsiteX1027" fmla="*/ 4959543 w 9922465"/>
              <a:gd name="connsiteY1027" fmla="*/ 1446732 h 1934496"/>
              <a:gd name="connsiteX1028" fmla="*/ 4904351 w 9922465"/>
              <a:gd name="connsiteY1028" fmla="*/ 1391541 h 1934496"/>
              <a:gd name="connsiteX1029" fmla="*/ 4959543 w 9922465"/>
              <a:gd name="connsiteY1029" fmla="*/ 1336350 h 1934496"/>
              <a:gd name="connsiteX1030" fmla="*/ 4565322 w 9922465"/>
              <a:gd name="connsiteY1030" fmla="*/ 1336350 h 1934496"/>
              <a:gd name="connsiteX1031" fmla="*/ 4620514 w 9922465"/>
              <a:gd name="connsiteY1031" fmla="*/ 1391541 h 1934496"/>
              <a:gd name="connsiteX1032" fmla="*/ 4565322 w 9922465"/>
              <a:gd name="connsiteY1032" fmla="*/ 1446732 h 1934496"/>
              <a:gd name="connsiteX1033" fmla="*/ 4510130 w 9922465"/>
              <a:gd name="connsiteY1033" fmla="*/ 1391541 h 1934496"/>
              <a:gd name="connsiteX1034" fmla="*/ 4565322 w 9922465"/>
              <a:gd name="connsiteY1034" fmla="*/ 1336350 h 1934496"/>
              <a:gd name="connsiteX1035" fmla="*/ 2971729 w 9922465"/>
              <a:gd name="connsiteY1035" fmla="*/ 1336350 h 1934496"/>
              <a:gd name="connsiteX1036" fmla="*/ 3026921 w 9922465"/>
              <a:gd name="connsiteY1036" fmla="*/ 1391541 h 1934496"/>
              <a:gd name="connsiteX1037" fmla="*/ 2971729 w 9922465"/>
              <a:gd name="connsiteY1037" fmla="*/ 1446732 h 1934496"/>
              <a:gd name="connsiteX1038" fmla="*/ 2916537 w 9922465"/>
              <a:gd name="connsiteY1038" fmla="*/ 1391541 h 1934496"/>
              <a:gd name="connsiteX1039" fmla="*/ 2971729 w 9922465"/>
              <a:gd name="connsiteY1039" fmla="*/ 1336350 h 1934496"/>
              <a:gd name="connsiteX1040" fmla="*/ 2834801 w 9922465"/>
              <a:gd name="connsiteY1040" fmla="*/ 1336350 h 1934496"/>
              <a:gd name="connsiteX1041" fmla="*/ 2889994 w 9922465"/>
              <a:gd name="connsiteY1041" fmla="*/ 1391541 h 1934496"/>
              <a:gd name="connsiteX1042" fmla="*/ 2834801 w 9922465"/>
              <a:gd name="connsiteY1042" fmla="*/ 1446732 h 1934496"/>
              <a:gd name="connsiteX1043" fmla="*/ 2779610 w 9922465"/>
              <a:gd name="connsiteY1043" fmla="*/ 1391541 h 1934496"/>
              <a:gd name="connsiteX1044" fmla="*/ 2834801 w 9922465"/>
              <a:gd name="connsiteY1044" fmla="*/ 1336350 h 1934496"/>
              <a:gd name="connsiteX1045" fmla="*/ 2707848 w 9922465"/>
              <a:gd name="connsiteY1045" fmla="*/ 1336350 h 1934496"/>
              <a:gd name="connsiteX1046" fmla="*/ 2763042 w 9922465"/>
              <a:gd name="connsiteY1046" fmla="*/ 1391541 h 1934496"/>
              <a:gd name="connsiteX1047" fmla="*/ 2707848 w 9922465"/>
              <a:gd name="connsiteY1047" fmla="*/ 1446732 h 1934496"/>
              <a:gd name="connsiteX1048" fmla="*/ 2652656 w 9922465"/>
              <a:gd name="connsiteY1048" fmla="*/ 1391541 h 1934496"/>
              <a:gd name="connsiteX1049" fmla="*/ 2707848 w 9922465"/>
              <a:gd name="connsiteY1049" fmla="*/ 1336350 h 1934496"/>
              <a:gd name="connsiteX1050" fmla="*/ 2570875 w 9922465"/>
              <a:gd name="connsiteY1050" fmla="*/ 1336350 h 1934496"/>
              <a:gd name="connsiteX1051" fmla="*/ 2626067 w 9922465"/>
              <a:gd name="connsiteY1051" fmla="*/ 1391541 h 1934496"/>
              <a:gd name="connsiteX1052" fmla="*/ 2570875 w 9922465"/>
              <a:gd name="connsiteY1052" fmla="*/ 1446732 h 1934496"/>
              <a:gd name="connsiteX1053" fmla="*/ 2515683 w 9922465"/>
              <a:gd name="connsiteY1053" fmla="*/ 1391541 h 1934496"/>
              <a:gd name="connsiteX1054" fmla="*/ 2570875 w 9922465"/>
              <a:gd name="connsiteY1054" fmla="*/ 1336350 h 1934496"/>
              <a:gd name="connsiteX1055" fmla="*/ 2173314 w 9922465"/>
              <a:gd name="connsiteY1055" fmla="*/ 1336350 h 1934496"/>
              <a:gd name="connsiteX1056" fmla="*/ 2228507 w 9922465"/>
              <a:gd name="connsiteY1056" fmla="*/ 1391541 h 1934496"/>
              <a:gd name="connsiteX1057" fmla="*/ 2173314 w 9922465"/>
              <a:gd name="connsiteY1057" fmla="*/ 1446732 h 1934496"/>
              <a:gd name="connsiteX1058" fmla="*/ 2118122 w 9922465"/>
              <a:gd name="connsiteY1058" fmla="*/ 1391541 h 1934496"/>
              <a:gd name="connsiteX1059" fmla="*/ 2173314 w 9922465"/>
              <a:gd name="connsiteY1059" fmla="*/ 1336350 h 1934496"/>
              <a:gd name="connsiteX1060" fmla="*/ 2039678 w 9922465"/>
              <a:gd name="connsiteY1060" fmla="*/ 1336350 h 1934496"/>
              <a:gd name="connsiteX1061" fmla="*/ 2094870 w 9922465"/>
              <a:gd name="connsiteY1061" fmla="*/ 1391541 h 1934496"/>
              <a:gd name="connsiteX1062" fmla="*/ 2039678 w 9922465"/>
              <a:gd name="connsiteY1062" fmla="*/ 1446732 h 1934496"/>
              <a:gd name="connsiteX1063" fmla="*/ 1984484 w 9922465"/>
              <a:gd name="connsiteY1063" fmla="*/ 1391541 h 1934496"/>
              <a:gd name="connsiteX1064" fmla="*/ 2039678 w 9922465"/>
              <a:gd name="connsiteY1064" fmla="*/ 1336350 h 1934496"/>
              <a:gd name="connsiteX1065" fmla="*/ 1909381 w 9922465"/>
              <a:gd name="connsiteY1065" fmla="*/ 1336350 h 1934496"/>
              <a:gd name="connsiteX1066" fmla="*/ 1964575 w 9922465"/>
              <a:gd name="connsiteY1066" fmla="*/ 1391541 h 1934496"/>
              <a:gd name="connsiteX1067" fmla="*/ 1909381 w 9922465"/>
              <a:gd name="connsiteY1067" fmla="*/ 1446732 h 1934496"/>
              <a:gd name="connsiteX1068" fmla="*/ 1854188 w 9922465"/>
              <a:gd name="connsiteY1068" fmla="*/ 1391541 h 1934496"/>
              <a:gd name="connsiteX1069" fmla="*/ 1909381 w 9922465"/>
              <a:gd name="connsiteY1069" fmla="*/ 1336350 h 1934496"/>
              <a:gd name="connsiteX1070" fmla="*/ 1779086 w 9922465"/>
              <a:gd name="connsiteY1070" fmla="*/ 1336350 h 1934496"/>
              <a:gd name="connsiteX1071" fmla="*/ 1834278 w 9922465"/>
              <a:gd name="connsiteY1071" fmla="*/ 1391541 h 1934496"/>
              <a:gd name="connsiteX1072" fmla="*/ 1779086 w 9922465"/>
              <a:gd name="connsiteY1072" fmla="*/ 1446732 h 1934496"/>
              <a:gd name="connsiteX1073" fmla="*/ 1723892 w 9922465"/>
              <a:gd name="connsiteY1073" fmla="*/ 1391541 h 1934496"/>
              <a:gd name="connsiteX1074" fmla="*/ 1779086 w 9922465"/>
              <a:gd name="connsiteY1074" fmla="*/ 1336350 h 1934496"/>
              <a:gd name="connsiteX1075" fmla="*/ 1645448 w 9922465"/>
              <a:gd name="connsiteY1075" fmla="*/ 1336350 h 1934496"/>
              <a:gd name="connsiteX1076" fmla="*/ 1700644 w 9922465"/>
              <a:gd name="connsiteY1076" fmla="*/ 1391541 h 1934496"/>
              <a:gd name="connsiteX1077" fmla="*/ 1645448 w 9922465"/>
              <a:gd name="connsiteY1077" fmla="*/ 1446732 h 1934496"/>
              <a:gd name="connsiteX1078" fmla="*/ 1590256 w 9922465"/>
              <a:gd name="connsiteY1078" fmla="*/ 1391541 h 1934496"/>
              <a:gd name="connsiteX1079" fmla="*/ 1645448 w 9922465"/>
              <a:gd name="connsiteY1079" fmla="*/ 1336350 h 1934496"/>
              <a:gd name="connsiteX1080" fmla="*/ 1515160 w 9922465"/>
              <a:gd name="connsiteY1080" fmla="*/ 1336350 h 1934496"/>
              <a:gd name="connsiteX1081" fmla="*/ 1570346 w 9922465"/>
              <a:gd name="connsiteY1081" fmla="*/ 1391541 h 1934496"/>
              <a:gd name="connsiteX1082" fmla="*/ 1515160 w 9922465"/>
              <a:gd name="connsiteY1082" fmla="*/ 1446732 h 1934496"/>
              <a:gd name="connsiteX1083" fmla="*/ 1459963 w 9922465"/>
              <a:gd name="connsiteY1083" fmla="*/ 1391541 h 1934496"/>
              <a:gd name="connsiteX1084" fmla="*/ 1515160 w 9922465"/>
              <a:gd name="connsiteY1084" fmla="*/ 1336350 h 1934496"/>
              <a:gd name="connsiteX1085" fmla="*/ 1381522 w 9922465"/>
              <a:gd name="connsiteY1085" fmla="*/ 1336350 h 1934496"/>
              <a:gd name="connsiteX1086" fmla="*/ 1436714 w 9922465"/>
              <a:gd name="connsiteY1086" fmla="*/ 1391541 h 1934496"/>
              <a:gd name="connsiteX1087" fmla="*/ 1381522 w 9922465"/>
              <a:gd name="connsiteY1087" fmla="*/ 1446732 h 1934496"/>
              <a:gd name="connsiteX1088" fmla="*/ 1326330 w 9922465"/>
              <a:gd name="connsiteY1088" fmla="*/ 1391541 h 1934496"/>
              <a:gd name="connsiteX1089" fmla="*/ 1381522 w 9922465"/>
              <a:gd name="connsiteY1089" fmla="*/ 1336350 h 1934496"/>
              <a:gd name="connsiteX1090" fmla="*/ 1251229 w 9922465"/>
              <a:gd name="connsiteY1090" fmla="*/ 1336350 h 1934496"/>
              <a:gd name="connsiteX1091" fmla="*/ 1306421 w 9922465"/>
              <a:gd name="connsiteY1091" fmla="*/ 1391541 h 1934496"/>
              <a:gd name="connsiteX1092" fmla="*/ 1251229 w 9922465"/>
              <a:gd name="connsiteY1092" fmla="*/ 1446732 h 1934496"/>
              <a:gd name="connsiteX1093" fmla="*/ 1196037 w 9922465"/>
              <a:gd name="connsiteY1093" fmla="*/ 1391541 h 1934496"/>
              <a:gd name="connsiteX1094" fmla="*/ 1251229 w 9922465"/>
              <a:gd name="connsiteY1094" fmla="*/ 1336350 h 1934496"/>
              <a:gd name="connsiteX1095" fmla="*/ 1117592 w 9922465"/>
              <a:gd name="connsiteY1095" fmla="*/ 1336350 h 1934496"/>
              <a:gd name="connsiteX1096" fmla="*/ 1172785 w 9922465"/>
              <a:gd name="connsiteY1096" fmla="*/ 1391541 h 1934496"/>
              <a:gd name="connsiteX1097" fmla="*/ 1117592 w 9922465"/>
              <a:gd name="connsiteY1097" fmla="*/ 1446732 h 1934496"/>
              <a:gd name="connsiteX1098" fmla="*/ 1062400 w 9922465"/>
              <a:gd name="connsiteY1098" fmla="*/ 1391541 h 1934496"/>
              <a:gd name="connsiteX1099" fmla="*/ 1117592 w 9922465"/>
              <a:gd name="connsiteY1099" fmla="*/ 1336350 h 1934496"/>
              <a:gd name="connsiteX1100" fmla="*/ 980615 w 9922465"/>
              <a:gd name="connsiteY1100" fmla="*/ 1336350 h 1934496"/>
              <a:gd name="connsiteX1101" fmla="*/ 1035808 w 9922465"/>
              <a:gd name="connsiteY1101" fmla="*/ 1391541 h 1934496"/>
              <a:gd name="connsiteX1102" fmla="*/ 980615 w 9922465"/>
              <a:gd name="connsiteY1102" fmla="*/ 1446732 h 1934496"/>
              <a:gd name="connsiteX1103" fmla="*/ 925422 w 9922465"/>
              <a:gd name="connsiteY1103" fmla="*/ 1391541 h 1934496"/>
              <a:gd name="connsiteX1104" fmla="*/ 980615 w 9922465"/>
              <a:gd name="connsiteY1104" fmla="*/ 1336350 h 1934496"/>
              <a:gd name="connsiteX1105" fmla="*/ 9199101 w 9922465"/>
              <a:gd name="connsiteY1105" fmla="*/ 1336348 h 1934496"/>
              <a:gd name="connsiteX1106" fmla="*/ 9254293 w 9922465"/>
              <a:gd name="connsiteY1106" fmla="*/ 1391539 h 1934496"/>
              <a:gd name="connsiteX1107" fmla="*/ 9199101 w 9922465"/>
              <a:gd name="connsiteY1107" fmla="*/ 1446730 h 1934496"/>
              <a:gd name="connsiteX1108" fmla="*/ 9143909 w 9922465"/>
              <a:gd name="connsiteY1108" fmla="*/ 1391539 h 1934496"/>
              <a:gd name="connsiteX1109" fmla="*/ 9199101 w 9922465"/>
              <a:gd name="connsiteY1109" fmla="*/ 1336348 h 1934496"/>
              <a:gd name="connsiteX1110" fmla="*/ 9068807 w 9922465"/>
              <a:gd name="connsiteY1110" fmla="*/ 1336348 h 1934496"/>
              <a:gd name="connsiteX1111" fmla="*/ 9123999 w 9922465"/>
              <a:gd name="connsiteY1111" fmla="*/ 1391539 h 1934496"/>
              <a:gd name="connsiteX1112" fmla="*/ 9068807 w 9922465"/>
              <a:gd name="connsiteY1112" fmla="*/ 1446730 h 1934496"/>
              <a:gd name="connsiteX1113" fmla="*/ 9013615 w 9922465"/>
              <a:gd name="connsiteY1113" fmla="*/ 1391539 h 1934496"/>
              <a:gd name="connsiteX1114" fmla="*/ 9068807 w 9922465"/>
              <a:gd name="connsiteY1114" fmla="*/ 1336348 h 1934496"/>
              <a:gd name="connsiteX1115" fmla="*/ 8407316 w 9922465"/>
              <a:gd name="connsiteY1115" fmla="*/ 1336348 h 1934496"/>
              <a:gd name="connsiteX1116" fmla="*/ 8462508 w 9922465"/>
              <a:gd name="connsiteY1116" fmla="*/ 1391539 h 1934496"/>
              <a:gd name="connsiteX1117" fmla="*/ 8407316 w 9922465"/>
              <a:gd name="connsiteY1117" fmla="*/ 1446730 h 1934496"/>
              <a:gd name="connsiteX1118" fmla="*/ 8352124 w 9922465"/>
              <a:gd name="connsiteY1118" fmla="*/ 1391539 h 1934496"/>
              <a:gd name="connsiteX1119" fmla="*/ 8407316 w 9922465"/>
              <a:gd name="connsiteY1119" fmla="*/ 1336348 h 1934496"/>
              <a:gd name="connsiteX1120" fmla="*/ 8273682 w 9922465"/>
              <a:gd name="connsiteY1120" fmla="*/ 1336348 h 1934496"/>
              <a:gd name="connsiteX1121" fmla="*/ 8328874 w 9922465"/>
              <a:gd name="connsiteY1121" fmla="*/ 1391539 h 1934496"/>
              <a:gd name="connsiteX1122" fmla="*/ 8273682 w 9922465"/>
              <a:gd name="connsiteY1122" fmla="*/ 1446730 h 1934496"/>
              <a:gd name="connsiteX1123" fmla="*/ 8218490 w 9922465"/>
              <a:gd name="connsiteY1123" fmla="*/ 1391539 h 1934496"/>
              <a:gd name="connsiteX1124" fmla="*/ 8273682 w 9922465"/>
              <a:gd name="connsiteY1124" fmla="*/ 1336348 h 1934496"/>
              <a:gd name="connsiteX1125" fmla="*/ 8143388 w 9922465"/>
              <a:gd name="connsiteY1125" fmla="*/ 1336348 h 1934496"/>
              <a:gd name="connsiteX1126" fmla="*/ 8198580 w 9922465"/>
              <a:gd name="connsiteY1126" fmla="*/ 1391539 h 1934496"/>
              <a:gd name="connsiteX1127" fmla="*/ 8143388 w 9922465"/>
              <a:gd name="connsiteY1127" fmla="*/ 1446730 h 1934496"/>
              <a:gd name="connsiteX1128" fmla="*/ 8088196 w 9922465"/>
              <a:gd name="connsiteY1128" fmla="*/ 1391539 h 1934496"/>
              <a:gd name="connsiteX1129" fmla="*/ 8143388 w 9922465"/>
              <a:gd name="connsiteY1129" fmla="*/ 1336348 h 1934496"/>
              <a:gd name="connsiteX1130" fmla="*/ 8009753 w 9922465"/>
              <a:gd name="connsiteY1130" fmla="*/ 1336348 h 1934496"/>
              <a:gd name="connsiteX1131" fmla="*/ 8064945 w 9922465"/>
              <a:gd name="connsiteY1131" fmla="*/ 1391539 h 1934496"/>
              <a:gd name="connsiteX1132" fmla="*/ 8009753 w 9922465"/>
              <a:gd name="connsiteY1132" fmla="*/ 1446730 h 1934496"/>
              <a:gd name="connsiteX1133" fmla="*/ 7954561 w 9922465"/>
              <a:gd name="connsiteY1133" fmla="*/ 1391539 h 1934496"/>
              <a:gd name="connsiteX1134" fmla="*/ 8009753 w 9922465"/>
              <a:gd name="connsiteY1134" fmla="*/ 1336348 h 1934496"/>
              <a:gd name="connsiteX1135" fmla="*/ 7876118 w 9922465"/>
              <a:gd name="connsiteY1135" fmla="*/ 1336348 h 1934496"/>
              <a:gd name="connsiteX1136" fmla="*/ 7931310 w 9922465"/>
              <a:gd name="connsiteY1136" fmla="*/ 1391539 h 1934496"/>
              <a:gd name="connsiteX1137" fmla="*/ 7876118 w 9922465"/>
              <a:gd name="connsiteY1137" fmla="*/ 1446730 h 1934496"/>
              <a:gd name="connsiteX1138" fmla="*/ 7820926 w 9922465"/>
              <a:gd name="connsiteY1138" fmla="*/ 1391539 h 1934496"/>
              <a:gd name="connsiteX1139" fmla="*/ 7876118 w 9922465"/>
              <a:gd name="connsiteY1139" fmla="*/ 1336348 h 1934496"/>
              <a:gd name="connsiteX1140" fmla="*/ 7745823 w 9922465"/>
              <a:gd name="connsiteY1140" fmla="*/ 1336348 h 1934496"/>
              <a:gd name="connsiteX1141" fmla="*/ 7801015 w 9922465"/>
              <a:gd name="connsiteY1141" fmla="*/ 1391539 h 1934496"/>
              <a:gd name="connsiteX1142" fmla="*/ 7745823 w 9922465"/>
              <a:gd name="connsiteY1142" fmla="*/ 1446730 h 1934496"/>
              <a:gd name="connsiteX1143" fmla="*/ 7690631 w 9922465"/>
              <a:gd name="connsiteY1143" fmla="*/ 1391539 h 1934496"/>
              <a:gd name="connsiteX1144" fmla="*/ 7745823 w 9922465"/>
              <a:gd name="connsiteY1144" fmla="*/ 1336348 h 1934496"/>
              <a:gd name="connsiteX1145" fmla="*/ 185475 w 9922465"/>
              <a:gd name="connsiteY1145" fmla="*/ 1336348 h 1934496"/>
              <a:gd name="connsiteX1146" fmla="*/ 240666 w 9922465"/>
              <a:gd name="connsiteY1146" fmla="*/ 1391539 h 1934496"/>
              <a:gd name="connsiteX1147" fmla="*/ 185475 w 9922465"/>
              <a:gd name="connsiteY1147" fmla="*/ 1446730 h 1934496"/>
              <a:gd name="connsiteX1148" fmla="*/ 130283 w 9922465"/>
              <a:gd name="connsiteY1148" fmla="*/ 1391539 h 1934496"/>
              <a:gd name="connsiteX1149" fmla="*/ 185475 w 9922465"/>
              <a:gd name="connsiteY1149" fmla="*/ 1336348 h 1934496"/>
              <a:gd name="connsiteX1150" fmla="*/ 9199101 w 9922465"/>
              <a:gd name="connsiteY1150" fmla="*/ 1219421 h 1934496"/>
              <a:gd name="connsiteX1151" fmla="*/ 9254293 w 9922465"/>
              <a:gd name="connsiteY1151" fmla="*/ 1274612 h 1934496"/>
              <a:gd name="connsiteX1152" fmla="*/ 9199101 w 9922465"/>
              <a:gd name="connsiteY1152" fmla="*/ 1329803 h 1934496"/>
              <a:gd name="connsiteX1153" fmla="*/ 9143909 w 9922465"/>
              <a:gd name="connsiteY1153" fmla="*/ 1274612 h 1934496"/>
              <a:gd name="connsiteX1154" fmla="*/ 9199101 w 9922465"/>
              <a:gd name="connsiteY1154" fmla="*/ 1219421 h 1934496"/>
              <a:gd name="connsiteX1155" fmla="*/ 9068807 w 9922465"/>
              <a:gd name="connsiteY1155" fmla="*/ 1219421 h 1934496"/>
              <a:gd name="connsiteX1156" fmla="*/ 9123999 w 9922465"/>
              <a:gd name="connsiteY1156" fmla="*/ 1274612 h 1934496"/>
              <a:gd name="connsiteX1157" fmla="*/ 9068807 w 9922465"/>
              <a:gd name="connsiteY1157" fmla="*/ 1329803 h 1934496"/>
              <a:gd name="connsiteX1158" fmla="*/ 9013615 w 9922465"/>
              <a:gd name="connsiteY1158" fmla="*/ 1274612 h 1934496"/>
              <a:gd name="connsiteX1159" fmla="*/ 9068807 w 9922465"/>
              <a:gd name="connsiteY1159" fmla="*/ 1219421 h 1934496"/>
              <a:gd name="connsiteX1160" fmla="*/ 8537612 w 9922465"/>
              <a:gd name="connsiteY1160" fmla="*/ 1219421 h 1934496"/>
              <a:gd name="connsiteX1161" fmla="*/ 8592804 w 9922465"/>
              <a:gd name="connsiteY1161" fmla="*/ 1274612 h 1934496"/>
              <a:gd name="connsiteX1162" fmla="*/ 8537612 w 9922465"/>
              <a:gd name="connsiteY1162" fmla="*/ 1329803 h 1934496"/>
              <a:gd name="connsiteX1163" fmla="*/ 8482420 w 9922465"/>
              <a:gd name="connsiteY1163" fmla="*/ 1274612 h 1934496"/>
              <a:gd name="connsiteX1164" fmla="*/ 8537612 w 9922465"/>
              <a:gd name="connsiteY1164" fmla="*/ 1219421 h 1934496"/>
              <a:gd name="connsiteX1165" fmla="*/ 8407316 w 9922465"/>
              <a:gd name="connsiteY1165" fmla="*/ 1219421 h 1934496"/>
              <a:gd name="connsiteX1166" fmla="*/ 8462508 w 9922465"/>
              <a:gd name="connsiteY1166" fmla="*/ 1274612 h 1934496"/>
              <a:gd name="connsiteX1167" fmla="*/ 8407316 w 9922465"/>
              <a:gd name="connsiteY1167" fmla="*/ 1329803 h 1934496"/>
              <a:gd name="connsiteX1168" fmla="*/ 8352124 w 9922465"/>
              <a:gd name="connsiteY1168" fmla="*/ 1274612 h 1934496"/>
              <a:gd name="connsiteX1169" fmla="*/ 8407316 w 9922465"/>
              <a:gd name="connsiteY1169" fmla="*/ 1219421 h 1934496"/>
              <a:gd name="connsiteX1170" fmla="*/ 8273682 w 9922465"/>
              <a:gd name="connsiteY1170" fmla="*/ 1219421 h 1934496"/>
              <a:gd name="connsiteX1171" fmla="*/ 8328874 w 9922465"/>
              <a:gd name="connsiteY1171" fmla="*/ 1274612 h 1934496"/>
              <a:gd name="connsiteX1172" fmla="*/ 8273682 w 9922465"/>
              <a:gd name="connsiteY1172" fmla="*/ 1329803 h 1934496"/>
              <a:gd name="connsiteX1173" fmla="*/ 8218490 w 9922465"/>
              <a:gd name="connsiteY1173" fmla="*/ 1274612 h 1934496"/>
              <a:gd name="connsiteX1174" fmla="*/ 8273682 w 9922465"/>
              <a:gd name="connsiteY1174" fmla="*/ 1219421 h 1934496"/>
              <a:gd name="connsiteX1175" fmla="*/ 8143388 w 9922465"/>
              <a:gd name="connsiteY1175" fmla="*/ 1219421 h 1934496"/>
              <a:gd name="connsiteX1176" fmla="*/ 8198580 w 9922465"/>
              <a:gd name="connsiteY1176" fmla="*/ 1274612 h 1934496"/>
              <a:gd name="connsiteX1177" fmla="*/ 8143388 w 9922465"/>
              <a:gd name="connsiteY1177" fmla="*/ 1329803 h 1934496"/>
              <a:gd name="connsiteX1178" fmla="*/ 8088196 w 9922465"/>
              <a:gd name="connsiteY1178" fmla="*/ 1274612 h 1934496"/>
              <a:gd name="connsiteX1179" fmla="*/ 8143388 w 9922465"/>
              <a:gd name="connsiteY1179" fmla="*/ 1219421 h 1934496"/>
              <a:gd name="connsiteX1180" fmla="*/ 8009753 w 9922465"/>
              <a:gd name="connsiteY1180" fmla="*/ 1219421 h 1934496"/>
              <a:gd name="connsiteX1181" fmla="*/ 8064945 w 9922465"/>
              <a:gd name="connsiteY1181" fmla="*/ 1274612 h 1934496"/>
              <a:gd name="connsiteX1182" fmla="*/ 8009753 w 9922465"/>
              <a:gd name="connsiteY1182" fmla="*/ 1329803 h 1934496"/>
              <a:gd name="connsiteX1183" fmla="*/ 7954561 w 9922465"/>
              <a:gd name="connsiteY1183" fmla="*/ 1274612 h 1934496"/>
              <a:gd name="connsiteX1184" fmla="*/ 8009753 w 9922465"/>
              <a:gd name="connsiteY1184" fmla="*/ 1219421 h 1934496"/>
              <a:gd name="connsiteX1185" fmla="*/ 7876118 w 9922465"/>
              <a:gd name="connsiteY1185" fmla="*/ 1219421 h 1934496"/>
              <a:gd name="connsiteX1186" fmla="*/ 7931310 w 9922465"/>
              <a:gd name="connsiteY1186" fmla="*/ 1274612 h 1934496"/>
              <a:gd name="connsiteX1187" fmla="*/ 7876118 w 9922465"/>
              <a:gd name="connsiteY1187" fmla="*/ 1329803 h 1934496"/>
              <a:gd name="connsiteX1188" fmla="*/ 7820926 w 9922465"/>
              <a:gd name="connsiteY1188" fmla="*/ 1274612 h 1934496"/>
              <a:gd name="connsiteX1189" fmla="*/ 7876118 w 9922465"/>
              <a:gd name="connsiteY1189" fmla="*/ 1219421 h 1934496"/>
              <a:gd name="connsiteX1190" fmla="*/ 7745823 w 9922465"/>
              <a:gd name="connsiteY1190" fmla="*/ 1219421 h 1934496"/>
              <a:gd name="connsiteX1191" fmla="*/ 7801015 w 9922465"/>
              <a:gd name="connsiteY1191" fmla="*/ 1274612 h 1934496"/>
              <a:gd name="connsiteX1192" fmla="*/ 7745823 w 9922465"/>
              <a:gd name="connsiteY1192" fmla="*/ 1329803 h 1934496"/>
              <a:gd name="connsiteX1193" fmla="*/ 7690631 w 9922465"/>
              <a:gd name="connsiteY1193" fmla="*/ 1274612 h 1934496"/>
              <a:gd name="connsiteX1194" fmla="*/ 7745823 w 9922465"/>
              <a:gd name="connsiteY1194" fmla="*/ 1219421 h 1934496"/>
              <a:gd name="connsiteX1195" fmla="*/ 7608849 w 9922465"/>
              <a:gd name="connsiteY1195" fmla="*/ 1219421 h 1934496"/>
              <a:gd name="connsiteX1196" fmla="*/ 7664041 w 9922465"/>
              <a:gd name="connsiteY1196" fmla="*/ 1274612 h 1934496"/>
              <a:gd name="connsiteX1197" fmla="*/ 7608849 w 9922465"/>
              <a:gd name="connsiteY1197" fmla="*/ 1329803 h 1934496"/>
              <a:gd name="connsiteX1198" fmla="*/ 7553657 w 9922465"/>
              <a:gd name="connsiteY1198" fmla="*/ 1274612 h 1934496"/>
              <a:gd name="connsiteX1199" fmla="*/ 7608849 w 9922465"/>
              <a:gd name="connsiteY1199" fmla="*/ 1219421 h 1934496"/>
              <a:gd name="connsiteX1200" fmla="*/ 7481897 w 9922465"/>
              <a:gd name="connsiteY1200" fmla="*/ 1219421 h 1934496"/>
              <a:gd name="connsiteX1201" fmla="*/ 7537089 w 9922465"/>
              <a:gd name="connsiteY1201" fmla="*/ 1274612 h 1934496"/>
              <a:gd name="connsiteX1202" fmla="*/ 7481897 w 9922465"/>
              <a:gd name="connsiteY1202" fmla="*/ 1329803 h 1934496"/>
              <a:gd name="connsiteX1203" fmla="*/ 7426705 w 9922465"/>
              <a:gd name="connsiteY1203" fmla="*/ 1274612 h 1934496"/>
              <a:gd name="connsiteX1204" fmla="*/ 7481897 w 9922465"/>
              <a:gd name="connsiteY1204" fmla="*/ 1219421 h 1934496"/>
              <a:gd name="connsiteX1205" fmla="*/ 7341579 w 9922465"/>
              <a:gd name="connsiteY1205" fmla="*/ 1219421 h 1934496"/>
              <a:gd name="connsiteX1206" fmla="*/ 7396771 w 9922465"/>
              <a:gd name="connsiteY1206" fmla="*/ 1274612 h 1934496"/>
              <a:gd name="connsiteX1207" fmla="*/ 7341579 w 9922465"/>
              <a:gd name="connsiteY1207" fmla="*/ 1329803 h 1934496"/>
              <a:gd name="connsiteX1208" fmla="*/ 7286387 w 9922465"/>
              <a:gd name="connsiteY1208" fmla="*/ 1274612 h 1934496"/>
              <a:gd name="connsiteX1209" fmla="*/ 7341579 w 9922465"/>
              <a:gd name="connsiteY1209" fmla="*/ 1219421 h 1934496"/>
              <a:gd name="connsiteX1210" fmla="*/ 7211286 w 9922465"/>
              <a:gd name="connsiteY1210" fmla="*/ 1219421 h 1934496"/>
              <a:gd name="connsiteX1211" fmla="*/ 7266478 w 9922465"/>
              <a:gd name="connsiteY1211" fmla="*/ 1274612 h 1934496"/>
              <a:gd name="connsiteX1212" fmla="*/ 7211286 w 9922465"/>
              <a:gd name="connsiteY1212" fmla="*/ 1329803 h 1934496"/>
              <a:gd name="connsiteX1213" fmla="*/ 7156094 w 9922465"/>
              <a:gd name="connsiteY1213" fmla="*/ 1274612 h 1934496"/>
              <a:gd name="connsiteX1214" fmla="*/ 7211286 w 9922465"/>
              <a:gd name="connsiteY1214" fmla="*/ 1219421 h 1934496"/>
              <a:gd name="connsiteX1215" fmla="*/ 7080993 w 9922465"/>
              <a:gd name="connsiteY1215" fmla="*/ 1219421 h 1934496"/>
              <a:gd name="connsiteX1216" fmla="*/ 7136185 w 9922465"/>
              <a:gd name="connsiteY1216" fmla="*/ 1274612 h 1934496"/>
              <a:gd name="connsiteX1217" fmla="*/ 7080993 w 9922465"/>
              <a:gd name="connsiteY1217" fmla="*/ 1329803 h 1934496"/>
              <a:gd name="connsiteX1218" fmla="*/ 7025801 w 9922465"/>
              <a:gd name="connsiteY1218" fmla="*/ 1274612 h 1934496"/>
              <a:gd name="connsiteX1219" fmla="*/ 7080993 w 9922465"/>
              <a:gd name="connsiteY1219" fmla="*/ 1219421 h 1934496"/>
              <a:gd name="connsiteX1220" fmla="*/ 6947357 w 9922465"/>
              <a:gd name="connsiteY1220" fmla="*/ 1219421 h 1934496"/>
              <a:gd name="connsiteX1221" fmla="*/ 7002549 w 9922465"/>
              <a:gd name="connsiteY1221" fmla="*/ 1274612 h 1934496"/>
              <a:gd name="connsiteX1222" fmla="*/ 6947357 w 9922465"/>
              <a:gd name="connsiteY1222" fmla="*/ 1329803 h 1934496"/>
              <a:gd name="connsiteX1223" fmla="*/ 6892165 w 9922465"/>
              <a:gd name="connsiteY1223" fmla="*/ 1274612 h 1934496"/>
              <a:gd name="connsiteX1224" fmla="*/ 6947357 w 9922465"/>
              <a:gd name="connsiteY1224" fmla="*/ 1219421 h 1934496"/>
              <a:gd name="connsiteX1225" fmla="*/ 6817064 w 9922465"/>
              <a:gd name="connsiteY1225" fmla="*/ 1219421 h 1934496"/>
              <a:gd name="connsiteX1226" fmla="*/ 6872256 w 9922465"/>
              <a:gd name="connsiteY1226" fmla="*/ 1274612 h 1934496"/>
              <a:gd name="connsiteX1227" fmla="*/ 6817064 w 9922465"/>
              <a:gd name="connsiteY1227" fmla="*/ 1329803 h 1934496"/>
              <a:gd name="connsiteX1228" fmla="*/ 6761872 w 9922465"/>
              <a:gd name="connsiteY1228" fmla="*/ 1274612 h 1934496"/>
              <a:gd name="connsiteX1229" fmla="*/ 6817064 w 9922465"/>
              <a:gd name="connsiteY1229" fmla="*/ 1219421 h 1934496"/>
              <a:gd name="connsiteX1230" fmla="*/ 6683431 w 9922465"/>
              <a:gd name="connsiteY1230" fmla="*/ 1219421 h 1934496"/>
              <a:gd name="connsiteX1231" fmla="*/ 6738623 w 9922465"/>
              <a:gd name="connsiteY1231" fmla="*/ 1274612 h 1934496"/>
              <a:gd name="connsiteX1232" fmla="*/ 6683431 w 9922465"/>
              <a:gd name="connsiteY1232" fmla="*/ 1329803 h 1934496"/>
              <a:gd name="connsiteX1233" fmla="*/ 6628239 w 9922465"/>
              <a:gd name="connsiteY1233" fmla="*/ 1274612 h 1934496"/>
              <a:gd name="connsiteX1234" fmla="*/ 6683431 w 9922465"/>
              <a:gd name="connsiteY1234" fmla="*/ 1219421 h 1934496"/>
              <a:gd name="connsiteX1235" fmla="*/ 6553137 w 9922465"/>
              <a:gd name="connsiteY1235" fmla="*/ 1219421 h 1934496"/>
              <a:gd name="connsiteX1236" fmla="*/ 6608329 w 9922465"/>
              <a:gd name="connsiteY1236" fmla="*/ 1274612 h 1934496"/>
              <a:gd name="connsiteX1237" fmla="*/ 6553137 w 9922465"/>
              <a:gd name="connsiteY1237" fmla="*/ 1329803 h 1934496"/>
              <a:gd name="connsiteX1238" fmla="*/ 6497945 w 9922465"/>
              <a:gd name="connsiteY1238" fmla="*/ 1274612 h 1934496"/>
              <a:gd name="connsiteX1239" fmla="*/ 6553137 w 9922465"/>
              <a:gd name="connsiteY1239" fmla="*/ 1219421 h 1934496"/>
              <a:gd name="connsiteX1240" fmla="*/ 6419502 w 9922465"/>
              <a:gd name="connsiteY1240" fmla="*/ 1219421 h 1934496"/>
              <a:gd name="connsiteX1241" fmla="*/ 6474694 w 9922465"/>
              <a:gd name="connsiteY1241" fmla="*/ 1274612 h 1934496"/>
              <a:gd name="connsiteX1242" fmla="*/ 6419502 w 9922465"/>
              <a:gd name="connsiteY1242" fmla="*/ 1329803 h 1934496"/>
              <a:gd name="connsiteX1243" fmla="*/ 6364310 w 9922465"/>
              <a:gd name="connsiteY1243" fmla="*/ 1274612 h 1934496"/>
              <a:gd name="connsiteX1244" fmla="*/ 6419502 w 9922465"/>
              <a:gd name="connsiteY1244" fmla="*/ 1219421 h 1934496"/>
              <a:gd name="connsiteX1245" fmla="*/ 6289207 w 9922465"/>
              <a:gd name="connsiteY1245" fmla="*/ 1219421 h 1934496"/>
              <a:gd name="connsiteX1246" fmla="*/ 6344399 w 9922465"/>
              <a:gd name="connsiteY1246" fmla="*/ 1274612 h 1934496"/>
              <a:gd name="connsiteX1247" fmla="*/ 6289207 w 9922465"/>
              <a:gd name="connsiteY1247" fmla="*/ 1329803 h 1934496"/>
              <a:gd name="connsiteX1248" fmla="*/ 6234015 w 9922465"/>
              <a:gd name="connsiteY1248" fmla="*/ 1274612 h 1934496"/>
              <a:gd name="connsiteX1249" fmla="*/ 6289207 w 9922465"/>
              <a:gd name="connsiteY1249" fmla="*/ 1219421 h 1934496"/>
              <a:gd name="connsiteX1250" fmla="*/ 6155573 w 9922465"/>
              <a:gd name="connsiteY1250" fmla="*/ 1219421 h 1934496"/>
              <a:gd name="connsiteX1251" fmla="*/ 6210765 w 9922465"/>
              <a:gd name="connsiteY1251" fmla="*/ 1274612 h 1934496"/>
              <a:gd name="connsiteX1252" fmla="*/ 6155573 w 9922465"/>
              <a:gd name="connsiteY1252" fmla="*/ 1329803 h 1934496"/>
              <a:gd name="connsiteX1253" fmla="*/ 6100381 w 9922465"/>
              <a:gd name="connsiteY1253" fmla="*/ 1274612 h 1934496"/>
              <a:gd name="connsiteX1254" fmla="*/ 6155573 w 9922465"/>
              <a:gd name="connsiteY1254" fmla="*/ 1219421 h 1934496"/>
              <a:gd name="connsiteX1255" fmla="*/ 6021939 w 9922465"/>
              <a:gd name="connsiteY1255" fmla="*/ 1219421 h 1934496"/>
              <a:gd name="connsiteX1256" fmla="*/ 6077131 w 9922465"/>
              <a:gd name="connsiteY1256" fmla="*/ 1274612 h 1934496"/>
              <a:gd name="connsiteX1257" fmla="*/ 6021939 w 9922465"/>
              <a:gd name="connsiteY1257" fmla="*/ 1329803 h 1934496"/>
              <a:gd name="connsiteX1258" fmla="*/ 5966747 w 9922465"/>
              <a:gd name="connsiteY1258" fmla="*/ 1274612 h 1934496"/>
              <a:gd name="connsiteX1259" fmla="*/ 6021939 w 9922465"/>
              <a:gd name="connsiteY1259" fmla="*/ 1219421 h 1934496"/>
              <a:gd name="connsiteX1260" fmla="*/ 5884964 w 9922465"/>
              <a:gd name="connsiteY1260" fmla="*/ 1219421 h 1934496"/>
              <a:gd name="connsiteX1261" fmla="*/ 5940156 w 9922465"/>
              <a:gd name="connsiteY1261" fmla="*/ 1274612 h 1934496"/>
              <a:gd name="connsiteX1262" fmla="*/ 5884964 w 9922465"/>
              <a:gd name="connsiteY1262" fmla="*/ 1329803 h 1934496"/>
              <a:gd name="connsiteX1263" fmla="*/ 5829772 w 9922465"/>
              <a:gd name="connsiteY1263" fmla="*/ 1274612 h 1934496"/>
              <a:gd name="connsiteX1264" fmla="*/ 5884964 w 9922465"/>
              <a:gd name="connsiteY1264" fmla="*/ 1219421 h 1934496"/>
              <a:gd name="connsiteX1265" fmla="*/ 5754668 w 9922465"/>
              <a:gd name="connsiteY1265" fmla="*/ 1219421 h 1934496"/>
              <a:gd name="connsiteX1266" fmla="*/ 5809860 w 9922465"/>
              <a:gd name="connsiteY1266" fmla="*/ 1274612 h 1934496"/>
              <a:gd name="connsiteX1267" fmla="*/ 5754668 w 9922465"/>
              <a:gd name="connsiteY1267" fmla="*/ 1329803 h 1934496"/>
              <a:gd name="connsiteX1268" fmla="*/ 5699476 w 9922465"/>
              <a:gd name="connsiteY1268" fmla="*/ 1274612 h 1934496"/>
              <a:gd name="connsiteX1269" fmla="*/ 5754668 w 9922465"/>
              <a:gd name="connsiteY1269" fmla="*/ 1219421 h 1934496"/>
              <a:gd name="connsiteX1270" fmla="*/ 5621034 w 9922465"/>
              <a:gd name="connsiteY1270" fmla="*/ 1219421 h 1934496"/>
              <a:gd name="connsiteX1271" fmla="*/ 5676226 w 9922465"/>
              <a:gd name="connsiteY1271" fmla="*/ 1274612 h 1934496"/>
              <a:gd name="connsiteX1272" fmla="*/ 5621034 w 9922465"/>
              <a:gd name="connsiteY1272" fmla="*/ 1329803 h 1934496"/>
              <a:gd name="connsiteX1273" fmla="*/ 5565842 w 9922465"/>
              <a:gd name="connsiteY1273" fmla="*/ 1274612 h 1934496"/>
              <a:gd name="connsiteX1274" fmla="*/ 5621034 w 9922465"/>
              <a:gd name="connsiteY1274" fmla="*/ 1219421 h 1934496"/>
              <a:gd name="connsiteX1275" fmla="*/ 5487399 w 9922465"/>
              <a:gd name="connsiteY1275" fmla="*/ 1219421 h 1934496"/>
              <a:gd name="connsiteX1276" fmla="*/ 5542591 w 9922465"/>
              <a:gd name="connsiteY1276" fmla="*/ 1274612 h 1934496"/>
              <a:gd name="connsiteX1277" fmla="*/ 5487399 w 9922465"/>
              <a:gd name="connsiteY1277" fmla="*/ 1329803 h 1934496"/>
              <a:gd name="connsiteX1278" fmla="*/ 5432207 w 9922465"/>
              <a:gd name="connsiteY1278" fmla="*/ 1274612 h 1934496"/>
              <a:gd name="connsiteX1279" fmla="*/ 5487399 w 9922465"/>
              <a:gd name="connsiteY1279" fmla="*/ 1219421 h 1934496"/>
              <a:gd name="connsiteX1280" fmla="*/ 5357106 w 9922465"/>
              <a:gd name="connsiteY1280" fmla="*/ 1219421 h 1934496"/>
              <a:gd name="connsiteX1281" fmla="*/ 5412298 w 9922465"/>
              <a:gd name="connsiteY1281" fmla="*/ 1274612 h 1934496"/>
              <a:gd name="connsiteX1282" fmla="*/ 5357106 w 9922465"/>
              <a:gd name="connsiteY1282" fmla="*/ 1329803 h 1934496"/>
              <a:gd name="connsiteX1283" fmla="*/ 5301914 w 9922465"/>
              <a:gd name="connsiteY1283" fmla="*/ 1274612 h 1934496"/>
              <a:gd name="connsiteX1284" fmla="*/ 5357106 w 9922465"/>
              <a:gd name="connsiteY1284" fmla="*/ 1219421 h 1934496"/>
              <a:gd name="connsiteX1285" fmla="*/ 5093178 w 9922465"/>
              <a:gd name="connsiteY1285" fmla="*/ 1219421 h 1934496"/>
              <a:gd name="connsiteX1286" fmla="*/ 5148370 w 9922465"/>
              <a:gd name="connsiteY1286" fmla="*/ 1274612 h 1934496"/>
              <a:gd name="connsiteX1287" fmla="*/ 5093178 w 9922465"/>
              <a:gd name="connsiteY1287" fmla="*/ 1329803 h 1934496"/>
              <a:gd name="connsiteX1288" fmla="*/ 5037986 w 9922465"/>
              <a:gd name="connsiteY1288" fmla="*/ 1274612 h 1934496"/>
              <a:gd name="connsiteX1289" fmla="*/ 5093178 w 9922465"/>
              <a:gd name="connsiteY1289" fmla="*/ 1219421 h 1934496"/>
              <a:gd name="connsiteX1290" fmla="*/ 4959542 w 9922465"/>
              <a:gd name="connsiteY1290" fmla="*/ 1219421 h 1934496"/>
              <a:gd name="connsiteX1291" fmla="*/ 5014734 w 9922465"/>
              <a:gd name="connsiteY1291" fmla="*/ 1274612 h 1934496"/>
              <a:gd name="connsiteX1292" fmla="*/ 4959542 w 9922465"/>
              <a:gd name="connsiteY1292" fmla="*/ 1329803 h 1934496"/>
              <a:gd name="connsiteX1293" fmla="*/ 4904350 w 9922465"/>
              <a:gd name="connsiteY1293" fmla="*/ 1274612 h 1934496"/>
              <a:gd name="connsiteX1294" fmla="*/ 4959542 w 9922465"/>
              <a:gd name="connsiteY1294" fmla="*/ 1219421 h 1934496"/>
              <a:gd name="connsiteX1295" fmla="*/ 4829250 w 9922465"/>
              <a:gd name="connsiteY1295" fmla="*/ 1219421 h 1934496"/>
              <a:gd name="connsiteX1296" fmla="*/ 4884442 w 9922465"/>
              <a:gd name="connsiteY1296" fmla="*/ 1274612 h 1934496"/>
              <a:gd name="connsiteX1297" fmla="*/ 4829250 w 9922465"/>
              <a:gd name="connsiteY1297" fmla="*/ 1329803 h 1934496"/>
              <a:gd name="connsiteX1298" fmla="*/ 4774058 w 9922465"/>
              <a:gd name="connsiteY1298" fmla="*/ 1274612 h 1934496"/>
              <a:gd name="connsiteX1299" fmla="*/ 4829250 w 9922465"/>
              <a:gd name="connsiteY1299" fmla="*/ 1219421 h 1934496"/>
              <a:gd name="connsiteX1300" fmla="*/ 319111 w 9922465"/>
              <a:gd name="connsiteY1300" fmla="*/ 1219421 h 1934496"/>
              <a:gd name="connsiteX1301" fmla="*/ 374305 w 9922465"/>
              <a:gd name="connsiteY1301" fmla="*/ 1274612 h 1934496"/>
              <a:gd name="connsiteX1302" fmla="*/ 319111 w 9922465"/>
              <a:gd name="connsiteY1302" fmla="*/ 1329803 h 1934496"/>
              <a:gd name="connsiteX1303" fmla="*/ 263920 w 9922465"/>
              <a:gd name="connsiteY1303" fmla="*/ 1274612 h 1934496"/>
              <a:gd name="connsiteX1304" fmla="*/ 319111 w 9922465"/>
              <a:gd name="connsiteY1304" fmla="*/ 1219421 h 1934496"/>
              <a:gd name="connsiteX1305" fmla="*/ 185480 w 9922465"/>
              <a:gd name="connsiteY1305" fmla="*/ 1219421 h 1934496"/>
              <a:gd name="connsiteX1306" fmla="*/ 240671 w 9922465"/>
              <a:gd name="connsiteY1306" fmla="*/ 1274612 h 1934496"/>
              <a:gd name="connsiteX1307" fmla="*/ 185480 w 9922465"/>
              <a:gd name="connsiteY1307" fmla="*/ 1329803 h 1934496"/>
              <a:gd name="connsiteX1308" fmla="*/ 130288 w 9922465"/>
              <a:gd name="connsiteY1308" fmla="*/ 1274612 h 1934496"/>
              <a:gd name="connsiteX1309" fmla="*/ 185480 w 9922465"/>
              <a:gd name="connsiteY1309" fmla="*/ 1219421 h 1934496"/>
              <a:gd name="connsiteX1310" fmla="*/ 449407 w 9922465"/>
              <a:gd name="connsiteY1310" fmla="*/ 1219419 h 1934496"/>
              <a:gd name="connsiteX1311" fmla="*/ 504600 w 9922465"/>
              <a:gd name="connsiteY1311" fmla="*/ 1274610 h 1934496"/>
              <a:gd name="connsiteX1312" fmla="*/ 449407 w 9922465"/>
              <a:gd name="connsiteY1312" fmla="*/ 1329801 h 1934496"/>
              <a:gd name="connsiteX1313" fmla="*/ 394214 w 9922465"/>
              <a:gd name="connsiteY1313" fmla="*/ 1274610 h 1934496"/>
              <a:gd name="connsiteX1314" fmla="*/ 449407 w 9922465"/>
              <a:gd name="connsiteY1314" fmla="*/ 1219419 h 1934496"/>
              <a:gd name="connsiteX1315" fmla="*/ 4565322 w 9922465"/>
              <a:gd name="connsiteY1315" fmla="*/ 1219417 h 1934496"/>
              <a:gd name="connsiteX1316" fmla="*/ 4620514 w 9922465"/>
              <a:gd name="connsiteY1316" fmla="*/ 1274608 h 1934496"/>
              <a:gd name="connsiteX1317" fmla="*/ 4565322 w 9922465"/>
              <a:gd name="connsiteY1317" fmla="*/ 1329799 h 1934496"/>
              <a:gd name="connsiteX1318" fmla="*/ 4510130 w 9922465"/>
              <a:gd name="connsiteY1318" fmla="*/ 1274608 h 1934496"/>
              <a:gd name="connsiteX1319" fmla="*/ 4565322 w 9922465"/>
              <a:gd name="connsiteY1319" fmla="*/ 1219417 h 1934496"/>
              <a:gd name="connsiteX1320" fmla="*/ 2834811 w 9922465"/>
              <a:gd name="connsiteY1320" fmla="*/ 1219417 h 1934496"/>
              <a:gd name="connsiteX1321" fmla="*/ 2890003 w 9922465"/>
              <a:gd name="connsiteY1321" fmla="*/ 1274608 h 1934496"/>
              <a:gd name="connsiteX1322" fmla="*/ 2834811 w 9922465"/>
              <a:gd name="connsiteY1322" fmla="*/ 1329799 h 1934496"/>
              <a:gd name="connsiteX1323" fmla="*/ 2779620 w 9922465"/>
              <a:gd name="connsiteY1323" fmla="*/ 1274608 h 1934496"/>
              <a:gd name="connsiteX1324" fmla="*/ 2834811 w 9922465"/>
              <a:gd name="connsiteY1324" fmla="*/ 1219417 h 1934496"/>
              <a:gd name="connsiteX1325" fmla="*/ 2707858 w 9922465"/>
              <a:gd name="connsiteY1325" fmla="*/ 1219417 h 1934496"/>
              <a:gd name="connsiteX1326" fmla="*/ 2763052 w 9922465"/>
              <a:gd name="connsiteY1326" fmla="*/ 1274608 h 1934496"/>
              <a:gd name="connsiteX1327" fmla="*/ 2707858 w 9922465"/>
              <a:gd name="connsiteY1327" fmla="*/ 1329799 h 1934496"/>
              <a:gd name="connsiteX1328" fmla="*/ 2652667 w 9922465"/>
              <a:gd name="connsiteY1328" fmla="*/ 1274608 h 1934496"/>
              <a:gd name="connsiteX1329" fmla="*/ 2707858 w 9922465"/>
              <a:gd name="connsiteY1329" fmla="*/ 1219417 h 1934496"/>
              <a:gd name="connsiteX1330" fmla="*/ 2570885 w 9922465"/>
              <a:gd name="connsiteY1330" fmla="*/ 1219417 h 1934496"/>
              <a:gd name="connsiteX1331" fmla="*/ 2626075 w 9922465"/>
              <a:gd name="connsiteY1331" fmla="*/ 1274608 h 1934496"/>
              <a:gd name="connsiteX1332" fmla="*/ 2570885 w 9922465"/>
              <a:gd name="connsiteY1332" fmla="*/ 1329799 h 1934496"/>
              <a:gd name="connsiteX1333" fmla="*/ 2515692 w 9922465"/>
              <a:gd name="connsiteY1333" fmla="*/ 1274608 h 1934496"/>
              <a:gd name="connsiteX1334" fmla="*/ 2570885 w 9922465"/>
              <a:gd name="connsiteY1334" fmla="*/ 1219417 h 1934496"/>
              <a:gd name="connsiteX1335" fmla="*/ 2039686 w 9922465"/>
              <a:gd name="connsiteY1335" fmla="*/ 1219417 h 1934496"/>
              <a:gd name="connsiteX1336" fmla="*/ 2094880 w 9922465"/>
              <a:gd name="connsiteY1336" fmla="*/ 1274608 h 1934496"/>
              <a:gd name="connsiteX1337" fmla="*/ 2039686 w 9922465"/>
              <a:gd name="connsiteY1337" fmla="*/ 1329799 h 1934496"/>
              <a:gd name="connsiteX1338" fmla="*/ 1984493 w 9922465"/>
              <a:gd name="connsiteY1338" fmla="*/ 1274608 h 1934496"/>
              <a:gd name="connsiteX1339" fmla="*/ 2039686 w 9922465"/>
              <a:gd name="connsiteY1339" fmla="*/ 1219417 h 1934496"/>
              <a:gd name="connsiteX1340" fmla="*/ 1909390 w 9922465"/>
              <a:gd name="connsiteY1340" fmla="*/ 1219417 h 1934496"/>
              <a:gd name="connsiteX1341" fmla="*/ 1964583 w 9922465"/>
              <a:gd name="connsiteY1341" fmla="*/ 1274608 h 1934496"/>
              <a:gd name="connsiteX1342" fmla="*/ 1909390 w 9922465"/>
              <a:gd name="connsiteY1342" fmla="*/ 1329799 h 1934496"/>
              <a:gd name="connsiteX1343" fmla="*/ 1854197 w 9922465"/>
              <a:gd name="connsiteY1343" fmla="*/ 1274608 h 1934496"/>
              <a:gd name="connsiteX1344" fmla="*/ 1909390 w 9922465"/>
              <a:gd name="connsiteY1344" fmla="*/ 1219417 h 1934496"/>
              <a:gd name="connsiteX1345" fmla="*/ 1779095 w 9922465"/>
              <a:gd name="connsiteY1345" fmla="*/ 1219417 h 1934496"/>
              <a:gd name="connsiteX1346" fmla="*/ 1834287 w 9922465"/>
              <a:gd name="connsiteY1346" fmla="*/ 1274608 h 1934496"/>
              <a:gd name="connsiteX1347" fmla="*/ 1779095 w 9922465"/>
              <a:gd name="connsiteY1347" fmla="*/ 1329799 h 1934496"/>
              <a:gd name="connsiteX1348" fmla="*/ 1723902 w 9922465"/>
              <a:gd name="connsiteY1348" fmla="*/ 1274608 h 1934496"/>
              <a:gd name="connsiteX1349" fmla="*/ 1779095 w 9922465"/>
              <a:gd name="connsiteY1349" fmla="*/ 1219417 h 1934496"/>
              <a:gd name="connsiteX1350" fmla="*/ 1645457 w 9922465"/>
              <a:gd name="connsiteY1350" fmla="*/ 1219417 h 1934496"/>
              <a:gd name="connsiteX1351" fmla="*/ 1700655 w 9922465"/>
              <a:gd name="connsiteY1351" fmla="*/ 1274608 h 1934496"/>
              <a:gd name="connsiteX1352" fmla="*/ 1645457 w 9922465"/>
              <a:gd name="connsiteY1352" fmla="*/ 1329799 h 1934496"/>
              <a:gd name="connsiteX1353" fmla="*/ 1590265 w 9922465"/>
              <a:gd name="connsiteY1353" fmla="*/ 1274608 h 1934496"/>
              <a:gd name="connsiteX1354" fmla="*/ 1645457 w 9922465"/>
              <a:gd name="connsiteY1354" fmla="*/ 1219417 h 1934496"/>
              <a:gd name="connsiteX1355" fmla="*/ 1515168 w 9922465"/>
              <a:gd name="connsiteY1355" fmla="*/ 1219417 h 1934496"/>
              <a:gd name="connsiteX1356" fmla="*/ 1570354 w 9922465"/>
              <a:gd name="connsiteY1356" fmla="*/ 1274608 h 1934496"/>
              <a:gd name="connsiteX1357" fmla="*/ 1515168 w 9922465"/>
              <a:gd name="connsiteY1357" fmla="*/ 1329799 h 1934496"/>
              <a:gd name="connsiteX1358" fmla="*/ 1459973 w 9922465"/>
              <a:gd name="connsiteY1358" fmla="*/ 1274608 h 1934496"/>
              <a:gd name="connsiteX1359" fmla="*/ 1515168 w 9922465"/>
              <a:gd name="connsiteY1359" fmla="*/ 1219417 h 1934496"/>
              <a:gd name="connsiteX1360" fmla="*/ 1381528 w 9922465"/>
              <a:gd name="connsiteY1360" fmla="*/ 1219417 h 1934496"/>
              <a:gd name="connsiteX1361" fmla="*/ 1436723 w 9922465"/>
              <a:gd name="connsiteY1361" fmla="*/ 1274608 h 1934496"/>
              <a:gd name="connsiteX1362" fmla="*/ 1381528 w 9922465"/>
              <a:gd name="connsiteY1362" fmla="*/ 1329799 h 1934496"/>
              <a:gd name="connsiteX1363" fmla="*/ 1326339 w 9922465"/>
              <a:gd name="connsiteY1363" fmla="*/ 1274608 h 1934496"/>
              <a:gd name="connsiteX1364" fmla="*/ 1381528 w 9922465"/>
              <a:gd name="connsiteY1364" fmla="*/ 1219417 h 1934496"/>
              <a:gd name="connsiteX1365" fmla="*/ 1251239 w 9922465"/>
              <a:gd name="connsiteY1365" fmla="*/ 1219417 h 1934496"/>
              <a:gd name="connsiteX1366" fmla="*/ 1306431 w 9922465"/>
              <a:gd name="connsiteY1366" fmla="*/ 1274608 h 1934496"/>
              <a:gd name="connsiteX1367" fmla="*/ 1251239 w 9922465"/>
              <a:gd name="connsiteY1367" fmla="*/ 1329799 h 1934496"/>
              <a:gd name="connsiteX1368" fmla="*/ 1196046 w 9922465"/>
              <a:gd name="connsiteY1368" fmla="*/ 1274608 h 1934496"/>
              <a:gd name="connsiteX1369" fmla="*/ 1251239 w 9922465"/>
              <a:gd name="connsiteY1369" fmla="*/ 1219417 h 1934496"/>
              <a:gd name="connsiteX1370" fmla="*/ 1117601 w 9922465"/>
              <a:gd name="connsiteY1370" fmla="*/ 1219417 h 1934496"/>
              <a:gd name="connsiteX1371" fmla="*/ 1172794 w 9922465"/>
              <a:gd name="connsiteY1371" fmla="*/ 1274608 h 1934496"/>
              <a:gd name="connsiteX1372" fmla="*/ 1117601 w 9922465"/>
              <a:gd name="connsiteY1372" fmla="*/ 1329799 h 1934496"/>
              <a:gd name="connsiteX1373" fmla="*/ 1062408 w 9922465"/>
              <a:gd name="connsiteY1373" fmla="*/ 1274608 h 1934496"/>
              <a:gd name="connsiteX1374" fmla="*/ 1117601 w 9922465"/>
              <a:gd name="connsiteY1374" fmla="*/ 1219417 h 1934496"/>
              <a:gd name="connsiteX1375" fmla="*/ 980622 w 9922465"/>
              <a:gd name="connsiteY1375" fmla="*/ 1219417 h 1934496"/>
              <a:gd name="connsiteX1376" fmla="*/ 1035816 w 9922465"/>
              <a:gd name="connsiteY1376" fmla="*/ 1274608 h 1934496"/>
              <a:gd name="connsiteX1377" fmla="*/ 980622 w 9922465"/>
              <a:gd name="connsiteY1377" fmla="*/ 1329799 h 1934496"/>
              <a:gd name="connsiteX1378" fmla="*/ 925429 w 9922465"/>
              <a:gd name="connsiteY1378" fmla="*/ 1274608 h 1934496"/>
              <a:gd name="connsiteX1379" fmla="*/ 980622 w 9922465"/>
              <a:gd name="connsiteY1379" fmla="*/ 1219417 h 1934496"/>
              <a:gd name="connsiteX1380" fmla="*/ 9469710 w 9922465"/>
              <a:gd name="connsiteY1380" fmla="*/ 1099147 h 1934496"/>
              <a:gd name="connsiteX1381" fmla="*/ 9524902 w 9922465"/>
              <a:gd name="connsiteY1381" fmla="*/ 1154338 h 1934496"/>
              <a:gd name="connsiteX1382" fmla="*/ 9469710 w 9922465"/>
              <a:gd name="connsiteY1382" fmla="*/ 1209529 h 1934496"/>
              <a:gd name="connsiteX1383" fmla="*/ 9414518 w 9922465"/>
              <a:gd name="connsiteY1383" fmla="*/ 1154338 h 1934496"/>
              <a:gd name="connsiteX1384" fmla="*/ 9469710 w 9922465"/>
              <a:gd name="connsiteY1384" fmla="*/ 1099147 h 1934496"/>
              <a:gd name="connsiteX1385" fmla="*/ 9336075 w 9922465"/>
              <a:gd name="connsiteY1385" fmla="*/ 1099147 h 1934496"/>
              <a:gd name="connsiteX1386" fmla="*/ 9391267 w 9922465"/>
              <a:gd name="connsiteY1386" fmla="*/ 1154338 h 1934496"/>
              <a:gd name="connsiteX1387" fmla="*/ 9336075 w 9922465"/>
              <a:gd name="connsiteY1387" fmla="*/ 1209529 h 1934496"/>
              <a:gd name="connsiteX1388" fmla="*/ 9280883 w 9922465"/>
              <a:gd name="connsiteY1388" fmla="*/ 1154338 h 1934496"/>
              <a:gd name="connsiteX1389" fmla="*/ 9336075 w 9922465"/>
              <a:gd name="connsiteY1389" fmla="*/ 1099147 h 1934496"/>
              <a:gd name="connsiteX1390" fmla="*/ 9199100 w 9922465"/>
              <a:gd name="connsiteY1390" fmla="*/ 1099147 h 1934496"/>
              <a:gd name="connsiteX1391" fmla="*/ 9254292 w 9922465"/>
              <a:gd name="connsiteY1391" fmla="*/ 1154338 h 1934496"/>
              <a:gd name="connsiteX1392" fmla="*/ 9199100 w 9922465"/>
              <a:gd name="connsiteY1392" fmla="*/ 1209529 h 1934496"/>
              <a:gd name="connsiteX1393" fmla="*/ 9143908 w 9922465"/>
              <a:gd name="connsiteY1393" fmla="*/ 1154338 h 1934496"/>
              <a:gd name="connsiteX1394" fmla="*/ 9199100 w 9922465"/>
              <a:gd name="connsiteY1394" fmla="*/ 1099147 h 1934496"/>
              <a:gd name="connsiteX1395" fmla="*/ 9068805 w 9922465"/>
              <a:gd name="connsiteY1395" fmla="*/ 1099147 h 1934496"/>
              <a:gd name="connsiteX1396" fmla="*/ 9123997 w 9922465"/>
              <a:gd name="connsiteY1396" fmla="*/ 1154338 h 1934496"/>
              <a:gd name="connsiteX1397" fmla="*/ 9068805 w 9922465"/>
              <a:gd name="connsiteY1397" fmla="*/ 1209529 h 1934496"/>
              <a:gd name="connsiteX1398" fmla="*/ 9013613 w 9922465"/>
              <a:gd name="connsiteY1398" fmla="*/ 1154338 h 1934496"/>
              <a:gd name="connsiteX1399" fmla="*/ 9068805 w 9922465"/>
              <a:gd name="connsiteY1399" fmla="*/ 1099147 h 1934496"/>
              <a:gd name="connsiteX1400" fmla="*/ 8935170 w 9922465"/>
              <a:gd name="connsiteY1400" fmla="*/ 1099147 h 1934496"/>
              <a:gd name="connsiteX1401" fmla="*/ 8990362 w 9922465"/>
              <a:gd name="connsiteY1401" fmla="*/ 1154338 h 1934496"/>
              <a:gd name="connsiteX1402" fmla="*/ 8935170 w 9922465"/>
              <a:gd name="connsiteY1402" fmla="*/ 1209529 h 1934496"/>
              <a:gd name="connsiteX1403" fmla="*/ 8879978 w 9922465"/>
              <a:gd name="connsiteY1403" fmla="*/ 1154338 h 1934496"/>
              <a:gd name="connsiteX1404" fmla="*/ 8935170 w 9922465"/>
              <a:gd name="connsiteY1404" fmla="*/ 1099147 h 1934496"/>
              <a:gd name="connsiteX1405" fmla="*/ 8801536 w 9922465"/>
              <a:gd name="connsiteY1405" fmla="*/ 1099147 h 1934496"/>
              <a:gd name="connsiteX1406" fmla="*/ 8856728 w 9922465"/>
              <a:gd name="connsiteY1406" fmla="*/ 1154338 h 1934496"/>
              <a:gd name="connsiteX1407" fmla="*/ 8801536 w 9922465"/>
              <a:gd name="connsiteY1407" fmla="*/ 1209529 h 1934496"/>
              <a:gd name="connsiteX1408" fmla="*/ 8746344 w 9922465"/>
              <a:gd name="connsiteY1408" fmla="*/ 1154338 h 1934496"/>
              <a:gd name="connsiteX1409" fmla="*/ 8801536 w 9922465"/>
              <a:gd name="connsiteY1409" fmla="*/ 1099147 h 1934496"/>
              <a:gd name="connsiteX1410" fmla="*/ 8671243 w 9922465"/>
              <a:gd name="connsiteY1410" fmla="*/ 1099147 h 1934496"/>
              <a:gd name="connsiteX1411" fmla="*/ 8726435 w 9922465"/>
              <a:gd name="connsiteY1411" fmla="*/ 1154338 h 1934496"/>
              <a:gd name="connsiteX1412" fmla="*/ 8671243 w 9922465"/>
              <a:gd name="connsiteY1412" fmla="*/ 1209529 h 1934496"/>
              <a:gd name="connsiteX1413" fmla="*/ 8616051 w 9922465"/>
              <a:gd name="connsiteY1413" fmla="*/ 1154338 h 1934496"/>
              <a:gd name="connsiteX1414" fmla="*/ 8671243 w 9922465"/>
              <a:gd name="connsiteY1414" fmla="*/ 1099147 h 1934496"/>
              <a:gd name="connsiteX1415" fmla="*/ 8537609 w 9922465"/>
              <a:gd name="connsiteY1415" fmla="*/ 1099147 h 1934496"/>
              <a:gd name="connsiteX1416" fmla="*/ 8592801 w 9922465"/>
              <a:gd name="connsiteY1416" fmla="*/ 1154338 h 1934496"/>
              <a:gd name="connsiteX1417" fmla="*/ 8537609 w 9922465"/>
              <a:gd name="connsiteY1417" fmla="*/ 1209529 h 1934496"/>
              <a:gd name="connsiteX1418" fmla="*/ 8482417 w 9922465"/>
              <a:gd name="connsiteY1418" fmla="*/ 1154338 h 1934496"/>
              <a:gd name="connsiteX1419" fmla="*/ 8537609 w 9922465"/>
              <a:gd name="connsiteY1419" fmla="*/ 1099147 h 1934496"/>
              <a:gd name="connsiteX1420" fmla="*/ 8407315 w 9922465"/>
              <a:gd name="connsiteY1420" fmla="*/ 1099147 h 1934496"/>
              <a:gd name="connsiteX1421" fmla="*/ 8462507 w 9922465"/>
              <a:gd name="connsiteY1421" fmla="*/ 1154338 h 1934496"/>
              <a:gd name="connsiteX1422" fmla="*/ 8407315 w 9922465"/>
              <a:gd name="connsiteY1422" fmla="*/ 1209529 h 1934496"/>
              <a:gd name="connsiteX1423" fmla="*/ 8352123 w 9922465"/>
              <a:gd name="connsiteY1423" fmla="*/ 1154338 h 1934496"/>
              <a:gd name="connsiteX1424" fmla="*/ 8407315 w 9922465"/>
              <a:gd name="connsiteY1424" fmla="*/ 1099147 h 1934496"/>
              <a:gd name="connsiteX1425" fmla="*/ 8273681 w 9922465"/>
              <a:gd name="connsiteY1425" fmla="*/ 1099147 h 1934496"/>
              <a:gd name="connsiteX1426" fmla="*/ 8328873 w 9922465"/>
              <a:gd name="connsiteY1426" fmla="*/ 1154338 h 1934496"/>
              <a:gd name="connsiteX1427" fmla="*/ 8273681 w 9922465"/>
              <a:gd name="connsiteY1427" fmla="*/ 1209529 h 1934496"/>
              <a:gd name="connsiteX1428" fmla="*/ 8218489 w 9922465"/>
              <a:gd name="connsiteY1428" fmla="*/ 1154338 h 1934496"/>
              <a:gd name="connsiteX1429" fmla="*/ 8273681 w 9922465"/>
              <a:gd name="connsiteY1429" fmla="*/ 1099147 h 1934496"/>
              <a:gd name="connsiteX1430" fmla="*/ 8143386 w 9922465"/>
              <a:gd name="connsiteY1430" fmla="*/ 1099147 h 1934496"/>
              <a:gd name="connsiteX1431" fmla="*/ 8198578 w 9922465"/>
              <a:gd name="connsiteY1431" fmla="*/ 1154338 h 1934496"/>
              <a:gd name="connsiteX1432" fmla="*/ 8143386 w 9922465"/>
              <a:gd name="connsiteY1432" fmla="*/ 1209529 h 1934496"/>
              <a:gd name="connsiteX1433" fmla="*/ 8088194 w 9922465"/>
              <a:gd name="connsiteY1433" fmla="*/ 1154338 h 1934496"/>
              <a:gd name="connsiteX1434" fmla="*/ 8143386 w 9922465"/>
              <a:gd name="connsiteY1434" fmla="*/ 1099147 h 1934496"/>
              <a:gd name="connsiteX1435" fmla="*/ 8009752 w 9922465"/>
              <a:gd name="connsiteY1435" fmla="*/ 1099147 h 1934496"/>
              <a:gd name="connsiteX1436" fmla="*/ 8064944 w 9922465"/>
              <a:gd name="connsiteY1436" fmla="*/ 1154338 h 1934496"/>
              <a:gd name="connsiteX1437" fmla="*/ 8009752 w 9922465"/>
              <a:gd name="connsiteY1437" fmla="*/ 1209529 h 1934496"/>
              <a:gd name="connsiteX1438" fmla="*/ 7954560 w 9922465"/>
              <a:gd name="connsiteY1438" fmla="*/ 1154338 h 1934496"/>
              <a:gd name="connsiteX1439" fmla="*/ 8009752 w 9922465"/>
              <a:gd name="connsiteY1439" fmla="*/ 1099147 h 1934496"/>
              <a:gd name="connsiteX1440" fmla="*/ 7876117 w 9922465"/>
              <a:gd name="connsiteY1440" fmla="*/ 1099147 h 1934496"/>
              <a:gd name="connsiteX1441" fmla="*/ 7931309 w 9922465"/>
              <a:gd name="connsiteY1441" fmla="*/ 1154338 h 1934496"/>
              <a:gd name="connsiteX1442" fmla="*/ 7876117 w 9922465"/>
              <a:gd name="connsiteY1442" fmla="*/ 1209529 h 1934496"/>
              <a:gd name="connsiteX1443" fmla="*/ 7820925 w 9922465"/>
              <a:gd name="connsiteY1443" fmla="*/ 1154338 h 1934496"/>
              <a:gd name="connsiteX1444" fmla="*/ 7876117 w 9922465"/>
              <a:gd name="connsiteY1444" fmla="*/ 1099147 h 1934496"/>
              <a:gd name="connsiteX1445" fmla="*/ 7745822 w 9922465"/>
              <a:gd name="connsiteY1445" fmla="*/ 1099147 h 1934496"/>
              <a:gd name="connsiteX1446" fmla="*/ 7801014 w 9922465"/>
              <a:gd name="connsiteY1446" fmla="*/ 1154338 h 1934496"/>
              <a:gd name="connsiteX1447" fmla="*/ 7745822 w 9922465"/>
              <a:gd name="connsiteY1447" fmla="*/ 1209529 h 1934496"/>
              <a:gd name="connsiteX1448" fmla="*/ 7690630 w 9922465"/>
              <a:gd name="connsiteY1448" fmla="*/ 1154338 h 1934496"/>
              <a:gd name="connsiteX1449" fmla="*/ 7745822 w 9922465"/>
              <a:gd name="connsiteY1449" fmla="*/ 1099147 h 1934496"/>
              <a:gd name="connsiteX1450" fmla="*/ 7608847 w 9922465"/>
              <a:gd name="connsiteY1450" fmla="*/ 1099147 h 1934496"/>
              <a:gd name="connsiteX1451" fmla="*/ 7664039 w 9922465"/>
              <a:gd name="connsiteY1451" fmla="*/ 1154338 h 1934496"/>
              <a:gd name="connsiteX1452" fmla="*/ 7608847 w 9922465"/>
              <a:gd name="connsiteY1452" fmla="*/ 1209529 h 1934496"/>
              <a:gd name="connsiteX1453" fmla="*/ 7553655 w 9922465"/>
              <a:gd name="connsiteY1453" fmla="*/ 1154338 h 1934496"/>
              <a:gd name="connsiteX1454" fmla="*/ 7608847 w 9922465"/>
              <a:gd name="connsiteY1454" fmla="*/ 1099147 h 1934496"/>
              <a:gd name="connsiteX1455" fmla="*/ 7481895 w 9922465"/>
              <a:gd name="connsiteY1455" fmla="*/ 1099147 h 1934496"/>
              <a:gd name="connsiteX1456" fmla="*/ 7537087 w 9922465"/>
              <a:gd name="connsiteY1456" fmla="*/ 1154338 h 1934496"/>
              <a:gd name="connsiteX1457" fmla="*/ 7481895 w 9922465"/>
              <a:gd name="connsiteY1457" fmla="*/ 1209529 h 1934496"/>
              <a:gd name="connsiteX1458" fmla="*/ 7426703 w 9922465"/>
              <a:gd name="connsiteY1458" fmla="*/ 1154338 h 1934496"/>
              <a:gd name="connsiteX1459" fmla="*/ 7481895 w 9922465"/>
              <a:gd name="connsiteY1459" fmla="*/ 1099147 h 1934496"/>
              <a:gd name="connsiteX1460" fmla="*/ 7341578 w 9922465"/>
              <a:gd name="connsiteY1460" fmla="*/ 1099147 h 1934496"/>
              <a:gd name="connsiteX1461" fmla="*/ 7396770 w 9922465"/>
              <a:gd name="connsiteY1461" fmla="*/ 1154338 h 1934496"/>
              <a:gd name="connsiteX1462" fmla="*/ 7341578 w 9922465"/>
              <a:gd name="connsiteY1462" fmla="*/ 1209529 h 1934496"/>
              <a:gd name="connsiteX1463" fmla="*/ 7286386 w 9922465"/>
              <a:gd name="connsiteY1463" fmla="*/ 1154338 h 1934496"/>
              <a:gd name="connsiteX1464" fmla="*/ 7341578 w 9922465"/>
              <a:gd name="connsiteY1464" fmla="*/ 1099147 h 1934496"/>
              <a:gd name="connsiteX1465" fmla="*/ 7211285 w 9922465"/>
              <a:gd name="connsiteY1465" fmla="*/ 1099147 h 1934496"/>
              <a:gd name="connsiteX1466" fmla="*/ 7266477 w 9922465"/>
              <a:gd name="connsiteY1466" fmla="*/ 1154338 h 1934496"/>
              <a:gd name="connsiteX1467" fmla="*/ 7211285 w 9922465"/>
              <a:gd name="connsiteY1467" fmla="*/ 1209529 h 1934496"/>
              <a:gd name="connsiteX1468" fmla="*/ 7156093 w 9922465"/>
              <a:gd name="connsiteY1468" fmla="*/ 1154338 h 1934496"/>
              <a:gd name="connsiteX1469" fmla="*/ 7211285 w 9922465"/>
              <a:gd name="connsiteY1469" fmla="*/ 1099147 h 1934496"/>
              <a:gd name="connsiteX1470" fmla="*/ 7080991 w 9922465"/>
              <a:gd name="connsiteY1470" fmla="*/ 1099147 h 1934496"/>
              <a:gd name="connsiteX1471" fmla="*/ 7136183 w 9922465"/>
              <a:gd name="connsiteY1471" fmla="*/ 1154338 h 1934496"/>
              <a:gd name="connsiteX1472" fmla="*/ 7080991 w 9922465"/>
              <a:gd name="connsiteY1472" fmla="*/ 1209529 h 1934496"/>
              <a:gd name="connsiteX1473" fmla="*/ 7025799 w 9922465"/>
              <a:gd name="connsiteY1473" fmla="*/ 1154338 h 1934496"/>
              <a:gd name="connsiteX1474" fmla="*/ 7080991 w 9922465"/>
              <a:gd name="connsiteY1474" fmla="*/ 1099147 h 1934496"/>
              <a:gd name="connsiteX1475" fmla="*/ 6947356 w 9922465"/>
              <a:gd name="connsiteY1475" fmla="*/ 1099147 h 1934496"/>
              <a:gd name="connsiteX1476" fmla="*/ 7002548 w 9922465"/>
              <a:gd name="connsiteY1476" fmla="*/ 1154338 h 1934496"/>
              <a:gd name="connsiteX1477" fmla="*/ 6947356 w 9922465"/>
              <a:gd name="connsiteY1477" fmla="*/ 1209529 h 1934496"/>
              <a:gd name="connsiteX1478" fmla="*/ 6892164 w 9922465"/>
              <a:gd name="connsiteY1478" fmla="*/ 1154338 h 1934496"/>
              <a:gd name="connsiteX1479" fmla="*/ 6947356 w 9922465"/>
              <a:gd name="connsiteY1479" fmla="*/ 1099147 h 1934496"/>
              <a:gd name="connsiteX1480" fmla="*/ 6817063 w 9922465"/>
              <a:gd name="connsiteY1480" fmla="*/ 1099147 h 1934496"/>
              <a:gd name="connsiteX1481" fmla="*/ 6872255 w 9922465"/>
              <a:gd name="connsiteY1481" fmla="*/ 1154338 h 1934496"/>
              <a:gd name="connsiteX1482" fmla="*/ 6817063 w 9922465"/>
              <a:gd name="connsiteY1482" fmla="*/ 1209529 h 1934496"/>
              <a:gd name="connsiteX1483" fmla="*/ 6761871 w 9922465"/>
              <a:gd name="connsiteY1483" fmla="*/ 1154338 h 1934496"/>
              <a:gd name="connsiteX1484" fmla="*/ 6817063 w 9922465"/>
              <a:gd name="connsiteY1484" fmla="*/ 1099147 h 1934496"/>
              <a:gd name="connsiteX1485" fmla="*/ 6683430 w 9922465"/>
              <a:gd name="connsiteY1485" fmla="*/ 1099147 h 1934496"/>
              <a:gd name="connsiteX1486" fmla="*/ 6738622 w 9922465"/>
              <a:gd name="connsiteY1486" fmla="*/ 1154338 h 1934496"/>
              <a:gd name="connsiteX1487" fmla="*/ 6683430 w 9922465"/>
              <a:gd name="connsiteY1487" fmla="*/ 1209529 h 1934496"/>
              <a:gd name="connsiteX1488" fmla="*/ 6628238 w 9922465"/>
              <a:gd name="connsiteY1488" fmla="*/ 1154338 h 1934496"/>
              <a:gd name="connsiteX1489" fmla="*/ 6683430 w 9922465"/>
              <a:gd name="connsiteY1489" fmla="*/ 1099147 h 1934496"/>
              <a:gd name="connsiteX1490" fmla="*/ 6553135 w 9922465"/>
              <a:gd name="connsiteY1490" fmla="*/ 1099147 h 1934496"/>
              <a:gd name="connsiteX1491" fmla="*/ 6608327 w 9922465"/>
              <a:gd name="connsiteY1491" fmla="*/ 1154338 h 1934496"/>
              <a:gd name="connsiteX1492" fmla="*/ 6553135 w 9922465"/>
              <a:gd name="connsiteY1492" fmla="*/ 1209529 h 1934496"/>
              <a:gd name="connsiteX1493" fmla="*/ 6497943 w 9922465"/>
              <a:gd name="connsiteY1493" fmla="*/ 1154338 h 1934496"/>
              <a:gd name="connsiteX1494" fmla="*/ 6553135 w 9922465"/>
              <a:gd name="connsiteY1494" fmla="*/ 1099147 h 1934496"/>
              <a:gd name="connsiteX1495" fmla="*/ 6419501 w 9922465"/>
              <a:gd name="connsiteY1495" fmla="*/ 1099147 h 1934496"/>
              <a:gd name="connsiteX1496" fmla="*/ 6474693 w 9922465"/>
              <a:gd name="connsiteY1496" fmla="*/ 1154338 h 1934496"/>
              <a:gd name="connsiteX1497" fmla="*/ 6419501 w 9922465"/>
              <a:gd name="connsiteY1497" fmla="*/ 1209529 h 1934496"/>
              <a:gd name="connsiteX1498" fmla="*/ 6364309 w 9922465"/>
              <a:gd name="connsiteY1498" fmla="*/ 1154338 h 1934496"/>
              <a:gd name="connsiteX1499" fmla="*/ 6419501 w 9922465"/>
              <a:gd name="connsiteY1499" fmla="*/ 1099147 h 1934496"/>
              <a:gd name="connsiteX1500" fmla="*/ 6289206 w 9922465"/>
              <a:gd name="connsiteY1500" fmla="*/ 1099147 h 1934496"/>
              <a:gd name="connsiteX1501" fmla="*/ 6344398 w 9922465"/>
              <a:gd name="connsiteY1501" fmla="*/ 1154338 h 1934496"/>
              <a:gd name="connsiteX1502" fmla="*/ 6289206 w 9922465"/>
              <a:gd name="connsiteY1502" fmla="*/ 1209529 h 1934496"/>
              <a:gd name="connsiteX1503" fmla="*/ 6234014 w 9922465"/>
              <a:gd name="connsiteY1503" fmla="*/ 1154338 h 1934496"/>
              <a:gd name="connsiteX1504" fmla="*/ 6289206 w 9922465"/>
              <a:gd name="connsiteY1504" fmla="*/ 1099147 h 1934496"/>
              <a:gd name="connsiteX1505" fmla="*/ 6155571 w 9922465"/>
              <a:gd name="connsiteY1505" fmla="*/ 1099147 h 1934496"/>
              <a:gd name="connsiteX1506" fmla="*/ 6210763 w 9922465"/>
              <a:gd name="connsiteY1506" fmla="*/ 1154338 h 1934496"/>
              <a:gd name="connsiteX1507" fmla="*/ 6155571 w 9922465"/>
              <a:gd name="connsiteY1507" fmla="*/ 1209529 h 1934496"/>
              <a:gd name="connsiteX1508" fmla="*/ 6100379 w 9922465"/>
              <a:gd name="connsiteY1508" fmla="*/ 1154338 h 1934496"/>
              <a:gd name="connsiteX1509" fmla="*/ 6155571 w 9922465"/>
              <a:gd name="connsiteY1509" fmla="*/ 1099147 h 1934496"/>
              <a:gd name="connsiteX1510" fmla="*/ 6021938 w 9922465"/>
              <a:gd name="connsiteY1510" fmla="*/ 1099147 h 1934496"/>
              <a:gd name="connsiteX1511" fmla="*/ 6077130 w 9922465"/>
              <a:gd name="connsiteY1511" fmla="*/ 1154338 h 1934496"/>
              <a:gd name="connsiteX1512" fmla="*/ 6021938 w 9922465"/>
              <a:gd name="connsiteY1512" fmla="*/ 1209529 h 1934496"/>
              <a:gd name="connsiteX1513" fmla="*/ 5966746 w 9922465"/>
              <a:gd name="connsiteY1513" fmla="*/ 1154338 h 1934496"/>
              <a:gd name="connsiteX1514" fmla="*/ 6021938 w 9922465"/>
              <a:gd name="connsiteY1514" fmla="*/ 1099147 h 1934496"/>
              <a:gd name="connsiteX1515" fmla="*/ 5884963 w 9922465"/>
              <a:gd name="connsiteY1515" fmla="*/ 1099147 h 1934496"/>
              <a:gd name="connsiteX1516" fmla="*/ 5940155 w 9922465"/>
              <a:gd name="connsiteY1516" fmla="*/ 1154338 h 1934496"/>
              <a:gd name="connsiteX1517" fmla="*/ 5884963 w 9922465"/>
              <a:gd name="connsiteY1517" fmla="*/ 1209529 h 1934496"/>
              <a:gd name="connsiteX1518" fmla="*/ 5829771 w 9922465"/>
              <a:gd name="connsiteY1518" fmla="*/ 1154338 h 1934496"/>
              <a:gd name="connsiteX1519" fmla="*/ 5884963 w 9922465"/>
              <a:gd name="connsiteY1519" fmla="*/ 1099147 h 1934496"/>
              <a:gd name="connsiteX1520" fmla="*/ 5754668 w 9922465"/>
              <a:gd name="connsiteY1520" fmla="*/ 1099147 h 1934496"/>
              <a:gd name="connsiteX1521" fmla="*/ 5809860 w 9922465"/>
              <a:gd name="connsiteY1521" fmla="*/ 1154338 h 1934496"/>
              <a:gd name="connsiteX1522" fmla="*/ 5754668 w 9922465"/>
              <a:gd name="connsiteY1522" fmla="*/ 1209529 h 1934496"/>
              <a:gd name="connsiteX1523" fmla="*/ 5699476 w 9922465"/>
              <a:gd name="connsiteY1523" fmla="*/ 1154338 h 1934496"/>
              <a:gd name="connsiteX1524" fmla="*/ 5754668 w 9922465"/>
              <a:gd name="connsiteY1524" fmla="*/ 1099147 h 1934496"/>
              <a:gd name="connsiteX1525" fmla="*/ 5621031 w 9922465"/>
              <a:gd name="connsiteY1525" fmla="*/ 1099147 h 1934496"/>
              <a:gd name="connsiteX1526" fmla="*/ 5676223 w 9922465"/>
              <a:gd name="connsiteY1526" fmla="*/ 1154338 h 1934496"/>
              <a:gd name="connsiteX1527" fmla="*/ 5621031 w 9922465"/>
              <a:gd name="connsiteY1527" fmla="*/ 1209529 h 1934496"/>
              <a:gd name="connsiteX1528" fmla="*/ 5565839 w 9922465"/>
              <a:gd name="connsiteY1528" fmla="*/ 1154338 h 1934496"/>
              <a:gd name="connsiteX1529" fmla="*/ 5621031 w 9922465"/>
              <a:gd name="connsiteY1529" fmla="*/ 1099147 h 1934496"/>
              <a:gd name="connsiteX1530" fmla="*/ 5487398 w 9922465"/>
              <a:gd name="connsiteY1530" fmla="*/ 1099147 h 1934496"/>
              <a:gd name="connsiteX1531" fmla="*/ 5542590 w 9922465"/>
              <a:gd name="connsiteY1531" fmla="*/ 1154338 h 1934496"/>
              <a:gd name="connsiteX1532" fmla="*/ 5487398 w 9922465"/>
              <a:gd name="connsiteY1532" fmla="*/ 1209529 h 1934496"/>
              <a:gd name="connsiteX1533" fmla="*/ 5432206 w 9922465"/>
              <a:gd name="connsiteY1533" fmla="*/ 1154338 h 1934496"/>
              <a:gd name="connsiteX1534" fmla="*/ 5487398 w 9922465"/>
              <a:gd name="connsiteY1534" fmla="*/ 1099147 h 1934496"/>
              <a:gd name="connsiteX1535" fmla="*/ 5357105 w 9922465"/>
              <a:gd name="connsiteY1535" fmla="*/ 1099147 h 1934496"/>
              <a:gd name="connsiteX1536" fmla="*/ 5412297 w 9922465"/>
              <a:gd name="connsiteY1536" fmla="*/ 1154338 h 1934496"/>
              <a:gd name="connsiteX1537" fmla="*/ 5357105 w 9922465"/>
              <a:gd name="connsiteY1537" fmla="*/ 1209529 h 1934496"/>
              <a:gd name="connsiteX1538" fmla="*/ 5301913 w 9922465"/>
              <a:gd name="connsiteY1538" fmla="*/ 1154338 h 1934496"/>
              <a:gd name="connsiteX1539" fmla="*/ 5357105 w 9922465"/>
              <a:gd name="connsiteY1539" fmla="*/ 1099147 h 1934496"/>
              <a:gd name="connsiteX1540" fmla="*/ 5093176 w 9922465"/>
              <a:gd name="connsiteY1540" fmla="*/ 1099147 h 1934496"/>
              <a:gd name="connsiteX1541" fmla="*/ 5148368 w 9922465"/>
              <a:gd name="connsiteY1541" fmla="*/ 1154338 h 1934496"/>
              <a:gd name="connsiteX1542" fmla="*/ 5093176 w 9922465"/>
              <a:gd name="connsiteY1542" fmla="*/ 1209529 h 1934496"/>
              <a:gd name="connsiteX1543" fmla="*/ 5037984 w 9922465"/>
              <a:gd name="connsiteY1543" fmla="*/ 1154338 h 1934496"/>
              <a:gd name="connsiteX1544" fmla="*/ 5093176 w 9922465"/>
              <a:gd name="connsiteY1544" fmla="*/ 1099147 h 1934496"/>
              <a:gd name="connsiteX1545" fmla="*/ 4959540 w 9922465"/>
              <a:gd name="connsiteY1545" fmla="*/ 1099147 h 1934496"/>
              <a:gd name="connsiteX1546" fmla="*/ 5014732 w 9922465"/>
              <a:gd name="connsiteY1546" fmla="*/ 1154338 h 1934496"/>
              <a:gd name="connsiteX1547" fmla="*/ 4959540 w 9922465"/>
              <a:gd name="connsiteY1547" fmla="*/ 1209529 h 1934496"/>
              <a:gd name="connsiteX1548" fmla="*/ 4904348 w 9922465"/>
              <a:gd name="connsiteY1548" fmla="*/ 1154338 h 1934496"/>
              <a:gd name="connsiteX1549" fmla="*/ 4959540 w 9922465"/>
              <a:gd name="connsiteY1549" fmla="*/ 1099147 h 1934496"/>
              <a:gd name="connsiteX1550" fmla="*/ 4829246 w 9922465"/>
              <a:gd name="connsiteY1550" fmla="*/ 1099147 h 1934496"/>
              <a:gd name="connsiteX1551" fmla="*/ 4884438 w 9922465"/>
              <a:gd name="connsiteY1551" fmla="*/ 1154338 h 1934496"/>
              <a:gd name="connsiteX1552" fmla="*/ 4829246 w 9922465"/>
              <a:gd name="connsiteY1552" fmla="*/ 1209529 h 1934496"/>
              <a:gd name="connsiteX1553" fmla="*/ 4774054 w 9922465"/>
              <a:gd name="connsiteY1553" fmla="*/ 1154338 h 1934496"/>
              <a:gd name="connsiteX1554" fmla="*/ 4829246 w 9922465"/>
              <a:gd name="connsiteY1554" fmla="*/ 1099147 h 1934496"/>
              <a:gd name="connsiteX1555" fmla="*/ 319117 w 9922465"/>
              <a:gd name="connsiteY1555" fmla="*/ 1099147 h 1934496"/>
              <a:gd name="connsiteX1556" fmla="*/ 374310 w 9922465"/>
              <a:gd name="connsiteY1556" fmla="*/ 1154338 h 1934496"/>
              <a:gd name="connsiteX1557" fmla="*/ 319117 w 9922465"/>
              <a:gd name="connsiteY1557" fmla="*/ 1209529 h 1934496"/>
              <a:gd name="connsiteX1558" fmla="*/ 263926 w 9922465"/>
              <a:gd name="connsiteY1558" fmla="*/ 1154338 h 1934496"/>
              <a:gd name="connsiteX1559" fmla="*/ 319117 w 9922465"/>
              <a:gd name="connsiteY1559" fmla="*/ 1099147 h 1934496"/>
              <a:gd name="connsiteX1560" fmla="*/ 185484 w 9922465"/>
              <a:gd name="connsiteY1560" fmla="*/ 1099147 h 1934496"/>
              <a:gd name="connsiteX1561" fmla="*/ 240675 w 9922465"/>
              <a:gd name="connsiteY1561" fmla="*/ 1154338 h 1934496"/>
              <a:gd name="connsiteX1562" fmla="*/ 185484 w 9922465"/>
              <a:gd name="connsiteY1562" fmla="*/ 1209529 h 1934496"/>
              <a:gd name="connsiteX1563" fmla="*/ 130292 w 9922465"/>
              <a:gd name="connsiteY1563" fmla="*/ 1154338 h 1934496"/>
              <a:gd name="connsiteX1564" fmla="*/ 185484 w 9922465"/>
              <a:gd name="connsiteY1564" fmla="*/ 1099147 h 1934496"/>
              <a:gd name="connsiteX1565" fmla="*/ 55190 w 9922465"/>
              <a:gd name="connsiteY1565" fmla="*/ 1099147 h 1934496"/>
              <a:gd name="connsiteX1566" fmla="*/ 110381 w 9922465"/>
              <a:gd name="connsiteY1566" fmla="*/ 1154338 h 1934496"/>
              <a:gd name="connsiteX1567" fmla="*/ 55190 w 9922465"/>
              <a:gd name="connsiteY1567" fmla="*/ 1209529 h 1934496"/>
              <a:gd name="connsiteX1568" fmla="*/ 0 w 9922465"/>
              <a:gd name="connsiteY1568" fmla="*/ 1154338 h 1934496"/>
              <a:gd name="connsiteX1569" fmla="*/ 55190 w 9922465"/>
              <a:gd name="connsiteY1569" fmla="*/ 1099147 h 1934496"/>
              <a:gd name="connsiteX1570" fmla="*/ 3499584 w 9922465"/>
              <a:gd name="connsiteY1570" fmla="*/ 1099146 h 1934496"/>
              <a:gd name="connsiteX1571" fmla="*/ 3554776 w 9922465"/>
              <a:gd name="connsiteY1571" fmla="*/ 1154337 h 1934496"/>
              <a:gd name="connsiteX1572" fmla="*/ 3499584 w 9922465"/>
              <a:gd name="connsiteY1572" fmla="*/ 1209528 h 1934496"/>
              <a:gd name="connsiteX1573" fmla="*/ 3444392 w 9922465"/>
              <a:gd name="connsiteY1573" fmla="*/ 1154337 h 1934496"/>
              <a:gd name="connsiteX1574" fmla="*/ 3499584 w 9922465"/>
              <a:gd name="connsiteY1574" fmla="*/ 1099146 h 1934496"/>
              <a:gd name="connsiteX1575" fmla="*/ 2570894 w 9922465"/>
              <a:gd name="connsiteY1575" fmla="*/ 1099146 h 1934496"/>
              <a:gd name="connsiteX1576" fmla="*/ 2626086 w 9922465"/>
              <a:gd name="connsiteY1576" fmla="*/ 1154337 h 1934496"/>
              <a:gd name="connsiteX1577" fmla="*/ 2570894 w 9922465"/>
              <a:gd name="connsiteY1577" fmla="*/ 1209528 h 1934496"/>
              <a:gd name="connsiteX1578" fmla="*/ 2515701 w 9922465"/>
              <a:gd name="connsiteY1578" fmla="*/ 1154337 h 1934496"/>
              <a:gd name="connsiteX1579" fmla="*/ 2570894 w 9922465"/>
              <a:gd name="connsiteY1579" fmla="*/ 1099146 h 1934496"/>
              <a:gd name="connsiteX1580" fmla="*/ 2039698 w 9922465"/>
              <a:gd name="connsiteY1580" fmla="*/ 1099146 h 1934496"/>
              <a:gd name="connsiteX1581" fmla="*/ 2094891 w 9922465"/>
              <a:gd name="connsiteY1581" fmla="*/ 1154337 h 1934496"/>
              <a:gd name="connsiteX1582" fmla="*/ 2039698 w 9922465"/>
              <a:gd name="connsiteY1582" fmla="*/ 1209528 h 1934496"/>
              <a:gd name="connsiteX1583" fmla="*/ 1984505 w 9922465"/>
              <a:gd name="connsiteY1583" fmla="*/ 1154337 h 1934496"/>
              <a:gd name="connsiteX1584" fmla="*/ 2039698 w 9922465"/>
              <a:gd name="connsiteY1584" fmla="*/ 1099146 h 1934496"/>
              <a:gd name="connsiteX1585" fmla="*/ 1909401 w 9922465"/>
              <a:gd name="connsiteY1585" fmla="*/ 1099146 h 1934496"/>
              <a:gd name="connsiteX1586" fmla="*/ 1964592 w 9922465"/>
              <a:gd name="connsiteY1586" fmla="*/ 1154337 h 1934496"/>
              <a:gd name="connsiteX1587" fmla="*/ 1909401 w 9922465"/>
              <a:gd name="connsiteY1587" fmla="*/ 1209528 h 1934496"/>
              <a:gd name="connsiteX1588" fmla="*/ 1854207 w 9922465"/>
              <a:gd name="connsiteY1588" fmla="*/ 1154337 h 1934496"/>
              <a:gd name="connsiteX1589" fmla="*/ 1909401 w 9922465"/>
              <a:gd name="connsiteY1589" fmla="*/ 1099146 h 1934496"/>
              <a:gd name="connsiteX1590" fmla="*/ 1779104 w 9922465"/>
              <a:gd name="connsiteY1590" fmla="*/ 1099146 h 1934496"/>
              <a:gd name="connsiteX1591" fmla="*/ 1834296 w 9922465"/>
              <a:gd name="connsiteY1591" fmla="*/ 1154337 h 1934496"/>
              <a:gd name="connsiteX1592" fmla="*/ 1779104 w 9922465"/>
              <a:gd name="connsiteY1592" fmla="*/ 1209528 h 1934496"/>
              <a:gd name="connsiteX1593" fmla="*/ 1723910 w 9922465"/>
              <a:gd name="connsiteY1593" fmla="*/ 1154337 h 1934496"/>
              <a:gd name="connsiteX1594" fmla="*/ 1779104 w 9922465"/>
              <a:gd name="connsiteY1594" fmla="*/ 1099146 h 1934496"/>
              <a:gd name="connsiteX1595" fmla="*/ 1645469 w 9922465"/>
              <a:gd name="connsiteY1595" fmla="*/ 1099146 h 1934496"/>
              <a:gd name="connsiteX1596" fmla="*/ 1700664 w 9922465"/>
              <a:gd name="connsiteY1596" fmla="*/ 1154337 h 1934496"/>
              <a:gd name="connsiteX1597" fmla="*/ 1645469 w 9922465"/>
              <a:gd name="connsiteY1597" fmla="*/ 1209528 h 1934496"/>
              <a:gd name="connsiteX1598" fmla="*/ 1590275 w 9922465"/>
              <a:gd name="connsiteY1598" fmla="*/ 1154337 h 1934496"/>
              <a:gd name="connsiteX1599" fmla="*/ 1645469 w 9922465"/>
              <a:gd name="connsiteY1599" fmla="*/ 1099146 h 1934496"/>
              <a:gd name="connsiteX1600" fmla="*/ 1515179 w 9922465"/>
              <a:gd name="connsiteY1600" fmla="*/ 1099146 h 1934496"/>
              <a:gd name="connsiteX1601" fmla="*/ 1570364 w 9922465"/>
              <a:gd name="connsiteY1601" fmla="*/ 1154337 h 1934496"/>
              <a:gd name="connsiteX1602" fmla="*/ 1515179 w 9922465"/>
              <a:gd name="connsiteY1602" fmla="*/ 1209528 h 1934496"/>
              <a:gd name="connsiteX1603" fmla="*/ 1459982 w 9922465"/>
              <a:gd name="connsiteY1603" fmla="*/ 1154337 h 1934496"/>
              <a:gd name="connsiteX1604" fmla="*/ 1515179 w 9922465"/>
              <a:gd name="connsiteY1604" fmla="*/ 1099146 h 1934496"/>
              <a:gd name="connsiteX1605" fmla="*/ 1381539 w 9922465"/>
              <a:gd name="connsiteY1605" fmla="*/ 1099146 h 1934496"/>
              <a:gd name="connsiteX1606" fmla="*/ 1436731 w 9922465"/>
              <a:gd name="connsiteY1606" fmla="*/ 1154337 h 1934496"/>
              <a:gd name="connsiteX1607" fmla="*/ 1381539 w 9922465"/>
              <a:gd name="connsiteY1607" fmla="*/ 1209528 h 1934496"/>
              <a:gd name="connsiteX1608" fmla="*/ 1326349 w 9922465"/>
              <a:gd name="connsiteY1608" fmla="*/ 1154337 h 1934496"/>
              <a:gd name="connsiteX1609" fmla="*/ 1381539 w 9922465"/>
              <a:gd name="connsiteY1609" fmla="*/ 1099146 h 1934496"/>
              <a:gd name="connsiteX1610" fmla="*/ 1251245 w 9922465"/>
              <a:gd name="connsiteY1610" fmla="*/ 1099146 h 1934496"/>
              <a:gd name="connsiteX1611" fmla="*/ 1306439 w 9922465"/>
              <a:gd name="connsiteY1611" fmla="*/ 1154337 h 1934496"/>
              <a:gd name="connsiteX1612" fmla="*/ 1251245 w 9922465"/>
              <a:gd name="connsiteY1612" fmla="*/ 1209528 h 1934496"/>
              <a:gd name="connsiteX1613" fmla="*/ 1196054 w 9922465"/>
              <a:gd name="connsiteY1613" fmla="*/ 1154337 h 1934496"/>
              <a:gd name="connsiteX1614" fmla="*/ 1251245 w 9922465"/>
              <a:gd name="connsiteY1614" fmla="*/ 1099146 h 1934496"/>
              <a:gd name="connsiteX1615" fmla="*/ 1117610 w 9922465"/>
              <a:gd name="connsiteY1615" fmla="*/ 1099146 h 1934496"/>
              <a:gd name="connsiteX1616" fmla="*/ 1172803 w 9922465"/>
              <a:gd name="connsiteY1616" fmla="*/ 1154337 h 1934496"/>
              <a:gd name="connsiteX1617" fmla="*/ 1117610 w 9922465"/>
              <a:gd name="connsiteY1617" fmla="*/ 1209528 h 1934496"/>
              <a:gd name="connsiteX1618" fmla="*/ 1062416 w 9922465"/>
              <a:gd name="connsiteY1618" fmla="*/ 1154337 h 1934496"/>
              <a:gd name="connsiteX1619" fmla="*/ 1117610 w 9922465"/>
              <a:gd name="connsiteY1619" fmla="*/ 1099146 h 1934496"/>
              <a:gd name="connsiteX1620" fmla="*/ 980631 w 9922465"/>
              <a:gd name="connsiteY1620" fmla="*/ 1099146 h 1934496"/>
              <a:gd name="connsiteX1621" fmla="*/ 1035825 w 9922465"/>
              <a:gd name="connsiteY1621" fmla="*/ 1154337 h 1934496"/>
              <a:gd name="connsiteX1622" fmla="*/ 980631 w 9922465"/>
              <a:gd name="connsiteY1622" fmla="*/ 1209528 h 1934496"/>
              <a:gd name="connsiteX1623" fmla="*/ 925438 w 9922465"/>
              <a:gd name="connsiteY1623" fmla="*/ 1154337 h 1934496"/>
              <a:gd name="connsiteX1624" fmla="*/ 980631 w 9922465"/>
              <a:gd name="connsiteY1624" fmla="*/ 1099146 h 1934496"/>
              <a:gd name="connsiteX1625" fmla="*/ 846993 w 9922465"/>
              <a:gd name="connsiteY1625" fmla="*/ 1099146 h 1934496"/>
              <a:gd name="connsiteX1626" fmla="*/ 902186 w 9922465"/>
              <a:gd name="connsiteY1626" fmla="*/ 1154337 h 1934496"/>
              <a:gd name="connsiteX1627" fmla="*/ 846993 w 9922465"/>
              <a:gd name="connsiteY1627" fmla="*/ 1209528 h 1934496"/>
              <a:gd name="connsiteX1628" fmla="*/ 791796 w 9922465"/>
              <a:gd name="connsiteY1628" fmla="*/ 1154337 h 1934496"/>
              <a:gd name="connsiteX1629" fmla="*/ 846993 w 9922465"/>
              <a:gd name="connsiteY1629" fmla="*/ 1099146 h 1934496"/>
              <a:gd name="connsiteX1630" fmla="*/ 716690 w 9922465"/>
              <a:gd name="connsiteY1630" fmla="*/ 1099146 h 1934496"/>
              <a:gd name="connsiteX1631" fmla="*/ 771886 w 9922465"/>
              <a:gd name="connsiteY1631" fmla="*/ 1154337 h 1934496"/>
              <a:gd name="connsiteX1632" fmla="*/ 716690 w 9922465"/>
              <a:gd name="connsiteY1632" fmla="*/ 1209528 h 1934496"/>
              <a:gd name="connsiteX1633" fmla="*/ 661502 w 9922465"/>
              <a:gd name="connsiteY1633" fmla="*/ 1154337 h 1934496"/>
              <a:gd name="connsiteX1634" fmla="*/ 716690 w 9922465"/>
              <a:gd name="connsiteY1634" fmla="*/ 1099146 h 1934496"/>
              <a:gd name="connsiteX1635" fmla="*/ 583057 w 9922465"/>
              <a:gd name="connsiteY1635" fmla="*/ 1099146 h 1934496"/>
              <a:gd name="connsiteX1636" fmla="*/ 638250 w 9922465"/>
              <a:gd name="connsiteY1636" fmla="*/ 1154337 h 1934496"/>
              <a:gd name="connsiteX1637" fmla="*/ 583057 w 9922465"/>
              <a:gd name="connsiteY1637" fmla="*/ 1209528 h 1934496"/>
              <a:gd name="connsiteX1638" fmla="*/ 527863 w 9922465"/>
              <a:gd name="connsiteY1638" fmla="*/ 1154337 h 1934496"/>
              <a:gd name="connsiteX1639" fmla="*/ 583057 w 9922465"/>
              <a:gd name="connsiteY1639" fmla="*/ 1099146 h 1934496"/>
              <a:gd name="connsiteX1640" fmla="*/ 449413 w 9922465"/>
              <a:gd name="connsiteY1640" fmla="*/ 1099146 h 1934496"/>
              <a:gd name="connsiteX1641" fmla="*/ 504606 w 9922465"/>
              <a:gd name="connsiteY1641" fmla="*/ 1154337 h 1934496"/>
              <a:gd name="connsiteX1642" fmla="*/ 449413 w 9922465"/>
              <a:gd name="connsiteY1642" fmla="*/ 1209528 h 1934496"/>
              <a:gd name="connsiteX1643" fmla="*/ 394220 w 9922465"/>
              <a:gd name="connsiteY1643" fmla="*/ 1154337 h 1934496"/>
              <a:gd name="connsiteX1644" fmla="*/ 449413 w 9922465"/>
              <a:gd name="connsiteY1644" fmla="*/ 1099146 h 1934496"/>
              <a:gd name="connsiteX1645" fmla="*/ 9603343 w 9922465"/>
              <a:gd name="connsiteY1645" fmla="*/ 975533 h 1934496"/>
              <a:gd name="connsiteX1646" fmla="*/ 9658535 w 9922465"/>
              <a:gd name="connsiteY1646" fmla="*/ 1030724 h 1934496"/>
              <a:gd name="connsiteX1647" fmla="*/ 9603343 w 9922465"/>
              <a:gd name="connsiteY1647" fmla="*/ 1085915 h 1934496"/>
              <a:gd name="connsiteX1648" fmla="*/ 9548151 w 9922465"/>
              <a:gd name="connsiteY1648" fmla="*/ 1030724 h 1934496"/>
              <a:gd name="connsiteX1649" fmla="*/ 9603343 w 9922465"/>
              <a:gd name="connsiteY1649" fmla="*/ 975533 h 1934496"/>
              <a:gd name="connsiteX1650" fmla="*/ 9469708 w 9922465"/>
              <a:gd name="connsiteY1650" fmla="*/ 975533 h 1934496"/>
              <a:gd name="connsiteX1651" fmla="*/ 9524900 w 9922465"/>
              <a:gd name="connsiteY1651" fmla="*/ 1030724 h 1934496"/>
              <a:gd name="connsiteX1652" fmla="*/ 9469708 w 9922465"/>
              <a:gd name="connsiteY1652" fmla="*/ 1085915 h 1934496"/>
              <a:gd name="connsiteX1653" fmla="*/ 9414516 w 9922465"/>
              <a:gd name="connsiteY1653" fmla="*/ 1030724 h 1934496"/>
              <a:gd name="connsiteX1654" fmla="*/ 9469708 w 9922465"/>
              <a:gd name="connsiteY1654" fmla="*/ 975533 h 1934496"/>
              <a:gd name="connsiteX1655" fmla="*/ 8935170 w 9922465"/>
              <a:gd name="connsiteY1655" fmla="*/ 975533 h 1934496"/>
              <a:gd name="connsiteX1656" fmla="*/ 8990362 w 9922465"/>
              <a:gd name="connsiteY1656" fmla="*/ 1030724 h 1934496"/>
              <a:gd name="connsiteX1657" fmla="*/ 8935170 w 9922465"/>
              <a:gd name="connsiteY1657" fmla="*/ 1085915 h 1934496"/>
              <a:gd name="connsiteX1658" fmla="*/ 8879978 w 9922465"/>
              <a:gd name="connsiteY1658" fmla="*/ 1030724 h 1934496"/>
              <a:gd name="connsiteX1659" fmla="*/ 8935170 w 9922465"/>
              <a:gd name="connsiteY1659" fmla="*/ 975533 h 1934496"/>
              <a:gd name="connsiteX1660" fmla="*/ 8407315 w 9922465"/>
              <a:gd name="connsiteY1660" fmla="*/ 975533 h 1934496"/>
              <a:gd name="connsiteX1661" fmla="*/ 8462507 w 9922465"/>
              <a:gd name="connsiteY1661" fmla="*/ 1030724 h 1934496"/>
              <a:gd name="connsiteX1662" fmla="*/ 8407315 w 9922465"/>
              <a:gd name="connsiteY1662" fmla="*/ 1085915 h 1934496"/>
              <a:gd name="connsiteX1663" fmla="*/ 8352123 w 9922465"/>
              <a:gd name="connsiteY1663" fmla="*/ 1030724 h 1934496"/>
              <a:gd name="connsiteX1664" fmla="*/ 8407315 w 9922465"/>
              <a:gd name="connsiteY1664" fmla="*/ 975533 h 1934496"/>
              <a:gd name="connsiteX1665" fmla="*/ 7876116 w 9922465"/>
              <a:gd name="connsiteY1665" fmla="*/ 975533 h 1934496"/>
              <a:gd name="connsiteX1666" fmla="*/ 7931308 w 9922465"/>
              <a:gd name="connsiteY1666" fmla="*/ 1030724 h 1934496"/>
              <a:gd name="connsiteX1667" fmla="*/ 7876116 w 9922465"/>
              <a:gd name="connsiteY1667" fmla="*/ 1085915 h 1934496"/>
              <a:gd name="connsiteX1668" fmla="*/ 7820924 w 9922465"/>
              <a:gd name="connsiteY1668" fmla="*/ 1030724 h 1934496"/>
              <a:gd name="connsiteX1669" fmla="*/ 7876116 w 9922465"/>
              <a:gd name="connsiteY1669" fmla="*/ 975533 h 1934496"/>
              <a:gd name="connsiteX1670" fmla="*/ 7745822 w 9922465"/>
              <a:gd name="connsiteY1670" fmla="*/ 975533 h 1934496"/>
              <a:gd name="connsiteX1671" fmla="*/ 7801014 w 9922465"/>
              <a:gd name="connsiteY1671" fmla="*/ 1030724 h 1934496"/>
              <a:gd name="connsiteX1672" fmla="*/ 7745822 w 9922465"/>
              <a:gd name="connsiteY1672" fmla="*/ 1085915 h 1934496"/>
              <a:gd name="connsiteX1673" fmla="*/ 7690630 w 9922465"/>
              <a:gd name="connsiteY1673" fmla="*/ 1030724 h 1934496"/>
              <a:gd name="connsiteX1674" fmla="*/ 7745822 w 9922465"/>
              <a:gd name="connsiteY1674" fmla="*/ 975533 h 1934496"/>
              <a:gd name="connsiteX1675" fmla="*/ 7481894 w 9922465"/>
              <a:gd name="connsiteY1675" fmla="*/ 975533 h 1934496"/>
              <a:gd name="connsiteX1676" fmla="*/ 7537086 w 9922465"/>
              <a:gd name="connsiteY1676" fmla="*/ 1030724 h 1934496"/>
              <a:gd name="connsiteX1677" fmla="*/ 7481894 w 9922465"/>
              <a:gd name="connsiteY1677" fmla="*/ 1085915 h 1934496"/>
              <a:gd name="connsiteX1678" fmla="*/ 7426702 w 9922465"/>
              <a:gd name="connsiteY1678" fmla="*/ 1030724 h 1934496"/>
              <a:gd name="connsiteX1679" fmla="*/ 7481894 w 9922465"/>
              <a:gd name="connsiteY1679" fmla="*/ 975533 h 1934496"/>
              <a:gd name="connsiteX1680" fmla="*/ 7341578 w 9922465"/>
              <a:gd name="connsiteY1680" fmla="*/ 975533 h 1934496"/>
              <a:gd name="connsiteX1681" fmla="*/ 7396770 w 9922465"/>
              <a:gd name="connsiteY1681" fmla="*/ 1030724 h 1934496"/>
              <a:gd name="connsiteX1682" fmla="*/ 7341578 w 9922465"/>
              <a:gd name="connsiteY1682" fmla="*/ 1085915 h 1934496"/>
              <a:gd name="connsiteX1683" fmla="*/ 7286386 w 9922465"/>
              <a:gd name="connsiteY1683" fmla="*/ 1030724 h 1934496"/>
              <a:gd name="connsiteX1684" fmla="*/ 7341578 w 9922465"/>
              <a:gd name="connsiteY1684" fmla="*/ 975533 h 1934496"/>
              <a:gd name="connsiteX1685" fmla="*/ 7211285 w 9922465"/>
              <a:gd name="connsiteY1685" fmla="*/ 975533 h 1934496"/>
              <a:gd name="connsiteX1686" fmla="*/ 7266477 w 9922465"/>
              <a:gd name="connsiteY1686" fmla="*/ 1030724 h 1934496"/>
              <a:gd name="connsiteX1687" fmla="*/ 7211285 w 9922465"/>
              <a:gd name="connsiteY1687" fmla="*/ 1085915 h 1934496"/>
              <a:gd name="connsiteX1688" fmla="*/ 7156093 w 9922465"/>
              <a:gd name="connsiteY1688" fmla="*/ 1030724 h 1934496"/>
              <a:gd name="connsiteX1689" fmla="*/ 7211285 w 9922465"/>
              <a:gd name="connsiteY1689" fmla="*/ 975533 h 1934496"/>
              <a:gd name="connsiteX1690" fmla="*/ 6947356 w 9922465"/>
              <a:gd name="connsiteY1690" fmla="*/ 975533 h 1934496"/>
              <a:gd name="connsiteX1691" fmla="*/ 7002548 w 9922465"/>
              <a:gd name="connsiteY1691" fmla="*/ 1030724 h 1934496"/>
              <a:gd name="connsiteX1692" fmla="*/ 6947356 w 9922465"/>
              <a:gd name="connsiteY1692" fmla="*/ 1085915 h 1934496"/>
              <a:gd name="connsiteX1693" fmla="*/ 6892164 w 9922465"/>
              <a:gd name="connsiteY1693" fmla="*/ 1030724 h 1934496"/>
              <a:gd name="connsiteX1694" fmla="*/ 6947356 w 9922465"/>
              <a:gd name="connsiteY1694" fmla="*/ 975533 h 1934496"/>
              <a:gd name="connsiteX1695" fmla="*/ 6817063 w 9922465"/>
              <a:gd name="connsiteY1695" fmla="*/ 975533 h 1934496"/>
              <a:gd name="connsiteX1696" fmla="*/ 6872255 w 9922465"/>
              <a:gd name="connsiteY1696" fmla="*/ 1030724 h 1934496"/>
              <a:gd name="connsiteX1697" fmla="*/ 6817063 w 9922465"/>
              <a:gd name="connsiteY1697" fmla="*/ 1085915 h 1934496"/>
              <a:gd name="connsiteX1698" fmla="*/ 6761871 w 9922465"/>
              <a:gd name="connsiteY1698" fmla="*/ 1030724 h 1934496"/>
              <a:gd name="connsiteX1699" fmla="*/ 6817063 w 9922465"/>
              <a:gd name="connsiteY1699" fmla="*/ 975533 h 1934496"/>
              <a:gd name="connsiteX1700" fmla="*/ 6683430 w 9922465"/>
              <a:gd name="connsiteY1700" fmla="*/ 975533 h 1934496"/>
              <a:gd name="connsiteX1701" fmla="*/ 6738622 w 9922465"/>
              <a:gd name="connsiteY1701" fmla="*/ 1030724 h 1934496"/>
              <a:gd name="connsiteX1702" fmla="*/ 6683430 w 9922465"/>
              <a:gd name="connsiteY1702" fmla="*/ 1085915 h 1934496"/>
              <a:gd name="connsiteX1703" fmla="*/ 6628238 w 9922465"/>
              <a:gd name="connsiteY1703" fmla="*/ 1030724 h 1934496"/>
              <a:gd name="connsiteX1704" fmla="*/ 6683430 w 9922465"/>
              <a:gd name="connsiteY1704" fmla="*/ 975533 h 1934496"/>
              <a:gd name="connsiteX1705" fmla="*/ 6289206 w 9922465"/>
              <a:gd name="connsiteY1705" fmla="*/ 975533 h 1934496"/>
              <a:gd name="connsiteX1706" fmla="*/ 6344398 w 9922465"/>
              <a:gd name="connsiteY1706" fmla="*/ 1030724 h 1934496"/>
              <a:gd name="connsiteX1707" fmla="*/ 6289206 w 9922465"/>
              <a:gd name="connsiteY1707" fmla="*/ 1085915 h 1934496"/>
              <a:gd name="connsiteX1708" fmla="*/ 6234014 w 9922465"/>
              <a:gd name="connsiteY1708" fmla="*/ 1030724 h 1934496"/>
              <a:gd name="connsiteX1709" fmla="*/ 6289206 w 9922465"/>
              <a:gd name="connsiteY1709" fmla="*/ 975533 h 1934496"/>
              <a:gd name="connsiteX1710" fmla="*/ 5754667 w 9922465"/>
              <a:gd name="connsiteY1710" fmla="*/ 975533 h 1934496"/>
              <a:gd name="connsiteX1711" fmla="*/ 5809859 w 9922465"/>
              <a:gd name="connsiteY1711" fmla="*/ 1030724 h 1934496"/>
              <a:gd name="connsiteX1712" fmla="*/ 5754667 w 9922465"/>
              <a:gd name="connsiteY1712" fmla="*/ 1085915 h 1934496"/>
              <a:gd name="connsiteX1713" fmla="*/ 5699475 w 9922465"/>
              <a:gd name="connsiteY1713" fmla="*/ 1030724 h 1934496"/>
              <a:gd name="connsiteX1714" fmla="*/ 5754667 w 9922465"/>
              <a:gd name="connsiteY1714" fmla="*/ 975533 h 1934496"/>
              <a:gd name="connsiteX1715" fmla="*/ 5487398 w 9922465"/>
              <a:gd name="connsiteY1715" fmla="*/ 975533 h 1934496"/>
              <a:gd name="connsiteX1716" fmla="*/ 5542590 w 9922465"/>
              <a:gd name="connsiteY1716" fmla="*/ 1030724 h 1934496"/>
              <a:gd name="connsiteX1717" fmla="*/ 5487398 w 9922465"/>
              <a:gd name="connsiteY1717" fmla="*/ 1085915 h 1934496"/>
              <a:gd name="connsiteX1718" fmla="*/ 5432206 w 9922465"/>
              <a:gd name="connsiteY1718" fmla="*/ 1030724 h 1934496"/>
              <a:gd name="connsiteX1719" fmla="*/ 5487398 w 9922465"/>
              <a:gd name="connsiteY1719" fmla="*/ 975533 h 1934496"/>
              <a:gd name="connsiteX1720" fmla="*/ 5357105 w 9922465"/>
              <a:gd name="connsiteY1720" fmla="*/ 975533 h 1934496"/>
              <a:gd name="connsiteX1721" fmla="*/ 5412297 w 9922465"/>
              <a:gd name="connsiteY1721" fmla="*/ 1030724 h 1934496"/>
              <a:gd name="connsiteX1722" fmla="*/ 5357105 w 9922465"/>
              <a:gd name="connsiteY1722" fmla="*/ 1085915 h 1934496"/>
              <a:gd name="connsiteX1723" fmla="*/ 5301913 w 9922465"/>
              <a:gd name="connsiteY1723" fmla="*/ 1030724 h 1934496"/>
              <a:gd name="connsiteX1724" fmla="*/ 5357105 w 9922465"/>
              <a:gd name="connsiteY1724" fmla="*/ 975533 h 1934496"/>
              <a:gd name="connsiteX1725" fmla="*/ 5093176 w 9922465"/>
              <a:gd name="connsiteY1725" fmla="*/ 975533 h 1934496"/>
              <a:gd name="connsiteX1726" fmla="*/ 5148368 w 9922465"/>
              <a:gd name="connsiteY1726" fmla="*/ 1030724 h 1934496"/>
              <a:gd name="connsiteX1727" fmla="*/ 5093176 w 9922465"/>
              <a:gd name="connsiteY1727" fmla="*/ 1085915 h 1934496"/>
              <a:gd name="connsiteX1728" fmla="*/ 5037984 w 9922465"/>
              <a:gd name="connsiteY1728" fmla="*/ 1030724 h 1934496"/>
              <a:gd name="connsiteX1729" fmla="*/ 5093176 w 9922465"/>
              <a:gd name="connsiteY1729" fmla="*/ 975533 h 1934496"/>
              <a:gd name="connsiteX1730" fmla="*/ 4959540 w 9922465"/>
              <a:gd name="connsiteY1730" fmla="*/ 975533 h 1934496"/>
              <a:gd name="connsiteX1731" fmla="*/ 5014732 w 9922465"/>
              <a:gd name="connsiteY1731" fmla="*/ 1030724 h 1934496"/>
              <a:gd name="connsiteX1732" fmla="*/ 4959540 w 9922465"/>
              <a:gd name="connsiteY1732" fmla="*/ 1085915 h 1934496"/>
              <a:gd name="connsiteX1733" fmla="*/ 4904348 w 9922465"/>
              <a:gd name="connsiteY1733" fmla="*/ 1030724 h 1934496"/>
              <a:gd name="connsiteX1734" fmla="*/ 4959540 w 9922465"/>
              <a:gd name="connsiteY1734" fmla="*/ 975533 h 1934496"/>
              <a:gd name="connsiteX1735" fmla="*/ 4161075 w 9922465"/>
              <a:gd name="connsiteY1735" fmla="*/ 975533 h 1934496"/>
              <a:gd name="connsiteX1736" fmla="*/ 4216267 w 9922465"/>
              <a:gd name="connsiteY1736" fmla="*/ 1030724 h 1934496"/>
              <a:gd name="connsiteX1737" fmla="*/ 4161075 w 9922465"/>
              <a:gd name="connsiteY1737" fmla="*/ 1085915 h 1934496"/>
              <a:gd name="connsiteX1738" fmla="*/ 4105883 w 9922465"/>
              <a:gd name="connsiteY1738" fmla="*/ 1030724 h 1934496"/>
              <a:gd name="connsiteX1739" fmla="*/ 4161075 w 9922465"/>
              <a:gd name="connsiteY1739" fmla="*/ 975533 h 1934496"/>
              <a:gd name="connsiteX1740" fmla="*/ 4030782 w 9922465"/>
              <a:gd name="connsiteY1740" fmla="*/ 975533 h 1934496"/>
              <a:gd name="connsiteX1741" fmla="*/ 4085974 w 9922465"/>
              <a:gd name="connsiteY1741" fmla="*/ 1030724 h 1934496"/>
              <a:gd name="connsiteX1742" fmla="*/ 4030782 w 9922465"/>
              <a:gd name="connsiteY1742" fmla="*/ 1085915 h 1934496"/>
              <a:gd name="connsiteX1743" fmla="*/ 3975590 w 9922465"/>
              <a:gd name="connsiteY1743" fmla="*/ 1030724 h 1934496"/>
              <a:gd name="connsiteX1744" fmla="*/ 4030782 w 9922465"/>
              <a:gd name="connsiteY1744" fmla="*/ 975533 h 1934496"/>
              <a:gd name="connsiteX1745" fmla="*/ 3369290 w 9922465"/>
              <a:gd name="connsiteY1745" fmla="*/ 975533 h 1934496"/>
              <a:gd name="connsiteX1746" fmla="*/ 3424482 w 9922465"/>
              <a:gd name="connsiteY1746" fmla="*/ 1030724 h 1934496"/>
              <a:gd name="connsiteX1747" fmla="*/ 3369290 w 9922465"/>
              <a:gd name="connsiteY1747" fmla="*/ 1085915 h 1934496"/>
              <a:gd name="connsiteX1748" fmla="*/ 3314098 w 9922465"/>
              <a:gd name="connsiteY1748" fmla="*/ 1030724 h 1934496"/>
              <a:gd name="connsiteX1749" fmla="*/ 3369290 w 9922465"/>
              <a:gd name="connsiteY1749" fmla="*/ 975533 h 1934496"/>
              <a:gd name="connsiteX1750" fmla="*/ 2707880 w 9922465"/>
              <a:gd name="connsiteY1750" fmla="*/ 975533 h 1934496"/>
              <a:gd name="connsiteX1751" fmla="*/ 2763074 w 9922465"/>
              <a:gd name="connsiteY1751" fmla="*/ 1030724 h 1934496"/>
              <a:gd name="connsiteX1752" fmla="*/ 2707880 w 9922465"/>
              <a:gd name="connsiteY1752" fmla="*/ 1085915 h 1934496"/>
              <a:gd name="connsiteX1753" fmla="*/ 2652689 w 9922465"/>
              <a:gd name="connsiteY1753" fmla="*/ 1030724 h 1934496"/>
              <a:gd name="connsiteX1754" fmla="*/ 2707880 w 9922465"/>
              <a:gd name="connsiteY1754" fmla="*/ 975533 h 1934496"/>
              <a:gd name="connsiteX1755" fmla="*/ 2173347 w 9922465"/>
              <a:gd name="connsiteY1755" fmla="*/ 975533 h 1934496"/>
              <a:gd name="connsiteX1756" fmla="*/ 2228540 w 9922465"/>
              <a:gd name="connsiteY1756" fmla="*/ 1030724 h 1934496"/>
              <a:gd name="connsiteX1757" fmla="*/ 2173347 w 9922465"/>
              <a:gd name="connsiteY1757" fmla="*/ 1085915 h 1934496"/>
              <a:gd name="connsiteX1758" fmla="*/ 2118154 w 9922465"/>
              <a:gd name="connsiteY1758" fmla="*/ 1030724 h 1934496"/>
              <a:gd name="connsiteX1759" fmla="*/ 2173347 w 9922465"/>
              <a:gd name="connsiteY1759" fmla="*/ 975533 h 1934496"/>
              <a:gd name="connsiteX1760" fmla="*/ 1251258 w 9922465"/>
              <a:gd name="connsiteY1760" fmla="*/ 975533 h 1934496"/>
              <a:gd name="connsiteX1761" fmla="*/ 1306450 w 9922465"/>
              <a:gd name="connsiteY1761" fmla="*/ 1030724 h 1934496"/>
              <a:gd name="connsiteX1762" fmla="*/ 1251258 w 9922465"/>
              <a:gd name="connsiteY1762" fmla="*/ 1085915 h 1934496"/>
              <a:gd name="connsiteX1763" fmla="*/ 1196066 w 9922465"/>
              <a:gd name="connsiteY1763" fmla="*/ 1030724 h 1934496"/>
              <a:gd name="connsiteX1764" fmla="*/ 1251258 w 9922465"/>
              <a:gd name="connsiteY1764" fmla="*/ 975533 h 1934496"/>
              <a:gd name="connsiteX1765" fmla="*/ 847001 w 9922465"/>
              <a:gd name="connsiteY1765" fmla="*/ 975533 h 1934496"/>
              <a:gd name="connsiteX1766" fmla="*/ 902196 w 9922465"/>
              <a:gd name="connsiteY1766" fmla="*/ 1030724 h 1934496"/>
              <a:gd name="connsiteX1767" fmla="*/ 847001 w 9922465"/>
              <a:gd name="connsiteY1767" fmla="*/ 1085915 h 1934496"/>
              <a:gd name="connsiteX1768" fmla="*/ 791804 w 9922465"/>
              <a:gd name="connsiteY1768" fmla="*/ 1030724 h 1934496"/>
              <a:gd name="connsiteX1769" fmla="*/ 847001 w 9922465"/>
              <a:gd name="connsiteY1769" fmla="*/ 975533 h 1934496"/>
              <a:gd name="connsiteX1770" fmla="*/ 9336074 w 9922465"/>
              <a:gd name="connsiteY1770" fmla="*/ 975532 h 1934496"/>
              <a:gd name="connsiteX1771" fmla="*/ 9391266 w 9922465"/>
              <a:gd name="connsiteY1771" fmla="*/ 1030723 h 1934496"/>
              <a:gd name="connsiteX1772" fmla="*/ 9336074 w 9922465"/>
              <a:gd name="connsiteY1772" fmla="*/ 1085914 h 1934496"/>
              <a:gd name="connsiteX1773" fmla="*/ 9280882 w 9922465"/>
              <a:gd name="connsiteY1773" fmla="*/ 1030723 h 1934496"/>
              <a:gd name="connsiteX1774" fmla="*/ 9336074 w 9922465"/>
              <a:gd name="connsiteY1774" fmla="*/ 975532 h 1934496"/>
              <a:gd name="connsiteX1775" fmla="*/ 9199098 w 9922465"/>
              <a:gd name="connsiteY1775" fmla="*/ 975532 h 1934496"/>
              <a:gd name="connsiteX1776" fmla="*/ 9254290 w 9922465"/>
              <a:gd name="connsiteY1776" fmla="*/ 1030723 h 1934496"/>
              <a:gd name="connsiteX1777" fmla="*/ 9199098 w 9922465"/>
              <a:gd name="connsiteY1777" fmla="*/ 1085914 h 1934496"/>
              <a:gd name="connsiteX1778" fmla="*/ 9143906 w 9922465"/>
              <a:gd name="connsiteY1778" fmla="*/ 1030723 h 1934496"/>
              <a:gd name="connsiteX1779" fmla="*/ 9199098 w 9922465"/>
              <a:gd name="connsiteY1779" fmla="*/ 975532 h 1934496"/>
              <a:gd name="connsiteX1780" fmla="*/ 9068805 w 9922465"/>
              <a:gd name="connsiteY1780" fmla="*/ 975532 h 1934496"/>
              <a:gd name="connsiteX1781" fmla="*/ 9123997 w 9922465"/>
              <a:gd name="connsiteY1781" fmla="*/ 1030723 h 1934496"/>
              <a:gd name="connsiteX1782" fmla="*/ 9068805 w 9922465"/>
              <a:gd name="connsiteY1782" fmla="*/ 1085914 h 1934496"/>
              <a:gd name="connsiteX1783" fmla="*/ 9013613 w 9922465"/>
              <a:gd name="connsiteY1783" fmla="*/ 1030723 h 1934496"/>
              <a:gd name="connsiteX1784" fmla="*/ 9068805 w 9922465"/>
              <a:gd name="connsiteY1784" fmla="*/ 975532 h 1934496"/>
              <a:gd name="connsiteX1785" fmla="*/ 8801536 w 9922465"/>
              <a:gd name="connsiteY1785" fmla="*/ 975532 h 1934496"/>
              <a:gd name="connsiteX1786" fmla="*/ 8856728 w 9922465"/>
              <a:gd name="connsiteY1786" fmla="*/ 1030723 h 1934496"/>
              <a:gd name="connsiteX1787" fmla="*/ 8801536 w 9922465"/>
              <a:gd name="connsiteY1787" fmla="*/ 1085914 h 1934496"/>
              <a:gd name="connsiteX1788" fmla="*/ 8746344 w 9922465"/>
              <a:gd name="connsiteY1788" fmla="*/ 1030723 h 1934496"/>
              <a:gd name="connsiteX1789" fmla="*/ 8801536 w 9922465"/>
              <a:gd name="connsiteY1789" fmla="*/ 975532 h 1934496"/>
              <a:gd name="connsiteX1790" fmla="*/ 8671243 w 9922465"/>
              <a:gd name="connsiteY1790" fmla="*/ 975532 h 1934496"/>
              <a:gd name="connsiteX1791" fmla="*/ 8726435 w 9922465"/>
              <a:gd name="connsiteY1791" fmla="*/ 1030723 h 1934496"/>
              <a:gd name="connsiteX1792" fmla="*/ 8671243 w 9922465"/>
              <a:gd name="connsiteY1792" fmla="*/ 1085914 h 1934496"/>
              <a:gd name="connsiteX1793" fmla="*/ 8616051 w 9922465"/>
              <a:gd name="connsiteY1793" fmla="*/ 1030723 h 1934496"/>
              <a:gd name="connsiteX1794" fmla="*/ 8671243 w 9922465"/>
              <a:gd name="connsiteY1794" fmla="*/ 975532 h 1934496"/>
              <a:gd name="connsiteX1795" fmla="*/ 8537608 w 9922465"/>
              <a:gd name="connsiteY1795" fmla="*/ 975532 h 1934496"/>
              <a:gd name="connsiteX1796" fmla="*/ 8592800 w 9922465"/>
              <a:gd name="connsiteY1796" fmla="*/ 1030723 h 1934496"/>
              <a:gd name="connsiteX1797" fmla="*/ 8537608 w 9922465"/>
              <a:gd name="connsiteY1797" fmla="*/ 1085914 h 1934496"/>
              <a:gd name="connsiteX1798" fmla="*/ 8482416 w 9922465"/>
              <a:gd name="connsiteY1798" fmla="*/ 1030723 h 1934496"/>
              <a:gd name="connsiteX1799" fmla="*/ 8537608 w 9922465"/>
              <a:gd name="connsiteY1799" fmla="*/ 975532 h 1934496"/>
              <a:gd name="connsiteX1800" fmla="*/ 8273681 w 9922465"/>
              <a:gd name="connsiteY1800" fmla="*/ 975532 h 1934496"/>
              <a:gd name="connsiteX1801" fmla="*/ 8328873 w 9922465"/>
              <a:gd name="connsiteY1801" fmla="*/ 1030723 h 1934496"/>
              <a:gd name="connsiteX1802" fmla="*/ 8273681 w 9922465"/>
              <a:gd name="connsiteY1802" fmla="*/ 1085914 h 1934496"/>
              <a:gd name="connsiteX1803" fmla="*/ 8218489 w 9922465"/>
              <a:gd name="connsiteY1803" fmla="*/ 1030723 h 1934496"/>
              <a:gd name="connsiteX1804" fmla="*/ 8273681 w 9922465"/>
              <a:gd name="connsiteY1804" fmla="*/ 975532 h 1934496"/>
              <a:gd name="connsiteX1805" fmla="*/ 8143385 w 9922465"/>
              <a:gd name="connsiteY1805" fmla="*/ 975532 h 1934496"/>
              <a:gd name="connsiteX1806" fmla="*/ 8198577 w 9922465"/>
              <a:gd name="connsiteY1806" fmla="*/ 1030723 h 1934496"/>
              <a:gd name="connsiteX1807" fmla="*/ 8143385 w 9922465"/>
              <a:gd name="connsiteY1807" fmla="*/ 1085914 h 1934496"/>
              <a:gd name="connsiteX1808" fmla="*/ 8088193 w 9922465"/>
              <a:gd name="connsiteY1808" fmla="*/ 1030723 h 1934496"/>
              <a:gd name="connsiteX1809" fmla="*/ 8143385 w 9922465"/>
              <a:gd name="connsiteY1809" fmla="*/ 975532 h 1934496"/>
              <a:gd name="connsiteX1810" fmla="*/ 8009751 w 9922465"/>
              <a:gd name="connsiteY1810" fmla="*/ 975532 h 1934496"/>
              <a:gd name="connsiteX1811" fmla="*/ 8064943 w 9922465"/>
              <a:gd name="connsiteY1811" fmla="*/ 1030723 h 1934496"/>
              <a:gd name="connsiteX1812" fmla="*/ 8009751 w 9922465"/>
              <a:gd name="connsiteY1812" fmla="*/ 1085914 h 1934496"/>
              <a:gd name="connsiteX1813" fmla="*/ 7954559 w 9922465"/>
              <a:gd name="connsiteY1813" fmla="*/ 1030723 h 1934496"/>
              <a:gd name="connsiteX1814" fmla="*/ 8009751 w 9922465"/>
              <a:gd name="connsiteY1814" fmla="*/ 975532 h 1934496"/>
              <a:gd name="connsiteX1815" fmla="*/ 7608847 w 9922465"/>
              <a:gd name="connsiteY1815" fmla="*/ 975532 h 1934496"/>
              <a:gd name="connsiteX1816" fmla="*/ 7664039 w 9922465"/>
              <a:gd name="connsiteY1816" fmla="*/ 1030723 h 1934496"/>
              <a:gd name="connsiteX1817" fmla="*/ 7608847 w 9922465"/>
              <a:gd name="connsiteY1817" fmla="*/ 1085914 h 1934496"/>
              <a:gd name="connsiteX1818" fmla="*/ 7553655 w 9922465"/>
              <a:gd name="connsiteY1818" fmla="*/ 1030723 h 1934496"/>
              <a:gd name="connsiteX1819" fmla="*/ 7608847 w 9922465"/>
              <a:gd name="connsiteY1819" fmla="*/ 975532 h 1934496"/>
              <a:gd name="connsiteX1820" fmla="*/ 7080991 w 9922465"/>
              <a:gd name="connsiteY1820" fmla="*/ 975532 h 1934496"/>
              <a:gd name="connsiteX1821" fmla="*/ 7136183 w 9922465"/>
              <a:gd name="connsiteY1821" fmla="*/ 1030723 h 1934496"/>
              <a:gd name="connsiteX1822" fmla="*/ 7080991 w 9922465"/>
              <a:gd name="connsiteY1822" fmla="*/ 1085914 h 1934496"/>
              <a:gd name="connsiteX1823" fmla="*/ 7025799 w 9922465"/>
              <a:gd name="connsiteY1823" fmla="*/ 1030723 h 1934496"/>
              <a:gd name="connsiteX1824" fmla="*/ 7080991 w 9922465"/>
              <a:gd name="connsiteY1824" fmla="*/ 975532 h 1934496"/>
              <a:gd name="connsiteX1825" fmla="*/ 6553135 w 9922465"/>
              <a:gd name="connsiteY1825" fmla="*/ 975532 h 1934496"/>
              <a:gd name="connsiteX1826" fmla="*/ 6608327 w 9922465"/>
              <a:gd name="connsiteY1826" fmla="*/ 1030723 h 1934496"/>
              <a:gd name="connsiteX1827" fmla="*/ 6553135 w 9922465"/>
              <a:gd name="connsiteY1827" fmla="*/ 1085914 h 1934496"/>
              <a:gd name="connsiteX1828" fmla="*/ 6497943 w 9922465"/>
              <a:gd name="connsiteY1828" fmla="*/ 1030723 h 1934496"/>
              <a:gd name="connsiteX1829" fmla="*/ 6553135 w 9922465"/>
              <a:gd name="connsiteY1829" fmla="*/ 975532 h 1934496"/>
              <a:gd name="connsiteX1830" fmla="*/ 6419501 w 9922465"/>
              <a:gd name="connsiteY1830" fmla="*/ 975532 h 1934496"/>
              <a:gd name="connsiteX1831" fmla="*/ 6474693 w 9922465"/>
              <a:gd name="connsiteY1831" fmla="*/ 1030723 h 1934496"/>
              <a:gd name="connsiteX1832" fmla="*/ 6419501 w 9922465"/>
              <a:gd name="connsiteY1832" fmla="*/ 1085914 h 1934496"/>
              <a:gd name="connsiteX1833" fmla="*/ 6364309 w 9922465"/>
              <a:gd name="connsiteY1833" fmla="*/ 1030723 h 1934496"/>
              <a:gd name="connsiteX1834" fmla="*/ 6419501 w 9922465"/>
              <a:gd name="connsiteY1834" fmla="*/ 975532 h 1934496"/>
              <a:gd name="connsiteX1835" fmla="*/ 6155571 w 9922465"/>
              <a:gd name="connsiteY1835" fmla="*/ 975532 h 1934496"/>
              <a:gd name="connsiteX1836" fmla="*/ 6210763 w 9922465"/>
              <a:gd name="connsiteY1836" fmla="*/ 1030723 h 1934496"/>
              <a:gd name="connsiteX1837" fmla="*/ 6155571 w 9922465"/>
              <a:gd name="connsiteY1837" fmla="*/ 1085914 h 1934496"/>
              <a:gd name="connsiteX1838" fmla="*/ 6100379 w 9922465"/>
              <a:gd name="connsiteY1838" fmla="*/ 1030723 h 1934496"/>
              <a:gd name="connsiteX1839" fmla="*/ 6155571 w 9922465"/>
              <a:gd name="connsiteY1839" fmla="*/ 975532 h 1934496"/>
              <a:gd name="connsiteX1840" fmla="*/ 6021936 w 9922465"/>
              <a:gd name="connsiteY1840" fmla="*/ 975532 h 1934496"/>
              <a:gd name="connsiteX1841" fmla="*/ 6077128 w 9922465"/>
              <a:gd name="connsiteY1841" fmla="*/ 1030723 h 1934496"/>
              <a:gd name="connsiteX1842" fmla="*/ 6021936 w 9922465"/>
              <a:gd name="connsiteY1842" fmla="*/ 1085914 h 1934496"/>
              <a:gd name="connsiteX1843" fmla="*/ 5966744 w 9922465"/>
              <a:gd name="connsiteY1843" fmla="*/ 1030723 h 1934496"/>
              <a:gd name="connsiteX1844" fmla="*/ 6021936 w 9922465"/>
              <a:gd name="connsiteY1844" fmla="*/ 975532 h 1934496"/>
              <a:gd name="connsiteX1845" fmla="*/ 5884963 w 9922465"/>
              <a:gd name="connsiteY1845" fmla="*/ 975532 h 1934496"/>
              <a:gd name="connsiteX1846" fmla="*/ 5940155 w 9922465"/>
              <a:gd name="connsiteY1846" fmla="*/ 1030723 h 1934496"/>
              <a:gd name="connsiteX1847" fmla="*/ 5884963 w 9922465"/>
              <a:gd name="connsiteY1847" fmla="*/ 1085914 h 1934496"/>
              <a:gd name="connsiteX1848" fmla="*/ 5829771 w 9922465"/>
              <a:gd name="connsiteY1848" fmla="*/ 1030723 h 1934496"/>
              <a:gd name="connsiteX1849" fmla="*/ 5884963 w 9922465"/>
              <a:gd name="connsiteY1849" fmla="*/ 975532 h 1934496"/>
              <a:gd name="connsiteX1850" fmla="*/ 5621031 w 9922465"/>
              <a:gd name="connsiteY1850" fmla="*/ 975532 h 1934496"/>
              <a:gd name="connsiteX1851" fmla="*/ 5676223 w 9922465"/>
              <a:gd name="connsiteY1851" fmla="*/ 1030723 h 1934496"/>
              <a:gd name="connsiteX1852" fmla="*/ 5621031 w 9922465"/>
              <a:gd name="connsiteY1852" fmla="*/ 1085914 h 1934496"/>
              <a:gd name="connsiteX1853" fmla="*/ 5565839 w 9922465"/>
              <a:gd name="connsiteY1853" fmla="*/ 1030723 h 1934496"/>
              <a:gd name="connsiteX1854" fmla="*/ 5621031 w 9922465"/>
              <a:gd name="connsiteY1854" fmla="*/ 975532 h 1934496"/>
              <a:gd name="connsiteX1855" fmla="*/ 5223472 w 9922465"/>
              <a:gd name="connsiteY1855" fmla="*/ 975532 h 1934496"/>
              <a:gd name="connsiteX1856" fmla="*/ 5278664 w 9922465"/>
              <a:gd name="connsiteY1856" fmla="*/ 1030723 h 1934496"/>
              <a:gd name="connsiteX1857" fmla="*/ 5223472 w 9922465"/>
              <a:gd name="connsiteY1857" fmla="*/ 1085914 h 1934496"/>
              <a:gd name="connsiteX1858" fmla="*/ 5168280 w 9922465"/>
              <a:gd name="connsiteY1858" fmla="*/ 1030723 h 1934496"/>
              <a:gd name="connsiteX1859" fmla="*/ 5223472 w 9922465"/>
              <a:gd name="connsiteY1859" fmla="*/ 975532 h 1934496"/>
              <a:gd name="connsiteX1860" fmla="*/ 4294710 w 9922465"/>
              <a:gd name="connsiteY1860" fmla="*/ 975532 h 1934496"/>
              <a:gd name="connsiteX1861" fmla="*/ 4349902 w 9922465"/>
              <a:gd name="connsiteY1861" fmla="*/ 1030723 h 1934496"/>
              <a:gd name="connsiteX1862" fmla="*/ 4294710 w 9922465"/>
              <a:gd name="connsiteY1862" fmla="*/ 1085914 h 1934496"/>
              <a:gd name="connsiteX1863" fmla="*/ 4239518 w 9922465"/>
              <a:gd name="connsiteY1863" fmla="*/ 1030723 h 1934496"/>
              <a:gd name="connsiteX1864" fmla="*/ 4294710 w 9922465"/>
              <a:gd name="connsiteY1864" fmla="*/ 975532 h 1934496"/>
              <a:gd name="connsiteX1865" fmla="*/ 3499584 w 9922465"/>
              <a:gd name="connsiteY1865" fmla="*/ 975532 h 1934496"/>
              <a:gd name="connsiteX1866" fmla="*/ 3554776 w 9922465"/>
              <a:gd name="connsiteY1866" fmla="*/ 1030723 h 1934496"/>
              <a:gd name="connsiteX1867" fmla="*/ 3499584 w 9922465"/>
              <a:gd name="connsiteY1867" fmla="*/ 1085914 h 1934496"/>
              <a:gd name="connsiteX1868" fmla="*/ 3444392 w 9922465"/>
              <a:gd name="connsiteY1868" fmla="*/ 1030723 h 1934496"/>
              <a:gd name="connsiteX1869" fmla="*/ 3499584 w 9922465"/>
              <a:gd name="connsiteY1869" fmla="*/ 975532 h 1934496"/>
              <a:gd name="connsiteX1870" fmla="*/ 2834836 w 9922465"/>
              <a:gd name="connsiteY1870" fmla="*/ 975532 h 1934496"/>
              <a:gd name="connsiteX1871" fmla="*/ 2890028 w 9922465"/>
              <a:gd name="connsiteY1871" fmla="*/ 1030723 h 1934496"/>
              <a:gd name="connsiteX1872" fmla="*/ 2834836 w 9922465"/>
              <a:gd name="connsiteY1872" fmla="*/ 1085914 h 1934496"/>
              <a:gd name="connsiteX1873" fmla="*/ 2779643 w 9922465"/>
              <a:gd name="connsiteY1873" fmla="*/ 1030723 h 1934496"/>
              <a:gd name="connsiteX1874" fmla="*/ 2834836 w 9922465"/>
              <a:gd name="connsiteY1874" fmla="*/ 975532 h 1934496"/>
              <a:gd name="connsiteX1875" fmla="*/ 2303639 w 9922465"/>
              <a:gd name="connsiteY1875" fmla="*/ 975532 h 1934496"/>
              <a:gd name="connsiteX1876" fmla="*/ 2358830 w 9922465"/>
              <a:gd name="connsiteY1876" fmla="*/ 1030723 h 1934496"/>
              <a:gd name="connsiteX1877" fmla="*/ 2303639 w 9922465"/>
              <a:gd name="connsiteY1877" fmla="*/ 1085914 h 1934496"/>
              <a:gd name="connsiteX1878" fmla="*/ 2248448 w 9922465"/>
              <a:gd name="connsiteY1878" fmla="*/ 1030723 h 1934496"/>
              <a:gd name="connsiteX1879" fmla="*/ 2303639 w 9922465"/>
              <a:gd name="connsiteY1879" fmla="*/ 975532 h 1934496"/>
              <a:gd name="connsiteX1880" fmla="*/ 2039712 w 9922465"/>
              <a:gd name="connsiteY1880" fmla="*/ 975532 h 1934496"/>
              <a:gd name="connsiteX1881" fmla="*/ 2094905 w 9922465"/>
              <a:gd name="connsiteY1881" fmla="*/ 1030723 h 1934496"/>
              <a:gd name="connsiteX1882" fmla="*/ 2039712 w 9922465"/>
              <a:gd name="connsiteY1882" fmla="*/ 1085914 h 1934496"/>
              <a:gd name="connsiteX1883" fmla="*/ 1984518 w 9922465"/>
              <a:gd name="connsiteY1883" fmla="*/ 1030723 h 1934496"/>
              <a:gd name="connsiteX1884" fmla="*/ 2039712 w 9922465"/>
              <a:gd name="connsiteY1884" fmla="*/ 975532 h 1934496"/>
              <a:gd name="connsiteX1885" fmla="*/ 1909414 w 9922465"/>
              <a:gd name="connsiteY1885" fmla="*/ 975532 h 1934496"/>
              <a:gd name="connsiteX1886" fmla="*/ 1964607 w 9922465"/>
              <a:gd name="connsiteY1886" fmla="*/ 1030723 h 1934496"/>
              <a:gd name="connsiteX1887" fmla="*/ 1909414 w 9922465"/>
              <a:gd name="connsiteY1887" fmla="*/ 1085914 h 1934496"/>
              <a:gd name="connsiteX1888" fmla="*/ 1854220 w 9922465"/>
              <a:gd name="connsiteY1888" fmla="*/ 1030723 h 1934496"/>
              <a:gd name="connsiteX1889" fmla="*/ 1909414 w 9922465"/>
              <a:gd name="connsiteY1889" fmla="*/ 975532 h 1934496"/>
              <a:gd name="connsiteX1890" fmla="*/ 1779117 w 9922465"/>
              <a:gd name="connsiteY1890" fmla="*/ 975532 h 1934496"/>
              <a:gd name="connsiteX1891" fmla="*/ 1834310 w 9922465"/>
              <a:gd name="connsiteY1891" fmla="*/ 1030723 h 1934496"/>
              <a:gd name="connsiteX1892" fmla="*/ 1779117 w 9922465"/>
              <a:gd name="connsiteY1892" fmla="*/ 1085914 h 1934496"/>
              <a:gd name="connsiteX1893" fmla="*/ 1723923 w 9922465"/>
              <a:gd name="connsiteY1893" fmla="*/ 1030723 h 1934496"/>
              <a:gd name="connsiteX1894" fmla="*/ 1779117 w 9922465"/>
              <a:gd name="connsiteY1894" fmla="*/ 975532 h 1934496"/>
              <a:gd name="connsiteX1895" fmla="*/ 1645480 w 9922465"/>
              <a:gd name="connsiteY1895" fmla="*/ 975532 h 1934496"/>
              <a:gd name="connsiteX1896" fmla="*/ 1700679 w 9922465"/>
              <a:gd name="connsiteY1896" fmla="*/ 1030723 h 1934496"/>
              <a:gd name="connsiteX1897" fmla="*/ 1645480 w 9922465"/>
              <a:gd name="connsiteY1897" fmla="*/ 1085914 h 1934496"/>
              <a:gd name="connsiteX1898" fmla="*/ 1590287 w 9922465"/>
              <a:gd name="connsiteY1898" fmla="*/ 1030723 h 1934496"/>
              <a:gd name="connsiteX1899" fmla="*/ 1645480 w 9922465"/>
              <a:gd name="connsiteY1899" fmla="*/ 975532 h 1934496"/>
              <a:gd name="connsiteX1900" fmla="*/ 1515189 w 9922465"/>
              <a:gd name="connsiteY1900" fmla="*/ 975532 h 1934496"/>
              <a:gd name="connsiteX1901" fmla="*/ 1570378 w 9922465"/>
              <a:gd name="connsiteY1901" fmla="*/ 1030723 h 1934496"/>
              <a:gd name="connsiteX1902" fmla="*/ 1515189 w 9922465"/>
              <a:gd name="connsiteY1902" fmla="*/ 1085914 h 1934496"/>
              <a:gd name="connsiteX1903" fmla="*/ 1459995 w 9922465"/>
              <a:gd name="connsiteY1903" fmla="*/ 1030723 h 1934496"/>
              <a:gd name="connsiteX1904" fmla="*/ 1515189 w 9922465"/>
              <a:gd name="connsiteY1904" fmla="*/ 975532 h 1934496"/>
              <a:gd name="connsiteX1905" fmla="*/ 1381549 w 9922465"/>
              <a:gd name="connsiteY1905" fmla="*/ 975532 h 1934496"/>
              <a:gd name="connsiteX1906" fmla="*/ 1436744 w 9922465"/>
              <a:gd name="connsiteY1906" fmla="*/ 1030723 h 1934496"/>
              <a:gd name="connsiteX1907" fmla="*/ 1381549 w 9922465"/>
              <a:gd name="connsiteY1907" fmla="*/ 1085914 h 1934496"/>
              <a:gd name="connsiteX1908" fmla="*/ 1326361 w 9922465"/>
              <a:gd name="connsiteY1908" fmla="*/ 1030723 h 1934496"/>
              <a:gd name="connsiteX1909" fmla="*/ 1381549 w 9922465"/>
              <a:gd name="connsiteY1909" fmla="*/ 975532 h 1934496"/>
              <a:gd name="connsiteX1910" fmla="*/ 1117621 w 9922465"/>
              <a:gd name="connsiteY1910" fmla="*/ 975532 h 1934496"/>
              <a:gd name="connsiteX1911" fmla="*/ 1172814 w 9922465"/>
              <a:gd name="connsiteY1911" fmla="*/ 1030723 h 1934496"/>
              <a:gd name="connsiteX1912" fmla="*/ 1117621 w 9922465"/>
              <a:gd name="connsiteY1912" fmla="*/ 1085914 h 1934496"/>
              <a:gd name="connsiteX1913" fmla="*/ 1062427 w 9922465"/>
              <a:gd name="connsiteY1913" fmla="*/ 1030723 h 1934496"/>
              <a:gd name="connsiteX1914" fmla="*/ 1117621 w 9922465"/>
              <a:gd name="connsiteY1914" fmla="*/ 975532 h 1934496"/>
              <a:gd name="connsiteX1915" fmla="*/ 980643 w 9922465"/>
              <a:gd name="connsiteY1915" fmla="*/ 975532 h 1934496"/>
              <a:gd name="connsiteX1916" fmla="*/ 1035836 w 9922465"/>
              <a:gd name="connsiteY1916" fmla="*/ 1030723 h 1934496"/>
              <a:gd name="connsiteX1917" fmla="*/ 980643 w 9922465"/>
              <a:gd name="connsiteY1917" fmla="*/ 1085914 h 1934496"/>
              <a:gd name="connsiteX1918" fmla="*/ 925449 w 9922465"/>
              <a:gd name="connsiteY1918" fmla="*/ 1030723 h 1934496"/>
              <a:gd name="connsiteX1919" fmla="*/ 980643 w 9922465"/>
              <a:gd name="connsiteY1919" fmla="*/ 975532 h 1934496"/>
              <a:gd name="connsiteX1920" fmla="*/ 716703 w 9922465"/>
              <a:gd name="connsiteY1920" fmla="*/ 975532 h 1934496"/>
              <a:gd name="connsiteX1921" fmla="*/ 771897 w 9922465"/>
              <a:gd name="connsiteY1921" fmla="*/ 1030723 h 1934496"/>
              <a:gd name="connsiteX1922" fmla="*/ 716703 w 9922465"/>
              <a:gd name="connsiteY1922" fmla="*/ 1085914 h 1934496"/>
              <a:gd name="connsiteX1923" fmla="*/ 661511 w 9922465"/>
              <a:gd name="connsiteY1923" fmla="*/ 1030723 h 1934496"/>
              <a:gd name="connsiteX1924" fmla="*/ 716703 w 9922465"/>
              <a:gd name="connsiteY1924" fmla="*/ 975532 h 1934496"/>
              <a:gd name="connsiteX1925" fmla="*/ 583065 w 9922465"/>
              <a:gd name="connsiteY1925" fmla="*/ 975532 h 1934496"/>
              <a:gd name="connsiteX1926" fmla="*/ 638258 w 9922465"/>
              <a:gd name="connsiteY1926" fmla="*/ 1030723 h 1934496"/>
              <a:gd name="connsiteX1927" fmla="*/ 583065 w 9922465"/>
              <a:gd name="connsiteY1927" fmla="*/ 1085914 h 1934496"/>
              <a:gd name="connsiteX1928" fmla="*/ 527871 w 9922465"/>
              <a:gd name="connsiteY1928" fmla="*/ 1030723 h 1934496"/>
              <a:gd name="connsiteX1929" fmla="*/ 583065 w 9922465"/>
              <a:gd name="connsiteY1929" fmla="*/ 975532 h 1934496"/>
              <a:gd name="connsiteX1930" fmla="*/ 449419 w 9922465"/>
              <a:gd name="connsiteY1930" fmla="*/ 975532 h 1934496"/>
              <a:gd name="connsiteX1931" fmla="*/ 504612 w 9922465"/>
              <a:gd name="connsiteY1931" fmla="*/ 1030723 h 1934496"/>
              <a:gd name="connsiteX1932" fmla="*/ 449419 w 9922465"/>
              <a:gd name="connsiteY1932" fmla="*/ 1085914 h 1934496"/>
              <a:gd name="connsiteX1933" fmla="*/ 394227 w 9922465"/>
              <a:gd name="connsiteY1933" fmla="*/ 1030723 h 1934496"/>
              <a:gd name="connsiteX1934" fmla="*/ 449419 w 9922465"/>
              <a:gd name="connsiteY1934" fmla="*/ 975532 h 1934496"/>
              <a:gd name="connsiteX1935" fmla="*/ 319124 w 9922465"/>
              <a:gd name="connsiteY1935" fmla="*/ 975532 h 1934496"/>
              <a:gd name="connsiteX1936" fmla="*/ 374317 w 9922465"/>
              <a:gd name="connsiteY1936" fmla="*/ 1030723 h 1934496"/>
              <a:gd name="connsiteX1937" fmla="*/ 319124 w 9922465"/>
              <a:gd name="connsiteY1937" fmla="*/ 1085914 h 1934496"/>
              <a:gd name="connsiteX1938" fmla="*/ 263931 w 9922465"/>
              <a:gd name="connsiteY1938" fmla="*/ 1030723 h 1934496"/>
              <a:gd name="connsiteX1939" fmla="*/ 319124 w 9922465"/>
              <a:gd name="connsiteY1939" fmla="*/ 975532 h 1934496"/>
              <a:gd name="connsiteX1940" fmla="*/ 185492 w 9922465"/>
              <a:gd name="connsiteY1940" fmla="*/ 975532 h 1934496"/>
              <a:gd name="connsiteX1941" fmla="*/ 240682 w 9922465"/>
              <a:gd name="connsiteY1941" fmla="*/ 1030723 h 1934496"/>
              <a:gd name="connsiteX1942" fmla="*/ 185492 w 9922465"/>
              <a:gd name="connsiteY1942" fmla="*/ 1085914 h 1934496"/>
              <a:gd name="connsiteX1943" fmla="*/ 130299 w 9922465"/>
              <a:gd name="connsiteY1943" fmla="*/ 1030723 h 1934496"/>
              <a:gd name="connsiteX1944" fmla="*/ 185492 w 9922465"/>
              <a:gd name="connsiteY1944" fmla="*/ 975532 h 1934496"/>
              <a:gd name="connsiteX1945" fmla="*/ 55197 w 9922465"/>
              <a:gd name="connsiteY1945" fmla="*/ 975532 h 1934496"/>
              <a:gd name="connsiteX1946" fmla="*/ 110388 w 9922465"/>
              <a:gd name="connsiteY1946" fmla="*/ 1030723 h 1934496"/>
              <a:gd name="connsiteX1947" fmla="*/ 55197 w 9922465"/>
              <a:gd name="connsiteY1947" fmla="*/ 1085914 h 1934496"/>
              <a:gd name="connsiteX1948" fmla="*/ 7 w 9922465"/>
              <a:gd name="connsiteY1948" fmla="*/ 1030723 h 1934496"/>
              <a:gd name="connsiteX1949" fmla="*/ 55197 w 9922465"/>
              <a:gd name="connsiteY1949" fmla="*/ 975532 h 1934496"/>
              <a:gd name="connsiteX1950" fmla="*/ 9469710 w 9922465"/>
              <a:gd name="connsiteY1950" fmla="*/ 855263 h 1934496"/>
              <a:gd name="connsiteX1951" fmla="*/ 9524902 w 9922465"/>
              <a:gd name="connsiteY1951" fmla="*/ 910454 h 1934496"/>
              <a:gd name="connsiteX1952" fmla="*/ 9469710 w 9922465"/>
              <a:gd name="connsiteY1952" fmla="*/ 965645 h 1934496"/>
              <a:gd name="connsiteX1953" fmla="*/ 9414518 w 9922465"/>
              <a:gd name="connsiteY1953" fmla="*/ 910454 h 1934496"/>
              <a:gd name="connsiteX1954" fmla="*/ 9469710 w 9922465"/>
              <a:gd name="connsiteY1954" fmla="*/ 855263 h 1934496"/>
              <a:gd name="connsiteX1955" fmla="*/ 9336075 w 9922465"/>
              <a:gd name="connsiteY1955" fmla="*/ 855263 h 1934496"/>
              <a:gd name="connsiteX1956" fmla="*/ 9391267 w 9922465"/>
              <a:gd name="connsiteY1956" fmla="*/ 910454 h 1934496"/>
              <a:gd name="connsiteX1957" fmla="*/ 9336075 w 9922465"/>
              <a:gd name="connsiteY1957" fmla="*/ 965645 h 1934496"/>
              <a:gd name="connsiteX1958" fmla="*/ 9280883 w 9922465"/>
              <a:gd name="connsiteY1958" fmla="*/ 910454 h 1934496"/>
              <a:gd name="connsiteX1959" fmla="*/ 9336075 w 9922465"/>
              <a:gd name="connsiteY1959" fmla="*/ 855263 h 1934496"/>
              <a:gd name="connsiteX1960" fmla="*/ 9199100 w 9922465"/>
              <a:gd name="connsiteY1960" fmla="*/ 855263 h 1934496"/>
              <a:gd name="connsiteX1961" fmla="*/ 9254292 w 9922465"/>
              <a:gd name="connsiteY1961" fmla="*/ 910454 h 1934496"/>
              <a:gd name="connsiteX1962" fmla="*/ 9199100 w 9922465"/>
              <a:gd name="connsiteY1962" fmla="*/ 965645 h 1934496"/>
              <a:gd name="connsiteX1963" fmla="*/ 9143908 w 9922465"/>
              <a:gd name="connsiteY1963" fmla="*/ 910454 h 1934496"/>
              <a:gd name="connsiteX1964" fmla="*/ 9199100 w 9922465"/>
              <a:gd name="connsiteY1964" fmla="*/ 855263 h 1934496"/>
              <a:gd name="connsiteX1965" fmla="*/ 9068806 w 9922465"/>
              <a:gd name="connsiteY1965" fmla="*/ 855263 h 1934496"/>
              <a:gd name="connsiteX1966" fmla="*/ 9123998 w 9922465"/>
              <a:gd name="connsiteY1966" fmla="*/ 910454 h 1934496"/>
              <a:gd name="connsiteX1967" fmla="*/ 9068806 w 9922465"/>
              <a:gd name="connsiteY1967" fmla="*/ 965645 h 1934496"/>
              <a:gd name="connsiteX1968" fmla="*/ 9013614 w 9922465"/>
              <a:gd name="connsiteY1968" fmla="*/ 910454 h 1934496"/>
              <a:gd name="connsiteX1969" fmla="*/ 9068806 w 9922465"/>
              <a:gd name="connsiteY1969" fmla="*/ 855263 h 1934496"/>
              <a:gd name="connsiteX1970" fmla="*/ 8935170 w 9922465"/>
              <a:gd name="connsiteY1970" fmla="*/ 855263 h 1934496"/>
              <a:gd name="connsiteX1971" fmla="*/ 8990362 w 9922465"/>
              <a:gd name="connsiteY1971" fmla="*/ 910454 h 1934496"/>
              <a:gd name="connsiteX1972" fmla="*/ 8935170 w 9922465"/>
              <a:gd name="connsiteY1972" fmla="*/ 965645 h 1934496"/>
              <a:gd name="connsiteX1973" fmla="*/ 8879978 w 9922465"/>
              <a:gd name="connsiteY1973" fmla="*/ 910454 h 1934496"/>
              <a:gd name="connsiteX1974" fmla="*/ 8935170 w 9922465"/>
              <a:gd name="connsiteY1974" fmla="*/ 855263 h 1934496"/>
              <a:gd name="connsiteX1975" fmla="*/ 8801536 w 9922465"/>
              <a:gd name="connsiteY1975" fmla="*/ 855263 h 1934496"/>
              <a:gd name="connsiteX1976" fmla="*/ 8856728 w 9922465"/>
              <a:gd name="connsiteY1976" fmla="*/ 910454 h 1934496"/>
              <a:gd name="connsiteX1977" fmla="*/ 8801536 w 9922465"/>
              <a:gd name="connsiteY1977" fmla="*/ 965645 h 1934496"/>
              <a:gd name="connsiteX1978" fmla="*/ 8746344 w 9922465"/>
              <a:gd name="connsiteY1978" fmla="*/ 910454 h 1934496"/>
              <a:gd name="connsiteX1979" fmla="*/ 8801536 w 9922465"/>
              <a:gd name="connsiteY1979" fmla="*/ 855263 h 1934496"/>
              <a:gd name="connsiteX1980" fmla="*/ 8671243 w 9922465"/>
              <a:gd name="connsiteY1980" fmla="*/ 855263 h 1934496"/>
              <a:gd name="connsiteX1981" fmla="*/ 8726435 w 9922465"/>
              <a:gd name="connsiteY1981" fmla="*/ 910454 h 1934496"/>
              <a:gd name="connsiteX1982" fmla="*/ 8671243 w 9922465"/>
              <a:gd name="connsiteY1982" fmla="*/ 965645 h 1934496"/>
              <a:gd name="connsiteX1983" fmla="*/ 8616051 w 9922465"/>
              <a:gd name="connsiteY1983" fmla="*/ 910454 h 1934496"/>
              <a:gd name="connsiteX1984" fmla="*/ 8671243 w 9922465"/>
              <a:gd name="connsiteY1984" fmla="*/ 855263 h 1934496"/>
              <a:gd name="connsiteX1985" fmla="*/ 8537609 w 9922465"/>
              <a:gd name="connsiteY1985" fmla="*/ 855263 h 1934496"/>
              <a:gd name="connsiteX1986" fmla="*/ 8592801 w 9922465"/>
              <a:gd name="connsiteY1986" fmla="*/ 910454 h 1934496"/>
              <a:gd name="connsiteX1987" fmla="*/ 8537609 w 9922465"/>
              <a:gd name="connsiteY1987" fmla="*/ 965645 h 1934496"/>
              <a:gd name="connsiteX1988" fmla="*/ 8482417 w 9922465"/>
              <a:gd name="connsiteY1988" fmla="*/ 910454 h 1934496"/>
              <a:gd name="connsiteX1989" fmla="*/ 8537609 w 9922465"/>
              <a:gd name="connsiteY1989" fmla="*/ 855263 h 1934496"/>
              <a:gd name="connsiteX1990" fmla="*/ 8407315 w 9922465"/>
              <a:gd name="connsiteY1990" fmla="*/ 855263 h 1934496"/>
              <a:gd name="connsiteX1991" fmla="*/ 8462507 w 9922465"/>
              <a:gd name="connsiteY1991" fmla="*/ 910454 h 1934496"/>
              <a:gd name="connsiteX1992" fmla="*/ 8407315 w 9922465"/>
              <a:gd name="connsiteY1992" fmla="*/ 965645 h 1934496"/>
              <a:gd name="connsiteX1993" fmla="*/ 8352123 w 9922465"/>
              <a:gd name="connsiteY1993" fmla="*/ 910454 h 1934496"/>
              <a:gd name="connsiteX1994" fmla="*/ 8407315 w 9922465"/>
              <a:gd name="connsiteY1994" fmla="*/ 855263 h 1934496"/>
              <a:gd name="connsiteX1995" fmla="*/ 8273681 w 9922465"/>
              <a:gd name="connsiteY1995" fmla="*/ 855263 h 1934496"/>
              <a:gd name="connsiteX1996" fmla="*/ 8328873 w 9922465"/>
              <a:gd name="connsiteY1996" fmla="*/ 910454 h 1934496"/>
              <a:gd name="connsiteX1997" fmla="*/ 8273681 w 9922465"/>
              <a:gd name="connsiteY1997" fmla="*/ 965645 h 1934496"/>
              <a:gd name="connsiteX1998" fmla="*/ 8218489 w 9922465"/>
              <a:gd name="connsiteY1998" fmla="*/ 910454 h 1934496"/>
              <a:gd name="connsiteX1999" fmla="*/ 8273681 w 9922465"/>
              <a:gd name="connsiteY1999" fmla="*/ 855263 h 1934496"/>
              <a:gd name="connsiteX2000" fmla="*/ 8143386 w 9922465"/>
              <a:gd name="connsiteY2000" fmla="*/ 855263 h 1934496"/>
              <a:gd name="connsiteX2001" fmla="*/ 8198578 w 9922465"/>
              <a:gd name="connsiteY2001" fmla="*/ 910454 h 1934496"/>
              <a:gd name="connsiteX2002" fmla="*/ 8143386 w 9922465"/>
              <a:gd name="connsiteY2002" fmla="*/ 965645 h 1934496"/>
              <a:gd name="connsiteX2003" fmla="*/ 8088194 w 9922465"/>
              <a:gd name="connsiteY2003" fmla="*/ 910454 h 1934496"/>
              <a:gd name="connsiteX2004" fmla="*/ 8143386 w 9922465"/>
              <a:gd name="connsiteY2004" fmla="*/ 855263 h 1934496"/>
              <a:gd name="connsiteX2005" fmla="*/ 8009752 w 9922465"/>
              <a:gd name="connsiteY2005" fmla="*/ 855263 h 1934496"/>
              <a:gd name="connsiteX2006" fmla="*/ 8064944 w 9922465"/>
              <a:gd name="connsiteY2006" fmla="*/ 910454 h 1934496"/>
              <a:gd name="connsiteX2007" fmla="*/ 8009752 w 9922465"/>
              <a:gd name="connsiteY2007" fmla="*/ 965645 h 1934496"/>
              <a:gd name="connsiteX2008" fmla="*/ 7954560 w 9922465"/>
              <a:gd name="connsiteY2008" fmla="*/ 910454 h 1934496"/>
              <a:gd name="connsiteX2009" fmla="*/ 8009752 w 9922465"/>
              <a:gd name="connsiteY2009" fmla="*/ 855263 h 1934496"/>
              <a:gd name="connsiteX2010" fmla="*/ 7876117 w 9922465"/>
              <a:gd name="connsiteY2010" fmla="*/ 855263 h 1934496"/>
              <a:gd name="connsiteX2011" fmla="*/ 7931309 w 9922465"/>
              <a:gd name="connsiteY2011" fmla="*/ 910454 h 1934496"/>
              <a:gd name="connsiteX2012" fmla="*/ 7876117 w 9922465"/>
              <a:gd name="connsiteY2012" fmla="*/ 965645 h 1934496"/>
              <a:gd name="connsiteX2013" fmla="*/ 7820925 w 9922465"/>
              <a:gd name="connsiteY2013" fmla="*/ 910454 h 1934496"/>
              <a:gd name="connsiteX2014" fmla="*/ 7876117 w 9922465"/>
              <a:gd name="connsiteY2014" fmla="*/ 855263 h 1934496"/>
              <a:gd name="connsiteX2015" fmla="*/ 7745822 w 9922465"/>
              <a:gd name="connsiteY2015" fmla="*/ 855263 h 1934496"/>
              <a:gd name="connsiteX2016" fmla="*/ 7801014 w 9922465"/>
              <a:gd name="connsiteY2016" fmla="*/ 910454 h 1934496"/>
              <a:gd name="connsiteX2017" fmla="*/ 7745822 w 9922465"/>
              <a:gd name="connsiteY2017" fmla="*/ 965645 h 1934496"/>
              <a:gd name="connsiteX2018" fmla="*/ 7690630 w 9922465"/>
              <a:gd name="connsiteY2018" fmla="*/ 910454 h 1934496"/>
              <a:gd name="connsiteX2019" fmla="*/ 7745822 w 9922465"/>
              <a:gd name="connsiteY2019" fmla="*/ 855263 h 1934496"/>
              <a:gd name="connsiteX2020" fmla="*/ 7608849 w 9922465"/>
              <a:gd name="connsiteY2020" fmla="*/ 855263 h 1934496"/>
              <a:gd name="connsiteX2021" fmla="*/ 7664041 w 9922465"/>
              <a:gd name="connsiteY2021" fmla="*/ 910454 h 1934496"/>
              <a:gd name="connsiteX2022" fmla="*/ 7608849 w 9922465"/>
              <a:gd name="connsiteY2022" fmla="*/ 965645 h 1934496"/>
              <a:gd name="connsiteX2023" fmla="*/ 7553657 w 9922465"/>
              <a:gd name="connsiteY2023" fmla="*/ 910454 h 1934496"/>
              <a:gd name="connsiteX2024" fmla="*/ 7608849 w 9922465"/>
              <a:gd name="connsiteY2024" fmla="*/ 855263 h 1934496"/>
              <a:gd name="connsiteX2025" fmla="*/ 7481895 w 9922465"/>
              <a:gd name="connsiteY2025" fmla="*/ 855263 h 1934496"/>
              <a:gd name="connsiteX2026" fmla="*/ 7537087 w 9922465"/>
              <a:gd name="connsiteY2026" fmla="*/ 910454 h 1934496"/>
              <a:gd name="connsiteX2027" fmla="*/ 7481895 w 9922465"/>
              <a:gd name="connsiteY2027" fmla="*/ 965645 h 1934496"/>
              <a:gd name="connsiteX2028" fmla="*/ 7426703 w 9922465"/>
              <a:gd name="connsiteY2028" fmla="*/ 910454 h 1934496"/>
              <a:gd name="connsiteX2029" fmla="*/ 7481895 w 9922465"/>
              <a:gd name="connsiteY2029" fmla="*/ 855263 h 1934496"/>
              <a:gd name="connsiteX2030" fmla="*/ 7341578 w 9922465"/>
              <a:gd name="connsiteY2030" fmla="*/ 855263 h 1934496"/>
              <a:gd name="connsiteX2031" fmla="*/ 7396770 w 9922465"/>
              <a:gd name="connsiteY2031" fmla="*/ 910454 h 1934496"/>
              <a:gd name="connsiteX2032" fmla="*/ 7341578 w 9922465"/>
              <a:gd name="connsiteY2032" fmla="*/ 965645 h 1934496"/>
              <a:gd name="connsiteX2033" fmla="*/ 7286386 w 9922465"/>
              <a:gd name="connsiteY2033" fmla="*/ 910454 h 1934496"/>
              <a:gd name="connsiteX2034" fmla="*/ 7341578 w 9922465"/>
              <a:gd name="connsiteY2034" fmla="*/ 855263 h 1934496"/>
              <a:gd name="connsiteX2035" fmla="*/ 7211285 w 9922465"/>
              <a:gd name="connsiteY2035" fmla="*/ 855263 h 1934496"/>
              <a:gd name="connsiteX2036" fmla="*/ 7266477 w 9922465"/>
              <a:gd name="connsiteY2036" fmla="*/ 910454 h 1934496"/>
              <a:gd name="connsiteX2037" fmla="*/ 7211285 w 9922465"/>
              <a:gd name="connsiteY2037" fmla="*/ 965645 h 1934496"/>
              <a:gd name="connsiteX2038" fmla="*/ 7156093 w 9922465"/>
              <a:gd name="connsiteY2038" fmla="*/ 910454 h 1934496"/>
              <a:gd name="connsiteX2039" fmla="*/ 7211285 w 9922465"/>
              <a:gd name="connsiteY2039" fmla="*/ 855263 h 1934496"/>
              <a:gd name="connsiteX2040" fmla="*/ 7080993 w 9922465"/>
              <a:gd name="connsiteY2040" fmla="*/ 855263 h 1934496"/>
              <a:gd name="connsiteX2041" fmla="*/ 7136185 w 9922465"/>
              <a:gd name="connsiteY2041" fmla="*/ 910454 h 1934496"/>
              <a:gd name="connsiteX2042" fmla="*/ 7080993 w 9922465"/>
              <a:gd name="connsiteY2042" fmla="*/ 965645 h 1934496"/>
              <a:gd name="connsiteX2043" fmla="*/ 7025801 w 9922465"/>
              <a:gd name="connsiteY2043" fmla="*/ 910454 h 1934496"/>
              <a:gd name="connsiteX2044" fmla="*/ 7080993 w 9922465"/>
              <a:gd name="connsiteY2044" fmla="*/ 855263 h 1934496"/>
              <a:gd name="connsiteX2045" fmla="*/ 6947357 w 9922465"/>
              <a:gd name="connsiteY2045" fmla="*/ 855263 h 1934496"/>
              <a:gd name="connsiteX2046" fmla="*/ 7002549 w 9922465"/>
              <a:gd name="connsiteY2046" fmla="*/ 910454 h 1934496"/>
              <a:gd name="connsiteX2047" fmla="*/ 6947357 w 9922465"/>
              <a:gd name="connsiteY2047" fmla="*/ 965645 h 1934496"/>
              <a:gd name="connsiteX2048" fmla="*/ 6892165 w 9922465"/>
              <a:gd name="connsiteY2048" fmla="*/ 910454 h 1934496"/>
              <a:gd name="connsiteX2049" fmla="*/ 6947357 w 9922465"/>
              <a:gd name="connsiteY2049" fmla="*/ 855263 h 1934496"/>
              <a:gd name="connsiteX2050" fmla="*/ 6817063 w 9922465"/>
              <a:gd name="connsiteY2050" fmla="*/ 855263 h 1934496"/>
              <a:gd name="connsiteX2051" fmla="*/ 6872255 w 9922465"/>
              <a:gd name="connsiteY2051" fmla="*/ 910454 h 1934496"/>
              <a:gd name="connsiteX2052" fmla="*/ 6817063 w 9922465"/>
              <a:gd name="connsiteY2052" fmla="*/ 965645 h 1934496"/>
              <a:gd name="connsiteX2053" fmla="*/ 6761871 w 9922465"/>
              <a:gd name="connsiteY2053" fmla="*/ 910454 h 1934496"/>
              <a:gd name="connsiteX2054" fmla="*/ 6817063 w 9922465"/>
              <a:gd name="connsiteY2054" fmla="*/ 855263 h 1934496"/>
              <a:gd name="connsiteX2055" fmla="*/ 6683430 w 9922465"/>
              <a:gd name="connsiteY2055" fmla="*/ 855263 h 1934496"/>
              <a:gd name="connsiteX2056" fmla="*/ 6738622 w 9922465"/>
              <a:gd name="connsiteY2056" fmla="*/ 910454 h 1934496"/>
              <a:gd name="connsiteX2057" fmla="*/ 6683430 w 9922465"/>
              <a:gd name="connsiteY2057" fmla="*/ 965645 h 1934496"/>
              <a:gd name="connsiteX2058" fmla="*/ 6628238 w 9922465"/>
              <a:gd name="connsiteY2058" fmla="*/ 910454 h 1934496"/>
              <a:gd name="connsiteX2059" fmla="*/ 6683430 w 9922465"/>
              <a:gd name="connsiteY2059" fmla="*/ 855263 h 1934496"/>
              <a:gd name="connsiteX2060" fmla="*/ 6553135 w 9922465"/>
              <a:gd name="connsiteY2060" fmla="*/ 855263 h 1934496"/>
              <a:gd name="connsiteX2061" fmla="*/ 6608327 w 9922465"/>
              <a:gd name="connsiteY2061" fmla="*/ 910454 h 1934496"/>
              <a:gd name="connsiteX2062" fmla="*/ 6553135 w 9922465"/>
              <a:gd name="connsiteY2062" fmla="*/ 965645 h 1934496"/>
              <a:gd name="connsiteX2063" fmla="*/ 6497943 w 9922465"/>
              <a:gd name="connsiteY2063" fmla="*/ 910454 h 1934496"/>
              <a:gd name="connsiteX2064" fmla="*/ 6553135 w 9922465"/>
              <a:gd name="connsiteY2064" fmla="*/ 855263 h 1934496"/>
              <a:gd name="connsiteX2065" fmla="*/ 6419502 w 9922465"/>
              <a:gd name="connsiteY2065" fmla="*/ 855263 h 1934496"/>
              <a:gd name="connsiteX2066" fmla="*/ 6474694 w 9922465"/>
              <a:gd name="connsiteY2066" fmla="*/ 910454 h 1934496"/>
              <a:gd name="connsiteX2067" fmla="*/ 6419502 w 9922465"/>
              <a:gd name="connsiteY2067" fmla="*/ 965645 h 1934496"/>
              <a:gd name="connsiteX2068" fmla="*/ 6364310 w 9922465"/>
              <a:gd name="connsiteY2068" fmla="*/ 910454 h 1934496"/>
              <a:gd name="connsiteX2069" fmla="*/ 6419502 w 9922465"/>
              <a:gd name="connsiteY2069" fmla="*/ 855263 h 1934496"/>
              <a:gd name="connsiteX2070" fmla="*/ 6289206 w 9922465"/>
              <a:gd name="connsiteY2070" fmla="*/ 855263 h 1934496"/>
              <a:gd name="connsiteX2071" fmla="*/ 6344398 w 9922465"/>
              <a:gd name="connsiteY2071" fmla="*/ 910454 h 1934496"/>
              <a:gd name="connsiteX2072" fmla="*/ 6289206 w 9922465"/>
              <a:gd name="connsiteY2072" fmla="*/ 965645 h 1934496"/>
              <a:gd name="connsiteX2073" fmla="*/ 6234014 w 9922465"/>
              <a:gd name="connsiteY2073" fmla="*/ 910454 h 1934496"/>
              <a:gd name="connsiteX2074" fmla="*/ 6289206 w 9922465"/>
              <a:gd name="connsiteY2074" fmla="*/ 855263 h 1934496"/>
              <a:gd name="connsiteX2075" fmla="*/ 6155571 w 9922465"/>
              <a:gd name="connsiteY2075" fmla="*/ 855263 h 1934496"/>
              <a:gd name="connsiteX2076" fmla="*/ 6210763 w 9922465"/>
              <a:gd name="connsiteY2076" fmla="*/ 910454 h 1934496"/>
              <a:gd name="connsiteX2077" fmla="*/ 6155571 w 9922465"/>
              <a:gd name="connsiteY2077" fmla="*/ 965645 h 1934496"/>
              <a:gd name="connsiteX2078" fmla="*/ 6100379 w 9922465"/>
              <a:gd name="connsiteY2078" fmla="*/ 910454 h 1934496"/>
              <a:gd name="connsiteX2079" fmla="*/ 6155571 w 9922465"/>
              <a:gd name="connsiteY2079" fmla="*/ 855263 h 1934496"/>
              <a:gd name="connsiteX2080" fmla="*/ 6021938 w 9922465"/>
              <a:gd name="connsiteY2080" fmla="*/ 855263 h 1934496"/>
              <a:gd name="connsiteX2081" fmla="*/ 6077130 w 9922465"/>
              <a:gd name="connsiteY2081" fmla="*/ 910454 h 1934496"/>
              <a:gd name="connsiteX2082" fmla="*/ 6021938 w 9922465"/>
              <a:gd name="connsiteY2082" fmla="*/ 965645 h 1934496"/>
              <a:gd name="connsiteX2083" fmla="*/ 5966746 w 9922465"/>
              <a:gd name="connsiteY2083" fmla="*/ 910454 h 1934496"/>
              <a:gd name="connsiteX2084" fmla="*/ 6021938 w 9922465"/>
              <a:gd name="connsiteY2084" fmla="*/ 855263 h 1934496"/>
              <a:gd name="connsiteX2085" fmla="*/ 5884961 w 9922465"/>
              <a:gd name="connsiteY2085" fmla="*/ 855263 h 1934496"/>
              <a:gd name="connsiteX2086" fmla="*/ 5940153 w 9922465"/>
              <a:gd name="connsiteY2086" fmla="*/ 910454 h 1934496"/>
              <a:gd name="connsiteX2087" fmla="*/ 5884961 w 9922465"/>
              <a:gd name="connsiteY2087" fmla="*/ 965645 h 1934496"/>
              <a:gd name="connsiteX2088" fmla="*/ 5829769 w 9922465"/>
              <a:gd name="connsiteY2088" fmla="*/ 910454 h 1934496"/>
              <a:gd name="connsiteX2089" fmla="*/ 5884961 w 9922465"/>
              <a:gd name="connsiteY2089" fmla="*/ 855263 h 1934496"/>
              <a:gd name="connsiteX2090" fmla="*/ 5754668 w 9922465"/>
              <a:gd name="connsiteY2090" fmla="*/ 855263 h 1934496"/>
              <a:gd name="connsiteX2091" fmla="*/ 5809860 w 9922465"/>
              <a:gd name="connsiteY2091" fmla="*/ 910454 h 1934496"/>
              <a:gd name="connsiteX2092" fmla="*/ 5754668 w 9922465"/>
              <a:gd name="connsiteY2092" fmla="*/ 965645 h 1934496"/>
              <a:gd name="connsiteX2093" fmla="*/ 5699476 w 9922465"/>
              <a:gd name="connsiteY2093" fmla="*/ 910454 h 1934496"/>
              <a:gd name="connsiteX2094" fmla="*/ 5754668 w 9922465"/>
              <a:gd name="connsiteY2094" fmla="*/ 855263 h 1934496"/>
              <a:gd name="connsiteX2095" fmla="*/ 5621034 w 9922465"/>
              <a:gd name="connsiteY2095" fmla="*/ 855263 h 1934496"/>
              <a:gd name="connsiteX2096" fmla="*/ 5676226 w 9922465"/>
              <a:gd name="connsiteY2096" fmla="*/ 910454 h 1934496"/>
              <a:gd name="connsiteX2097" fmla="*/ 5621034 w 9922465"/>
              <a:gd name="connsiteY2097" fmla="*/ 965645 h 1934496"/>
              <a:gd name="connsiteX2098" fmla="*/ 5565842 w 9922465"/>
              <a:gd name="connsiteY2098" fmla="*/ 910454 h 1934496"/>
              <a:gd name="connsiteX2099" fmla="*/ 5621034 w 9922465"/>
              <a:gd name="connsiteY2099" fmla="*/ 855263 h 1934496"/>
              <a:gd name="connsiteX2100" fmla="*/ 5487399 w 9922465"/>
              <a:gd name="connsiteY2100" fmla="*/ 855263 h 1934496"/>
              <a:gd name="connsiteX2101" fmla="*/ 5542591 w 9922465"/>
              <a:gd name="connsiteY2101" fmla="*/ 910454 h 1934496"/>
              <a:gd name="connsiteX2102" fmla="*/ 5487399 w 9922465"/>
              <a:gd name="connsiteY2102" fmla="*/ 965645 h 1934496"/>
              <a:gd name="connsiteX2103" fmla="*/ 5432207 w 9922465"/>
              <a:gd name="connsiteY2103" fmla="*/ 910454 h 1934496"/>
              <a:gd name="connsiteX2104" fmla="*/ 5487399 w 9922465"/>
              <a:gd name="connsiteY2104" fmla="*/ 855263 h 1934496"/>
              <a:gd name="connsiteX2105" fmla="*/ 5357105 w 9922465"/>
              <a:gd name="connsiteY2105" fmla="*/ 855263 h 1934496"/>
              <a:gd name="connsiteX2106" fmla="*/ 5412297 w 9922465"/>
              <a:gd name="connsiteY2106" fmla="*/ 910454 h 1934496"/>
              <a:gd name="connsiteX2107" fmla="*/ 5357105 w 9922465"/>
              <a:gd name="connsiteY2107" fmla="*/ 965645 h 1934496"/>
              <a:gd name="connsiteX2108" fmla="*/ 5301913 w 9922465"/>
              <a:gd name="connsiteY2108" fmla="*/ 910454 h 1934496"/>
              <a:gd name="connsiteX2109" fmla="*/ 5357105 w 9922465"/>
              <a:gd name="connsiteY2109" fmla="*/ 855263 h 1934496"/>
              <a:gd name="connsiteX2110" fmla="*/ 5223472 w 9922465"/>
              <a:gd name="connsiteY2110" fmla="*/ 855263 h 1934496"/>
              <a:gd name="connsiteX2111" fmla="*/ 5278664 w 9922465"/>
              <a:gd name="connsiteY2111" fmla="*/ 910454 h 1934496"/>
              <a:gd name="connsiteX2112" fmla="*/ 5223472 w 9922465"/>
              <a:gd name="connsiteY2112" fmla="*/ 965645 h 1934496"/>
              <a:gd name="connsiteX2113" fmla="*/ 5168280 w 9922465"/>
              <a:gd name="connsiteY2113" fmla="*/ 910454 h 1934496"/>
              <a:gd name="connsiteX2114" fmla="*/ 5223472 w 9922465"/>
              <a:gd name="connsiteY2114" fmla="*/ 855263 h 1934496"/>
              <a:gd name="connsiteX2115" fmla="*/ 5093178 w 9922465"/>
              <a:gd name="connsiteY2115" fmla="*/ 855263 h 1934496"/>
              <a:gd name="connsiteX2116" fmla="*/ 5148370 w 9922465"/>
              <a:gd name="connsiteY2116" fmla="*/ 910454 h 1934496"/>
              <a:gd name="connsiteX2117" fmla="*/ 5093178 w 9922465"/>
              <a:gd name="connsiteY2117" fmla="*/ 965645 h 1934496"/>
              <a:gd name="connsiteX2118" fmla="*/ 5037986 w 9922465"/>
              <a:gd name="connsiteY2118" fmla="*/ 910454 h 1934496"/>
              <a:gd name="connsiteX2119" fmla="*/ 5093178 w 9922465"/>
              <a:gd name="connsiteY2119" fmla="*/ 855263 h 1934496"/>
              <a:gd name="connsiteX2120" fmla="*/ 4161076 w 9922465"/>
              <a:gd name="connsiteY2120" fmla="*/ 855263 h 1934496"/>
              <a:gd name="connsiteX2121" fmla="*/ 4216268 w 9922465"/>
              <a:gd name="connsiteY2121" fmla="*/ 910454 h 1934496"/>
              <a:gd name="connsiteX2122" fmla="*/ 4161076 w 9922465"/>
              <a:gd name="connsiteY2122" fmla="*/ 965645 h 1934496"/>
              <a:gd name="connsiteX2123" fmla="*/ 4105884 w 9922465"/>
              <a:gd name="connsiteY2123" fmla="*/ 910454 h 1934496"/>
              <a:gd name="connsiteX2124" fmla="*/ 4161076 w 9922465"/>
              <a:gd name="connsiteY2124" fmla="*/ 855263 h 1934496"/>
              <a:gd name="connsiteX2125" fmla="*/ 3633218 w 9922465"/>
              <a:gd name="connsiteY2125" fmla="*/ 855263 h 1934496"/>
              <a:gd name="connsiteX2126" fmla="*/ 3688410 w 9922465"/>
              <a:gd name="connsiteY2126" fmla="*/ 910454 h 1934496"/>
              <a:gd name="connsiteX2127" fmla="*/ 3633218 w 9922465"/>
              <a:gd name="connsiteY2127" fmla="*/ 965645 h 1934496"/>
              <a:gd name="connsiteX2128" fmla="*/ 3578026 w 9922465"/>
              <a:gd name="connsiteY2128" fmla="*/ 910454 h 1934496"/>
              <a:gd name="connsiteX2129" fmla="*/ 3633218 w 9922465"/>
              <a:gd name="connsiteY2129" fmla="*/ 855263 h 1934496"/>
              <a:gd name="connsiteX2130" fmla="*/ 3499586 w 9922465"/>
              <a:gd name="connsiteY2130" fmla="*/ 855263 h 1934496"/>
              <a:gd name="connsiteX2131" fmla="*/ 3554778 w 9922465"/>
              <a:gd name="connsiteY2131" fmla="*/ 910454 h 1934496"/>
              <a:gd name="connsiteX2132" fmla="*/ 3499586 w 9922465"/>
              <a:gd name="connsiteY2132" fmla="*/ 965645 h 1934496"/>
              <a:gd name="connsiteX2133" fmla="*/ 3444394 w 9922465"/>
              <a:gd name="connsiteY2133" fmla="*/ 910454 h 1934496"/>
              <a:gd name="connsiteX2134" fmla="*/ 3499586 w 9922465"/>
              <a:gd name="connsiteY2134" fmla="*/ 855263 h 1934496"/>
              <a:gd name="connsiteX2135" fmla="*/ 3369290 w 9922465"/>
              <a:gd name="connsiteY2135" fmla="*/ 855263 h 1934496"/>
              <a:gd name="connsiteX2136" fmla="*/ 3424482 w 9922465"/>
              <a:gd name="connsiteY2136" fmla="*/ 910454 h 1934496"/>
              <a:gd name="connsiteX2137" fmla="*/ 3369290 w 9922465"/>
              <a:gd name="connsiteY2137" fmla="*/ 965645 h 1934496"/>
              <a:gd name="connsiteX2138" fmla="*/ 3314098 w 9922465"/>
              <a:gd name="connsiteY2138" fmla="*/ 910454 h 1934496"/>
              <a:gd name="connsiteX2139" fmla="*/ 3369290 w 9922465"/>
              <a:gd name="connsiteY2139" fmla="*/ 855263 h 1934496"/>
              <a:gd name="connsiteX2140" fmla="*/ 2834849 w 9922465"/>
              <a:gd name="connsiteY2140" fmla="*/ 855263 h 1934496"/>
              <a:gd name="connsiteX2141" fmla="*/ 2890040 w 9922465"/>
              <a:gd name="connsiteY2141" fmla="*/ 910454 h 1934496"/>
              <a:gd name="connsiteX2142" fmla="*/ 2834849 w 9922465"/>
              <a:gd name="connsiteY2142" fmla="*/ 965645 h 1934496"/>
              <a:gd name="connsiteX2143" fmla="*/ 2779655 w 9922465"/>
              <a:gd name="connsiteY2143" fmla="*/ 910454 h 1934496"/>
              <a:gd name="connsiteX2144" fmla="*/ 2834849 w 9922465"/>
              <a:gd name="connsiteY2144" fmla="*/ 855263 h 1934496"/>
              <a:gd name="connsiteX2145" fmla="*/ 2707895 w 9922465"/>
              <a:gd name="connsiteY2145" fmla="*/ 855263 h 1934496"/>
              <a:gd name="connsiteX2146" fmla="*/ 2763087 w 9922465"/>
              <a:gd name="connsiteY2146" fmla="*/ 910454 h 1934496"/>
              <a:gd name="connsiteX2147" fmla="*/ 2707895 w 9922465"/>
              <a:gd name="connsiteY2147" fmla="*/ 965645 h 1934496"/>
              <a:gd name="connsiteX2148" fmla="*/ 2652702 w 9922465"/>
              <a:gd name="connsiteY2148" fmla="*/ 910454 h 1934496"/>
              <a:gd name="connsiteX2149" fmla="*/ 2707895 w 9922465"/>
              <a:gd name="connsiteY2149" fmla="*/ 855263 h 1934496"/>
              <a:gd name="connsiteX2150" fmla="*/ 2570919 w 9922465"/>
              <a:gd name="connsiteY2150" fmla="*/ 855263 h 1934496"/>
              <a:gd name="connsiteX2151" fmla="*/ 2626110 w 9922465"/>
              <a:gd name="connsiteY2151" fmla="*/ 910454 h 1934496"/>
              <a:gd name="connsiteX2152" fmla="*/ 2570919 w 9922465"/>
              <a:gd name="connsiteY2152" fmla="*/ 965645 h 1934496"/>
              <a:gd name="connsiteX2153" fmla="*/ 2515724 w 9922465"/>
              <a:gd name="connsiteY2153" fmla="*/ 910454 h 1934496"/>
              <a:gd name="connsiteX2154" fmla="*/ 2570919 w 9922465"/>
              <a:gd name="connsiteY2154" fmla="*/ 855263 h 1934496"/>
              <a:gd name="connsiteX2155" fmla="*/ 2303651 w 9922465"/>
              <a:gd name="connsiteY2155" fmla="*/ 855263 h 1934496"/>
              <a:gd name="connsiteX2156" fmla="*/ 2358843 w 9922465"/>
              <a:gd name="connsiteY2156" fmla="*/ 910454 h 1934496"/>
              <a:gd name="connsiteX2157" fmla="*/ 2303651 w 9922465"/>
              <a:gd name="connsiteY2157" fmla="*/ 965645 h 1934496"/>
              <a:gd name="connsiteX2158" fmla="*/ 2248461 w 9922465"/>
              <a:gd name="connsiteY2158" fmla="*/ 910454 h 1934496"/>
              <a:gd name="connsiteX2159" fmla="*/ 2303651 w 9922465"/>
              <a:gd name="connsiteY2159" fmla="*/ 855263 h 1934496"/>
              <a:gd name="connsiteX2160" fmla="*/ 2173362 w 9922465"/>
              <a:gd name="connsiteY2160" fmla="*/ 855263 h 1934496"/>
              <a:gd name="connsiteX2161" fmla="*/ 2228554 w 9922465"/>
              <a:gd name="connsiteY2161" fmla="*/ 910454 h 1934496"/>
              <a:gd name="connsiteX2162" fmla="*/ 2173362 w 9922465"/>
              <a:gd name="connsiteY2162" fmla="*/ 965645 h 1934496"/>
              <a:gd name="connsiteX2163" fmla="*/ 2118170 w 9922465"/>
              <a:gd name="connsiteY2163" fmla="*/ 910454 h 1934496"/>
              <a:gd name="connsiteX2164" fmla="*/ 2173362 w 9922465"/>
              <a:gd name="connsiteY2164" fmla="*/ 855263 h 1934496"/>
              <a:gd name="connsiteX2165" fmla="*/ 2039725 w 9922465"/>
              <a:gd name="connsiteY2165" fmla="*/ 855263 h 1934496"/>
              <a:gd name="connsiteX2166" fmla="*/ 2094919 w 9922465"/>
              <a:gd name="connsiteY2166" fmla="*/ 910454 h 1934496"/>
              <a:gd name="connsiteX2167" fmla="*/ 2039725 w 9922465"/>
              <a:gd name="connsiteY2167" fmla="*/ 965645 h 1934496"/>
              <a:gd name="connsiteX2168" fmla="*/ 1984533 w 9922465"/>
              <a:gd name="connsiteY2168" fmla="*/ 910454 h 1934496"/>
              <a:gd name="connsiteX2169" fmla="*/ 2039725 w 9922465"/>
              <a:gd name="connsiteY2169" fmla="*/ 855263 h 1934496"/>
              <a:gd name="connsiteX2170" fmla="*/ 1909428 w 9922465"/>
              <a:gd name="connsiteY2170" fmla="*/ 855263 h 1934496"/>
              <a:gd name="connsiteX2171" fmla="*/ 1964620 w 9922465"/>
              <a:gd name="connsiteY2171" fmla="*/ 910454 h 1934496"/>
              <a:gd name="connsiteX2172" fmla="*/ 1909428 w 9922465"/>
              <a:gd name="connsiteY2172" fmla="*/ 965645 h 1934496"/>
              <a:gd name="connsiteX2173" fmla="*/ 1854234 w 9922465"/>
              <a:gd name="connsiteY2173" fmla="*/ 910454 h 1934496"/>
              <a:gd name="connsiteX2174" fmla="*/ 1909428 w 9922465"/>
              <a:gd name="connsiteY2174" fmla="*/ 855263 h 1934496"/>
              <a:gd name="connsiteX2175" fmla="*/ 1779130 w 9922465"/>
              <a:gd name="connsiteY2175" fmla="*/ 855263 h 1934496"/>
              <a:gd name="connsiteX2176" fmla="*/ 1834324 w 9922465"/>
              <a:gd name="connsiteY2176" fmla="*/ 910454 h 1934496"/>
              <a:gd name="connsiteX2177" fmla="*/ 1779130 w 9922465"/>
              <a:gd name="connsiteY2177" fmla="*/ 965645 h 1934496"/>
              <a:gd name="connsiteX2178" fmla="*/ 1723937 w 9922465"/>
              <a:gd name="connsiteY2178" fmla="*/ 910454 h 1934496"/>
              <a:gd name="connsiteX2179" fmla="*/ 1779130 w 9922465"/>
              <a:gd name="connsiteY2179" fmla="*/ 855263 h 1934496"/>
              <a:gd name="connsiteX2180" fmla="*/ 1645495 w 9922465"/>
              <a:gd name="connsiteY2180" fmla="*/ 855263 h 1934496"/>
              <a:gd name="connsiteX2181" fmla="*/ 1700693 w 9922465"/>
              <a:gd name="connsiteY2181" fmla="*/ 910454 h 1934496"/>
              <a:gd name="connsiteX2182" fmla="*/ 1645495 w 9922465"/>
              <a:gd name="connsiteY2182" fmla="*/ 965645 h 1934496"/>
              <a:gd name="connsiteX2183" fmla="*/ 1590303 w 9922465"/>
              <a:gd name="connsiteY2183" fmla="*/ 910454 h 1934496"/>
              <a:gd name="connsiteX2184" fmla="*/ 1645495 w 9922465"/>
              <a:gd name="connsiteY2184" fmla="*/ 855263 h 1934496"/>
              <a:gd name="connsiteX2185" fmla="*/ 1515206 w 9922465"/>
              <a:gd name="connsiteY2185" fmla="*/ 855263 h 1934496"/>
              <a:gd name="connsiteX2186" fmla="*/ 1570391 w 9922465"/>
              <a:gd name="connsiteY2186" fmla="*/ 910454 h 1934496"/>
              <a:gd name="connsiteX2187" fmla="*/ 1515206 w 9922465"/>
              <a:gd name="connsiteY2187" fmla="*/ 965645 h 1934496"/>
              <a:gd name="connsiteX2188" fmla="*/ 1460009 w 9922465"/>
              <a:gd name="connsiteY2188" fmla="*/ 910454 h 1934496"/>
              <a:gd name="connsiteX2189" fmla="*/ 1515206 w 9922465"/>
              <a:gd name="connsiteY2189" fmla="*/ 855263 h 1934496"/>
              <a:gd name="connsiteX2190" fmla="*/ 1381566 w 9922465"/>
              <a:gd name="connsiteY2190" fmla="*/ 855263 h 1934496"/>
              <a:gd name="connsiteX2191" fmla="*/ 1436758 w 9922465"/>
              <a:gd name="connsiteY2191" fmla="*/ 910454 h 1934496"/>
              <a:gd name="connsiteX2192" fmla="*/ 1381566 w 9922465"/>
              <a:gd name="connsiteY2192" fmla="*/ 965645 h 1934496"/>
              <a:gd name="connsiteX2193" fmla="*/ 1326375 w 9922465"/>
              <a:gd name="connsiteY2193" fmla="*/ 910454 h 1934496"/>
              <a:gd name="connsiteX2194" fmla="*/ 1381566 w 9922465"/>
              <a:gd name="connsiteY2194" fmla="*/ 855263 h 1934496"/>
              <a:gd name="connsiteX2195" fmla="*/ 1251271 w 9922465"/>
              <a:gd name="connsiteY2195" fmla="*/ 855263 h 1934496"/>
              <a:gd name="connsiteX2196" fmla="*/ 1306464 w 9922465"/>
              <a:gd name="connsiteY2196" fmla="*/ 910454 h 1934496"/>
              <a:gd name="connsiteX2197" fmla="*/ 1251271 w 9922465"/>
              <a:gd name="connsiteY2197" fmla="*/ 965645 h 1934496"/>
              <a:gd name="connsiteX2198" fmla="*/ 1196078 w 9922465"/>
              <a:gd name="connsiteY2198" fmla="*/ 910454 h 1934496"/>
              <a:gd name="connsiteX2199" fmla="*/ 1251271 w 9922465"/>
              <a:gd name="connsiteY2199" fmla="*/ 855263 h 1934496"/>
              <a:gd name="connsiteX2200" fmla="*/ 1117634 w 9922465"/>
              <a:gd name="connsiteY2200" fmla="*/ 855263 h 1934496"/>
              <a:gd name="connsiteX2201" fmla="*/ 1172828 w 9922465"/>
              <a:gd name="connsiteY2201" fmla="*/ 910454 h 1934496"/>
              <a:gd name="connsiteX2202" fmla="*/ 1117634 w 9922465"/>
              <a:gd name="connsiteY2202" fmla="*/ 965645 h 1934496"/>
              <a:gd name="connsiteX2203" fmla="*/ 1062440 w 9922465"/>
              <a:gd name="connsiteY2203" fmla="*/ 910454 h 1934496"/>
              <a:gd name="connsiteX2204" fmla="*/ 1117634 w 9922465"/>
              <a:gd name="connsiteY2204" fmla="*/ 855263 h 1934496"/>
              <a:gd name="connsiteX2205" fmla="*/ 980654 w 9922465"/>
              <a:gd name="connsiteY2205" fmla="*/ 855263 h 1934496"/>
              <a:gd name="connsiteX2206" fmla="*/ 1035848 w 9922465"/>
              <a:gd name="connsiteY2206" fmla="*/ 910454 h 1934496"/>
              <a:gd name="connsiteX2207" fmla="*/ 980654 w 9922465"/>
              <a:gd name="connsiteY2207" fmla="*/ 965645 h 1934496"/>
              <a:gd name="connsiteX2208" fmla="*/ 925460 w 9922465"/>
              <a:gd name="connsiteY2208" fmla="*/ 910454 h 1934496"/>
              <a:gd name="connsiteX2209" fmla="*/ 980654 w 9922465"/>
              <a:gd name="connsiteY2209" fmla="*/ 855263 h 1934496"/>
              <a:gd name="connsiteX2210" fmla="*/ 847016 w 9922465"/>
              <a:gd name="connsiteY2210" fmla="*/ 855263 h 1934496"/>
              <a:gd name="connsiteX2211" fmla="*/ 902209 w 9922465"/>
              <a:gd name="connsiteY2211" fmla="*/ 910454 h 1934496"/>
              <a:gd name="connsiteX2212" fmla="*/ 847016 w 9922465"/>
              <a:gd name="connsiteY2212" fmla="*/ 965645 h 1934496"/>
              <a:gd name="connsiteX2213" fmla="*/ 791816 w 9922465"/>
              <a:gd name="connsiteY2213" fmla="*/ 910454 h 1934496"/>
              <a:gd name="connsiteX2214" fmla="*/ 847016 w 9922465"/>
              <a:gd name="connsiteY2214" fmla="*/ 855263 h 1934496"/>
              <a:gd name="connsiteX2215" fmla="*/ 716709 w 9922465"/>
              <a:gd name="connsiteY2215" fmla="*/ 855263 h 1934496"/>
              <a:gd name="connsiteX2216" fmla="*/ 771907 w 9922465"/>
              <a:gd name="connsiteY2216" fmla="*/ 910454 h 1934496"/>
              <a:gd name="connsiteX2217" fmla="*/ 716709 w 9922465"/>
              <a:gd name="connsiteY2217" fmla="*/ 965645 h 1934496"/>
              <a:gd name="connsiteX2218" fmla="*/ 661522 w 9922465"/>
              <a:gd name="connsiteY2218" fmla="*/ 910454 h 1934496"/>
              <a:gd name="connsiteX2219" fmla="*/ 716709 w 9922465"/>
              <a:gd name="connsiteY2219" fmla="*/ 855263 h 1934496"/>
              <a:gd name="connsiteX2220" fmla="*/ 583074 w 9922465"/>
              <a:gd name="connsiteY2220" fmla="*/ 855263 h 1934496"/>
              <a:gd name="connsiteX2221" fmla="*/ 638268 w 9922465"/>
              <a:gd name="connsiteY2221" fmla="*/ 910454 h 1934496"/>
              <a:gd name="connsiteX2222" fmla="*/ 583074 w 9922465"/>
              <a:gd name="connsiteY2222" fmla="*/ 965645 h 1934496"/>
              <a:gd name="connsiteX2223" fmla="*/ 527881 w 9922465"/>
              <a:gd name="connsiteY2223" fmla="*/ 910454 h 1934496"/>
              <a:gd name="connsiteX2224" fmla="*/ 583074 w 9922465"/>
              <a:gd name="connsiteY2224" fmla="*/ 855263 h 1934496"/>
              <a:gd name="connsiteX2225" fmla="*/ 9867273 w 9922465"/>
              <a:gd name="connsiteY2225" fmla="*/ 855260 h 1934496"/>
              <a:gd name="connsiteX2226" fmla="*/ 9922465 w 9922465"/>
              <a:gd name="connsiteY2226" fmla="*/ 910451 h 1934496"/>
              <a:gd name="connsiteX2227" fmla="*/ 9867273 w 9922465"/>
              <a:gd name="connsiteY2227" fmla="*/ 965642 h 1934496"/>
              <a:gd name="connsiteX2228" fmla="*/ 9812081 w 9922465"/>
              <a:gd name="connsiteY2228" fmla="*/ 910451 h 1934496"/>
              <a:gd name="connsiteX2229" fmla="*/ 9867273 w 9922465"/>
              <a:gd name="connsiteY2229" fmla="*/ 855260 h 1934496"/>
              <a:gd name="connsiteX2230" fmla="*/ 9733637 w 9922465"/>
              <a:gd name="connsiteY2230" fmla="*/ 855260 h 1934496"/>
              <a:gd name="connsiteX2231" fmla="*/ 9788829 w 9922465"/>
              <a:gd name="connsiteY2231" fmla="*/ 910451 h 1934496"/>
              <a:gd name="connsiteX2232" fmla="*/ 9733637 w 9922465"/>
              <a:gd name="connsiteY2232" fmla="*/ 965642 h 1934496"/>
              <a:gd name="connsiteX2233" fmla="*/ 9678445 w 9922465"/>
              <a:gd name="connsiteY2233" fmla="*/ 910451 h 1934496"/>
              <a:gd name="connsiteX2234" fmla="*/ 9733637 w 9922465"/>
              <a:gd name="connsiteY2234" fmla="*/ 855260 h 1934496"/>
              <a:gd name="connsiteX2235" fmla="*/ 9603343 w 9922465"/>
              <a:gd name="connsiteY2235" fmla="*/ 855260 h 1934496"/>
              <a:gd name="connsiteX2236" fmla="*/ 9658535 w 9922465"/>
              <a:gd name="connsiteY2236" fmla="*/ 910451 h 1934496"/>
              <a:gd name="connsiteX2237" fmla="*/ 9603343 w 9922465"/>
              <a:gd name="connsiteY2237" fmla="*/ 965642 h 1934496"/>
              <a:gd name="connsiteX2238" fmla="*/ 9548151 w 9922465"/>
              <a:gd name="connsiteY2238" fmla="*/ 910451 h 1934496"/>
              <a:gd name="connsiteX2239" fmla="*/ 9603343 w 9922465"/>
              <a:gd name="connsiteY2239" fmla="*/ 855260 h 1934496"/>
              <a:gd name="connsiteX2240" fmla="*/ 449429 w 9922465"/>
              <a:gd name="connsiteY2240" fmla="*/ 855260 h 1934496"/>
              <a:gd name="connsiteX2241" fmla="*/ 504621 w 9922465"/>
              <a:gd name="connsiteY2241" fmla="*/ 910451 h 1934496"/>
              <a:gd name="connsiteX2242" fmla="*/ 449429 w 9922465"/>
              <a:gd name="connsiteY2242" fmla="*/ 965642 h 1934496"/>
              <a:gd name="connsiteX2243" fmla="*/ 394234 w 9922465"/>
              <a:gd name="connsiteY2243" fmla="*/ 910451 h 1934496"/>
              <a:gd name="connsiteX2244" fmla="*/ 449429 w 9922465"/>
              <a:gd name="connsiteY2244" fmla="*/ 855260 h 1934496"/>
              <a:gd name="connsiteX2245" fmla="*/ 319132 w 9922465"/>
              <a:gd name="connsiteY2245" fmla="*/ 855260 h 1934496"/>
              <a:gd name="connsiteX2246" fmla="*/ 374326 w 9922465"/>
              <a:gd name="connsiteY2246" fmla="*/ 910451 h 1934496"/>
              <a:gd name="connsiteX2247" fmla="*/ 319132 w 9922465"/>
              <a:gd name="connsiteY2247" fmla="*/ 965642 h 1934496"/>
              <a:gd name="connsiteX2248" fmla="*/ 263940 w 9922465"/>
              <a:gd name="connsiteY2248" fmla="*/ 910451 h 1934496"/>
              <a:gd name="connsiteX2249" fmla="*/ 319132 w 9922465"/>
              <a:gd name="connsiteY2249" fmla="*/ 855260 h 1934496"/>
              <a:gd name="connsiteX2250" fmla="*/ 185499 w 9922465"/>
              <a:gd name="connsiteY2250" fmla="*/ 855260 h 1934496"/>
              <a:gd name="connsiteX2251" fmla="*/ 240690 w 9922465"/>
              <a:gd name="connsiteY2251" fmla="*/ 910451 h 1934496"/>
              <a:gd name="connsiteX2252" fmla="*/ 185499 w 9922465"/>
              <a:gd name="connsiteY2252" fmla="*/ 965642 h 1934496"/>
              <a:gd name="connsiteX2253" fmla="*/ 130308 w 9922465"/>
              <a:gd name="connsiteY2253" fmla="*/ 910451 h 1934496"/>
              <a:gd name="connsiteX2254" fmla="*/ 185499 w 9922465"/>
              <a:gd name="connsiteY2254" fmla="*/ 855260 h 1934496"/>
              <a:gd name="connsiteX2255" fmla="*/ 9733637 w 9922465"/>
              <a:gd name="connsiteY2255" fmla="*/ 724970 h 1934496"/>
              <a:gd name="connsiteX2256" fmla="*/ 9788829 w 9922465"/>
              <a:gd name="connsiteY2256" fmla="*/ 780161 h 1934496"/>
              <a:gd name="connsiteX2257" fmla="*/ 9733637 w 9922465"/>
              <a:gd name="connsiteY2257" fmla="*/ 835352 h 1934496"/>
              <a:gd name="connsiteX2258" fmla="*/ 9678445 w 9922465"/>
              <a:gd name="connsiteY2258" fmla="*/ 780161 h 1934496"/>
              <a:gd name="connsiteX2259" fmla="*/ 9733637 w 9922465"/>
              <a:gd name="connsiteY2259" fmla="*/ 724970 h 1934496"/>
              <a:gd name="connsiteX2260" fmla="*/ 9603344 w 9922465"/>
              <a:gd name="connsiteY2260" fmla="*/ 724970 h 1934496"/>
              <a:gd name="connsiteX2261" fmla="*/ 9658536 w 9922465"/>
              <a:gd name="connsiteY2261" fmla="*/ 780161 h 1934496"/>
              <a:gd name="connsiteX2262" fmla="*/ 9603344 w 9922465"/>
              <a:gd name="connsiteY2262" fmla="*/ 835352 h 1934496"/>
              <a:gd name="connsiteX2263" fmla="*/ 9548152 w 9922465"/>
              <a:gd name="connsiteY2263" fmla="*/ 780161 h 1934496"/>
              <a:gd name="connsiteX2264" fmla="*/ 9603344 w 9922465"/>
              <a:gd name="connsiteY2264" fmla="*/ 724970 h 1934496"/>
              <a:gd name="connsiteX2265" fmla="*/ 9469710 w 9922465"/>
              <a:gd name="connsiteY2265" fmla="*/ 724970 h 1934496"/>
              <a:gd name="connsiteX2266" fmla="*/ 9524902 w 9922465"/>
              <a:gd name="connsiteY2266" fmla="*/ 780161 h 1934496"/>
              <a:gd name="connsiteX2267" fmla="*/ 9469710 w 9922465"/>
              <a:gd name="connsiteY2267" fmla="*/ 835352 h 1934496"/>
              <a:gd name="connsiteX2268" fmla="*/ 9414518 w 9922465"/>
              <a:gd name="connsiteY2268" fmla="*/ 780161 h 1934496"/>
              <a:gd name="connsiteX2269" fmla="*/ 9469710 w 9922465"/>
              <a:gd name="connsiteY2269" fmla="*/ 724970 h 1934496"/>
              <a:gd name="connsiteX2270" fmla="*/ 9336075 w 9922465"/>
              <a:gd name="connsiteY2270" fmla="*/ 724970 h 1934496"/>
              <a:gd name="connsiteX2271" fmla="*/ 9391267 w 9922465"/>
              <a:gd name="connsiteY2271" fmla="*/ 780161 h 1934496"/>
              <a:gd name="connsiteX2272" fmla="*/ 9336075 w 9922465"/>
              <a:gd name="connsiteY2272" fmla="*/ 835352 h 1934496"/>
              <a:gd name="connsiteX2273" fmla="*/ 9280883 w 9922465"/>
              <a:gd name="connsiteY2273" fmla="*/ 780161 h 1934496"/>
              <a:gd name="connsiteX2274" fmla="*/ 9336075 w 9922465"/>
              <a:gd name="connsiteY2274" fmla="*/ 724970 h 1934496"/>
              <a:gd name="connsiteX2275" fmla="*/ 9199100 w 9922465"/>
              <a:gd name="connsiteY2275" fmla="*/ 724970 h 1934496"/>
              <a:gd name="connsiteX2276" fmla="*/ 9254292 w 9922465"/>
              <a:gd name="connsiteY2276" fmla="*/ 780161 h 1934496"/>
              <a:gd name="connsiteX2277" fmla="*/ 9199100 w 9922465"/>
              <a:gd name="connsiteY2277" fmla="*/ 835352 h 1934496"/>
              <a:gd name="connsiteX2278" fmla="*/ 9143908 w 9922465"/>
              <a:gd name="connsiteY2278" fmla="*/ 780161 h 1934496"/>
              <a:gd name="connsiteX2279" fmla="*/ 9199100 w 9922465"/>
              <a:gd name="connsiteY2279" fmla="*/ 724970 h 1934496"/>
              <a:gd name="connsiteX2280" fmla="*/ 9068806 w 9922465"/>
              <a:gd name="connsiteY2280" fmla="*/ 724970 h 1934496"/>
              <a:gd name="connsiteX2281" fmla="*/ 9123998 w 9922465"/>
              <a:gd name="connsiteY2281" fmla="*/ 780161 h 1934496"/>
              <a:gd name="connsiteX2282" fmla="*/ 9068806 w 9922465"/>
              <a:gd name="connsiteY2282" fmla="*/ 835352 h 1934496"/>
              <a:gd name="connsiteX2283" fmla="*/ 9013614 w 9922465"/>
              <a:gd name="connsiteY2283" fmla="*/ 780161 h 1934496"/>
              <a:gd name="connsiteX2284" fmla="*/ 9068806 w 9922465"/>
              <a:gd name="connsiteY2284" fmla="*/ 724970 h 1934496"/>
              <a:gd name="connsiteX2285" fmla="*/ 8935170 w 9922465"/>
              <a:gd name="connsiteY2285" fmla="*/ 724970 h 1934496"/>
              <a:gd name="connsiteX2286" fmla="*/ 8990362 w 9922465"/>
              <a:gd name="connsiteY2286" fmla="*/ 780161 h 1934496"/>
              <a:gd name="connsiteX2287" fmla="*/ 8935170 w 9922465"/>
              <a:gd name="connsiteY2287" fmla="*/ 835352 h 1934496"/>
              <a:gd name="connsiteX2288" fmla="*/ 8879978 w 9922465"/>
              <a:gd name="connsiteY2288" fmla="*/ 780161 h 1934496"/>
              <a:gd name="connsiteX2289" fmla="*/ 8935170 w 9922465"/>
              <a:gd name="connsiteY2289" fmla="*/ 724970 h 1934496"/>
              <a:gd name="connsiteX2290" fmla="*/ 8801536 w 9922465"/>
              <a:gd name="connsiteY2290" fmla="*/ 724970 h 1934496"/>
              <a:gd name="connsiteX2291" fmla="*/ 8856728 w 9922465"/>
              <a:gd name="connsiteY2291" fmla="*/ 780161 h 1934496"/>
              <a:gd name="connsiteX2292" fmla="*/ 8801536 w 9922465"/>
              <a:gd name="connsiteY2292" fmla="*/ 835352 h 1934496"/>
              <a:gd name="connsiteX2293" fmla="*/ 8746344 w 9922465"/>
              <a:gd name="connsiteY2293" fmla="*/ 780161 h 1934496"/>
              <a:gd name="connsiteX2294" fmla="*/ 8801536 w 9922465"/>
              <a:gd name="connsiteY2294" fmla="*/ 724970 h 1934496"/>
              <a:gd name="connsiteX2295" fmla="*/ 8671243 w 9922465"/>
              <a:gd name="connsiteY2295" fmla="*/ 724970 h 1934496"/>
              <a:gd name="connsiteX2296" fmla="*/ 8726435 w 9922465"/>
              <a:gd name="connsiteY2296" fmla="*/ 780161 h 1934496"/>
              <a:gd name="connsiteX2297" fmla="*/ 8671243 w 9922465"/>
              <a:gd name="connsiteY2297" fmla="*/ 835352 h 1934496"/>
              <a:gd name="connsiteX2298" fmla="*/ 8616051 w 9922465"/>
              <a:gd name="connsiteY2298" fmla="*/ 780161 h 1934496"/>
              <a:gd name="connsiteX2299" fmla="*/ 8671243 w 9922465"/>
              <a:gd name="connsiteY2299" fmla="*/ 724970 h 1934496"/>
              <a:gd name="connsiteX2300" fmla="*/ 8537609 w 9922465"/>
              <a:gd name="connsiteY2300" fmla="*/ 724970 h 1934496"/>
              <a:gd name="connsiteX2301" fmla="*/ 8592801 w 9922465"/>
              <a:gd name="connsiteY2301" fmla="*/ 780161 h 1934496"/>
              <a:gd name="connsiteX2302" fmla="*/ 8537609 w 9922465"/>
              <a:gd name="connsiteY2302" fmla="*/ 835352 h 1934496"/>
              <a:gd name="connsiteX2303" fmla="*/ 8482417 w 9922465"/>
              <a:gd name="connsiteY2303" fmla="*/ 780161 h 1934496"/>
              <a:gd name="connsiteX2304" fmla="*/ 8537609 w 9922465"/>
              <a:gd name="connsiteY2304" fmla="*/ 724970 h 1934496"/>
              <a:gd name="connsiteX2305" fmla="*/ 8407318 w 9922465"/>
              <a:gd name="connsiteY2305" fmla="*/ 724970 h 1934496"/>
              <a:gd name="connsiteX2306" fmla="*/ 8462510 w 9922465"/>
              <a:gd name="connsiteY2306" fmla="*/ 780161 h 1934496"/>
              <a:gd name="connsiteX2307" fmla="*/ 8407318 w 9922465"/>
              <a:gd name="connsiteY2307" fmla="*/ 835352 h 1934496"/>
              <a:gd name="connsiteX2308" fmla="*/ 8352126 w 9922465"/>
              <a:gd name="connsiteY2308" fmla="*/ 780161 h 1934496"/>
              <a:gd name="connsiteX2309" fmla="*/ 8407318 w 9922465"/>
              <a:gd name="connsiteY2309" fmla="*/ 724970 h 1934496"/>
              <a:gd name="connsiteX2310" fmla="*/ 8273682 w 9922465"/>
              <a:gd name="connsiteY2310" fmla="*/ 724970 h 1934496"/>
              <a:gd name="connsiteX2311" fmla="*/ 8328874 w 9922465"/>
              <a:gd name="connsiteY2311" fmla="*/ 780161 h 1934496"/>
              <a:gd name="connsiteX2312" fmla="*/ 8273682 w 9922465"/>
              <a:gd name="connsiteY2312" fmla="*/ 835352 h 1934496"/>
              <a:gd name="connsiteX2313" fmla="*/ 8218490 w 9922465"/>
              <a:gd name="connsiteY2313" fmla="*/ 780161 h 1934496"/>
              <a:gd name="connsiteX2314" fmla="*/ 8273682 w 9922465"/>
              <a:gd name="connsiteY2314" fmla="*/ 724970 h 1934496"/>
              <a:gd name="connsiteX2315" fmla="*/ 8143386 w 9922465"/>
              <a:gd name="connsiteY2315" fmla="*/ 724970 h 1934496"/>
              <a:gd name="connsiteX2316" fmla="*/ 8198578 w 9922465"/>
              <a:gd name="connsiteY2316" fmla="*/ 780161 h 1934496"/>
              <a:gd name="connsiteX2317" fmla="*/ 8143386 w 9922465"/>
              <a:gd name="connsiteY2317" fmla="*/ 835352 h 1934496"/>
              <a:gd name="connsiteX2318" fmla="*/ 8088194 w 9922465"/>
              <a:gd name="connsiteY2318" fmla="*/ 780161 h 1934496"/>
              <a:gd name="connsiteX2319" fmla="*/ 8143386 w 9922465"/>
              <a:gd name="connsiteY2319" fmla="*/ 724970 h 1934496"/>
              <a:gd name="connsiteX2320" fmla="*/ 8009753 w 9922465"/>
              <a:gd name="connsiteY2320" fmla="*/ 724970 h 1934496"/>
              <a:gd name="connsiteX2321" fmla="*/ 8064945 w 9922465"/>
              <a:gd name="connsiteY2321" fmla="*/ 780161 h 1934496"/>
              <a:gd name="connsiteX2322" fmla="*/ 8009753 w 9922465"/>
              <a:gd name="connsiteY2322" fmla="*/ 835352 h 1934496"/>
              <a:gd name="connsiteX2323" fmla="*/ 7954561 w 9922465"/>
              <a:gd name="connsiteY2323" fmla="*/ 780161 h 1934496"/>
              <a:gd name="connsiteX2324" fmla="*/ 8009753 w 9922465"/>
              <a:gd name="connsiteY2324" fmla="*/ 724970 h 1934496"/>
              <a:gd name="connsiteX2325" fmla="*/ 7876118 w 9922465"/>
              <a:gd name="connsiteY2325" fmla="*/ 724970 h 1934496"/>
              <a:gd name="connsiteX2326" fmla="*/ 7931310 w 9922465"/>
              <a:gd name="connsiteY2326" fmla="*/ 780161 h 1934496"/>
              <a:gd name="connsiteX2327" fmla="*/ 7876118 w 9922465"/>
              <a:gd name="connsiteY2327" fmla="*/ 835352 h 1934496"/>
              <a:gd name="connsiteX2328" fmla="*/ 7820926 w 9922465"/>
              <a:gd name="connsiteY2328" fmla="*/ 780161 h 1934496"/>
              <a:gd name="connsiteX2329" fmla="*/ 7876118 w 9922465"/>
              <a:gd name="connsiteY2329" fmla="*/ 724970 h 1934496"/>
              <a:gd name="connsiteX2330" fmla="*/ 7745824 w 9922465"/>
              <a:gd name="connsiteY2330" fmla="*/ 724970 h 1934496"/>
              <a:gd name="connsiteX2331" fmla="*/ 7801016 w 9922465"/>
              <a:gd name="connsiteY2331" fmla="*/ 780161 h 1934496"/>
              <a:gd name="connsiteX2332" fmla="*/ 7745824 w 9922465"/>
              <a:gd name="connsiteY2332" fmla="*/ 835352 h 1934496"/>
              <a:gd name="connsiteX2333" fmla="*/ 7690632 w 9922465"/>
              <a:gd name="connsiteY2333" fmla="*/ 780161 h 1934496"/>
              <a:gd name="connsiteX2334" fmla="*/ 7745824 w 9922465"/>
              <a:gd name="connsiteY2334" fmla="*/ 724970 h 1934496"/>
              <a:gd name="connsiteX2335" fmla="*/ 7608850 w 9922465"/>
              <a:gd name="connsiteY2335" fmla="*/ 724970 h 1934496"/>
              <a:gd name="connsiteX2336" fmla="*/ 7664042 w 9922465"/>
              <a:gd name="connsiteY2336" fmla="*/ 780161 h 1934496"/>
              <a:gd name="connsiteX2337" fmla="*/ 7608850 w 9922465"/>
              <a:gd name="connsiteY2337" fmla="*/ 835352 h 1934496"/>
              <a:gd name="connsiteX2338" fmla="*/ 7553658 w 9922465"/>
              <a:gd name="connsiteY2338" fmla="*/ 780161 h 1934496"/>
              <a:gd name="connsiteX2339" fmla="*/ 7608850 w 9922465"/>
              <a:gd name="connsiteY2339" fmla="*/ 724970 h 1934496"/>
              <a:gd name="connsiteX2340" fmla="*/ 7481895 w 9922465"/>
              <a:gd name="connsiteY2340" fmla="*/ 724970 h 1934496"/>
              <a:gd name="connsiteX2341" fmla="*/ 7537087 w 9922465"/>
              <a:gd name="connsiteY2341" fmla="*/ 780161 h 1934496"/>
              <a:gd name="connsiteX2342" fmla="*/ 7481895 w 9922465"/>
              <a:gd name="connsiteY2342" fmla="*/ 835352 h 1934496"/>
              <a:gd name="connsiteX2343" fmla="*/ 7426703 w 9922465"/>
              <a:gd name="connsiteY2343" fmla="*/ 780161 h 1934496"/>
              <a:gd name="connsiteX2344" fmla="*/ 7481895 w 9922465"/>
              <a:gd name="connsiteY2344" fmla="*/ 724970 h 1934496"/>
              <a:gd name="connsiteX2345" fmla="*/ 7341579 w 9922465"/>
              <a:gd name="connsiteY2345" fmla="*/ 724970 h 1934496"/>
              <a:gd name="connsiteX2346" fmla="*/ 7396771 w 9922465"/>
              <a:gd name="connsiteY2346" fmla="*/ 780161 h 1934496"/>
              <a:gd name="connsiteX2347" fmla="*/ 7341579 w 9922465"/>
              <a:gd name="connsiteY2347" fmla="*/ 835352 h 1934496"/>
              <a:gd name="connsiteX2348" fmla="*/ 7286387 w 9922465"/>
              <a:gd name="connsiteY2348" fmla="*/ 780161 h 1934496"/>
              <a:gd name="connsiteX2349" fmla="*/ 7341579 w 9922465"/>
              <a:gd name="connsiteY2349" fmla="*/ 724970 h 1934496"/>
              <a:gd name="connsiteX2350" fmla="*/ 7211286 w 9922465"/>
              <a:gd name="connsiteY2350" fmla="*/ 724970 h 1934496"/>
              <a:gd name="connsiteX2351" fmla="*/ 7266478 w 9922465"/>
              <a:gd name="connsiteY2351" fmla="*/ 780161 h 1934496"/>
              <a:gd name="connsiteX2352" fmla="*/ 7211286 w 9922465"/>
              <a:gd name="connsiteY2352" fmla="*/ 835352 h 1934496"/>
              <a:gd name="connsiteX2353" fmla="*/ 7156094 w 9922465"/>
              <a:gd name="connsiteY2353" fmla="*/ 780161 h 1934496"/>
              <a:gd name="connsiteX2354" fmla="*/ 7211286 w 9922465"/>
              <a:gd name="connsiteY2354" fmla="*/ 724970 h 1934496"/>
              <a:gd name="connsiteX2355" fmla="*/ 7080994 w 9922465"/>
              <a:gd name="connsiteY2355" fmla="*/ 724970 h 1934496"/>
              <a:gd name="connsiteX2356" fmla="*/ 7136186 w 9922465"/>
              <a:gd name="connsiteY2356" fmla="*/ 780161 h 1934496"/>
              <a:gd name="connsiteX2357" fmla="*/ 7080994 w 9922465"/>
              <a:gd name="connsiteY2357" fmla="*/ 835352 h 1934496"/>
              <a:gd name="connsiteX2358" fmla="*/ 7025802 w 9922465"/>
              <a:gd name="connsiteY2358" fmla="*/ 780161 h 1934496"/>
              <a:gd name="connsiteX2359" fmla="*/ 7080994 w 9922465"/>
              <a:gd name="connsiteY2359" fmla="*/ 724970 h 1934496"/>
              <a:gd name="connsiteX2360" fmla="*/ 6947358 w 9922465"/>
              <a:gd name="connsiteY2360" fmla="*/ 724970 h 1934496"/>
              <a:gd name="connsiteX2361" fmla="*/ 7002550 w 9922465"/>
              <a:gd name="connsiteY2361" fmla="*/ 780161 h 1934496"/>
              <a:gd name="connsiteX2362" fmla="*/ 6947358 w 9922465"/>
              <a:gd name="connsiteY2362" fmla="*/ 835352 h 1934496"/>
              <a:gd name="connsiteX2363" fmla="*/ 6892166 w 9922465"/>
              <a:gd name="connsiteY2363" fmla="*/ 780161 h 1934496"/>
              <a:gd name="connsiteX2364" fmla="*/ 6947358 w 9922465"/>
              <a:gd name="connsiteY2364" fmla="*/ 724970 h 1934496"/>
              <a:gd name="connsiteX2365" fmla="*/ 6817064 w 9922465"/>
              <a:gd name="connsiteY2365" fmla="*/ 724970 h 1934496"/>
              <a:gd name="connsiteX2366" fmla="*/ 6872256 w 9922465"/>
              <a:gd name="connsiteY2366" fmla="*/ 780161 h 1934496"/>
              <a:gd name="connsiteX2367" fmla="*/ 6817064 w 9922465"/>
              <a:gd name="connsiteY2367" fmla="*/ 835352 h 1934496"/>
              <a:gd name="connsiteX2368" fmla="*/ 6761872 w 9922465"/>
              <a:gd name="connsiteY2368" fmla="*/ 780161 h 1934496"/>
              <a:gd name="connsiteX2369" fmla="*/ 6817064 w 9922465"/>
              <a:gd name="connsiteY2369" fmla="*/ 724970 h 1934496"/>
              <a:gd name="connsiteX2370" fmla="*/ 6683431 w 9922465"/>
              <a:gd name="connsiteY2370" fmla="*/ 724970 h 1934496"/>
              <a:gd name="connsiteX2371" fmla="*/ 6738623 w 9922465"/>
              <a:gd name="connsiteY2371" fmla="*/ 780161 h 1934496"/>
              <a:gd name="connsiteX2372" fmla="*/ 6683431 w 9922465"/>
              <a:gd name="connsiteY2372" fmla="*/ 835352 h 1934496"/>
              <a:gd name="connsiteX2373" fmla="*/ 6628239 w 9922465"/>
              <a:gd name="connsiteY2373" fmla="*/ 780161 h 1934496"/>
              <a:gd name="connsiteX2374" fmla="*/ 6683431 w 9922465"/>
              <a:gd name="connsiteY2374" fmla="*/ 724970 h 1934496"/>
              <a:gd name="connsiteX2375" fmla="*/ 6553137 w 9922465"/>
              <a:gd name="connsiteY2375" fmla="*/ 724970 h 1934496"/>
              <a:gd name="connsiteX2376" fmla="*/ 6608329 w 9922465"/>
              <a:gd name="connsiteY2376" fmla="*/ 780161 h 1934496"/>
              <a:gd name="connsiteX2377" fmla="*/ 6553137 w 9922465"/>
              <a:gd name="connsiteY2377" fmla="*/ 835352 h 1934496"/>
              <a:gd name="connsiteX2378" fmla="*/ 6497945 w 9922465"/>
              <a:gd name="connsiteY2378" fmla="*/ 780161 h 1934496"/>
              <a:gd name="connsiteX2379" fmla="*/ 6553137 w 9922465"/>
              <a:gd name="connsiteY2379" fmla="*/ 724970 h 1934496"/>
              <a:gd name="connsiteX2380" fmla="*/ 6419503 w 9922465"/>
              <a:gd name="connsiteY2380" fmla="*/ 724970 h 1934496"/>
              <a:gd name="connsiteX2381" fmla="*/ 6474695 w 9922465"/>
              <a:gd name="connsiteY2381" fmla="*/ 780161 h 1934496"/>
              <a:gd name="connsiteX2382" fmla="*/ 6419503 w 9922465"/>
              <a:gd name="connsiteY2382" fmla="*/ 835352 h 1934496"/>
              <a:gd name="connsiteX2383" fmla="*/ 6364311 w 9922465"/>
              <a:gd name="connsiteY2383" fmla="*/ 780161 h 1934496"/>
              <a:gd name="connsiteX2384" fmla="*/ 6419503 w 9922465"/>
              <a:gd name="connsiteY2384" fmla="*/ 724970 h 1934496"/>
              <a:gd name="connsiteX2385" fmla="*/ 6289207 w 9922465"/>
              <a:gd name="connsiteY2385" fmla="*/ 724970 h 1934496"/>
              <a:gd name="connsiteX2386" fmla="*/ 6344399 w 9922465"/>
              <a:gd name="connsiteY2386" fmla="*/ 780161 h 1934496"/>
              <a:gd name="connsiteX2387" fmla="*/ 6289207 w 9922465"/>
              <a:gd name="connsiteY2387" fmla="*/ 835352 h 1934496"/>
              <a:gd name="connsiteX2388" fmla="*/ 6234015 w 9922465"/>
              <a:gd name="connsiteY2388" fmla="*/ 780161 h 1934496"/>
              <a:gd name="connsiteX2389" fmla="*/ 6289207 w 9922465"/>
              <a:gd name="connsiteY2389" fmla="*/ 724970 h 1934496"/>
              <a:gd name="connsiteX2390" fmla="*/ 6155573 w 9922465"/>
              <a:gd name="connsiteY2390" fmla="*/ 724970 h 1934496"/>
              <a:gd name="connsiteX2391" fmla="*/ 6210765 w 9922465"/>
              <a:gd name="connsiteY2391" fmla="*/ 780161 h 1934496"/>
              <a:gd name="connsiteX2392" fmla="*/ 6155573 w 9922465"/>
              <a:gd name="connsiteY2392" fmla="*/ 835352 h 1934496"/>
              <a:gd name="connsiteX2393" fmla="*/ 6100381 w 9922465"/>
              <a:gd name="connsiteY2393" fmla="*/ 780161 h 1934496"/>
              <a:gd name="connsiteX2394" fmla="*/ 6155573 w 9922465"/>
              <a:gd name="connsiteY2394" fmla="*/ 724970 h 1934496"/>
              <a:gd name="connsiteX2395" fmla="*/ 5621035 w 9922465"/>
              <a:gd name="connsiteY2395" fmla="*/ 724970 h 1934496"/>
              <a:gd name="connsiteX2396" fmla="*/ 5676227 w 9922465"/>
              <a:gd name="connsiteY2396" fmla="*/ 780161 h 1934496"/>
              <a:gd name="connsiteX2397" fmla="*/ 5621035 w 9922465"/>
              <a:gd name="connsiteY2397" fmla="*/ 835352 h 1934496"/>
              <a:gd name="connsiteX2398" fmla="*/ 5565843 w 9922465"/>
              <a:gd name="connsiteY2398" fmla="*/ 780161 h 1934496"/>
              <a:gd name="connsiteX2399" fmla="*/ 5621035 w 9922465"/>
              <a:gd name="connsiteY2399" fmla="*/ 724970 h 1934496"/>
              <a:gd name="connsiteX2400" fmla="*/ 5487399 w 9922465"/>
              <a:gd name="connsiteY2400" fmla="*/ 724970 h 1934496"/>
              <a:gd name="connsiteX2401" fmla="*/ 5542591 w 9922465"/>
              <a:gd name="connsiteY2401" fmla="*/ 780161 h 1934496"/>
              <a:gd name="connsiteX2402" fmla="*/ 5487399 w 9922465"/>
              <a:gd name="connsiteY2402" fmla="*/ 835352 h 1934496"/>
              <a:gd name="connsiteX2403" fmla="*/ 5432207 w 9922465"/>
              <a:gd name="connsiteY2403" fmla="*/ 780161 h 1934496"/>
              <a:gd name="connsiteX2404" fmla="*/ 5487399 w 9922465"/>
              <a:gd name="connsiteY2404" fmla="*/ 724970 h 1934496"/>
              <a:gd name="connsiteX2405" fmla="*/ 5357106 w 9922465"/>
              <a:gd name="connsiteY2405" fmla="*/ 724970 h 1934496"/>
              <a:gd name="connsiteX2406" fmla="*/ 5412298 w 9922465"/>
              <a:gd name="connsiteY2406" fmla="*/ 780161 h 1934496"/>
              <a:gd name="connsiteX2407" fmla="*/ 5357106 w 9922465"/>
              <a:gd name="connsiteY2407" fmla="*/ 835352 h 1934496"/>
              <a:gd name="connsiteX2408" fmla="*/ 5301914 w 9922465"/>
              <a:gd name="connsiteY2408" fmla="*/ 780161 h 1934496"/>
              <a:gd name="connsiteX2409" fmla="*/ 5357106 w 9922465"/>
              <a:gd name="connsiteY2409" fmla="*/ 724970 h 1934496"/>
              <a:gd name="connsiteX2410" fmla="*/ 5223473 w 9922465"/>
              <a:gd name="connsiteY2410" fmla="*/ 724970 h 1934496"/>
              <a:gd name="connsiteX2411" fmla="*/ 5278665 w 9922465"/>
              <a:gd name="connsiteY2411" fmla="*/ 780161 h 1934496"/>
              <a:gd name="connsiteX2412" fmla="*/ 5223473 w 9922465"/>
              <a:gd name="connsiteY2412" fmla="*/ 835352 h 1934496"/>
              <a:gd name="connsiteX2413" fmla="*/ 5168281 w 9922465"/>
              <a:gd name="connsiteY2413" fmla="*/ 780161 h 1934496"/>
              <a:gd name="connsiteX2414" fmla="*/ 5223473 w 9922465"/>
              <a:gd name="connsiteY2414" fmla="*/ 724970 h 1934496"/>
              <a:gd name="connsiteX2415" fmla="*/ 5093178 w 9922465"/>
              <a:gd name="connsiteY2415" fmla="*/ 724970 h 1934496"/>
              <a:gd name="connsiteX2416" fmla="*/ 5148370 w 9922465"/>
              <a:gd name="connsiteY2416" fmla="*/ 780161 h 1934496"/>
              <a:gd name="connsiteX2417" fmla="*/ 5093178 w 9922465"/>
              <a:gd name="connsiteY2417" fmla="*/ 835352 h 1934496"/>
              <a:gd name="connsiteX2418" fmla="*/ 5037986 w 9922465"/>
              <a:gd name="connsiteY2418" fmla="*/ 780161 h 1934496"/>
              <a:gd name="connsiteX2419" fmla="*/ 5093178 w 9922465"/>
              <a:gd name="connsiteY2419" fmla="*/ 724970 h 1934496"/>
              <a:gd name="connsiteX2420" fmla="*/ 3897148 w 9922465"/>
              <a:gd name="connsiteY2420" fmla="*/ 724970 h 1934496"/>
              <a:gd name="connsiteX2421" fmla="*/ 3952340 w 9922465"/>
              <a:gd name="connsiteY2421" fmla="*/ 780161 h 1934496"/>
              <a:gd name="connsiteX2422" fmla="*/ 3897148 w 9922465"/>
              <a:gd name="connsiteY2422" fmla="*/ 835352 h 1934496"/>
              <a:gd name="connsiteX2423" fmla="*/ 3841956 w 9922465"/>
              <a:gd name="connsiteY2423" fmla="*/ 780161 h 1934496"/>
              <a:gd name="connsiteX2424" fmla="*/ 3897148 w 9922465"/>
              <a:gd name="connsiteY2424" fmla="*/ 724970 h 1934496"/>
              <a:gd name="connsiteX2425" fmla="*/ 3763514 w 9922465"/>
              <a:gd name="connsiteY2425" fmla="*/ 724970 h 1934496"/>
              <a:gd name="connsiteX2426" fmla="*/ 3818706 w 9922465"/>
              <a:gd name="connsiteY2426" fmla="*/ 780161 h 1934496"/>
              <a:gd name="connsiteX2427" fmla="*/ 3763514 w 9922465"/>
              <a:gd name="connsiteY2427" fmla="*/ 835352 h 1934496"/>
              <a:gd name="connsiteX2428" fmla="*/ 3708322 w 9922465"/>
              <a:gd name="connsiteY2428" fmla="*/ 780161 h 1934496"/>
              <a:gd name="connsiteX2429" fmla="*/ 3763514 w 9922465"/>
              <a:gd name="connsiteY2429" fmla="*/ 724970 h 1934496"/>
              <a:gd name="connsiteX2430" fmla="*/ 3633221 w 9922465"/>
              <a:gd name="connsiteY2430" fmla="*/ 724970 h 1934496"/>
              <a:gd name="connsiteX2431" fmla="*/ 3688413 w 9922465"/>
              <a:gd name="connsiteY2431" fmla="*/ 780161 h 1934496"/>
              <a:gd name="connsiteX2432" fmla="*/ 3633221 w 9922465"/>
              <a:gd name="connsiteY2432" fmla="*/ 835352 h 1934496"/>
              <a:gd name="connsiteX2433" fmla="*/ 3578029 w 9922465"/>
              <a:gd name="connsiteY2433" fmla="*/ 780161 h 1934496"/>
              <a:gd name="connsiteX2434" fmla="*/ 3633221 w 9922465"/>
              <a:gd name="connsiteY2434" fmla="*/ 724970 h 1934496"/>
              <a:gd name="connsiteX2435" fmla="*/ 3499586 w 9922465"/>
              <a:gd name="connsiteY2435" fmla="*/ 724970 h 1934496"/>
              <a:gd name="connsiteX2436" fmla="*/ 3554778 w 9922465"/>
              <a:gd name="connsiteY2436" fmla="*/ 780161 h 1934496"/>
              <a:gd name="connsiteX2437" fmla="*/ 3499586 w 9922465"/>
              <a:gd name="connsiteY2437" fmla="*/ 835352 h 1934496"/>
              <a:gd name="connsiteX2438" fmla="*/ 3444394 w 9922465"/>
              <a:gd name="connsiteY2438" fmla="*/ 780161 h 1934496"/>
              <a:gd name="connsiteX2439" fmla="*/ 3499586 w 9922465"/>
              <a:gd name="connsiteY2439" fmla="*/ 724970 h 1934496"/>
              <a:gd name="connsiteX2440" fmla="*/ 3369292 w 9922465"/>
              <a:gd name="connsiteY2440" fmla="*/ 724970 h 1934496"/>
              <a:gd name="connsiteX2441" fmla="*/ 3424484 w 9922465"/>
              <a:gd name="connsiteY2441" fmla="*/ 780161 h 1934496"/>
              <a:gd name="connsiteX2442" fmla="*/ 3369292 w 9922465"/>
              <a:gd name="connsiteY2442" fmla="*/ 835352 h 1934496"/>
              <a:gd name="connsiteX2443" fmla="*/ 3314100 w 9922465"/>
              <a:gd name="connsiteY2443" fmla="*/ 780161 h 1934496"/>
              <a:gd name="connsiteX2444" fmla="*/ 3369292 w 9922465"/>
              <a:gd name="connsiteY2444" fmla="*/ 724970 h 1934496"/>
              <a:gd name="connsiteX2445" fmla="*/ 2834856 w 9922465"/>
              <a:gd name="connsiteY2445" fmla="*/ 724970 h 1934496"/>
              <a:gd name="connsiteX2446" fmla="*/ 2890049 w 9922465"/>
              <a:gd name="connsiteY2446" fmla="*/ 780161 h 1934496"/>
              <a:gd name="connsiteX2447" fmla="*/ 2834856 w 9922465"/>
              <a:gd name="connsiteY2447" fmla="*/ 835352 h 1934496"/>
              <a:gd name="connsiteX2448" fmla="*/ 2779665 w 9922465"/>
              <a:gd name="connsiteY2448" fmla="*/ 780161 h 1934496"/>
              <a:gd name="connsiteX2449" fmla="*/ 2834856 w 9922465"/>
              <a:gd name="connsiteY2449" fmla="*/ 724970 h 1934496"/>
              <a:gd name="connsiteX2450" fmla="*/ 2707901 w 9922465"/>
              <a:gd name="connsiteY2450" fmla="*/ 724970 h 1934496"/>
              <a:gd name="connsiteX2451" fmla="*/ 2763094 w 9922465"/>
              <a:gd name="connsiteY2451" fmla="*/ 780161 h 1934496"/>
              <a:gd name="connsiteX2452" fmla="*/ 2707901 w 9922465"/>
              <a:gd name="connsiteY2452" fmla="*/ 835352 h 1934496"/>
              <a:gd name="connsiteX2453" fmla="*/ 2652711 w 9922465"/>
              <a:gd name="connsiteY2453" fmla="*/ 780161 h 1934496"/>
              <a:gd name="connsiteX2454" fmla="*/ 2707901 w 9922465"/>
              <a:gd name="connsiteY2454" fmla="*/ 724970 h 1934496"/>
              <a:gd name="connsiteX2455" fmla="*/ 2570929 w 9922465"/>
              <a:gd name="connsiteY2455" fmla="*/ 724970 h 1934496"/>
              <a:gd name="connsiteX2456" fmla="*/ 2626122 w 9922465"/>
              <a:gd name="connsiteY2456" fmla="*/ 780161 h 1934496"/>
              <a:gd name="connsiteX2457" fmla="*/ 2570929 w 9922465"/>
              <a:gd name="connsiteY2457" fmla="*/ 835352 h 1934496"/>
              <a:gd name="connsiteX2458" fmla="*/ 2515735 w 9922465"/>
              <a:gd name="connsiteY2458" fmla="*/ 780161 h 1934496"/>
              <a:gd name="connsiteX2459" fmla="*/ 2570929 w 9922465"/>
              <a:gd name="connsiteY2459" fmla="*/ 724970 h 1934496"/>
              <a:gd name="connsiteX2460" fmla="*/ 2437294 w 9922465"/>
              <a:gd name="connsiteY2460" fmla="*/ 724970 h 1934496"/>
              <a:gd name="connsiteX2461" fmla="*/ 2492487 w 9922465"/>
              <a:gd name="connsiteY2461" fmla="*/ 780161 h 1934496"/>
              <a:gd name="connsiteX2462" fmla="*/ 2437294 w 9922465"/>
              <a:gd name="connsiteY2462" fmla="*/ 835352 h 1934496"/>
              <a:gd name="connsiteX2463" fmla="*/ 2382104 w 9922465"/>
              <a:gd name="connsiteY2463" fmla="*/ 780161 h 1934496"/>
              <a:gd name="connsiteX2464" fmla="*/ 2437294 w 9922465"/>
              <a:gd name="connsiteY2464" fmla="*/ 724970 h 1934496"/>
              <a:gd name="connsiteX2465" fmla="*/ 2303662 w 9922465"/>
              <a:gd name="connsiteY2465" fmla="*/ 724970 h 1934496"/>
              <a:gd name="connsiteX2466" fmla="*/ 2358853 w 9922465"/>
              <a:gd name="connsiteY2466" fmla="*/ 780161 h 1934496"/>
              <a:gd name="connsiteX2467" fmla="*/ 2303662 w 9922465"/>
              <a:gd name="connsiteY2467" fmla="*/ 835352 h 1934496"/>
              <a:gd name="connsiteX2468" fmla="*/ 2248471 w 9922465"/>
              <a:gd name="connsiteY2468" fmla="*/ 780161 h 1934496"/>
              <a:gd name="connsiteX2469" fmla="*/ 2303662 w 9922465"/>
              <a:gd name="connsiteY2469" fmla="*/ 724970 h 1934496"/>
              <a:gd name="connsiteX2470" fmla="*/ 2173371 w 9922465"/>
              <a:gd name="connsiteY2470" fmla="*/ 724970 h 1934496"/>
              <a:gd name="connsiteX2471" fmla="*/ 2228562 w 9922465"/>
              <a:gd name="connsiteY2471" fmla="*/ 780161 h 1934496"/>
              <a:gd name="connsiteX2472" fmla="*/ 2173371 w 9922465"/>
              <a:gd name="connsiteY2472" fmla="*/ 835352 h 1934496"/>
              <a:gd name="connsiteX2473" fmla="*/ 2118177 w 9922465"/>
              <a:gd name="connsiteY2473" fmla="*/ 780161 h 1934496"/>
              <a:gd name="connsiteX2474" fmla="*/ 2173371 w 9922465"/>
              <a:gd name="connsiteY2474" fmla="*/ 724970 h 1934496"/>
              <a:gd name="connsiteX2475" fmla="*/ 2039733 w 9922465"/>
              <a:gd name="connsiteY2475" fmla="*/ 724970 h 1934496"/>
              <a:gd name="connsiteX2476" fmla="*/ 2094927 w 9922465"/>
              <a:gd name="connsiteY2476" fmla="*/ 780161 h 1934496"/>
              <a:gd name="connsiteX2477" fmla="*/ 2039733 w 9922465"/>
              <a:gd name="connsiteY2477" fmla="*/ 835352 h 1934496"/>
              <a:gd name="connsiteX2478" fmla="*/ 1984539 w 9922465"/>
              <a:gd name="connsiteY2478" fmla="*/ 780161 h 1934496"/>
              <a:gd name="connsiteX2479" fmla="*/ 2039733 w 9922465"/>
              <a:gd name="connsiteY2479" fmla="*/ 724970 h 1934496"/>
              <a:gd name="connsiteX2480" fmla="*/ 1909436 w 9922465"/>
              <a:gd name="connsiteY2480" fmla="*/ 724970 h 1934496"/>
              <a:gd name="connsiteX2481" fmla="*/ 1964630 w 9922465"/>
              <a:gd name="connsiteY2481" fmla="*/ 780161 h 1934496"/>
              <a:gd name="connsiteX2482" fmla="*/ 1909436 w 9922465"/>
              <a:gd name="connsiteY2482" fmla="*/ 835352 h 1934496"/>
              <a:gd name="connsiteX2483" fmla="*/ 1854243 w 9922465"/>
              <a:gd name="connsiteY2483" fmla="*/ 780161 h 1934496"/>
              <a:gd name="connsiteX2484" fmla="*/ 1909436 w 9922465"/>
              <a:gd name="connsiteY2484" fmla="*/ 724970 h 1934496"/>
              <a:gd name="connsiteX2485" fmla="*/ 1779142 w 9922465"/>
              <a:gd name="connsiteY2485" fmla="*/ 724970 h 1934496"/>
              <a:gd name="connsiteX2486" fmla="*/ 1834335 w 9922465"/>
              <a:gd name="connsiteY2486" fmla="*/ 780161 h 1934496"/>
              <a:gd name="connsiteX2487" fmla="*/ 1779142 w 9922465"/>
              <a:gd name="connsiteY2487" fmla="*/ 835352 h 1934496"/>
              <a:gd name="connsiteX2488" fmla="*/ 1723947 w 9922465"/>
              <a:gd name="connsiteY2488" fmla="*/ 780161 h 1934496"/>
              <a:gd name="connsiteX2489" fmla="*/ 1779142 w 9922465"/>
              <a:gd name="connsiteY2489" fmla="*/ 724970 h 1934496"/>
              <a:gd name="connsiteX2490" fmla="*/ 1645501 w 9922465"/>
              <a:gd name="connsiteY2490" fmla="*/ 724970 h 1934496"/>
              <a:gd name="connsiteX2491" fmla="*/ 1700699 w 9922465"/>
              <a:gd name="connsiteY2491" fmla="*/ 780161 h 1934496"/>
              <a:gd name="connsiteX2492" fmla="*/ 1645501 w 9922465"/>
              <a:gd name="connsiteY2492" fmla="*/ 835352 h 1934496"/>
              <a:gd name="connsiteX2493" fmla="*/ 1590310 w 9922465"/>
              <a:gd name="connsiteY2493" fmla="*/ 780161 h 1934496"/>
              <a:gd name="connsiteX2494" fmla="*/ 1645501 w 9922465"/>
              <a:gd name="connsiteY2494" fmla="*/ 724970 h 1934496"/>
              <a:gd name="connsiteX2495" fmla="*/ 1515213 w 9922465"/>
              <a:gd name="connsiteY2495" fmla="*/ 724970 h 1934496"/>
              <a:gd name="connsiteX2496" fmla="*/ 1570399 w 9922465"/>
              <a:gd name="connsiteY2496" fmla="*/ 780161 h 1934496"/>
              <a:gd name="connsiteX2497" fmla="*/ 1515213 w 9922465"/>
              <a:gd name="connsiteY2497" fmla="*/ 835352 h 1934496"/>
              <a:gd name="connsiteX2498" fmla="*/ 1460016 w 9922465"/>
              <a:gd name="connsiteY2498" fmla="*/ 780161 h 1934496"/>
              <a:gd name="connsiteX2499" fmla="*/ 1515213 w 9922465"/>
              <a:gd name="connsiteY2499" fmla="*/ 724970 h 1934496"/>
              <a:gd name="connsiteX2500" fmla="*/ 1381573 w 9922465"/>
              <a:gd name="connsiteY2500" fmla="*/ 724970 h 1934496"/>
              <a:gd name="connsiteX2501" fmla="*/ 1436767 w 9922465"/>
              <a:gd name="connsiteY2501" fmla="*/ 780161 h 1934496"/>
              <a:gd name="connsiteX2502" fmla="*/ 1381573 w 9922465"/>
              <a:gd name="connsiteY2502" fmla="*/ 835352 h 1934496"/>
              <a:gd name="connsiteX2503" fmla="*/ 1326381 w 9922465"/>
              <a:gd name="connsiteY2503" fmla="*/ 780161 h 1934496"/>
              <a:gd name="connsiteX2504" fmla="*/ 1381573 w 9922465"/>
              <a:gd name="connsiteY2504" fmla="*/ 724970 h 1934496"/>
              <a:gd name="connsiteX2505" fmla="*/ 1251282 w 9922465"/>
              <a:gd name="connsiteY2505" fmla="*/ 724970 h 1934496"/>
              <a:gd name="connsiteX2506" fmla="*/ 1306475 w 9922465"/>
              <a:gd name="connsiteY2506" fmla="*/ 780161 h 1934496"/>
              <a:gd name="connsiteX2507" fmla="*/ 1251282 w 9922465"/>
              <a:gd name="connsiteY2507" fmla="*/ 835352 h 1934496"/>
              <a:gd name="connsiteX2508" fmla="*/ 1196089 w 9922465"/>
              <a:gd name="connsiteY2508" fmla="*/ 780161 h 1934496"/>
              <a:gd name="connsiteX2509" fmla="*/ 1251282 w 9922465"/>
              <a:gd name="connsiteY2509" fmla="*/ 724970 h 1934496"/>
              <a:gd name="connsiteX2510" fmla="*/ 1117642 w 9922465"/>
              <a:gd name="connsiteY2510" fmla="*/ 724970 h 1934496"/>
              <a:gd name="connsiteX2511" fmla="*/ 1172836 w 9922465"/>
              <a:gd name="connsiteY2511" fmla="*/ 780161 h 1934496"/>
              <a:gd name="connsiteX2512" fmla="*/ 1117642 w 9922465"/>
              <a:gd name="connsiteY2512" fmla="*/ 835352 h 1934496"/>
              <a:gd name="connsiteX2513" fmla="*/ 1062448 w 9922465"/>
              <a:gd name="connsiteY2513" fmla="*/ 780161 h 1934496"/>
              <a:gd name="connsiteX2514" fmla="*/ 1117642 w 9922465"/>
              <a:gd name="connsiteY2514" fmla="*/ 724970 h 1934496"/>
              <a:gd name="connsiteX2515" fmla="*/ 980664 w 9922465"/>
              <a:gd name="connsiteY2515" fmla="*/ 724970 h 1934496"/>
              <a:gd name="connsiteX2516" fmla="*/ 1035857 w 9922465"/>
              <a:gd name="connsiteY2516" fmla="*/ 780161 h 1934496"/>
              <a:gd name="connsiteX2517" fmla="*/ 980664 w 9922465"/>
              <a:gd name="connsiteY2517" fmla="*/ 835352 h 1934496"/>
              <a:gd name="connsiteX2518" fmla="*/ 925471 w 9922465"/>
              <a:gd name="connsiteY2518" fmla="*/ 780161 h 1934496"/>
              <a:gd name="connsiteX2519" fmla="*/ 980664 w 9922465"/>
              <a:gd name="connsiteY2519" fmla="*/ 724970 h 1934496"/>
              <a:gd name="connsiteX2520" fmla="*/ 847022 w 9922465"/>
              <a:gd name="connsiteY2520" fmla="*/ 724970 h 1934496"/>
              <a:gd name="connsiteX2521" fmla="*/ 902217 w 9922465"/>
              <a:gd name="connsiteY2521" fmla="*/ 780161 h 1934496"/>
              <a:gd name="connsiteX2522" fmla="*/ 847022 w 9922465"/>
              <a:gd name="connsiteY2522" fmla="*/ 835352 h 1934496"/>
              <a:gd name="connsiteX2523" fmla="*/ 791823 w 9922465"/>
              <a:gd name="connsiteY2523" fmla="*/ 780161 h 1934496"/>
              <a:gd name="connsiteX2524" fmla="*/ 847022 w 9922465"/>
              <a:gd name="connsiteY2524" fmla="*/ 724970 h 1934496"/>
              <a:gd name="connsiteX2525" fmla="*/ 716722 w 9922465"/>
              <a:gd name="connsiteY2525" fmla="*/ 724970 h 1934496"/>
              <a:gd name="connsiteX2526" fmla="*/ 771916 w 9922465"/>
              <a:gd name="connsiteY2526" fmla="*/ 780161 h 1934496"/>
              <a:gd name="connsiteX2527" fmla="*/ 716722 w 9922465"/>
              <a:gd name="connsiteY2527" fmla="*/ 835352 h 1934496"/>
              <a:gd name="connsiteX2528" fmla="*/ 661530 w 9922465"/>
              <a:gd name="connsiteY2528" fmla="*/ 780161 h 1934496"/>
              <a:gd name="connsiteX2529" fmla="*/ 716722 w 9922465"/>
              <a:gd name="connsiteY2529" fmla="*/ 724970 h 1934496"/>
              <a:gd name="connsiteX2530" fmla="*/ 583085 w 9922465"/>
              <a:gd name="connsiteY2530" fmla="*/ 724970 h 1934496"/>
              <a:gd name="connsiteX2531" fmla="*/ 638278 w 9922465"/>
              <a:gd name="connsiteY2531" fmla="*/ 780161 h 1934496"/>
              <a:gd name="connsiteX2532" fmla="*/ 583085 w 9922465"/>
              <a:gd name="connsiteY2532" fmla="*/ 835352 h 1934496"/>
              <a:gd name="connsiteX2533" fmla="*/ 527891 w 9922465"/>
              <a:gd name="connsiteY2533" fmla="*/ 780161 h 1934496"/>
              <a:gd name="connsiteX2534" fmla="*/ 583085 w 9922465"/>
              <a:gd name="connsiteY2534" fmla="*/ 724970 h 1934496"/>
              <a:gd name="connsiteX2535" fmla="*/ 449437 w 9922465"/>
              <a:gd name="connsiteY2535" fmla="*/ 724970 h 1934496"/>
              <a:gd name="connsiteX2536" fmla="*/ 504629 w 9922465"/>
              <a:gd name="connsiteY2536" fmla="*/ 780161 h 1934496"/>
              <a:gd name="connsiteX2537" fmla="*/ 449437 w 9922465"/>
              <a:gd name="connsiteY2537" fmla="*/ 835352 h 1934496"/>
              <a:gd name="connsiteX2538" fmla="*/ 394244 w 9922465"/>
              <a:gd name="connsiteY2538" fmla="*/ 780161 h 1934496"/>
              <a:gd name="connsiteX2539" fmla="*/ 449437 w 9922465"/>
              <a:gd name="connsiteY2539" fmla="*/ 724970 h 1934496"/>
              <a:gd name="connsiteX2540" fmla="*/ 319140 w 9922465"/>
              <a:gd name="connsiteY2540" fmla="*/ 724970 h 1934496"/>
              <a:gd name="connsiteX2541" fmla="*/ 374334 w 9922465"/>
              <a:gd name="connsiteY2541" fmla="*/ 780161 h 1934496"/>
              <a:gd name="connsiteX2542" fmla="*/ 319140 w 9922465"/>
              <a:gd name="connsiteY2542" fmla="*/ 835352 h 1934496"/>
              <a:gd name="connsiteX2543" fmla="*/ 263948 w 9922465"/>
              <a:gd name="connsiteY2543" fmla="*/ 780161 h 1934496"/>
              <a:gd name="connsiteX2544" fmla="*/ 319140 w 9922465"/>
              <a:gd name="connsiteY2544" fmla="*/ 724970 h 1934496"/>
              <a:gd name="connsiteX2545" fmla="*/ 185509 w 9922465"/>
              <a:gd name="connsiteY2545" fmla="*/ 724970 h 1934496"/>
              <a:gd name="connsiteX2546" fmla="*/ 240701 w 9922465"/>
              <a:gd name="connsiteY2546" fmla="*/ 780161 h 1934496"/>
              <a:gd name="connsiteX2547" fmla="*/ 185509 w 9922465"/>
              <a:gd name="connsiteY2547" fmla="*/ 835352 h 1934496"/>
              <a:gd name="connsiteX2548" fmla="*/ 130319 w 9922465"/>
              <a:gd name="connsiteY2548" fmla="*/ 780161 h 1934496"/>
              <a:gd name="connsiteX2549" fmla="*/ 185509 w 9922465"/>
              <a:gd name="connsiteY2549" fmla="*/ 724970 h 1934496"/>
              <a:gd name="connsiteX2550" fmla="*/ 8801538 w 9922465"/>
              <a:gd name="connsiteY2550" fmla="*/ 608039 h 1934496"/>
              <a:gd name="connsiteX2551" fmla="*/ 8856730 w 9922465"/>
              <a:gd name="connsiteY2551" fmla="*/ 663230 h 1934496"/>
              <a:gd name="connsiteX2552" fmla="*/ 8801538 w 9922465"/>
              <a:gd name="connsiteY2552" fmla="*/ 718421 h 1934496"/>
              <a:gd name="connsiteX2553" fmla="*/ 8746346 w 9922465"/>
              <a:gd name="connsiteY2553" fmla="*/ 663230 h 1934496"/>
              <a:gd name="connsiteX2554" fmla="*/ 8801538 w 9922465"/>
              <a:gd name="connsiteY2554" fmla="*/ 608039 h 1934496"/>
              <a:gd name="connsiteX2555" fmla="*/ 8671244 w 9922465"/>
              <a:gd name="connsiteY2555" fmla="*/ 608039 h 1934496"/>
              <a:gd name="connsiteX2556" fmla="*/ 8726436 w 9922465"/>
              <a:gd name="connsiteY2556" fmla="*/ 663230 h 1934496"/>
              <a:gd name="connsiteX2557" fmla="*/ 8671244 w 9922465"/>
              <a:gd name="connsiteY2557" fmla="*/ 718421 h 1934496"/>
              <a:gd name="connsiteX2558" fmla="*/ 8616052 w 9922465"/>
              <a:gd name="connsiteY2558" fmla="*/ 663230 h 1934496"/>
              <a:gd name="connsiteX2559" fmla="*/ 8671244 w 9922465"/>
              <a:gd name="connsiteY2559" fmla="*/ 608039 h 1934496"/>
              <a:gd name="connsiteX2560" fmla="*/ 8537609 w 9922465"/>
              <a:gd name="connsiteY2560" fmla="*/ 608039 h 1934496"/>
              <a:gd name="connsiteX2561" fmla="*/ 8592801 w 9922465"/>
              <a:gd name="connsiteY2561" fmla="*/ 663230 h 1934496"/>
              <a:gd name="connsiteX2562" fmla="*/ 8537609 w 9922465"/>
              <a:gd name="connsiteY2562" fmla="*/ 718421 h 1934496"/>
              <a:gd name="connsiteX2563" fmla="*/ 8482417 w 9922465"/>
              <a:gd name="connsiteY2563" fmla="*/ 663230 h 1934496"/>
              <a:gd name="connsiteX2564" fmla="*/ 8537609 w 9922465"/>
              <a:gd name="connsiteY2564" fmla="*/ 608039 h 1934496"/>
              <a:gd name="connsiteX2565" fmla="*/ 8407318 w 9922465"/>
              <a:gd name="connsiteY2565" fmla="*/ 608039 h 1934496"/>
              <a:gd name="connsiteX2566" fmla="*/ 8462510 w 9922465"/>
              <a:gd name="connsiteY2566" fmla="*/ 663230 h 1934496"/>
              <a:gd name="connsiteX2567" fmla="*/ 8407318 w 9922465"/>
              <a:gd name="connsiteY2567" fmla="*/ 718421 h 1934496"/>
              <a:gd name="connsiteX2568" fmla="*/ 8352126 w 9922465"/>
              <a:gd name="connsiteY2568" fmla="*/ 663230 h 1934496"/>
              <a:gd name="connsiteX2569" fmla="*/ 8407318 w 9922465"/>
              <a:gd name="connsiteY2569" fmla="*/ 608039 h 1934496"/>
              <a:gd name="connsiteX2570" fmla="*/ 8273682 w 9922465"/>
              <a:gd name="connsiteY2570" fmla="*/ 608039 h 1934496"/>
              <a:gd name="connsiteX2571" fmla="*/ 8328874 w 9922465"/>
              <a:gd name="connsiteY2571" fmla="*/ 663230 h 1934496"/>
              <a:gd name="connsiteX2572" fmla="*/ 8273682 w 9922465"/>
              <a:gd name="connsiteY2572" fmla="*/ 718421 h 1934496"/>
              <a:gd name="connsiteX2573" fmla="*/ 8218490 w 9922465"/>
              <a:gd name="connsiteY2573" fmla="*/ 663230 h 1934496"/>
              <a:gd name="connsiteX2574" fmla="*/ 8273682 w 9922465"/>
              <a:gd name="connsiteY2574" fmla="*/ 608039 h 1934496"/>
              <a:gd name="connsiteX2575" fmla="*/ 8143386 w 9922465"/>
              <a:gd name="connsiteY2575" fmla="*/ 608039 h 1934496"/>
              <a:gd name="connsiteX2576" fmla="*/ 8198578 w 9922465"/>
              <a:gd name="connsiteY2576" fmla="*/ 663230 h 1934496"/>
              <a:gd name="connsiteX2577" fmla="*/ 8143386 w 9922465"/>
              <a:gd name="connsiteY2577" fmla="*/ 718421 h 1934496"/>
              <a:gd name="connsiteX2578" fmla="*/ 8088194 w 9922465"/>
              <a:gd name="connsiteY2578" fmla="*/ 663230 h 1934496"/>
              <a:gd name="connsiteX2579" fmla="*/ 8143386 w 9922465"/>
              <a:gd name="connsiteY2579" fmla="*/ 608039 h 1934496"/>
              <a:gd name="connsiteX2580" fmla="*/ 8009753 w 9922465"/>
              <a:gd name="connsiteY2580" fmla="*/ 608039 h 1934496"/>
              <a:gd name="connsiteX2581" fmla="*/ 8064945 w 9922465"/>
              <a:gd name="connsiteY2581" fmla="*/ 663230 h 1934496"/>
              <a:gd name="connsiteX2582" fmla="*/ 8009753 w 9922465"/>
              <a:gd name="connsiteY2582" fmla="*/ 718421 h 1934496"/>
              <a:gd name="connsiteX2583" fmla="*/ 7954561 w 9922465"/>
              <a:gd name="connsiteY2583" fmla="*/ 663230 h 1934496"/>
              <a:gd name="connsiteX2584" fmla="*/ 8009753 w 9922465"/>
              <a:gd name="connsiteY2584" fmla="*/ 608039 h 1934496"/>
              <a:gd name="connsiteX2585" fmla="*/ 7876118 w 9922465"/>
              <a:gd name="connsiteY2585" fmla="*/ 608039 h 1934496"/>
              <a:gd name="connsiteX2586" fmla="*/ 7931310 w 9922465"/>
              <a:gd name="connsiteY2586" fmla="*/ 663230 h 1934496"/>
              <a:gd name="connsiteX2587" fmla="*/ 7876118 w 9922465"/>
              <a:gd name="connsiteY2587" fmla="*/ 718421 h 1934496"/>
              <a:gd name="connsiteX2588" fmla="*/ 7820926 w 9922465"/>
              <a:gd name="connsiteY2588" fmla="*/ 663230 h 1934496"/>
              <a:gd name="connsiteX2589" fmla="*/ 7876118 w 9922465"/>
              <a:gd name="connsiteY2589" fmla="*/ 608039 h 1934496"/>
              <a:gd name="connsiteX2590" fmla="*/ 7745824 w 9922465"/>
              <a:gd name="connsiteY2590" fmla="*/ 608039 h 1934496"/>
              <a:gd name="connsiteX2591" fmla="*/ 7801016 w 9922465"/>
              <a:gd name="connsiteY2591" fmla="*/ 663230 h 1934496"/>
              <a:gd name="connsiteX2592" fmla="*/ 7745824 w 9922465"/>
              <a:gd name="connsiteY2592" fmla="*/ 718421 h 1934496"/>
              <a:gd name="connsiteX2593" fmla="*/ 7690632 w 9922465"/>
              <a:gd name="connsiteY2593" fmla="*/ 663230 h 1934496"/>
              <a:gd name="connsiteX2594" fmla="*/ 7745824 w 9922465"/>
              <a:gd name="connsiteY2594" fmla="*/ 608039 h 1934496"/>
              <a:gd name="connsiteX2595" fmla="*/ 7608850 w 9922465"/>
              <a:gd name="connsiteY2595" fmla="*/ 608039 h 1934496"/>
              <a:gd name="connsiteX2596" fmla="*/ 7664042 w 9922465"/>
              <a:gd name="connsiteY2596" fmla="*/ 663230 h 1934496"/>
              <a:gd name="connsiteX2597" fmla="*/ 7608850 w 9922465"/>
              <a:gd name="connsiteY2597" fmla="*/ 718421 h 1934496"/>
              <a:gd name="connsiteX2598" fmla="*/ 7553658 w 9922465"/>
              <a:gd name="connsiteY2598" fmla="*/ 663230 h 1934496"/>
              <a:gd name="connsiteX2599" fmla="*/ 7608850 w 9922465"/>
              <a:gd name="connsiteY2599" fmla="*/ 608039 h 1934496"/>
              <a:gd name="connsiteX2600" fmla="*/ 7481895 w 9922465"/>
              <a:gd name="connsiteY2600" fmla="*/ 608039 h 1934496"/>
              <a:gd name="connsiteX2601" fmla="*/ 7537087 w 9922465"/>
              <a:gd name="connsiteY2601" fmla="*/ 663230 h 1934496"/>
              <a:gd name="connsiteX2602" fmla="*/ 7481895 w 9922465"/>
              <a:gd name="connsiteY2602" fmla="*/ 718421 h 1934496"/>
              <a:gd name="connsiteX2603" fmla="*/ 7426703 w 9922465"/>
              <a:gd name="connsiteY2603" fmla="*/ 663230 h 1934496"/>
              <a:gd name="connsiteX2604" fmla="*/ 7481895 w 9922465"/>
              <a:gd name="connsiteY2604" fmla="*/ 608039 h 1934496"/>
              <a:gd name="connsiteX2605" fmla="*/ 7341579 w 9922465"/>
              <a:gd name="connsiteY2605" fmla="*/ 608039 h 1934496"/>
              <a:gd name="connsiteX2606" fmla="*/ 7396771 w 9922465"/>
              <a:gd name="connsiteY2606" fmla="*/ 663230 h 1934496"/>
              <a:gd name="connsiteX2607" fmla="*/ 7341579 w 9922465"/>
              <a:gd name="connsiteY2607" fmla="*/ 718421 h 1934496"/>
              <a:gd name="connsiteX2608" fmla="*/ 7286387 w 9922465"/>
              <a:gd name="connsiteY2608" fmla="*/ 663230 h 1934496"/>
              <a:gd name="connsiteX2609" fmla="*/ 7341579 w 9922465"/>
              <a:gd name="connsiteY2609" fmla="*/ 608039 h 1934496"/>
              <a:gd name="connsiteX2610" fmla="*/ 7211286 w 9922465"/>
              <a:gd name="connsiteY2610" fmla="*/ 608039 h 1934496"/>
              <a:gd name="connsiteX2611" fmla="*/ 7266478 w 9922465"/>
              <a:gd name="connsiteY2611" fmla="*/ 663230 h 1934496"/>
              <a:gd name="connsiteX2612" fmla="*/ 7211286 w 9922465"/>
              <a:gd name="connsiteY2612" fmla="*/ 718421 h 1934496"/>
              <a:gd name="connsiteX2613" fmla="*/ 7156094 w 9922465"/>
              <a:gd name="connsiteY2613" fmla="*/ 663230 h 1934496"/>
              <a:gd name="connsiteX2614" fmla="*/ 7211286 w 9922465"/>
              <a:gd name="connsiteY2614" fmla="*/ 608039 h 1934496"/>
              <a:gd name="connsiteX2615" fmla="*/ 7080994 w 9922465"/>
              <a:gd name="connsiteY2615" fmla="*/ 608039 h 1934496"/>
              <a:gd name="connsiteX2616" fmla="*/ 7136186 w 9922465"/>
              <a:gd name="connsiteY2616" fmla="*/ 663230 h 1934496"/>
              <a:gd name="connsiteX2617" fmla="*/ 7080994 w 9922465"/>
              <a:gd name="connsiteY2617" fmla="*/ 718421 h 1934496"/>
              <a:gd name="connsiteX2618" fmla="*/ 7025802 w 9922465"/>
              <a:gd name="connsiteY2618" fmla="*/ 663230 h 1934496"/>
              <a:gd name="connsiteX2619" fmla="*/ 7080994 w 9922465"/>
              <a:gd name="connsiteY2619" fmla="*/ 608039 h 1934496"/>
              <a:gd name="connsiteX2620" fmla="*/ 6947358 w 9922465"/>
              <a:gd name="connsiteY2620" fmla="*/ 608039 h 1934496"/>
              <a:gd name="connsiteX2621" fmla="*/ 7002550 w 9922465"/>
              <a:gd name="connsiteY2621" fmla="*/ 663230 h 1934496"/>
              <a:gd name="connsiteX2622" fmla="*/ 6947358 w 9922465"/>
              <a:gd name="connsiteY2622" fmla="*/ 718421 h 1934496"/>
              <a:gd name="connsiteX2623" fmla="*/ 6892166 w 9922465"/>
              <a:gd name="connsiteY2623" fmla="*/ 663230 h 1934496"/>
              <a:gd name="connsiteX2624" fmla="*/ 6947358 w 9922465"/>
              <a:gd name="connsiteY2624" fmla="*/ 608039 h 1934496"/>
              <a:gd name="connsiteX2625" fmla="*/ 6817064 w 9922465"/>
              <a:gd name="connsiteY2625" fmla="*/ 608039 h 1934496"/>
              <a:gd name="connsiteX2626" fmla="*/ 6872256 w 9922465"/>
              <a:gd name="connsiteY2626" fmla="*/ 663230 h 1934496"/>
              <a:gd name="connsiteX2627" fmla="*/ 6817064 w 9922465"/>
              <a:gd name="connsiteY2627" fmla="*/ 718421 h 1934496"/>
              <a:gd name="connsiteX2628" fmla="*/ 6761872 w 9922465"/>
              <a:gd name="connsiteY2628" fmla="*/ 663230 h 1934496"/>
              <a:gd name="connsiteX2629" fmla="*/ 6817064 w 9922465"/>
              <a:gd name="connsiteY2629" fmla="*/ 608039 h 1934496"/>
              <a:gd name="connsiteX2630" fmla="*/ 6683431 w 9922465"/>
              <a:gd name="connsiteY2630" fmla="*/ 608039 h 1934496"/>
              <a:gd name="connsiteX2631" fmla="*/ 6738623 w 9922465"/>
              <a:gd name="connsiteY2631" fmla="*/ 663230 h 1934496"/>
              <a:gd name="connsiteX2632" fmla="*/ 6683431 w 9922465"/>
              <a:gd name="connsiteY2632" fmla="*/ 718421 h 1934496"/>
              <a:gd name="connsiteX2633" fmla="*/ 6628239 w 9922465"/>
              <a:gd name="connsiteY2633" fmla="*/ 663230 h 1934496"/>
              <a:gd name="connsiteX2634" fmla="*/ 6683431 w 9922465"/>
              <a:gd name="connsiteY2634" fmla="*/ 608039 h 1934496"/>
              <a:gd name="connsiteX2635" fmla="*/ 6155573 w 9922465"/>
              <a:gd name="connsiteY2635" fmla="*/ 608039 h 1934496"/>
              <a:gd name="connsiteX2636" fmla="*/ 6210765 w 9922465"/>
              <a:gd name="connsiteY2636" fmla="*/ 663230 h 1934496"/>
              <a:gd name="connsiteX2637" fmla="*/ 6155573 w 9922465"/>
              <a:gd name="connsiteY2637" fmla="*/ 718421 h 1934496"/>
              <a:gd name="connsiteX2638" fmla="*/ 6100381 w 9922465"/>
              <a:gd name="connsiteY2638" fmla="*/ 663230 h 1934496"/>
              <a:gd name="connsiteX2639" fmla="*/ 6155573 w 9922465"/>
              <a:gd name="connsiteY2639" fmla="*/ 608039 h 1934496"/>
              <a:gd name="connsiteX2640" fmla="*/ 5487399 w 9922465"/>
              <a:gd name="connsiteY2640" fmla="*/ 608039 h 1934496"/>
              <a:gd name="connsiteX2641" fmla="*/ 5542591 w 9922465"/>
              <a:gd name="connsiteY2641" fmla="*/ 663230 h 1934496"/>
              <a:gd name="connsiteX2642" fmla="*/ 5487399 w 9922465"/>
              <a:gd name="connsiteY2642" fmla="*/ 718421 h 1934496"/>
              <a:gd name="connsiteX2643" fmla="*/ 5432207 w 9922465"/>
              <a:gd name="connsiteY2643" fmla="*/ 663230 h 1934496"/>
              <a:gd name="connsiteX2644" fmla="*/ 5487399 w 9922465"/>
              <a:gd name="connsiteY2644" fmla="*/ 608039 h 1934496"/>
              <a:gd name="connsiteX2645" fmla="*/ 5357106 w 9922465"/>
              <a:gd name="connsiteY2645" fmla="*/ 608039 h 1934496"/>
              <a:gd name="connsiteX2646" fmla="*/ 5412298 w 9922465"/>
              <a:gd name="connsiteY2646" fmla="*/ 663230 h 1934496"/>
              <a:gd name="connsiteX2647" fmla="*/ 5357106 w 9922465"/>
              <a:gd name="connsiteY2647" fmla="*/ 718421 h 1934496"/>
              <a:gd name="connsiteX2648" fmla="*/ 5301914 w 9922465"/>
              <a:gd name="connsiteY2648" fmla="*/ 663230 h 1934496"/>
              <a:gd name="connsiteX2649" fmla="*/ 5357106 w 9922465"/>
              <a:gd name="connsiteY2649" fmla="*/ 608039 h 1934496"/>
              <a:gd name="connsiteX2650" fmla="*/ 5223473 w 9922465"/>
              <a:gd name="connsiteY2650" fmla="*/ 608038 h 1934496"/>
              <a:gd name="connsiteX2651" fmla="*/ 5278665 w 9922465"/>
              <a:gd name="connsiteY2651" fmla="*/ 663229 h 1934496"/>
              <a:gd name="connsiteX2652" fmla="*/ 5223473 w 9922465"/>
              <a:gd name="connsiteY2652" fmla="*/ 718420 h 1934496"/>
              <a:gd name="connsiteX2653" fmla="*/ 5168281 w 9922465"/>
              <a:gd name="connsiteY2653" fmla="*/ 663229 h 1934496"/>
              <a:gd name="connsiteX2654" fmla="*/ 5223473 w 9922465"/>
              <a:gd name="connsiteY2654" fmla="*/ 608038 h 1934496"/>
              <a:gd name="connsiteX2655" fmla="*/ 4030786 w 9922465"/>
              <a:gd name="connsiteY2655" fmla="*/ 608038 h 1934496"/>
              <a:gd name="connsiteX2656" fmla="*/ 4085978 w 9922465"/>
              <a:gd name="connsiteY2656" fmla="*/ 663229 h 1934496"/>
              <a:gd name="connsiteX2657" fmla="*/ 4030786 w 9922465"/>
              <a:gd name="connsiteY2657" fmla="*/ 718420 h 1934496"/>
              <a:gd name="connsiteX2658" fmla="*/ 3975594 w 9922465"/>
              <a:gd name="connsiteY2658" fmla="*/ 663229 h 1934496"/>
              <a:gd name="connsiteX2659" fmla="*/ 4030786 w 9922465"/>
              <a:gd name="connsiteY2659" fmla="*/ 608038 h 1934496"/>
              <a:gd name="connsiteX2660" fmla="*/ 3897148 w 9922465"/>
              <a:gd name="connsiteY2660" fmla="*/ 608038 h 1934496"/>
              <a:gd name="connsiteX2661" fmla="*/ 3952340 w 9922465"/>
              <a:gd name="connsiteY2661" fmla="*/ 663229 h 1934496"/>
              <a:gd name="connsiteX2662" fmla="*/ 3897148 w 9922465"/>
              <a:gd name="connsiteY2662" fmla="*/ 718420 h 1934496"/>
              <a:gd name="connsiteX2663" fmla="*/ 3841956 w 9922465"/>
              <a:gd name="connsiteY2663" fmla="*/ 663229 h 1934496"/>
              <a:gd name="connsiteX2664" fmla="*/ 3897148 w 9922465"/>
              <a:gd name="connsiteY2664" fmla="*/ 608038 h 1934496"/>
              <a:gd name="connsiteX2665" fmla="*/ 3763514 w 9922465"/>
              <a:gd name="connsiteY2665" fmla="*/ 608038 h 1934496"/>
              <a:gd name="connsiteX2666" fmla="*/ 3818706 w 9922465"/>
              <a:gd name="connsiteY2666" fmla="*/ 663229 h 1934496"/>
              <a:gd name="connsiteX2667" fmla="*/ 3763514 w 9922465"/>
              <a:gd name="connsiteY2667" fmla="*/ 718420 h 1934496"/>
              <a:gd name="connsiteX2668" fmla="*/ 3708322 w 9922465"/>
              <a:gd name="connsiteY2668" fmla="*/ 663229 h 1934496"/>
              <a:gd name="connsiteX2669" fmla="*/ 3763514 w 9922465"/>
              <a:gd name="connsiteY2669" fmla="*/ 608038 h 1934496"/>
              <a:gd name="connsiteX2670" fmla="*/ 3633221 w 9922465"/>
              <a:gd name="connsiteY2670" fmla="*/ 608038 h 1934496"/>
              <a:gd name="connsiteX2671" fmla="*/ 3688413 w 9922465"/>
              <a:gd name="connsiteY2671" fmla="*/ 663229 h 1934496"/>
              <a:gd name="connsiteX2672" fmla="*/ 3633221 w 9922465"/>
              <a:gd name="connsiteY2672" fmla="*/ 718420 h 1934496"/>
              <a:gd name="connsiteX2673" fmla="*/ 3578029 w 9922465"/>
              <a:gd name="connsiteY2673" fmla="*/ 663229 h 1934496"/>
              <a:gd name="connsiteX2674" fmla="*/ 3633221 w 9922465"/>
              <a:gd name="connsiteY2674" fmla="*/ 608038 h 1934496"/>
              <a:gd name="connsiteX2675" fmla="*/ 3499589 w 9922465"/>
              <a:gd name="connsiteY2675" fmla="*/ 608038 h 1934496"/>
              <a:gd name="connsiteX2676" fmla="*/ 3554781 w 9922465"/>
              <a:gd name="connsiteY2676" fmla="*/ 663229 h 1934496"/>
              <a:gd name="connsiteX2677" fmla="*/ 3499589 w 9922465"/>
              <a:gd name="connsiteY2677" fmla="*/ 718420 h 1934496"/>
              <a:gd name="connsiteX2678" fmla="*/ 3444397 w 9922465"/>
              <a:gd name="connsiteY2678" fmla="*/ 663229 h 1934496"/>
              <a:gd name="connsiteX2679" fmla="*/ 3499589 w 9922465"/>
              <a:gd name="connsiteY2679" fmla="*/ 608038 h 1934496"/>
              <a:gd name="connsiteX2680" fmla="*/ 3369292 w 9922465"/>
              <a:gd name="connsiteY2680" fmla="*/ 608038 h 1934496"/>
              <a:gd name="connsiteX2681" fmla="*/ 3424484 w 9922465"/>
              <a:gd name="connsiteY2681" fmla="*/ 663229 h 1934496"/>
              <a:gd name="connsiteX2682" fmla="*/ 3369292 w 9922465"/>
              <a:gd name="connsiteY2682" fmla="*/ 718420 h 1934496"/>
              <a:gd name="connsiteX2683" fmla="*/ 3314100 w 9922465"/>
              <a:gd name="connsiteY2683" fmla="*/ 663229 h 1934496"/>
              <a:gd name="connsiteX2684" fmla="*/ 3369292 w 9922465"/>
              <a:gd name="connsiteY2684" fmla="*/ 608038 h 1934496"/>
              <a:gd name="connsiteX2685" fmla="*/ 3235657 w 9922465"/>
              <a:gd name="connsiteY2685" fmla="*/ 608038 h 1934496"/>
              <a:gd name="connsiteX2686" fmla="*/ 3290849 w 9922465"/>
              <a:gd name="connsiteY2686" fmla="*/ 663229 h 1934496"/>
              <a:gd name="connsiteX2687" fmla="*/ 3235657 w 9922465"/>
              <a:gd name="connsiteY2687" fmla="*/ 718420 h 1934496"/>
              <a:gd name="connsiteX2688" fmla="*/ 3180465 w 9922465"/>
              <a:gd name="connsiteY2688" fmla="*/ 663229 h 1934496"/>
              <a:gd name="connsiteX2689" fmla="*/ 3235657 w 9922465"/>
              <a:gd name="connsiteY2689" fmla="*/ 608038 h 1934496"/>
              <a:gd name="connsiteX2690" fmla="*/ 2570932 w 9922465"/>
              <a:gd name="connsiteY2690" fmla="*/ 608038 h 1934496"/>
              <a:gd name="connsiteX2691" fmla="*/ 2626123 w 9922465"/>
              <a:gd name="connsiteY2691" fmla="*/ 663229 h 1934496"/>
              <a:gd name="connsiteX2692" fmla="*/ 2570932 w 9922465"/>
              <a:gd name="connsiteY2692" fmla="*/ 718420 h 1934496"/>
              <a:gd name="connsiteX2693" fmla="*/ 2515738 w 9922465"/>
              <a:gd name="connsiteY2693" fmla="*/ 663229 h 1934496"/>
              <a:gd name="connsiteX2694" fmla="*/ 2570932 w 9922465"/>
              <a:gd name="connsiteY2694" fmla="*/ 608038 h 1934496"/>
              <a:gd name="connsiteX2695" fmla="*/ 2437297 w 9922465"/>
              <a:gd name="connsiteY2695" fmla="*/ 608038 h 1934496"/>
              <a:gd name="connsiteX2696" fmla="*/ 2492487 w 9922465"/>
              <a:gd name="connsiteY2696" fmla="*/ 663229 h 1934496"/>
              <a:gd name="connsiteX2697" fmla="*/ 2437297 w 9922465"/>
              <a:gd name="connsiteY2697" fmla="*/ 718420 h 1934496"/>
              <a:gd name="connsiteX2698" fmla="*/ 2382108 w 9922465"/>
              <a:gd name="connsiteY2698" fmla="*/ 663229 h 1934496"/>
              <a:gd name="connsiteX2699" fmla="*/ 2437297 w 9922465"/>
              <a:gd name="connsiteY2699" fmla="*/ 608038 h 1934496"/>
              <a:gd name="connsiteX2700" fmla="*/ 2303664 w 9922465"/>
              <a:gd name="connsiteY2700" fmla="*/ 608038 h 1934496"/>
              <a:gd name="connsiteX2701" fmla="*/ 2358856 w 9922465"/>
              <a:gd name="connsiteY2701" fmla="*/ 663229 h 1934496"/>
              <a:gd name="connsiteX2702" fmla="*/ 2303664 w 9922465"/>
              <a:gd name="connsiteY2702" fmla="*/ 718420 h 1934496"/>
              <a:gd name="connsiteX2703" fmla="*/ 2248473 w 9922465"/>
              <a:gd name="connsiteY2703" fmla="*/ 663229 h 1934496"/>
              <a:gd name="connsiteX2704" fmla="*/ 2303664 w 9922465"/>
              <a:gd name="connsiteY2704" fmla="*/ 608038 h 1934496"/>
              <a:gd name="connsiteX2705" fmla="*/ 2173372 w 9922465"/>
              <a:gd name="connsiteY2705" fmla="*/ 608038 h 1934496"/>
              <a:gd name="connsiteX2706" fmla="*/ 2228565 w 9922465"/>
              <a:gd name="connsiteY2706" fmla="*/ 663229 h 1934496"/>
              <a:gd name="connsiteX2707" fmla="*/ 2173372 w 9922465"/>
              <a:gd name="connsiteY2707" fmla="*/ 718420 h 1934496"/>
              <a:gd name="connsiteX2708" fmla="*/ 2118180 w 9922465"/>
              <a:gd name="connsiteY2708" fmla="*/ 663229 h 1934496"/>
              <a:gd name="connsiteX2709" fmla="*/ 2173372 w 9922465"/>
              <a:gd name="connsiteY2709" fmla="*/ 608038 h 1934496"/>
              <a:gd name="connsiteX2710" fmla="*/ 2039736 w 9922465"/>
              <a:gd name="connsiteY2710" fmla="*/ 608038 h 1934496"/>
              <a:gd name="connsiteX2711" fmla="*/ 2094930 w 9922465"/>
              <a:gd name="connsiteY2711" fmla="*/ 663229 h 1934496"/>
              <a:gd name="connsiteX2712" fmla="*/ 2039736 w 9922465"/>
              <a:gd name="connsiteY2712" fmla="*/ 718420 h 1934496"/>
              <a:gd name="connsiteX2713" fmla="*/ 1984543 w 9922465"/>
              <a:gd name="connsiteY2713" fmla="*/ 663229 h 1934496"/>
              <a:gd name="connsiteX2714" fmla="*/ 2039736 w 9922465"/>
              <a:gd name="connsiteY2714" fmla="*/ 608038 h 1934496"/>
              <a:gd name="connsiteX2715" fmla="*/ 1909437 w 9922465"/>
              <a:gd name="connsiteY2715" fmla="*/ 608038 h 1934496"/>
              <a:gd name="connsiteX2716" fmla="*/ 1964630 w 9922465"/>
              <a:gd name="connsiteY2716" fmla="*/ 663229 h 1934496"/>
              <a:gd name="connsiteX2717" fmla="*/ 1909437 w 9922465"/>
              <a:gd name="connsiteY2717" fmla="*/ 718420 h 1934496"/>
              <a:gd name="connsiteX2718" fmla="*/ 1854244 w 9922465"/>
              <a:gd name="connsiteY2718" fmla="*/ 663229 h 1934496"/>
              <a:gd name="connsiteX2719" fmla="*/ 1909437 w 9922465"/>
              <a:gd name="connsiteY2719" fmla="*/ 608038 h 1934496"/>
              <a:gd name="connsiteX2720" fmla="*/ 1779142 w 9922465"/>
              <a:gd name="connsiteY2720" fmla="*/ 608038 h 1934496"/>
              <a:gd name="connsiteX2721" fmla="*/ 1834335 w 9922465"/>
              <a:gd name="connsiteY2721" fmla="*/ 663229 h 1934496"/>
              <a:gd name="connsiteX2722" fmla="*/ 1779142 w 9922465"/>
              <a:gd name="connsiteY2722" fmla="*/ 718420 h 1934496"/>
              <a:gd name="connsiteX2723" fmla="*/ 1723950 w 9922465"/>
              <a:gd name="connsiteY2723" fmla="*/ 663229 h 1934496"/>
              <a:gd name="connsiteX2724" fmla="*/ 1779142 w 9922465"/>
              <a:gd name="connsiteY2724" fmla="*/ 608038 h 1934496"/>
              <a:gd name="connsiteX2725" fmla="*/ 1645508 w 9922465"/>
              <a:gd name="connsiteY2725" fmla="*/ 608038 h 1934496"/>
              <a:gd name="connsiteX2726" fmla="*/ 1700702 w 9922465"/>
              <a:gd name="connsiteY2726" fmla="*/ 663229 h 1934496"/>
              <a:gd name="connsiteX2727" fmla="*/ 1645508 w 9922465"/>
              <a:gd name="connsiteY2727" fmla="*/ 718420 h 1934496"/>
              <a:gd name="connsiteX2728" fmla="*/ 1590311 w 9922465"/>
              <a:gd name="connsiteY2728" fmla="*/ 663229 h 1934496"/>
              <a:gd name="connsiteX2729" fmla="*/ 1645508 w 9922465"/>
              <a:gd name="connsiteY2729" fmla="*/ 608038 h 1934496"/>
              <a:gd name="connsiteX2730" fmla="*/ 1515217 w 9922465"/>
              <a:gd name="connsiteY2730" fmla="*/ 608038 h 1934496"/>
              <a:gd name="connsiteX2731" fmla="*/ 1570402 w 9922465"/>
              <a:gd name="connsiteY2731" fmla="*/ 663229 h 1934496"/>
              <a:gd name="connsiteX2732" fmla="*/ 1515217 w 9922465"/>
              <a:gd name="connsiteY2732" fmla="*/ 718420 h 1934496"/>
              <a:gd name="connsiteX2733" fmla="*/ 1460020 w 9922465"/>
              <a:gd name="connsiteY2733" fmla="*/ 663229 h 1934496"/>
              <a:gd name="connsiteX2734" fmla="*/ 1515217 w 9922465"/>
              <a:gd name="connsiteY2734" fmla="*/ 608038 h 1934496"/>
              <a:gd name="connsiteX2735" fmla="*/ 1381573 w 9922465"/>
              <a:gd name="connsiteY2735" fmla="*/ 608038 h 1934496"/>
              <a:gd name="connsiteX2736" fmla="*/ 1436767 w 9922465"/>
              <a:gd name="connsiteY2736" fmla="*/ 663229 h 1934496"/>
              <a:gd name="connsiteX2737" fmla="*/ 1381573 w 9922465"/>
              <a:gd name="connsiteY2737" fmla="*/ 718420 h 1934496"/>
              <a:gd name="connsiteX2738" fmla="*/ 1326384 w 9922465"/>
              <a:gd name="connsiteY2738" fmla="*/ 663229 h 1934496"/>
              <a:gd name="connsiteX2739" fmla="*/ 1381573 w 9922465"/>
              <a:gd name="connsiteY2739" fmla="*/ 608038 h 1934496"/>
              <a:gd name="connsiteX2740" fmla="*/ 1251282 w 9922465"/>
              <a:gd name="connsiteY2740" fmla="*/ 608038 h 1934496"/>
              <a:gd name="connsiteX2741" fmla="*/ 1306476 w 9922465"/>
              <a:gd name="connsiteY2741" fmla="*/ 663229 h 1934496"/>
              <a:gd name="connsiteX2742" fmla="*/ 1251282 w 9922465"/>
              <a:gd name="connsiteY2742" fmla="*/ 718420 h 1934496"/>
              <a:gd name="connsiteX2743" fmla="*/ 1196089 w 9922465"/>
              <a:gd name="connsiteY2743" fmla="*/ 663229 h 1934496"/>
              <a:gd name="connsiteX2744" fmla="*/ 1251282 w 9922465"/>
              <a:gd name="connsiteY2744" fmla="*/ 608038 h 1934496"/>
              <a:gd name="connsiteX2745" fmla="*/ 8143386 w 9922465"/>
              <a:gd name="connsiteY2745" fmla="*/ 494447 h 1934496"/>
              <a:gd name="connsiteX2746" fmla="*/ 8198578 w 9922465"/>
              <a:gd name="connsiteY2746" fmla="*/ 549638 h 1934496"/>
              <a:gd name="connsiteX2747" fmla="*/ 8143386 w 9922465"/>
              <a:gd name="connsiteY2747" fmla="*/ 604829 h 1934496"/>
              <a:gd name="connsiteX2748" fmla="*/ 8088194 w 9922465"/>
              <a:gd name="connsiteY2748" fmla="*/ 549638 h 1934496"/>
              <a:gd name="connsiteX2749" fmla="*/ 8143386 w 9922465"/>
              <a:gd name="connsiteY2749" fmla="*/ 494447 h 1934496"/>
              <a:gd name="connsiteX2750" fmla="*/ 8009753 w 9922465"/>
              <a:gd name="connsiteY2750" fmla="*/ 494447 h 1934496"/>
              <a:gd name="connsiteX2751" fmla="*/ 8064945 w 9922465"/>
              <a:gd name="connsiteY2751" fmla="*/ 549638 h 1934496"/>
              <a:gd name="connsiteX2752" fmla="*/ 8009753 w 9922465"/>
              <a:gd name="connsiteY2752" fmla="*/ 604829 h 1934496"/>
              <a:gd name="connsiteX2753" fmla="*/ 7954561 w 9922465"/>
              <a:gd name="connsiteY2753" fmla="*/ 549638 h 1934496"/>
              <a:gd name="connsiteX2754" fmla="*/ 8009753 w 9922465"/>
              <a:gd name="connsiteY2754" fmla="*/ 494447 h 1934496"/>
              <a:gd name="connsiteX2755" fmla="*/ 7876118 w 9922465"/>
              <a:gd name="connsiteY2755" fmla="*/ 494447 h 1934496"/>
              <a:gd name="connsiteX2756" fmla="*/ 7931310 w 9922465"/>
              <a:gd name="connsiteY2756" fmla="*/ 549638 h 1934496"/>
              <a:gd name="connsiteX2757" fmla="*/ 7876118 w 9922465"/>
              <a:gd name="connsiteY2757" fmla="*/ 604829 h 1934496"/>
              <a:gd name="connsiteX2758" fmla="*/ 7820926 w 9922465"/>
              <a:gd name="connsiteY2758" fmla="*/ 549638 h 1934496"/>
              <a:gd name="connsiteX2759" fmla="*/ 7876118 w 9922465"/>
              <a:gd name="connsiteY2759" fmla="*/ 494447 h 1934496"/>
              <a:gd name="connsiteX2760" fmla="*/ 7745824 w 9922465"/>
              <a:gd name="connsiteY2760" fmla="*/ 494447 h 1934496"/>
              <a:gd name="connsiteX2761" fmla="*/ 7801016 w 9922465"/>
              <a:gd name="connsiteY2761" fmla="*/ 549638 h 1934496"/>
              <a:gd name="connsiteX2762" fmla="*/ 7745824 w 9922465"/>
              <a:gd name="connsiteY2762" fmla="*/ 604829 h 1934496"/>
              <a:gd name="connsiteX2763" fmla="*/ 7690632 w 9922465"/>
              <a:gd name="connsiteY2763" fmla="*/ 549638 h 1934496"/>
              <a:gd name="connsiteX2764" fmla="*/ 7745824 w 9922465"/>
              <a:gd name="connsiteY2764" fmla="*/ 494447 h 1934496"/>
              <a:gd name="connsiteX2765" fmla="*/ 7608850 w 9922465"/>
              <a:gd name="connsiteY2765" fmla="*/ 494447 h 1934496"/>
              <a:gd name="connsiteX2766" fmla="*/ 7664042 w 9922465"/>
              <a:gd name="connsiteY2766" fmla="*/ 549638 h 1934496"/>
              <a:gd name="connsiteX2767" fmla="*/ 7608850 w 9922465"/>
              <a:gd name="connsiteY2767" fmla="*/ 604829 h 1934496"/>
              <a:gd name="connsiteX2768" fmla="*/ 7553658 w 9922465"/>
              <a:gd name="connsiteY2768" fmla="*/ 549638 h 1934496"/>
              <a:gd name="connsiteX2769" fmla="*/ 7608850 w 9922465"/>
              <a:gd name="connsiteY2769" fmla="*/ 494447 h 1934496"/>
              <a:gd name="connsiteX2770" fmla="*/ 7481895 w 9922465"/>
              <a:gd name="connsiteY2770" fmla="*/ 494447 h 1934496"/>
              <a:gd name="connsiteX2771" fmla="*/ 7537087 w 9922465"/>
              <a:gd name="connsiteY2771" fmla="*/ 549638 h 1934496"/>
              <a:gd name="connsiteX2772" fmla="*/ 7481895 w 9922465"/>
              <a:gd name="connsiteY2772" fmla="*/ 604829 h 1934496"/>
              <a:gd name="connsiteX2773" fmla="*/ 7426703 w 9922465"/>
              <a:gd name="connsiteY2773" fmla="*/ 549638 h 1934496"/>
              <a:gd name="connsiteX2774" fmla="*/ 7481895 w 9922465"/>
              <a:gd name="connsiteY2774" fmla="*/ 494447 h 1934496"/>
              <a:gd name="connsiteX2775" fmla="*/ 7341580 w 9922465"/>
              <a:gd name="connsiteY2775" fmla="*/ 494447 h 1934496"/>
              <a:gd name="connsiteX2776" fmla="*/ 7396772 w 9922465"/>
              <a:gd name="connsiteY2776" fmla="*/ 549638 h 1934496"/>
              <a:gd name="connsiteX2777" fmla="*/ 7341580 w 9922465"/>
              <a:gd name="connsiteY2777" fmla="*/ 604829 h 1934496"/>
              <a:gd name="connsiteX2778" fmla="*/ 7286388 w 9922465"/>
              <a:gd name="connsiteY2778" fmla="*/ 549638 h 1934496"/>
              <a:gd name="connsiteX2779" fmla="*/ 7341580 w 9922465"/>
              <a:gd name="connsiteY2779" fmla="*/ 494447 h 1934496"/>
              <a:gd name="connsiteX2780" fmla="*/ 7211286 w 9922465"/>
              <a:gd name="connsiteY2780" fmla="*/ 494447 h 1934496"/>
              <a:gd name="connsiteX2781" fmla="*/ 7266478 w 9922465"/>
              <a:gd name="connsiteY2781" fmla="*/ 549638 h 1934496"/>
              <a:gd name="connsiteX2782" fmla="*/ 7211286 w 9922465"/>
              <a:gd name="connsiteY2782" fmla="*/ 604829 h 1934496"/>
              <a:gd name="connsiteX2783" fmla="*/ 7156094 w 9922465"/>
              <a:gd name="connsiteY2783" fmla="*/ 549638 h 1934496"/>
              <a:gd name="connsiteX2784" fmla="*/ 7211286 w 9922465"/>
              <a:gd name="connsiteY2784" fmla="*/ 494447 h 1934496"/>
              <a:gd name="connsiteX2785" fmla="*/ 7080994 w 9922465"/>
              <a:gd name="connsiteY2785" fmla="*/ 494447 h 1934496"/>
              <a:gd name="connsiteX2786" fmla="*/ 7136186 w 9922465"/>
              <a:gd name="connsiteY2786" fmla="*/ 549638 h 1934496"/>
              <a:gd name="connsiteX2787" fmla="*/ 7080994 w 9922465"/>
              <a:gd name="connsiteY2787" fmla="*/ 604829 h 1934496"/>
              <a:gd name="connsiteX2788" fmla="*/ 7025802 w 9922465"/>
              <a:gd name="connsiteY2788" fmla="*/ 549638 h 1934496"/>
              <a:gd name="connsiteX2789" fmla="*/ 7080994 w 9922465"/>
              <a:gd name="connsiteY2789" fmla="*/ 494447 h 1934496"/>
              <a:gd name="connsiteX2790" fmla="*/ 6947358 w 9922465"/>
              <a:gd name="connsiteY2790" fmla="*/ 494447 h 1934496"/>
              <a:gd name="connsiteX2791" fmla="*/ 7002550 w 9922465"/>
              <a:gd name="connsiteY2791" fmla="*/ 549638 h 1934496"/>
              <a:gd name="connsiteX2792" fmla="*/ 6947358 w 9922465"/>
              <a:gd name="connsiteY2792" fmla="*/ 604829 h 1934496"/>
              <a:gd name="connsiteX2793" fmla="*/ 6892166 w 9922465"/>
              <a:gd name="connsiteY2793" fmla="*/ 549638 h 1934496"/>
              <a:gd name="connsiteX2794" fmla="*/ 6947358 w 9922465"/>
              <a:gd name="connsiteY2794" fmla="*/ 494447 h 1934496"/>
              <a:gd name="connsiteX2795" fmla="*/ 6289207 w 9922465"/>
              <a:gd name="connsiteY2795" fmla="*/ 494447 h 1934496"/>
              <a:gd name="connsiteX2796" fmla="*/ 6344399 w 9922465"/>
              <a:gd name="connsiteY2796" fmla="*/ 549638 h 1934496"/>
              <a:gd name="connsiteX2797" fmla="*/ 6289207 w 9922465"/>
              <a:gd name="connsiteY2797" fmla="*/ 604829 h 1934496"/>
              <a:gd name="connsiteX2798" fmla="*/ 6234015 w 9922465"/>
              <a:gd name="connsiteY2798" fmla="*/ 549638 h 1934496"/>
              <a:gd name="connsiteX2799" fmla="*/ 6289207 w 9922465"/>
              <a:gd name="connsiteY2799" fmla="*/ 494447 h 1934496"/>
              <a:gd name="connsiteX2800" fmla="*/ 4030786 w 9922465"/>
              <a:gd name="connsiteY2800" fmla="*/ 494447 h 1934496"/>
              <a:gd name="connsiteX2801" fmla="*/ 4085978 w 9922465"/>
              <a:gd name="connsiteY2801" fmla="*/ 549638 h 1934496"/>
              <a:gd name="connsiteX2802" fmla="*/ 4030786 w 9922465"/>
              <a:gd name="connsiteY2802" fmla="*/ 604829 h 1934496"/>
              <a:gd name="connsiteX2803" fmla="*/ 3975594 w 9922465"/>
              <a:gd name="connsiteY2803" fmla="*/ 549638 h 1934496"/>
              <a:gd name="connsiteX2804" fmla="*/ 4030786 w 9922465"/>
              <a:gd name="connsiteY2804" fmla="*/ 494447 h 1934496"/>
              <a:gd name="connsiteX2805" fmla="*/ 3897148 w 9922465"/>
              <a:gd name="connsiteY2805" fmla="*/ 494447 h 1934496"/>
              <a:gd name="connsiteX2806" fmla="*/ 3952340 w 9922465"/>
              <a:gd name="connsiteY2806" fmla="*/ 549638 h 1934496"/>
              <a:gd name="connsiteX2807" fmla="*/ 3897148 w 9922465"/>
              <a:gd name="connsiteY2807" fmla="*/ 604829 h 1934496"/>
              <a:gd name="connsiteX2808" fmla="*/ 3841956 w 9922465"/>
              <a:gd name="connsiteY2808" fmla="*/ 549638 h 1934496"/>
              <a:gd name="connsiteX2809" fmla="*/ 3897148 w 9922465"/>
              <a:gd name="connsiteY2809" fmla="*/ 494447 h 1934496"/>
              <a:gd name="connsiteX2810" fmla="*/ 3763514 w 9922465"/>
              <a:gd name="connsiteY2810" fmla="*/ 494447 h 1934496"/>
              <a:gd name="connsiteX2811" fmla="*/ 3818706 w 9922465"/>
              <a:gd name="connsiteY2811" fmla="*/ 549638 h 1934496"/>
              <a:gd name="connsiteX2812" fmla="*/ 3763514 w 9922465"/>
              <a:gd name="connsiteY2812" fmla="*/ 604829 h 1934496"/>
              <a:gd name="connsiteX2813" fmla="*/ 3708322 w 9922465"/>
              <a:gd name="connsiteY2813" fmla="*/ 549638 h 1934496"/>
              <a:gd name="connsiteX2814" fmla="*/ 3763514 w 9922465"/>
              <a:gd name="connsiteY2814" fmla="*/ 494447 h 1934496"/>
              <a:gd name="connsiteX2815" fmla="*/ 3633221 w 9922465"/>
              <a:gd name="connsiteY2815" fmla="*/ 494447 h 1934496"/>
              <a:gd name="connsiteX2816" fmla="*/ 3688413 w 9922465"/>
              <a:gd name="connsiteY2816" fmla="*/ 549638 h 1934496"/>
              <a:gd name="connsiteX2817" fmla="*/ 3633221 w 9922465"/>
              <a:gd name="connsiteY2817" fmla="*/ 604829 h 1934496"/>
              <a:gd name="connsiteX2818" fmla="*/ 3578029 w 9922465"/>
              <a:gd name="connsiteY2818" fmla="*/ 549638 h 1934496"/>
              <a:gd name="connsiteX2819" fmla="*/ 3633221 w 9922465"/>
              <a:gd name="connsiteY2819" fmla="*/ 494447 h 1934496"/>
              <a:gd name="connsiteX2820" fmla="*/ 3499589 w 9922465"/>
              <a:gd name="connsiteY2820" fmla="*/ 494447 h 1934496"/>
              <a:gd name="connsiteX2821" fmla="*/ 3554781 w 9922465"/>
              <a:gd name="connsiteY2821" fmla="*/ 549638 h 1934496"/>
              <a:gd name="connsiteX2822" fmla="*/ 3499589 w 9922465"/>
              <a:gd name="connsiteY2822" fmla="*/ 604829 h 1934496"/>
              <a:gd name="connsiteX2823" fmla="*/ 3444397 w 9922465"/>
              <a:gd name="connsiteY2823" fmla="*/ 549638 h 1934496"/>
              <a:gd name="connsiteX2824" fmla="*/ 3499589 w 9922465"/>
              <a:gd name="connsiteY2824" fmla="*/ 494447 h 1934496"/>
              <a:gd name="connsiteX2825" fmla="*/ 3369292 w 9922465"/>
              <a:gd name="connsiteY2825" fmla="*/ 494447 h 1934496"/>
              <a:gd name="connsiteX2826" fmla="*/ 3424484 w 9922465"/>
              <a:gd name="connsiteY2826" fmla="*/ 549638 h 1934496"/>
              <a:gd name="connsiteX2827" fmla="*/ 3369292 w 9922465"/>
              <a:gd name="connsiteY2827" fmla="*/ 604829 h 1934496"/>
              <a:gd name="connsiteX2828" fmla="*/ 3314100 w 9922465"/>
              <a:gd name="connsiteY2828" fmla="*/ 549638 h 1934496"/>
              <a:gd name="connsiteX2829" fmla="*/ 3369292 w 9922465"/>
              <a:gd name="connsiteY2829" fmla="*/ 494447 h 1934496"/>
              <a:gd name="connsiteX2830" fmla="*/ 3235657 w 9922465"/>
              <a:gd name="connsiteY2830" fmla="*/ 494447 h 1934496"/>
              <a:gd name="connsiteX2831" fmla="*/ 3290849 w 9922465"/>
              <a:gd name="connsiteY2831" fmla="*/ 549638 h 1934496"/>
              <a:gd name="connsiteX2832" fmla="*/ 3235657 w 9922465"/>
              <a:gd name="connsiteY2832" fmla="*/ 604829 h 1934496"/>
              <a:gd name="connsiteX2833" fmla="*/ 3180465 w 9922465"/>
              <a:gd name="connsiteY2833" fmla="*/ 549638 h 1934496"/>
              <a:gd name="connsiteX2834" fmla="*/ 3235657 w 9922465"/>
              <a:gd name="connsiteY2834" fmla="*/ 494447 h 1934496"/>
              <a:gd name="connsiteX2835" fmla="*/ 2437297 w 9922465"/>
              <a:gd name="connsiteY2835" fmla="*/ 494447 h 1934496"/>
              <a:gd name="connsiteX2836" fmla="*/ 2492487 w 9922465"/>
              <a:gd name="connsiteY2836" fmla="*/ 549638 h 1934496"/>
              <a:gd name="connsiteX2837" fmla="*/ 2437297 w 9922465"/>
              <a:gd name="connsiteY2837" fmla="*/ 604829 h 1934496"/>
              <a:gd name="connsiteX2838" fmla="*/ 2382108 w 9922465"/>
              <a:gd name="connsiteY2838" fmla="*/ 549638 h 1934496"/>
              <a:gd name="connsiteX2839" fmla="*/ 2437297 w 9922465"/>
              <a:gd name="connsiteY2839" fmla="*/ 494447 h 1934496"/>
              <a:gd name="connsiteX2840" fmla="*/ 2303664 w 9922465"/>
              <a:gd name="connsiteY2840" fmla="*/ 494447 h 1934496"/>
              <a:gd name="connsiteX2841" fmla="*/ 2358856 w 9922465"/>
              <a:gd name="connsiteY2841" fmla="*/ 549638 h 1934496"/>
              <a:gd name="connsiteX2842" fmla="*/ 2303664 w 9922465"/>
              <a:gd name="connsiteY2842" fmla="*/ 604829 h 1934496"/>
              <a:gd name="connsiteX2843" fmla="*/ 2248473 w 9922465"/>
              <a:gd name="connsiteY2843" fmla="*/ 549638 h 1934496"/>
              <a:gd name="connsiteX2844" fmla="*/ 2303664 w 9922465"/>
              <a:gd name="connsiteY2844" fmla="*/ 494447 h 1934496"/>
              <a:gd name="connsiteX2845" fmla="*/ 2173372 w 9922465"/>
              <a:gd name="connsiteY2845" fmla="*/ 494447 h 1934496"/>
              <a:gd name="connsiteX2846" fmla="*/ 2228565 w 9922465"/>
              <a:gd name="connsiteY2846" fmla="*/ 549638 h 1934496"/>
              <a:gd name="connsiteX2847" fmla="*/ 2173372 w 9922465"/>
              <a:gd name="connsiteY2847" fmla="*/ 604829 h 1934496"/>
              <a:gd name="connsiteX2848" fmla="*/ 2118180 w 9922465"/>
              <a:gd name="connsiteY2848" fmla="*/ 549638 h 1934496"/>
              <a:gd name="connsiteX2849" fmla="*/ 2173372 w 9922465"/>
              <a:gd name="connsiteY2849" fmla="*/ 494447 h 1934496"/>
              <a:gd name="connsiteX2850" fmla="*/ 2039736 w 9922465"/>
              <a:gd name="connsiteY2850" fmla="*/ 494447 h 1934496"/>
              <a:gd name="connsiteX2851" fmla="*/ 2094930 w 9922465"/>
              <a:gd name="connsiteY2851" fmla="*/ 549638 h 1934496"/>
              <a:gd name="connsiteX2852" fmla="*/ 2039736 w 9922465"/>
              <a:gd name="connsiteY2852" fmla="*/ 604829 h 1934496"/>
              <a:gd name="connsiteX2853" fmla="*/ 1984543 w 9922465"/>
              <a:gd name="connsiteY2853" fmla="*/ 549638 h 1934496"/>
              <a:gd name="connsiteX2854" fmla="*/ 2039736 w 9922465"/>
              <a:gd name="connsiteY2854" fmla="*/ 494447 h 1934496"/>
              <a:gd name="connsiteX2855" fmla="*/ 1909437 w 9922465"/>
              <a:gd name="connsiteY2855" fmla="*/ 494447 h 1934496"/>
              <a:gd name="connsiteX2856" fmla="*/ 1964630 w 9922465"/>
              <a:gd name="connsiteY2856" fmla="*/ 549638 h 1934496"/>
              <a:gd name="connsiteX2857" fmla="*/ 1909437 w 9922465"/>
              <a:gd name="connsiteY2857" fmla="*/ 604829 h 1934496"/>
              <a:gd name="connsiteX2858" fmla="*/ 1854244 w 9922465"/>
              <a:gd name="connsiteY2858" fmla="*/ 549638 h 1934496"/>
              <a:gd name="connsiteX2859" fmla="*/ 1909437 w 9922465"/>
              <a:gd name="connsiteY2859" fmla="*/ 494447 h 1934496"/>
              <a:gd name="connsiteX2860" fmla="*/ 1779142 w 9922465"/>
              <a:gd name="connsiteY2860" fmla="*/ 494447 h 1934496"/>
              <a:gd name="connsiteX2861" fmla="*/ 1834335 w 9922465"/>
              <a:gd name="connsiteY2861" fmla="*/ 549638 h 1934496"/>
              <a:gd name="connsiteX2862" fmla="*/ 1779142 w 9922465"/>
              <a:gd name="connsiteY2862" fmla="*/ 604829 h 1934496"/>
              <a:gd name="connsiteX2863" fmla="*/ 1723950 w 9922465"/>
              <a:gd name="connsiteY2863" fmla="*/ 549638 h 1934496"/>
              <a:gd name="connsiteX2864" fmla="*/ 1779142 w 9922465"/>
              <a:gd name="connsiteY2864" fmla="*/ 494447 h 1934496"/>
              <a:gd name="connsiteX2865" fmla="*/ 1645508 w 9922465"/>
              <a:gd name="connsiteY2865" fmla="*/ 494447 h 1934496"/>
              <a:gd name="connsiteX2866" fmla="*/ 1700702 w 9922465"/>
              <a:gd name="connsiteY2866" fmla="*/ 549638 h 1934496"/>
              <a:gd name="connsiteX2867" fmla="*/ 1645508 w 9922465"/>
              <a:gd name="connsiteY2867" fmla="*/ 604829 h 1934496"/>
              <a:gd name="connsiteX2868" fmla="*/ 1590311 w 9922465"/>
              <a:gd name="connsiteY2868" fmla="*/ 549638 h 1934496"/>
              <a:gd name="connsiteX2869" fmla="*/ 1645508 w 9922465"/>
              <a:gd name="connsiteY2869" fmla="*/ 494447 h 1934496"/>
              <a:gd name="connsiteX2870" fmla="*/ 1515217 w 9922465"/>
              <a:gd name="connsiteY2870" fmla="*/ 494447 h 1934496"/>
              <a:gd name="connsiteX2871" fmla="*/ 1570402 w 9922465"/>
              <a:gd name="connsiteY2871" fmla="*/ 549638 h 1934496"/>
              <a:gd name="connsiteX2872" fmla="*/ 1515217 w 9922465"/>
              <a:gd name="connsiteY2872" fmla="*/ 604829 h 1934496"/>
              <a:gd name="connsiteX2873" fmla="*/ 1460020 w 9922465"/>
              <a:gd name="connsiteY2873" fmla="*/ 549638 h 1934496"/>
              <a:gd name="connsiteX2874" fmla="*/ 1515217 w 9922465"/>
              <a:gd name="connsiteY2874" fmla="*/ 494447 h 1934496"/>
              <a:gd name="connsiteX2875" fmla="*/ 1381573 w 9922465"/>
              <a:gd name="connsiteY2875" fmla="*/ 494447 h 1934496"/>
              <a:gd name="connsiteX2876" fmla="*/ 1436767 w 9922465"/>
              <a:gd name="connsiteY2876" fmla="*/ 549638 h 1934496"/>
              <a:gd name="connsiteX2877" fmla="*/ 1381573 w 9922465"/>
              <a:gd name="connsiteY2877" fmla="*/ 604829 h 1934496"/>
              <a:gd name="connsiteX2878" fmla="*/ 1326384 w 9922465"/>
              <a:gd name="connsiteY2878" fmla="*/ 549638 h 1934496"/>
              <a:gd name="connsiteX2879" fmla="*/ 1381573 w 9922465"/>
              <a:gd name="connsiteY2879" fmla="*/ 494447 h 1934496"/>
              <a:gd name="connsiteX2880" fmla="*/ 1251282 w 9922465"/>
              <a:gd name="connsiteY2880" fmla="*/ 494447 h 1934496"/>
              <a:gd name="connsiteX2881" fmla="*/ 1306476 w 9922465"/>
              <a:gd name="connsiteY2881" fmla="*/ 549638 h 1934496"/>
              <a:gd name="connsiteX2882" fmla="*/ 1251282 w 9922465"/>
              <a:gd name="connsiteY2882" fmla="*/ 604829 h 1934496"/>
              <a:gd name="connsiteX2883" fmla="*/ 1196089 w 9922465"/>
              <a:gd name="connsiteY2883" fmla="*/ 549638 h 1934496"/>
              <a:gd name="connsiteX2884" fmla="*/ 1251282 w 9922465"/>
              <a:gd name="connsiteY2884" fmla="*/ 494447 h 1934496"/>
              <a:gd name="connsiteX2885" fmla="*/ 8801538 w 9922465"/>
              <a:gd name="connsiteY2885" fmla="*/ 364154 h 1934496"/>
              <a:gd name="connsiteX2886" fmla="*/ 8856730 w 9922465"/>
              <a:gd name="connsiteY2886" fmla="*/ 419345 h 1934496"/>
              <a:gd name="connsiteX2887" fmla="*/ 8801538 w 9922465"/>
              <a:gd name="connsiteY2887" fmla="*/ 474536 h 1934496"/>
              <a:gd name="connsiteX2888" fmla="*/ 8746346 w 9922465"/>
              <a:gd name="connsiteY2888" fmla="*/ 419345 h 1934496"/>
              <a:gd name="connsiteX2889" fmla="*/ 8801538 w 9922465"/>
              <a:gd name="connsiteY2889" fmla="*/ 364154 h 1934496"/>
              <a:gd name="connsiteX2890" fmla="*/ 8671244 w 9922465"/>
              <a:gd name="connsiteY2890" fmla="*/ 364154 h 1934496"/>
              <a:gd name="connsiteX2891" fmla="*/ 8726436 w 9922465"/>
              <a:gd name="connsiteY2891" fmla="*/ 419345 h 1934496"/>
              <a:gd name="connsiteX2892" fmla="*/ 8671244 w 9922465"/>
              <a:gd name="connsiteY2892" fmla="*/ 474536 h 1934496"/>
              <a:gd name="connsiteX2893" fmla="*/ 8616052 w 9922465"/>
              <a:gd name="connsiteY2893" fmla="*/ 419345 h 1934496"/>
              <a:gd name="connsiteX2894" fmla="*/ 8671244 w 9922465"/>
              <a:gd name="connsiteY2894" fmla="*/ 364154 h 1934496"/>
              <a:gd name="connsiteX2895" fmla="*/ 8537609 w 9922465"/>
              <a:gd name="connsiteY2895" fmla="*/ 364154 h 1934496"/>
              <a:gd name="connsiteX2896" fmla="*/ 8592801 w 9922465"/>
              <a:gd name="connsiteY2896" fmla="*/ 419345 h 1934496"/>
              <a:gd name="connsiteX2897" fmla="*/ 8537609 w 9922465"/>
              <a:gd name="connsiteY2897" fmla="*/ 474536 h 1934496"/>
              <a:gd name="connsiteX2898" fmla="*/ 8482417 w 9922465"/>
              <a:gd name="connsiteY2898" fmla="*/ 419345 h 1934496"/>
              <a:gd name="connsiteX2899" fmla="*/ 8537609 w 9922465"/>
              <a:gd name="connsiteY2899" fmla="*/ 364154 h 1934496"/>
              <a:gd name="connsiteX2900" fmla="*/ 7745824 w 9922465"/>
              <a:gd name="connsiteY2900" fmla="*/ 364154 h 1934496"/>
              <a:gd name="connsiteX2901" fmla="*/ 7801016 w 9922465"/>
              <a:gd name="connsiteY2901" fmla="*/ 419345 h 1934496"/>
              <a:gd name="connsiteX2902" fmla="*/ 7745824 w 9922465"/>
              <a:gd name="connsiteY2902" fmla="*/ 474536 h 1934496"/>
              <a:gd name="connsiteX2903" fmla="*/ 7690632 w 9922465"/>
              <a:gd name="connsiteY2903" fmla="*/ 419345 h 1934496"/>
              <a:gd name="connsiteX2904" fmla="*/ 7745824 w 9922465"/>
              <a:gd name="connsiteY2904" fmla="*/ 364154 h 1934496"/>
              <a:gd name="connsiteX2905" fmla="*/ 7608850 w 9922465"/>
              <a:gd name="connsiteY2905" fmla="*/ 364154 h 1934496"/>
              <a:gd name="connsiteX2906" fmla="*/ 7664042 w 9922465"/>
              <a:gd name="connsiteY2906" fmla="*/ 419345 h 1934496"/>
              <a:gd name="connsiteX2907" fmla="*/ 7608850 w 9922465"/>
              <a:gd name="connsiteY2907" fmla="*/ 474536 h 1934496"/>
              <a:gd name="connsiteX2908" fmla="*/ 7553658 w 9922465"/>
              <a:gd name="connsiteY2908" fmla="*/ 419345 h 1934496"/>
              <a:gd name="connsiteX2909" fmla="*/ 7608850 w 9922465"/>
              <a:gd name="connsiteY2909" fmla="*/ 364154 h 1934496"/>
              <a:gd name="connsiteX2910" fmla="*/ 7481895 w 9922465"/>
              <a:gd name="connsiteY2910" fmla="*/ 364154 h 1934496"/>
              <a:gd name="connsiteX2911" fmla="*/ 7537087 w 9922465"/>
              <a:gd name="connsiteY2911" fmla="*/ 419345 h 1934496"/>
              <a:gd name="connsiteX2912" fmla="*/ 7481895 w 9922465"/>
              <a:gd name="connsiteY2912" fmla="*/ 474536 h 1934496"/>
              <a:gd name="connsiteX2913" fmla="*/ 7426703 w 9922465"/>
              <a:gd name="connsiteY2913" fmla="*/ 419345 h 1934496"/>
              <a:gd name="connsiteX2914" fmla="*/ 7481895 w 9922465"/>
              <a:gd name="connsiteY2914" fmla="*/ 364154 h 1934496"/>
              <a:gd name="connsiteX2915" fmla="*/ 7341580 w 9922465"/>
              <a:gd name="connsiteY2915" fmla="*/ 364154 h 1934496"/>
              <a:gd name="connsiteX2916" fmla="*/ 7396772 w 9922465"/>
              <a:gd name="connsiteY2916" fmla="*/ 419345 h 1934496"/>
              <a:gd name="connsiteX2917" fmla="*/ 7341580 w 9922465"/>
              <a:gd name="connsiteY2917" fmla="*/ 474536 h 1934496"/>
              <a:gd name="connsiteX2918" fmla="*/ 7286388 w 9922465"/>
              <a:gd name="connsiteY2918" fmla="*/ 419345 h 1934496"/>
              <a:gd name="connsiteX2919" fmla="*/ 7341580 w 9922465"/>
              <a:gd name="connsiteY2919" fmla="*/ 364154 h 1934496"/>
              <a:gd name="connsiteX2920" fmla="*/ 6553137 w 9922465"/>
              <a:gd name="connsiteY2920" fmla="*/ 364154 h 1934496"/>
              <a:gd name="connsiteX2921" fmla="*/ 6608329 w 9922465"/>
              <a:gd name="connsiteY2921" fmla="*/ 419345 h 1934496"/>
              <a:gd name="connsiteX2922" fmla="*/ 6553137 w 9922465"/>
              <a:gd name="connsiteY2922" fmla="*/ 474536 h 1934496"/>
              <a:gd name="connsiteX2923" fmla="*/ 6497945 w 9922465"/>
              <a:gd name="connsiteY2923" fmla="*/ 419345 h 1934496"/>
              <a:gd name="connsiteX2924" fmla="*/ 6553137 w 9922465"/>
              <a:gd name="connsiteY2924" fmla="*/ 364154 h 1934496"/>
              <a:gd name="connsiteX2925" fmla="*/ 6419503 w 9922465"/>
              <a:gd name="connsiteY2925" fmla="*/ 364154 h 1934496"/>
              <a:gd name="connsiteX2926" fmla="*/ 6474695 w 9922465"/>
              <a:gd name="connsiteY2926" fmla="*/ 419345 h 1934496"/>
              <a:gd name="connsiteX2927" fmla="*/ 6419503 w 9922465"/>
              <a:gd name="connsiteY2927" fmla="*/ 474536 h 1934496"/>
              <a:gd name="connsiteX2928" fmla="*/ 6364311 w 9922465"/>
              <a:gd name="connsiteY2928" fmla="*/ 419345 h 1934496"/>
              <a:gd name="connsiteX2929" fmla="*/ 6419503 w 9922465"/>
              <a:gd name="connsiteY2929" fmla="*/ 364154 h 1934496"/>
              <a:gd name="connsiteX2930" fmla="*/ 4030786 w 9922465"/>
              <a:gd name="connsiteY2930" fmla="*/ 364154 h 1934496"/>
              <a:gd name="connsiteX2931" fmla="*/ 4085978 w 9922465"/>
              <a:gd name="connsiteY2931" fmla="*/ 419345 h 1934496"/>
              <a:gd name="connsiteX2932" fmla="*/ 4030786 w 9922465"/>
              <a:gd name="connsiteY2932" fmla="*/ 474536 h 1934496"/>
              <a:gd name="connsiteX2933" fmla="*/ 3975594 w 9922465"/>
              <a:gd name="connsiteY2933" fmla="*/ 419345 h 1934496"/>
              <a:gd name="connsiteX2934" fmla="*/ 4030786 w 9922465"/>
              <a:gd name="connsiteY2934" fmla="*/ 364154 h 1934496"/>
              <a:gd name="connsiteX2935" fmla="*/ 3897148 w 9922465"/>
              <a:gd name="connsiteY2935" fmla="*/ 364154 h 1934496"/>
              <a:gd name="connsiteX2936" fmla="*/ 3952340 w 9922465"/>
              <a:gd name="connsiteY2936" fmla="*/ 419345 h 1934496"/>
              <a:gd name="connsiteX2937" fmla="*/ 3897148 w 9922465"/>
              <a:gd name="connsiteY2937" fmla="*/ 474536 h 1934496"/>
              <a:gd name="connsiteX2938" fmla="*/ 3841956 w 9922465"/>
              <a:gd name="connsiteY2938" fmla="*/ 419345 h 1934496"/>
              <a:gd name="connsiteX2939" fmla="*/ 3897148 w 9922465"/>
              <a:gd name="connsiteY2939" fmla="*/ 364154 h 1934496"/>
              <a:gd name="connsiteX2940" fmla="*/ 3763514 w 9922465"/>
              <a:gd name="connsiteY2940" fmla="*/ 364154 h 1934496"/>
              <a:gd name="connsiteX2941" fmla="*/ 3818706 w 9922465"/>
              <a:gd name="connsiteY2941" fmla="*/ 419345 h 1934496"/>
              <a:gd name="connsiteX2942" fmla="*/ 3763514 w 9922465"/>
              <a:gd name="connsiteY2942" fmla="*/ 474536 h 1934496"/>
              <a:gd name="connsiteX2943" fmla="*/ 3708322 w 9922465"/>
              <a:gd name="connsiteY2943" fmla="*/ 419345 h 1934496"/>
              <a:gd name="connsiteX2944" fmla="*/ 3763514 w 9922465"/>
              <a:gd name="connsiteY2944" fmla="*/ 364154 h 1934496"/>
              <a:gd name="connsiteX2945" fmla="*/ 3633221 w 9922465"/>
              <a:gd name="connsiteY2945" fmla="*/ 364154 h 1934496"/>
              <a:gd name="connsiteX2946" fmla="*/ 3688413 w 9922465"/>
              <a:gd name="connsiteY2946" fmla="*/ 419345 h 1934496"/>
              <a:gd name="connsiteX2947" fmla="*/ 3633221 w 9922465"/>
              <a:gd name="connsiteY2947" fmla="*/ 474536 h 1934496"/>
              <a:gd name="connsiteX2948" fmla="*/ 3578029 w 9922465"/>
              <a:gd name="connsiteY2948" fmla="*/ 419345 h 1934496"/>
              <a:gd name="connsiteX2949" fmla="*/ 3633221 w 9922465"/>
              <a:gd name="connsiteY2949" fmla="*/ 364154 h 1934496"/>
              <a:gd name="connsiteX2950" fmla="*/ 3499589 w 9922465"/>
              <a:gd name="connsiteY2950" fmla="*/ 364154 h 1934496"/>
              <a:gd name="connsiteX2951" fmla="*/ 3554781 w 9922465"/>
              <a:gd name="connsiteY2951" fmla="*/ 419345 h 1934496"/>
              <a:gd name="connsiteX2952" fmla="*/ 3499589 w 9922465"/>
              <a:gd name="connsiteY2952" fmla="*/ 474536 h 1934496"/>
              <a:gd name="connsiteX2953" fmla="*/ 3444397 w 9922465"/>
              <a:gd name="connsiteY2953" fmla="*/ 419345 h 1934496"/>
              <a:gd name="connsiteX2954" fmla="*/ 3499589 w 9922465"/>
              <a:gd name="connsiteY2954" fmla="*/ 364154 h 1934496"/>
              <a:gd name="connsiteX2955" fmla="*/ 3369292 w 9922465"/>
              <a:gd name="connsiteY2955" fmla="*/ 364154 h 1934496"/>
              <a:gd name="connsiteX2956" fmla="*/ 3424484 w 9922465"/>
              <a:gd name="connsiteY2956" fmla="*/ 419345 h 1934496"/>
              <a:gd name="connsiteX2957" fmla="*/ 3369292 w 9922465"/>
              <a:gd name="connsiteY2957" fmla="*/ 474536 h 1934496"/>
              <a:gd name="connsiteX2958" fmla="*/ 3314100 w 9922465"/>
              <a:gd name="connsiteY2958" fmla="*/ 419345 h 1934496"/>
              <a:gd name="connsiteX2959" fmla="*/ 3369292 w 9922465"/>
              <a:gd name="connsiteY2959" fmla="*/ 364154 h 1934496"/>
              <a:gd name="connsiteX2960" fmla="*/ 3235657 w 9922465"/>
              <a:gd name="connsiteY2960" fmla="*/ 364154 h 1934496"/>
              <a:gd name="connsiteX2961" fmla="*/ 3290849 w 9922465"/>
              <a:gd name="connsiteY2961" fmla="*/ 419345 h 1934496"/>
              <a:gd name="connsiteX2962" fmla="*/ 3235657 w 9922465"/>
              <a:gd name="connsiteY2962" fmla="*/ 474536 h 1934496"/>
              <a:gd name="connsiteX2963" fmla="*/ 3180465 w 9922465"/>
              <a:gd name="connsiteY2963" fmla="*/ 419345 h 1934496"/>
              <a:gd name="connsiteX2964" fmla="*/ 3235657 w 9922465"/>
              <a:gd name="connsiteY2964" fmla="*/ 364154 h 1934496"/>
              <a:gd name="connsiteX2965" fmla="*/ 3098681 w 9922465"/>
              <a:gd name="connsiteY2965" fmla="*/ 364154 h 1934496"/>
              <a:gd name="connsiteX2966" fmla="*/ 3153873 w 9922465"/>
              <a:gd name="connsiteY2966" fmla="*/ 419345 h 1934496"/>
              <a:gd name="connsiteX2967" fmla="*/ 3098681 w 9922465"/>
              <a:gd name="connsiteY2967" fmla="*/ 474536 h 1934496"/>
              <a:gd name="connsiteX2968" fmla="*/ 3043489 w 9922465"/>
              <a:gd name="connsiteY2968" fmla="*/ 419345 h 1934496"/>
              <a:gd name="connsiteX2969" fmla="*/ 3098681 w 9922465"/>
              <a:gd name="connsiteY2969" fmla="*/ 364154 h 1934496"/>
              <a:gd name="connsiteX2970" fmla="*/ 2971729 w 9922465"/>
              <a:gd name="connsiteY2970" fmla="*/ 364154 h 1934496"/>
              <a:gd name="connsiteX2971" fmla="*/ 3026921 w 9922465"/>
              <a:gd name="connsiteY2971" fmla="*/ 419345 h 1934496"/>
              <a:gd name="connsiteX2972" fmla="*/ 2971729 w 9922465"/>
              <a:gd name="connsiteY2972" fmla="*/ 474536 h 1934496"/>
              <a:gd name="connsiteX2973" fmla="*/ 2916537 w 9922465"/>
              <a:gd name="connsiteY2973" fmla="*/ 419345 h 1934496"/>
              <a:gd name="connsiteX2974" fmla="*/ 2971729 w 9922465"/>
              <a:gd name="connsiteY2974" fmla="*/ 364154 h 1934496"/>
              <a:gd name="connsiteX2975" fmla="*/ 2834862 w 9922465"/>
              <a:gd name="connsiteY2975" fmla="*/ 364154 h 1934496"/>
              <a:gd name="connsiteX2976" fmla="*/ 2890052 w 9922465"/>
              <a:gd name="connsiteY2976" fmla="*/ 419345 h 1934496"/>
              <a:gd name="connsiteX2977" fmla="*/ 2834862 w 9922465"/>
              <a:gd name="connsiteY2977" fmla="*/ 474536 h 1934496"/>
              <a:gd name="connsiteX2978" fmla="*/ 2779671 w 9922465"/>
              <a:gd name="connsiteY2978" fmla="*/ 419345 h 1934496"/>
              <a:gd name="connsiteX2979" fmla="*/ 2834862 w 9922465"/>
              <a:gd name="connsiteY2979" fmla="*/ 364154 h 1934496"/>
              <a:gd name="connsiteX2980" fmla="*/ 2437297 w 9922465"/>
              <a:gd name="connsiteY2980" fmla="*/ 364154 h 1934496"/>
              <a:gd name="connsiteX2981" fmla="*/ 2492487 w 9922465"/>
              <a:gd name="connsiteY2981" fmla="*/ 419345 h 1934496"/>
              <a:gd name="connsiteX2982" fmla="*/ 2437297 w 9922465"/>
              <a:gd name="connsiteY2982" fmla="*/ 474536 h 1934496"/>
              <a:gd name="connsiteX2983" fmla="*/ 2382108 w 9922465"/>
              <a:gd name="connsiteY2983" fmla="*/ 419345 h 1934496"/>
              <a:gd name="connsiteX2984" fmla="*/ 2437297 w 9922465"/>
              <a:gd name="connsiteY2984" fmla="*/ 364154 h 1934496"/>
              <a:gd name="connsiteX2985" fmla="*/ 2303664 w 9922465"/>
              <a:gd name="connsiteY2985" fmla="*/ 364154 h 1934496"/>
              <a:gd name="connsiteX2986" fmla="*/ 2358856 w 9922465"/>
              <a:gd name="connsiteY2986" fmla="*/ 419345 h 1934496"/>
              <a:gd name="connsiteX2987" fmla="*/ 2303664 w 9922465"/>
              <a:gd name="connsiteY2987" fmla="*/ 474536 h 1934496"/>
              <a:gd name="connsiteX2988" fmla="*/ 2248473 w 9922465"/>
              <a:gd name="connsiteY2988" fmla="*/ 419345 h 1934496"/>
              <a:gd name="connsiteX2989" fmla="*/ 2303664 w 9922465"/>
              <a:gd name="connsiteY2989" fmla="*/ 364154 h 1934496"/>
              <a:gd name="connsiteX2990" fmla="*/ 2173372 w 9922465"/>
              <a:gd name="connsiteY2990" fmla="*/ 364154 h 1934496"/>
              <a:gd name="connsiteX2991" fmla="*/ 2228565 w 9922465"/>
              <a:gd name="connsiteY2991" fmla="*/ 419345 h 1934496"/>
              <a:gd name="connsiteX2992" fmla="*/ 2173372 w 9922465"/>
              <a:gd name="connsiteY2992" fmla="*/ 474536 h 1934496"/>
              <a:gd name="connsiteX2993" fmla="*/ 2118180 w 9922465"/>
              <a:gd name="connsiteY2993" fmla="*/ 419345 h 1934496"/>
              <a:gd name="connsiteX2994" fmla="*/ 2173372 w 9922465"/>
              <a:gd name="connsiteY2994" fmla="*/ 364154 h 1934496"/>
              <a:gd name="connsiteX2995" fmla="*/ 2039736 w 9922465"/>
              <a:gd name="connsiteY2995" fmla="*/ 364154 h 1934496"/>
              <a:gd name="connsiteX2996" fmla="*/ 2094930 w 9922465"/>
              <a:gd name="connsiteY2996" fmla="*/ 419345 h 1934496"/>
              <a:gd name="connsiteX2997" fmla="*/ 2039736 w 9922465"/>
              <a:gd name="connsiteY2997" fmla="*/ 474536 h 1934496"/>
              <a:gd name="connsiteX2998" fmla="*/ 1984543 w 9922465"/>
              <a:gd name="connsiteY2998" fmla="*/ 419345 h 1934496"/>
              <a:gd name="connsiteX2999" fmla="*/ 2039736 w 9922465"/>
              <a:gd name="connsiteY2999" fmla="*/ 364154 h 1934496"/>
              <a:gd name="connsiteX3000" fmla="*/ 1909440 w 9922465"/>
              <a:gd name="connsiteY3000" fmla="*/ 364154 h 1934496"/>
              <a:gd name="connsiteX3001" fmla="*/ 1964634 w 9922465"/>
              <a:gd name="connsiteY3001" fmla="*/ 419345 h 1934496"/>
              <a:gd name="connsiteX3002" fmla="*/ 1909440 w 9922465"/>
              <a:gd name="connsiteY3002" fmla="*/ 474536 h 1934496"/>
              <a:gd name="connsiteX3003" fmla="*/ 1854246 w 9922465"/>
              <a:gd name="connsiteY3003" fmla="*/ 419345 h 1934496"/>
              <a:gd name="connsiteX3004" fmla="*/ 1909440 w 9922465"/>
              <a:gd name="connsiteY3004" fmla="*/ 364154 h 1934496"/>
              <a:gd name="connsiteX3005" fmla="*/ 1779142 w 9922465"/>
              <a:gd name="connsiteY3005" fmla="*/ 364154 h 1934496"/>
              <a:gd name="connsiteX3006" fmla="*/ 1834337 w 9922465"/>
              <a:gd name="connsiteY3006" fmla="*/ 419345 h 1934496"/>
              <a:gd name="connsiteX3007" fmla="*/ 1779142 w 9922465"/>
              <a:gd name="connsiteY3007" fmla="*/ 474536 h 1934496"/>
              <a:gd name="connsiteX3008" fmla="*/ 1723951 w 9922465"/>
              <a:gd name="connsiteY3008" fmla="*/ 419345 h 1934496"/>
              <a:gd name="connsiteX3009" fmla="*/ 1779142 w 9922465"/>
              <a:gd name="connsiteY3009" fmla="*/ 364154 h 1934496"/>
              <a:gd name="connsiteX3010" fmla="*/ 1645508 w 9922465"/>
              <a:gd name="connsiteY3010" fmla="*/ 364154 h 1934496"/>
              <a:gd name="connsiteX3011" fmla="*/ 1700702 w 9922465"/>
              <a:gd name="connsiteY3011" fmla="*/ 419345 h 1934496"/>
              <a:gd name="connsiteX3012" fmla="*/ 1645508 w 9922465"/>
              <a:gd name="connsiteY3012" fmla="*/ 474536 h 1934496"/>
              <a:gd name="connsiteX3013" fmla="*/ 1590313 w 9922465"/>
              <a:gd name="connsiteY3013" fmla="*/ 419345 h 1934496"/>
              <a:gd name="connsiteX3014" fmla="*/ 1645508 w 9922465"/>
              <a:gd name="connsiteY3014" fmla="*/ 364154 h 1934496"/>
              <a:gd name="connsiteX3015" fmla="*/ 1515217 w 9922465"/>
              <a:gd name="connsiteY3015" fmla="*/ 364154 h 1934496"/>
              <a:gd name="connsiteX3016" fmla="*/ 1570405 w 9922465"/>
              <a:gd name="connsiteY3016" fmla="*/ 419345 h 1934496"/>
              <a:gd name="connsiteX3017" fmla="*/ 1515217 w 9922465"/>
              <a:gd name="connsiteY3017" fmla="*/ 474536 h 1934496"/>
              <a:gd name="connsiteX3018" fmla="*/ 1460020 w 9922465"/>
              <a:gd name="connsiteY3018" fmla="*/ 419345 h 1934496"/>
              <a:gd name="connsiteX3019" fmla="*/ 1515217 w 9922465"/>
              <a:gd name="connsiteY3019" fmla="*/ 364154 h 1934496"/>
              <a:gd name="connsiteX3020" fmla="*/ 1381573 w 9922465"/>
              <a:gd name="connsiteY3020" fmla="*/ 364154 h 1934496"/>
              <a:gd name="connsiteX3021" fmla="*/ 1436767 w 9922465"/>
              <a:gd name="connsiteY3021" fmla="*/ 419345 h 1934496"/>
              <a:gd name="connsiteX3022" fmla="*/ 1381573 w 9922465"/>
              <a:gd name="connsiteY3022" fmla="*/ 474536 h 1934496"/>
              <a:gd name="connsiteX3023" fmla="*/ 1326384 w 9922465"/>
              <a:gd name="connsiteY3023" fmla="*/ 419345 h 1934496"/>
              <a:gd name="connsiteX3024" fmla="*/ 1381573 w 9922465"/>
              <a:gd name="connsiteY3024" fmla="*/ 364154 h 1934496"/>
              <a:gd name="connsiteX3025" fmla="*/ 1251283 w 9922465"/>
              <a:gd name="connsiteY3025" fmla="*/ 364154 h 1934496"/>
              <a:gd name="connsiteX3026" fmla="*/ 1306476 w 9922465"/>
              <a:gd name="connsiteY3026" fmla="*/ 419345 h 1934496"/>
              <a:gd name="connsiteX3027" fmla="*/ 1251283 w 9922465"/>
              <a:gd name="connsiteY3027" fmla="*/ 474536 h 1934496"/>
              <a:gd name="connsiteX3028" fmla="*/ 1196091 w 9922465"/>
              <a:gd name="connsiteY3028" fmla="*/ 419345 h 1934496"/>
              <a:gd name="connsiteX3029" fmla="*/ 1251283 w 9922465"/>
              <a:gd name="connsiteY3029" fmla="*/ 364154 h 1934496"/>
              <a:gd name="connsiteX3030" fmla="*/ 7608850 w 9922465"/>
              <a:gd name="connsiteY3030" fmla="*/ 247225 h 1934496"/>
              <a:gd name="connsiteX3031" fmla="*/ 7664042 w 9922465"/>
              <a:gd name="connsiteY3031" fmla="*/ 302416 h 1934496"/>
              <a:gd name="connsiteX3032" fmla="*/ 7608850 w 9922465"/>
              <a:gd name="connsiteY3032" fmla="*/ 357607 h 1934496"/>
              <a:gd name="connsiteX3033" fmla="*/ 7553658 w 9922465"/>
              <a:gd name="connsiteY3033" fmla="*/ 302416 h 1934496"/>
              <a:gd name="connsiteX3034" fmla="*/ 7608850 w 9922465"/>
              <a:gd name="connsiteY3034" fmla="*/ 247225 h 1934496"/>
              <a:gd name="connsiteX3035" fmla="*/ 7481898 w 9922465"/>
              <a:gd name="connsiteY3035" fmla="*/ 247225 h 1934496"/>
              <a:gd name="connsiteX3036" fmla="*/ 7537090 w 9922465"/>
              <a:gd name="connsiteY3036" fmla="*/ 302416 h 1934496"/>
              <a:gd name="connsiteX3037" fmla="*/ 7481898 w 9922465"/>
              <a:gd name="connsiteY3037" fmla="*/ 357607 h 1934496"/>
              <a:gd name="connsiteX3038" fmla="*/ 7426706 w 9922465"/>
              <a:gd name="connsiteY3038" fmla="*/ 302416 h 1934496"/>
              <a:gd name="connsiteX3039" fmla="*/ 7481898 w 9922465"/>
              <a:gd name="connsiteY3039" fmla="*/ 247225 h 1934496"/>
              <a:gd name="connsiteX3040" fmla="*/ 5093178 w 9922465"/>
              <a:gd name="connsiteY3040" fmla="*/ 247225 h 1934496"/>
              <a:gd name="connsiteX3041" fmla="*/ 5148370 w 9922465"/>
              <a:gd name="connsiteY3041" fmla="*/ 302416 h 1934496"/>
              <a:gd name="connsiteX3042" fmla="*/ 5093178 w 9922465"/>
              <a:gd name="connsiteY3042" fmla="*/ 357607 h 1934496"/>
              <a:gd name="connsiteX3043" fmla="*/ 5037986 w 9922465"/>
              <a:gd name="connsiteY3043" fmla="*/ 302416 h 1934496"/>
              <a:gd name="connsiteX3044" fmla="*/ 5093178 w 9922465"/>
              <a:gd name="connsiteY3044" fmla="*/ 247225 h 1934496"/>
              <a:gd name="connsiteX3045" fmla="*/ 4030786 w 9922465"/>
              <a:gd name="connsiteY3045" fmla="*/ 247225 h 1934496"/>
              <a:gd name="connsiteX3046" fmla="*/ 4085978 w 9922465"/>
              <a:gd name="connsiteY3046" fmla="*/ 302416 h 1934496"/>
              <a:gd name="connsiteX3047" fmla="*/ 4030786 w 9922465"/>
              <a:gd name="connsiteY3047" fmla="*/ 357607 h 1934496"/>
              <a:gd name="connsiteX3048" fmla="*/ 3975594 w 9922465"/>
              <a:gd name="connsiteY3048" fmla="*/ 302416 h 1934496"/>
              <a:gd name="connsiteX3049" fmla="*/ 4030786 w 9922465"/>
              <a:gd name="connsiteY3049" fmla="*/ 247225 h 1934496"/>
              <a:gd name="connsiteX3050" fmla="*/ 3897148 w 9922465"/>
              <a:gd name="connsiteY3050" fmla="*/ 247225 h 1934496"/>
              <a:gd name="connsiteX3051" fmla="*/ 3952340 w 9922465"/>
              <a:gd name="connsiteY3051" fmla="*/ 302416 h 1934496"/>
              <a:gd name="connsiteX3052" fmla="*/ 3897148 w 9922465"/>
              <a:gd name="connsiteY3052" fmla="*/ 357607 h 1934496"/>
              <a:gd name="connsiteX3053" fmla="*/ 3841956 w 9922465"/>
              <a:gd name="connsiteY3053" fmla="*/ 302416 h 1934496"/>
              <a:gd name="connsiteX3054" fmla="*/ 3897148 w 9922465"/>
              <a:gd name="connsiteY3054" fmla="*/ 247225 h 1934496"/>
              <a:gd name="connsiteX3055" fmla="*/ 3763514 w 9922465"/>
              <a:gd name="connsiteY3055" fmla="*/ 247225 h 1934496"/>
              <a:gd name="connsiteX3056" fmla="*/ 3818706 w 9922465"/>
              <a:gd name="connsiteY3056" fmla="*/ 302416 h 1934496"/>
              <a:gd name="connsiteX3057" fmla="*/ 3763514 w 9922465"/>
              <a:gd name="connsiteY3057" fmla="*/ 357607 h 1934496"/>
              <a:gd name="connsiteX3058" fmla="*/ 3708322 w 9922465"/>
              <a:gd name="connsiteY3058" fmla="*/ 302416 h 1934496"/>
              <a:gd name="connsiteX3059" fmla="*/ 3763514 w 9922465"/>
              <a:gd name="connsiteY3059" fmla="*/ 247225 h 1934496"/>
              <a:gd name="connsiteX3060" fmla="*/ 3633221 w 9922465"/>
              <a:gd name="connsiteY3060" fmla="*/ 247225 h 1934496"/>
              <a:gd name="connsiteX3061" fmla="*/ 3688413 w 9922465"/>
              <a:gd name="connsiteY3061" fmla="*/ 302416 h 1934496"/>
              <a:gd name="connsiteX3062" fmla="*/ 3633221 w 9922465"/>
              <a:gd name="connsiteY3062" fmla="*/ 357607 h 1934496"/>
              <a:gd name="connsiteX3063" fmla="*/ 3578029 w 9922465"/>
              <a:gd name="connsiteY3063" fmla="*/ 302416 h 1934496"/>
              <a:gd name="connsiteX3064" fmla="*/ 3633221 w 9922465"/>
              <a:gd name="connsiteY3064" fmla="*/ 247225 h 1934496"/>
              <a:gd name="connsiteX3065" fmla="*/ 3499589 w 9922465"/>
              <a:gd name="connsiteY3065" fmla="*/ 247225 h 1934496"/>
              <a:gd name="connsiteX3066" fmla="*/ 3554781 w 9922465"/>
              <a:gd name="connsiteY3066" fmla="*/ 302416 h 1934496"/>
              <a:gd name="connsiteX3067" fmla="*/ 3499589 w 9922465"/>
              <a:gd name="connsiteY3067" fmla="*/ 357607 h 1934496"/>
              <a:gd name="connsiteX3068" fmla="*/ 3444397 w 9922465"/>
              <a:gd name="connsiteY3068" fmla="*/ 302416 h 1934496"/>
              <a:gd name="connsiteX3069" fmla="*/ 3499589 w 9922465"/>
              <a:gd name="connsiteY3069" fmla="*/ 247225 h 1934496"/>
              <a:gd name="connsiteX3070" fmla="*/ 3369293 w 9922465"/>
              <a:gd name="connsiteY3070" fmla="*/ 247225 h 1934496"/>
              <a:gd name="connsiteX3071" fmla="*/ 3424485 w 9922465"/>
              <a:gd name="connsiteY3071" fmla="*/ 302416 h 1934496"/>
              <a:gd name="connsiteX3072" fmla="*/ 3369293 w 9922465"/>
              <a:gd name="connsiteY3072" fmla="*/ 357607 h 1934496"/>
              <a:gd name="connsiteX3073" fmla="*/ 3314101 w 9922465"/>
              <a:gd name="connsiteY3073" fmla="*/ 302416 h 1934496"/>
              <a:gd name="connsiteX3074" fmla="*/ 3369293 w 9922465"/>
              <a:gd name="connsiteY3074" fmla="*/ 247225 h 1934496"/>
              <a:gd name="connsiteX3075" fmla="*/ 3235657 w 9922465"/>
              <a:gd name="connsiteY3075" fmla="*/ 247225 h 1934496"/>
              <a:gd name="connsiteX3076" fmla="*/ 3290849 w 9922465"/>
              <a:gd name="connsiteY3076" fmla="*/ 302416 h 1934496"/>
              <a:gd name="connsiteX3077" fmla="*/ 3235657 w 9922465"/>
              <a:gd name="connsiteY3077" fmla="*/ 357607 h 1934496"/>
              <a:gd name="connsiteX3078" fmla="*/ 3180465 w 9922465"/>
              <a:gd name="connsiteY3078" fmla="*/ 302416 h 1934496"/>
              <a:gd name="connsiteX3079" fmla="*/ 3235657 w 9922465"/>
              <a:gd name="connsiteY3079" fmla="*/ 247225 h 1934496"/>
              <a:gd name="connsiteX3080" fmla="*/ 3098682 w 9922465"/>
              <a:gd name="connsiteY3080" fmla="*/ 247225 h 1934496"/>
              <a:gd name="connsiteX3081" fmla="*/ 3153874 w 9922465"/>
              <a:gd name="connsiteY3081" fmla="*/ 302416 h 1934496"/>
              <a:gd name="connsiteX3082" fmla="*/ 3098682 w 9922465"/>
              <a:gd name="connsiteY3082" fmla="*/ 357607 h 1934496"/>
              <a:gd name="connsiteX3083" fmla="*/ 3043490 w 9922465"/>
              <a:gd name="connsiteY3083" fmla="*/ 302416 h 1934496"/>
              <a:gd name="connsiteX3084" fmla="*/ 3098682 w 9922465"/>
              <a:gd name="connsiteY3084" fmla="*/ 247225 h 1934496"/>
              <a:gd name="connsiteX3085" fmla="*/ 2971729 w 9922465"/>
              <a:gd name="connsiteY3085" fmla="*/ 247225 h 1934496"/>
              <a:gd name="connsiteX3086" fmla="*/ 3026921 w 9922465"/>
              <a:gd name="connsiteY3086" fmla="*/ 302416 h 1934496"/>
              <a:gd name="connsiteX3087" fmla="*/ 2971729 w 9922465"/>
              <a:gd name="connsiteY3087" fmla="*/ 357607 h 1934496"/>
              <a:gd name="connsiteX3088" fmla="*/ 2916537 w 9922465"/>
              <a:gd name="connsiteY3088" fmla="*/ 302416 h 1934496"/>
              <a:gd name="connsiteX3089" fmla="*/ 2971729 w 9922465"/>
              <a:gd name="connsiteY3089" fmla="*/ 247225 h 1934496"/>
              <a:gd name="connsiteX3090" fmla="*/ 2834862 w 9922465"/>
              <a:gd name="connsiteY3090" fmla="*/ 247225 h 1934496"/>
              <a:gd name="connsiteX3091" fmla="*/ 2890052 w 9922465"/>
              <a:gd name="connsiteY3091" fmla="*/ 302416 h 1934496"/>
              <a:gd name="connsiteX3092" fmla="*/ 2834862 w 9922465"/>
              <a:gd name="connsiteY3092" fmla="*/ 357607 h 1934496"/>
              <a:gd name="connsiteX3093" fmla="*/ 2779671 w 9922465"/>
              <a:gd name="connsiteY3093" fmla="*/ 302416 h 1934496"/>
              <a:gd name="connsiteX3094" fmla="*/ 2834862 w 9922465"/>
              <a:gd name="connsiteY3094" fmla="*/ 247225 h 1934496"/>
              <a:gd name="connsiteX3095" fmla="*/ 2570933 w 9922465"/>
              <a:gd name="connsiteY3095" fmla="*/ 247225 h 1934496"/>
              <a:gd name="connsiteX3096" fmla="*/ 2626123 w 9922465"/>
              <a:gd name="connsiteY3096" fmla="*/ 302416 h 1934496"/>
              <a:gd name="connsiteX3097" fmla="*/ 2570933 w 9922465"/>
              <a:gd name="connsiteY3097" fmla="*/ 357607 h 1934496"/>
              <a:gd name="connsiteX3098" fmla="*/ 2515738 w 9922465"/>
              <a:gd name="connsiteY3098" fmla="*/ 302416 h 1934496"/>
              <a:gd name="connsiteX3099" fmla="*/ 2570933 w 9922465"/>
              <a:gd name="connsiteY3099" fmla="*/ 247225 h 1934496"/>
              <a:gd name="connsiteX3100" fmla="*/ 2437297 w 9922465"/>
              <a:gd name="connsiteY3100" fmla="*/ 247225 h 1934496"/>
              <a:gd name="connsiteX3101" fmla="*/ 2492487 w 9922465"/>
              <a:gd name="connsiteY3101" fmla="*/ 302416 h 1934496"/>
              <a:gd name="connsiteX3102" fmla="*/ 2437297 w 9922465"/>
              <a:gd name="connsiteY3102" fmla="*/ 357607 h 1934496"/>
              <a:gd name="connsiteX3103" fmla="*/ 2382108 w 9922465"/>
              <a:gd name="connsiteY3103" fmla="*/ 302416 h 1934496"/>
              <a:gd name="connsiteX3104" fmla="*/ 2437297 w 9922465"/>
              <a:gd name="connsiteY3104" fmla="*/ 247225 h 1934496"/>
              <a:gd name="connsiteX3105" fmla="*/ 2303666 w 9922465"/>
              <a:gd name="connsiteY3105" fmla="*/ 247225 h 1934496"/>
              <a:gd name="connsiteX3106" fmla="*/ 2358856 w 9922465"/>
              <a:gd name="connsiteY3106" fmla="*/ 302416 h 1934496"/>
              <a:gd name="connsiteX3107" fmla="*/ 2303666 w 9922465"/>
              <a:gd name="connsiteY3107" fmla="*/ 357607 h 1934496"/>
              <a:gd name="connsiteX3108" fmla="*/ 2248473 w 9922465"/>
              <a:gd name="connsiteY3108" fmla="*/ 302416 h 1934496"/>
              <a:gd name="connsiteX3109" fmla="*/ 2303666 w 9922465"/>
              <a:gd name="connsiteY3109" fmla="*/ 247225 h 1934496"/>
              <a:gd name="connsiteX3110" fmla="*/ 2173372 w 9922465"/>
              <a:gd name="connsiteY3110" fmla="*/ 247225 h 1934496"/>
              <a:gd name="connsiteX3111" fmla="*/ 2228566 w 9922465"/>
              <a:gd name="connsiteY3111" fmla="*/ 302416 h 1934496"/>
              <a:gd name="connsiteX3112" fmla="*/ 2173372 w 9922465"/>
              <a:gd name="connsiteY3112" fmla="*/ 357607 h 1934496"/>
              <a:gd name="connsiteX3113" fmla="*/ 2118180 w 9922465"/>
              <a:gd name="connsiteY3113" fmla="*/ 302416 h 1934496"/>
              <a:gd name="connsiteX3114" fmla="*/ 2173372 w 9922465"/>
              <a:gd name="connsiteY3114" fmla="*/ 247225 h 1934496"/>
              <a:gd name="connsiteX3115" fmla="*/ 1909440 w 9922465"/>
              <a:gd name="connsiteY3115" fmla="*/ 247225 h 1934496"/>
              <a:gd name="connsiteX3116" fmla="*/ 1964634 w 9922465"/>
              <a:gd name="connsiteY3116" fmla="*/ 302416 h 1934496"/>
              <a:gd name="connsiteX3117" fmla="*/ 1909440 w 9922465"/>
              <a:gd name="connsiteY3117" fmla="*/ 357607 h 1934496"/>
              <a:gd name="connsiteX3118" fmla="*/ 1854246 w 9922465"/>
              <a:gd name="connsiteY3118" fmla="*/ 302416 h 1934496"/>
              <a:gd name="connsiteX3119" fmla="*/ 1909440 w 9922465"/>
              <a:gd name="connsiteY3119" fmla="*/ 247225 h 1934496"/>
              <a:gd name="connsiteX3120" fmla="*/ 1779142 w 9922465"/>
              <a:gd name="connsiteY3120" fmla="*/ 247225 h 1934496"/>
              <a:gd name="connsiteX3121" fmla="*/ 1834337 w 9922465"/>
              <a:gd name="connsiteY3121" fmla="*/ 302416 h 1934496"/>
              <a:gd name="connsiteX3122" fmla="*/ 1779142 w 9922465"/>
              <a:gd name="connsiteY3122" fmla="*/ 357607 h 1934496"/>
              <a:gd name="connsiteX3123" fmla="*/ 1723951 w 9922465"/>
              <a:gd name="connsiteY3123" fmla="*/ 302416 h 1934496"/>
              <a:gd name="connsiteX3124" fmla="*/ 1779142 w 9922465"/>
              <a:gd name="connsiteY3124" fmla="*/ 247225 h 1934496"/>
              <a:gd name="connsiteX3125" fmla="*/ 1645508 w 9922465"/>
              <a:gd name="connsiteY3125" fmla="*/ 247225 h 1934496"/>
              <a:gd name="connsiteX3126" fmla="*/ 1700702 w 9922465"/>
              <a:gd name="connsiteY3126" fmla="*/ 302416 h 1934496"/>
              <a:gd name="connsiteX3127" fmla="*/ 1645508 w 9922465"/>
              <a:gd name="connsiteY3127" fmla="*/ 357607 h 1934496"/>
              <a:gd name="connsiteX3128" fmla="*/ 1590313 w 9922465"/>
              <a:gd name="connsiteY3128" fmla="*/ 302416 h 1934496"/>
              <a:gd name="connsiteX3129" fmla="*/ 1645508 w 9922465"/>
              <a:gd name="connsiteY3129" fmla="*/ 247225 h 1934496"/>
              <a:gd name="connsiteX3130" fmla="*/ 1515217 w 9922465"/>
              <a:gd name="connsiteY3130" fmla="*/ 247225 h 1934496"/>
              <a:gd name="connsiteX3131" fmla="*/ 1570405 w 9922465"/>
              <a:gd name="connsiteY3131" fmla="*/ 302416 h 1934496"/>
              <a:gd name="connsiteX3132" fmla="*/ 1515217 w 9922465"/>
              <a:gd name="connsiteY3132" fmla="*/ 357607 h 1934496"/>
              <a:gd name="connsiteX3133" fmla="*/ 1460020 w 9922465"/>
              <a:gd name="connsiteY3133" fmla="*/ 302416 h 1934496"/>
              <a:gd name="connsiteX3134" fmla="*/ 1515217 w 9922465"/>
              <a:gd name="connsiteY3134" fmla="*/ 247225 h 1934496"/>
              <a:gd name="connsiteX3135" fmla="*/ 1381573 w 9922465"/>
              <a:gd name="connsiteY3135" fmla="*/ 247225 h 1934496"/>
              <a:gd name="connsiteX3136" fmla="*/ 1436767 w 9922465"/>
              <a:gd name="connsiteY3136" fmla="*/ 302416 h 1934496"/>
              <a:gd name="connsiteX3137" fmla="*/ 1381573 w 9922465"/>
              <a:gd name="connsiteY3137" fmla="*/ 357607 h 1934496"/>
              <a:gd name="connsiteX3138" fmla="*/ 1326384 w 9922465"/>
              <a:gd name="connsiteY3138" fmla="*/ 302416 h 1934496"/>
              <a:gd name="connsiteX3139" fmla="*/ 1381573 w 9922465"/>
              <a:gd name="connsiteY3139" fmla="*/ 247225 h 1934496"/>
              <a:gd name="connsiteX3140" fmla="*/ 7481898 w 9922465"/>
              <a:gd name="connsiteY3140" fmla="*/ 120271 h 1934496"/>
              <a:gd name="connsiteX3141" fmla="*/ 7537090 w 9922465"/>
              <a:gd name="connsiteY3141" fmla="*/ 175462 h 1934496"/>
              <a:gd name="connsiteX3142" fmla="*/ 7481898 w 9922465"/>
              <a:gd name="connsiteY3142" fmla="*/ 230653 h 1934496"/>
              <a:gd name="connsiteX3143" fmla="*/ 7426706 w 9922465"/>
              <a:gd name="connsiteY3143" fmla="*/ 175462 h 1934496"/>
              <a:gd name="connsiteX3144" fmla="*/ 7481898 w 9922465"/>
              <a:gd name="connsiteY3144" fmla="*/ 120271 h 1934496"/>
              <a:gd name="connsiteX3145" fmla="*/ 7341580 w 9922465"/>
              <a:gd name="connsiteY3145" fmla="*/ 120271 h 1934496"/>
              <a:gd name="connsiteX3146" fmla="*/ 7396772 w 9922465"/>
              <a:gd name="connsiteY3146" fmla="*/ 175462 h 1934496"/>
              <a:gd name="connsiteX3147" fmla="*/ 7341580 w 9922465"/>
              <a:gd name="connsiteY3147" fmla="*/ 230653 h 1934496"/>
              <a:gd name="connsiteX3148" fmla="*/ 7286388 w 9922465"/>
              <a:gd name="connsiteY3148" fmla="*/ 175462 h 1934496"/>
              <a:gd name="connsiteX3149" fmla="*/ 7341580 w 9922465"/>
              <a:gd name="connsiteY3149" fmla="*/ 120271 h 1934496"/>
              <a:gd name="connsiteX3150" fmla="*/ 7211288 w 9922465"/>
              <a:gd name="connsiteY3150" fmla="*/ 120271 h 1934496"/>
              <a:gd name="connsiteX3151" fmla="*/ 7266480 w 9922465"/>
              <a:gd name="connsiteY3151" fmla="*/ 175462 h 1934496"/>
              <a:gd name="connsiteX3152" fmla="*/ 7211288 w 9922465"/>
              <a:gd name="connsiteY3152" fmla="*/ 230653 h 1934496"/>
              <a:gd name="connsiteX3153" fmla="*/ 7156096 w 9922465"/>
              <a:gd name="connsiteY3153" fmla="*/ 175462 h 1934496"/>
              <a:gd name="connsiteX3154" fmla="*/ 7211288 w 9922465"/>
              <a:gd name="connsiteY3154" fmla="*/ 120271 h 1934496"/>
              <a:gd name="connsiteX3155" fmla="*/ 5223474 w 9922465"/>
              <a:gd name="connsiteY3155" fmla="*/ 120271 h 1934496"/>
              <a:gd name="connsiteX3156" fmla="*/ 5278666 w 9922465"/>
              <a:gd name="connsiteY3156" fmla="*/ 175462 h 1934496"/>
              <a:gd name="connsiteX3157" fmla="*/ 5223474 w 9922465"/>
              <a:gd name="connsiteY3157" fmla="*/ 230653 h 1934496"/>
              <a:gd name="connsiteX3158" fmla="*/ 5168282 w 9922465"/>
              <a:gd name="connsiteY3158" fmla="*/ 175462 h 1934496"/>
              <a:gd name="connsiteX3159" fmla="*/ 5223474 w 9922465"/>
              <a:gd name="connsiteY3159" fmla="*/ 120271 h 1934496"/>
              <a:gd name="connsiteX3160" fmla="*/ 5093178 w 9922465"/>
              <a:gd name="connsiteY3160" fmla="*/ 120271 h 1934496"/>
              <a:gd name="connsiteX3161" fmla="*/ 5148370 w 9922465"/>
              <a:gd name="connsiteY3161" fmla="*/ 175462 h 1934496"/>
              <a:gd name="connsiteX3162" fmla="*/ 5093178 w 9922465"/>
              <a:gd name="connsiteY3162" fmla="*/ 230653 h 1934496"/>
              <a:gd name="connsiteX3163" fmla="*/ 5037986 w 9922465"/>
              <a:gd name="connsiteY3163" fmla="*/ 175462 h 1934496"/>
              <a:gd name="connsiteX3164" fmla="*/ 5093178 w 9922465"/>
              <a:gd name="connsiteY3164" fmla="*/ 120271 h 1934496"/>
              <a:gd name="connsiteX3165" fmla="*/ 4161077 w 9922465"/>
              <a:gd name="connsiteY3165" fmla="*/ 120271 h 1934496"/>
              <a:gd name="connsiteX3166" fmla="*/ 4216269 w 9922465"/>
              <a:gd name="connsiteY3166" fmla="*/ 175462 h 1934496"/>
              <a:gd name="connsiteX3167" fmla="*/ 4161077 w 9922465"/>
              <a:gd name="connsiteY3167" fmla="*/ 230653 h 1934496"/>
              <a:gd name="connsiteX3168" fmla="*/ 4105885 w 9922465"/>
              <a:gd name="connsiteY3168" fmla="*/ 175462 h 1934496"/>
              <a:gd name="connsiteX3169" fmla="*/ 4161077 w 9922465"/>
              <a:gd name="connsiteY3169" fmla="*/ 120271 h 1934496"/>
              <a:gd name="connsiteX3170" fmla="*/ 4030786 w 9922465"/>
              <a:gd name="connsiteY3170" fmla="*/ 120271 h 1934496"/>
              <a:gd name="connsiteX3171" fmla="*/ 4085978 w 9922465"/>
              <a:gd name="connsiteY3171" fmla="*/ 175462 h 1934496"/>
              <a:gd name="connsiteX3172" fmla="*/ 4030786 w 9922465"/>
              <a:gd name="connsiteY3172" fmla="*/ 230653 h 1934496"/>
              <a:gd name="connsiteX3173" fmla="*/ 3975594 w 9922465"/>
              <a:gd name="connsiteY3173" fmla="*/ 175462 h 1934496"/>
              <a:gd name="connsiteX3174" fmla="*/ 4030786 w 9922465"/>
              <a:gd name="connsiteY3174" fmla="*/ 120271 h 1934496"/>
              <a:gd name="connsiteX3175" fmla="*/ 3897148 w 9922465"/>
              <a:gd name="connsiteY3175" fmla="*/ 120271 h 1934496"/>
              <a:gd name="connsiteX3176" fmla="*/ 3952340 w 9922465"/>
              <a:gd name="connsiteY3176" fmla="*/ 175462 h 1934496"/>
              <a:gd name="connsiteX3177" fmla="*/ 3897148 w 9922465"/>
              <a:gd name="connsiteY3177" fmla="*/ 230653 h 1934496"/>
              <a:gd name="connsiteX3178" fmla="*/ 3841956 w 9922465"/>
              <a:gd name="connsiteY3178" fmla="*/ 175462 h 1934496"/>
              <a:gd name="connsiteX3179" fmla="*/ 3897148 w 9922465"/>
              <a:gd name="connsiteY3179" fmla="*/ 120271 h 1934496"/>
              <a:gd name="connsiteX3180" fmla="*/ 3763514 w 9922465"/>
              <a:gd name="connsiteY3180" fmla="*/ 120271 h 1934496"/>
              <a:gd name="connsiteX3181" fmla="*/ 3818706 w 9922465"/>
              <a:gd name="connsiteY3181" fmla="*/ 175462 h 1934496"/>
              <a:gd name="connsiteX3182" fmla="*/ 3763514 w 9922465"/>
              <a:gd name="connsiteY3182" fmla="*/ 230653 h 1934496"/>
              <a:gd name="connsiteX3183" fmla="*/ 3708322 w 9922465"/>
              <a:gd name="connsiteY3183" fmla="*/ 175462 h 1934496"/>
              <a:gd name="connsiteX3184" fmla="*/ 3763514 w 9922465"/>
              <a:gd name="connsiteY3184" fmla="*/ 120271 h 1934496"/>
              <a:gd name="connsiteX3185" fmla="*/ 3633221 w 9922465"/>
              <a:gd name="connsiteY3185" fmla="*/ 120271 h 1934496"/>
              <a:gd name="connsiteX3186" fmla="*/ 3688413 w 9922465"/>
              <a:gd name="connsiteY3186" fmla="*/ 175462 h 1934496"/>
              <a:gd name="connsiteX3187" fmla="*/ 3633221 w 9922465"/>
              <a:gd name="connsiteY3187" fmla="*/ 230653 h 1934496"/>
              <a:gd name="connsiteX3188" fmla="*/ 3578029 w 9922465"/>
              <a:gd name="connsiteY3188" fmla="*/ 175462 h 1934496"/>
              <a:gd name="connsiteX3189" fmla="*/ 3633221 w 9922465"/>
              <a:gd name="connsiteY3189" fmla="*/ 120271 h 1934496"/>
              <a:gd name="connsiteX3190" fmla="*/ 3499589 w 9922465"/>
              <a:gd name="connsiteY3190" fmla="*/ 120271 h 1934496"/>
              <a:gd name="connsiteX3191" fmla="*/ 3554781 w 9922465"/>
              <a:gd name="connsiteY3191" fmla="*/ 175462 h 1934496"/>
              <a:gd name="connsiteX3192" fmla="*/ 3499589 w 9922465"/>
              <a:gd name="connsiteY3192" fmla="*/ 230653 h 1934496"/>
              <a:gd name="connsiteX3193" fmla="*/ 3444397 w 9922465"/>
              <a:gd name="connsiteY3193" fmla="*/ 175462 h 1934496"/>
              <a:gd name="connsiteX3194" fmla="*/ 3499589 w 9922465"/>
              <a:gd name="connsiteY3194" fmla="*/ 120271 h 1934496"/>
              <a:gd name="connsiteX3195" fmla="*/ 3369293 w 9922465"/>
              <a:gd name="connsiteY3195" fmla="*/ 120271 h 1934496"/>
              <a:gd name="connsiteX3196" fmla="*/ 3424485 w 9922465"/>
              <a:gd name="connsiteY3196" fmla="*/ 175462 h 1934496"/>
              <a:gd name="connsiteX3197" fmla="*/ 3369293 w 9922465"/>
              <a:gd name="connsiteY3197" fmla="*/ 230653 h 1934496"/>
              <a:gd name="connsiteX3198" fmla="*/ 3314101 w 9922465"/>
              <a:gd name="connsiteY3198" fmla="*/ 175462 h 1934496"/>
              <a:gd name="connsiteX3199" fmla="*/ 3369293 w 9922465"/>
              <a:gd name="connsiteY3199" fmla="*/ 120271 h 1934496"/>
              <a:gd name="connsiteX3200" fmla="*/ 3235657 w 9922465"/>
              <a:gd name="connsiteY3200" fmla="*/ 120271 h 1934496"/>
              <a:gd name="connsiteX3201" fmla="*/ 3290849 w 9922465"/>
              <a:gd name="connsiteY3201" fmla="*/ 175462 h 1934496"/>
              <a:gd name="connsiteX3202" fmla="*/ 3235657 w 9922465"/>
              <a:gd name="connsiteY3202" fmla="*/ 230653 h 1934496"/>
              <a:gd name="connsiteX3203" fmla="*/ 3180465 w 9922465"/>
              <a:gd name="connsiteY3203" fmla="*/ 175462 h 1934496"/>
              <a:gd name="connsiteX3204" fmla="*/ 3235657 w 9922465"/>
              <a:gd name="connsiteY3204" fmla="*/ 120271 h 1934496"/>
              <a:gd name="connsiteX3205" fmla="*/ 3098682 w 9922465"/>
              <a:gd name="connsiteY3205" fmla="*/ 120271 h 1934496"/>
              <a:gd name="connsiteX3206" fmla="*/ 3153874 w 9922465"/>
              <a:gd name="connsiteY3206" fmla="*/ 175462 h 1934496"/>
              <a:gd name="connsiteX3207" fmla="*/ 3098682 w 9922465"/>
              <a:gd name="connsiteY3207" fmla="*/ 230653 h 1934496"/>
              <a:gd name="connsiteX3208" fmla="*/ 3043490 w 9922465"/>
              <a:gd name="connsiteY3208" fmla="*/ 175462 h 1934496"/>
              <a:gd name="connsiteX3209" fmla="*/ 3098682 w 9922465"/>
              <a:gd name="connsiteY3209" fmla="*/ 120271 h 1934496"/>
              <a:gd name="connsiteX3210" fmla="*/ 2971729 w 9922465"/>
              <a:gd name="connsiteY3210" fmla="*/ 120271 h 1934496"/>
              <a:gd name="connsiteX3211" fmla="*/ 3026921 w 9922465"/>
              <a:gd name="connsiteY3211" fmla="*/ 175462 h 1934496"/>
              <a:gd name="connsiteX3212" fmla="*/ 2971729 w 9922465"/>
              <a:gd name="connsiteY3212" fmla="*/ 230653 h 1934496"/>
              <a:gd name="connsiteX3213" fmla="*/ 2916537 w 9922465"/>
              <a:gd name="connsiteY3213" fmla="*/ 175462 h 1934496"/>
              <a:gd name="connsiteX3214" fmla="*/ 2971729 w 9922465"/>
              <a:gd name="connsiteY3214" fmla="*/ 120271 h 1934496"/>
              <a:gd name="connsiteX3215" fmla="*/ 2707903 w 9922465"/>
              <a:gd name="connsiteY3215" fmla="*/ 120271 h 1934496"/>
              <a:gd name="connsiteX3216" fmla="*/ 2763100 w 9922465"/>
              <a:gd name="connsiteY3216" fmla="*/ 175462 h 1934496"/>
              <a:gd name="connsiteX3217" fmla="*/ 2707903 w 9922465"/>
              <a:gd name="connsiteY3217" fmla="*/ 230653 h 1934496"/>
              <a:gd name="connsiteX3218" fmla="*/ 2652715 w 9922465"/>
              <a:gd name="connsiteY3218" fmla="*/ 175462 h 1934496"/>
              <a:gd name="connsiteX3219" fmla="*/ 2707903 w 9922465"/>
              <a:gd name="connsiteY3219" fmla="*/ 120271 h 1934496"/>
              <a:gd name="connsiteX3220" fmla="*/ 2570933 w 9922465"/>
              <a:gd name="connsiteY3220" fmla="*/ 120271 h 1934496"/>
              <a:gd name="connsiteX3221" fmla="*/ 2626123 w 9922465"/>
              <a:gd name="connsiteY3221" fmla="*/ 175462 h 1934496"/>
              <a:gd name="connsiteX3222" fmla="*/ 2570933 w 9922465"/>
              <a:gd name="connsiteY3222" fmla="*/ 230653 h 1934496"/>
              <a:gd name="connsiteX3223" fmla="*/ 2515738 w 9922465"/>
              <a:gd name="connsiteY3223" fmla="*/ 175462 h 1934496"/>
              <a:gd name="connsiteX3224" fmla="*/ 2570933 w 9922465"/>
              <a:gd name="connsiteY3224" fmla="*/ 120271 h 1934496"/>
              <a:gd name="connsiteX3225" fmla="*/ 2437297 w 9922465"/>
              <a:gd name="connsiteY3225" fmla="*/ 120271 h 1934496"/>
              <a:gd name="connsiteX3226" fmla="*/ 2492487 w 9922465"/>
              <a:gd name="connsiteY3226" fmla="*/ 175462 h 1934496"/>
              <a:gd name="connsiteX3227" fmla="*/ 2437297 w 9922465"/>
              <a:gd name="connsiteY3227" fmla="*/ 230653 h 1934496"/>
              <a:gd name="connsiteX3228" fmla="*/ 2382108 w 9922465"/>
              <a:gd name="connsiteY3228" fmla="*/ 175462 h 1934496"/>
              <a:gd name="connsiteX3229" fmla="*/ 2437297 w 9922465"/>
              <a:gd name="connsiteY3229" fmla="*/ 120271 h 1934496"/>
              <a:gd name="connsiteX3230" fmla="*/ 2303666 w 9922465"/>
              <a:gd name="connsiteY3230" fmla="*/ 120271 h 1934496"/>
              <a:gd name="connsiteX3231" fmla="*/ 2358856 w 9922465"/>
              <a:gd name="connsiteY3231" fmla="*/ 175462 h 1934496"/>
              <a:gd name="connsiteX3232" fmla="*/ 2303666 w 9922465"/>
              <a:gd name="connsiteY3232" fmla="*/ 230653 h 1934496"/>
              <a:gd name="connsiteX3233" fmla="*/ 2248473 w 9922465"/>
              <a:gd name="connsiteY3233" fmla="*/ 175462 h 1934496"/>
              <a:gd name="connsiteX3234" fmla="*/ 2303666 w 9922465"/>
              <a:gd name="connsiteY3234" fmla="*/ 120271 h 1934496"/>
              <a:gd name="connsiteX3235" fmla="*/ 2173372 w 9922465"/>
              <a:gd name="connsiteY3235" fmla="*/ 120271 h 1934496"/>
              <a:gd name="connsiteX3236" fmla="*/ 2228566 w 9922465"/>
              <a:gd name="connsiteY3236" fmla="*/ 175462 h 1934496"/>
              <a:gd name="connsiteX3237" fmla="*/ 2173372 w 9922465"/>
              <a:gd name="connsiteY3237" fmla="*/ 230653 h 1934496"/>
              <a:gd name="connsiteX3238" fmla="*/ 2118180 w 9922465"/>
              <a:gd name="connsiteY3238" fmla="*/ 175462 h 1934496"/>
              <a:gd name="connsiteX3239" fmla="*/ 2173372 w 9922465"/>
              <a:gd name="connsiteY3239" fmla="*/ 120271 h 1934496"/>
              <a:gd name="connsiteX3240" fmla="*/ 7341580 w 9922465"/>
              <a:gd name="connsiteY3240" fmla="*/ 0 h 1934496"/>
              <a:gd name="connsiteX3241" fmla="*/ 7396772 w 9922465"/>
              <a:gd name="connsiteY3241" fmla="*/ 55191 h 1934496"/>
              <a:gd name="connsiteX3242" fmla="*/ 7341580 w 9922465"/>
              <a:gd name="connsiteY3242" fmla="*/ 110382 h 1934496"/>
              <a:gd name="connsiteX3243" fmla="*/ 7286388 w 9922465"/>
              <a:gd name="connsiteY3243" fmla="*/ 55191 h 1934496"/>
              <a:gd name="connsiteX3244" fmla="*/ 7341580 w 9922465"/>
              <a:gd name="connsiteY3244" fmla="*/ 0 h 1934496"/>
              <a:gd name="connsiteX3245" fmla="*/ 4294713 w 9922465"/>
              <a:gd name="connsiteY3245" fmla="*/ 0 h 1934496"/>
              <a:gd name="connsiteX3246" fmla="*/ 4349905 w 9922465"/>
              <a:gd name="connsiteY3246" fmla="*/ 55191 h 1934496"/>
              <a:gd name="connsiteX3247" fmla="*/ 4294713 w 9922465"/>
              <a:gd name="connsiteY3247" fmla="*/ 110382 h 1934496"/>
              <a:gd name="connsiteX3248" fmla="*/ 4239521 w 9922465"/>
              <a:gd name="connsiteY3248" fmla="*/ 55191 h 1934496"/>
              <a:gd name="connsiteX3249" fmla="*/ 4294713 w 9922465"/>
              <a:gd name="connsiteY3249" fmla="*/ 0 h 1934496"/>
              <a:gd name="connsiteX3250" fmla="*/ 4161077 w 9922465"/>
              <a:gd name="connsiteY3250" fmla="*/ 0 h 1934496"/>
              <a:gd name="connsiteX3251" fmla="*/ 4216269 w 9922465"/>
              <a:gd name="connsiteY3251" fmla="*/ 55191 h 1934496"/>
              <a:gd name="connsiteX3252" fmla="*/ 4161077 w 9922465"/>
              <a:gd name="connsiteY3252" fmla="*/ 110382 h 1934496"/>
              <a:gd name="connsiteX3253" fmla="*/ 4105885 w 9922465"/>
              <a:gd name="connsiteY3253" fmla="*/ 55191 h 1934496"/>
              <a:gd name="connsiteX3254" fmla="*/ 4161077 w 9922465"/>
              <a:gd name="connsiteY3254" fmla="*/ 0 h 1934496"/>
              <a:gd name="connsiteX3255" fmla="*/ 4030786 w 9922465"/>
              <a:gd name="connsiteY3255" fmla="*/ 0 h 1934496"/>
              <a:gd name="connsiteX3256" fmla="*/ 4085978 w 9922465"/>
              <a:gd name="connsiteY3256" fmla="*/ 55191 h 1934496"/>
              <a:gd name="connsiteX3257" fmla="*/ 4030786 w 9922465"/>
              <a:gd name="connsiteY3257" fmla="*/ 110382 h 1934496"/>
              <a:gd name="connsiteX3258" fmla="*/ 3975594 w 9922465"/>
              <a:gd name="connsiteY3258" fmla="*/ 55191 h 1934496"/>
              <a:gd name="connsiteX3259" fmla="*/ 4030786 w 9922465"/>
              <a:gd name="connsiteY3259" fmla="*/ 0 h 1934496"/>
              <a:gd name="connsiteX3260" fmla="*/ 3897148 w 9922465"/>
              <a:gd name="connsiteY3260" fmla="*/ 0 h 1934496"/>
              <a:gd name="connsiteX3261" fmla="*/ 3952340 w 9922465"/>
              <a:gd name="connsiteY3261" fmla="*/ 55191 h 1934496"/>
              <a:gd name="connsiteX3262" fmla="*/ 3897148 w 9922465"/>
              <a:gd name="connsiteY3262" fmla="*/ 110382 h 1934496"/>
              <a:gd name="connsiteX3263" fmla="*/ 3841956 w 9922465"/>
              <a:gd name="connsiteY3263" fmla="*/ 55191 h 1934496"/>
              <a:gd name="connsiteX3264" fmla="*/ 3897148 w 9922465"/>
              <a:gd name="connsiteY3264" fmla="*/ 0 h 1934496"/>
              <a:gd name="connsiteX3265" fmla="*/ 3763514 w 9922465"/>
              <a:gd name="connsiteY3265" fmla="*/ 0 h 1934496"/>
              <a:gd name="connsiteX3266" fmla="*/ 3818706 w 9922465"/>
              <a:gd name="connsiteY3266" fmla="*/ 55191 h 1934496"/>
              <a:gd name="connsiteX3267" fmla="*/ 3763514 w 9922465"/>
              <a:gd name="connsiteY3267" fmla="*/ 110382 h 1934496"/>
              <a:gd name="connsiteX3268" fmla="*/ 3708322 w 9922465"/>
              <a:gd name="connsiteY3268" fmla="*/ 55191 h 1934496"/>
              <a:gd name="connsiteX3269" fmla="*/ 3763514 w 9922465"/>
              <a:gd name="connsiteY3269" fmla="*/ 0 h 1934496"/>
              <a:gd name="connsiteX3270" fmla="*/ 3633221 w 9922465"/>
              <a:gd name="connsiteY3270" fmla="*/ 0 h 1934496"/>
              <a:gd name="connsiteX3271" fmla="*/ 3688413 w 9922465"/>
              <a:gd name="connsiteY3271" fmla="*/ 55191 h 1934496"/>
              <a:gd name="connsiteX3272" fmla="*/ 3633221 w 9922465"/>
              <a:gd name="connsiteY3272" fmla="*/ 110382 h 1934496"/>
              <a:gd name="connsiteX3273" fmla="*/ 3578029 w 9922465"/>
              <a:gd name="connsiteY3273" fmla="*/ 55191 h 1934496"/>
              <a:gd name="connsiteX3274" fmla="*/ 3633221 w 9922465"/>
              <a:gd name="connsiteY3274" fmla="*/ 0 h 1934496"/>
              <a:gd name="connsiteX3275" fmla="*/ 3499589 w 9922465"/>
              <a:gd name="connsiteY3275" fmla="*/ 0 h 1934496"/>
              <a:gd name="connsiteX3276" fmla="*/ 3554781 w 9922465"/>
              <a:gd name="connsiteY3276" fmla="*/ 55191 h 1934496"/>
              <a:gd name="connsiteX3277" fmla="*/ 3499589 w 9922465"/>
              <a:gd name="connsiteY3277" fmla="*/ 110382 h 1934496"/>
              <a:gd name="connsiteX3278" fmla="*/ 3444397 w 9922465"/>
              <a:gd name="connsiteY3278" fmla="*/ 55191 h 1934496"/>
              <a:gd name="connsiteX3279" fmla="*/ 3499589 w 9922465"/>
              <a:gd name="connsiteY3279" fmla="*/ 0 h 1934496"/>
              <a:gd name="connsiteX3280" fmla="*/ 3369293 w 9922465"/>
              <a:gd name="connsiteY3280" fmla="*/ 0 h 1934496"/>
              <a:gd name="connsiteX3281" fmla="*/ 3424485 w 9922465"/>
              <a:gd name="connsiteY3281" fmla="*/ 55191 h 1934496"/>
              <a:gd name="connsiteX3282" fmla="*/ 3369293 w 9922465"/>
              <a:gd name="connsiteY3282" fmla="*/ 110382 h 1934496"/>
              <a:gd name="connsiteX3283" fmla="*/ 3314101 w 9922465"/>
              <a:gd name="connsiteY3283" fmla="*/ 55191 h 1934496"/>
              <a:gd name="connsiteX3284" fmla="*/ 3369293 w 9922465"/>
              <a:gd name="connsiteY3284" fmla="*/ 0 h 1934496"/>
              <a:gd name="connsiteX3285" fmla="*/ 3235657 w 9922465"/>
              <a:gd name="connsiteY3285" fmla="*/ 0 h 1934496"/>
              <a:gd name="connsiteX3286" fmla="*/ 3290849 w 9922465"/>
              <a:gd name="connsiteY3286" fmla="*/ 55191 h 1934496"/>
              <a:gd name="connsiteX3287" fmla="*/ 3235657 w 9922465"/>
              <a:gd name="connsiteY3287" fmla="*/ 110382 h 1934496"/>
              <a:gd name="connsiteX3288" fmla="*/ 3180465 w 9922465"/>
              <a:gd name="connsiteY3288" fmla="*/ 55191 h 1934496"/>
              <a:gd name="connsiteX3289" fmla="*/ 3235657 w 9922465"/>
              <a:gd name="connsiteY3289" fmla="*/ 0 h 1934496"/>
              <a:gd name="connsiteX3290" fmla="*/ 2834862 w 9922465"/>
              <a:gd name="connsiteY3290" fmla="*/ 0 h 1934496"/>
              <a:gd name="connsiteX3291" fmla="*/ 2890052 w 9922465"/>
              <a:gd name="connsiteY3291" fmla="*/ 55191 h 1934496"/>
              <a:gd name="connsiteX3292" fmla="*/ 2834862 w 9922465"/>
              <a:gd name="connsiteY3292" fmla="*/ 110382 h 1934496"/>
              <a:gd name="connsiteX3293" fmla="*/ 2779671 w 9922465"/>
              <a:gd name="connsiteY3293" fmla="*/ 55191 h 1934496"/>
              <a:gd name="connsiteX3294" fmla="*/ 2834862 w 9922465"/>
              <a:gd name="connsiteY3294" fmla="*/ 0 h 1934496"/>
              <a:gd name="connsiteX3295" fmla="*/ 2707903 w 9922465"/>
              <a:gd name="connsiteY3295" fmla="*/ 0 h 1934496"/>
              <a:gd name="connsiteX3296" fmla="*/ 2763100 w 9922465"/>
              <a:gd name="connsiteY3296" fmla="*/ 55191 h 1934496"/>
              <a:gd name="connsiteX3297" fmla="*/ 2707903 w 9922465"/>
              <a:gd name="connsiteY3297" fmla="*/ 110382 h 1934496"/>
              <a:gd name="connsiteX3298" fmla="*/ 2652715 w 9922465"/>
              <a:gd name="connsiteY3298" fmla="*/ 55191 h 1934496"/>
              <a:gd name="connsiteX3299" fmla="*/ 2707903 w 9922465"/>
              <a:gd name="connsiteY3299" fmla="*/ 0 h 1934496"/>
              <a:gd name="connsiteX3300" fmla="*/ 2570933 w 9922465"/>
              <a:gd name="connsiteY3300" fmla="*/ 0 h 1934496"/>
              <a:gd name="connsiteX3301" fmla="*/ 2626123 w 9922465"/>
              <a:gd name="connsiteY3301" fmla="*/ 55191 h 1934496"/>
              <a:gd name="connsiteX3302" fmla="*/ 2570933 w 9922465"/>
              <a:gd name="connsiteY3302" fmla="*/ 110382 h 1934496"/>
              <a:gd name="connsiteX3303" fmla="*/ 2515738 w 9922465"/>
              <a:gd name="connsiteY3303" fmla="*/ 55191 h 1934496"/>
              <a:gd name="connsiteX3304" fmla="*/ 2570933 w 9922465"/>
              <a:gd name="connsiteY3304" fmla="*/ 0 h 1934496"/>
              <a:gd name="connsiteX3305" fmla="*/ 2437297 w 9922465"/>
              <a:gd name="connsiteY3305" fmla="*/ 0 h 1934496"/>
              <a:gd name="connsiteX3306" fmla="*/ 2492487 w 9922465"/>
              <a:gd name="connsiteY3306" fmla="*/ 55191 h 1934496"/>
              <a:gd name="connsiteX3307" fmla="*/ 2437297 w 9922465"/>
              <a:gd name="connsiteY3307" fmla="*/ 110382 h 1934496"/>
              <a:gd name="connsiteX3308" fmla="*/ 2382108 w 9922465"/>
              <a:gd name="connsiteY3308" fmla="*/ 55191 h 1934496"/>
              <a:gd name="connsiteX3309" fmla="*/ 2437297 w 9922465"/>
              <a:gd name="connsiteY3309" fmla="*/ 0 h 1934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Lst>
            <a:rect l="l" t="t" r="r" b="b"/>
            <a:pathLst>
              <a:path w="9922465" h="1934496">
                <a:moveTo>
                  <a:pt x="8407318" y="1824114"/>
                </a:moveTo>
                <a:cubicBezTo>
                  <a:pt x="8437800" y="1824114"/>
                  <a:pt x="8462510" y="1848824"/>
                  <a:pt x="8462510" y="1879305"/>
                </a:cubicBezTo>
                <a:cubicBezTo>
                  <a:pt x="8462510" y="1909786"/>
                  <a:pt x="8437800" y="1934496"/>
                  <a:pt x="8407318" y="1934496"/>
                </a:cubicBezTo>
                <a:cubicBezTo>
                  <a:pt x="8376836" y="1934496"/>
                  <a:pt x="8352126" y="1909786"/>
                  <a:pt x="8352126" y="1879305"/>
                </a:cubicBezTo>
                <a:cubicBezTo>
                  <a:pt x="8352126" y="1848824"/>
                  <a:pt x="8376836" y="1824114"/>
                  <a:pt x="8407318" y="1824114"/>
                </a:cubicBezTo>
                <a:close/>
                <a:moveTo>
                  <a:pt x="8273682" y="1824114"/>
                </a:moveTo>
                <a:cubicBezTo>
                  <a:pt x="8304164" y="1824114"/>
                  <a:pt x="8328874" y="1848824"/>
                  <a:pt x="8328874" y="1879305"/>
                </a:cubicBezTo>
                <a:cubicBezTo>
                  <a:pt x="8328874" y="1909786"/>
                  <a:pt x="8304164" y="1934496"/>
                  <a:pt x="8273682" y="1934496"/>
                </a:cubicBezTo>
                <a:cubicBezTo>
                  <a:pt x="8243200" y="1934496"/>
                  <a:pt x="8218490" y="1909786"/>
                  <a:pt x="8218490" y="1879305"/>
                </a:cubicBezTo>
                <a:cubicBezTo>
                  <a:pt x="8218490" y="1848824"/>
                  <a:pt x="8243200" y="1824114"/>
                  <a:pt x="8273682" y="1824114"/>
                </a:cubicBezTo>
                <a:close/>
                <a:moveTo>
                  <a:pt x="8143386" y="1824114"/>
                </a:moveTo>
                <a:cubicBezTo>
                  <a:pt x="8173868" y="1824114"/>
                  <a:pt x="8198578" y="1848824"/>
                  <a:pt x="8198578" y="1879305"/>
                </a:cubicBezTo>
                <a:cubicBezTo>
                  <a:pt x="8198578" y="1909786"/>
                  <a:pt x="8173868" y="1934496"/>
                  <a:pt x="8143386" y="1934496"/>
                </a:cubicBezTo>
                <a:cubicBezTo>
                  <a:pt x="8112904" y="1934496"/>
                  <a:pt x="8088194" y="1909786"/>
                  <a:pt x="8088194" y="1879305"/>
                </a:cubicBezTo>
                <a:cubicBezTo>
                  <a:pt x="8088194" y="1848824"/>
                  <a:pt x="8112904" y="1824114"/>
                  <a:pt x="8143386" y="1824114"/>
                </a:cubicBezTo>
                <a:close/>
                <a:moveTo>
                  <a:pt x="8009752" y="1824114"/>
                </a:moveTo>
                <a:cubicBezTo>
                  <a:pt x="8040234" y="1824114"/>
                  <a:pt x="8064944" y="1848824"/>
                  <a:pt x="8064944" y="1879305"/>
                </a:cubicBezTo>
                <a:cubicBezTo>
                  <a:pt x="8064944" y="1909786"/>
                  <a:pt x="8040234" y="1934496"/>
                  <a:pt x="8009752" y="1934496"/>
                </a:cubicBezTo>
                <a:cubicBezTo>
                  <a:pt x="7979270" y="1934496"/>
                  <a:pt x="7954560" y="1909786"/>
                  <a:pt x="7954560" y="1879305"/>
                </a:cubicBezTo>
                <a:cubicBezTo>
                  <a:pt x="7954560" y="1848824"/>
                  <a:pt x="7979270" y="1824114"/>
                  <a:pt x="8009752" y="1824114"/>
                </a:cubicBezTo>
                <a:close/>
                <a:moveTo>
                  <a:pt x="7876117" y="1824114"/>
                </a:moveTo>
                <a:cubicBezTo>
                  <a:pt x="7906599" y="1824114"/>
                  <a:pt x="7931309" y="1848824"/>
                  <a:pt x="7931309" y="1879305"/>
                </a:cubicBezTo>
                <a:cubicBezTo>
                  <a:pt x="7931309" y="1909786"/>
                  <a:pt x="7906599" y="1934496"/>
                  <a:pt x="7876117" y="1934496"/>
                </a:cubicBezTo>
                <a:cubicBezTo>
                  <a:pt x="7845635" y="1934496"/>
                  <a:pt x="7820925" y="1909786"/>
                  <a:pt x="7820925" y="1879305"/>
                </a:cubicBezTo>
                <a:cubicBezTo>
                  <a:pt x="7820925" y="1848824"/>
                  <a:pt x="7845635" y="1824114"/>
                  <a:pt x="7876117" y="1824114"/>
                </a:cubicBezTo>
                <a:close/>
                <a:moveTo>
                  <a:pt x="7745824" y="1824114"/>
                </a:moveTo>
                <a:cubicBezTo>
                  <a:pt x="7776306" y="1824114"/>
                  <a:pt x="7801016" y="1848824"/>
                  <a:pt x="7801016" y="1879305"/>
                </a:cubicBezTo>
                <a:cubicBezTo>
                  <a:pt x="7801016" y="1909786"/>
                  <a:pt x="7776306" y="1934496"/>
                  <a:pt x="7745824" y="1934496"/>
                </a:cubicBezTo>
                <a:cubicBezTo>
                  <a:pt x="7715342" y="1934496"/>
                  <a:pt x="7690632" y="1909786"/>
                  <a:pt x="7690632" y="1879305"/>
                </a:cubicBezTo>
                <a:cubicBezTo>
                  <a:pt x="7690632" y="1848824"/>
                  <a:pt x="7715342" y="1824114"/>
                  <a:pt x="7745824" y="1824114"/>
                </a:cubicBezTo>
                <a:close/>
                <a:moveTo>
                  <a:pt x="7608849" y="1824114"/>
                </a:moveTo>
                <a:cubicBezTo>
                  <a:pt x="7639331" y="1824114"/>
                  <a:pt x="7664041" y="1848824"/>
                  <a:pt x="7664041" y="1879305"/>
                </a:cubicBezTo>
                <a:cubicBezTo>
                  <a:pt x="7664041" y="1909786"/>
                  <a:pt x="7639331" y="1934496"/>
                  <a:pt x="7608849" y="1934496"/>
                </a:cubicBezTo>
                <a:cubicBezTo>
                  <a:pt x="7578367" y="1934496"/>
                  <a:pt x="7553657" y="1909786"/>
                  <a:pt x="7553657" y="1879305"/>
                </a:cubicBezTo>
                <a:cubicBezTo>
                  <a:pt x="7553657" y="1848824"/>
                  <a:pt x="7578367" y="1824114"/>
                  <a:pt x="7608849" y="1824114"/>
                </a:cubicBezTo>
                <a:close/>
                <a:moveTo>
                  <a:pt x="7481895" y="1824114"/>
                </a:moveTo>
                <a:cubicBezTo>
                  <a:pt x="7512377" y="1824114"/>
                  <a:pt x="7537087" y="1848824"/>
                  <a:pt x="7537087" y="1879305"/>
                </a:cubicBezTo>
                <a:cubicBezTo>
                  <a:pt x="7537087" y="1909786"/>
                  <a:pt x="7512377" y="1934496"/>
                  <a:pt x="7481895" y="1934496"/>
                </a:cubicBezTo>
                <a:cubicBezTo>
                  <a:pt x="7451413" y="1934496"/>
                  <a:pt x="7426703" y="1909786"/>
                  <a:pt x="7426703" y="1879305"/>
                </a:cubicBezTo>
                <a:cubicBezTo>
                  <a:pt x="7426703" y="1848824"/>
                  <a:pt x="7451413" y="1824114"/>
                  <a:pt x="7481895" y="1824114"/>
                </a:cubicBezTo>
                <a:close/>
                <a:moveTo>
                  <a:pt x="7341579" y="1824114"/>
                </a:moveTo>
                <a:cubicBezTo>
                  <a:pt x="7372061" y="1824114"/>
                  <a:pt x="7396771" y="1848824"/>
                  <a:pt x="7396771" y="1879305"/>
                </a:cubicBezTo>
                <a:cubicBezTo>
                  <a:pt x="7396771" y="1909786"/>
                  <a:pt x="7372061" y="1934496"/>
                  <a:pt x="7341579" y="1934496"/>
                </a:cubicBezTo>
                <a:cubicBezTo>
                  <a:pt x="7311097" y="1934496"/>
                  <a:pt x="7286387" y="1909786"/>
                  <a:pt x="7286387" y="1879305"/>
                </a:cubicBezTo>
                <a:cubicBezTo>
                  <a:pt x="7286387" y="1848824"/>
                  <a:pt x="7311097" y="1824114"/>
                  <a:pt x="7341579" y="1824114"/>
                </a:cubicBezTo>
                <a:close/>
                <a:moveTo>
                  <a:pt x="7211286" y="1824114"/>
                </a:moveTo>
                <a:cubicBezTo>
                  <a:pt x="7241768" y="1824114"/>
                  <a:pt x="7266478" y="1848824"/>
                  <a:pt x="7266478" y="1879305"/>
                </a:cubicBezTo>
                <a:cubicBezTo>
                  <a:pt x="7266478" y="1909786"/>
                  <a:pt x="7241768" y="1934496"/>
                  <a:pt x="7211286" y="1934496"/>
                </a:cubicBezTo>
                <a:cubicBezTo>
                  <a:pt x="7180804" y="1934496"/>
                  <a:pt x="7156094" y="1909786"/>
                  <a:pt x="7156094" y="1879305"/>
                </a:cubicBezTo>
                <a:cubicBezTo>
                  <a:pt x="7156094" y="1848824"/>
                  <a:pt x="7180804" y="1824114"/>
                  <a:pt x="7211286" y="1824114"/>
                </a:cubicBezTo>
                <a:close/>
                <a:moveTo>
                  <a:pt x="7080993" y="1824114"/>
                </a:moveTo>
                <a:cubicBezTo>
                  <a:pt x="7111475" y="1824114"/>
                  <a:pt x="7136185" y="1848824"/>
                  <a:pt x="7136185" y="1879305"/>
                </a:cubicBezTo>
                <a:cubicBezTo>
                  <a:pt x="7136185" y="1909786"/>
                  <a:pt x="7111475" y="1934496"/>
                  <a:pt x="7080993" y="1934496"/>
                </a:cubicBezTo>
                <a:cubicBezTo>
                  <a:pt x="7050511" y="1934496"/>
                  <a:pt x="7025801" y="1909786"/>
                  <a:pt x="7025801" y="1879305"/>
                </a:cubicBezTo>
                <a:cubicBezTo>
                  <a:pt x="7025801" y="1848824"/>
                  <a:pt x="7050511" y="1824114"/>
                  <a:pt x="7080993" y="1824114"/>
                </a:cubicBezTo>
                <a:close/>
                <a:moveTo>
                  <a:pt x="6947357" y="1824114"/>
                </a:moveTo>
                <a:cubicBezTo>
                  <a:pt x="6977839" y="1824114"/>
                  <a:pt x="7002549" y="1848824"/>
                  <a:pt x="7002549" y="1879305"/>
                </a:cubicBezTo>
                <a:cubicBezTo>
                  <a:pt x="7002549" y="1909786"/>
                  <a:pt x="6977839" y="1934496"/>
                  <a:pt x="6947357" y="1934496"/>
                </a:cubicBezTo>
                <a:cubicBezTo>
                  <a:pt x="6916875" y="1934496"/>
                  <a:pt x="6892165" y="1909786"/>
                  <a:pt x="6892165" y="1879305"/>
                </a:cubicBezTo>
                <a:cubicBezTo>
                  <a:pt x="6892165" y="1848824"/>
                  <a:pt x="6916875" y="1824114"/>
                  <a:pt x="6947357" y="1824114"/>
                </a:cubicBezTo>
                <a:close/>
                <a:moveTo>
                  <a:pt x="6817063" y="1824114"/>
                </a:moveTo>
                <a:cubicBezTo>
                  <a:pt x="6847545" y="1824114"/>
                  <a:pt x="6872255" y="1848824"/>
                  <a:pt x="6872255" y="1879305"/>
                </a:cubicBezTo>
                <a:cubicBezTo>
                  <a:pt x="6872255" y="1909786"/>
                  <a:pt x="6847545" y="1934496"/>
                  <a:pt x="6817063" y="1934496"/>
                </a:cubicBezTo>
                <a:cubicBezTo>
                  <a:pt x="6786581" y="1934496"/>
                  <a:pt x="6761871" y="1909786"/>
                  <a:pt x="6761871" y="1879305"/>
                </a:cubicBezTo>
                <a:cubicBezTo>
                  <a:pt x="6761871" y="1848824"/>
                  <a:pt x="6786581" y="1824114"/>
                  <a:pt x="6817063" y="1824114"/>
                </a:cubicBezTo>
                <a:close/>
                <a:moveTo>
                  <a:pt x="6683431" y="1824114"/>
                </a:moveTo>
                <a:cubicBezTo>
                  <a:pt x="6713913" y="1824114"/>
                  <a:pt x="6738623" y="1848824"/>
                  <a:pt x="6738623" y="1879305"/>
                </a:cubicBezTo>
                <a:cubicBezTo>
                  <a:pt x="6738623" y="1909786"/>
                  <a:pt x="6713913" y="1934496"/>
                  <a:pt x="6683431" y="1934496"/>
                </a:cubicBezTo>
                <a:cubicBezTo>
                  <a:pt x="6652949" y="1934496"/>
                  <a:pt x="6628239" y="1909786"/>
                  <a:pt x="6628239" y="1879305"/>
                </a:cubicBezTo>
                <a:cubicBezTo>
                  <a:pt x="6628239" y="1848824"/>
                  <a:pt x="6652949" y="1824114"/>
                  <a:pt x="6683431" y="1824114"/>
                </a:cubicBezTo>
                <a:close/>
                <a:moveTo>
                  <a:pt x="6553137" y="1824114"/>
                </a:moveTo>
                <a:cubicBezTo>
                  <a:pt x="6583619" y="1824114"/>
                  <a:pt x="6608329" y="1848824"/>
                  <a:pt x="6608329" y="1879305"/>
                </a:cubicBezTo>
                <a:cubicBezTo>
                  <a:pt x="6608329" y="1909786"/>
                  <a:pt x="6583619" y="1934496"/>
                  <a:pt x="6553137" y="1934496"/>
                </a:cubicBezTo>
                <a:cubicBezTo>
                  <a:pt x="6522655" y="1934496"/>
                  <a:pt x="6497945" y="1909786"/>
                  <a:pt x="6497945" y="1879305"/>
                </a:cubicBezTo>
                <a:cubicBezTo>
                  <a:pt x="6497945" y="1848824"/>
                  <a:pt x="6522655" y="1824114"/>
                  <a:pt x="6553137" y="1824114"/>
                </a:cubicBezTo>
                <a:close/>
                <a:moveTo>
                  <a:pt x="6289207" y="1824114"/>
                </a:moveTo>
                <a:cubicBezTo>
                  <a:pt x="6319689" y="1824114"/>
                  <a:pt x="6344399" y="1848824"/>
                  <a:pt x="6344399" y="1879305"/>
                </a:cubicBezTo>
                <a:cubicBezTo>
                  <a:pt x="6344399" y="1909786"/>
                  <a:pt x="6319689" y="1934496"/>
                  <a:pt x="6289207" y="1934496"/>
                </a:cubicBezTo>
                <a:cubicBezTo>
                  <a:pt x="6258725" y="1934496"/>
                  <a:pt x="6234015" y="1909786"/>
                  <a:pt x="6234015" y="1879305"/>
                </a:cubicBezTo>
                <a:cubicBezTo>
                  <a:pt x="6234015" y="1848824"/>
                  <a:pt x="6258725" y="1824114"/>
                  <a:pt x="6289207" y="1824114"/>
                </a:cubicBezTo>
                <a:close/>
                <a:moveTo>
                  <a:pt x="6155572" y="1824114"/>
                </a:moveTo>
                <a:cubicBezTo>
                  <a:pt x="6186054" y="1824114"/>
                  <a:pt x="6210764" y="1848824"/>
                  <a:pt x="6210764" y="1879305"/>
                </a:cubicBezTo>
                <a:cubicBezTo>
                  <a:pt x="6210764" y="1909786"/>
                  <a:pt x="6186054" y="1934496"/>
                  <a:pt x="6155572" y="1934496"/>
                </a:cubicBezTo>
                <a:cubicBezTo>
                  <a:pt x="6125090" y="1934496"/>
                  <a:pt x="6100380" y="1909786"/>
                  <a:pt x="6100380" y="1879305"/>
                </a:cubicBezTo>
                <a:cubicBezTo>
                  <a:pt x="6100380" y="1848824"/>
                  <a:pt x="6125090" y="1824114"/>
                  <a:pt x="6155572" y="1824114"/>
                </a:cubicBezTo>
                <a:close/>
                <a:moveTo>
                  <a:pt x="6021938" y="1824114"/>
                </a:moveTo>
                <a:cubicBezTo>
                  <a:pt x="6052420" y="1824114"/>
                  <a:pt x="6077130" y="1848824"/>
                  <a:pt x="6077130" y="1879305"/>
                </a:cubicBezTo>
                <a:cubicBezTo>
                  <a:pt x="6077130" y="1909786"/>
                  <a:pt x="6052420" y="1934496"/>
                  <a:pt x="6021938" y="1934496"/>
                </a:cubicBezTo>
                <a:cubicBezTo>
                  <a:pt x="5991456" y="1934496"/>
                  <a:pt x="5966746" y="1909786"/>
                  <a:pt x="5966746" y="1879305"/>
                </a:cubicBezTo>
                <a:cubicBezTo>
                  <a:pt x="5966746" y="1848824"/>
                  <a:pt x="5991456" y="1824114"/>
                  <a:pt x="6021938" y="1824114"/>
                </a:cubicBezTo>
                <a:close/>
                <a:moveTo>
                  <a:pt x="5884964" y="1824114"/>
                </a:moveTo>
                <a:cubicBezTo>
                  <a:pt x="5915446" y="1824114"/>
                  <a:pt x="5940156" y="1848824"/>
                  <a:pt x="5940156" y="1879305"/>
                </a:cubicBezTo>
                <a:cubicBezTo>
                  <a:pt x="5940156" y="1909786"/>
                  <a:pt x="5915446" y="1934496"/>
                  <a:pt x="5884964" y="1934496"/>
                </a:cubicBezTo>
                <a:cubicBezTo>
                  <a:pt x="5854482" y="1934496"/>
                  <a:pt x="5829772" y="1909786"/>
                  <a:pt x="5829772" y="1879305"/>
                </a:cubicBezTo>
                <a:cubicBezTo>
                  <a:pt x="5829772" y="1848824"/>
                  <a:pt x="5854482" y="1824114"/>
                  <a:pt x="5884964" y="1824114"/>
                </a:cubicBezTo>
                <a:close/>
                <a:moveTo>
                  <a:pt x="5754670" y="1824114"/>
                </a:moveTo>
                <a:cubicBezTo>
                  <a:pt x="5785152" y="1824114"/>
                  <a:pt x="5809862" y="1848824"/>
                  <a:pt x="5809862" y="1879305"/>
                </a:cubicBezTo>
                <a:cubicBezTo>
                  <a:pt x="5809862" y="1909786"/>
                  <a:pt x="5785152" y="1934496"/>
                  <a:pt x="5754670" y="1934496"/>
                </a:cubicBezTo>
                <a:cubicBezTo>
                  <a:pt x="5724188" y="1934496"/>
                  <a:pt x="5699478" y="1909786"/>
                  <a:pt x="5699478" y="1879305"/>
                </a:cubicBezTo>
                <a:cubicBezTo>
                  <a:pt x="5699478" y="1848824"/>
                  <a:pt x="5724188" y="1824114"/>
                  <a:pt x="5754670" y="1824114"/>
                </a:cubicBezTo>
                <a:close/>
                <a:moveTo>
                  <a:pt x="5487399" y="1824114"/>
                </a:moveTo>
                <a:cubicBezTo>
                  <a:pt x="5517881" y="1824114"/>
                  <a:pt x="5542591" y="1848824"/>
                  <a:pt x="5542591" y="1879305"/>
                </a:cubicBezTo>
                <a:cubicBezTo>
                  <a:pt x="5542591" y="1909786"/>
                  <a:pt x="5517881" y="1934496"/>
                  <a:pt x="5487399" y="1934496"/>
                </a:cubicBezTo>
                <a:cubicBezTo>
                  <a:pt x="5456917" y="1934496"/>
                  <a:pt x="5432207" y="1909786"/>
                  <a:pt x="5432207" y="1879305"/>
                </a:cubicBezTo>
                <a:cubicBezTo>
                  <a:pt x="5432207" y="1848824"/>
                  <a:pt x="5456917" y="1824114"/>
                  <a:pt x="5487399" y="1824114"/>
                </a:cubicBezTo>
                <a:close/>
                <a:moveTo>
                  <a:pt x="5357105" y="1824114"/>
                </a:moveTo>
                <a:cubicBezTo>
                  <a:pt x="5387587" y="1824114"/>
                  <a:pt x="5412297" y="1848824"/>
                  <a:pt x="5412297" y="1879305"/>
                </a:cubicBezTo>
                <a:cubicBezTo>
                  <a:pt x="5412297" y="1909786"/>
                  <a:pt x="5387587" y="1934496"/>
                  <a:pt x="5357105" y="1934496"/>
                </a:cubicBezTo>
                <a:cubicBezTo>
                  <a:pt x="5326623" y="1934496"/>
                  <a:pt x="5301913" y="1909786"/>
                  <a:pt x="5301913" y="1879305"/>
                </a:cubicBezTo>
                <a:cubicBezTo>
                  <a:pt x="5301913" y="1848824"/>
                  <a:pt x="5326623" y="1824114"/>
                  <a:pt x="5357105" y="1824114"/>
                </a:cubicBezTo>
                <a:close/>
                <a:moveTo>
                  <a:pt x="5223473" y="1824114"/>
                </a:moveTo>
                <a:cubicBezTo>
                  <a:pt x="5253955" y="1824114"/>
                  <a:pt x="5278665" y="1848824"/>
                  <a:pt x="5278665" y="1879305"/>
                </a:cubicBezTo>
                <a:cubicBezTo>
                  <a:pt x="5278665" y="1909786"/>
                  <a:pt x="5253955" y="1934496"/>
                  <a:pt x="5223473" y="1934496"/>
                </a:cubicBezTo>
                <a:cubicBezTo>
                  <a:pt x="5192991" y="1934496"/>
                  <a:pt x="5168281" y="1909786"/>
                  <a:pt x="5168281" y="1879305"/>
                </a:cubicBezTo>
                <a:cubicBezTo>
                  <a:pt x="5168281" y="1848824"/>
                  <a:pt x="5192991" y="1824114"/>
                  <a:pt x="5223473" y="1824114"/>
                </a:cubicBezTo>
                <a:close/>
                <a:moveTo>
                  <a:pt x="5093178" y="1824114"/>
                </a:moveTo>
                <a:cubicBezTo>
                  <a:pt x="5123660" y="1824114"/>
                  <a:pt x="5148370" y="1848824"/>
                  <a:pt x="5148370" y="1879305"/>
                </a:cubicBezTo>
                <a:cubicBezTo>
                  <a:pt x="5148370" y="1909786"/>
                  <a:pt x="5123660" y="1934496"/>
                  <a:pt x="5093178" y="1934496"/>
                </a:cubicBezTo>
                <a:cubicBezTo>
                  <a:pt x="5062696" y="1934496"/>
                  <a:pt x="5037986" y="1909786"/>
                  <a:pt x="5037986" y="1879305"/>
                </a:cubicBezTo>
                <a:cubicBezTo>
                  <a:pt x="5037986" y="1848824"/>
                  <a:pt x="5062696" y="1824114"/>
                  <a:pt x="5093178" y="1824114"/>
                </a:cubicBezTo>
                <a:close/>
                <a:moveTo>
                  <a:pt x="4959543" y="1824114"/>
                </a:moveTo>
                <a:cubicBezTo>
                  <a:pt x="4990025" y="1824114"/>
                  <a:pt x="5014735" y="1848824"/>
                  <a:pt x="5014735" y="1879305"/>
                </a:cubicBezTo>
                <a:cubicBezTo>
                  <a:pt x="5014735" y="1909786"/>
                  <a:pt x="4990025" y="1934496"/>
                  <a:pt x="4959543" y="1934496"/>
                </a:cubicBezTo>
                <a:cubicBezTo>
                  <a:pt x="4929061" y="1934496"/>
                  <a:pt x="4904351" y="1909786"/>
                  <a:pt x="4904351" y="1879305"/>
                </a:cubicBezTo>
                <a:cubicBezTo>
                  <a:pt x="4904351" y="1848824"/>
                  <a:pt x="4929061" y="1824114"/>
                  <a:pt x="4959543" y="1824114"/>
                </a:cubicBezTo>
                <a:close/>
                <a:moveTo>
                  <a:pt x="4829250" y="1824114"/>
                </a:moveTo>
                <a:cubicBezTo>
                  <a:pt x="4859732" y="1824114"/>
                  <a:pt x="4884442" y="1848824"/>
                  <a:pt x="4884442" y="1879305"/>
                </a:cubicBezTo>
                <a:cubicBezTo>
                  <a:pt x="4884442" y="1909786"/>
                  <a:pt x="4859732" y="1934496"/>
                  <a:pt x="4829250" y="1934496"/>
                </a:cubicBezTo>
                <a:cubicBezTo>
                  <a:pt x="4798768" y="1934496"/>
                  <a:pt x="4774058" y="1909786"/>
                  <a:pt x="4774058" y="1879305"/>
                </a:cubicBezTo>
                <a:cubicBezTo>
                  <a:pt x="4774058" y="1848824"/>
                  <a:pt x="4798768" y="1824114"/>
                  <a:pt x="4829250" y="1824114"/>
                </a:cubicBezTo>
                <a:close/>
                <a:moveTo>
                  <a:pt x="4695613" y="1824114"/>
                </a:moveTo>
                <a:cubicBezTo>
                  <a:pt x="4726095" y="1824114"/>
                  <a:pt x="4750805" y="1848824"/>
                  <a:pt x="4750805" y="1879305"/>
                </a:cubicBezTo>
                <a:cubicBezTo>
                  <a:pt x="4750805" y="1909786"/>
                  <a:pt x="4726095" y="1934496"/>
                  <a:pt x="4695613" y="1934496"/>
                </a:cubicBezTo>
                <a:cubicBezTo>
                  <a:pt x="4665131" y="1934496"/>
                  <a:pt x="4640421" y="1909786"/>
                  <a:pt x="4640421" y="1879305"/>
                </a:cubicBezTo>
                <a:cubicBezTo>
                  <a:pt x="4640421" y="1848824"/>
                  <a:pt x="4665131" y="1824114"/>
                  <a:pt x="4695613" y="1824114"/>
                </a:cubicBezTo>
                <a:close/>
                <a:moveTo>
                  <a:pt x="2834762" y="1824114"/>
                </a:moveTo>
                <a:cubicBezTo>
                  <a:pt x="2865244" y="1824114"/>
                  <a:pt x="2889954" y="1848824"/>
                  <a:pt x="2889954" y="1879305"/>
                </a:cubicBezTo>
                <a:cubicBezTo>
                  <a:pt x="2889954" y="1909786"/>
                  <a:pt x="2865244" y="1934496"/>
                  <a:pt x="2834762" y="1934496"/>
                </a:cubicBezTo>
                <a:cubicBezTo>
                  <a:pt x="2804280" y="1934496"/>
                  <a:pt x="2779570" y="1909786"/>
                  <a:pt x="2779570" y="1879305"/>
                </a:cubicBezTo>
                <a:cubicBezTo>
                  <a:pt x="2779570" y="1848824"/>
                  <a:pt x="2804280" y="1824114"/>
                  <a:pt x="2834762" y="1824114"/>
                </a:cubicBezTo>
                <a:close/>
                <a:moveTo>
                  <a:pt x="2707807" y="1824114"/>
                </a:moveTo>
                <a:cubicBezTo>
                  <a:pt x="2738289" y="1824114"/>
                  <a:pt x="2762999" y="1848824"/>
                  <a:pt x="2762999" y="1879305"/>
                </a:cubicBezTo>
                <a:cubicBezTo>
                  <a:pt x="2762999" y="1909786"/>
                  <a:pt x="2738289" y="1934496"/>
                  <a:pt x="2707807" y="1934496"/>
                </a:cubicBezTo>
                <a:cubicBezTo>
                  <a:pt x="2677325" y="1934496"/>
                  <a:pt x="2652615" y="1909786"/>
                  <a:pt x="2652615" y="1879305"/>
                </a:cubicBezTo>
                <a:cubicBezTo>
                  <a:pt x="2652615" y="1848824"/>
                  <a:pt x="2677325" y="1824114"/>
                  <a:pt x="2707807" y="1824114"/>
                </a:cubicBezTo>
                <a:close/>
                <a:moveTo>
                  <a:pt x="2570834" y="1824114"/>
                </a:moveTo>
                <a:cubicBezTo>
                  <a:pt x="2601315" y="1824114"/>
                  <a:pt x="2626025" y="1848824"/>
                  <a:pt x="2626025" y="1879305"/>
                </a:cubicBezTo>
                <a:cubicBezTo>
                  <a:pt x="2626025" y="1909786"/>
                  <a:pt x="2601315" y="1934496"/>
                  <a:pt x="2570834" y="1934496"/>
                </a:cubicBezTo>
                <a:cubicBezTo>
                  <a:pt x="2540351" y="1934496"/>
                  <a:pt x="2515641" y="1909786"/>
                  <a:pt x="2515641" y="1879305"/>
                </a:cubicBezTo>
                <a:cubicBezTo>
                  <a:pt x="2515641" y="1848824"/>
                  <a:pt x="2540351" y="1824114"/>
                  <a:pt x="2570834" y="1824114"/>
                </a:cubicBezTo>
                <a:close/>
                <a:moveTo>
                  <a:pt x="2437196" y="1824114"/>
                </a:moveTo>
                <a:cubicBezTo>
                  <a:pt x="2467679" y="1824114"/>
                  <a:pt x="2492389" y="1848824"/>
                  <a:pt x="2492389" y="1879305"/>
                </a:cubicBezTo>
                <a:cubicBezTo>
                  <a:pt x="2492389" y="1909786"/>
                  <a:pt x="2467679" y="1934496"/>
                  <a:pt x="2437196" y="1934496"/>
                </a:cubicBezTo>
                <a:cubicBezTo>
                  <a:pt x="2406715" y="1934496"/>
                  <a:pt x="2382005" y="1909786"/>
                  <a:pt x="2382005" y="1879305"/>
                </a:cubicBezTo>
                <a:cubicBezTo>
                  <a:pt x="2382005" y="1848824"/>
                  <a:pt x="2406715" y="1824114"/>
                  <a:pt x="2437196" y="1824114"/>
                </a:cubicBezTo>
                <a:close/>
                <a:moveTo>
                  <a:pt x="2303564" y="1824114"/>
                </a:moveTo>
                <a:cubicBezTo>
                  <a:pt x="2334046" y="1824114"/>
                  <a:pt x="2358756" y="1848824"/>
                  <a:pt x="2358756" y="1879305"/>
                </a:cubicBezTo>
                <a:cubicBezTo>
                  <a:pt x="2358756" y="1909786"/>
                  <a:pt x="2334046" y="1934496"/>
                  <a:pt x="2303564" y="1934496"/>
                </a:cubicBezTo>
                <a:cubicBezTo>
                  <a:pt x="2273082" y="1934496"/>
                  <a:pt x="2248372" y="1909786"/>
                  <a:pt x="2248372" y="1879305"/>
                </a:cubicBezTo>
                <a:cubicBezTo>
                  <a:pt x="2248372" y="1848824"/>
                  <a:pt x="2273082" y="1824114"/>
                  <a:pt x="2303564" y="1824114"/>
                </a:cubicBezTo>
                <a:close/>
                <a:moveTo>
                  <a:pt x="2173271" y="1824114"/>
                </a:moveTo>
                <a:cubicBezTo>
                  <a:pt x="2203753" y="1824114"/>
                  <a:pt x="2228463" y="1848824"/>
                  <a:pt x="2228463" y="1879305"/>
                </a:cubicBezTo>
                <a:cubicBezTo>
                  <a:pt x="2228463" y="1909786"/>
                  <a:pt x="2203753" y="1934496"/>
                  <a:pt x="2173271" y="1934496"/>
                </a:cubicBezTo>
                <a:cubicBezTo>
                  <a:pt x="2142789" y="1934496"/>
                  <a:pt x="2118079" y="1909786"/>
                  <a:pt x="2118079" y="1879305"/>
                </a:cubicBezTo>
                <a:cubicBezTo>
                  <a:pt x="2118079" y="1848824"/>
                  <a:pt x="2142789" y="1824114"/>
                  <a:pt x="2173271" y="1824114"/>
                </a:cubicBezTo>
                <a:close/>
                <a:moveTo>
                  <a:pt x="2039637" y="1824114"/>
                </a:moveTo>
                <a:cubicBezTo>
                  <a:pt x="2070119" y="1824114"/>
                  <a:pt x="2094830" y="1848824"/>
                  <a:pt x="2094830" y="1879305"/>
                </a:cubicBezTo>
                <a:cubicBezTo>
                  <a:pt x="2094830" y="1909786"/>
                  <a:pt x="2070119" y="1934496"/>
                  <a:pt x="2039637" y="1934496"/>
                </a:cubicBezTo>
                <a:cubicBezTo>
                  <a:pt x="2009155" y="1934496"/>
                  <a:pt x="1984445" y="1909786"/>
                  <a:pt x="1984445" y="1879305"/>
                </a:cubicBezTo>
                <a:cubicBezTo>
                  <a:pt x="1984445" y="1848824"/>
                  <a:pt x="2009155" y="1824114"/>
                  <a:pt x="2039637" y="1824114"/>
                </a:cubicBezTo>
                <a:close/>
                <a:moveTo>
                  <a:pt x="1909341" y="1824114"/>
                </a:moveTo>
                <a:cubicBezTo>
                  <a:pt x="1939823" y="1824114"/>
                  <a:pt x="1964533" y="1848824"/>
                  <a:pt x="1964533" y="1879305"/>
                </a:cubicBezTo>
                <a:cubicBezTo>
                  <a:pt x="1964533" y="1909786"/>
                  <a:pt x="1939823" y="1934496"/>
                  <a:pt x="1909341" y="1934496"/>
                </a:cubicBezTo>
                <a:cubicBezTo>
                  <a:pt x="1878859" y="1934496"/>
                  <a:pt x="1854149" y="1909786"/>
                  <a:pt x="1854149" y="1879305"/>
                </a:cubicBezTo>
                <a:cubicBezTo>
                  <a:pt x="1854149" y="1848824"/>
                  <a:pt x="1878859" y="1824114"/>
                  <a:pt x="1909341" y="1824114"/>
                </a:cubicBezTo>
                <a:close/>
                <a:moveTo>
                  <a:pt x="1779049" y="1824114"/>
                </a:moveTo>
                <a:cubicBezTo>
                  <a:pt x="1809531" y="1824114"/>
                  <a:pt x="1834241" y="1848824"/>
                  <a:pt x="1834241" y="1879305"/>
                </a:cubicBezTo>
                <a:cubicBezTo>
                  <a:pt x="1834241" y="1909786"/>
                  <a:pt x="1809531" y="1934496"/>
                  <a:pt x="1779049" y="1934496"/>
                </a:cubicBezTo>
                <a:cubicBezTo>
                  <a:pt x="1748566" y="1934496"/>
                  <a:pt x="1723856" y="1909786"/>
                  <a:pt x="1723856" y="1879305"/>
                </a:cubicBezTo>
                <a:cubicBezTo>
                  <a:pt x="1723856" y="1848824"/>
                  <a:pt x="1748566" y="1824114"/>
                  <a:pt x="1779049" y="1824114"/>
                </a:cubicBezTo>
                <a:close/>
                <a:moveTo>
                  <a:pt x="1645413" y="1824114"/>
                </a:moveTo>
                <a:cubicBezTo>
                  <a:pt x="1675895" y="1824114"/>
                  <a:pt x="1700604" y="1848824"/>
                  <a:pt x="1700604" y="1879305"/>
                </a:cubicBezTo>
                <a:cubicBezTo>
                  <a:pt x="1700604" y="1909786"/>
                  <a:pt x="1675895" y="1934496"/>
                  <a:pt x="1645413" y="1934496"/>
                </a:cubicBezTo>
                <a:cubicBezTo>
                  <a:pt x="1614930" y="1934496"/>
                  <a:pt x="1590220" y="1909786"/>
                  <a:pt x="1590220" y="1879305"/>
                </a:cubicBezTo>
                <a:cubicBezTo>
                  <a:pt x="1590220" y="1848824"/>
                  <a:pt x="1614930" y="1824114"/>
                  <a:pt x="1645413" y="1824114"/>
                </a:cubicBezTo>
                <a:close/>
                <a:moveTo>
                  <a:pt x="1515120" y="1824114"/>
                </a:moveTo>
                <a:cubicBezTo>
                  <a:pt x="1545602" y="1824114"/>
                  <a:pt x="1570311" y="1848824"/>
                  <a:pt x="1570311" y="1879305"/>
                </a:cubicBezTo>
                <a:cubicBezTo>
                  <a:pt x="1570311" y="1909786"/>
                  <a:pt x="1545602" y="1934496"/>
                  <a:pt x="1515120" y="1934496"/>
                </a:cubicBezTo>
                <a:cubicBezTo>
                  <a:pt x="1484638" y="1934496"/>
                  <a:pt x="1459927" y="1909786"/>
                  <a:pt x="1459927" y="1879305"/>
                </a:cubicBezTo>
                <a:cubicBezTo>
                  <a:pt x="1459927" y="1848824"/>
                  <a:pt x="1484638" y="1824114"/>
                  <a:pt x="1515120" y="1824114"/>
                </a:cubicBezTo>
                <a:close/>
                <a:moveTo>
                  <a:pt x="1381486" y="1824114"/>
                </a:moveTo>
                <a:cubicBezTo>
                  <a:pt x="1411968" y="1824114"/>
                  <a:pt x="1436678" y="1848824"/>
                  <a:pt x="1436678" y="1879305"/>
                </a:cubicBezTo>
                <a:cubicBezTo>
                  <a:pt x="1436678" y="1909786"/>
                  <a:pt x="1411968" y="1934496"/>
                  <a:pt x="1381486" y="1934496"/>
                </a:cubicBezTo>
                <a:cubicBezTo>
                  <a:pt x="1351005" y="1934496"/>
                  <a:pt x="1326294" y="1909786"/>
                  <a:pt x="1326294" y="1879305"/>
                </a:cubicBezTo>
                <a:cubicBezTo>
                  <a:pt x="1326294" y="1848824"/>
                  <a:pt x="1351005" y="1824114"/>
                  <a:pt x="1381486" y="1824114"/>
                </a:cubicBezTo>
                <a:close/>
                <a:moveTo>
                  <a:pt x="1251193" y="1824114"/>
                </a:moveTo>
                <a:cubicBezTo>
                  <a:pt x="1281674" y="1824114"/>
                  <a:pt x="1306386" y="1848824"/>
                  <a:pt x="1306386" y="1879305"/>
                </a:cubicBezTo>
                <a:cubicBezTo>
                  <a:pt x="1306386" y="1909786"/>
                  <a:pt x="1281674" y="1934496"/>
                  <a:pt x="1251193" y="1934496"/>
                </a:cubicBezTo>
                <a:cubicBezTo>
                  <a:pt x="1220711" y="1934496"/>
                  <a:pt x="1196001" y="1909786"/>
                  <a:pt x="1196001" y="1879305"/>
                </a:cubicBezTo>
                <a:cubicBezTo>
                  <a:pt x="1196001" y="1848824"/>
                  <a:pt x="1220711" y="1824114"/>
                  <a:pt x="1251193" y="1824114"/>
                </a:cubicBezTo>
                <a:close/>
                <a:moveTo>
                  <a:pt x="4565336" y="1824106"/>
                </a:moveTo>
                <a:cubicBezTo>
                  <a:pt x="4595818" y="1824106"/>
                  <a:pt x="4620528" y="1848816"/>
                  <a:pt x="4620528" y="1879297"/>
                </a:cubicBezTo>
                <a:cubicBezTo>
                  <a:pt x="4620528" y="1909778"/>
                  <a:pt x="4595818" y="1934488"/>
                  <a:pt x="4565336" y="1934488"/>
                </a:cubicBezTo>
                <a:cubicBezTo>
                  <a:pt x="4534854" y="1934488"/>
                  <a:pt x="4510144" y="1909778"/>
                  <a:pt x="4510144" y="1879297"/>
                </a:cubicBezTo>
                <a:cubicBezTo>
                  <a:pt x="4510144" y="1848816"/>
                  <a:pt x="4534854" y="1824106"/>
                  <a:pt x="4565336" y="1824106"/>
                </a:cubicBezTo>
                <a:close/>
                <a:moveTo>
                  <a:pt x="4431689" y="1824098"/>
                </a:moveTo>
                <a:cubicBezTo>
                  <a:pt x="4462171" y="1824098"/>
                  <a:pt x="4486881" y="1848808"/>
                  <a:pt x="4486881" y="1879289"/>
                </a:cubicBezTo>
                <a:cubicBezTo>
                  <a:pt x="4486881" y="1909770"/>
                  <a:pt x="4462171" y="1934480"/>
                  <a:pt x="4431689" y="1934480"/>
                </a:cubicBezTo>
                <a:cubicBezTo>
                  <a:pt x="4401207" y="1934480"/>
                  <a:pt x="4376497" y="1909770"/>
                  <a:pt x="4376497" y="1879289"/>
                </a:cubicBezTo>
                <a:cubicBezTo>
                  <a:pt x="4376497" y="1848808"/>
                  <a:pt x="4401207" y="1824098"/>
                  <a:pt x="4431689" y="1824098"/>
                </a:cubicBezTo>
                <a:close/>
                <a:moveTo>
                  <a:pt x="8801537" y="1707182"/>
                </a:moveTo>
                <a:cubicBezTo>
                  <a:pt x="8832019" y="1707182"/>
                  <a:pt x="8856729" y="1731892"/>
                  <a:pt x="8856729" y="1762373"/>
                </a:cubicBezTo>
                <a:cubicBezTo>
                  <a:pt x="8856729" y="1792854"/>
                  <a:pt x="8832019" y="1817564"/>
                  <a:pt x="8801537" y="1817564"/>
                </a:cubicBezTo>
                <a:cubicBezTo>
                  <a:pt x="8771055" y="1817564"/>
                  <a:pt x="8746345" y="1792854"/>
                  <a:pt x="8746345" y="1762373"/>
                </a:cubicBezTo>
                <a:cubicBezTo>
                  <a:pt x="8746345" y="1731892"/>
                  <a:pt x="8771055" y="1707182"/>
                  <a:pt x="8801537" y="1707182"/>
                </a:cubicBezTo>
                <a:close/>
                <a:moveTo>
                  <a:pt x="8671243" y="1707182"/>
                </a:moveTo>
                <a:cubicBezTo>
                  <a:pt x="8701725" y="1707182"/>
                  <a:pt x="8726435" y="1731892"/>
                  <a:pt x="8726435" y="1762373"/>
                </a:cubicBezTo>
                <a:cubicBezTo>
                  <a:pt x="8726435" y="1792854"/>
                  <a:pt x="8701725" y="1817564"/>
                  <a:pt x="8671243" y="1817564"/>
                </a:cubicBezTo>
                <a:cubicBezTo>
                  <a:pt x="8640761" y="1817564"/>
                  <a:pt x="8616051" y="1792854"/>
                  <a:pt x="8616051" y="1762373"/>
                </a:cubicBezTo>
                <a:cubicBezTo>
                  <a:pt x="8616051" y="1731892"/>
                  <a:pt x="8640761" y="1707182"/>
                  <a:pt x="8671243" y="1707182"/>
                </a:cubicBezTo>
                <a:close/>
                <a:moveTo>
                  <a:pt x="8537609" y="1707182"/>
                </a:moveTo>
                <a:cubicBezTo>
                  <a:pt x="8568091" y="1707182"/>
                  <a:pt x="8592801" y="1731892"/>
                  <a:pt x="8592801" y="1762373"/>
                </a:cubicBezTo>
                <a:cubicBezTo>
                  <a:pt x="8592801" y="1792854"/>
                  <a:pt x="8568091" y="1817564"/>
                  <a:pt x="8537609" y="1817564"/>
                </a:cubicBezTo>
                <a:cubicBezTo>
                  <a:pt x="8507127" y="1817564"/>
                  <a:pt x="8482417" y="1792854"/>
                  <a:pt x="8482417" y="1762373"/>
                </a:cubicBezTo>
                <a:cubicBezTo>
                  <a:pt x="8482417" y="1731892"/>
                  <a:pt x="8507127" y="1707182"/>
                  <a:pt x="8537609" y="1707182"/>
                </a:cubicBezTo>
                <a:close/>
                <a:moveTo>
                  <a:pt x="8407318" y="1707182"/>
                </a:moveTo>
                <a:cubicBezTo>
                  <a:pt x="8437800" y="1707182"/>
                  <a:pt x="8462510" y="1731892"/>
                  <a:pt x="8462510" y="1762373"/>
                </a:cubicBezTo>
                <a:cubicBezTo>
                  <a:pt x="8462510" y="1792854"/>
                  <a:pt x="8437800" y="1817564"/>
                  <a:pt x="8407318" y="1817564"/>
                </a:cubicBezTo>
                <a:cubicBezTo>
                  <a:pt x="8376836" y="1817564"/>
                  <a:pt x="8352126" y="1792854"/>
                  <a:pt x="8352126" y="1762373"/>
                </a:cubicBezTo>
                <a:cubicBezTo>
                  <a:pt x="8352126" y="1731892"/>
                  <a:pt x="8376836" y="1707182"/>
                  <a:pt x="8407318" y="1707182"/>
                </a:cubicBezTo>
                <a:close/>
                <a:moveTo>
                  <a:pt x="8273682" y="1707182"/>
                </a:moveTo>
                <a:cubicBezTo>
                  <a:pt x="8304164" y="1707182"/>
                  <a:pt x="8328874" y="1731892"/>
                  <a:pt x="8328874" y="1762373"/>
                </a:cubicBezTo>
                <a:cubicBezTo>
                  <a:pt x="8328874" y="1792854"/>
                  <a:pt x="8304164" y="1817564"/>
                  <a:pt x="8273682" y="1817564"/>
                </a:cubicBezTo>
                <a:cubicBezTo>
                  <a:pt x="8243200" y="1817564"/>
                  <a:pt x="8218490" y="1792854"/>
                  <a:pt x="8218490" y="1762373"/>
                </a:cubicBezTo>
                <a:cubicBezTo>
                  <a:pt x="8218490" y="1731892"/>
                  <a:pt x="8243200" y="1707182"/>
                  <a:pt x="8273682" y="1707182"/>
                </a:cubicBezTo>
                <a:close/>
                <a:moveTo>
                  <a:pt x="8143386" y="1707182"/>
                </a:moveTo>
                <a:cubicBezTo>
                  <a:pt x="8173868" y="1707182"/>
                  <a:pt x="8198578" y="1731892"/>
                  <a:pt x="8198578" y="1762373"/>
                </a:cubicBezTo>
                <a:cubicBezTo>
                  <a:pt x="8198578" y="1792854"/>
                  <a:pt x="8173868" y="1817564"/>
                  <a:pt x="8143386" y="1817564"/>
                </a:cubicBezTo>
                <a:cubicBezTo>
                  <a:pt x="8112904" y="1817564"/>
                  <a:pt x="8088194" y="1792854"/>
                  <a:pt x="8088194" y="1762373"/>
                </a:cubicBezTo>
                <a:cubicBezTo>
                  <a:pt x="8088194" y="1731892"/>
                  <a:pt x="8112904" y="1707182"/>
                  <a:pt x="8143386" y="1707182"/>
                </a:cubicBezTo>
                <a:close/>
                <a:moveTo>
                  <a:pt x="8009752" y="1707182"/>
                </a:moveTo>
                <a:cubicBezTo>
                  <a:pt x="8040234" y="1707182"/>
                  <a:pt x="8064944" y="1731892"/>
                  <a:pt x="8064944" y="1762373"/>
                </a:cubicBezTo>
                <a:cubicBezTo>
                  <a:pt x="8064944" y="1792854"/>
                  <a:pt x="8040234" y="1817564"/>
                  <a:pt x="8009752" y="1817564"/>
                </a:cubicBezTo>
                <a:cubicBezTo>
                  <a:pt x="7979270" y="1817564"/>
                  <a:pt x="7954560" y="1792854"/>
                  <a:pt x="7954560" y="1762373"/>
                </a:cubicBezTo>
                <a:cubicBezTo>
                  <a:pt x="7954560" y="1731892"/>
                  <a:pt x="7979270" y="1707182"/>
                  <a:pt x="8009752" y="1707182"/>
                </a:cubicBezTo>
                <a:close/>
                <a:moveTo>
                  <a:pt x="7876117" y="1707182"/>
                </a:moveTo>
                <a:cubicBezTo>
                  <a:pt x="7906599" y="1707182"/>
                  <a:pt x="7931309" y="1731892"/>
                  <a:pt x="7931309" y="1762373"/>
                </a:cubicBezTo>
                <a:cubicBezTo>
                  <a:pt x="7931309" y="1792854"/>
                  <a:pt x="7906599" y="1817564"/>
                  <a:pt x="7876117" y="1817564"/>
                </a:cubicBezTo>
                <a:cubicBezTo>
                  <a:pt x="7845635" y="1817564"/>
                  <a:pt x="7820925" y="1792854"/>
                  <a:pt x="7820925" y="1762373"/>
                </a:cubicBezTo>
                <a:cubicBezTo>
                  <a:pt x="7820925" y="1731892"/>
                  <a:pt x="7845635" y="1707182"/>
                  <a:pt x="7876117" y="1707182"/>
                </a:cubicBezTo>
                <a:close/>
                <a:moveTo>
                  <a:pt x="7745824" y="1707182"/>
                </a:moveTo>
                <a:cubicBezTo>
                  <a:pt x="7776306" y="1707182"/>
                  <a:pt x="7801016" y="1731892"/>
                  <a:pt x="7801016" y="1762373"/>
                </a:cubicBezTo>
                <a:cubicBezTo>
                  <a:pt x="7801016" y="1792854"/>
                  <a:pt x="7776306" y="1817564"/>
                  <a:pt x="7745824" y="1817564"/>
                </a:cubicBezTo>
                <a:cubicBezTo>
                  <a:pt x="7715342" y="1817564"/>
                  <a:pt x="7690632" y="1792854"/>
                  <a:pt x="7690632" y="1762373"/>
                </a:cubicBezTo>
                <a:cubicBezTo>
                  <a:pt x="7690632" y="1731892"/>
                  <a:pt x="7715342" y="1707182"/>
                  <a:pt x="7745824" y="1707182"/>
                </a:cubicBezTo>
                <a:close/>
                <a:moveTo>
                  <a:pt x="7608849" y="1707182"/>
                </a:moveTo>
                <a:cubicBezTo>
                  <a:pt x="7639331" y="1707182"/>
                  <a:pt x="7664041" y="1731892"/>
                  <a:pt x="7664041" y="1762373"/>
                </a:cubicBezTo>
                <a:cubicBezTo>
                  <a:pt x="7664041" y="1792854"/>
                  <a:pt x="7639331" y="1817564"/>
                  <a:pt x="7608849" y="1817564"/>
                </a:cubicBezTo>
                <a:cubicBezTo>
                  <a:pt x="7578367" y="1817564"/>
                  <a:pt x="7553657" y="1792854"/>
                  <a:pt x="7553657" y="1762373"/>
                </a:cubicBezTo>
                <a:cubicBezTo>
                  <a:pt x="7553657" y="1731892"/>
                  <a:pt x="7578367" y="1707182"/>
                  <a:pt x="7608849" y="1707182"/>
                </a:cubicBezTo>
                <a:close/>
                <a:moveTo>
                  <a:pt x="7481895" y="1707182"/>
                </a:moveTo>
                <a:cubicBezTo>
                  <a:pt x="7512377" y="1707182"/>
                  <a:pt x="7537087" y="1731892"/>
                  <a:pt x="7537087" y="1762373"/>
                </a:cubicBezTo>
                <a:cubicBezTo>
                  <a:pt x="7537087" y="1792854"/>
                  <a:pt x="7512377" y="1817564"/>
                  <a:pt x="7481895" y="1817564"/>
                </a:cubicBezTo>
                <a:cubicBezTo>
                  <a:pt x="7451413" y="1817564"/>
                  <a:pt x="7426703" y="1792854"/>
                  <a:pt x="7426703" y="1762373"/>
                </a:cubicBezTo>
                <a:cubicBezTo>
                  <a:pt x="7426703" y="1731892"/>
                  <a:pt x="7451413" y="1707182"/>
                  <a:pt x="7481895" y="1707182"/>
                </a:cubicBezTo>
                <a:close/>
                <a:moveTo>
                  <a:pt x="7341579" y="1707182"/>
                </a:moveTo>
                <a:cubicBezTo>
                  <a:pt x="7372061" y="1707182"/>
                  <a:pt x="7396771" y="1731892"/>
                  <a:pt x="7396771" y="1762373"/>
                </a:cubicBezTo>
                <a:cubicBezTo>
                  <a:pt x="7396771" y="1792854"/>
                  <a:pt x="7372061" y="1817564"/>
                  <a:pt x="7341579" y="1817564"/>
                </a:cubicBezTo>
                <a:cubicBezTo>
                  <a:pt x="7311097" y="1817564"/>
                  <a:pt x="7286387" y="1792854"/>
                  <a:pt x="7286387" y="1762373"/>
                </a:cubicBezTo>
                <a:cubicBezTo>
                  <a:pt x="7286387" y="1731892"/>
                  <a:pt x="7311097" y="1707182"/>
                  <a:pt x="7341579" y="1707182"/>
                </a:cubicBezTo>
                <a:close/>
                <a:moveTo>
                  <a:pt x="7211286" y="1707182"/>
                </a:moveTo>
                <a:cubicBezTo>
                  <a:pt x="7241768" y="1707182"/>
                  <a:pt x="7266478" y="1731892"/>
                  <a:pt x="7266478" y="1762373"/>
                </a:cubicBezTo>
                <a:cubicBezTo>
                  <a:pt x="7266478" y="1792854"/>
                  <a:pt x="7241768" y="1817564"/>
                  <a:pt x="7211286" y="1817564"/>
                </a:cubicBezTo>
                <a:cubicBezTo>
                  <a:pt x="7180804" y="1817564"/>
                  <a:pt x="7156094" y="1792854"/>
                  <a:pt x="7156094" y="1762373"/>
                </a:cubicBezTo>
                <a:cubicBezTo>
                  <a:pt x="7156094" y="1731892"/>
                  <a:pt x="7180804" y="1707182"/>
                  <a:pt x="7211286" y="1707182"/>
                </a:cubicBezTo>
                <a:close/>
                <a:moveTo>
                  <a:pt x="7080993" y="1707182"/>
                </a:moveTo>
                <a:cubicBezTo>
                  <a:pt x="7111475" y="1707182"/>
                  <a:pt x="7136185" y="1731892"/>
                  <a:pt x="7136185" y="1762373"/>
                </a:cubicBezTo>
                <a:cubicBezTo>
                  <a:pt x="7136185" y="1792854"/>
                  <a:pt x="7111475" y="1817564"/>
                  <a:pt x="7080993" y="1817564"/>
                </a:cubicBezTo>
                <a:cubicBezTo>
                  <a:pt x="7050511" y="1817564"/>
                  <a:pt x="7025801" y="1792854"/>
                  <a:pt x="7025801" y="1762373"/>
                </a:cubicBezTo>
                <a:cubicBezTo>
                  <a:pt x="7025801" y="1731892"/>
                  <a:pt x="7050511" y="1707182"/>
                  <a:pt x="7080993" y="1707182"/>
                </a:cubicBezTo>
                <a:close/>
                <a:moveTo>
                  <a:pt x="6947357" y="1707182"/>
                </a:moveTo>
                <a:cubicBezTo>
                  <a:pt x="6977839" y="1707182"/>
                  <a:pt x="7002549" y="1731892"/>
                  <a:pt x="7002549" y="1762373"/>
                </a:cubicBezTo>
                <a:cubicBezTo>
                  <a:pt x="7002549" y="1792854"/>
                  <a:pt x="6977839" y="1817564"/>
                  <a:pt x="6947357" y="1817564"/>
                </a:cubicBezTo>
                <a:cubicBezTo>
                  <a:pt x="6916875" y="1817564"/>
                  <a:pt x="6892165" y="1792854"/>
                  <a:pt x="6892165" y="1762373"/>
                </a:cubicBezTo>
                <a:cubicBezTo>
                  <a:pt x="6892165" y="1731892"/>
                  <a:pt x="6916875" y="1707182"/>
                  <a:pt x="6947357" y="1707182"/>
                </a:cubicBezTo>
                <a:close/>
                <a:moveTo>
                  <a:pt x="6817063" y="1707182"/>
                </a:moveTo>
                <a:cubicBezTo>
                  <a:pt x="6847545" y="1707182"/>
                  <a:pt x="6872255" y="1731892"/>
                  <a:pt x="6872255" y="1762373"/>
                </a:cubicBezTo>
                <a:cubicBezTo>
                  <a:pt x="6872255" y="1792854"/>
                  <a:pt x="6847545" y="1817564"/>
                  <a:pt x="6817063" y="1817564"/>
                </a:cubicBezTo>
                <a:cubicBezTo>
                  <a:pt x="6786581" y="1817564"/>
                  <a:pt x="6761871" y="1792854"/>
                  <a:pt x="6761871" y="1762373"/>
                </a:cubicBezTo>
                <a:cubicBezTo>
                  <a:pt x="6761871" y="1731892"/>
                  <a:pt x="6786581" y="1707182"/>
                  <a:pt x="6817063" y="1707182"/>
                </a:cubicBezTo>
                <a:close/>
                <a:moveTo>
                  <a:pt x="6683431" y="1707182"/>
                </a:moveTo>
                <a:cubicBezTo>
                  <a:pt x="6713913" y="1707182"/>
                  <a:pt x="6738623" y="1731892"/>
                  <a:pt x="6738623" y="1762373"/>
                </a:cubicBezTo>
                <a:cubicBezTo>
                  <a:pt x="6738623" y="1792854"/>
                  <a:pt x="6713913" y="1817564"/>
                  <a:pt x="6683431" y="1817564"/>
                </a:cubicBezTo>
                <a:cubicBezTo>
                  <a:pt x="6652949" y="1817564"/>
                  <a:pt x="6628239" y="1792854"/>
                  <a:pt x="6628239" y="1762373"/>
                </a:cubicBezTo>
                <a:cubicBezTo>
                  <a:pt x="6628239" y="1731892"/>
                  <a:pt x="6652949" y="1707182"/>
                  <a:pt x="6683431" y="1707182"/>
                </a:cubicBezTo>
                <a:close/>
                <a:moveTo>
                  <a:pt x="6553137" y="1707182"/>
                </a:moveTo>
                <a:cubicBezTo>
                  <a:pt x="6583619" y="1707182"/>
                  <a:pt x="6608329" y="1731892"/>
                  <a:pt x="6608329" y="1762373"/>
                </a:cubicBezTo>
                <a:cubicBezTo>
                  <a:pt x="6608329" y="1792854"/>
                  <a:pt x="6583619" y="1817564"/>
                  <a:pt x="6553137" y="1817564"/>
                </a:cubicBezTo>
                <a:cubicBezTo>
                  <a:pt x="6522655" y="1817564"/>
                  <a:pt x="6497945" y="1792854"/>
                  <a:pt x="6497945" y="1762373"/>
                </a:cubicBezTo>
                <a:cubicBezTo>
                  <a:pt x="6497945" y="1731892"/>
                  <a:pt x="6522655" y="1707182"/>
                  <a:pt x="6553137" y="1707182"/>
                </a:cubicBezTo>
                <a:close/>
                <a:moveTo>
                  <a:pt x="6419502" y="1707182"/>
                </a:moveTo>
                <a:cubicBezTo>
                  <a:pt x="6449984" y="1707182"/>
                  <a:pt x="6474694" y="1731892"/>
                  <a:pt x="6474694" y="1762373"/>
                </a:cubicBezTo>
                <a:cubicBezTo>
                  <a:pt x="6474694" y="1792854"/>
                  <a:pt x="6449984" y="1817564"/>
                  <a:pt x="6419502" y="1817564"/>
                </a:cubicBezTo>
                <a:cubicBezTo>
                  <a:pt x="6389020" y="1817564"/>
                  <a:pt x="6364310" y="1792854"/>
                  <a:pt x="6364310" y="1762373"/>
                </a:cubicBezTo>
                <a:cubicBezTo>
                  <a:pt x="6364310" y="1731892"/>
                  <a:pt x="6389020" y="1707182"/>
                  <a:pt x="6419502" y="1707182"/>
                </a:cubicBezTo>
                <a:close/>
                <a:moveTo>
                  <a:pt x="6289207" y="1707182"/>
                </a:moveTo>
                <a:cubicBezTo>
                  <a:pt x="6319689" y="1707182"/>
                  <a:pt x="6344399" y="1731892"/>
                  <a:pt x="6344399" y="1762373"/>
                </a:cubicBezTo>
                <a:cubicBezTo>
                  <a:pt x="6344399" y="1792854"/>
                  <a:pt x="6319689" y="1817564"/>
                  <a:pt x="6289207" y="1817564"/>
                </a:cubicBezTo>
                <a:cubicBezTo>
                  <a:pt x="6258725" y="1817564"/>
                  <a:pt x="6234015" y="1792854"/>
                  <a:pt x="6234015" y="1762373"/>
                </a:cubicBezTo>
                <a:cubicBezTo>
                  <a:pt x="6234015" y="1731892"/>
                  <a:pt x="6258725" y="1707182"/>
                  <a:pt x="6289207" y="1707182"/>
                </a:cubicBezTo>
                <a:close/>
                <a:moveTo>
                  <a:pt x="6155572" y="1707182"/>
                </a:moveTo>
                <a:cubicBezTo>
                  <a:pt x="6186054" y="1707182"/>
                  <a:pt x="6210764" y="1731892"/>
                  <a:pt x="6210764" y="1762373"/>
                </a:cubicBezTo>
                <a:cubicBezTo>
                  <a:pt x="6210764" y="1792854"/>
                  <a:pt x="6186054" y="1817564"/>
                  <a:pt x="6155572" y="1817564"/>
                </a:cubicBezTo>
                <a:cubicBezTo>
                  <a:pt x="6125090" y="1817564"/>
                  <a:pt x="6100380" y="1792854"/>
                  <a:pt x="6100380" y="1762373"/>
                </a:cubicBezTo>
                <a:cubicBezTo>
                  <a:pt x="6100380" y="1731892"/>
                  <a:pt x="6125090" y="1707182"/>
                  <a:pt x="6155572" y="1707182"/>
                </a:cubicBezTo>
                <a:close/>
                <a:moveTo>
                  <a:pt x="6021938" y="1707182"/>
                </a:moveTo>
                <a:cubicBezTo>
                  <a:pt x="6052420" y="1707182"/>
                  <a:pt x="6077130" y="1731892"/>
                  <a:pt x="6077130" y="1762373"/>
                </a:cubicBezTo>
                <a:cubicBezTo>
                  <a:pt x="6077130" y="1792854"/>
                  <a:pt x="6052420" y="1817564"/>
                  <a:pt x="6021938" y="1817564"/>
                </a:cubicBezTo>
                <a:cubicBezTo>
                  <a:pt x="5991456" y="1817564"/>
                  <a:pt x="5966746" y="1792854"/>
                  <a:pt x="5966746" y="1762373"/>
                </a:cubicBezTo>
                <a:cubicBezTo>
                  <a:pt x="5966746" y="1731892"/>
                  <a:pt x="5991456" y="1707182"/>
                  <a:pt x="6021938" y="1707182"/>
                </a:cubicBezTo>
                <a:close/>
                <a:moveTo>
                  <a:pt x="5884964" y="1707182"/>
                </a:moveTo>
                <a:cubicBezTo>
                  <a:pt x="5915446" y="1707182"/>
                  <a:pt x="5940156" y="1731892"/>
                  <a:pt x="5940156" y="1762373"/>
                </a:cubicBezTo>
                <a:cubicBezTo>
                  <a:pt x="5940156" y="1792854"/>
                  <a:pt x="5915446" y="1817564"/>
                  <a:pt x="5884964" y="1817564"/>
                </a:cubicBezTo>
                <a:cubicBezTo>
                  <a:pt x="5854482" y="1817564"/>
                  <a:pt x="5829772" y="1792854"/>
                  <a:pt x="5829772" y="1762373"/>
                </a:cubicBezTo>
                <a:cubicBezTo>
                  <a:pt x="5829772" y="1731892"/>
                  <a:pt x="5854482" y="1707182"/>
                  <a:pt x="5884964" y="1707182"/>
                </a:cubicBezTo>
                <a:close/>
                <a:moveTo>
                  <a:pt x="5754670" y="1707182"/>
                </a:moveTo>
                <a:cubicBezTo>
                  <a:pt x="5785152" y="1707182"/>
                  <a:pt x="5809862" y="1731892"/>
                  <a:pt x="5809862" y="1762373"/>
                </a:cubicBezTo>
                <a:cubicBezTo>
                  <a:pt x="5809862" y="1792854"/>
                  <a:pt x="5785152" y="1817564"/>
                  <a:pt x="5754670" y="1817564"/>
                </a:cubicBezTo>
                <a:cubicBezTo>
                  <a:pt x="5724188" y="1817564"/>
                  <a:pt x="5699478" y="1792854"/>
                  <a:pt x="5699478" y="1762373"/>
                </a:cubicBezTo>
                <a:cubicBezTo>
                  <a:pt x="5699478" y="1731892"/>
                  <a:pt x="5724188" y="1707182"/>
                  <a:pt x="5754670" y="1707182"/>
                </a:cubicBezTo>
                <a:close/>
                <a:moveTo>
                  <a:pt x="5621035" y="1707182"/>
                </a:moveTo>
                <a:cubicBezTo>
                  <a:pt x="5651517" y="1707182"/>
                  <a:pt x="5676227" y="1731892"/>
                  <a:pt x="5676227" y="1762373"/>
                </a:cubicBezTo>
                <a:cubicBezTo>
                  <a:pt x="5676227" y="1792854"/>
                  <a:pt x="5651517" y="1817564"/>
                  <a:pt x="5621035" y="1817564"/>
                </a:cubicBezTo>
                <a:cubicBezTo>
                  <a:pt x="5590553" y="1817564"/>
                  <a:pt x="5565843" y="1792854"/>
                  <a:pt x="5565843" y="1762373"/>
                </a:cubicBezTo>
                <a:cubicBezTo>
                  <a:pt x="5565843" y="1731892"/>
                  <a:pt x="5590553" y="1707182"/>
                  <a:pt x="5621035" y="1707182"/>
                </a:cubicBezTo>
                <a:close/>
                <a:moveTo>
                  <a:pt x="5487399" y="1707182"/>
                </a:moveTo>
                <a:cubicBezTo>
                  <a:pt x="5517881" y="1707182"/>
                  <a:pt x="5542591" y="1731892"/>
                  <a:pt x="5542591" y="1762373"/>
                </a:cubicBezTo>
                <a:cubicBezTo>
                  <a:pt x="5542591" y="1792854"/>
                  <a:pt x="5517881" y="1817564"/>
                  <a:pt x="5487399" y="1817564"/>
                </a:cubicBezTo>
                <a:cubicBezTo>
                  <a:pt x="5456917" y="1817564"/>
                  <a:pt x="5432207" y="1792854"/>
                  <a:pt x="5432207" y="1762373"/>
                </a:cubicBezTo>
                <a:cubicBezTo>
                  <a:pt x="5432207" y="1731892"/>
                  <a:pt x="5456917" y="1707182"/>
                  <a:pt x="5487399" y="1707182"/>
                </a:cubicBezTo>
                <a:close/>
                <a:moveTo>
                  <a:pt x="5357105" y="1707182"/>
                </a:moveTo>
                <a:cubicBezTo>
                  <a:pt x="5387587" y="1707182"/>
                  <a:pt x="5412297" y="1731892"/>
                  <a:pt x="5412297" y="1762373"/>
                </a:cubicBezTo>
                <a:cubicBezTo>
                  <a:pt x="5412297" y="1792854"/>
                  <a:pt x="5387587" y="1817564"/>
                  <a:pt x="5357105" y="1817564"/>
                </a:cubicBezTo>
                <a:cubicBezTo>
                  <a:pt x="5326623" y="1817564"/>
                  <a:pt x="5301913" y="1792854"/>
                  <a:pt x="5301913" y="1762373"/>
                </a:cubicBezTo>
                <a:cubicBezTo>
                  <a:pt x="5301913" y="1731892"/>
                  <a:pt x="5326623" y="1707182"/>
                  <a:pt x="5357105" y="1707182"/>
                </a:cubicBezTo>
                <a:close/>
                <a:moveTo>
                  <a:pt x="5223473" y="1707182"/>
                </a:moveTo>
                <a:cubicBezTo>
                  <a:pt x="5253955" y="1707182"/>
                  <a:pt x="5278665" y="1731892"/>
                  <a:pt x="5278665" y="1762373"/>
                </a:cubicBezTo>
                <a:cubicBezTo>
                  <a:pt x="5278665" y="1792854"/>
                  <a:pt x="5253955" y="1817564"/>
                  <a:pt x="5223473" y="1817564"/>
                </a:cubicBezTo>
                <a:cubicBezTo>
                  <a:pt x="5192991" y="1817564"/>
                  <a:pt x="5168281" y="1792854"/>
                  <a:pt x="5168281" y="1762373"/>
                </a:cubicBezTo>
                <a:cubicBezTo>
                  <a:pt x="5168281" y="1731892"/>
                  <a:pt x="5192991" y="1707182"/>
                  <a:pt x="5223473" y="1707182"/>
                </a:cubicBezTo>
                <a:close/>
                <a:moveTo>
                  <a:pt x="5093178" y="1707182"/>
                </a:moveTo>
                <a:cubicBezTo>
                  <a:pt x="5123660" y="1707182"/>
                  <a:pt x="5148370" y="1731892"/>
                  <a:pt x="5148370" y="1762373"/>
                </a:cubicBezTo>
                <a:cubicBezTo>
                  <a:pt x="5148370" y="1792854"/>
                  <a:pt x="5123660" y="1817564"/>
                  <a:pt x="5093178" y="1817564"/>
                </a:cubicBezTo>
                <a:cubicBezTo>
                  <a:pt x="5062696" y="1817564"/>
                  <a:pt x="5037986" y="1792854"/>
                  <a:pt x="5037986" y="1762373"/>
                </a:cubicBezTo>
                <a:cubicBezTo>
                  <a:pt x="5037986" y="1731892"/>
                  <a:pt x="5062696" y="1707182"/>
                  <a:pt x="5093178" y="1707182"/>
                </a:cubicBezTo>
                <a:close/>
                <a:moveTo>
                  <a:pt x="4959543" y="1707182"/>
                </a:moveTo>
                <a:cubicBezTo>
                  <a:pt x="4990025" y="1707182"/>
                  <a:pt x="5014735" y="1731892"/>
                  <a:pt x="5014735" y="1762373"/>
                </a:cubicBezTo>
                <a:cubicBezTo>
                  <a:pt x="5014735" y="1792854"/>
                  <a:pt x="4990025" y="1817564"/>
                  <a:pt x="4959543" y="1817564"/>
                </a:cubicBezTo>
                <a:cubicBezTo>
                  <a:pt x="4929061" y="1817564"/>
                  <a:pt x="4904351" y="1792854"/>
                  <a:pt x="4904351" y="1762373"/>
                </a:cubicBezTo>
                <a:cubicBezTo>
                  <a:pt x="4904351" y="1731892"/>
                  <a:pt x="4929061" y="1707182"/>
                  <a:pt x="4959543" y="1707182"/>
                </a:cubicBezTo>
                <a:close/>
                <a:moveTo>
                  <a:pt x="4829251" y="1707182"/>
                </a:moveTo>
                <a:cubicBezTo>
                  <a:pt x="4859733" y="1707182"/>
                  <a:pt x="4884443" y="1731892"/>
                  <a:pt x="4884443" y="1762373"/>
                </a:cubicBezTo>
                <a:cubicBezTo>
                  <a:pt x="4884443" y="1792854"/>
                  <a:pt x="4859733" y="1817564"/>
                  <a:pt x="4829251" y="1817564"/>
                </a:cubicBezTo>
                <a:cubicBezTo>
                  <a:pt x="4798769" y="1817564"/>
                  <a:pt x="4774059" y="1792854"/>
                  <a:pt x="4774059" y="1762373"/>
                </a:cubicBezTo>
                <a:cubicBezTo>
                  <a:pt x="4774059" y="1731892"/>
                  <a:pt x="4798769" y="1707182"/>
                  <a:pt x="4829251" y="1707182"/>
                </a:cubicBezTo>
                <a:close/>
                <a:moveTo>
                  <a:pt x="4695613" y="1707182"/>
                </a:moveTo>
                <a:cubicBezTo>
                  <a:pt x="4726095" y="1707182"/>
                  <a:pt x="4750805" y="1731892"/>
                  <a:pt x="4750805" y="1762373"/>
                </a:cubicBezTo>
                <a:cubicBezTo>
                  <a:pt x="4750805" y="1792854"/>
                  <a:pt x="4726095" y="1817564"/>
                  <a:pt x="4695613" y="1817564"/>
                </a:cubicBezTo>
                <a:cubicBezTo>
                  <a:pt x="4665131" y="1817564"/>
                  <a:pt x="4640421" y="1792854"/>
                  <a:pt x="4640421" y="1762373"/>
                </a:cubicBezTo>
                <a:cubicBezTo>
                  <a:pt x="4640421" y="1731892"/>
                  <a:pt x="4665131" y="1707182"/>
                  <a:pt x="4695613" y="1707182"/>
                </a:cubicBezTo>
                <a:close/>
                <a:moveTo>
                  <a:pt x="3098681" y="1707182"/>
                </a:moveTo>
                <a:cubicBezTo>
                  <a:pt x="3129163" y="1707182"/>
                  <a:pt x="3153873" y="1731892"/>
                  <a:pt x="3153873" y="1762373"/>
                </a:cubicBezTo>
                <a:cubicBezTo>
                  <a:pt x="3153873" y="1792854"/>
                  <a:pt x="3129163" y="1817564"/>
                  <a:pt x="3098681" y="1817564"/>
                </a:cubicBezTo>
                <a:cubicBezTo>
                  <a:pt x="3068199" y="1817564"/>
                  <a:pt x="3043489" y="1792854"/>
                  <a:pt x="3043489" y="1762373"/>
                </a:cubicBezTo>
                <a:cubicBezTo>
                  <a:pt x="3043489" y="1731892"/>
                  <a:pt x="3068199" y="1707182"/>
                  <a:pt x="3098681" y="1707182"/>
                </a:cubicBezTo>
                <a:close/>
                <a:moveTo>
                  <a:pt x="2971729" y="1707182"/>
                </a:moveTo>
                <a:cubicBezTo>
                  <a:pt x="3002211" y="1707182"/>
                  <a:pt x="3026921" y="1731892"/>
                  <a:pt x="3026921" y="1762373"/>
                </a:cubicBezTo>
                <a:cubicBezTo>
                  <a:pt x="3026921" y="1792854"/>
                  <a:pt x="3002211" y="1817564"/>
                  <a:pt x="2971729" y="1817564"/>
                </a:cubicBezTo>
                <a:cubicBezTo>
                  <a:pt x="2941247" y="1817564"/>
                  <a:pt x="2916537" y="1792854"/>
                  <a:pt x="2916537" y="1762373"/>
                </a:cubicBezTo>
                <a:cubicBezTo>
                  <a:pt x="2916537" y="1731892"/>
                  <a:pt x="2941247" y="1707182"/>
                  <a:pt x="2971729" y="1707182"/>
                </a:cubicBezTo>
                <a:close/>
                <a:moveTo>
                  <a:pt x="2834772" y="1707182"/>
                </a:moveTo>
                <a:cubicBezTo>
                  <a:pt x="2865254" y="1707182"/>
                  <a:pt x="2889964" y="1731892"/>
                  <a:pt x="2889964" y="1762373"/>
                </a:cubicBezTo>
                <a:cubicBezTo>
                  <a:pt x="2889964" y="1792854"/>
                  <a:pt x="2865254" y="1817564"/>
                  <a:pt x="2834772" y="1817564"/>
                </a:cubicBezTo>
                <a:cubicBezTo>
                  <a:pt x="2804290" y="1817564"/>
                  <a:pt x="2779580" y="1792854"/>
                  <a:pt x="2779580" y="1762373"/>
                </a:cubicBezTo>
                <a:cubicBezTo>
                  <a:pt x="2779580" y="1731892"/>
                  <a:pt x="2804290" y="1707182"/>
                  <a:pt x="2834772" y="1707182"/>
                </a:cubicBezTo>
                <a:close/>
                <a:moveTo>
                  <a:pt x="2707817" y="1707182"/>
                </a:moveTo>
                <a:cubicBezTo>
                  <a:pt x="2738299" y="1707182"/>
                  <a:pt x="2763009" y="1731892"/>
                  <a:pt x="2763009" y="1762373"/>
                </a:cubicBezTo>
                <a:cubicBezTo>
                  <a:pt x="2763009" y="1792854"/>
                  <a:pt x="2738299" y="1817564"/>
                  <a:pt x="2707817" y="1817564"/>
                </a:cubicBezTo>
                <a:cubicBezTo>
                  <a:pt x="2677336" y="1817564"/>
                  <a:pt x="2652625" y="1792854"/>
                  <a:pt x="2652625" y="1762373"/>
                </a:cubicBezTo>
                <a:cubicBezTo>
                  <a:pt x="2652625" y="1731892"/>
                  <a:pt x="2677336" y="1707182"/>
                  <a:pt x="2707817" y="1707182"/>
                </a:cubicBezTo>
                <a:close/>
                <a:moveTo>
                  <a:pt x="2570843" y="1707182"/>
                </a:moveTo>
                <a:cubicBezTo>
                  <a:pt x="2601326" y="1707182"/>
                  <a:pt x="2626036" y="1731892"/>
                  <a:pt x="2626036" y="1762373"/>
                </a:cubicBezTo>
                <a:cubicBezTo>
                  <a:pt x="2626036" y="1792854"/>
                  <a:pt x="2601326" y="1817564"/>
                  <a:pt x="2570843" y="1817564"/>
                </a:cubicBezTo>
                <a:cubicBezTo>
                  <a:pt x="2540362" y="1817564"/>
                  <a:pt x="2515651" y="1792854"/>
                  <a:pt x="2515651" y="1762373"/>
                </a:cubicBezTo>
                <a:cubicBezTo>
                  <a:pt x="2515651" y="1731892"/>
                  <a:pt x="2540362" y="1707182"/>
                  <a:pt x="2570843" y="1707182"/>
                </a:cubicBezTo>
                <a:close/>
                <a:moveTo>
                  <a:pt x="2437207" y="1707182"/>
                </a:moveTo>
                <a:cubicBezTo>
                  <a:pt x="2467689" y="1707182"/>
                  <a:pt x="2492398" y="1731892"/>
                  <a:pt x="2492398" y="1762373"/>
                </a:cubicBezTo>
                <a:cubicBezTo>
                  <a:pt x="2492398" y="1792854"/>
                  <a:pt x="2467689" y="1817564"/>
                  <a:pt x="2437207" y="1817564"/>
                </a:cubicBezTo>
                <a:cubicBezTo>
                  <a:pt x="2406725" y="1817564"/>
                  <a:pt x="2382015" y="1792854"/>
                  <a:pt x="2382015" y="1762373"/>
                </a:cubicBezTo>
                <a:cubicBezTo>
                  <a:pt x="2382015" y="1731892"/>
                  <a:pt x="2406725" y="1707182"/>
                  <a:pt x="2437207" y="1707182"/>
                </a:cubicBezTo>
                <a:close/>
                <a:moveTo>
                  <a:pt x="2303575" y="1707182"/>
                </a:moveTo>
                <a:cubicBezTo>
                  <a:pt x="2334057" y="1707182"/>
                  <a:pt x="2358767" y="1731892"/>
                  <a:pt x="2358767" y="1762373"/>
                </a:cubicBezTo>
                <a:cubicBezTo>
                  <a:pt x="2358767" y="1792854"/>
                  <a:pt x="2334057" y="1817564"/>
                  <a:pt x="2303575" y="1817564"/>
                </a:cubicBezTo>
                <a:cubicBezTo>
                  <a:pt x="2273093" y="1817564"/>
                  <a:pt x="2248383" y="1792854"/>
                  <a:pt x="2248383" y="1762373"/>
                </a:cubicBezTo>
                <a:cubicBezTo>
                  <a:pt x="2248383" y="1731892"/>
                  <a:pt x="2273093" y="1707182"/>
                  <a:pt x="2303575" y="1707182"/>
                </a:cubicBezTo>
                <a:close/>
                <a:moveTo>
                  <a:pt x="2173282" y="1707182"/>
                </a:moveTo>
                <a:cubicBezTo>
                  <a:pt x="2203764" y="1707182"/>
                  <a:pt x="2228474" y="1731892"/>
                  <a:pt x="2228474" y="1762373"/>
                </a:cubicBezTo>
                <a:cubicBezTo>
                  <a:pt x="2228474" y="1792854"/>
                  <a:pt x="2203764" y="1817564"/>
                  <a:pt x="2173282" y="1817564"/>
                </a:cubicBezTo>
                <a:cubicBezTo>
                  <a:pt x="2142800" y="1817564"/>
                  <a:pt x="2118090" y="1792854"/>
                  <a:pt x="2118090" y="1762373"/>
                </a:cubicBezTo>
                <a:cubicBezTo>
                  <a:pt x="2118090" y="1731892"/>
                  <a:pt x="2142800" y="1707182"/>
                  <a:pt x="2173282" y="1707182"/>
                </a:cubicBezTo>
                <a:close/>
                <a:moveTo>
                  <a:pt x="2039648" y="1707182"/>
                </a:moveTo>
                <a:cubicBezTo>
                  <a:pt x="2070129" y="1707182"/>
                  <a:pt x="2094840" y="1731892"/>
                  <a:pt x="2094840" y="1762373"/>
                </a:cubicBezTo>
                <a:cubicBezTo>
                  <a:pt x="2094840" y="1792854"/>
                  <a:pt x="2070129" y="1817564"/>
                  <a:pt x="2039648" y="1817564"/>
                </a:cubicBezTo>
                <a:cubicBezTo>
                  <a:pt x="2009165" y="1817564"/>
                  <a:pt x="1984455" y="1792854"/>
                  <a:pt x="1984455" y="1762373"/>
                </a:cubicBezTo>
                <a:cubicBezTo>
                  <a:pt x="1984455" y="1731892"/>
                  <a:pt x="2009165" y="1707182"/>
                  <a:pt x="2039648" y="1707182"/>
                </a:cubicBezTo>
                <a:close/>
                <a:moveTo>
                  <a:pt x="1909353" y="1707182"/>
                </a:moveTo>
                <a:cubicBezTo>
                  <a:pt x="1939835" y="1707182"/>
                  <a:pt x="1964545" y="1731892"/>
                  <a:pt x="1964545" y="1762373"/>
                </a:cubicBezTo>
                <a:cubicBezTo>
                  <a:pt x="1964545" y="1792854"/>
                  <a:pt x="1939835" y="1817564"/>
                  <a:pt x="1909353" y="1817564"/>
                </a:cubicBezTo>
                <a:cubicBezTo>
                  <a:pt x="1878870" y="1817564"/>
                  <a:pt x="1854161" y="1792854"/>
                  <a:pt x="1854161" y="1762373"/>
                </a:cubicBezTo>
                <a:cubicBezTo>
                  <a:pt x="1854161" y="1731892"/>
                  <a:pt x="1878870" y="1707182"/>
                  <a:pt x="1909353" y="1707182"/>
                </a:cubicBezTo>
                <a:close/>
                <a:moveTo>
                  <a:pt x="1779058" y="1707182"/>
                </a:moveTo>
                <a:cubicBezTo>
                  <a:pt x="1809540" y="1707182"/>
                  <a:pt x="1834251" y="1731892"/>
                  <a:pt x="1834251" y="1762373"/>
                </a:cubicBezTo>
                <a:cubicBezTo>
                  <a:pt x="1834251" y="1792854"/>
                  <a:pt x="1809540" y="1817564"/>
                  <a:pt x="1779058" y="1817564"/>
                </a:cubicBezTo>
                <a:cubicBezTo>
                  <a:pt x="1748577" y="1817564"/>
                  <a:pt x="1723867" y="1792854"/>
                  <a:pt x="1723867" y="1762373"/>
                </a:cubicBezTo>
                <a:cubicBezTo>
                  <a:pt x="1723867" y="1731892"/>
                  <a:pt x="1748577" y="1707182"/>
                  <a:pt x="1779058" y="1707182"/>
                </a:cubicBezTo>
                <a:close/>
                <a:moveTo>
                  <a:pt x="1645422" y="1707182"/>
                </a:moveTo>
                <a:cubicBezTo>
                  <a:pt x="1675906" y="1707182"/>
                  <a:pt x="1700617" y="1731892"/>
                  <a:pt x="1700617" y="1762373"/>
                </a:cubicBezTo>
                <a:cubicBezTo>
                  <a:pt x="1700617" y="1792854"/>
                  <a:pt x="1675906" y="1817564"/>
                  <a:pt x="1645422" y="1817564"/>
                </a:cubicBezTo>
                <a:cubicBezTo>
                  <a:pt x="1614940" y="1817564"/>
                  <a:pt x="1590230" y="1792854"/>
                  <a:pt x="1590230" y="1762373"/>
                </a:cubicBezTo>
                <a:cubicBezTo>
                  <a:pt x="1590230" y="1731892"/>
                  <a:pt x="1614940" y="1707182"/>
                  <a:pt x="1645422" y="1707182"/>
                </a:cubicBezTo>
                <a:close/>
                <a:moveTo>
                  <a:pt x="1515130" y="1707182"/>
                </a:moveTo>
                <a:cubicBezTo>
                  <a:pt x="1545612" y="1707182"/>
                  <a:pt x="1570322" y="1731892"/>
                  <a:pt x="1570322" y="1762373"/>
                </a:cubicBezTo>
                <a:cubicBezTo>
                  <a:pt x="1570322" y="1792854"/>
                  <a:pt x="1545612" y="1817564"/>
                  <a:pt x="1515130" y="1817564"/>
                </a:cubicBezTo>
                <a:cubicBezTo>
                  <a:pt x="1484648" y="1817564"/>
                  <a:pt x="1459938" y="1792854"/>
                  <a:pt x="1459938" y="1762373"/>
                </a:cubicBezTo>
                <a:cubicBezTo>
                  <a:pt x="1459938" y="1731892"/>
                  <a:pt x="1484648" y="1707182"/>
                  <a:pt x="1515130" y="1707182"/>
                </a:cubicBezTo>
                <a:close/>
                <a:moveTo>
                  <a:pt x="1381494" y="1707182"/>
                </a:moveTo>
                <a:cubicBezTo>
                  <a:pt x="1411978" y="1707182"/>
                  <a:pt x="1436688" y="1731892"/>
                  <a:pt x="1436688" y="1762373"/>
                </a:cubicBezTo>
                <a:cubicBezTo>
                  <a:pt x="1436688" y="1792854"/>
                  <a:pt x="1411978" y="1817564"/>
                  <a:pt x="1381494" y="1817564"/>
                </a:cubicBezTo>
                <a:cubicBezTo>
                  <a:pt x="1351014" y="1817564"/>
                  <a:pt x="1326303" y="1792854"/>
                  <a:pt x="1326303" y="1762373"/>
                </a:cubicBezTo>
                <a:cubicBezTo>
                  <a:pt x="1326303" y="1731892"/>
                  <a:pt x="1351014" y="1707182"/>
                  <a:pt x="1381494" y="1707182"/>
                </a:cubicBezTo>
                <a:close/>
                <a:moveTo>
                  <a:pt x="1251201" y="1707182"/>
                </a:moveTo>
                <a:cubicBezTo>
                  <a:pt x="1281685" y="1707182"/>
                  <a:pt x="1306393" y="1731892"/>
                  <a:pt x="1306393" y="1762373"/>
                </a:cubicBezTo>
                <a:cubicBezTo>
                  <a:pt x="1306393" y="1792854"/>
                  <a:pt x="1281685" y="1817564"/>
                  <a:pt x="1251201" y="1817564"/>
                </a:cubicBezTo>
                <a:cubicBezTo>
                  <a:pt x="1220721" y="1817564"/>
                  <a:pt x="1196010" y="1792854"/>
                  <a:pt x="1196010" y="1762373"/>
                </a:cubicBezTo>
                <a:cubicBezTo>
                  <a:pt x="1196010" y="1731892"/>
                  <a:pt x="1220721" y="1707182"/>
                  <a:pt x="1251201" y="1707182"/>
                </a:cubicBezTo>
                <a:close/>
                <a:moveTo>
                  <a:pt x="1909361" y="1580232"/>
                </a:moveTo>
                <a:cubicBezTo>
                  <a:pt x="1939843" y="1580232"/>
                  <a:pt x="1964554" y="1604942"/>
                  <a:pt x="1964554" y="1635423"/>
                </a:cubicBezTo>
                <a:cubicBezTo>
                  <a:pt x="1964554" y="1665904"/>
                  <a:pt x="1939843" y="1690614"/>
                  <a:pt x="1909361" y="1690614"/>
                </a:cubicBezTo>
                <a:cubicBezTo>
                  <a:pt x="1878879" y="1690614"/>
                  <a:pt x="1854168" y="1665904"/>
                  <a:pt x="1854168" y="1635423"/>
                </a:cubicBezTo>
                <a:cubicBezTo>
                  <a:pt x="1854168" y="1604942"/>
                  <a:pt x="1878879" y="1580232"/>
                  <a:pt x="1909361" y="1580232"/>
                </a:cubicBezTo>
                <a:close/>
                <a:moveTo>
                  <a:pt x="1779065" y="1580232"/>
                </a:moveTo>
                <a:cubicBezTo>
                  <a:pt x="1809547" y="1580232"/>
                  <a:pt x="1834257" y="1604942"/>
                  <a:pt x="1834257" y="1635423"/>
                </a:cubicBezTo>
                <a:cubicBezTo>
                  <a:pt x="1834257" y="1665904"/>
                  <a:pt x="1809547" y="1690614"/>
                  <a:pt x="1779065" y="1690614"/>
                </a:cubicBezTo>
                <a:cubicBezTo>
                  <a:pt x="1748583" y="1690614"/>
                  <a:pt x="1723872" y="1665904"/>
                  <a:pt x="1723872" y="1635423"/>
                </a:cubicBezTo>
                <a:cubicBezTo>
                  <a:pt x="1723872" y="1604942"/>
                  <a:pt x="1748583" y="1580232"/>
                  <a:pt x="1779065" y="1580232"/>
                </a:cubicBezTo>
                <a:close/>
                <a:moveTo>
                  <a:pt x="1645431" y="1580232"/>
                </a:moveTo>
                <a:cubicBezTo>
                  <a:pt x="1675914" y="1580232"/>
                  <a:pt x="1700623" y="1604942"/>
                  <a:pt x="1700623" y="1635423"/>
                </a:cubicBezTo>
                <a:cubicBezTo>
                  <a:pt x="1700623" y="1665904"/>
                  <a:pt x="1675914" y="1690614"/>
                  <a:pt x="1645431" y="1690614"/>
                </a:cubicBezTo>
                <a:cubicBezTo>
                  <a:pt x="1614950" y="1690614"/>
                  <a:pt x="1590238" y="1665904"/>
                  <a:pt x="1590238" y="1635423"/>
                </a:cubicBezTo>
                <a:cubicBezTo>
                  <a:pt x="1590238" y="1604942"/>
                  <a:pt x="1614950" y="1580232"/>
                  <a:pt x="1645431" y="1580232"/>
                </a:cubicBezTo>
                <a:close/>
                <a:moveTo>
                  <a:pt x="1515140" y="1580232"/>
                </a:moveTo>
                <a:cubicBezTo>
                  <a:pt x="1545619" y="1580232"/>
                  <a:pt x="1570329" y="1604942"/>
                  <a:pt x="1570329" y="1635423"/>
                </a:cubicBezTo>
                <a:cubicBezTo>
                  <a:pt x="1570329" y="1665904"/>
                  <a:pt x="1545619" y="1690614"/>
                  <a:pt x="1515140" y="1690614"/>
                </a:cubicBezTo>
                <a:cubicBezTo>
                  <a:pt x="1484656" y="1690614"/>
                  <a:pt x="1459945" y="1665904"/>
                  <a:pt x="1459945" y="1635423"/>
                </a:cubicBezTo>
                <a:cubicBezTo>
                  <a:pt x="1459945" y="1604942"/>
                  <a:pt x="1484656" y="1580232"/>
                  <a:pt x="1515140" y="1580232"/>
                </a:cubicBezTo>
                <a:close/>
                <a:moveTo>
                  <a:pt x="1381504" y="1580232"/>
                </a:moveTo>
                <a:cubicBezTo>
                  <a:pt x="1411984" y="1580232"/>
                  <a:pt x="1436697" y="1604942"/>
                  <a:pt x="1436697" y="1635423"/>
                </a:cubicBezTo>
                <a:cubicBezTo>
                  <a:pt x="1436697" y="1665904"/>
                  <a:pt x="1411984" y="1690614"/>
                  <a:pt x="1381504" y="1690614"/>
                </a:cubicBezTo>
                <a:cubicBezTo>
                  <a:pt x="1351022" y="1690614"/>
                  <a:pt x="1326312" y="1665904"/>
                  <a:pt x="1326312" y="1635423"/>
                </a:cubicBezTo>
                <a:cubicBezTo>
                  <a:pt x="1326312" y="1604942"/>
                  <a:pt x="1351022" y="1580232"/>
                  <a:pt x="1381504" y="1580232"/>
                </a:cubicBezTo>
                <a:close/>
                <a:moveTo>
                  <a:pt x="1251210" y="1580232"/>
                </a:moveTo>
                <a:cubicBezTo>
                  <a:pt x="1281690" y="1580232"/>
                  <a:pt x="1306401" y="1604942"/>
                  <a:pt x="1306401" y="1635423"/>
                </a:cubicBezTo>
                <a:cubicBezTo>
                  <a:pt x="1306401" y="1665904"/>
                  <a:pt x="1281690" y="1690614"/>
                  <a:pt x="1251210" y="1690614"/>
                </a:cubicBezTo>
                <a:cubicBezTo>
                  <a:pt x="1220727" y="1690614"/>
                  <a:pt x="1196016" y="1665904"/>
                  <a:pt x="1196016" y="1635423"/>
                </a:cubicBezTo>
                <a:cubicBezTo>
                  <a:pt x="1196016" y="1604942"/>
                  <a:pt x="1220727" y="1580232"/>
                  <a:pt x="1251210" y="1580232"/>
                </a:cubicBezTo>
                <a:close/>
                <a:moveTo>
                  <a:pt x="9068806" y="1580228"/>
                </a:moveTo>
                <a:cubicBezTo>
                  <a:pt x="9099288" y="1580228"/>
                  <a:pt x="9123998" y="1604938"/>
                  <a:pt x="9123998" y="1635419"/>
                </a:cubicBezTo>
                <a:cubicBezTo>
                  <a:pt x="9123998" y="1665900"/>
                  <a:pt x="9099288" y="1690610"/>
                  <a:pt x="9068806" y="1690610"/>
                </a:cubicBezTo>
                <a:cubicBezTo>
                  <a:pt x="9038324" y="1690610"/>
                  <a:pt x="9013614" y="1665900"/>
                  <a:pt x="9013614" y="1635419"/>
                </a:cubicBezTo>
                <a:cubicBezTo>
                  <a:pt x="9013614" y="1604938"/>
                  <a:pt x="9038324" y="1580228"/>
                  <a:pt x="9068806" y="1580228"/>
                </a:cubicBezTo>
                <a:close/>
                <a:moveTo>
                  <a:pt x="8671243" y="1580228"/>
                </a:moveTo>
                <a:cubicBezTo>
                  <a:pt x="8701725" y="1580228"/>
                  <a:pt x="8726435" y="1604938"/>
                  <a:pt x="8726435" y="1635419"/>
                </a:cubicBezTo>
                <a:cubicBezTo>
                  <a:pt x="8726435" y="1665900"/>
                  <a:pt x="8701725" y="1690610"/>
                  <a:pt x="8671243" y="1690610"/>
                </a:cubicBezTo>
                <a:cubicBezTo>
                  <a:pt x="8640761" y="1690610"/>
                  <a:pt x="8616051" y="1665900"/>
                  <a:pt x="8616051" y="1635419"/>
                </a:cubicBezTo>
                <a:cubicBezTo>
                  <a:pt x="8616051" y="1604938"/>
                  <a:pt x="8640761" y="1580228"/>
                  <a:pt x="8671243" y="1580228"/>
                </a:cubicBezTo>
                <a:close/>
                <a:moveTo>
                  <a:pt x="8537609" y="1580228"/>
                </a:moveTo>
                <a:cubicBezTo>
                  <a:pt x="8568091" y="1580228"/>
                  <a:pt x="8592801" y="1604938"/>
                  <a:pt x="8592801" y="1635419"/>
                </a:cubicBezTo>
                <a:cubicBezTo>
                  <a:pt x="8592801" y="1665900"/>
                  <a:pt x="8568091" y="1690610"/>
                  <a:pt x="8537609" y="1690610"/>
                </a:cubicBezTo>
                <a:cubicBezTo>
                  <a:pt x="8507127" y="1690610"/>
                  <a:pt x="8482417" y="1665900"/>
                  <a:pt x="8482417" y="1635419"/>
                </a:cubicBezTo>
                <a:cubicBezTo>
                  <a:pt x="8482417" y="1604938"/>
                  <a:pt x="8507127" y="1580228"/>
                  <a:pt x="8537609" y="1580228"/>
                </a:cubicBezTo>
                <a:close/>
                <a:moveTo>
                  <a:pt x="8407318" y="1580228"/>
                </a:moveTo>
                <a:cubicBezTo>
                  <a:pt x="8437800" y="1580228"/>
                  <a:pt x="8462510" y="1604938"/>
                  <a:pt x="8462510" y="1635419"/>
                </a:cubicBezTo>
                <a:cubicBezTo>
                  <a:pt x="8462510" y="1665900"/>
                  <a:pt x="8437800" y="1690610"/>
                  <a:pt x="8407318" y="1690610"/>
                </a:cubicBezTo>
                <a:cubicBezTo>
                  <a:pt x="8376836" y="1690610"/>
                  <a:pt x="8352126" y="1665900"/>
                  <a:pt x="8352126" y="1635419"/>
                </a:cubicBezTo>
                <a:cubicBezTo>
                  <a:pt x="8352126" y="1604938"/>
                  <a:pt x="8376836" y="1580228"/>
                  <a:pt x="8407318" y="1580228"/>
                </a:cubicBezTo>
                <a:close/>
                <a:moveTo>
                  <a:pt x="8273682" y="1580228"/>
                </a:moveTo>
                <a:cubicBezTo>
                  <a:pt x="8304164" y="1580228"/>
                  <a:pt x="8328874" y="1604938"/>
                  <a:pt x="8328874" y="1635419"/>
                </a:cubicBezTo>
                <a:cubicBezTo>
                  <a:pt x="8328874" y="1665900"/>
                  <a:pt x="8304164" y="1690610"/>
                  <a:pt x="8273682" y="1690610"/>
                </a:cubicBezTo>
                <a:cubicBezTo>
                  <a:pt x="8243200" y="1690610"/>
                  <a:pt x="8218490" y="1665900"/>
                  <a:pt x="8218490" y="1635419"/>
                </a:cubicBezTo>
                <a:cubicBezTo>
                  <a:pt x="8218490" y="1604938"/>
                  <a:pt x="8243200" y="1580228"/>
                  <a:pt x="8273682" y="1580228"/>
                </a:cubicBezTo>
                <a:close/>
                <a:moveTo>
                  <a:pt x="8143386" y="1580228"/>
                </a:moveTo>
                <a:cubicBezTo>
                  <a:pt x="8173868" y="1580228"/>
                  <a:pt x="8198578" y="1604938"/>
                  <a:pt x="8198578" y="1635419"/>
                </a:cubicBezTo>
                <a:cubicBezTo>
                  <a:pt x="8198578" y="1665900"/>
                  <a:pt x="8173868" y="1690610"/>
                  <a:pt x="8143386" y="1690610"/>
                </a:cubicBezTo>
                <a:cubicBezTo>
                  <a:pt x="8112904" y="1690610"/>
                  <a:pt x="8088194" y="1665900"/>
                  <a:pt x="8088194" y="1635419"/>
                </a:cubicBezTo>
                <a:cubicBezTo>
                  <a:pt x="8088194" y="1604938"/>
                  <a:pt x="8112904" y="1580228"/>
                  <a:pt x="8143386" y="1580228"/>
                </a:cubicBezTo>
                <a:close/>
                <a:moveTo>
                  <a:pt x="8009752" y="1580228"/>
                </a:moveTo>
                <a:cubicBezTo>
                  <a:pt x="8040234" y="1580228"/>
                  <a:pt x="8064944" y="1604938"/>
                  <a:pt x="8064944" y="1635419"/>
                </a:cubicBezTo>
                <a:cubicBezTo>
                  <a:pt x="8064944" y="1665900"/>
                  <a:pt x="8040234" y="1690610"/>
                  <a:pt x="8009752" y="1690610"/>
                </a:cubicBezTo>
                <a:cubicBezTo>
                  <a:pt x="7979270" y="1690610"/>
                  <a:pt x="7954560" y="1665900"/>
                  <a:pt x="7954560" y="1635419"/>
                </a:cubicBezTo>
                <a:cubicBezTo>
                  <a:pt x="7954560" y="1604938"/>
                  <a:pt x="7979270" y="1580228"/>
                  <a:pt x="8009752" y="1580228"/>
                </a:cubicBezTo>
                <a:close/>
                <a:moveTo>
                  <a:pt x="7876117" y="1580228"/>
                </a:moveTo>
                <a:cubicBezTo>
                  <a:pt x="7906599" y="1580228"/>
                  <a:pt x="7931309" y="1604938"/>
                  <a:pt x="7931309" y="1635419"/>
                </a:cubicBezTo>
                <a:cubicBezTo>
                  <a:pt x="7931309" y="1665900"/>
                  <a:pt x="7906599" y="1690610"/>
                  <a:pt x="7876117" y="1690610"/>
                </a:cubicBezTo>
                <a:cubicBezTo>
                  <a:pt x="7845635" y="1690610"/>
                  <a:pt x="7820925" y="1665900"/>
                  <a:pt x="7820925" y="1635419"/>
                </a:cubicBezTo>
                <a:cubicBezTo>
                  <a:pt x="7820925" y="1604938"/>
                  <a:pt x="7845635" y="1580228"/>
                  <a:pt x="7876117" y="1580228"/>
                </a:cubicBezTo>
                <a:close/>
                <a:moveTo>
                  <a:pt x="7745824" y="1580228"/>
                </a:moveTo>
                <a:cubicBezTo>
                  <a:pt x="7776306" y="1580228"/>
                  <a:pt x="7801016" y="1604938"/>
                  <a:pt x="7801016" y="1635419"/>
                </a:cubicBezTo>
                <a:cubicBezTo>
                  <a:pt x="7801016" y="1665900"/>
                  <a:pt x="7776306" y="1690610"/>
                  <a:pt x="7745824" y="1690610"/>
                </a:cubicBezTo>
                <a:cubicBezTo>
                  <a:pt x="7715342" y="1690610"/>
                  <a:pt x="7690632" y="1665900"/>
                  <a:pt x="7690632" y="1635419"/>
                </a:cubicBezTo>
                <a:cubicBezTo>
                  <a:pt x="7690632" y="1604938"/>
                  <a:pt x="7715342" y="1580228"/>
                  <a:pt x="7745824" y="1580228"/>
                </a:cubicBezTo>
                <a:close/>
                <a:moveTo>
                  <a:pt x="7608849" y="1580228"/>
                </a:moveTo>
                <a:cubicBezTo>
                  <a:pt x="7639331" y="1580228"/>
                  <a:pt x="7664041" y="1604938"/>
                  <a:pt x="7664041" y="1635419"/>
                </a:cubicBezTo>
                <a:cubicBezTo>
                  <a:pt x="7664041" y="1665900"/>
                  <a:pt x="7639331" y="1690610"/>
                  <a:pt x="7608849" y="1690610"/>
                </a:cubicBezTo>
                <a:cubicBezTo>
                  <a:pt x="7578367" y="1690610"/>
                  <a:pt x="7553657" y="1665900"/>
                  <a:pt x="7553657" y="1635419"/>
                </a:cubicBezTo>
                <a:cubicBezTo>
                  <a:pt x="7553657" y="1604938"/>
                  <a:pt x="7578367" y="1580228"/>
                  <a:pt x="7608849" y="1580228"/>
                </a:cubicBezTo>
                <a:close/>
                <a:moveTo>
                  <a:pt x="7481895" y="1580228"/>
                </a:moveTo>
                <a:cubicBezTo>
                  <a:pt x="7512377" y="1580228"/>
                  <a:pt x="7537087" y="1604938"/>
                  <a:pt x="7537087" y="1635419"/>
                </a:cubicBezTo>
                <a:cubicBezTo>
                  <a:pt x="7537087" y="1665900"/>
                  <a:pt x="7512377" y="1690610"/>
                  <a:pt x="7481895" y="1690610"/>
                </a:cubicBezTo>
                <a:cubicBezTo>
                  <a:pt x="7451413" y="1690610"/>
                  <a:pt x="7426703" y="1665900"/>
                  <a:pt x="7426703" y="1635419"/>
                </a:cubicBezTo>
                <a:cubicBezTo>
                  <a:pt x="7426703" y="1604938"/>
                  <a:pt x="7451413" y="1580228"/>
                  <a:pt x="7481895" y="1580228"/>
                </a:cubicBezTo>
                <a:close/>
                <a:moveTo>
                  <a:pt x="7341579" y="1580228"/>
                </a:moveTo>
                <a:cubicBezTo>
                  <a:pt x="7372061" y="1580228"/>
                  <a:pt x="7396771" y="1604938"/>
                  <a:pt x="7396771" y="1635419"/>
                </a:cubicBezTo>
                <a:cubicBezTo>
                  <a:pt x="7396771" y="1665900"/>
                  <a:pt x="7372061" y="1690610"/>
                  <a:pt x="7341579" y="1690610"/>
                </a:cubicBezTo>
                <a:cubicBezTo>
                  <a:pt x="7311097" y="1690610"/>
                  <a:pt x="7286387" y="1665900"/>
                  <a:pt x="7286387" y="1635419"/>
                </a:cubicBezTo>
                <a:cubicBezTo>
                  <a:pt x="7286387" y="1604938"/>
                  <a:pt x="7311097" y="1580228"/>
                  <a:pt x="7341579" y="1580228"/>
                </a:cubicBezTo>
                <a:close/>
                <a:moveTo>
                  <a:pt x="7211286" y="1580228"/>
                </a:moveTo>
                <a:cubicBezTo>
                  <a:pt x="7241768" y="1580228"/>
                  <a:pt x="7266478" y="1604938"/>
                  <a:pt x="7266478" y="1635419"/>
                </a:cubicBezTo>
                <a:cubicBezTo>
                  <a:pt x="7266478" y="1665900"/>
                  <a:pt x="7241768" y="1690610"/>
                  <a:pt x="7211286" y="1690610"/>
                </a:cubicBezTo>
                <a:cubicBezTo>
                  <a:pt x="7180804" y="1690610"/>
                  <a:pt x="7156094" y="1665900"/>
                  <a:pt x="7156094" y="1635419"/>
                </a:cubicBezTo>
                <a:cubicBezTo>
                  <a:pt x="7156094" y="1604938"/>
                  <a:pt x="7180804" y="1580228"/>
                  <a:pt x="7211286" y="1580228"/>
                </a:cubicBezTo>
                <a:close/>
                <a:moveTo>
                  <a:pt x="7080993" y="1580228"/>
                </a:moveTo>
                <a:cubicBezTo>
                  <a:pt x="7111475" y="1580228"/>
                  <a:pt x="7136185" y="1604938"/>
                  <a:pt x="7136185" y="1635419"/>
                </a:cubicBezTo>
                <a:cubicBezTo>
                  <a:pt x="7136185" y="1665900"/>
                  <a:pt x="7111475" y="1690610"/>
                  <a:pt x="7080993" y="1690610"/>
                </a:cubicBezTo>
                <a:cubicBezTo>
                  <a:pt x="7050511" y="1690610"/>
                  <a:pt x="7025801" y="1665900"/>
                  <a:pt x="7025801" y="1635419"/>
                </a:cubicBezTo>
                <a:cubicBezTo>
                  <a:pt x="7025801" y="1604938"/>
                  <a:pt x="7050511" y="1580228"/>
                  <a:pt x="7080993" y="1580228"/>
                </a:cubicBezTo>
                <a:close/>
                <a:moveTo>
                  <a:pt x="6947357" y="1580228"/>
                </a:moveTo>
                <a:cubicBezTo>
                  <a:pt x="6977839" y="1580228"/>
                  <a:pt x="7002549" y="1604938"/>
                  <a:pt x="7002549" y="1635419"/>
                </a:cubicBezTo>
                <a:cubicBezTo>
                  <a:pt x="7002549" y="1665900"/>
                  <a:pt x="6977839" y="1690610"/>
                  <a:pt x="6947357" y="1690610"/>
                </a:cubicBezTo>
                <a:cubicBezTo>
                  <a:pt x="6916875" y="1690610"/>
                  <a:pt x="6892165" y="1665900"/>
                  <a:pt x="6892165" y="1635419"/>
                </a:cubicBezTo>
                <a:cubicBezTo>
                  <a:pt x="6892165" y="1604938"/>
                  <a:pt x="6916875" y="1580228"/>
                  <a:pt x="6947357" y="1580228"/>
                </a:cubicBezTo>
                <a:close/>
                <a:moveTo>
                  <a:pt x="6817063" y="1580228"/>
                </a:moveTo>
                <a:cubicBezTo>
                  <a:pt x="6847545" y="1580228"/>
                  <a:pt x="6872255" y="1604938"/>
                  <a:pt x="6872255" y="1635419"/>
                </a:cubicBezTo>
                <a:cubicBezTo>
                  <a:pt x="6872255" y="1665900"/>
                  <a:pt x="6847545" y="1690610"/>
                  <a:pt x="6817063" y="1690610"/>
                </a:cubicBezTo>
                <a:cubicBezTo>
                  <a:pt x="6786581" y="1690610"/>
                  <a:pt x="6761871" y="1665900"/>
                  <a:pt x="6761871" y="1635419"/>
                </a:cubicBezTo>
                <a:cubicBezTo>
                  <a:pt x="6761871" y="1604938"/>
                  <a:pt x="6786581" y="1580228"/>
                  <a:pt x="6817063" y="1580228"/>
                </a:cubicBezTo>
                <a:close/>
                <a:moveTo>
                  <a:pt x="6683431" y="1580228"/>
                </a:moveTo>
                <a:cubicBezTo>
                  <a:pt x="6713913" y="1580228"/>
                  <a:pt x="6738623" y="1604938"/>
                  <a:pt x="6738623" y="1635419"/>
                </a:cubicBezTo>
                <a:cubicBezTo>
                  <a:pt x="6738623" y="1665900"/>
                  <a:pt x="6713913" y="1690610"/>
                  <a:pt x="6683431" y="1690610"/>
                </a:cubicBezTo>
                <a:cubicBezTo>
                  <a:pt x="6652949" y="1690610"/>
                  <a:pt x="6628239" y="1665900"/>
                  <a:pt x="6628239" y="1635419"/>
                </a:cubicBezTo>
                <a:cubicBezTo>
                  <a:pt x="6628239" y="1604938"/>
                  <a:pt x="6652949" y="1580228"/>
                  <a:pt x="6683431" y="1580228"/>
                </a:cubicBezTo>
                <a:close/>
                <a:moveTo>
                  <a:pt x="6553137" y="1580228"/>
                </a:moveTo>
                <a:cubicBezTo>
                  <a:pt x="6583619" y="1580228"/>
                  <a:pt x="6608329" y="1604938"/>
                  <a:pt x="6608329" y="1635419"/>
                </a:cubicBezTo>
                <a:cubicBezTo>
                  <a:pt x="6608329" y="1665900"/>
                  <a:pt x="6583619" y="1690610"/>
                  <a:pt x="6553137" y="1690610"/>
                </a:cubicBezTo>
                <a:cubicBezTo>
                  <a:pt x="6522655" y="1690610"/>
                  <a:pt x="6497945" y="1665900"/>
                  <a:pt x="6497945" y="1635419"/>
                </a:cubicBezTo>
                <a:cubicBezTo>
                  <a:pt x="6497945" y="1604938"/>
                  <a:pt x="6522655" y="1580228"/>
                  <a:pt x="6553137" y="1580228"/>
                </a:cubicBezTo>
                <a:close/>
                <a:moveTo>
                  <a:pt x="6419502" y="1580228"/>
                </a:moveTo>
                <a:cubicBezTo>
                  <a:pt x="6449984" y="1580228"/>
                  <a:pt x="6474694" y="1604938"/>
                  <a:pt x="6474694" y="1635419"/>
                </a:cubicBezTo>
                <a:cubicBezTo>
                  <a:pt x="6474694" y="1665900"/>
                  <a:pt x="6449984" y="1690610"/>
                  <a:pt x="6419502" y="1690610"/>
                </a:cubicBezTo>
                <a:cubicBezTo>
                  <a:pt x="6389020" y="1690610"/>
                  <a:pt x="6364310" y="1665900"/>
                  <a:pt x="6364310" y="1635419"/>
                </a:cubicBezTo>
                <a:cubicBezTo>
                  <a:pt x="6364310" y="1604938"/>
                  <a:pt x="6389020" y="1580228"/>
                  <a:pt x="6419502" y="1580228"/>
                </a:cubicBezTo>
                <a:close/>
                <a:moveTo>
                  <a:pt x="6289208" y="1580228"/>
                </a:moveTo>
                <a:cubicBezTo>
                  <a:pt x="6319690" y="1580228"/>
                  <a:pt x="6344400" y="1604938"/>
                  <a:pt x="6344400" y="1635419"/>
                </a:cubicBezTo>
                <a:cubicBezTo>
                  <a:pt x="6344400" y="1665900"/>
                  <a:pt x="6319690" y="1690610"/>
                  <a:pt x="6289208" y="1690610"/>
                </a:cubicBezTo>
                <a:cubicBezTo>
                  <a:pt x="6258726" y="1690610"/>
                  <a:pt x="6234016" y="1665900"/>
                  <a:pt x="6234016" y="1635419"/>
                </a:cubicBezTo>
                <a:cubicBezTo>
                  <a:pt x="6234016" y="1604938"/>
                  <a:pt x="6258726" y="1580228"/>
                  <a:pt x="6289208" y="1580228"/>
                </a:cubicBezTo>
                <a:close/>
                <a:moveTo>
                  <a:pt x="6155572" y="1580228"/>
                </a:moveTo>
                <a:cubicBezTo>
                  <a:pt x="6186054" y="1580228"/>
                  <a:pt x="6210764" y="1604938"/>
                  <a:pt x="6210764" y="1635419"/>
                </a:cubicBezTo>
                <a:cubicBezTo>
                  <a:pt x="6210764" y="1665900"/>
                  <a:pt x="6186054" y="1690610"/>
                  <a:pt x="6155572" y="1690610"/>
                </a:cubicBezTo>
                <a:cubicBezTo>
                  <a:pt x="6125090" y="1690610"/>
                  <a:pt x="6100380" y="1665900"/>
                  <a:pt x="6100380" y="1635419"/>
                </a:cubicBezTo>
                <a:cubicBezTo>
                  <a:pt x="6100380" y="1604938"/>
                  <a:pt x="6125090" y="1580228"/>
                  <a:pt x="6155572" y="1580228"/>
                </a:cubicBezTo>
                <a:close/>
                <a:moveTo>
                  <a:pt x="6021938" y="1580228"/>
                </a:moveTo>
                <a:cubicBezTo>
                  <a:pt x="6052420" y="1580228"/>
                  <a:pt x="6077130" y="1604938"/>
                  <a:pt x="6077130" y="1635419"/>
                </a:cubicBezTo>
                <a:cubicBezTo>
                  <a:pt x="6077130" y="1665900"/>
                  <a:pt x="6052420" y="1690610"/>
                  <a:pt x="6021938" y="1690610"/>
                </a:cubicBezTo>
                <a:cubicBezTo>
                  <a:pt x="5991456" y="1690610"/>
                  <a:pt x="5966746" y="1665900"/>
                  <a:pt x="5966746" y="1635419"/>
                </a:cubicBezTo>
                <a:cubicBezTo>
                  <a:pt x="5966746" y="1604938"/>
                  <a:pt x="5991456" y="1580228"/>
                  <a:pt x="6021938" y="1580228"/>
                </a:cubicBezTo>
                <a:close/>
                <a:moveTo>
                  <a:pt x="5884964" y="1580228"/>
                </a:moveTo>
                <a:cubicBezTo>
                  <a:pt x="5915446" y="1580228"/>
                  <a:pt x="5940156" y="1604938"/>
                  <a:pt x="5940156" y="1635419"/>
                </a:cubicBezTo>
                <a:cubicBezTo>
                  <a:pt x="5940156" y="1665900"/>
                  <a:pt x="5915446" y="1690610"/>
                  <a:pt x="5884964" y="1690610"/>
                </a:cubicBezTo>
                <a:cubicBezTo>
                  <a:pt x="5854482" y="1690610"/>
                  <a:pt x="5829772" y="1665900"/>
                  <a:pt x="5829772" y="1635419"/>
                </a:cubicBezTo>
                <a:cubicBezTo>
                  <a:pt x="5829772" y="1604938"/>
                  <a:pt x="5854482" y="1580228"/>
                  <a:pt x="5884964" y="1580228"/>
                </a:cubicBezTo>
                <a:close/>
                <a:moveTo>
                  <a:pt x="5754670" y="1580228"/>
                </a:moveTo>
                <a:cubicBezTo>
                  <a:pt x="5785152" y="1580228"/>
                  <a:pt x="5809862" y="1604938"/>
                  <a:pt x="5809862" y="1635419"/>
                </a:cubicBezTo>
                <a:cubicBezTo>
                  <a:pt x="5809862" y="1665900"/>
                  <a:pt x="5785152" y="1690610"/>
                  <a:pt x="5754670" y="1690610"/>
                </a:cubicBezTo>
                <a:cubicBezTo>
                  <a:pt x="5724188" y="1690610"/>
                  <a:pt x="5699478" y="1665900"/>
                  <a:pt x="5699478" y="1635419"/>
                </a:cubicBezTo>
                <a:cubicBezTo>
                  <a:pt x="5699478" y="1604938"/>
                  <a:pt x="5724188" y="1580228"/>
                  <a:pt x="5754670" y="1580228"/>
                </a:cubicBezTo>
                <a:close/>
                <a:moveTo>
                  <a:pt x="5621035" y="1580228"/>
                </a:moveTo>
                <a:cubicBezTo>
                  <a:pt x="5651517" y="1580228"/>
                  <a:pt x="5676227" y="1604938"/>
                  <a:pt x="5676227" y="1635419"/>
                </a:cubicBezTo>
                <a:cubicBezTo>
                  <a:pt x="5676227" y="1665900"/>
                  <a:pt x="5651517" y="1690610"/>
                  <a:pt x="5621035" y="1690610"/>
                </a:cubicBezTo>
                <a:cubicBezTo>
                  <a:pt x="5590553" y="1690610"/>
                  <a:pt x="5565843" y="1665900"/>
                  <a:pt x="5565843" y="1635419"/>
                </a:cubicBezTo>
                <a:cubicBezTo>
                  <a:pt x="5565843" y="1604938"/>
                  <a:pt x="5590553" y="1580228"/>
                  <a:pt x="5621035" y="1580228"/>
                </a:cubicBezTo>
                <a:close/>
                <a:moveTo>
                  <a:pt x="5357105" y="1580228"/>
                </a:moveTo>
                <a:cubicBezTo>
                  <a:pt x="5387587" y="1580228"/>
                  <a:pt x="5412297" y="1604938"/>
                  <a:pt x="5412297" y="1635419"/>
                </a:cubicBezTo>
                <a:cubicBezTo>
                  <a:pt x="5412297" y="1665900"/>
                  <a:pt x="5387587" y="1690610"/>
                  <a:pt x="5357105" y="1690610"/>
                </a:cubicBezTo>
                <a:cubicBezTo>
                  <a:pt x="5326623" y="1690610"/>
                  <a:pt x="5301913" y="1665900"/>
                  <a:pt x="5301913" y="1635419"/>
                </a:cubicBezTo>
                <a:cubicBezTo>
                  <a:pt x="5301913" y="1604938"/>
                  <a:pt x="5326623" y="1580228"/>
                  <a:pt x="5357105" y="1580228"/>
                </a:cubicBezTo>
                <a:close/>
                <a:moveTo>
                  <a:pt x="5223473" y="1580228"/>
                </a:moveTo>
                <a:cubicBezTo>
                  <a:pt x="5253955" y="1580228"/>
                  <a:pt x="5278665" y="1604938"/>
                  <a:pt x="5278665" y="1635419"/>
                </a:cubicBezTo>
                <a:cubicBezTo>
                  <a:pt x="5278665" y="1665900"/>
                  <a:pt x="5253955" y="1690610"/>
                  <a:pt x="5223473" y="1690610"/>
                </a:cubicBezTo>
                <a:cubicBezTo>
                  <a:pt x="5192991" y="1690610"/>
                  <a:pt x="5168281" y="1665900"/>
                  <a:pt x="5168281" y="1635419"/>
                </a:cubicBezTo>
                <a:cubicBezTo>
                  <a:pt x="5168281" y="1604938"/>
                  <a:pt x="5192991" y="1580228"/>
                  <a:pt x="5223473" y="1580228"/>
                </a:cubicBezTo>
                <a:close/>
                <a:moveTo>
                  <a:pt x="5093178" y="1580228"/>
                </a:moveTo>
                <a:cubicBezTo>
                  <a:pt x="5123660" y="1580228"/>
                  <a:pt x="5148370" y="1604938"/>
                  <a:pt x="5148370" y="1635419"/>
                </a:cubicBezTo>
                <a:cubicBezTo>
                  <a:pt x="5148370" y="1665900"/>
                  <a:pt x="5123660" y="1690610"/>
                  <a:pt x="5093178" y="1690610"/>
                </a:cubicBezTo>
                <a:cubicBezTo>
                  <a:pt x="5062696" y="1690610"/>
                  <a:pt x="5037986" y="1665900"/>
                  <a:pt x="5037986" y="1635419"/>
                </a:cubicBezTo>
                <a:cubicBezTo>
                  <a:pt x="5037986" y="1604938"/>
                  <a:pt x="5062696" y="1580228"/>
                  <a:pt x="5093178" y="1580228"/>
                </a:cubicBezTo>
                <a:close/>
                <a:moveTo>
                  <a:pt x="4959543" y="1580228"/>
                </a:moveTo>
                <a:cubicBezTo>
                  <a:pt x="4990025" y="1580228"/>
                  <a:pt x="5014735" y="1604938"/>
                  <a:pt x="5014735" y="1635419"/>
                </a:cubicBezTo>
                <a:cubicBezTo>
                  <a:pt x="5014735" y="1665900"/>
                  <a:pt x="4990025" y="1690610"/>
                  <a:pt x="4959543" y="1690610"/>
                </a:cubicBezTo>
                <a:cubicBezTo>
                  <a:pt x="4929061" y="1690610"/>
                  <a:pt x="4904351" y="1665900"/>
                  <a:pt x="4904351" y="1635419"/>
                </a:cubicBezTo>
                <a:cubicBezTo>
                  <a:pt x="4904351" y="1604938"/>
                  <a:pt x="4929061" y="1580228"/>
                  <a:pt x="4959543" y="1580228"/>
                </a:cubicBezTo>
                <a:close/>
                <a:moveTo>
                  <a:pt x="4829251" y="1580228"/>
                </a:moveTo>
                <a:cubicBezTo>
                  <a:pt x="4859733" y="1580228"/>
                  <a:pt x="4884443" y="1604938"/>
                  <a:pt x="4884443" y="1635419"/>
                </a:cubicBezTo>
                <a:cubicBezTo>
                  <a:pt x="4884443" y="1665900"/>
                  <a:pt x="4859733" y="1690610"/>
                  <a:pt x="4829251" y="1690610"/>
                </a:cubicBezTo>
                <a:cubicBezTo>
                  <a:pt x="4798769" y="1690610"/>
                  <a:pt x="4774059" y="1665900"/>
                  <a:pt x="4774059" y="1635419"/>
                </a:cubicBezTo>
                <a:cubicBezTo>
                  <a:pt x="4774059" y="1604938"/>
                  <a:pt x="4798769" y="1580228"/>
                  <a:pt x="4829251" y="1580228"/>
                </a:cubicBezTo>
                <a:close/>
                <a:moveTo>
                  <a:pt x="4695613" y="1580228"/>
                </a:moveTo>
                <a:cubicBezTo>
                  <a:pt x="4726095" y="1580228"/>
                  <a:pt x="4750805" y="1604938"/>
                  <a:pt x="4750805" y="1635419"/>
                </a:cubicBezTo>
                <a:cubicBezTo>
                  <a:pt x="4750805" y="1665900"/>
                  <a:pt x="4726095" y="1690610"/>
                  <a:pt x="4695613" y="1690610"/>
                </a:cubicBezTo>
                <a:cubicBezTo>
                  <a:pt x="4665131" y="1690610"/>
                  <a:pt x="4640421" y="1665900"/>
                  <a:pt x="4640421" y="1635419"/>
                </a:cubicBezTo>
                <a:cubicBezTo>
                  <a:pt x="4640421" y="1604938"/>
                  <a:pt x="4665131" y="1580228"/>
                  <a:pt x="4695613" y="1580228"/>
                </a:cubicBezTo>
                <a:close/>
                <a:moveTo>
                  <a:pt x="4565322" y="1580228"/>
                </a:moveTo>
                <a:cubicBezTo>
                  <a:pt x="4595804" y="1580228"/>
                  <a:pt x="4620514" y="1604938"/>
                  <a:pt x="4620514" y="1635419"/>
                </a:cubicBezTo>
                <a:cubicBezTo>
                  <a:pt x="4620514" y="1665900"/>
                  <a:pt x="4595804" y="1690610"/>
                  <a:pt x="4565322" y="1690610"/>
                </a:cubicBezTo>
                <a:cubicBezTo>
                  <a:pt x="4534840" y="1690610"/>
                  <a:pt x="4510130" y="1665900"/>
                  <a:pt x="4510130" y="1635419"/>
                </a:cubicBezTo>
                <a:cubicBezTo>
                  <a:pt x="4510130" y="1604938"/>
                  <a:pt x="4534840" y="1580228"/>
                  <a:pt x="4565322" y="1580228"/>
                </a:cubicBezTo>
                <a:close/>
                <a:moveTo>
                  <a:pt x="3098681" y="1580228"/>
                </a:moveTo>
                <a:cubicBezTo>
                  <a:pt x="3129163" y="1580228"/>
                  <a:pt x="3153873" y="1604938"/>
                  <a:pt x="3153873" y="1635419"/>
                </a:cubicBezTo>
                <a:cubicBezTo>
                  <a:pt x="3153873" y="1665900"/>
                  <a:pt x="3129163" y="1690610"/>
                  <a:pt x="3098681" y="1690610"/>
                </a:cubicBezTo>
                <a:cubicBezTo>
                  <a:pt x="3068199" y="1690610"/>
                  <a:pt x="3043489" y="1665900"/>
                  <a:pt x="3043489" y="1635419"/>
                </a:cubicBezTo>
                <a:cubicBezTo>
                  <a:pt x="3043489" y="1604938"/>
                  <a:pt x="3068199" y="1580228"/>
                  <a:pt x="3098681" y="1580228"/>
                </a:cubicBezTo>
                <a:close/>
                <a:moveTo>
                  <a:pt x="2971729" y="1580228"/>
                </a:moveTo>
                <a:cubicBezTo>
                  <a:pt x="3002211" y="1580228"/>
                  <a:pt x="3026921" y="1604938"/>
                  <a:pt x="3026921" y="1635419"/>
                </a:cubicBezTo>
                <a:cubicBezTo>
                  <a:pt x="3026921" y="1665900"/>
                  <a:pt x="3002211" y="1690610"/>
                  <a:pt x="2971729" y="1690610"/>
                </a:cubicBezTo>
                <a:cubicBezTo>
                  <a:pt x="2941247" y="1690610"/>
                  <a:pt x="2916537" y="1665900"/>
                  <a:pt x="2916537" y="1635419"/>
                </a:cubicBezTo>
                <a:cubicBezTo>
                  <a:pt x="2916537" y="1604938"/>
                  <a:pt x="2941247" y="1580228"/>
                  <a:pt x="2971729" y="1580228"/>
                </a:cubicBezTo>
                <a:close/>
                <a:moveTo>
                  <a:pt x="2834783" y="1580228"/>
                </a:moveTo>
                <a:cubicBezTo>
                  <a:pt x="2865264" y="1580228"/>
                  <a:pt x="2889974" y="1604938"/>
                  <a:pt x="2889974" y="1635419"/>
                </a:cubicBezTo>
                <a:cubicBezTo>
                  <a:pt x="2889974" y="1665900"/>
                  <a:pt x="2865264" y="1690610"/>
                  <a:pt x="2834783" y="1690610"/>
                </a:cubicBezTo>
                <a:cubicBezTo>
                  <a:pt x="2804300" y="1690610"/>
                  <a:pt x="2779590" y="1665900"/>
                  <a:pt x="2779590" y="1635419"/>
                </a:cubicBezTo>
                <a:cubicBezTo>
                  <a:pt x="2779590" y="1604938"/>
                  <a:pt x="2804300" y="1580228"/>
                  <a:pt x="2834783" y="1580228"/>
                </a:cubicBezTo>
                <a:close/>
                <a:moveTo>
                  <a:pt x="2707828" y="1580228"/>
                </a:moveTo>
                <a:cubicBezTo>
                  <a:pt x="2738310" y="1580228"/>
                  <a:pt x="2763021" y="1604938"/>
                  <a:pt x="2763021" y="1635419"/>
                </a:cubicBezTo>
                <a:cubicBezTo>
                  <a:pt x="2763021" y="1665900"/>
                  <a:pt x="2738310" y="1690610"/>
                  <a:pt x="2707828" y="1690610"/>
                </a:cubicBezTo>
                <a:cubicBezTo>
                  <a:pt x="2677345" y="1690610"/>
                  <a:pt x="2652636" y="1665900"/>
                  <a:pt x="2652636" y="1635419"/>
                </a:cubicBezTo>
                <a:cubicBezTo>
                  <a:pt x="2652636" y="1604938"/>
                  <a:pt x="2677345" y="1580228"/>
                  <a:pt x="2707828" y="1580228"/>
                </a:cubicBezTo>
                <a:close/>
                <a:moveTo>
                  <a:pt x="2570854" y="1580228"/>
                </a:moveTo>
                <a:cubicBezTo>
                  <a:pt x="2601336" y="1580228"/>
                  <a:pt x="2626046" y="1604938"/>
                  <a:pt x="2626046" y="1635419"/>
                </a:cubicBezTo>
                <a:cubicBezTo>
                  <a:pt x="2626046" y="1665900"/>
                  <a:pt x="2601336" y="1690610"/>
                  <a:pt x="2570854" y="1690610"/>
                </a:cubicBezTo>
                <a:cubicBezTo>
                  <a:pt x="2540372" y="1690610"/>
                  <a:pt x="2515662" y="1665900"/>
                  <a:pt x="2515662" y="1635419"/>
                </a:cubicBezTo>
                <a:cubicBezTo>
                  <a:pt x="2515662" y="1604938"/>
                  <a:pt x="2540372" y="1580228"/>
                  <a:pt x="2570854" y="1580228"/>
                </a:cubicBezTo>
                <a:close/>
                <a:moveTo>
                  <a:pt x="2437218" y="1580228"/>
                </a:moveTo>
                <a:cubicBezTo>
                  <a:pt x="2467700" y="1580228"/>
                  <a:pt x="2492409" y="1604938"/>
                  <a:pt x="2492409" y="1635419"/>
                </a:cubicBezTo>
                <a:cubicBezTo>
                  <a:pt x="2492409" y="1665900"/>
                  <a:pt x="2467700" y="1690610"/>
                  <a:pt x="2437218" y="1690610"/>
                </a:cubicBezTo>
                <a:cubicBezTo>
                  <a:pt x="2406736" y="1690610"/>
                  <a:pt x="2382026" y="1665900"/>
                  <a:pt x="2382026" y="1635419"/>
                </a:cubicBezTo>
                <a:cubicBezTo>
                  <a:pt x="2382026" y="1604938"/>
                  <a:pt x="2406736" y="1580228"/>
                  <a:pt x="2437218" y="1580228"/>
                </a:cubicBezTo>
                <a:close/>
                <a:moveTo>
                  <a:pt x="2303586" y="1580228"/>
                </a:moveTo>
                <a:cubicBezTo>
                  <a:pt x="2334067" y="1580228"/>
                  <a:pt x="2358778" y="1604938"/>
                  <a:pt x="2358778" y="1635419"/>
                </a:cubicBezTo>
                <a:cubicBezTo>
                  <a:pt x="2358778" y="1665900"/>
                  <a:pt x="2334067" y="1690610"/>
                  <a:pt x="2303586" y="1690610"/>
                </a:cubicBezTo>
                <a:cubicBezTo>
                  <a:pt x="2273104" y="1690610"/>
                  <a:pt x="2248394" y="1665900"/>
                  <a:pt x="2248394" y="1635419"/>
                </a:cubicBezTo>
                <a:cubicBezTo>
                  <a:pt x="2248394" y="1604938"/>
                  <a:pt x="2273104" y="1580228"/>
                  <a:pt x="2303586" y="1580228"/>
                </a:cubicBezTo>
                <a:close/>
                <a:moveTo>
                  <a:pt x="2173293" y="1580228"/>
                </a:moveTo>
                <a:cubicBezTo>
                  <a:pt x="2203775" y="1580228"/>
                  <a:pt x="2228486" y="1604938"/>
                  <a:pt x="2228486" y="1635419"/>
                </a:cubicBezTo>
                <a:cubicBezTo>
                  <a:pt x="2228486" y="1665900"/>
                  <a:pt x="2203775" y="1690610"/>
                  <a:pt x="2173293" y="1690610"/>
                </a:cubicBezTo>
                <a:cubicBezTo>
                  <a:pt x="2142811" y="1690610"/>
                  <a:pt x="2118101" y="1665900"/>
                  <a:pt x="2118101" y="1635419"/>
                </a:cubicBezTo>
                <a:cubicBezTo>
                  <a:pt x="2118101" y="1604938"/>
                  <a:pt x="2142811" y="1580228"/>
                  <a:pt x="2173293" y="1580228"/>
                </a:cubicBezTo>
                <a:close/>
                <a:moveTo>
                  <a:pt x="2039658" y="1580228"/>
                </a:moveTo>
                <a:cubicBezTo>
                  <a:pt x="2070140" y="1580228"/>
                  <a:pt x="2094851" y="1604938"/>
                  <a:pt x="2094851" y="1635419"/>
                </a:cubicBezTo>
                <a:cubicBezTo>
                  <a:pt x="2094851" y="1665900"/>
                  <a:pt x="2070140" y="1690610"/>
                  <a:pt x="2039658" y="1690610"/>
                </a:cubicBezTo>
                <a:cubicBezTo>
                  <a:pt x="2009176" y="1690610"/>
                  <a:pt x="1984465" y="1665900"/>
                  <a:pt x="1984465" y="1635419"/>
                </a:cubicBezTo>
                <a:cubicBezTo>
                  <a:pt x="1984465" y="1604938"/>
                  <a:pt x="2009176" y="1580228"/>
                  <a:pt x="2039658" y="1580228"/>
                </a:cubicBezTo>
                <a:close/>
                <a:moveTo>
                  <a:pt x="9068807" y="1459958"/>
                </a:moveTo>
                <a:cubicBezTo>
                  <a:pt x="9099289" y="1459958"/>
                  <a:pt x="9123999" y="1484668"/>
                  <a:pt x="9123999" y="1515149"/>
                </a:cubicBezTo>
                <a:cubicBezTo>
                  <a:pt x="9123999" y="1545630"/>
                  <a:pt x="9099289" y="1570340"/>
                  <a:pt x="9068807" y="1570340"/>
                </a:cubicBezTo>
                <a:cubicBezTo>
                  <a:pt x="9038325" y="1570340"/>
                  <a:pt x="9013615" y="1545630"/>
                  <a:pt x="9013615" y="1515149"/>
                </a:cubicBezTo>
                <a:cubicBezTo>
                  <a:pt x="9013615" y="1484668"/>
                  <a:pt x="9038325" y="1459958"/>
                  <a:pt x="9068807" y="1459958"/>
                </a:cubicBezTo>
                <a:close/>
                <a:moveTo>
                  <a:pt x="8671244" y="1459958"/>
                </a:moveTo>
                <a:cubicBezTo>
                  <a:pt x="8701726" y="1459958"/>
                  <a:pt x="8726436" y="1484668"/>
                  <a:pt x="8726436" y="1515149"/>
                </a:cubicBezTo>
                <a:cubicBezTo>
                  <a:pt x="8726436" y="1545630"/>
                  <a:pt x="8701726" y="1570340"/>
                  <a:pt x="8671244" y="1570340"/>
                </a:cubicBezTo>
                <a:cubicBezTo>
                  <a:pt x="8640762" y="1570340"/>
                  <a:pt x="8616052" y="1545630"/>
                  <a:pt x="8616052" y="1515149"/>
                </a:cubicBezTo>
                <a:cubicBezTo>
                  <a:pt x="8616052" y="1484668"/>
                  <a:pt x="8640762" y="1459958"/>
                  <a:pt x="8671244" y="1459958"/>
                </a:cubicBezTo>
                <a:close/>
                <a:moveTo>
                  <a:pt x="8537612" y="1459958"/>
                </a:moveTo>
                <a:cubicBezTo>
                  <a:pt x="8568094" y="1459958"/>
                  <a:pt x="8592804" y="1484668"/>
                  <a:pt x="8592804" y="1515149"/>
                </a:cubicBezTo>
                <a:cubicBezTo>
                  <a:pt x="8592804" y="1545630"/>
                  <a:pt x="8568094" y="1570340"/>
                  <a:pt x="8537612" y="1570340"/>
                </a:cubicBezTo>
                <a:cubicBezTo>
                  <a:pt x="8507130" y="1570340"/>
                  <a:pt x="8482420" y="1545630"/>
                  <a:pt x="8482420" y="1515149"/>
                </a:cubicBezTo>
                <a:cubicBezTo>
                  <a:pt x="8482420" y="1484668"/>
                  <a:pt x="8507130" y="1459958"/>
                  <a:pt x="8537612" y="1459958"/>
                </a:cubicBezTo>
                <a:close/>
                <a:moveTo>
                  <a:pt x="8407316" y="1459958"/>
                </a:moveTo>
                <a:cubicBezTo>
                  <a:pt x="8437798" y="1459958"/>
                  <a:pt x="8462508" y="1484668"/>
                  <a:pt x="8462508" y="1515149"/>
                </a:cubicBezTo>
                <a:cubicBezTo>
                  <a:pt x="8462508" y="1545630"/>
                  <a:pt x="8437798" y="1570340"/>
                  <a:pt x="8407316" y="1570340"/>
                </a:cubicBezTo>
                <a:cubicBezTo>
                  <a:pt x="8376834" y="1570340"/>
                  <a:pt x="8352124" y="1545630"/>
                  <a:pt x="8352124" y="1515149"/>
                </a:cubicBezTo>
                <a:cubicBezTo>
                  <a:pt x="8352124" y="1484668"/>
                  <a:pt x="8376834" y="1459958"/>
                  <a:pt x="8407316" y="1459958"/>
                </a:cubicBezTo>
                <a:close/>
                <a:moveTo>
                  <a:pt x="8273682" y="1459958"/>
                </a:moveTo>
                <a:cubicBezTo>
                  <a:pt x="8304164" y="1459958"/>
                  <a:pt x="8328874" y="1484668"/>
                  <a:pt x="8328874" y="1515149"/>
                </a:cubicBezTo>
                <a:cubicBezTo>
                  <a:pt x="8328874" y="1545630"/>
                  <a:pt x="8304164" y="1570340"/>
                  <a:pt x="8273682" y="1570340"/>
                </a:cubicBezTo>
                <a:cubicBezTo>
                  <a:pt x="8243200" y="1570340"/>
                  <a:pt x="8218490" y="1545630"/>
                  <a:pt x="8218490" y="1515149"/>
                </a:cubicBezTo>
                <a:cubicBezTo>
                  <a:pt x="8218490" y="1484668"/>
                  <a:pt x="8243200" y="1459958"/>
                  <a:pt x="8273682" y="1459958"/>
                </a:cubicBezTo>
                <a:close/>
                <a:moveTo>
                  <a:pt x="8143388" y="1459958"/>
                </a:moveTo>
                <a:cubicBezTo>
                  <a:pt x="8173870" y="1459958"/>
                  <a:pt x="8198580" y="1484668"/>
                  <a:pt x="8198580" y="1515149"/>
                </a:cubicBezTo>
                <a:cubicBezTo>
                  <a:pt x="8198580" y="1545630"/>
                  <a:pt x="8173870" y="1570340"/>
                  <a:pt x="8143388" y="1570340"/>
                </a:cubicBezTo>
                <a:cubicBezTo>
                  <a:pt x="8112906" y="1570340"/>
                  <a:pt x="8088196" y="1545630"/>
                  <a:pt x="8088196" y="1515149"/>
                </a:cubicBezTo>
                <a:cubicBezTo>
                  <a:pt x="8088196" y="1484668"/>
                  <a:pt x="8112906" y="1459958"/>
                  <a:pt x="8143388" y="1459958"/>
                </a:cubicBezTo>
                <a:close/>
                <a:moveTo>
                  <a:pt x="8009753" y="1459958"/>
                </a:moveTo>
                <a:cubicBezTo>
                  <a:pt x="8040235" y="1459958"/>
                  <a:pt x="8064945" y="1484668"/>
                  <a:pt x="8064945" y="1515149"/>
                </a:cubicBezTo>
                <a:cubicBezTo>
                  <a:pt x="8064945" y="1545630"/>
                  <a:pt x="8040235" y="1570340"/>
                  <a:pt x="8009753" y="1570340"/>
                </a:cubicBezTo>
                <a:cubicBezTo>
                  <a:pt x="7979271" y="1570340"/>
                  <a:pt x="7954561" y="1545630"/>
                  <a:pt x="7954561" y="1515149"/>
                </a:cubicBezTo>
                <a:cubicBezTo>
                  <a:pt x="7954561" y="1484668"/>
                  <a:pt x="7979271" y="1459958"/>
                  <a:pt x="8009753" y="1459958"/>
                </a:cubicBezTo>
                <a:close/>
                <a:moveTo>
                  <a:pt x="7876118" y="1459958"/>
                </a:moveTo>
                <a:cubicBezTo>
                  <a:pt x="7906600" y="1459958"/>
                  <a:pt x="7931310" y="1484668"/>
                  <a:pt x="7931310" y="1515149"/>
                </a:cubicBezTo>
                <a:cubicBezTo>
                  <a:pt x="7931310" y="1545630"/>
                  <a:pt x="7906600" y="1570340"/>
                  <a:pt x="7876118" y="1570340"/>
                </a:cubicBezTo>
                <a:cubicBezTo>
                  <a:pt x="7845636" y="1570340"/>
                  <a:pt x="7820926" y="1545630"/>
                  <a:pt x="7820926" y="1515149"/>
                </a:cubicBezTo>
                <a:cubicBezTo>
                  <a:pt x="7820926" y="1484668"/>
                  <a:pt x="7845636" y="1459958"/>
                  <a:pt x="7876118" y="1459958"/>
                </a:cubicBezTo>
                <a:close/>
                <a:moveTo>
                  <a:pt x="7745823" y="1459958"/>
                </a:moveTo>
                <a:cubicBezTo>
                  <a:pt x="7776305" y="1459958"/>
                  <a:pt x="7801015" y="1484668"/>
                  <a:pt x="7801015" y="1515149"/>
                </a:cubicBezTo>
                <a:cubicBezTo>
                  <a:pt x="7801015" y="1545630"/>
                  <a:pt x="7776305" y="1570340"/>
                  <a:pt x="7745823" y="1570340"/>
                </a:cubicBezTo>
                <a:cubicBezTo>
                  <a:pt x="7715341" y="1570340"/>
                  <a:pt x="7690631" y="1545630"/>
                  <a:pt x="7690631" y="1515149"/>
                </a:cubicBezTo>
                <a:cubicBezTo>
                  <a:pt x="7690631" y="1484668"/>
                  <a:pt x="7715341" y="1459958"/>
                  <a:pt x="7745823" y="1459958"/>
                </a:cubicBezTo>
                <a:close/>
                <a:moveTo>
                  <a:pt x="7608849" y="1459958"/>
                </a:moveTo>
                <a:cubicBezTo>
                  <a:pt x="7639331" y="1459958"/>
                  <a:pt x="7664041" y="1484668"/>
                  <a:pt x="7664041" y="1515149"/>
                </a:cubicBezTo>
                <a:cubicBezTo>
                  <a:pt x="7664041" y="1545630"/>
                  <a:pt x="7639331" y="1570340"/>
                  <a:pt x="7608849" y="1570340"/>
                </a:cubicBezTo>
                <a:cubicBezTo>
                  <a:pt x="7578367" y="1570340"/>
                  <a:pt x="7553657" y="1545630"/>
                  <a:pt x="7553657" y="1515149"/>
                </a:cubicBezTo>
                <a:cubicBezTo>
                  <a:pt x="7553657" y="1484668"/>
                  <a:pt x="7578367" y="1459958"/>
                  <a:pt x="7608849" y="1459958"/>
                </a:cubicBezTo>
                <a:close/>
                <a:moveTo>
                  <a:pt x="7481897" y="1459958"/>
                </a:moveTo>
                <a:cubicBezTo>
                  <a:pt x="7512379" y="1459958"/>
                  <a:pt x="7537089" y="1484668"/>
                  <a:pt x="7537089" y="1515149"/>
                </a:cubicBezTo>
                <a:cubicBezTo>
                  <a:pt x="7537089" y="1545630"/>
                  <a:pt x="7512379" y="1570340"/>
                  <a:pt x="7481897" y="1570340"/>
                </a:cubicBezTo>
                <a:cubicBezTo>
                  <a:pt x="7451415" y="1570340"/>
                  <a:pt x="7426705" y="1545630"/>
                  <a:pt x="7426705" y="1515149"/>
                </a:cubicBezTo>
                <a:cubicBezTo>
                  <a:pt x="7426705" y="1484668"/>
                  <a:pt x="7451415" y="1459958"/>
                  <a:pt x="7481897" y="1459958"/>
                </a:cubicBezTo>
                <a:close/>
                <a:moveTo>
                  <a:pt x="7341579" y="1459958"/>
                </a:moveTo>
                <a:cubicBezTo>
                  <a:pt x="7372061" y="1459958"/>
                  <a:pt x="7396771" y="1484668"/>
                  <a:pt x="7396771" y="1515149"/>
                </a:cubicBezTo>
                <a:cubicBezTo>
                  <a:pt x="7396771" y="1545630"/>
                  <a:pt x="7372061" y="1570340"/>
                  <a:pt x="7341579" y="1570340"/>
                </a:cubicBezTo>
                <a:cubicBezTo>
                  <a:pt x="7311097" y="1570340"/>
                  <a:pt x="7286387" y="1545630"/>
                  <a:pt x="7286387" y="1515149"/>
                </a:cubicBezTo>
                <a:cubicBezTo>
                  <a:pt x="7286387" y="1484668"/>
                  <a:pt x="7311097" y="1459958"/>
                  <a:pt x="7341579" y="1459958"/>
                </a:cubicBezTo>
                <a:close/>
                <a:moveTo>
                  <a:pt x="7211286" y="1459958"/>
                </a:moveTo>
                <a:cubicBezTo>
                  <a:pt x="7241768" y="1459958"/>
                  <a:pt x="7266478" y="1484668"/>
                  <a:pt x="7266478" y="1515149"/>
                </a:cubicBezTo>
                <a:cubicBezTo>
                  <a:pt x="7266478" y="1545630"/>
                  <a:pt x="7241768" y="1570340"/>
                  <a:pt x="7211286" y="1570340"/>
                </a:cubicBezTo>
                <a:cubicBezTo>
                  <a:pt x="7180804" y="1570340"/>
                  <a:pt x="7156094" y="1545630"/>
                  <a:pt x="7156094" y="1515149"/>
                </a:cubicBezTo>
                <a:cubicBezTo>
                  <a:pt x="7156094" y="1484668"/>
                  <a:pt x="7180804" y="1459958"/>
                  <a:pt x="7211286" y="1459958"/>
                </a:cubicBezTo>
                <a:close/>
                <a:moveTo>
                  <a:pt x="7080993" y="1459958"/>
                </a:moveTo>
                <a:cubicBezTo>
                  <a:pt x="7111475" y="1459958"/>
                  <a:pt x="7136185" y="1484668"/>
                  <a:pt x="7136185" y="1515149"/>
                </a:cubicBezTo>
                <a:cubicBezTo>
                  <a:pt x="7136185" y="1545630"/>
                  <a:pt x="7111475" y="1570340"/>
                  <a:pt x="7080993" y="1570340"/>
                </a:cubicBezTo>
                <a:cubicBezTo>
                  <a:pt x="7050511" y="1570340"/>
                  <a:pt x="7025801" y="1545630"/>
                  <a:pt x="7025801" y="1515149"/>
                </a:cubicBezTo>
                <a:cubicBezTo>
                  <a:pt x="7025801" y="1484668"/>
                  <a:pt x="7050511" y="1459958"/>
                  <a:pt x="7080993" y="1459958"/>
                </a:cubicBezTo>
                <a:close/>
                <a:moveTo>
                  <a:pt x="6947357" y="1459958"/>
                </a:moveTo>
                <a:cubicBezTo>
                  <a:pt x="6977839" y="1459958"/>
                  <a:pt x="7002549" y="1484668"/>
                  <a:pt x="7002549" y="1515149"/>
                </a:cubicBezTo>
                <a:cubicBezTo>
                  <a:pt x="7002549" y="1545630"/>
                  <a:pt x="6977839" y="1570340"/>
                  <a:pt x="6947357" y="1570340"/>
                </a:cubicBezTo>
                <a:cubicBezTo>
                  <a:pt x="6916875" y="1570340"/>
                  <a:pt x="6892165" y="1545630"/>
                  <a:pt x="6892165" y="1515149"/>
                </a:cubicBezTo>
                <a:cubicBezTo>
                  <a:pt x="6892165" y="1484668"/>
                  <a:pt x="6916875" y="1459958"/>
                  <a:pt x="6947357" y="1459958"/>
                </a:cubicBezTo>
                <a:close/>
                <a:moveTo>
                  <a:pt x="6817064" y="1459958"/>
                </a:moveTo>
                <a:cubicBezTo>
                  <a:pt x="6847546" y="1459958"/>
                  <a:pt x="6872256" y="1484668"/>
                  <a:pt x="6872256" y="1515149"/>
                </a:cubicBezTo>
                <a:cubicBezTo>
                  <a:pt x="6872256" y="1545630"/>
                  <a:pt x="6847546" y="1570340"/>
                  <a:pt x="6817064" y="1570340"/>
                </a:cubicBezTo>
                <a:cubicBezTo>
                  <a:pt x="6786582" y="1570340"/>
                  <a:pt x="6761872" y="1545630"/>
                  <a:pt x="6761872" y="1515149"/>
                </a:cubicBezTo>
                <a:cubicBezTo>
                  <a:pt x="6761872" y="1484668"/>
                  <a:pt x="6786582" y="1459958"/>
                  <a:pt x="6817064" y="1459958"/>
                </a:cubicBezTo>
                <a:close/>
                <a:moveTo>
                  <a:pt x="6683431" y="1459958"/>
                </a:moveTo>
                <a:cubicBezTo>
                  <a:pt x="6713913" y="1459958"/>
                  <a:pt x="6738623" y="1484668"/>
                  <a:pt x="6738623" y="1515149"/>
                </a:cubicBezTo>
                <a:cubicBezTo>
                  <a:pt x="6738623" y="1545630"/>
                  <a:pt x="6713913" y="1570340"/>
                  <a:pt x="6683431" y="1570340"/>
                </a:cubicBezTo>
                <a:cubicBezTo>
                  <a:pt x="6652949" y="1570340"/>
                  <a:pt x="6628239" y="1545630"/>
                  <a:pt x="6628239" y="1515149"/>
                </a:cubicBezTo>
                <a:cubicBezTo>
                  <a:pt x="6628239" y="1484668"/>
                  <a:pt x="6652949" y="1459958"/>
                  <a:pt x="6683431" y="1459958"/>
                </a:cubicBezTo>
                <a:close/>
                <a:moveTo>
                  <a:pt x="6553137" y="1459958"/>
                </a:moveTo>
                <a:cubicBezTo>
                  <a:pt x="6583619" y="1459958"/>
                  <a:pt x="6608329" y="1484668"/>
                  <a:pt x="6608329" y="1515149"/>
                </a:cubicBezTo>
                <a:cubicBezTo>
                  <a:pt x="6608329" y="1545630"/>
                  <a:pt x="6583619" y="1570340"/>
                  <a:pt x="6553137" y="1570340"/>
                </a:cubicBezTo>
                <a:cubicBezTo>
                  <a:pt x="6522655" y="1570340"/>
                  <a:pt x="6497945" y="1545630"/>
                  <a:pt x="6497945" y="1515149"/>
                </a:cubicBezTo>
                <a:cubicBezTo>
                  <a:pt x="6497945" y="1484668"/>
                  <a:pt x="6522655" y="1459958"/>
                  <a:pt x="6553137" y="1459958"/>
                </a:cubicBezTo>
                <a:close/>
                <a:moveTo>
                  <a:pt x="6419502" y="1459958"/>
                </a:moveTo>
                <a:cubicBezTo>
                  <a:pt x="6449984" y="1459958"/>
                  <a:pt x="6474694" y="1484668"/>
                  <a:pt x="6474694" y="1515149"/>
                </a:cubicBezTo>
                <a:cubicBezTo>
                  <a:pt x="6474694" y="1545630"/>
                  <a:pt x="6449984" y="1570340"/>
                  <a:pt x="6419502" y="1570340"/>
                </a:cubicBezTo>
                <a:cubicBezTo>
                  <a:pt x="6389020" y="1570340"/>
                  <a:pt x="6364310" y="1545630"/>
                  <a:pt x="6364310" y="1515149"/>
                </a:cubicBezTo>
                <a:cubicBezTo>
                  <a:pt x="6364310" y="1484668"/>
                  <a:pt x="6389020" y="1459958"/>
                  <a:pt x="6419502" y="1459958"/>
                </a:cubicBezTo>
                <a:close/>
                <a:moveTo>
                  <a:pt x="6289207" y="1459958"/>
                </a:moveTo>
                <a:cubicBezTo>
                  <a:pt x="6319689" y="1459958"/>
                  <a:pt x="6344399" y="1484668"/>
                  <a:pt x="6344399" y="1515149"/>
                </a:cubicBezTo>
                <a:cubicBezTo>
                  <a:pt x="6344399" y="1545630"/>
                  <a:pt x="6319689" y="1570340"/>
                  <a:pt x="6289207" y="1570340"/>
                </a:cubicBezTo>
                <a:cubicBezTo>
                  <a:pt x="6258725" y="1570340"/>
                  <a:pt x="6234015" y="1545630"/>
                  <a:pt x="6234015" y="1515149"/>
                </a:cubicBezTo>
                <a:cubicBezTo>
                  <a:pt x="6234015" y="1484668"/>
                  <a:pt x="6258725" y="1459958"/>
                  <a:pt x="6289207" y="1459958"/>
                </a:cubicBezTo>
                <a:close/>
                <a:moveTo>
                  <a:pt x="6155573" y="1459958"/>
                </a:moveTo>
                <a:cubicBezTo>
                  <a:pt x="6186055" y="1459958"/>
                  <a:pt x="6210765" y="1484668"/>
                  <a:pt x="6210765" y="1515149"/>
                </a:cubicBezTo>
                <a:cubicBezTo>
                  <a:pt x="6210765" y="1545630"/>
                  <a:pt x="6186055" y="1570340"/>
                  <a:pt x="6155573" y="1570340"/>
                </a:cubicBezTo>
                <a:cubicBezTo>
                  <a:pt x="6125091" y="1570340"/>
                  <a:pt x="6100381" y="1545630"/>
                  <a:pt x="6100381" y="1515149"/>
                </a:cubicBezTo>
                <a:cubicBezTo>
                  <a:pt x="6100381" y="1484668"/>
                  <a:pt x="6125091" y="1459958"/>
                  <a:pt x="6155573" y="1459958"/>
                </a:cubicBezTo>
                <a:close/>
                <a:moveTo>
                  <a:pt x="6021939" y="1459958"/>
                </a:moveTo>
                <a:cubicBezTo>
                  <a:pt x="6052421" y="1459958"/>
                  <a:pt x="6077131" y="1484668"/>
                  <a:pt x="6077131" y="1515149"/>
                </a:cubicBezTo>
                <a:cubicBezTo>
                  <a:pt x="6077131" y="1545630"/>
                  <a:pt x="6052421" y="1570340"/>
                  <a:pt x="6021939" y="1570340"/>
                </a:cubicBezTo>
                <a:cubicBezTo>
                  <a:pt x="5991457" y="1570340"/>
                  <a:pt x="5966747" y="1545630"/>
                  <a:pt x="5966747" y="1515149"/>
                </a:cubicBezTo>
                <a:cubicBezTo>
                  <a:pt x="5966747" y="1484668"/>
                  <a:pt x="5991457" y="1459958"/>
                  <a:pt x="6021939" y="1459958"/>
                </a:cubicBezTo>
                <a:close/>
                <a:moveTo>
                  <a:pt x="5884964" y="1459958"/>
                </a:moveTo>
                <a:cubicBezTo>
                  <a:pt x="5915446" y="1459958"/>
                  <a:pt x="5940156" y="1484668"/>
                  <a:pt x="5940156" y="1515149"/>
                </a:cubicBezTo>
                <a:cubicBezTo>
                  <a:pt x="5940156" y="1545630"/>
                  <a:pt x="5915446" y="1570340"/>
                  <a:pt x="5884964" y="1570340"/>
                </a:cubicBezTo>
                <a:cubicBezTo>
                  <a:pt x="5854482" y="1570340"/>
                  <a:pt x="5829772" y="1545630"/>
                  <a:pt x="5829772" y="1515149"/>
                </a:cubicBezTo>
                <a:cubicBezTo>
                  <a:pt x="5829772" y="1484668"/>
                  <a:pt x="5854482" y="1459958"/>
                  <a:pt x="5884964" y="1459958"/>
                </a:cubicBezTo>
                <a:close/>
                <a:moveTo>
                  <a:pt x="5754668" y="1459958"/>
                </a:moveTo>
                <a:cubicBezTo>
                  <a:pt x="5785150" y="1459958"/>
                  <a:pt x="5809860" y="1484668"/>
                  <a:pt x="5809860" y="1515149"/>
                </a:cubicBezTo>
                <a:cubicBezTo>
                  <a:pt x="5809860" y="1545630"/>
                  <a:pt x="5785150" y="1570340"/>
                  <a:pt x="5754668" y="1570340"/>
                </a:cubicBezTo>
                <a:cubicBezTo>
                  <a:pt x="5724186" y="1570340"/>
                  <a:pt x="5699476" y="1545630"/>
                  <a:pt x="5699476" y="1515149"/>
                </a:cubicBezTo>
                <a:cubicBezTo>
                  <a:pt x="5699476" y="1484668"/>
                  <a:pt x="5724186" y="1459958"/>
                  <a:pt x="5754668" y="1459958"/>
                </a:cubicBezTo>
                <a:close/>
                <a:moveTo>
                  <a:pt x="5621034" y="1459958"/>
                </a:moveTo>
                <a:cubicBezTo>
                  <a:pt x="5651516" y="1459958"/>
                  <a:pt x="5676226" y="1484668"/>
                  <a:pt x="5676226" y="1515149"/>
                </a:cubicBezTo>
                <a:cubicBezTo>
                  <a:pt x="5676226" y="1545630"/>
                  <a:pt x="5651516" y="1570340"/>
                  <a:pt x="5621034" y="1570340"/>
                </a:cubicBezTo>
                <a:cubicBezTo>
                  <a:pt x="5590552" y="1570340"/>
                  <a:pt x="5565842" y="1545630"/>
                  <a:pt x="5565842" y="1515149"/>
                </a:cubicBezTo>
                <a:cubicBezTo>
                  <a:pt x="5565842" y="1484668"/>
                  <a:pt x="5590552" y="1459958"/>
                  <a:pt x="5621034" y="1459958"/>
                </a:cubicBezTo>
                <a:close/>
                <a:moveTo>
                  <a:pt x="5487399" y="1459958"/>
                </a:moveTo>
                <a:cubicBezTo>
                  <a:pt x="5517881" y="1459958"/>
                  <a:pt x="5542591" y="1484668"/>
                  <a:pt x="5542591" y="1515149"/>
                </a:cubicBezTo>
                <a:cubicBezTo>
                  <a:pt x="5542591" y="1545630"/>
                  <a:pt x="5517881" y="1570340"/>
                  <a:pt x="5487399" y="1570340"/>
                </a:cubicBezTo>
                <a:cubicBezTo>
                  <a:pt x="5456917" y="1570340"/>
                  <a:pt x="5432207" y="1545630"/>
                  <a:pt x="5432207" y="1515149"/>
                </a:cubicBezTo>
                <a:cubicBezTo>
                  <a:pt x="5432207" y="1484668"/>
                  <a:pt x="5456917" y="1459958"/>
                  <a:pt x="5487399" y="1459958"/>
                </a:cubicBezTo>
                <a:close/>
                <a:moveTo>
                  <a:pt x="5357106" y="1459958"/>
                </a:moveTo>
                <a:cubicBezTo>
                  <a:pt x="5387588" y="1459958"/>
                  <a:pt x="5412298" y="1484668"/>
                  <a:pt x="5412298" y="1515149"/>
                </a:cubicBezTo>
                <a:cubicBezTo>
                  <a:pt x="5412298" y="1545630"/>
                  <a:pt x="5387588" y="1570340"/>
                  <a:pt x="5357106" y="1570340"/>
                </a:cubicBezTo>
                <a:cubicBezTo>
                  <a:pt x="5326624" y="1570340"/>
                  <a:pt x="5301914" y="1545630"/>
                  <a:pt x="5301914" y="1515149"/>
                </a:cubicBezTo>
                <a:cubicBezTo>
                  <a:pt x="5301914" y="1484668"/>
                  <a:pt x="5326624" y="1459958"/>
                  <a:pt x="5357106" y="1459958"/>
                </a:cubicBezTo>
                <a:close/>
                <a:moveTo>
                  <a:pt x="5223473" y="1459958"/>
                </a:moveTo>
                <a:cubicBezTo>
                  <a:pt x="5253955" y="1459958"/>
                  <a:pt x="5278665" y="1484668"/>
                  <a:pt x="5278665" y="1515149"/>
                </a:cubicBezTo>
                <a:cubicBezTo>
                  <a:pt x="5278665" y="1545630"/>
                  <a:pt x="5253955" y="1570340"/>
                  <a:pt x="5223473" y="1570340"/>
                </a:cubicBezTo>
                <a:cubicBezTo>
                  <a:pt x="5192991" y="1570340"/>
                  <a:pt x="5168281" y="1545630"/>
                  <a:pt x="5168281" y="1515149"/>
                </a:cubicBezTo>
                <a:cubicBezTo>
                  <a:pt x="5168281" y="1484668"/>
                  <a:pt x="5192991" y="1459958"/>
                  <a:pt x="5223473" y="1459958"/>
                </a:cubicBezTo>
                <a:close/>
                <a:moveTo>
                  <a:pt x="5093178" y="1459958"/>
                </a:moveTo>
                <a:cubicBezTo>
                  <a:pt x="5123660" y="1459958"/>
                  <a:pt x="5148370" y="1484668"/>
                  <a:pt x="5148370" y="1515149"/>
                </a:cubicBezTo>
                <a:cubicBezTo>
                  <a:pt x="5148370" y="1545630"/>
                  <a:pt x="5123660" y="1570340"/>
                  <a:pt x="5093178" y="1570340"/>
                </a:cubicBezTo>
                <a:cubicBezTo>
                  <a:pt x="5062696" y="1570340"/>
                  <a:pt x="5037986" y="1545630"/>
                  <a:pt x="5037986" y="1515149"/>
                </a:cubicBezTo>
                <a:cubicBezTo>
                  <a:pt x="5037986" y="1484668"/>
                  <a:pt x="5062696" y="1459958"/>
                  <a:pt x="5093178" y="1459958"/>
                </a:cubicBezTo>
                <a:close/>
                <a:moveTo>
                  <a:pt x="4959542" y="1459958"/>
                </a:moveTo>
                <a:cubicBezTo>
                  <a:pt x="4990024" y="1459958"/>
                  <a:pt x="5014734" y="1484668"/>
                  <a:pt x="5014734" y="1515149"/>
                </a:cubicBezTo>
                <a:cubicBezTo>
                  <a:pt x="5014734" y="1545630"/>
                  <a:pt x="4990024" y="1570340"/>
                  <a:pt x="4959542" y="1570340"/>
                </a:cubicBezTo>
                <a:cubicBezTo>
                  <a:pt x="4929060" y="1570340"/>
                  <a:pt x="4904350" y="1545630"/>
                  <a:pt x="4904350" y="1515149"/>
                </a:cubicBezTo>
                <a:cubicBezTo>
                  <a:pt x="4904350" y="1484668"/>
                  <a:pt x="4929060" y="1459958"/>
                  <a:pt x="4959542" y="1459958"/>
                </a:cubicBezTo>
                <a:close/>
                <a:moveTo>
                  <a:pt x="4829250" y="1459958"/>
                </a:moveTo>
                <a:cubicBezTo>
                  <a:pt x="4859732" y="1459958"/>
                  <a:pt x="4884442" y="1484668"/>
                  <a:pt x="4884442" y="1515149"/>
                </a:cubicBezTo>
                <a:cubicBezTo>
                  <a:pt x="4884442" y="1545630"/>
                  <a:pt x="4859732" y="1570340"/>
                  <a:pt x="4829250" y="1570340"/>
                </a:cubicBezTo>
                <a:cubicBezTo>
                  <a:pt x="4798768" y="1570340"/>
                  <a:pt x="4774058" y="1545630"/>
                  <a:pt x="4774058" y="1515149"/>
                </a:cubicBezTo>
                <a:cubicBezTo>
                  <a:pt x="4774058" y="1484668"/>
                  <a:pt x="4798768" y="1459958"/>
                  <a:pt x="4829250" y="1459958"/>
                </a:cubicBezTo>
                <a:close/>
                <a:moveTo>
                  <a:pt x="4695614" y="1459958"/>
                </a:moveTo>
                <a:cubicBezTo>
                  <a:pt x="4726096" y="1459958"/>
                  <a:pt x="4750806" y="1484668"/>
                  <a:pt x="4750806" y="1515149"/>
                </a:cubicBezTo>
                <a:cubicBezTo>
                  <a:pt x="4750806" y="1545630"/>
                  <a:pt x="4726096" y="1570340"/>
                  <a:pt x="4695614" y="1570340"/>
                </a:cubicBezTo>
                <a:cubicBezTo>
                  <a:pt x="4665132" y="1570340"/>
                  <a:pt x="4640422" y="1545630"/>
                  <a:pt x="4640422" y="1515149"/>
                </a:cubicBezTo>
                <a:cubicBezTo>
                  <a:pt x="4640422" y="1484668"/>
                  <a:pt x="4665132" y="1459958"/>
                  <a:pt x="4695614" y="1459958"/>
                </a:cubicBezTo>
                <a:close/>
                <a:moveTo>
                  <a:pt x="4565322" y="1459958"/>
                </a:moveTo>
                <a:cubicBezTo>
                  <a:pt x="4595804" y="1459958"/>
                  <a:pt x="4620514" y="1484668"/>
                  <a:pt x="4620514" y="1515149"/>
                </a:cubicBezTo>
                <a:cubicBezTo>
                  <a:pt x="4620514" y="1545630"/>
                  <a:pt x="4595804" y="1570340"/>
                  <a:pt x="4565322" y="1570340"/>
                </a:cubicBezTo>
                <a:cubicBezTo>
                  <a:pt x="4534840" y="1570340"/>
                  <a:pt x="4510130" y="1545630"/>
                  <a:pt x="4510130" y="1515149"/>
                </a:cubicBezTo>
                <a:cubicBezTo>
                  <a:pt x="4510130" y="1484668"/>
                  <a:pt x="4534840" y="1459958"/>
                  <a:pt x="4565322" y="1459958"/>
                </a:cubicBezTo>
                <a:close/>
                <a:moveTo>
                  <a:pt x="4431687" y="1459958"/>
                </a:moveTo>
                <a:cubicBezTo>
                  <a:pt x="4462169" y="1459958"/>
                  <a:pt x="4486879" y="1484668"/>
                  <a:pt x="4486879" y="1515149"/>
                </a:cubicBezTo>
                <a:cubicBezTo>
                  <a:pt x="4486879" y="1545630"/>
                  <a:pt x="4462169" y="1570340"/>
                  <a:pt x="4431687" y="1570340"/>
                </a:cubicBezTo>
                <a:cubicBezTo>
                  <a:pt x="4401205" y="1570340"/>
                  <a:pt x="4376495" y="1545630"/>
                  <a:pt x="4376495" y="1515149"/>
                </a:cubicBezTo>
                <a:cubicBezTo>
                  <a:pt x="4376495" y="1484668"/>
                  <a:pt x="4401205" y="1459958"/>
                  <a:pt x="4431687" y="1459958"/>
                </a:cubicBezTo>
                <a:close/>
                <a:moveTo>
                  <a:pt x="3098681" y="1459958"/>
                </a:moveTo>
                <a:cubicBezTo>
                  <a:pt x="3129163" y="1459958"/>
                  <a:pt x="3153873" y="1484668"/>
                  <a:pt x="3153873" y="1515149"/>
                </a:cubicBezTo>
                <a:cubicBezTo>
                  <a:pt x="3153873" y="1545630"/>
                  <a:pt x="3129163" y="1570340"/>
                  <a:pt x="3098681" y="1570340"/>
                </a:cubicBezTo>
                <a:cubicBezTo>
                  <a:pt x="3068199" y="1570340"/>
                  <a:pt x="3043489" y="1545630"/>
                  <a:pt x="3043489" y="1515149"/>
                </a:cubicBezTo>
                <a:cubicBezTo>
                  <a:pt x="3043489" y="1484668"/>
                  <a:pt x="3068199" y="1459958"/>
                  <a:pt x="3098681" y="1459958"/>
                </a:cubicBezTo>
                <a:close/>
                <a:moveTo>
                  <a:pt x="2971729" y="1459958"/>
                </a:moveTo>
                <a:cubicBezTo>
                  <a:pt x="3002211" y="1459958"/>
                  <a:pt x="3026921" y="1484668"/>
                  <a:pt x="3026921" y="1515149"/>
                </a:cubicBezTo>
                <a:cubicBezTo>
                  <a:pt x="3026921" y="1545630"/>
                  <a:pt x="3002211" y="1570340"/>
                  <a:pt x="2971729" y="1570340"/>
                </a:cubicBezTo>
                <a:cubicBezTo>
                  <a:pt x="2941247" y="1570340"/>
                  <a:pt x="2916537" y="1545630"/>
                  <a:pt x="2916537" y="1515149"/>
                </a:cubicBezTo>
                <a:cubicBezTo>
                  <a:pt x="2916537" y="1484668"/>
                  <a:pt x="2941247" y="1459958"/>
                  <a:pt x="2971729" y="1459958"/>
                </a:cubicBezTo>
                <a:close/>
                <a:moveTo>
                  <a:pt x="2834792" y="1459958"/>
                </a:moveTo>
                <a:cubicBezTo>
                  <a:pt x="2865274" y="1459958"/>
                  <a:pt x="2889984" y="1484668"/>
                  <a:pt x="2889984" y="1515149"/>
                </a:cubicBezTo>
                <a:cubicBezTo>
                  <a:pt x="2889984" y="1545630"/>
                  <a:pt x="2865274" y="1570340"/>
                  <a:pt x="2834792" y="1570340"/>
                </a:cubicBezTo>
                <a:cubicBezTo>
                  <a:pt x="2804310" y="1570340"/>
                  <a:pt x="2779600" y="1545630"/>
                  <a:pt x="2779600" y="1515149"/>
                </a:cubicBezTo>
                <a:cubicBezTo>
                  <a:pt x="2779600" y="1484668"/>
                  <a:pt x="2804310" y="1459958"/>
                  <a:pt x="2834792" y="1459958"/>
                </a:cubicBezTo>
                <a:close/>
                <a:moveTo>
                  <a:pt x="2707839" y="1459958"/>
                </a:moveTo>
                <a:cubicBezTo>
                  <a:pt x="2738320" y="1459958"/>
                  <a:pt x="2763031" y="1484668"/>
                  <a:pt x="2763031" y="1515149"/>
                </a:cubicBezTo>
                <a:cubicBezTo>
                  <a:pt x="2763031" y="1545630"/>
                  <a:pt x="2738320" y="1570340"/>
                  <a:pt x="2707839" y="1570340"/>
                </a:cubicBezTo>
                <a:cubicBezTo>
                  <a:pt x="2677357" y="1570340"/>
                  <a:pt x="2652646" y="1545630"/>
                  <a:pt x="2652646" y="1515149"/>
                </a:cubicBezTo>
                <a:cubicBezTo>
                  <a:pt x="2652646" y="1484668"/>
                  <a:pt x="2677357" y="1459958"/>
                  <a:pt x="2707839" y="1459958"/>
                </a:cubicBezTo>
                <a:close/>
                <a:moveTo>
                  <a:pt x="2570864" y="1459958"/>
                </a:moveTo>
                <a:cubicBezTo>
                  <a:pt x="2601346" y="1459958"/>
                  <a:pt x="2626056" y="1484668"/>
                  <a:pt x="2626056" y="1515149"/>
                </a:cubicBezTo>
                <a:cubicBezTo>
                  <a:pt x="2626056" y="1545630"/>
                  <a:pt x="2601346" y="1570340"/>
                  <a:pt x="2570864" y="1570340"/>
                </a:cubicBezTo>
                <a:cubicBezTo>
                  <a:pt x="2540381" y="1570340"/>
                  <a:pt x="2515671" y="1545630"/>
                  <a:pt x="2515671" y="1515149"/>
                </a:cubicBezTo>
                <a:cubicBezTo>
                  <a:pt x="2515671" y="1484668"/>
                  <a:pt x="2540381" y="1459958"/>
                  <a:pt x="2570864" y="1459958"/>
                </a:cubicBezTo>
                <a:close/>
                <a:moveTo>
                  <a:pt x="2437228" y="1459958"/>
                </a:moveTo>
                <a:cubicBezTo>
                  <a:pt x="2467711" y="1459958"/>
                  <a:pt x="2492419" y="1484668"/>
                  <a:pt x="2492419" y="1515149"/>
                </a:cubicBezTo>
                <a:cubicBezTo>
                  <a:pt x="2492419" y="1545630"/>
                  <a:pt x="2467711" y="1570340"/>
                  <a:pt x="2437228" y="1570340"/>
                </a:cubicBezTo>
                <a:cubicBezTo>
                  <a:pt x="2406748" y="1570340"/>
                  <a:pt x="2382037" y="1545630"/>
                  <a:pt x="2382037" y="1515149"/>
                </a:cubicBezTo>
                <a:cubicBezTo>
                  <a:pt x="2382037" y="1484668"/>
                  <a:pt x="2406748" y="1459958"/>
                  <a:pt x="2437228" y="1459958"/>
                </a:cubicBezTo>
                <a:close/>
                <a:moveTo>
                  <a:pt x="2303596" y="1459958"/>
                </a:moveTo>
                <a:cubicBezTo>
                  <a:pt x="2334078" y="1459958"/>
                  <a:pt x="2358787" y="1484668"/>
                  <a:pt x="2358787" y="1515149"/>
                </a:cubicBezTo>
                <a:cubicBezTo>
                  <a:pt x="2358787" y="1545630"/>
                  <a:pt x="2334078" y="1570340"/>
                  <a:pt x="2303596" y="1570340"/>
                </a:cubicBezTo>
                <a:cubicBezTo>
                  <a:pt x="2273113" y="1570340"/>
                  <a:pt x="2248404" y="1545630"/>
                  <a:pt x="2248404" y="1515149"/>
                </a:cubicBezTo>
                <a:cubicBezTo>
                  <a:pt x="2248404" y="1484668"/>
                  <a:pt x="2273113" y="1459958"/>
                  <a:pt x="2303596" y="1459958"/>
                </a:cubicBezTo>
                <a:close/>
                <a:moveTo>
                  <a:pt x="2173305" y="1459958"/>
                </a:moveTo>
                <a:cubicBezTo>
                  <a:pt x="2203787" y="1459958"/>
                  <a:pt x="2228497" y="1484668"/>
                  <a:pt x="2228497" y="1515149"/>
                </a:cubicBezTo>
                <a:cubicBezTo>
                  <a:pt x="2228497" y="1545630"/>
                  <a:pt x="2203787" y="1570340"/>
                  <a:pt x="2173305" y="1570340"/>
                </a:cubicBezTo>
                <a:cubicBezTo>
                  <a:pt x="2142822" y="1570340"/>
                  <a:pt x="2118111" y="1545630"/>
                  <a:pt x="2118111" y="1515149"/>
                </a:cubicBezTo>
                <a:cubicBezTo>
                  <a:pt x="2118111" y="1484668"/>
                  <a:pt x="2142822" y="1459958"/>
                  <a:pt x="2173305" y="1459958"/>
                </a:cubicBezTo>
                <a:close/>
                <a:moveTo>
                  <a:pt x="2039668" y="1459958"/>
                </a:moveTo>
                <a:cubicBezTo>
                  <a:pt x="2070150" y="1459958"/>
                  <a:pt x="2094860" y="1484668"/>
                  <a:pt x="2094860" y="1515149"/>
                </a:cubicBezTo>
                <a:cubicBezTo>
                  <a:pt x="2094860" y="1545630"/>
                  <a:pt x="2070150" y="1570340"/>
                  <a:pt x="2039668" y="1570340"/>
                </a:cubicBezTo>
                <a:cubicBezTo>
                  <a:pt x="2009185" y="1570340"/>
                  <a:pt x="1984475" y="1545630"/>
                  <a:pt x="1984475" y="1515149"/>
                </a:cubicBezTo>
                <a:cubicBezTo>
                  <a:pt x="1984475" y="1484668"/>
                  <a:pt x="2009185" y="1459958"/>
                  <a:pt x="2039668" y="1459958"/>
                </a:cubicBezTo>
                <a:close/>
                <a:moveTo>
                  <a:pt x="1909371" y="1459958"/>
                </a:moveTo>
                <a:cubicBezTo>
                  <a:pt x="1939853" y="1459958"/>
                  <a:pt x="1964564" y="1484668"/>
                  <a:pt x="1964564" y="1515149"/>
                </a:cubicBezTo>
                <a:cubicBezTo>
                  <a:pt x="1964564" y="1545630"/>
                  <a:pt x="1939853" y="1570340"/>
                  <a:pt x="1909371" y="1570340"/>
                </a:cubicBezTo>
                <a:cubicBezTo>
                  <a:pt x="1878889" y="1570340"/>
                  <a:pt x="1854178" y="1545630"/>
                  <a:pt x="1854178" y="1515149"/>
                </a:cubicBezTo>
                <a:cubicBezTo>
                  <a:pt x="1854178" y="1484668"/>
                  <a:pt x="1878889" y="1459958"/>
                  <a:pt x="1909371" y="1459958"/>
                </a:cubicBezTo>
                <a:close/>
                <a:moveTo>
                  <a:pt x="1779076" y="1459958"/>
                </a:moveTo>
                <a:cubicBezTo>
                  <a:pt x="1809559" y="1459958"/>
                  <a:pt x="1834269" y="1484668"/>
                  <a:pt x="1834269" y="1515149"/>
                </a:cubicBezTo>
                <a:cubicBezTo>
                  <a:pt x="1834269" y="1545630"/>
                  <a:pt x="1809559" y="1570340"/>
                  <a:pt x="1779076" y="1570340"/>
                </a:cubicBezTo>
                <a:cubicBezTo>
                  <a:pt x="1748595" y="1570340"/>
                  <a:pt x="1723884" y="1545630"/>
                  <a:pt x="1723884" y="1515149"/>
                </a:cubicBezTo>
                <a:cubicBezTo>
                  <a:pt x="1723884" y="1484668"/>
                  <a:pt x="1748595" y="1459958"/>
                  <a:pt x="1779076" y="1459958"/>
                </a:cubicBezTo>
                <a:close/>
                <a:moveTo>
                  <a:pt x="1645440" y="1459958"/>
                </a:moveTo>
                <a:cubicBezTo>
                  <a:pt x="1675922" y="1459958"/>
                  <a:pt x="1700637" y="1484668"/>
                  <a:pt x="1700637" y="1515149"/>
                </a:cubicBezTo>
                <a:cubicBezTo>
                  <a:pt x="1700637" y="1545630"/>
                  <a:pt x="1675922" y="1570340"/>
                  <a:pt x="1645440" y="1570340"/>
                </a:cubicBezTo>
                <a:cubicBezTo>
                  <a:pt x="1614959" y="1570340"/>
                  <a:pt x="1590248" y="1545630"/>
                  <a:pt x="1590248" y="1515149"/>
                </a:cubicBezTo>
                <a:cubicBezTo>
                  <a:pt x="1590248" y="1484668"/>
                  <a:pt x="1614959" y="1459958"/>
                  <a:pt x="1645440" y="1459958"/>
                </a:cubicBezTo>
                <a:close/>
                <a:moveTo>
                  <a:pt x="1515149" y="1459958"/>
                </a:moveTo>
                <a:cubicBezTo>
                  <a:pt x="1545630" y="1459958"/>
                  <a:pt x="1570338" y="1484668"/>
                  <a:pt x="1570338" y="1515149"/>
                </a:cubicBezTo>
                <a:cubicBezTo>
                  <a:pt x="1570338" y="1545630"/>
                  <a:pt x="1545630" y="1570340"/>
                  <a:pt x="1515149" y="1570340"/>
                </a:cubicBezTo>
                <a:cubicBezTo>
                  <a:pt x="1484666" y="1570340"/>
                  <a:pt x="1459956" y="1545630"/>
                  <a:pt x="1459956" y="1515149"/>
                </a:cubicBezTo>
                <a:cubicBezTo>
                  <a:pt x="1459956" y="1484668"/>
                  <a:pt x="1484666" y="1459958"/>
                  <a:pt x="1515149" y="1459958"/>
                </a:cubicBezTo>
                <a:close/>
                <a:moveTo>
                  <a:pt x="1381511" y="1459958"/>
                </a:moveTo>
                <a:cubicBezTo>
                  <a:pt x="1411994" y="1459958"/>
                  <a:pt x="1436705" y="1484668"/>
                  <a:pt x="1436705" y="1515149"/>
                </a:cubicBezTo>
                <a:cubicBezTo>
                  <a:pt x="1436705" y="1545630"/>
                  <a:pt x="1411994" y="1570340"/>
                  <a:pt x="1381511" y="1570340"/>
                </a:cubicBezTo>
                <a:cubicBezTo>
                  <a:pt x="1351035" y="1570340"/>
                  <a:pt x="1326322" y="1545630"/>
                  <a:pt x="1326322" y="1515149"/>
                </a:cubicBezTo>
                <a:cubicBezTo>
                  <a:pt x="1326322" y="1484668"/>
                  <a:pt x="1351035" y="1459958"/>
                  <a:pt x="1381511" y="1459958"/>
                </a:cubicBezTo>
                <a:close/>
                <a:moveTo>
                  <a:pt x="1251220" y="1459958"/>
                </a:moveTo>
                <a:cubicBezTo>
                  <a:pt x="1281702" y="1459958"/>
                  <a:pt x="1306413" y="1484668"/>
                  <a:pt x="1306413" y="1515149"/>
                </a:cubicBezTo>
                <a:cubicBezTo>
                  <a:pt x="1306413" y="1545630"/>
                  <a:pt x="1281702" y="1570340"/>
                  <a:pt x="1251220" y="1570340"/>
                </a:cubicBezTo>
                <a:cubicBezTo>
                  <a:pt x="1220737" y="1570340"/>
                  <a:pt x="1196028" y="1545630"/>
                  <a:pt x="1196028" y="1515149"/>
                </a:cubicBezTo>
                <a:cubicBezTo>
                  <a:pt x="1196028" y="1484668"/>
                  <a:pt x="1220737" y="1459958"/>
                  <a:pt x="1251220" y="1459958"/>
                </a:cubicBezTo>
                <a:close/>
                <a:moveTo>
                  <a:pt x="1117583" y="1459958"/>
                </a:moveTo>
                <a:cubicBezTo>
                  <a:pt x="1148066" y="1459958"/>
                  <a:pt x="1172776" y="1484668"/>
                  <a:pt x="1172776" y="1515149"/>
                </a:cubicBezTo>
                <a:cubicBezTo>
                  <a:pt x="1172776" y="1545630"/>
                  <a:pt x="1148066" y="1570340"/>
                  <a:pt x="1117583" y="1570340"/>
                </a:cubicBezTo>
                <a:cubicBezTo>
                  <a:pt x="1087101" y="1570340"/>
                  <a:pt x="1062390" y="1545630"/>
                  <a:pt x="1062390" y="1515149"/>
                </a:cubicBezTo>
                <a:cubicBezTo>
                  <a:pt x="1062390" y="1484668"/>
                  <a:pt x="1087101" y="1459958"/>
                  <a:pt x="1117583" y="1459958"/>
                </a:cubicBezTo>
                <a:close/>
                <a:moveTo>
                  <a:pt x="980607" y="1459958"/>
                </a:moveTo>
                <a:cubicBezTo>
                  <a:pt x="1011090" y="1459958"/>
                  <a:pt x="1035800" y="1484668"/>
                  <a:pt x="1035800" y="1515149"/>
                </a:cubicBezTo>
                <a:cubicBezTo>
                  <a:pt x="1035800" y="1545630"/>
                  <a:pt x="1011090" y="1570340"/>
                  <a:pt x="980607" y="1570340"/>
                </a:cubicBezTo>
                <a:cubicBezTo>
                  <a:pt x="950125" y="1570340"/>
                  <a:pt x="925415" y="1545630"/>
                  <a:pt x="925415" y="1515149"/>
                </a:cubicBezTo>
                <a:cubicBezTo>
                  <a:pt x="925415" y="1484668"/>
                  <a:pt x="950125" y="1459958"/>
                  <a:pt x="980607" y="1459958"/>
                </a:cubicBezTo>
                <a:close/>
                <a:moveTo>
                  <a:pt x="7608849" y="1336350"/>
                </a:moveTo>
                <a:cubicBezTo>
                  <a:pt x="7639331" y="1336350"/>
                  <a:pt x="7664041" y="1361060"/>
                  <a:pt x="7664041" y="1391541"/>
                </a:cubicBezTo>
                <a:cubicBezTo>
                  <a:pt x="7664041" y="1422022"/>
                  <a:pt x="7639331" y="1446732"/>
                  <a:pt x="7608849" y="1446732"/>
                </a:cubicBezTo>
                <a:cubicBezTo>
                  <a:pt x="7578367" y="1446732"/>
                  <a:pt x="7553657" y="1422022"/>
                  <a:pt x="7553657" y="1391541"/>
                </a:cubicBezTo>
                <a:cubicBezTo>
                  <a:pt x="7553657" y="1361060"/>
                  <a:pt x="7578367" y="1336350"/>
                  <a:pt x="7608849" y="1336350"/>
                </a:cubicBezTo>
                <a:close/>
                <a:moveTo>
                  <a:pt x="7481897" y="1336350"/>
                </a:moveTo>
                <a:cubicBezTo>
                  <a:pt x="7512379" y="1336350"/>
                  <a:pt x="7537089" y="1361060"/>
                  <a:pt x="7537089" y="1391541"/>
                </a:cubicBezTo>
                <a:cubicBezTo>
                  <a:pt x="7537089" y="1422022"/>
                  <a:pt x="7512379" y="1446732"/>
                  <a:pt x="7481897" y="1446732"/>
                </a:cubicBezTo>
                <a:cubicBezTo>
                  <a:pt x="7451415" y="1446732"/>
                  <a:pt x="7426705" y="1422022"/>
                  <a:pt x="7426705" y="1391541"/>
                </a:cubicBezTo>
                <a:cubicBezTo>
                  <a:pt x="7426705" y="1361060"/>
                  <a:pt x="7451415" y="1336350"/>
                  <a:pt x="7481897" y="1336350"/>
                </a:cubicBezTo>
                <a:close/>
                <a:moveTo>
                  <a:pt x="7341579" y="1336350"/>
                </a:moveTo>
                <a:cubicBezTo>
                  <a:pt x="7372061" y="1336350"/>
                  <a:pt x="7396771" y="1361060"/>
                  <a:pt x="7396771" y="1391541"/>
                </a:cubicBezTo>
                <a:cubicBezTo>
                  <a:pt x="7396771" y="1422022"/>
                  <a:pt x="7372061" y="1446732"/>
                  <a:pt x="7341579" y="1446732"/>
                </a:cubicBezTo>
                <a:cubicBezTo>
                  <a:pt x="7311097" y="1446732"/>
                  <a:pt x="7286387" y="1422022"/>
                  <a:pt x="7286387" y="1391541"/>
                </a:cubicBezTo>
                <a:cubicBezTo>
                  <a:pt x="7286387" y="1361060"/>
                  <a:pt x="7311097" y="1336350"/>
                  <a:pt x="7341579" y="1336350"/>
                </a:cubicBezTo>
                <a:close/>
                <a:moveTo>
                  <a:pt x="7211286" y="1336350"/>
                </a:moveTo>
                <a:cubicBezTo>
                  <a:pt x="7241768" y="1336350"/>
                  <a:pt x="7266478" y="1361060"/>
                  <a:pt x="7266478" y="1391541"/>
                </a:cubicBezTo>
                <a:cubicBezTo>
                  <a:pt x="7266478" y="1422022"/>
                  <a:pt x="7241768" y="1446732"/>
                  <a:pt x="7211286" y="1446732"/>
                </a:cubicBezTo>
                <a:cubicBezTo>
                  <a:pt x="7180804" y="1446732"/>
                  <a:pt x="7156094" y="1422022"/>
                  <a:pt x="7156094" y="1391541"/>
                </a:cubicBezTo>
                <a:cubicBezTo>
                  <a:pt x="7156094" y="1361060"/>
                  <a:pt x="7180804" y="1336350"/>
                  <a:pt x="7211286" y="1336350"/>
                </a:cubicBezTo>
                <a:close/>
                <a:moveTo>
                  <a:pt x="7080993" y="1336350"/>
                </a:moveTo>
                <a:cubicBezTo>
                  <a:pt x="7111475" y="1336350"/>
                  <a:pt x="7136185" y="1361060"/>
                  <a:pt x="7136185" y="1391541"/>
                </a:cubicBezTo>
                <a:cubicBezTo>
                  <a:pt x="7136185" y="1422022"/>
                  <a:pt x="7111475" y="1446732"/>
                  <a:pt x="7080993" y="1446732"/>
                </a:cubicBezTo>
                <a:cubicBezTo>
                  <a:pt x="7050511" y="1446732"/>
                  <a:pt x="7025801" y="1422022"/>
                  <a:pt x="7025801" y="1391541"/>
                </a:cubicBezTo>
                <a:cubicBezTo>
                  <a:pt x="7025801" y="1361060"/>
                  <a:pt x="7050511" y="1336350"/>
                  <a:pt x="7080993" y="1336350"/>
                </a:cubicBezTo>
                <a:close/>
                <a:moveTo>
                  <a:pt x="6947357" y="1336350"/>
                </a:moveTo>
                <a:cubicBezTo>
                  <a:pt x="6977839" y="1336350"/>
                  <a:pt x="7002549" y="1361060"/>
                  <a:pt x="7002549" y="1391541"/>
                </a:cubicBezTo>
                <a:cubicBezTo>
                  <a:pt x="7002549" y="1422022"/>
                  <a:pt x="6977839" y="1446732"/>
                  <a:pt x="6947357" y="1446732"/>
                </a:cubicBezTo>
                <a:cubicBezTo>
                  <a:pt x="6916875" y="1446732"/>
                  <a:pt x="6892165" y="1422022"/>
                  <a:pt x="6892165" y="1391541"/>
                </a:cubicBezTo>
                <a:cubicBezTo>
                  <a:pt x="6892165" y="1361060"/>
                  <a:pt x="6916875" y="1336350"/>
                  <a:pt x="6947357" y="1336350"/>
                </a:cubicBezTo>
                <a:close/>
                <a:moveTo>
                  <a:pt x="6817064" y="1336350"/>
                </a:moveTo>
                <a:cubicBezTo>
                  <a:pt x="6847546" y="1336350"/>
                  <a:pt x="6872256" y="1361060"/>
                  <a:pt x="6872256" y="1391541"/>
                </a:cubicBezTo>
                <a:cubicBezTo>
                  <a:pt x="6872256" y="1422022"/>
                  <a:pt x="6847546" y="1446732"/>
                  <a:pt x="6817064" y="1446732"/>
                </a:cubicBezTo>
                <a:cubicBezTo>
                  <a:pt x="6786582" y="1446732"/>
                  <a:pt x="6761872" y="1422022"/>
                  <a:pt x="6761872" y="1391541"/>
                </a:cubicBezTo>
                <a:cubicBezTo>
                  <a:pt x="6761872" y="1361060"/>
                  <a:pt x="6786582" y="1336350"/>
                  <a:pt x="6817064" y="1336350"/>
                </a:cubicBezTo>
                <a:close/>
                <a:moveTo>
                  <a:pt x="6683431" y="1336350"/>
                </a:moveTo>
                <a:cubicBezTo>
                  <a:pt x="6713913" y="1336350"/>
                  <a:pt x="6738623" y="1361060"/>
                  <a:pt x="6738623" y="1391541"/>
                </a:cubicBezTo>
                <a:cubicBezTo>
                  <a:pt x="6738623" y="1422022"/>
                  <a:pt x="6713913" y="1446732"/>
                  <a:pt x="6683431" y="1446732"/>
                </a:cubicBezTo>
                <a:cubicBezTo>
                  <a:pt x="6652949" y="1446732"/>
                  <a:pt x="6628239" y="1422022"/>
                  <a:pt x="6628239" y="1391541"/>
                </a:cubicBezTo>
                <a:cubicBezTo>
                  <a:pt x="6628239" y="1361060"/>
                  <a:pt x="6652949" y="1336350"/>
                  <a:pt x="6683431" y="1336350"/>
                </a:cubicBezTo>
                <a:close/>
                <a:moveTo>
                  <a:pt x="6553137" y="1336350"/>
                </a:moveTo>
                <a:cubicBezTo>
                  <a:pt x="6583619" y="1336350"/>
                  <a:pt x="6608329" y="1361060"/>
                  <a:pt x="6608329" y="1391541"/>
                </a:cubicBezTo>
                <a:cubicBezTo>
                  <a:pt x="6608329" y="1422022"/>
                  <a:pt x="6583619" y="1446732"/>
                  <a:pt x="6553137" y="1446732"/>
                </a:cubicBezTo>
                <a:cubicBezTo>
                  <a:pt x="6522655" y="1446732"/>
                  <a:pt x="6497945" y="1422022"/>
                  <a:pt x="6497945" y="1391541"/>
                </a:cubicBezTo>
                <a:cubicBezTo>
                  <a:pt x="6497945" y="1361060"/>
                  <a:pt x="6522655" y="1336350"/>
                  <a:pt x="6553137" y="1336350"/>
                </a:cubicBezTo>
                <a:close/>
                <a:moveTo>
                  <a:pt x="6419502" y="1336350"/>
                </a:moveTo>
                <a:cubicBezTo>
                  <a:pt x="6449984" y="1336350"/>
                  <a:pt x="6474694" y="1361060"/>
                  <a:pt x="6474694" y="1391541"/>
                </a:cubicBezTo>
                <a:cubicBezTo>
                  <a:pt x="6474694" y="1422022"/>
                  <a:pt x="6449984" y="1446732"/>
                  <a:pt x="6419502" y="1446732"/>
                </a:cubicBezTo>
                <a:cubicBezTo>
                  <a:pt x="6389020" y="1446732"/>
                  <a:pt x="6364310" y="1422022"/>
                  <a:pt x="6364310" y="1391541"/>
                </a:cubicBezTo>
                <a:cubicBezTo>
                  <a:pt x="6364310" y="1361060"/>
                  <a:pt x="6389020" y="1336350"/>
                  <a:pt x="6419502" y="1336350"/>
                </a:cubicBezTo>
                <a:close/>
                <a:moveTo>
                  <a:pt x="6289207" y="1336350"/>
                </a:moveTo>
                <a:cubicBezTo>
                  <a:pt x="6319689" y="1336350"/>
                  <a:pt x="6344399" y="1361060"/>
                  <a:pt x="6344399" y="1391541"/>
                </a:cubicBezTo>
                <a:cubicBezTo>
                  <a:pt x="6344399" y="1422022"/>
                  <a:pt x="6319689" y="1446732"/>
                  <a:pt x="6289207" y="1446732"/>
                </a:cubicBezTo>
                <a:cubicBezTo>
                  <a:pt x="6258725" y="1446732"/>
                  <a:pt x="6234015" y="1422022"/>
                  <a:pt x="6234015" y="1391541"/>
                </a:cubicBezTo>
                <a:cubicBezTo>
                  <a:pt x="6234015" y="1361060"/>
                  <a:pt x="6258725" y="1336350"/>
                  <a:pt x="6289207" y="1336350"/>
                </a:cubicBezTo>
                <a:close/>
                <a:moveTo>
                  <a:pt x="6155573" y="1336350"/>
                </a:moveTo>
                <a:cubicBezTo>
                  <a:pt x="6186055" y="1336350"/>
                  <a:pt x="6210765" y="1361060"/>
                  <a:pt x="6210765" y="1391541"/>
                </a:cubicBezTo>
                <a:cubicBezTo>
                  <a:pt x="6210765" y="1422022"/>
                  <a:pt x="6186055" y="1446732"/>
                  <a:pt x="6155573" y="1446732"/>
                </a:cubicBezTo>
                <a:cubicBezTo>
                  <a:pt x="6125091" y="1446732"/>
                  <a:pt x="6100381" y="1422022"/>
                  <a:pt x="6100381" y="1391541"/>
                </a:cubicBezTo>
                <a:cubicBezTo>
                  <a:pt x="6100381" y="1361060"/>
                  <a:pt x="6125091" y="1336350"/>
                  <a:pt x="6155573" y="1336350"/>
                </a:cubicBezTo>
                <a:close/>
                <a:moveTo>
                  <a:pt x="6021939" y="1336350"/>
                </a:moveTo>
                <a:cubicBezTo>
                  <a:pt x="6052421" y="1336350"/>
                  <a:pt x="6077131" y="1361060"/>
                  <a:pt x="6077131" y="1391541"/>
                </a:cubicBezTo>
                <a:cubicBezTo>
                  <a:pt x="6077131" y="1422022"/>
                  <a:pt x="6052421" y="1446732"/>
                  <a:pt x="6021939" y="1446732"/>
                </a:cubicBezTo>
                <a:cubicBezTo>
                  <a:pt x="5991457" y="1446732"/>
                  <a:pt x="5966747" y="1422022"/>
                  <a:pt x="5966747" y="1391541"/>
                </a:cubicBezTo>
                <a:cubicBezTo>
                  <a:pt x="5966747" y="1361060"/>
                  <a:pt x="5991457" y="1336350"/>
                  <a:pt x="6021939" y="1336350"/>
                </a:cubicBezTo>
                <a:close/>
                <a:moveTo>
                  <a:pt x="5884964" y="1336350"/>
                </a:moveTo>
                <a:cubicBezTo>
                  <a:pt x="5915446" y="1336350"/>
                  <a:pt x="5940156" y="1361060"/>
                  <a:pt x="5940156" y="1391541"/>
                </a:cubicBezTo>
                <a:cubicBezTo>
                  <a:pt x="5940156" y="1422022"/>
                  <a:pt x="5915446" y="1446732"/>
                  <a:pt x="5884964" y="1446732"/>
                </a:cubicBezTo>
                <a:cubicBezTo>
                  <a:pt x="5854482" y="1446732"/>
                  <a:pt x="5829772" y="1422022"/>
                  <a:pt x="5829772" y="1391541"/>
                </a:cubicBezTo>
                <a:cubicBezTo>
                  <a:pt x="5829772" y="1361060"/>
                  <a:pt x="5854482" y="1336350"/>
                  <a:pt x="5884964" y="1336350"/>
                </a:cubicBezTo>
                <a:close/>
                <a:moveTo>
                  <a:pt x="5754668" y="1336350"/>
                </a:moveTo>
                <a:cubicBezTo>
                  <a:pt x="5785150" y="1336350"/>
                  <a:pt x="5809860" y="1361060"/>
                  <a:pt x="5809860" y="1391541"/>
                </a:cubicBezTo>
                <a:cubicBezTo>
                  <a:pt x="5809860" y="1422022"/>
                  <a:pt x="5785150" y="1446732"/>
                  <a:pt x="5754668" y="1446732"/>
                </a:cubicBezTo>
                <a:cubicBezTo>
                  <a:pt x="5724186" y="1446732"/>
                  <a:pt x="5699476" y="1422022"/>
                  <a:pt x="5699476" y="1391541"/>
                </a:cubicBezTo>
                <a:cubicBezTo>
                  <a:pt x="5699476" y="1361060"/>
                  <a:pt x="5724186" y="1336350"/>
                  <a:pt x="5754668" y="1336350"/>
                </a:cubicBezTo>
                <a:close/>
                <a:moveTo>
                  <a:pt x="5621035" y="1336350"/>
                </a:moveTo>
                <a:cubicBezTo>
                  <a:pt x="5651517" y="1336350"/>
                  <a:pt x="5676227" y="1361060"/>
                  <a:pt x="5676227" y="1391541"/>
                </a:cubicBezTo>
                <a:cubicBezTo>
                  <a:pt x="5676227" y="1422022"/>
                  <a:pt x="5651517" y="1446732"/>
                  <a:pt x="5621035" y="1446732"/>
                </a:cubicBezTo>
                <a:cubicBezTo>
                  <a:pt x="5590553" y="1446732"/>
                  <a:pt x="5565843" y="1422022"/>
                  <a:pt x="5565843" y="1391541"/>
                </a:cubicBezTo>
                <a:cubicBezTo>
                  <a:pt x="5565843" y="1361060"/>
                  <a:pt x="5590553" y="1336350"/>
                  <a:pt x="5621035" y="1336350"/>
                </a:cubicBezTo>
                <a:close/>
                <a:moveTo>
                  <a:pt x="5487399" y="1336350"/>
                </a:moveTo>
                <a:cubicBezTo>
                  <a:pt x="5517881" y="1336350"/>
                  <a:pt x="5542591" y="1361060"/>
                  <a:pt x="5542591" y="1391541"/>
                </a:cubicBezTo>
                <a:cubicBezTo>
                  <a:pt x="5542591" y="1422022"/>
                  <a:pt x="5517881" y="1446732"/>
                  <a:pt x="5487399" y="1446732"/>
                </a:cubicBezTo>
                <a:cubicBezTo>
                  <a:pt x="5456917" y="1446732"/>
                  <a:pt x="5432207" y="1422022"/>
                  <a:pt x="5432207" y="1391541"/>
                </a:cubicBezTo>
                <a:cubicBezTo>
                  <a:pt x="5432207" y="1361060"/>
                  <a:pt x="5456917" y="1336350"/>
                  <a:pt x="5487399" y="1336350"/>
                </a:cubicBezTo>
                <a:close/>
                <a:moveTo>
                  <a:pt x="5357106" y="1336350"/>
                </a:moveTo>
                <a:cubicBezTo>
                  <a:pt x="5387588" y="1336350"/>
                  <a:pt x="5412298" y="1361060"/>
                  <a:pt x="5412298" y="1391541"/>
                </a:cubicBezTo>
                <a:cubicBezTo>
                  <a:pt x="5412298" y="1422022"/>
                  <a:pt x="5387588" y="1446732"/>
                  <a:pt x="5357106" y="1446732"/>
                </a:cubicBezTo>
                <a:cubicBezTo>
                  <a:pt x="5326624" y="1446732"/>
                  <a:pt x="5301914" y="1422022"/>
                  <a:pt x="5301914" y="1391541"/>
                </a:cubicBezTo>
                <a:cubicBezTo>
                  <a:pt x="5301914" y="1361060"/>
                  <a:pt x="5326624" y="1336350"/>
                  <a:pt x="5357106" y="1336350"/>
                </a:cubicBezTo>
                <a:close/>
                <a:moveTo>
                  <a:pt x="4959543" y="1336350"/>
                </a:moveTo>
                <a:cubicBezTo>
                  <a:pt x="4990025" y="1336350"/>
                  <a:pt x="5014735" y="1361060"/>
                  <a:pt x="5014735" y="1391541"/>
                </a:cubicBezTo>
                <a:cubicBezTo>
                  <a:pt x="5014735" y="1422022"/>
                  <a:pt x="4990025" y="1446732"/>
                  <a:pt x="4959543" y="1446732"/>
                </a:cubicBezTo>
                <a:cubicBezTo>
                  <a:pt x="4929061" y="1446732"/>
                  <a:pt x="4904351" y="1422022"/>
                  <a:pt x="4904351" y="1391541"/>
                </a:cubicBezTo>
                <a:cubicBezTo>
                  <a:pt x="4904351" y="1361060"/>
                  <a:pt x="4929061" y="1336350"/>
                  <a:pt x="4959543" y="1336350"/>
                </a:cubicBezTo>
                <a:close/>
                <a:moveTo>
                  <a:pt x="4565322" y="1336350"/>
                </a:moveTo>
                <a:cubicBezTo>
                  <a:pt x="4595804" y="1336350"/>
                  <a:pt x="4620514" y="1361060"/>
                  <a:pt x="4620514" y="1391541"/>
                </a:cubicBezTo>
                <a:cubicBezTo>
                  <a:pt x="4620514" y="1422022"/>
                  <a:pt x="4595804" y="1446732"/>
                  <a:pt x="4565322" y="1446732"/>
                </a:cubicBezTo>
                <a:cubicBezTo>
                  <a:pt x="4534840" y="1446732"/>
                  <a:pt x="4510130" y="1422022"/>
                  <a:pt x="4510130" y="1391541"/>
                </a:cubicBezTo>
                <a:cubicBezTo>
                  <a:pt x="4510130" y="1361060"/>
                  <a:pt x="4534840" y="1336350"/>
                  <a:pt x="4565322" y="1336350"/>
                </a:cubicBezTo>
                <a:close/>
                <a:moveTo>
                  <a:pt x="2971729" y="1336350"/>
                </a:moveTo>
                <a:cubicBezTo>
                  <a:pt x="3002211" y="1336350"/>
                  <a:pt x="3026921" y="1361060"/>
                  <a:pt x="3026921" y="1391541"/>
                </a:cubicBezTo>
                <a:cubicBezTo>
                  <a:pt x="3026921" y="1422022"/>
                  <a:pt x="3002211" y="1446732"/>
                  <a:pt x="2971729" y="1446732"/>
                </a:cubicBezTo>
                <a:cubicBezTo>
                  <a:pt x="2941247" y="1446732"/>
                  <a:pt x="2916537" y="1422022"/>
                  <a:pt x="2916537" y="1391541"/>
                </a:cubicBezTo>
                <a:cubicBezTo>
                  <a:pt x="2916537" y="1361060"/>
                  <a:pt x="2941247" y="1336350"/>
                  <a:pt x="2971729" y="1336350"/>
                </a:cubicBezTo>
                <a:close/>
                <a:moveTo>
                  <a:pt x="2834801" y="1336350"/>
                </a:moveTo>
                <a:cubicBezTo>
                  <a:pt x="2865283" y="1336350"/>
                  <a:pt x="2889994" y="1361060"/>
                  <a:pt x="2889994" y="1391541"/>
                </a:cubicBezTo>
                <a:cubicBezTo>
                  <a:pt x="2889994" y="1422022"/>
                  <a:pt x="2865283" y="1446732"/>
                  <a:pt x="2834801" y="1446732"/>
                </a:cubicBezTo>
                <a:cubicBezTo>
                  <a:pt x="2804320" y="1446732"/>
                  <a:pt x="2779610" y="1422022"/>
                  <a:pt x="2779610" y="1391541"/>
                </a:cubicBezTo>
                <a:cubicBezTo>
                  <a:pt x="2779610" y="1361060"/>
                  <a:pt x="2804320" y="1336350"/>
                  <a:pt x="2834801" y="1336350"/>
                </a:cubicBezTo>
                <a:close/>
                <a:moveTo>
                  <a:pt x="2707848" y="1336350"/>
                </a:moveTo>
                <a:cubicBezTo>
                  <a:pt x="2738330" y="1336350"/>
                  <a:pt x="2763042" y="1361060"/>
                  <a:pt x="2763042" y="1391541"/>
                </a:cubicBezTo>
                <a:cubicBezTo>
                  <a:pt x="2763042" y="1422022"/>
                  <a:pt x="2738330" y="1446732"/>
                  <a:pt x="2707848" y="1446732"/>
                </a:cubicBezTo>
                <a:cubicBezTo>
                  <a:pt x="2677367" y="1446732"/>
                  <a:pt x="2652656" y="1422022"/>
                  <a:pt x="2652656" y="1391541"/>
                </a:cubicBezTo>
                <a:cubicBezTo>
                  <a:pt x="2652656" y="1361060"/>
                  <a:pt x="2677367" y="1336350"/>
                  <a:pt x="2707848" y="1336350"/>
                </a:cubicBezTo>
                <a:close/>
                <a:moveTo>
                  <a:pt x="2570875" y="1336350"/>
                </a:moveTo>
                <a:cubicBezTo>
                  <a:pt x="2601357" y="1336350"/>
                  <a:pt x="2626067" y="1361060"/>
                  <a:pt x="2626067" y="1391541"/>
                </a:cubicBezTo>
                <a:cubicBezTo>
                  <a:pt x="2626067" y="1422022"/>
                  <a:pt x="2601357" y="1446732"/>
                  <a:pt x="2570875" y="1446732"/>
                </a:cubicBezTo>
                <a:cubicBezTo>
                  <a:pt x="2540392" y="1446732"/>
                  <a:pt x="2515683" y="1422022"/>
                  <a:pt x="2515683" y="1391541"/>
                </a:cubicBezTo>
                <a:cubicBezTo>
                  <a:pt x="2515683" y="1361060"/>
                  <a:pt x="2540392" y="1336350"/>
                  <a:pt x="2570875" y="1336350"/>
                </a:cubicBezTo>
                <a:close/>
                <a:moveTo>
                  <a:pt x="2173314" y="1336350"/>
                </a:moveTo>
                <a:cubicBezTo>
                  <a:pt x="2203797" y="1336350"/>
                  <a:pt x="2228507" y="1361060"/>
                  <a:pt x="2228507" y="1391541"/>
                </a:cubicBezTo>
                <a:cubicBezTo>
                  <a:pt x="2228507" y="1422022"/>
                  <a:pt x="2203797" y="1446732"/>
                  <a:pt x="2173314" y="1446732"/>
                </a:cubicBezTo>
                <a:cubicBezTo>
                  <a:pt x="2142832" y="1446732"/>
                  <a:pt x="2118122" y="1422022"/>
                  <a:pt x="2118122" y="1391541"/>
                </a:cubicBezTo>
                <a:cubicBezTo>
                  <a:pt x="2118122" y="1361060"/>
                  <a:pt x="2142832" y="1336350"/>
                  <a:pt x="2173314" y="1336350"/>
                </a:cubicBezTo>
                <a:close/>
                <a:moveTo>
                  <a:pt x="2039678" y="1336350"/>
                </a:moveTo>
                <a:cubicBezTo>
                  <a:pt x="2070160" y="1336350"/>
                  <a:pt x="2094870" y="1361060"/>
                  <a:pt x="2094870" y="1391541"/>
                </a:cubicBezTo>
                <a:cubicBezTo>
                  <a:pt x="2094870" y="1422022"/>
                  <a:pt x="2070160" y="1446732"/>
                  <a:pt x="2039678" y="1446732"/>
                </a:cubicBezTo>
                <a:cubicBezTo>
                  <a:pt x="2009195" y="1446732"/>
                  <a:pt x="1984484" y="1422022"/>
                  <a:pt x="1984484" y="1391541"/>
                </a:cubicBezTo>
                <a:cubicBezTo>
                  <a:pt x="1984484" y="1361060"/>
                  <a:pt x="2009195" y="1336350"/>
                  <a:pt x="2039678" y="1336350"/>
                </a:cubicBezTo>
                <a:close/>
                <a:moveTo>
                  <a:pt x="1909381" y="1336350"/>
                </a:moveTo>
                <a:cubicBezTo>
                  <a:pt x="1939864" y="1336350"/>
                  <a:pt x="1964575" y="1361060"/>
                  <a:pt x="1964575" y="1391541"/>
                </a:cubicBezTo>
                <a:cubicBezTo>
                  <a:pt x="1964575" y="1422022"/>
                  <a:pt x="1939864" y="1446732"/>
                  <a:pt x="1909381" y="1446732"/>
                </a:cubicBezTo>
                <a:cubicBezTo>
                  <a:pt x="1878899" y="1446732"/>
                  <a:pt x="1854188" y="1422022"/>
                  <a:pt x="1854188" y="1391541"/>
                </a:cubicBezTo>
                <a:cubicBezTo>
                  <a:pt x="1854188" y="1361060"/>
                  <a:pt x="1878899" y="1336350"/>
                  <a:pt x="1909381" y="1336350"/>
                </a:cubicBezTo>
                <a:close/>
                <a:moveTo>
                  <a:pt x="1779086" y="1336350"/>
                </a:moveTo>
                <a:cubicBezTo>
                  <a:pt x="1809568" y="1336350"/>
                  <a:pt x="1834278" y="1361060"/>
                  <a:pt x="1834278" y="1391541"/>
                </a:cubicBezTo>
                <a:cubicBezTo>
                  <a:pt x="1834278" y="1422022"/>
                  <a:pt x="1809568" y="1446732"/>
                  <a:pt x="1779086" y="1446732"/>
                </a:cubicBezTo>
                <a:cubicBezTo>
                  <a:pt x="1748603" y="1446732"/>
                  <a:pt x="1723892" y="1422022"/>
                  <a:pt x="1723892" y="1391541"/>
                </a:cubicBezTo>
                <a:cubicBezTo>
                  <a:pt x="1723892" y="1361060"/>
                  <a:pt x="1748603" y="1336350"/>
                  <a:pt x="1779086" y="1336350"/>
                </a:cubicBezTo>
                <a:close/>
                <a:moveTo>
                  <a:pt x="1645448" y="1336350"/>
                </a:moveTo>
                <a:cubicBezTo>
                  <a:pt x="1675933" y="1336350"/>
                  <a:pt x="1700644" y="1361060"/>
                  <a:pt x="1700644" y="1391541"/>
                </a:cubicBezTo>
                <a:cubicBezTo>
                  <a:pt x="1700644" y="1422022"/>
                  <a:pt x="1675933" y="1446732"/>
                  <a:pt x="1645448" y="1446732"/>
                </a:cubicBezTo>
                <a:cubicBezTo>
                  <a:pt x="1614967" y="1446732"/>
                  <a:pt x="1590256" y="1422022"/>
                  <a:pt x="1590256" y="1391541"/>
                </a:cubicBezTo>
                <a:cubicBezTo>
                  <a:pt x="1590256" y="1361060"/>
                  <a:pt x="1614967" y="1336350"/>
                  <a:pt x="1645448" y="1336350"/>
                </a:cubicBezTo>
                <a:close/>
                <a:moveTo>
                  <a:pt x="1515160" y="1336350"/>
                </a:moveTo>
                <a:cubicBezTo>
                  <a:pt x="1545636" y="1336350"/>
                  <a:pt x="1570346" y="1361060"/>
                  <a:pt x="1570346" y="1391541"/>
                </a:cubicBezTo>
                <a:cubicBezTo>
                  <a:pt x="1570346" y="1422022"/>
                  <a:pt x="1545636" y="1446732"/>
                  <a:pt x="1515160" y="1446732"/>
                </a:cubicBezTo>
                <a:cubicBezTo>
                  <a:pt x="1484676" y="1446732"/>
                  <a:pt x="1459963" y="1422022"/>
                  <a:pt x="1459963" y="1391541"/>
                </a:cubicBezTo>
                <a:cubicBezTo>
                  <a:pt x="1459963" y="1361060"/>
                  <a:pt x="1484676" y="1336350"/>
                  <a:pt x="1515160" y="1336350"/>
                </a:cubicBezTo>
                <a:close/>
                <a:moveTo>
                  <a:pt x="1381522" y="1336350"/>
                </a:moveTo>
                <a:cubicBezTo>
                  <a:pt x="1412004" y="1336350"/>
                  <a:pt x="1436714" y="1361060"/>
                  <a:pt x="1436714" y="1391541"/>
                </a:cubicBezTo>
                <a:cubicBezTo>
                  <a:pt x="1436714" y="1422022"/>
                  <a:pt x="1412004" y="1446732"/>
                  <a:pt x="1381522" y="1446732"/>
                </a:cubicBezTo>
                <a:cubicBezTo>
                  <a:pt x="1351043" y="1446732"/>
                  <a:pt x="1326330" y="1422022"/>
                  <a:pt x="1326330" y="1391541"/>
                </a:cubicBezTo>
                <a:cubicBezTo>
                  <a:pt x="1326330" y="1361060"/>
                  <a:pt x="1351043" y="1336350"/>
                  <a:pt x="1381522" y="1336350"/>
                </a:cubicBezTo>
                <a:close/>
                <a:moveTo>
                  <a:pt x="1251229" y="1336350"/>
                </a:moveTo>
                <a:cubicBezTo>
                  <a:pt x="1281711" y="1336350"/>
                  <a:pt x="1306421" y="1361060"/>
                  <a:pt x="1306421" y="1391541"/>
                </a:cubicBezTo>
                <a:cubicBezTo>
                  <a:pt x="1306421" y="1422022"/>
                  <a:pt x="1281711" y="1446732"/>
                  <a:pt x="1251229" y="1446732"/>
                </a:cubicBezTo>
                <a:cubicBezTo>
                  <a:pt x="1220747" y="1446732"/>
                  <a:pt x="1196037" y="1422022"/>
                  <a:pt x="1196037" y="1391541"/>
                </a:cubicBezTo>
                <a:cubicBezTo>
                  <a:pt x="1196037" y="1361060"/>
                  <a:pt x="1220747" y="1336350"/>
                  <a:pt x="1251229" y="1336350"/>
                </a:cubicBezTo>
                <a:close/>
                <a:moveTo>
                  <a:pt x="1117592" y="1336350"/>
                </a:moveTo>
                <a:cubicBezTo>
                  <a:pt x="1148075" y="1336350"/>
                  <a:pt x="1172785" y="1361060"/>
                  <a:pt x="1172785" y="1391541"/>
                </a:cubicBezTo>
                <a:cubicBezTo>
                  <a:pt x="1172785" y="1422022"/>
                  <a:pt x="1148075" y="1446732"/>
                  <a:pt x="1117592" y="1446732"/>
                </a:cubicBezTo>
                <a:cubicBezTo>
                  <a:pt x="1087110" y="1446732"/>
                  <a:pt x="1062400" y="1422022"/>
                  <a:pt x="1062400" y="1391541"/>
                </a:cubicBezTo>
                <a:cubicBezTo>
                  <a:pt x="1062400" y="1361060"/>
                  <a:pt x="1087110" y="1336350"/>
                  <a:pt x="1117592" y="1336350"/>
                </a:cubicBezTo>
                <a:close/>
                <a:moveTo>
                  <a:pt x="980615" y="1336350"/>
                </a:moveTo>
                <a:cubicBezTo>
                  <a:pt x="1011098" y="1336350"/>
                  <a:pt x="1035808" y="1361060"/>
                  <a:pt x="1035808" y="1391541"/>
                </a:cubicBezTo>
                <a:cubicBezTo>
                  <a:pt x="1035808" y="1422022"/>
                  <a:pt x="1011098" y="1446732"/>
                  <a:pt x="980615" y="1446732"/>
                </a:cubicBezTo>
                <a:cubicBezTo>
                  <a:pt x="950133" y="1446732"/>
                  <a:pt x="925422" y="1422022"/>
                  <a:pt x="925422" y="1391541"/>
                </a:cubicBezTo>
                <a:cubicBezTo>
                  <a:pt x="925422" y="1361060"/>
                  <a:pt x="950133" y="1336350"/>
                  <a:pt x="980615" y="1336350"/>
                </a:cubicBezTo>
                <a:close/>
                <a:moveTo>
                  <a:pt x="9199101" y="1336348"/>
                </a:moveTo>
                <a:cubicBezTo>
                  <a:pt x="9229583" y="1336348"/>
                  <a:pt x="9254293" y="1361058"/>
                  <a:pt x="9254293" y="1391539"/>
                </a:cubicBezTo>
                <a:cubicBezTo>
                  <a:pt x="9254293" y="1422020"/>
                  <a:pt x="9229583" y="1446730"/>
                  <a:pt x="9199101" y="1446730"/>
                </a:cubicBezTo>
                <a:cubicBezTo>
                  <a:pt x="9168619" y="1446730"/>
                  <a:pt x="9143909" y="1422020"/>
                  <a:pt x="9143909" y="1391539"/>
                </a:cubicBezTo>
                <a:cubicBezTo>
                  <a:pt x="9143909" y="1361058"/>
                  <a:pt x="9168619" y="1336348"/>
                  <a:pt x="9199101" y="1336348"/>
                </a:cubicBezTo>
                <a:close/>
                <a:moveTo>
                  <a:pt x="9068807" y="1336348"/>
                </a:moveTo>
                <a:cubicBezTo>
                  <a:pt x="9099289" y="1336348"/>
                  <a:pt x="9123999" y="1361058"/>
                  <a:pt x="9123999" y="1391539"/>
                </a:cubicBezTo>
                <a:cubicBezTo>
                  <a:pt x="9123999" y="1422020"/>
                  <a:pt x="9099289" y="1446730"/>
                  <a:pt x="9068807" y="1446730"/>
                </a:cubicBezTo>
                <a:cubicBezTo>
                  <a:pt x="9038325" y="1446730"/>
                  <a:pt x="9013615" y="1422020"/>
                  <a:pt x="9013615" y="1391539"/>
                </a:cubicBezTo>
                <a:cubicBezTo>
                  <a:pt x="9013615" y="1361058"/>
                  <a:pt x="9038325" y="1336348"/>
                  <a:pt x="9068807" y="1336348"/>
                </a:cubicBezTo>
                <a:close/>
                <a:moveTo>
                  <a:pt x="8407316" y="1336348"/>
                </a:moveTo>
                <a:cubicBezTo>
                  <a:pt x="8437798" y="1336348"/>
                  <a:pt x="8462508" y="1361058"/>
                  <a:pt x="8462508" y="1391539"/>
                </a:cubicBezTo>
                <a:cubicBezTo>
                  <a:pt x="8462508" y="1422020"/>
                  <a:pt x="8437798" y="1446730"/>
                  <a:pt x="8407316" y="1446730"/>
                </a:cubicBezTo>
                <a:cubicBezTo>
                  <a:pt x="8376834" y="1446730"/>
                  <a:pt x="8352124" y="1422020"/>
                  <a:pt x="8352124" y="1391539"/>
                </a:cubicBezTo>
                <a:cubicBezTo>
                  <a:pt x="8352124" y="1361058"/>
                  <a:pt x="8376834" y="1336348"/>
                  <a:pt x="8407316" y="1336348"/>
                </a:cubicBezTo>
                <a:close/>
                <a:moveTo>
                  <a:pt x="8273682" y="1336348"/>
                </a:moveTo>
                <a:cubicBezTo>
                  <a:pt x="8304164" y="1336348"/>
                  <a:pt x="8328874" y="1361058"/>
                  <a:pt x="8328874" y="1391539"/>
                </a:cubicBezTo>
                <a:cubicBezTo>
                  <a:pt x="8328874" y="1422020"/>
                  <a:pt x="8304164" y="1446730"/>
                  <a:pt x="8273682" y="1446730"/>
                </a:cubicBezTo>
                <a:cubicBezTo>
                  <a:pt x="8243200" y="1446730"/>
                  <a:pt x="8218490" y="1422020"/>
                  <a:pt x="8218490" y="1391539"/>
                </a:cubicBezTo>
                <a:cubicBezTo>
                  <a:pt x="8218490" y="1361058"/>
                  <a:pt x="8243200" y="1336348"/>
                  <a:pt x="8273682" y="1336348"/>
                </a:cubicBezTo>
                <a:close/>
                <a:moveTo>
                  <a:pt x="8143388" y="1336348"/>
                </a:moveTo>
                <a:cubicBezTo>
                  <a:pt x="8173870" y="1336348"/>
                  <a:pt x="8198580" y="1361058"/>
                  <a:pt x="8198580" y="1391539"/>
                </a:cubicBezTo>
                <a:cubicBezTo>
                  <a:pt x="8198580" y="1422020"/>
                  <a:pt x="8173870" y="1446730"/>
                  <a:pt x="8143388" y="1446730"/>
                </a:cubicBezTo>
                <a:cubicBezTo>
                  <a:pt x="8112906" y="1446730"/>
                  <a:pt x="8088196" y="1422020"/>
                  <a:pt x="8088196" y="1391539"/>
                </a:cubicBezTo>
                <a:cubicBezTo>
                  <a:pt x="8088196" y="1361058"/>
                  <a:pt x="8112906" y="1336348"/>
                  <a:pt x="8143388" y="1336348"/>
                </a:cubicBezTo>
                <a:close/>
                <a:moveTo>
                  <a:pt x="8009753" y="1336348"/>
                </a:moveTo>
                <a:cubicBezTo>
                  <a:pt x="8040235" y="1336348"/>
                  <a:pt x="8064945" y="1361058"/>
                  <a:pt x="8064945" y="1391539"/>
                </a:cubicBezTo>
                <a:cubicBezTo>
                  <a:pt x="8064945" y="1422020"/>
                  <a:pt x="8040235" y="1446730"/>
                  <a:pt x="8009753" y="1446730"/>
                </a:cubicBezTo>
                <a:cubicBezTo>
                  <a:pt x="7979271" y="1446730"/>
                  <a:pt x="7954561" y="1422020"/>
                  <a:pt x="7954561" y="1391539"/>
                </a:cubicBezTo>
                <a:cubicBezTo>
                  <a:pt x="7954561" y="1361058"/>
                  <a:pt x="7979271" y="1336348"/>
                  <a:pt x="8009753" y="1336348"/>
                </a:cubicBezTo>
                <a:close/>
                <a:moveTo>
                  <a:pt x="7876118" y="1336348"/>
                </a:moveTo>
                <a:cubicBezTo>
                  <a:pt x="7906600" y="1336348"/>
                  <a:pt x="7931310" y="1361058"/>
                  <a:pt x="7931310" y="1391539"/>
                </a:cubicBezTo>
                <a:cubicBezTo>
                  <a:pt x="7931310" y="1422020"/>
                  <a:pt x="7906600" y="1446730"/>
                  <a:pt x="7876118" y="1446730"/>
                </a:cubicBezTo>
                <a:cubicBezTo>
                  <a:pt x="7845636" y="1446730"/>
                  <a:pt x="7820926" y="1422020"/>
                  <a:pt x="7820926" y="1391539"/>
                </a:cubicBezTo>
                <a:cubicBezTo>
                  <a:pt x="7820926" y="1361058"/>
                  <a:pt x="7845636" y="1336348"/>
                  <a:pt x="7876118" y="1336348"/>
                </a:cubicBezTo>
                <a:close/>
                <a:moveTo>
                  <a:pt x="7745823" y="1336348"/>
                </a:moveTo>
                <a:cubicBezTo>
                  <a:pt x="7776305" y="1336348"/>
                  <a:pt x="7801015" y="1361058"/>
                  <a:pt x="7801015" y="1391539"/>
                </a:cubicBezTo>
                <a:cubicBezTo>
                  <a:pt x="7801015" y="1422020"/>
                  <a:pt x="7776305" y="1446730"/>
                  <a:pt x="7745823" y="1446730"/>
                </a:cubicBezTo>
                <a:cubicBezTo>
                  <a:pt x="7715341" y="1446730"/>
                  <a:pt x="7690631" y="1422020"/>
                  <a:pt x="7690631" y="1391539"/>
                </a:cubicBezTo>
                <a:cubicBezTo>
                  <a:pt x="7690631" y="1361058"/>
                  <a:pt x="7715341" y="1336348"/>
                  <a:pt x="7745823" y="1336348"/>
                </a:cubicBezTo>
                <a:close/>
                <a:moveTo>
                  <a:pt x="185475" y="1336348"/>
                </a:moveTo>
                <a:cubicBezTo>
                  <a:pt x="215957" y="1336348"/>
                  <a:pt x="240666" y="1361058"/>
                  <a:pt x="240666" y="1391539"/>
                </a:cubicBezTo>
                <a:cubicBezTo>
                  <a:pt x="240666" y="1422020"/>
                  <a:pt x="215957" y="1446730"/>
                  <a:pt x="185475" y="1446730"/>
                </a:cubicBezTo>
                <a:cubicBezTo>
                  <a:pt x="154994" y="1446730"/>
                  <a:pt x="130283" y="1422020"/>
                  <a:pt x="130283" y="1391539"/>
                </a:cubicBezTo>
                <a:cubicBezTo>
                  <a:pt x="130283" y="1361058"/>
                  <a:pt x="154994" y="1336348"/>
                  <a:pt x="185475" y="1336348"/>
                </a:cubicBezTo>
                <a:close/>
                <a:moveTo>
                  <a:pt x="9199101" y="1219421"/>
                </a:moveTo>
                <a:cubicBezTo>
                  <a:pt x="9229583" y="1219421"/>
                  <a:pt x="9254293" y="1244131"/>
                  <a:pt x="9254293" y="1274612"/>
                </a:cubicBezTo>
                <a:cubicBezTo>
                  <a:pt x="9254293" y="1305093"/>
                  <a:pt x="9229583" y="1329803"/>
                  <a:pt x="9199101" y="1329803"/>
                </a:cubicBezTo>
                <a:cubicBezTo>
                  <a:pt x="9168619" y="1329803"/>
                  <a:pt x="9143909" y="1305093"/>
                  <a:pt x="9143909" y="1274612"/>
                </a:cubicBezTo>
                <a:cubicBezTo>
                  <a:pt x="9143909" y="1244131"/>
                  <a:pt x="9168619" y="1219421"/>
                  <a:pt x="9199101" y="1219421"/>
                </a:cubicBezTo>
                <a:close/>
                <a:moveTo>
                  <a:pt x="9068807" y="1219421"/>
                </a:moveTo>
                <a:cubicBezTo>
                  <a:pt x="9099289" y="1219421"/>
                  <a:pt x="9123999" y="1244131"/>
                  <a:pt x="9123999" y="1274612"/>
                </a:cubicBezTo>
                <a:cubicBezTo>
                  <a:pt x="9123999" y="1305093"/>
                  <a:pt x="9099289" y="1329803"/>
                  <a:pt x="9068807" y="1329803"/>
                </a:cubicBezTo>
                <a:cubicBezTo>
                  <a:pt x="9038325" y="1329803"/>
                  <a:pt x="9013615" y="1305093"/>
                  <a:pt x="9013615" y="1274612"/>
                </a:cubicBezTo>
                <a:cubicBezTo>
                  <a:pt x="9013615" y="1244131"/>
                  <a:pt x="9038325" y="1219421"/>
                  <a:pt x="9068807" y="1219421"/>
                </a:cubicBezTo>
                <a:close/>
                <a:moveTo>
                  <a:pt x="8537612" y="1219421"/>
                </a:moveTo>
                <a:cubicBezTo>
                  <a:pt x="8568094" y="1219421"/>
                  <a:pt x="8592804" y="1244131"/>
                  <a:pt x="8592804" y="1274612"/>
                </a:cubicBezTo>
                <a:cubicBezTo>
                  <a:pt x="8592804" y="1305093"/>
                  <a:pt x="8568094" y="1329803"/>
                  <a:pt x="8537612" y="1329803"/>
                </a:cubicBezTo>
                <a:cubicBezTo>
                  <a:pt x="8507130" y="1329803"/>
                  <a:pt x="8482420" y="1305093"/>
                  <a:pt x="8482420" y="1274612"/>
                </a:cubicBezTo>
                <a:cubicBezTo>
                  <a:pt x="8482420" y="1244131"/>
                  <a:pt x="8507130" y="1219421"/>
                  <a:pt x="8537612" y="1219421"/>
                </a:cubicBezTo>
                <a:close/>
                <a:moveTo>
                  <a:pt x="8407316" y="1219421"/>
                </a:moveTo>
                <a:cubicBezTo>
                  <a:pt x="8437798" y="1219421"/>
                  <a:pt x="8462508" y="1244131"/>
                  <a:pt x="8462508" y="1274612"/>
                </a:cubicBezTo>
                <a:cubicBezTo>
                  <a:pt x="8462508" y="1305093"/>
                  <a:pt x="8437798" y="1329803"/>
                  <a:pt x="8407316" y="1329803"/>
                </a:cubicBezTo>
                <a:cubicBezTo>
                  <a:pt x="8376834" y="1329803"/>
                  <a:pt x="8352124" y="1305093"/>
                  <a:pt x="8352124" y="1274612"/>
                </a:cubicBezTo>
                <a:cubicBezTo>
                  <a:pt x="8352124" y="1244131"/>
                  <a:pt x="8376834" y="1219421"/>
                  <a:pt x="8407316" y="1219421"/>
                </a:cubicBezTo>
                <a:close/>
                <a:moveTo>
                  <a:pt x="8273682" y="1219421"/>
                </a:moveTo>
                <a:cubicBezTo>
                  <a:pt x="8304164" y="1219421"/>
                  <a:pt x="8328874" y="1244131"/>
                  <a:pt x="8328874" y="1274612"/>
                </a:cubicBezTo>
                <a:cubicBezTo>
                  <a:pt x="8328874" y="1305093"/>
                  <a:pt x="8304164" y="1329803"/>
                  <a:pt x="8273682" y="1329803"/>
                </a:cubicBezTo>
                <a:cubicBezTo>
                  <a:pt x="8243200" y="1329803"/>
                  <a:pt x="8218490" y="1305093"/>
                  <a:pt x="8218490" y="1274612"/>
                </a:cubicBezTo>
                <a:cubicBezTo>
                  <a:pt x="8218490" y="1244131"/>
                  <a:pt x="8243200" y="1219421"/>
                  <a:pt x="8273682" y="1219421"/>
                </a:cubicBezTo>
                <a:close/>
                <a:moveTo>
                  <a:pt x="8143388" y="1219421"/>
                </a:moveTo>
                <a:cubicBezTo>
                  <a:pt x="8173870" y="1219421"/>
                  <a:pt x="8198580" y="1244131"/>
                  <a:pt x="8198580" y="1274612"/>
                </a:cubicBezTo>
                <a:cubicBezTo>
                  <a:pt x="8198580" y="1305093"/>
                  <a:pt x="8173870" y="1329803"/>
                  <a:pt x="8143388" y="1329803"/>
                </a:cubicBezTo>
                <a:cubicBezTo>
                  <a:pt x="8112906" y="1329803"/>
                  <a:pt x="8088196" y="1305093"/>
                  <a:pt x="8088196" y="1274612"/>
                </a:cubicBezTo>
                <a:cubicBezTo>
                  <a:pt x="8088196" y="1244131"/>
                  <a:pt x="8112906" y="1219421"/>
                  <a:pt x="8143388" y="1219421"/>
                </a:cubicBezTo>
                <a:close/>
                <a:moveTo>
                  <a:pt x="8009753" y="1219421"/>
                </a:moveTo>
                <a:cubicBezTo>
                  <a:pt x="8040235" y="1219421"/>
                  <a:pt x="8064945" y="1244131"/>
                  <a:pt x="8064945" y="1274612"/>
                </a:cubicBezTo>
                <a:cubicBezTo>
                  <a:pt x="8064945" y="1305093"/>
                  <a:pt x="8040235" y="1329803"/>
                  <a:pt x="8009753" y="1329803"/>
                </a:cubicBezTo>
                <a:cubicBezTo>
                  <a:pt x="7979271" y="1329803"/>
                  <a:pt x="7954561" y="1305093"/>
                  <a:pt x="7954561" y="1274612"/>
                </a:cubicBezTo>
                <a:cubicBezTo>
                  <a:pt x="7954561" y="1244131"/>
                  <a:pt x="7979271" y="1219421"/>
                  <a:pt x="8009753" y="1219421"/>
                </a:cubicBezTo>
                <a:close/>
                <a:moveTo>
                  <a:pt x="7876118" y="1219421"/>
                </a:moveTo>
                <a:cubicBezTo>
                  <a:pt x="7906600" y="1219421"/>
                  <a:pt x="7931310" y="1244131"/>
                  <a:pt x="7931310" y="1274612"/>
                </a:cubicBezTo>
                <a:cubicBezTo>
                  <a:pt x="7931310" y="1305093"/>
                  <a:pt x="7906600" y="1329803"/>
                  <a:pt x="7876118" y="1329803"/>
                </a:cubicBezTo>
                <a:cubicBezTo>
                  <a:pt x="7845636" y="1329803"/>
                  <a:pt x="7820926" y="1305093"/>
                  <a:pt x="7820926" y="1274612"/>
                </a:cubicBezTo>
                <a:cubicBezTo>
                  <a:pt x="7820926" y="1244131"/>
                  <a:pt x="7845636" y="1219421"/>
                  <a:pt x="7876118" y="1219421"/>
                </a:cubicBezTo>
                <a:close/>
                <a:moveTo>
                  <a:pt x="7745823" y="1219421"/>
                </a:moveTo>
                <a:cubicBezTo>
                  <a:pt x="7776305" y="1219421"/>
                  <a:pt x="7801015" y="1244131"/>
                  <a:pt x="7801015" y="1274612"/>
                </a:cubicBezTo>
                <a:cubicBezTo>
                  <a:pt x="7801015" y="1305093"/>
                  <a:pt x="7776305" y="1329803"/>
                  <a:pt x="7745823" y="1329803"/>
                </a:cubicBezTo>
                <a:cubicBezTo>
                  <a:pt x="7715341" y="1329803"/>
                  <a:pt x="7690631" y="1305093"/>
                  <a:pt x="7690631" y="1274612"/>
                </a:cubicBezTo>
                <a:cubicBezTo>
                  <a:pt x="7690631" y="1244131"/>
                  <a:pt x="7715341" y="1219421"/>
                  <a:pt x="7745823" y="1219421"/>
                </a:cubicBezTo>
                <a:close/>
                <a:moveTo>
                  <a:pt x="7608849" y="1219421"/>
                </a:moveTo>
                <a:cubicBezTo>
                  <a:pt x="7639331" y="1219421"/>
                  <a:pt x="7664041" y="1244131"/>
                  <a:pt x="7664041" y="1274612"/>
                </a:cubicBezTo>
                <a:cubicBezTo>
                  <a:pt x="7664041" y="1305093"/>
                  <a:pt x="7639331" y="1329803"/>
                  <a:pt x="7608849" y="1329803"/>
                </a:cubicBezTo>
                <a:cubicBezTo>
                  <a:pt x="7578367" y="1329803"/>
                  <a:pt x="7553657" y="1305093"/>
                  <a:pt x="7553657" y="1274612"/>
                </a:cubicBezTo>
                <a:cubicBezTo>
                  <a:pt x="7553657" y="1244131"/>
                  <a:pt x="7578367" y="1219421"/>
                  <a:pt x="7608849" y="1219421"/>
                </a:cubicBezTo>
                <a:close/>
                <a:moveTo>
                  <a:pt x="7481897" y="1219421"/>
                </a:moveTo>
                <a:cubicBezTo>
                  <a:pt x="7512379" y="1219421"/>
                  <a:pt x="7537089" y="1244131"/>
                  <a:pt x="7537089" y="1274612"/>
                </a:cubicBezTo>
                <a:cubicBezTo>
                  <a:pt x="7537089" y="1305093"/>
                  <a:pt x="7512379" y="1329803"/>
                  <a:pt x="7481897" y="1329803"/>
                </a:cubicBezTo>
                <a:cubicBezTo>
                  <a:pt x="7451415" y="1329803"/>
                  <a:pt x="7426705" y="1305093"/>
                  <a:pt x="7426705" y="1274612"/>
                </a:cubicBezTo>
                <a:cubicBezTo>
                  <a:pt x="7426705" y="1244131"/>
                  <a:pt x="7451415" y="1219421"/>
                  <a:pt x="7481897" y="1219421"/>
                </a:cubicBezTo>
                <a:close/>
                <a:moveTo>
                  <a:pt x="7341579" y="1219421"/>
                </a:moveTo>
                <a:cubicBezTo>
                  <a:pt x="7372061" y="1219421"/>
                  <a:pt x="7396771" y="1244131"/>
                  <a:pt x="7396771" y="1274612"/>
                </a:cubicBezTo>
                <a:cubicBezTo>
                  <a:pt x="7396771" y="1305093"/>
                  <a:pt x="7372061" y="1329803"/>
                  <a:pt x="7341579" y="1329803"/>
                </a:cubicBezTo>
                <a:cubicBezTo>
                  <a:pt x="7311097" y="1329803"/>
                  <a:pt x="7286387" y="1305093"/>
                  <a:pt x="7286387" y="1274612"/>
                </a:cubicBezTo>
                <a:cubicBezTo>
                  <a:pt x="7286387" y="1244131"/>
                  <a:pt x="7311097" y="1219421"/>
                  <a:pt x="7341579" y="1219421"/>
                </a:cubicBezTo>
                <a:close/>
                <a:moveTo>
                  <a:pt x="7211286" y="1219421"/>
                </a:moveTo>
                <a:cubicBezTo>
                  <a:pt x="7241768" y="1219421"/>
                  <a:pt x="7266478" y="1244131"/>
                  <a:pt x="7266478" y="1274612"/>
                </a:cubicBezTo>
                <a:cubicBezTo>
                  <a:pt x="7266478" y="1305093"/>
                  <a:pt x="7241768" y="1329803"/>
                  <a:pt x="7211286" y="1329803"/>
                </a:cubicBezTo>
                <a:cubicBezTo>
                  <a:pt x="7180804" y="1329803"/>
                  <a:pt x="7156094" y="1305093"/>
                  <a:pt x="7156094" y="1274612"/>
                </a:cubicBezTo>
                <a:cubicBezTo>
                  <a:pt x="7156094" y="1244131"/>
                  <a:pt x="7180804" y="1219421"/>
                  <a:pt x="7211286" y="1219421"/>
                </a:cubicBezTo>
                <a:close/>
                <a:moveTo>
                  <a:pt x="7080993" y="1219421"/>
                </a:moveTo>
                <a:cubicBezTo>
                  <a:pt x="7111475" y="1219421"/>
                  <a:pt x="7136185" y="1244131"/>
                  <a:pt x="7136185" y="1274612"/>
                </a:cubicBezTo>
                <a:cubicBezTo>
                  <a:pt x="7136185" y="1305093"/>
                  <a:pt x="7111475" y="1329803"/>
                  <a:pt x="7080993" y="1329803"/>
                </a:cubicBezTo>
                <a:cubicBezTo>
                  <a:pt x="7050511" y="1329803"/>
                  <a:pt x="7025801" y="1305093"/>
                  <a:pt x="7025801" y="1274612"/>
                </a:cubicBezTo>
                <a:cubicBezTo>
                  <a:pt x="7025801" y="1244131"/>
                  <a:pt x="7050511" y="1219421"/>
                  <a:pt x="7080993" y="1219421"/>
                </a:cubicBezTo>
                <a:close/>
                <a:moveTo>
                  <a:pt x="6947357" y="1219421"/>
                </a:moveTo>
                <a:cubicBezTo>
                  <a:pt x="6977839" y="1219421"/>
                  <a:pt x="7002549" y="1244131"/>
                  <a:pt x="7002549" y="1274612"/>
                </a:cubicBezTo>
                <a:cubicBezTo>
                  <a:pt x="7002549" y="1305093"/>
                  <a:pt x="6977839" y="1329803"/>
                  <a:pt x="6947357" y="1329803"/>
                </a:cubicBezTo>
                <a:cubicBezTo>
                  <a:pt x="6916875" y="1329803"/>
                  <a:pt x="6892165" y="1305093"/>
                  <a:pt x="6892165" y="1274612"/>
                </a:cubicBezTo>
                <a:cubicBezTo>
                  <a:pt x="6892165" y="1244131"/>
                  <a:pt x="6916875" y="1219421"/>
                  <a:pt x="6947357" y="1219421"/>
                </a:cubicBezTo>
                <a:close/>
                <a:moveTo>
                  <a:pt x="6817064" y="1219421"/>
                </a:moveTo>
                <a:cubicBezTo>
                  <a:pt x="6847546" y="1219421"/>
                  <a:pt x="6872256" y="1244131"/>
                  <a:pt x="6872256" y="1274612"/>
                </a:cubicBezTo>
                <a:cubicBezTo>
                  <a:pt x="6872256" y="1305093"/>
                  <a:pt x="6847546" y="1329803"/>
                  <a:pt x="6817064" y="1329803"/>
                </a:cubicBezTo>
                <a:cubicBezTo>
                  <a:pt x="6786582" y="1329803"/>
                  <a:pt x="6761872" y="1305093"/>
                  <a:pt x="6761872" y="1274612"/>
                </a:cubicBezTo>
                <a:cubicBezTo>
                  <a:pt x="6761872" y="1244131"/>
                  <a:pt x="6786582" y="1219421"/>
                  <a:pt x="6817064" y="1219421"/>
                </a:cubicBezTo>
                <a:close/>
                <a:moveTo>
                  <a:pt x="6683431" y="1219421"/>
                </a:moveTo>
                <a:cubicBezTo>
                  <a:pt x="6713913" y="1219421"/>
                  <a:pt x="6738623" y="1244131"/>
                  <a:pt x="6738623" y="1274612"/>
                </a:cubicBezTo>
                <a:cubicBezTo>
                  <a:pt x="6738623" y="1305093"/>
                  <a:pt x="6713913" y="1329803"/>
                  <a:pt x="6683431" y="1329803"/>
                </a:cubicBezTo>
                <a:cubicBezTo>
                  <a:pt x="6652949" y="1329803"/>
                  <a:pt x="6628239" y="1305093"/>
                  <a:pt x="6628239" y="1274612"/>
                </a:cubicBezTo>
                <a:cubicBezTo>
                  <a:pt x="6628239" y="1244131"/>
                  <a:pt x="6652949" y="1219421"/>
                  <a:pt x="6683431" y="1219421"/>
                </a:cubicBezTo>
                <a:close/>
                <a:moveTo>
                  <a:pt x="6553137" y="1219421"/>
                </a:moveTo>
                <a:cubicBezTo>
                  <a:pt x="6583619" y="1219421"/>
                  <a:pt x="6608329" y="1244131"/>
                  <a:pt x="6608329" y="1274612"/>
                </a:cubicBezTo>
                <a:cubicBezTo>
                  <a:pt x="6608329" y="1305093"/>
                  <a:pt x="6583619" y="1329803"/>
                  <a:pt x="6553137" y="1329803"/>
                </a:cubicBezTo>
                <a:cubicBezTo>
                  <a:pt x="6522655" y="1329803"/>
                  <a:pt x="6497945" y="1305093"/>
                  <a:pt x="6497945" y="1274612"/>
                </a:cubicBezTo>
                <a:cubicBezTo>
                  <a:pt x="6497945" y="1244131"/>
                  <a:pt x="6522655" y="1219421"/>
                  <a:pt x="6553137" y="1219421"/>
                </a:cubicBezTo>
                <a:close/>
                <a:moveTo>
                  <a:pt x="6419502" y="1219421"/>
                </a:moveTo>
                <a:cubicBezTo>
                  <a:pt x="6449984" y="1219421"/>
                  <a:pt x="6474694" y="1244131"/>
                  <a:pt x="6474694" y="1274612"/>
                </a:cubicBezTo>
                <a:cubicBezTo>
                  <a:pt x="6474694" y="1305093"/>
                  <a:pt x="6449984" y="1329803"/>
                  <a:pt x="6419502" y="1329803"/>
                </a:cubicBezTo>
                <a:cubicBezTo>
                  <a:pt x="6389020" y="1329803"/>
                  <a:pt x="6364310" y="1305093"/>
                  <a:pt x="6364310" y="1274612"/>
                </a:cubicBezTo>
                <a:cubicBezTo>
                  <a:pt x="6364310" y="1244131"/>
                  <a:pt x="6389020" y="1219421"/>
                  <a:pt x="6419502" y="1219421"/>
                </a:cubicBezTo>
                <a:close/>
                <a:moveTo>
                  <a:pt x="6289207" y="1219421"/>
                </a:moveTo>
                <a:cubicBezTo>
                  <a:pt x="6319689" y="1219421"/>
                  <a:pt x="6344399" y="1244131"/>
                  <a:pt x="6344399" y="1274612"/>
                </a:cubicBezTo>
                <a:cubicBezTo>
                  <a:pt x="6344399" y="1305093"/>
                  <a:pt x="6319689" y="1329803"/>
                  <a:pt x="6289207" y="1329803"/>
                </a:cubicBezTo>
                <a:cubicBezTo>
                  <a:pt x="6258725" y="1329803"/>
                  <a:pt x="6234015" y="1305093"/>
                  <a:pt x="6234015" y="1274612"/>
                </a:cubicBezTo>
                <a:cubicBezTo>
                  <a:pt x="6234015" y="1244131"/>
                  <a:pt x="6258725" y="1219421"/>
                  <a:pt x="6289207" y="1219421"/>
                </a:cubicBezTo>
                <a:close/>
                <a:moveTo>
                  <a:pt x="6155573" y="1219421"/>
                </a:moveTo>
                <a:cubicBezTo>
                  <a:pt x="6186055" y="1219421"/>
                  <a:pt x="6210765" y="1244131"/>
                  <a:pt x="6210765" y="1274612"/>
                </a:cubicBezTo>
                <a:cubicBezTo>
                  <a:pt x="6210765" y="1305093"/>
                  <a:pt x="6186055" y="1329803"/>
                  <a:pt x="6155573" y="1329803"/>
                </a:cubicBezTo>
                <a:cubicBezTo>
                  <a:pt x="6125091" y="1329803"/>
                  <a:pt x="6100381" y="1305093"/>
                  <a:pt x="6100381" y="1274612"/>
                </a:cubicBezTo>
                <a:cubicBezTo>
                  <a:pt x="6100381" y="1244131"/>
                  <a:pt x="6125091" y="1219421"/>
                  <a:pt x="6155573" y="1219421"/>
                </a:cubicBezTo>
                <a:close/>
                <a:moveTo>
                  <a:pt x="6021939" y="1219421"/>
                </a:moveTo>
                <a:cubicBezTo>
                  <a:pt x="6052421" y="1219421"/>
                  <a:pt x="6077131" y="1244131"/>
                  <a:pt x="6077131" y="1274612"/>
                </a:cubicBezTo>
                <a:cubicBezTo>
                  <a:pt x="6077131" y="1305093"/>
                  <a:pt x="6052421" y="1329803"/>
                  <a:pt x="6021939" y="1329803"/>
                </a:cubicBezTo>
                <a:cubicBezTo>
                  <a:pt x="5991457" y="1329803"/>
                  <a:pt x="5966747" y="1305093"/>
                  <a:pt x="5966747" y="1274612"/>
                </a:cubicBezTo>
                <a:cubicBezTo>
                  <a:pt x="5966747" y="1244131"/>
                  <a:pt x="5991457" y="1219421"/>
                  <a:pt x="6021939" y="1219421"/>
                </a:cubicBezTo>
                <a:close/>
                <a:moveTo>
                  <a:pt x="5884964" y="1219421"/>
                </a:moveTo>
                <a:cubicBezTo>
                  <a:pt x="5915446" y="1219421"/>
                  <a:pt x="5940156" y="1244131"/>
                  <a:pt x="5940156" y="1274612"/>
                </a:cubicBezTo>
                <a:cubicBezTo>
                  <a:pt x="5940156" y="1305093"/>
                  <a:pt x="5915446" y="1329803"/>
                  <a:pt x="5884964" y="1329803"/>
                </a:cubicBezTo>
                <a:cubicBezTo>
                  <a:pt x="5854482" y="1329803"/>
                  <a:pt x="5829772" y="1305093"/>
                  <a:pt x="5829772" y="1274612"/>
                </a:cubicBezTo>
                <a:cubicBezTo>
                  <a:pt x="5829772" y="1244131"/>
                  <a:pt x="5854482" y="1219421"/>
                  <a:pt x="5884964" y="1219421"/>
                </a:cubicBezTo>
                <a:close/>
                <a:moveTo>
                  <a:pt x="5754668" y="1219421"/>
                </a:moveTo>
                <a:cubicBezTo>
                  <a:pt x="5785150" y="1219421"/>
                  <a:pt x="5809860" y="1244131"/>
                  <a:pt x="5809860" y="1274612"/>
                </a:cubicBezTo>
                <a:cubicBezTo>
                  <a:pt x="5809860" y="1305093"/>
                  <a:pt x="5785150" y="1329803"/>
                  <a:pt x="5754668" y="1329803"/>
                </a:cubicBezTo>
                <a:cubicBezTo>
                  <a:pt x="5724186" y="1329803"/>
                  <a:pt x="5699476" y="1305093"/>
                  <a:pt x="5699476" y="1274612"/>
                </a:cubicBezTo>
                <a:cubicBezTo>
                  <a:pt x="5699476" y="1244131"/>
                  <a:pt x="5724186" y="1219421"/>
                  <a:pt x="5754668" y="1219421"/>
                </a:cubicBezTo>
                <a:close/>
                <a:moveTo>
                  <a:pt x="5621034" y="1219421"/>
                </a:moveTo>
                <a:cubicBezTo>
                  <a:pt x="5651516" y="1219421"/>
                  <a:pt x="5676226" y="1244131"/>
                  <a:pt x="5676226" y="1274612"/>
                </a:cubicBezTo>
                <a:cubicBezTo>
                  <a:pt x="5676226" y="1305093"/>
                  <a:pt x="5651516" y="1329803"/>
                  <a:pt x="5621034" y="1329803"/>
                </a:cubicBezTo>
                <a:cubicBezTo>
                  <a:pt x="5590552" y="1329803"/>
                  <a:pt x="5565842" y="1305093"/>
                  <a:pt x="5565842" y="1274612"/>
                </a:cubicBezTo>
                <a:cubicBezTo>
                  <a:pt x="5565842" y="1244131"/>
                  <a:pt x="5590552" y="1219421"/>
                  <a:pt x="5621034" y="1219421"/>
                </a:cubicBezTo>
                <a:close/>
                <a:moveTo>
                  <a:pt x="5487399" y="1219421"/>
                </a:moveTo>
                <a:cubicBezTo>
                  <a:pt x="5517881" y="1219421"/>
                  <a:pt x="5542591" y="1244131"/>
                  <a:pt x="5542591" y="1274612"/>
                </a:cubicBezTo>
                <a:cubicBezTo>
                  <a:pt x="5542591" y="1305093"/>
                  <a:pt x="5517881" y="1329803"/>
                  <a:pt x="5487399" y="1329803"/>
                </a:cubicBezTo>
                <a:cubicBezTo>
                  <a:pt x="5456917" y="1329803"/>
                  <a:pt x="5432207" y="1305093"/>
                  <a:pt x="5432207" y="1274612"/>
                </a:cubicBezTo>
                <a:cubicBezTo>
                  <a:pt x="5432207" y="1244131"/>
                  <a:pt x="5456917" y="1219421"/>
                  <a:pt x="5487399" y="1219421"/>
                </a:cubicBezTo>
                <a:close/>
                <a:moveTo>
                  <a:pt x="5357106" y="1219421"/>
                </a:moveTo>
                <a:cubicBezTo>
                  <a:pt x="5387588" y="1219421"/>
                  <a:pt x="5412298" y="1244131"/>
                  <a:pt x="5412298" y="1274612"/>
                </a:cubicBezTo>
                <a:cubicBezTo>
                  <a:pt x="5412298" y="1305093"/>
                  <a:pt x="5387588" y="1329803"/>
                  <a:pt x="5357106" y="1329803"/>
                </a:cubicBezTo>
                <a:cubicBezTo>
                  <a:pt x="5326624" y="1329803"/>
                  <a:pt x="5301914" y="1305093"/>
                  <a:pt x="5301914" y="1274612"/>
                </a:cubicBezTo>
                <a:cubicBezTo>
                  <a:pt x="5301914" y="1244131"/>
                  <a:pt x="5326624" y="1219421"/>
                  <a:pt x="5357106" y="1219421"/>
                </a:cubicBezTo>
                <a:close/>
                <a:moveTo>
                  <a:pt x="5093178" y="1219421"/>
                </a:moveTo>
                <a:cubicBezTo>
                  <a:pt x="5123660" y="1219421"/>
                  <a:pt x="5148370" y="1244131"/>
                  <a:pt x="5148370" y="1274612"/>
                </a:cubicBezTo>
                <a:cubicBezTo>
                  <a:pt x="5148370" y="1305093"/>
                  <a:pt x="5123660" y="1329803"/>
                  <a:pt x="5093178" y="1329803"/>
                </a:cubicBezTo>
                <a:cubicBezTo>
                  <a:pt x="5062696" y="1329803"/>
                  <a:pt x="5037986" y="1305093"/>
                  <a:pt x="5037986" y="1274612"/>
                </a:cubicBezTo>
                <a:cubicBezTo>
                  <a:pt x="5037986" y="1244131"/>
                  <a:pt x="5062696" y="1219421"/>
                  <a:pt x="5093178" y="1219421"/>
                </a:cubicBezTo>
                <a:close/>
                <a:moveTo>
                  <a:pt x="4959542" y="1219421"/>
                </a:moveTo>
                <a:cubicBezTo>
                  <a:pt x="4990024" y="1219421"/>
                  <a:pt x="5014734" y="1244131"/>
                  <a:pt x="5014734" y="1274612"/>
                </a:cubicBezTo>
                <a:cubicBezTo>
                  <a:pt x="5014734" y="1305093"/>
                  <a:pt x="4990024" y="1329803"/>
                  <a:pt x="4959542" y="1329803"/>
                </a:cubicBezTo>
                <a:cubicBezTo>
                  <a:pt x="4929060" y="1329803"/>
                  <a:pt x="4904350" y="1305093"/>
                  <a:pt x="4904350" y="1274612"/>
                </a:cubicBezTo>
                <a:cubicBezTo>
                  <a:pt x="4904350" y="1244131"/>
                  <a:pt x="4929060" y="1219421"/>
                  <a:pt x="4959542" y="1219421"/>
                </a:cubicBezTo>
                <a:close/>
                <a:moveTo>
                  <a:pt x="4829250" y="1219421"/>
                </a:moveTo>
                <a:cubicBezTo>
                  <a:pt x="4859732" y="1219421"/>
                  <a:pt x="4884442" y="1244131"/>
                  <a:pt x="4884442" y="1274612"/>
                </a:cubicBezTo>
                <a:cubicBezTo>
                  <a:pt x="4884442" y="1305093"/>
                  <a:pt x="4859732" y="1329803"/>
                  <a:pt x="4829250" y="1329803"/>
                </a:cubicBezTo>
                <a:cubicBezTo>
                  <a:pt x="4798768" y="1329803"/>
                  <a:pt x="4774058" y="1305093"/>
                  <a:pt x="4774058" y="1274612"/>
                </a:cubicBezTo>
                <a:cubicBezTo>
                  <a:pt x="4774058" y="1244131"/>
                  <a:pt x="4798768" y="1219421"/>
                  <a:pt x="4829250" y="1219421"/>
                </a:cubicBezTo>
                <a:close/>
                <a:moveTo>
                  <a:pt x="319111" y="1219421"/>
                </a:moveTo>
                <a:cubicBezTo>
                  <a:pt x="349594" y="1219421"/>
                  <a:pt x="374305" y="1244131"/>
                  <a:pt x="374305" y="1274612"/>
                </a:cubicBezTo>
                <a:cubicBezTo>
                  <a:pt x="374305" y="1305093"/>
                  <a:pt x="349594" y="1329803"/>
                  <a:pt x="319111" y="1329803"/>
                </a:cubicBezTo>
                <a:cubicBezTo>
                  <a:pt x="288629" y="1329803"/>
                  <a:pt x="263920" y="1305093"/>
                  <a:pt x="263920" y="1274612"/>
                </a:cubicBezTo>
                <a:cubicBezTo>
                  <a:pt x="263920" y="1244131"/>
                  <a:pt x="288629" y="1219421"/>
                  <a:pt x="319111" y="1219421"/>
                </a:cubicBezTo>
                <a:close/>
                <a:moveTo>
                  <a:pt x="185480" y="1219421"/>
                </a:moveTo>
                <a:cubicBezTo>
                  <a:pt x="215961" y="1219421"/>
                  <a:pt x="240671" y="1244131"/>
                  <a:pt x="240671" y="1274612"/>
                </a:cubicBezTo>
                <a:cubicBezTo>
                  <a:pt x="240671" y="1305093"/>
                  <a:pt x="215961" y="1329803"/>
                  <a:pt x="185480" y="1329803"/>
                </a:cubicBezTo>
                <a:cubicBezTo>
                  <a:pt x="154998" y="1329803"/>
                  <a:pt x="130288" y="1305093"/>
                  <a:pt x="130288" y="1274612"/>
                </a:cubicBezTo>
                <a:cubicBezTo>
                  <a:pt x="130288" y="1244131"/>
                  <a:pt x="154998" y="1219421"/>
                  <a:pt x="185480" y="1219421"/>
                </a:cubicBezTo>
                <a:close/>
                <a:moveTo>
                  <a:pt x="449407" y="1219419"/>
                </a:moveTo>
                <a:cubicBezTo>
                  <a:pt x="479889" y="1219419"/>
                  <a:pt x="504600" y="1244129"/>
                  <a:pt x="504600" y="1274610"/>
                </a:cubicBezTo>
                <a:cubicBezTo>
                  <a:pt x="504600" y="1305091"/>
                  <a:pt x="479889" y="1329801"/>
                  <a:pt x="449407" y="1329801"/>
                </a:cubicBezTo>
                <a:cubicBezTo>
                  <a:pt x="418924" y="1329801"/>
                  <a:pt x="394214" y="1305091"/>
                  <a:pt x="394214" y="1274610"/>
                </a:cubicBezTo>
                <a:cubicBezTo>
                  <a:pt x="394214" y="1244129"/>
                  <a:pt x="418924" y="1219419"/>
                  <a:pt x="449407" y="1219419"/>
                </a:cubicBezTo>
                <a:close/>
                <a:moveTo>
                  <a:pt x="4565322" y="1219417"/>
                </a:moveTo>
                <a:cubicBezTo>
                  <a:pt x="4595804" y="1219417"/>
                  <a:pt x="4620514" y="1244127"/>
                  <a:pt x="4620514" y="1274608"/>
                </a:cubicBezTo>
                <a:cubicBezTo>
                  <a:pt x="4620514" y="1305089"/>
                  <a:pt x="4595804" y="1329799"/>
                  <a:pt x="4565322" y="1329799"/>
                </a:cubicBezTo>
                <a:cubicBezTo>
                  <a:pt x="4534840" y="1329799"/>
                  <a:pt x="4510130" y="1305089"/>
                  <a:pt x="4510130" y="1274608"/>
                </a:cubicBezTo>
                <a:cubicBezTo>
                  <a:pt x="4510130" y="1244127"/>
                  <a:pt x="4534840" y="1219417"/>
                  <a:pt x="4565322" y="1219417"/>
                </a:cubicBezTo>
                <a:close/>
                <a:moveTo>
                  <a:pt x="2834811" y="1219417"/>
                </a:moveTo>
                <a:cubicBezTo>
                  <a:pt x="2865293" y="1219417"/>
                  <a:pt x="2890003" y="1244127"/>
                  <a:pt x="2890003" y="1274608"/>
                </a:cubicBezTo>
                <a:cubicBezTo>
                  <a:pt x="2890003" y="1305089"/>
                  <a:pt x="2865293" y="1329799"/>
                  <a:pt x="2834811" y="1329799"/>
                </a:cubicBezTo>
                <a:cubicBezTo>
                  <a:pt x="2804329" y="1329799"/>
                  <a:pt x="2779620" y="1305089"/>
                  <a:pt x="2779620" y="1274608"/>
                </a:cubicBezTo>
                <a:cubicBezTo>
                  <a:pt x="2779620" y="1244127"/>
                  <a:pt x="2804329" y="1219417"/>
                  <a:pt x="2834811" y="1219417"/>
                </a:cubicBezTo>
                <a:close/>
                <a:moveTo>
                  <a:pt x="2707858" y="1219417"/>
                </a:moveTo>
                <a:cubicBezTo>
                  <a:pt x="2738341" y="1219417"/>
                  <a:pt x="2763052" y="1244127"/>
                  <a:pt x="2763052" y="1274608"/>
                </a:cubicBezTo>
                <a:cubicBezTo>
                  <a:pt x="2763052" y="1305089"/>
                  <a:pt x="2738341" y="1329799"/>
                  <a:pt x="2707858" y="1329799"/>
                </a:cubicBezTo>
                <a:cubicBezTo>
                  <a:pt x="2677377" y="1329799"/>
                  <a:pt x="2652667" y="1305089"/>
                  <a:pt x="2652667" y="1274608"/>
                </a:cubicBezTo>
                <a:cubicBezTo>
                  <a:pt x="2652667" y="1244127"/>
                  <a:pt x="2677377" y="1219417"/>
                  <a:pt x="2707858" y="1219417"/>
                </a:cubicBezTo>
                <a:close/>
                <a:moveTo>
                  <a:pt x="2570885" y="1219417"/>
                </a:moveTo>
                <a:cubicBezTo>
                  <a:pt x="2601367" y="1219417"/>
                  <a:pt x="2626075" y="1244127"/>
                  <a:pt x="2626075" y="1274608"/>
                </a:cubicBezTo>
                <a:cubicBezTo>
                  <a:pt x="2626075" y="1305089"/>
                  <a:pt x="2601367" y="1329799"/>
                  <a:pt x="2570885" y="1329799"/>
                </a:cubicBezTo>
                <a:cubicBezTo>
                  <a:pt x="2540401" y="1329799"/>
                  <a:pt x="2515692" y="1305089"/>
                  <a:pt x="2515692" y="1274608"/>
                </a:cubicBezTo>
                <a:cubicBezTo>
                  <a:pt x="2515692" y="1244127"/>
                  <a:pt x="2540401" y="1219417"/>
                  <a:pt x="2570885" y="1219417"/>
                </a:cubicBezTo>
                <a:close/>
                <a:moveTo>
                  <a:pt x="2039686" y="1219417"/>
                </a:moveTo>
                <a:cubicBezTo>
                  <a:pt x="2070169" y="1219417"/>
                  <a:pt x="2094880" y="1244127"/>
                  <a:pt x="2094880" y="1274608"/>
                </a:cubicBezTo>
                <a:cubicBezTo>
                  <a:pt x="2094880" y="1305089"/>
                  <a:pt x="2070169" y="1329799"/>
                  <a:pt x="2039686" y="1329799"/>
                </a:cubicBezTo>
                <a:cubicBezTo>
                  <a:pt x="2009204" y="1329799"/>
                  <a:pt x="1984493" y="1305089"/>
                  <a:pt x="1984493" y="1274608"/>
                </a:cubicBezTo>
                <a:cubicBezTo>
                  <a:pt x="1984493" y="1244127"/>
                  <a:pt x="2009204" y="1219417"/>
                  <a:pt x="2039686" y="1219417"/>
                </a:cubicBezTo>
                <a:close/>
                <a:moveTo>
                  <a:pt x="1909390" y="1219417"/>
                </a:moveTo>
                <a:cubicBezTo>
                  <a:pt x="1939873" y="1219417"/>
                  <a:pt x="1964583" y="1244127"/>
                  <a:pt x="1964583" y="1274608"/>
                </a:cubicBezTo>
                <a:cubicBezTo>
                  <a:pt x="1964583" y="1305089"/>
                  <a:pt x="1939873" y="1329799"/>
                  <a:pt x="1909390" y="1329799"/>
                </a:cubicBezTo>
                <a:cubicBezTo>
                  <a:pt x="1878908" y="1329799"/>
                  <a:pt x="1854197" y="1305089"/>
                  <a:pt x="1854197" y="1274608"/>
                </a:cubicBezTo>
                <a:cubicBezTo>
                  <a:pt x="1854197" y="1244127"/>
                  <a:pt x="1878908" y="1219417"/>
                  <a:pt x="1909390" y="1219417"/>
                </a:cubicBezTo>
                <a:close/>
                <a:moveTo>
                  <a:pt x="1779095" y="1219417"/>
                </a:moveTo>
                <a:cubicBezTo>
                  <a:pt x="1809577" y="1219417"/>
                  <a:pt x="1834287" y="1244127"/>
                  <a:pt x="1834287" y="1274608"/>
                </a:cubicBezTo>
                <a:cubicBezTo>
                  <a:pt x="1834287" y="1305089"/>
                  <a:pt x="1809577" y="1329799"/>
                  <a:pt x="1779095" y="1329799"/>
                </a:cubicBezTo>
                <a:cubicBezTo>
                  <a:pt x="1748613" y="1329799"/>
                  <a:pt x="1723902" y="1305089"/>
                  <a:pt x="1723902" y="1274608"/>
                </a:cubicBezTo>
                <a:cubicBezTo>
                  <a:pt x="1723902" y="1244127"/>
                  <a:pt x="1748613" y="1219417"/>
                  <a:pt x="1779095" y="1219417"/>
                </a:cubicBezTo>
                <a:close/>
                <a:moveTo>
                  <a:pt x="1645457" y="1219417"/>
                </a:moveTo>
                <a:cubicBezTo>
                  <a:pt x="1675941" y="1219417"/>
                  <a:pt x="1700655" y="1244127"/>
                  <a:pt x="1700655" y="1274608"/>
                </a:cubicBezTo>
                <a:cubicBezTo>
                  <a:pt x="1700655" y="1305089"/>
                  <a:pt x="1675941" y="1329799"/>
                  <a:pt x="1645457" y="1329799"/>
                </a:cubicBezTo>
                <a:cubicBezTo>
                  <a:pt x="1614977" y="1329799"/>
                  <a:pt x="1590265" y="1305089"/>
                  <a:pt x="1590265" y="1274608"/>
                </a:cubicBezTo>
                <a:cubicBezTo>
                  <a:pt x="1590265" y="1244127"/>
                  <a:pt x="1614977" y="1219417"/>
                  <a:pt x="1645457" y="1219417"/>
                </a:cubicBezTo>
                <a:close/>
                <a:moveTo>
                  <a:pt x="1515168" y="1219417"/>
                </a:moveTo>
                <a:cubicBezTo>
                  <a:pt x="1545647" y="1219417"/>
                  <a:pt x="1570354" y="1244127"/>
                  <a:pt x="1570354" y="1274608"/>
                </a:cubicBezTo>
                <a:cubicBezTo>
                  <a:pt x="1570354" y="1305089"/>
                  <a:pt x="1545647" y="1329799"/>
                  <a:pt x="1515168" y="1329799"/>
                </a:cubicBezTo>
                <a:cubicBezTo>
                  <a:pt x="1484683" y="1329799"/>
                  <a:pt x="1459973" y="1305089"/>
                  <a:pt x="1459973" y="1274608"/>
                </a:cubicBezTo>
                <a:cubicBezTo>
                  <a:pt x="1459973" y="1244127"/>
                  <a:pt x="1484683" y="1219417"/>
                  <a:pt x="1515168" y="1219417"/>
                </a:cubicBezTo>
                <a:close/>
                <a:moveTo>
                  <a:pt x="1381528" y="1219417"/>
                </a:moveTo>
                <a:cubicBezTo>
                  <a:pt x="1412011" y="1219417"/>
                  <a:pt x="1436723" y="1244127"/>
                  <a:pt x="1436723" y="1274608"/>
                </a:cubicBezTo>
                <a:cubicBezTo>
                  <a:pt x="1436723" y="1305089"/>
                  <a:pt x="1412011" y="1329799"/>
                  <a:pt x="1381528" y="1329799"/>
                </a:cubicBezTo>
                <a:cubicBezTo>
                  <a:pt x="1351052" y="1329799"/>
                  <a:pt x="1326339" y="1305089"/>
                  <a:pt x="1326339" y="1274608"/>
                </a:cubicBezTo>
                <a:cubicBezTo>
                  <a:pt x="1326339" y="1244127"/>
                  <a:pt x="1351052" y="1219417"/>
                  <a:pt x="1381528" y="1219417"/>
                </a:cubicBezTo>
                <a:close/>
                <a:moveTo>
                  <a:pt x="1251239" y="1219417"/>
                </a:moveTo>
                <a:cubicBezTo>
                  <a:pt x="1281721" y="1219417"/>
                  <a:pt x="1306431" y="1244127"/>
                  <a:pt x="1306431" y="1274608"/>
                </a:cubicBezTo>
                <a:cubicBezTo>
                  <a:pt x="1306431" y="1305089"/>
                  <a:pt x="1281721" y="1329799"/>
                  <a:pt x="1251239" y="1329799"/>
                </a:cubicBezTo>
                <a:cubicBezTo>
                  <a:pt x="1220756" y="1329799"/>
                  <a:pt x="1196046" y="1305089"/>
                  <a:pt x="1196046" y="1274608"/>
                </a:cubicBezTo>
                <a:cubicBezTo>
                  <a:pt x="1196046" y="1244127"/>
                  <a:pt x="1220756" y="1219417"/>
                  <a:pt x="1251239" y="1219417"/>
                </a:cubicBezTo>
                <a:close/>
                <a:moveTo>
                  <a:pt x="1117601" y="1219417"/>
                </a:moveTo>
                <a:cubicBezTo>
                  <a:pt x="1148084" y="1219417"/>
                  <a:pt x="1172794" y="1244127"/>
                  <a:pt x="1172794" y="1274608"/>
                </a:cubicBezTo>
                <a:cubicBezTo>
                  <a:pt x="1172794" y="1305089"/>
                  <a:pt x="1148084" y="1329799"/>
                  <a:pt x="1117601" y="1329799"/>
                </a:cubicBezTo>
                <a:cubicBezTo>
                  <a:pt x="1087119" y="1329799"/>
                  <a:pt x="1062408" y="1305089"/>
                  <a:pt x="1062408" y="1274608"/>
                </a:cubicBezTo>
                <a:cubicBezTo>
                  <a:pt x="1062408" y="1244127"/>
                  <a:pt x="1087119" y="1219417"/>
                  <a:pt x="1117601" y="1219417"/>
                </a:cubicBezTo>
                <a:close/>
                <a:moveTo>
                  <a:pt x="980622" y="1219417"/>
                </a:moveTo>
                <a:cubicBezTo>
                  <a:pt x="1011105" y="1219417"/>
                  <a:pt x="1035816" y="1244127"/>
                  <a:pt x="1035816" y="1274608"/>
                </a:cubicBezTo>
                <a:cubicBezTo>
                  <a:pt x="1035816" y="1305089"/>
                  <a:pt x="1011105" y="1329799"/>
                  <a:pt x="980622" y="1329799"/>
                </a:cubicBezTo>
                <a:cubicBezTo>
                  <a:pt x="950140" y="1329799"/>
                  <a:pt x="925429" y="1305089"/>
                  <a:pt x="925429" y="1274608"/>
                </a:cubicBezTo>
                <a:cubicBezTo>
                  <a:pt x="925429" y="1244127"/>
                  <a:pt x="950140" y="1219417"/>
                  <a:pt x="980622" y="1219417"/>
                </a:cubicBezTo>
                <a:close/>
                <a:moveTo>
                  <a:pt x="9469710" y="1099147"/>
                </a:moveTo>
                <a:cubicBezTo>
                  <a:pt x="9500192" y="1099147"/>
                  <a:pt x="9524902" y="1123857"/>
                  <a:pt x="9524902" y="1154338"/>
                </a:cubicBezTo>
                <a:cubicBezTo>
                  <a:pt x="9524902" y="1184819"/>
                  <a:pt x="9500192" y="1209529"/>
                  <a:pt x="9469710" y="1209529"/>
                </a:cubicBezTo>
                <a:cubicBezTo>
                  <a:pt x="9439228" y="1209529"/>
                  <a:pt x="9414518" y="1184819"/>
                  <a:pt x="9414518" y="1154338"/>
                </a:cubicBezTo>
                <a:cubicBezTo>
                  <a:pt x="9414518" y="1123857"/>
                  <a:pt x="9439228" y="1099147"/>
                  <a:pt x="9469710" y="1099147"/>
                </a:cubicBezTo>
                <a:close/>
                <a:moveTo>
                  <a:pt x="9336075" y="1099147"/>
                </a:moveTo>
                <a:cubicBezTo>
                  <a:pt x="9366557" y="1099147"/>
                  <a:pt x="9391267" y="1123857"/>
                  <a:pt x="9391267" y="1154338"/>
                </a:cubicBezTo>
                <a:cubicBezTo>
                  <a:pt x="9391267" y="1184819"/>
                  <a:pt x="9366557" y="1209529"/>
                  <a:pt x="9336075" y="1209529"/>
                </a:cubicBezTo>
                <a:cubicBezTo>
                  <a:pt x="9305593" y="1209529"/>
                  <a:pt x="9280883" y="1184819"/>
                  <a:pt x="9280883" y="1154338"/>
                </a:cubicBezTo>
                <a:cubicBezTo>
                  <a:pt x="9280883" y="1123857"/>
                  <a:pt x="9305593" y="1099147"/>
                  <a:pt x="9336075" y="1099147"/>
                </a:cubicBezTo>
                <a:close/>
                <a:moveTo>
                  <a:pt x="9199100" y="1099147"/>
                </a:moveTo>
                <a:cubicBezTo>
                  <a:pt x="9229582" y="1099147"/>
                  <a:pt x="9254292" y="1123857"/>
                  <a:pt x="9254292" y="1154338"/>
                </a:cubicBezTo>
                <a:cubicBezTo>
                  <a:pt x="9254292" y="1184819"/>
                  <a:pt x="9229582" y="1209529"/>
                  <a:pt x="9199100" y="1209529"/>
                </a:cubicBezTo>
                <a:cubicBezTo>
                  <a:pt x="9168618" y="1209529"/>
                  <a:pt x="9143908" y="1184819"/>
                  <a:pt x="9143908" y="1154338"/>
                </a:cubicBezTo>
                <a:cubicBezTo>
                  <a:pt x="9143908" y="1123857"/>
                  <a:pt x="9168618" y="1099147"/>
                  <a:pt x="9199100" y="1099147"/>
                </a:cubicBezTo>
                <a:close/>
                <a:moveTo>
                  <a:pt x="9068805" y="1099147"/>
                </a:moveTo>
                <a:cubicBezTo>
                  <a:pt x="9099287" y="1099147"/>
                  <a:pt x="9123997" y="1123857"/>
                  <a:pt x="9123997" y="1154338"/>
                </a:cubicBezTo>
                <a:cubicBezTo>
                  <a:pt x="9123997" y="1184819"/>
                  <a:pt x="9099287" y="1209529"/>
                  <a:pt x="9068805" y="1209529"/>
                </a:cubicBezTo>
                <a:cubicBezTo>
                  <a:pt x="9038323" y="1209529"/>
                  <a:pt x="9013613" y="1184819"/>
                  <a:pt x="9013613" y="1154338"/>
                </a:cubicBezTo>
                <a:cubicBezTo>
                  <a:pt x="9013613" y="1123857"/>
                  <a:pt x="9038323" y="1099147"/>
                  <a:pt x="9068805" y="1099147"/>
                </a:cubicBezTo>
                <a:close/>
                <a:moveTo>
                  <a:pt x="8935170" y="1099147"/>
                </a:moveTo>
                <a:cubicBezTo>
                  <a:pt x="8965652" y="1099147"/>
                  <a:pt x="8990362" y="1123857"/>
                  <a:pt x="8990362" y="1154338"/>
                </a:cubicBezTo>
                <a:cubicBezTo>
                  <a:pt x="8990362" y="1184819"/>
                  <a:pt x="8965652" y="1209529"/>
                  <a:pt x="8935170" y="1209529"/>
                </a:cubicBezTo>
                <a:cubicBezTo>
                  <a:pt x="8904688" y="1209529"/>
                  <a:pt x="8879978" y="1184819"/>
                  <a:pt x="8879978" y="1154338"/>
                </a:cubicBezTo>
                <a:cubicBezTo>
                  <a:pt x="8879978" y="1123857"/>
                  <a:pt x="8904688" y="1099147"/>
                  <a:pt x="8935170" y="1099147"/>
                </a:cubicBezTo>
                <a:close/>
                <a:moveTo>
                  <a:pt x="8801536" y="1099147"/>
                </a:moveTo>
                <a:cubicBezTo>
                  <a:pt x="8832018" y="1099147"/>
                  <a:pt x="8856728" y="1123857"/>
                  <a:pt x="8856728" y="1154338"/>
                </a:cubicBezTo>
                <a:cubicBezTo>
                  <a:pt x="8856728" y="1184819"/>
                  <a:pt x="8832018" y="1209529"/>
                  <a:pt x="8801536" y="1209529"/>
                </a:cubicBezTo>
                <a:cubicBezTo>
                  <a:pt x="8771054" y="1209529"/>
                  <a:pt x="8746344" y="1184819"/>
                  <a:pt x="8746344" y="1154338"/>
                </a:cubicBezTo>
                <a:cubicBezTo>
                  <a:pt x="8746344" y="1123857"/>
                  <a:pt x="8771054" y="1099147"/>
                  <a:pt x="8801536" y="1099147"/>
                </a:cubicBezTo>
                <a:close/>
                <a:moveTo>
                  <a:pt x="8671243" y="1099147"/>
                </a:moveTo>
                <a:cubicBezTo>
                  <a:pt x="8701725" y="1099147"/>
                  <a:pt x="8726435" y="1123857"/>
                  <a:pt x="8726435" y="1154338"/>
                </a:cubicBezTo>
                <a:cubicBezTo>
                  <a:pt x="8726435" y="1184819"/>
                  <a:pt x="8701725" y="1209529"/>
                  <a:pt x="8671243" y="1209529"/>
                </a:cubicBezTo>
                <a:cubicBezTo>
                  <a:pt x="8640761" y="1209529"/>
                  <a:pt x="8616051" y="1184819"/>
                  <a:pt x="8616051" y="1154338"/>
                </a:cubicBezTo>
                <a:cubicBezTo>
                  <a:pt x="8616051" y="1123857"/>
                  <a:pt x="8640761" y="1099147"/>
                  <a:pt x="8671243" y="1099147"/>
                </a:cubicBezTo>
                <a:close/>
                <a:moveTo>
                  <a:pt x="8537609" y="1099147"/>
                </a:moveTo>
                <a:cubicBezTo>
                  <a:pt x="8568091" y="1099147"/>
                  <a:pt x="8592801" y="1123857"/>
                  <a:pt x="8592801" y="1154338"/>
                </a:cubicBezTo>
                <a:cubicBezTo>
                  <a:pt x="8592801" y="1184819"/>
                  <a:pt x="8568091" y="1209529"/>
                  <a:pt x="8537609" y="1209529"/>
                </a:cubicBezTo>
                <a:cubicBezTo>
                  <a:pt x="8507127" y="1209529"/>
                  <a:pt x="8482417" y="1184819"/>
                  <a:pt x="8482417" y="1154338"/>
                </a:cubicBezTo>
                <a:cubicBezTo>
                  <a:pt x="8482417" y="1123857"/>
                  <a:pt x="8507127" y="1099147"/>
                  <a:pt x="8537609" y="1099147"/>
                </a:cubicBezTo>
                <a:close/>
                <a:moveTo>
                  <a:pt x="8407315" y="1099147"/>
                </a:moveTo>
                <a:cubicBezTo>
                  <a:pt x="8437797" y="1099147"/>
                  <a:pt x="8462507" y="1123857"/>
                  <a:pt x="8462507" y="1154338"/>
                </a:cubicBezTo>
                <a:cubicBezTo>
                  <a:pt x="8462507" y="1184819"/>
                  <a:pt x="8437797" y="1209529"/>
                  <a:pt x="8407315" y="1209529"/>
                </a:cubicBezTo>
                <a:cubicBezTo>
                  <a:pt x="8376833" y="1209529"/>
                  <a:pt x="8352123" y="1184819"/>
                  <a:pt x="8352123" y="1154338"/>
                </a:cubicBezTo>
                <a:cubicBezTo>
                  <a:pt x="8352123" y="1123857"/>
                  <a:pt x="8376833" y="1099147"/>
                  <a:pt x="8407315" y="1099147"/>
                </a:cubicBezTo>
                <a:close/>
                <a:moveTo>
                  <a:pt x="8273681" y="1099147"/>
                </a:moveTo>
                <a:cubicBezTo>
                  <a:pt x="8304163" y="1099147"/>
                  <a:pt x="8328873" y="1123857"/>
                  <a:pt x="8328873" y="1154338"/>
                </a:cubicBezTo>
                <a:cubicBezTo>
                  <a:pt x="8328873" y="1184819"/>
                  <a:pt x="8304163" y="1209529"/>
                  <a:pt x="8273681" y="1209529"/>
                </a:cubicBezTo>
                <a:cubicBezTo>
                  <a:pt x="8243199" y="1209529"/>
                  <a:pt x="8218489" y="1184819"/>
                  <a:pt x="8218489" y="1154338"/>
                </a:cubicBezTo>
                <a:cubicBezTo>
                  <a:pt x="8218489" y="1123857"/>
                  <a:pt x="8243199" y="1099147"/>
                  <a:pt x="8273681" y="1099147"/>
                </a:cubicBezTo>
                <a:close/>
                <a:moveTo>
                  <a:pt x="8143386" y="1099147"/>
                </a:moveTo>
                <a:cubicBezTo>
                  <a:pt x="8173868" y="1099147"/>
                  <a:pt x="8198578" y="1123857"/>
                  <a:pt x="8198578" y="1154338"/>
                </a:cubicBezTo>
                <a:cubicBezTo>
                  <a:pt x="8198578" y="1184819"/>
                  <a:pt x="8173868" y="1209529"/>
                  <a:pt x="8143386" y="1209529"/>
                </a:cubicBezTo>
                <a:cubicBezTo>
                  <a:pt x="8112904" y="1209529"/>
                  <a:pt x="8088194" y="1184819"/>
                  <a:pt x="8088194" y="1154338"/>
                </a:cubicBezTo>
                <a:cubicBezTo>
                  <a:pt x="8088194" y="1123857"/>
                  <a:pt x="8112904" y="1099147"/>
                  <a:pt x="8143386" y="1099147"/>
                </a:cubicBezTo>
                <a:close/>
                <a:moveTo>
                  <a:pt x="8009752" y="1099147"/>
                </a:moveTo>
                <a:cubicBezTo>
                  <a:pt x="8040234" y="1099147"/>
                  <a:pt x="8064944" y="1123857"/>
                  <a:pt x="8064944" y="1154338"/>
                </a:cubicBezTo>
                <a:cubicBezTo>
                  <a:pt x="8064944" y="1184819"/>
                  <a:pt x="8040234" y="1209529"/>
                  <a:pt x="8009752" y="1209529"/>
                </a:cubicBezTo>
                <a:cubicBezTo>
                  <a:pt x="7979270" y="1209529"/>
                  <a:pt x="7954560" y="1184819"/>
                  <a:pt x="7954560" y="1154338"/>
                </a:cubicBezTo>
                <a:cubicBezTo>
                  <a:pt x="7954560" y="1123857"/>
                  <a:pt x="7979270" y="1099147"/>
                  <a:pt x="8009752" y="1099147"/>
                </a:cubicBezTo>
                <a:close/>
                <a:moveTo>
                  <a:pt x="7876117" y="1099147"/>
                </a:moveTo>
                <a:cubicBezTo>
                  <a:pt x="7906599" y="1099147"/>
                  <a:pt x="7931309" y="1123857"/>
                  <a:pt x="7931309" y="1154338"/>
                </a:cubicBezTo>
                <a:cubicBezTo>
                  <a:pt x="7931309" y="1184819"/>
                  <a:pt x="7906599" y="1209529"/>
                  <a:pt x="7876117" y="1209529"/>
                </a:cubicBezTo>
                <a:cubicBezTo>
                  <a:pt x="7845635" y="1209529"/>
                  <a:pt x="7820925" y="1184819"/>
                  <a:pt x="7820925" y="1154338"/>
                </a:cubicBezTo>
                <a:cubicBezTo>
                  <a:pt x="7820925" y="1123857"/>
                  <a:pt x="7845635" y="1099147"/>
                  <a:pt x="7876117" y="1099147"/>
                </a:cubicBezTo>
                <a:close/>
                <a:moveTo>
                  <a:pt x="7745822" y="1099147"/>
                </a:moveTo>
                <a:cubicBezTo>
                  <a:pt x="7776304" y="1099147"/>
                  <a:pt x="7801014" y="1123857"/>
                  <a:pt x="7801014" y="1154338"/>
                </a:cubicBezTo>
                <a:cubicBezTo>
                  <a:pt x="7801014" y="1184819"/>
                  <a:pt x="7776304" y="1209529"/>
                  <a:pt x="7745822" y="1209529"/>
                </a:cubicBezTo>
                <a:cubicBezTo>
                  <a:pt x="7715340" y="1209529"/>
                  <a:pt x="7690630" y="1184819"/>
                  <a:pt x="7690630" y="1154338"/>
                </a:cubicBezTo>
                <a:cubicBezTo>
                  <a:pt x="7690630" y="1123857"/>
                  <a:pt x="7715340" y="1099147"/>
                  <a:pt x="7745822" y="1099147"/>
                </a:cubicBezTo>
                <a:close/>
                <a:moveTo>
                  <a:pt x="7608847" y="1099147"/>
                </a:moveTo>
                <a:cubicBezTo>
                  <a:pt x="7639329" y="1099147"/>
                  <a:pt x="7664039" y="1123857"/>
                  <a:pt x="7664039" y="1154338"/>
                </a:cubicBezTo>
                <a:cubicBezTo>
                  <a:pt x="7664039" y="1184819"/>
                  <a:pt x="7639329" y="1209529"/>
                  <a:pt x="7608847" y="1209529"/>
                </a:cubicBezTo>
                <a:cubicBezTo>
                  <a:pt x="7578365" y="1209529"/>
                  <a:pt x="7553655" y="1184819"/>
                  <a:pt x="7553655" y="1154338"/>
                </a:cubicBezTo>
                <a:cubicBezTo>
                  <a:pt x="7553655" y="1123857"/>
                  <a:pt x="7578365" y="1099147"/>
                  <a:pt x="7608847" y="1099147"/>
                </a:cubicBezTo>
                <a:close/>
                <a:moveTo>
                  <a:pt x="7481895" y="1099147"/>
                </a:moveTo>
                <a:cubicBezTo>
                  <a:pt x="7512377" y="1099147"/>
                  <a:pt x="7537087" y="1123857"/>
                  <a:pt x="7537087" y="1154338"/>
                </a:cubicBezTo>
                <a:cubicBezTo>
                  <a:pt x="7537087" y="1184819"/>
                  <a:pt x="7512377" y="1209529"/>
                  <a:pt x="7481895" y="1209529"/>
                </a:cubicBezTo>
                <a:cubicBezTo>
                  <a:pt x="7451413" y="1209529"/>
                  <a:pt x="7426703" y="1184819"/>
                  <a:pt x="7426703" y="1154338"/>
                </a:cubicBezTo>
                <a:cubicBezTo>
                  <a:pt x="7426703" y="1123857"/>
                  <a:pt x="7451413" y="1099147"/>
                  <a:pt x="7481895" y="1099147"/>
                </a:cubicBezTo>
                <a:close/>
                <a:moveTo>
                  <a:pt x="7341578" y="1099147"/>
                </a:moveTo>
                <a:cubicBezTo>
                  <a:pt x="7372060" y="1099147"/>
                  <a:pt x="7396770" y="1123857"/>
                  <a:pt x="7396770" y="1154338"/>
                </a:cubicBezTo>
                <a:cubicBezTo>
                  <a:pt x="7396770" y="1184819"/>
                  <a:pt x="7372060" y="1209529"/>
                  <a:pt x="7341578" y="1209529"/>
                </a:cubicBezTo>
                <a:cubicBezTo>
                  <a:pt x="7311096" y="1209529"/>
                  <a:pt x="7286386" y="1184819"/>
                  <a:pt x="7286386" y="1154338"/>
                </a:cubicBezTo>
                <a:cubicBezTo>
                  <a:pt x="7286386" y="1123857"/>
                  <a:pt x="7311096" y="1099147"/>
                  <a:pt x="7341578" y="1099147"/>
                </a:cubicBezTo>
                <a:close/>
                <a:moveTo>
                  <a:pt x="7211285" y="1099147"/>
                </a:moveTo>
                <a:cubicBezTo>
                  <a:pt x="7241767" y="1099147"/>
                  <a:pt x="7266477" y="1123857"/>
                  <a:pt x="7266477" y="1154338"/>
                </a:cubicBezTo>
                <a:cubicBezTo>
                  <a:pt x="7266477" y="1184819"/>
                  <a:pt x="7241767" y="1209529"/>
                  <a:pt x="7211285" y="1209529"/>
                </a:cubicBezTo>
                <a:cubicBezTo>
                  <a:pt x="7180803" y="1209529"/>
                  <a:pt x="7156093" y="1184819"/>
                  <a:pt x="7156093" y="1154338"/>
                </a:cubicBezTo>
                <a:cubicBezTo>
                  <a:pt x="7156093" y="1123857"/>
                  <a:pt x="7180803" y="1099147"/>
                  <a:pt x="7211285" y="1099147"/>
                </a:cubicBezTo>
                <a:close/>
                <a:moveTo>
                  <a:pt x="7080991" y="1099147"/>
                </a:moveTo>
                <a:cubicBezTo>
                  <a:pt x="7111473" y="1099147"/>
                  <a:pt x="7136183" y="1123857"/>
                  <a:pt x="7136183" y="1154338"/>
                </a:cubicBezTo>
                <a:cubicBezTo>
                  <a:pt x="7136183" y="1184819"/>
                  <a:pt x="7111473" y="1209529"/>
                  <a:pt x="7080991" y="1209529"/>
                </a:cubicBezTo>
                <a:cubicBezTo>
                  <a:pt x="7050509" y="1209529"/>
                  <a:pt x="7025799" y="1184819"/>
                  <a:pt x="7025799" y="1154338"/>
                </a:cubicBezTo>
                <a:cubicBezTo>
                  <a:pt x="7025799" y="1123857"/>
                  <a:pt x="7050509" y="1099147"/>
                  <a:pt x="7080991" y="1099147"/>
                </a:cubicBezTo>
                <a:close/>
                <a:moveTo>
                  <a:pt x="6947356" y="1099147"/>
                </a:moveTo>
                <a:cubicBezTo>
                  <a:pt x="6977838" y="1099147"/>
                  <a:pt x="7002548" y="1123857"/>
                  <a:pt x="7002548" y="1154338"/>
                </a:cubicBezTo>
                <a:cubicBezTo>
                  <a:pt x="7002548" y="1184819"/>
                  <a:pt x="6977838" y="1209529"/>
                  <a:pt x="6947356" y="1209529"/>
                </a:cubicBezTo>
                <a:cubicBezTo>
                  <a:pt x="6916874" y="1209529"/>
                  <a:pt x="6892164" y="1184819"/>
                  <a:pt x="6892164" y="1154338"/>
                </a:cubicBezTo>
                <a:cubicBezTo>
                  <a:pt x="6892164" y="1123857"/>
                  <a:pt x="6916874" y="1099147"/>
                  <a:pt x="6947356" y="1099147"/>
                </a:cubicBezTo>
                <a:close/>
                <a:moveTo>
                  <a:pt x="6817063" y="1099147"/>
                </a:moveTo>
                <a:cubicBezTo>
                  <a:pt x="6847545" y="1099147"/>
                  <a:pt x="6872255" y="1123857"/>
                  <a:pt x="6872255" y="1154338"/>
                </a:cubicBezTo>
                <a:cubicBezTo>
                  <a:pt x="6872255" y="1184819"/>
                  <a:pt x="6847545" y="1209529"/>
                  <a:pt x="6817063" y="1209529"/>
                </a:cubicBezTo>
                <a:cubicBezTo>
                  <a:pt x="6786581" y="1209529"/>
                  <a:pt x="6761871" y="1184819"/>
                  <a:pt x="6761871" y="1154338"/>
                </a:cubicBezTo>
                <a:cubicBezTo>
                  <a:pt x="6761871" y="1123857"/>
                  <a:pt x="6786581" y="1099147"/>
                  <a:pt x="6817063" y="1099147"/>
                </a:cubicBezTo>
                <a:close/>
                <a:moveTo>
                  <a:pt x="6683430" y="1099147"/>
                </a:moveTo>
                <a:cubicBezTo>
                  <a:pt x="6713912" y="1099147"/>
                  <a:pt x="6738622" y="1123857"/>
                  <a:pt x="6738622" y="1154338"/>
                </a:cubicBezTo>
                <a:cubicBezTo>
                  <a:pt x="6738622" y="1184819"/>
                  <a:pt x="6713912" y="1209529"/>
                  <a:pt x="6683430" y="1209529"/>
                </a:cubicBezTo>
                <a:cubicBezTo>
                  <a:pt x="6652948" y="1209529"/>
                  <a:pt x="6628238" y="1184819"/>
                  <a:pt x="6628238" y="1154338"/>
                </a:cubicBezTo>
                <a:cubicBezTo>
                  <a:pt x="6628238" y="1123857"/>
                  <a:pt x="6652948" y="1099147"/>
                  <a:pt x="6683430" y="1099147"/>
                </a:cubicBezTo>
                <a:close/>
                <a:moveTo>
                  <a:pt x="6553135" y="1099147"/>
                </a:moveTo>
                <a:cubicBezTo>
                  <a:pt x="6583617" y="1099147"/>
                  <a:pt x="6608327" y="1123857"/>
                  <a:pt x="6608327" y="1154338"/>
                </a:cubicBezTo>
                <a:cubicBezTo>
                  <a:pt x="6608327" y="1184819"/>
                  <a:pt x="6583617" y="1209529"/>
                  <a:pt x="6553135" y="1209529"/>
                </a:cubicBezTo>
                <a:cubicBezTo>
                  <a:pt x="6522653" y="1209529"/>
                  <a:pt x="6497943" y="1184819"/>
                  <a:pt x="6497943" y="1154338"/>
                </a:cubicBezTo>
                <a:cubicBezTo>
                  <a:pt x="6497943" y="1123857"/>
                  <a:pt x="6522653" y="1099147"/>
                  <a:pt x="6553135" y="1099147"/>
                </a:cubicBezTo>
                <a:close/>
                <a:moveTo>
                  <a:pt x="6419501" y="1099147"/>
                </a:moveTo>
                <a:cubicBezTo>
                  <a:pt x="6449983" y="1099147"/>
                  <a:pt x="6474693" y="1123857"/>
                  <a:pt x="6474693" y="1154338"/>
                </a:cubicBezTo>
                <a:cubicBezTo>
                  <a:pt x="6474693" y="1184819"/>
                  <a:pt x="6449983" y="1209529"/>
                  <a:pt x="6419501" y="1209529"/>
                </a:cubicBezTo>
                <a:cubicBezTo>
                  <a:pt x="6389019" y="1209529"/>
                  <a:pt x="6364309" y="1184819"/>
                  <a:pt x="6364309" y="1154338"/>
                </a:cubicBezTo>
                <a:cubicBezTo>
                  <a:pt x="6364309" y="1123857"/>
                  <a:pt x="6389019" y="1099147"/>
                  <a:pt x="6419501" y="1099147"/>
                </a:cubicBezTo>
                <a:close/>
                <a:moveTo>
                  <a:pt x="6289206" y="1099147"/>
                </a:moveTo>
                <a:cubicBezTo>
                  <a:pt x="6319688" y="1099147"/>
                  <a:pt x="6344398" y="1123857"/>
                  <a:pt x="6344398" y="1154338"/>
                </a:cubicBezTo>
                <a:cubicBezTo>
                  <a:pt x="6344398" y="1184819"/>
                  <a:pt x="6319688" y="1209529"/>
                  <a:pt x="6289206" y="1209529"/>
                </a:cubicBezTo>
                <a:cubicBezTo>
                  <a:pt x="6258724" y="1209529"/>
                  <a:pt x="6234014" y="1184819"/>
                  <a:pt x="6234014" y="1154338"/>
                </a:cubicBezTo>
                <a:cubicBezTo>
                  <a:pt x="6234014" y="1123857"/>
                  <a:pt x="6258724" y="1099147"/>
                  <a:pt x="6289206" y="1099147"/>
                </a:cubicBezTo>
                <a:close/>
                <a:moveTo>
                  <a:pt x="6155571" y="1099147"/>
                </a:moveTo>
                <a:cubicBezTo>
                  <a:pt x="6186053" y="1099147"/>
                  <a:pt x="6210763" y="1123857"/>
                  <a:pt x="6210763" y="1154338"/>
                </a:cubicBezTo>
                <a:cubicBezTo>
                  <a:pt x="6210763" y="1184819"/>
                  <a:pt x="6186053" y="1209529"/>
                  <a:pt x="6155571" y="1209529"/>
                </a:cubicBezTo>
                <a:cubicBezTo>
                  <a:pt x="6125089" y="1209529"/>
                  <a:pt x="6100379" y="1184819"/>
                  <a:pt x="6100379" y="1154338"/>
                </a:cubicBezTo>
                <a:cubicBezTo>
                  <a:pt x="6100379" y="1123857"/>
                  <a:pt x="6125089" y="1099147"/>
                  <a:pt x="6155571" y="1099147"/>
                </a:cubicBezTo>
                <a:close/>
                <a:moveTo>
                  <a:pt x="6021938" y="1099147"/>
                </a:moveTo>
                <a:cubicBezTo>
                  <a:pt x="6052420" y="1099147"/>
                  <a:pt x="6077130" y="1123857"/>
                  <a:pt x="6077130" y="1154338"/>
                </a:cubicBezTo>
                <a:cubicBezTo>
                  <a:pt x="6077130" y="1184819"/>
                  <a:pt x="6052420" y="1209529"/>
                  <a:pt x="6021938" y="1209529"/>
                </a:cubicBezTo>
                <a:cubicBezTo>
                  <a:pt x="5991456" y="1209529"/>
                  <a:pt x="5966746" y="1184819"/>
                  <a:pt x="5966746" y="1154338"/>
                </a:cubicBezTo>
                <a:cubicBezTo>
                  <a:pt x="5966746" y="1123857"/>
                  <a:pt x="5991456" y="1099147"/>
                  <a:pt x="6021938" y="1099147"/>
                </a:cubicBezTo>
                <a:close/>
                <a:moveTo>
                  <a:pt x="5884963" y="1099147"/>
                </a:moveTo>
                <a:cubicBezTo>
                  <a:pt x="5915445" y="1099147"/>
                  <a:pt x="5940155" y="1123857"/>
                  <a:pt x="5940155" y="1154338"/>
                </a:cubicBezTo>
                <a:cubicBezTo>
                  <a:pt x="5940155" y="1184819"/>
                  <a:pt x="5915445" y="1209529"/>
                  <a:pt x="5884963" y="1209529"/>
                </a:cubicBezTo>
                <a:cubicBezTo>
                  <a:pt x="5854481" y="1209529"/>
                  <a:pt x="5829771" y="1184819"/>
                  <a:pt x="5829771" y="1154338"/>
                </a:cubicBezTo>
                <a:cubicBezTo>
                  <a:pt x="5829771" y="1123857"/>
                  <a:pt x="5854481" y="1099147"/>
                  <a:pt x="5884963" y="1099147"/>
                </a:cubicBezTo>
                <a:close/>
                <a:moveTo>
                  <a:pt x="5754668" y="1099147"/>
                </a:moveTo>
                <a:cubicBezTo>
                  <a:pt x="5785150" y="1099147"/>
                  <a:pt x="5809860" y="1123857"/>
                  <a:pt x="5809860" y="1154338"/>
                </a:cubicBezTo>
                <a:cubicBezTo>
                  <a:pt x="5809860" y="1184819"/>
                  <a:pt x="5785150" y="1209529"/>
                  <a:pt x="5754668" y="1209529"/>
                </a:cubicBezTo>
                <a:cubicBezTo>
                  <a:pt x="5724186" y="1209529"/>
                  <a:pt x="5699476" y="1184819"/>
                  <a:pt x="5699476" y="1154338"/>
                </a:cubicBezTo>
                <a:cubicBezTo>
                  <a:pt x="5699476" y="1123857"/>
                  <a:pt x="5724186" y="1099147"/>
                  <a:pt x="5754668" y="1099147"/>
                </a:cubicBezTo>
                <a:close/>
                <a:moveTo>
                  <a:pt x="5621031" y="1099147"/>
                </a:moveTo>
                <a:cubicBezTo>
                  <a:pt x="5651513" y="1099147"/>
                  <a:pt x="5676223" y="1123857"/>
                  <a:pt x="5676223" y="1154338"/>
                </a:cubicBezTo>
                <a:cubicBezTo>
                  <a:pt x="5676223" y="1184819"/>
                  <a:pt x="5651513" y="1209529"/>
                  <a:pt x="5621031" y="1209529"/>
                </a:cubicBezTo>
                <a:cubicBezTo>
                  <a:pt x="5590549" y="1209529"/>
                  <a:pt x="5565839" y="1184819"/>
                  <a:pt x="5565839" y="1154338"/>
                </a:cubicBezTo>
                <a:cubicBezTo>
                  <a:pt x="5565839" y="1123857"/>
                  <a:pt x="5590549" y="1099147"/>
                  <a:pt x="5621031" y="1099147"/>
                </a:cubicBezTo>
                <a:close/>
                <a:moveTo>
                  <a:pt x="5487398" y="1099147"/>
                </a:moveTo>
                <a:cubicBezTo>
                  <a:pt x="5517880" y="1099147"/>
                  <a:pt x="5542590" y="1123857"/>
                  <a:pt x="5542590" y="1154338"/>
                </a:cubicBezTo>
                <a:cubicBezTo>
                  <a:pt x="5542590" y="1184819"/>
                  <a:pt x="5517880" y="1209529"/>
                  <a:pt x="5487398" y="1209529"/>
                </a:cubicBezTo>
                <a:cubicBezTo>
                  <a:pt x="5456916" y="1209529"/>
                  <a:pt x="5432206" y="1184819"/>
                  <a:pt x="5432206" y="1154338"/>
                </a:cubicBezTo>
                <a:cubicBezTo>
                  <a:pt x="5432206" y="1123857"/>
                  <a:pt x="5456916" y="1099147"/>
                  <a:pt x="5487398" y="1099147"/>
                </a:cubicBezTo>
                <a:close/>
                <a:moveTo>
                  <a:pt x="5357105" y="1099147"/>
                </a:moveTo>
                <a:cubicBezTo>
                  <a:pt x="5387587" y="1099147"/>
                  <a:pt x="5412297" y="1123857"/>
                  <a:pt x="5412297" y="1154338"/>
                </a:cubicBezTo>
                <a:cubicBezTo>
                  <a:pt x="5412297" y="1184819"/>
                  <a:pt x="5387587" y="1209529"/>
                  <a:pt x="5357105" y="1209529"/>
                </a:cubicBezTo>
                <a:cubicBezTo>
                  <a:pt x="5326623" y="1209529"/>
                  <a:pt x="5301913" y="1184819"/>
                  <a:pt x="5301913" y="1154338"/>
                </a:cubicBezTo>
                <a:cubicBezTo>
                  <a:pt x="5301913" y="1123857"/>
                  <a:pt x="5326623" y="1099147"/>
                  <a:pt x="5357105" y="1099147"/>
                </a:cubicBezTo>
                <a:close/>
                <a:moveTo>
                  <a:pt x="5093176" y="1099147"/>
                </a:moveTo>
                <a:cubicBezTo>
                  <a:pt x="5123658" y="1099147"/>
                  <a:pt x="5148368" y="1123857"/>
                  <a:pt x="5148368" y="1154338"/>
                </a:cubicBezTo>
                <a:cubicBezTo>
                  <a:pt x="5148368" y="1184819"/>
                  <a:pt x="5123658" y="1209529"/>
                  <a:pt x="5093176" y="1209529"/>
                </a:cubicBezTo>
                <a:cubicBezTo>
                  <a:pt x="5062694" y="1209529"/>
                  <a:pt x="5037984" y="1184819"/>
                  <a:pt x="5037984" y="1154338"/>
                </a:cubicBezTo>
                <a:cubicBezTo>
                  <a:pt x="5037984" y="1123857"/>
                  <a:pt x="5062694" y="1099147"/>
                  <a:pt x="5093176" y="1099147"/>
                </a:cubicBezTo>
                <a:close/>
                <a:moveTo>
                  <a:pt x="4959540" y="1099147"/>
                </a:moveTo>
                <a:cubicBezTo>
                  <a:pt x="4990022" y="1099147"/>
                  <a:pt x="5014732" y="1123857"/>
                  <a:pt x="5014732" y="1154338"/>
                </a:cubicBezTo>
                <a:cubicBezTo>
                  <a:pt x="5014732" y="1184819"/>
                  <a:pt x="4990022" y="1209529"/>
                  <a:pt x="4959540" y="1209529"/>
                </a:cubicBezTo>
                <a:cubicBezTo>
                  <a:pt x="4929058" y="1209529"/>
                  <a:pt x="4904348" y="1184819"/>
                  <a:pt x="4904348" y="1154338"/>
                </a:cubicBezTo>
                <a:cubicBezTo>
                  <a:pt x="4904348" y="1123857"/>
                  <a:pt x="4929058" y="1099147"/>
                  <a:pt x="4959540" y="1099147"/>
                </a:cubicBezTo>
                <a:close/>
                <a:moveTo>
                  <a:pt x="4829246" y="1099147"/>
                </a:moveTo>
                <a:cubicBezTo>
                  <a:pt x="4859728" y="1099147"/>
                  <a:pt x="4884438" y="1123857"/>
                  <a:pt x="4884438" y="1154338"/>
                </a:cubicBezTo>
                <a:cubicBezTo>
                  <a:pt x="4884438" y="1184819"/>
                  <a:pt x="4859728" y="1209529"/>
                  <a:pt x="4829246" y="1209529"/>
                </a:cubicBezTo>
                <a:cubicBezTo>
                  <a:pt x="4798764" y="1209529"/>
                  <a:pt x="4774054" y="1184819"/>
                  <a:pt x="4774054" y="1154338"/>
                </a:cubicBezTo>
                <a:cubicBezTo>
                  <a:pt x="4774054" y="1123857"/>
                  <a:pt x="4798764" y="1099147"/>
                  <a:pt x="4829246" y="1099147"/>
                </a:cubicBezTo>
                <a:close/>
                <a:moveTo>
                  <a:pt x="319117" y="1099147"/>
                </a:moveTo>
                <a:cubicBezTo>
                  <a:pt x="349600" y="1099147"/>
                  <a:pt x="374310" y="1123857"/>
                  <a:pt x="374310" y="1154338"/>
                </a:cubicBezTo>
                <a:cubicBezTo>
                  <a:pt x="374310" y="1184819"/>
                  <a:pt x="349600" y="1209529"/>
                  <a:pt x="319117" y="1209529"/>
                </a:cubicBezTo>
                <a:cubicBezTo>
                  <a:pt x="288635" y="1209529"/>
                  <a:pt x="263926" y="1184819"/>
                  <a:pt x="263926" y="1154338"/>
                </a:cubicBezTo>
                <a:cubicBezTo>
                  <a:pt x="263926" y="1123857"/>
                  <a:pt x="288635" y="1099147"/>
                  <a:pt x="319117" y="1099147"/>
                </a:cubicBezTo>
                <a:close/>
                <a:moveTo>
                  <a:pt x="185484" y="1099147"/>
                </a:moveTo>
                <a:cubicBezTo>
                  <a:pt x="215966" y="1099147"/>
                  <a:pt x="240675" y="1123857"/>
                  <a:pt x="240675" y="1154338"/>
                </a:cubicBezTo>
                <a:cubicBezTo>
                  <a:pt x="240675" y="1184819"/>
                  <a:pt x="215966" y="1209529"/>
                  <a:pt x="185484" y="1209529"/>
                </a:cubicBezTo>
                <a:cubicBezTo>
                  <a:pt x="155003" y="1209529"/>
                  <a:pt x="130292" y="1184819"/>
                  <a:pt x="130292" y="1154338"/>
                </a:cubicBezTo>
                <a:cubicBezTo>
                  <a:pt x="130292" y="1123857"/>
                  <a:pt x="155003" y="1099147"/>
                  <a:pt x="185484" y="1099147"/>
                </a:cubicBezTo>
                <a:close/>
                <a:moveTo>
                  <a:pt x="55190" y="1099147"/>
                </a:moveTo>
                <a:cubicBezTo>
                  <a:pt x="85672" y="1099147"/>
                  <a:pt x="110381" y="1123857"/>
                  <a:pt x="110381" y="1154338"/>
                </a:cubicBezTo>
                <a:cubicBezTo>
                  <a:pt x="110381" y="1184819"/>
                  <a:pt x="85672" y="1209529"/>
                  <a:pt x="55190" y="1209529"/>
                </a:cubicBezTo>
                <a:cubicBezTo>
                  <a:pt x="24708" y="1209529"/>
                  <a:pt x="0" y="1184819"/>
                  <a:pt x="0" y="1154338"/>
                </a:cubicBezTo>
                <a:cubicBezTo>
                  <a:pt x="0" y="1123857"/>
                  <a:pt x="24708" y="1099147"/>
                  <a:pt x="55190" y="1099147"/>
                </a:cubicBezTo>
                <a:close/>
                <a:moveTo>
                  <a:pt x="3499584" y="1099146"/>
                </a:moveTo>
                <a:cubicBezTo>
                  <a:pt x="3530066" y="1099146"/>
                  <a:pt x="3554776" y="1123856"/>
                  <a:pt x="3554776" y="1154337"/>
                </a:cubicBezTo>
                <a:cubicBezTo>
                  <a:pt x="3554776" y="1184818"/>
                  <a:pt x="3530066" y="1209528"/>
                  <a:pt x="3499584" y="1209528"/>
                </a:cubicBezTo>
                <a:cubicBezTo>
                  <a:pt x="3469102" y="1209528"/>
                  <a:pt x="3444392" y="1184818"/>
                  <a:pt x="3444392" y="1154337"/>
                </a:cubicBezTo>
                <a:cubicBezTo>
                  <a:pt x="3444392" y="1123856"/>
                  <a:pt x="3469102" y="1099146"/>
                  <a:pt x="3499584" y="1099146"/>
                </a:cubicBezTo>
                <a:close/>
                <a:moveTo>
                  <a:pt x="2570894" y="1099146"/>
                </a:moveTo>
                <a:cubicBezTo>
                  <a:pt x="2601377" y="1099146"/>
                  <a:pt x="2626086" y="1123856"/>
                  <a:pt x="2626086" y="1154337"/>
                </a:cubicBezTo>
                <a:cubicBezTo>
                  <a:pt x="2626086" y="1184818"/>
                  <a:pt x="2601377" y="1209528"/>
                  <a:pt x="2570894" y="1209528"/>
                </a:cubicBezTo>
                <a:cubicBezTo>
                  <a:pt x="2540412" y="1209528"/>
                  <a:pt x="2515701" y="1184818"/>
                  <a:pt x="2515701" y="1154337"/>
                </a:cubicBezTo>
                <a:cubicBezTo>
                  <a:pt x="2515701" y="1123856"/>
                  <a:pt x="2540412" y="1099146"/>
                  <a:pt x="2570894" y="1099146"/>
                </a:cubicBezTo>
                <a:close/>
                <a:moveTo>
                  <a:pt x="2039698" y="1099146"/>
                </a:moveTo>
                <a:cubicBezTo>
                  <a:pt x="2070180" y="1099146"/>
                  <a:pt x="2094891" y="1123856"/>
                  <a:pt x="2094891" y="1154337"/>
                </a:cubicBezTo>
                <a:cubicBezTo>
                  <a:pt x="2094891" y="1184818"/>
                  <a:pt x="2070180" y="1209528"/>
                  <a:pt x="2039698" y="1209528"/>
                </a:cubicBezTo>
                <a:cubicBezTo>
                  <a:pt x="2009214" y="1209528"/>
                  <a:pt x="1984505" y="1184818"/>
                  <a:pt x="1984505" y="1154337"/>
                </a:cubicBezTo>
                <a:cubicBezTo>
                  <a:pt x="1984505" y="1123856"/>
                  <a:pt x="2009214" y="1099146"/>
                  <a:pt x="2039698" y="1099146"/>
                </a:cubicBezTo>
                <a:close/>
                <a:moveTo>
                  <a:pt x="1909401" y="1099146"/>
                </a:moveTo>
                <a:cubicBezTo>
                  <a:pt x="1939883" y="1099146"/>
                  <a:pt x="1964592" y="1123856"/>
                  <a:pt x="1964592" y="1154337"/>
                </a:cubicBezTo>
                <a:cubicBezTo>
                  <a:pt x="1964592" y="1184818"/>
                  <a:pt x="1939883" y="1209528"/>
                  <a:pt x="1909401" y="1209528"/>
                </a:cubicBezTo>
                <a:cubicBezTo>
                  <a:pt x="1878917" y="1209528"/>
                  <a:pt x="1854207" y="1184818"/>
                  <a:pt x="1854207" y="1154337"/>
                </a:cubicBezTo>
                <a:cubicBezTo>
                  <a:pt x="1854207" y="1123856"/>
                  <a:pt x="1878917" y="1099146"/>
                  <a:pt x="1909401" y="1099146"/>
                </a:cubicBezTo>
                <a:close/>
                <a:moveTo>
                  <a:pt x="1779104" y="1099146"/>
                </a:moveTo>
                <a:cubicBezTo>
                  <a:pt x="1809585" y="1099146"/>
                  <a:pt x="1834296" y="1123856"/>
                  <a:pt x="1834296" y="1154337"/>
                </a:cubicBezTo>
                <a:cubicBezTo>
                  <a:pt x="1834296" y="1184818"/>
                  <a:pt x="1809585" y="1209528"/>
                  <a:pt x="1779104" y="1209528"/>
                </a:cubicBezTo>
                <a:cubicBezTo>
                  <a:pt x="1748623" y="1209528"/>
                  <a:pt x="1723910" y="1184818"/>
                  <a:pt x="1723910" y="1154337"/>
                </a:cubicBezTo>
                <a:cubicBezTo>
                  <a:pt x="1723910" y="1123856"/>
                  <a:pt x="1748623" y="1099146"/>
                  <a:pt x="1779104" y="1099146"/>
                </a:cubicBezTo>
                <a:close/>
                <a:moveTo>
                  <a:pt x="1645469" y="1099146"/>
                </a:moveTo>
                <a:cubicBezTo>
                  <a:pt x="1675950" y="1099146"/>
                  <a:pt x="1700664" y="1123856"/>
                  <a:pt x="1700664" y="1154337"/>
                </a:cubicBezTo>
                <a:cubicBezTo>
                  <a:pt x="1700664" y="1184818"/>
                  <a:pt x="1675950" y="1209528"/>
                  <a:pt x="1645469" y="1209528"/>
                </a:cubicBezTo>
                <a:cubicBezTo>
                  <a:pt x="1614986" y="1209528"/>
                  <a:pt x="1590275" y="1184818"/>
                  <a:pt x="1590275" y="1154337"/>
                </a:cubicBezTo>
                <a:cubicBezTo>
                  <a:pt x="1590275" y="1123856"/>
                  <a:pt x="1614986" y="1099146"/>
                  <a:pt x="1645469" y="1099146"/>
                </a:cubicBezTo>
                <a:close/>
                <a:moveTo>
                  <a:pt x="1515179" y="1099146"/>
                </a:moveTo>
                <a:cubicBezTo>
                  <a:pt x="1545657" y="1099146"/>
                  <a:pt x="1570364" y="1123856"/>
                  <a:pt x="1570364" y="1154337"/>
                </a:cubicBezTo>
                <a:cubicBezTo>
                  <a:pt x="1570364" y="1184818"/>
                  <a:pt x="1545657" y="1209528"/>
                  <a:pt x="1515179" y="1209528"/>
                </a:cubicBezTo>
                <a:cubicBezTo>
                  <a:pt x="1484695" y="1209528"/>
                  <a:pt x="1459982" y="1184818"/>
                  <a:pt x="1459982" y="1154337"/>
                </a:cubicBezTo>
                <a:cubicBezTo>
                  <a:pt x="1459982" y="1123856"/>
                  <a:pt x="1484695" y="1099146"/>
                  <a:pt x="1515179" y="1099146"/>
                </a:cubicBezTo>
                <a:close/>
                <a:moveTo>
                  <a:pt x="1381539" y="1099146"/>
                </a:moveTo>
                <a:cubicBezTo>
                  <a:pt x="1412022" y="1099146"/>
                  <a:pt x="1436731" y="1123856"/>
                  <a:pt x="1436731" y="1154337"/>
                </a:cubicBezTo>
                <a:cubicBezTo>
                  <a:pt x="1436731" y="1184818"/>
                  <a:pt x="1412022" y="1209528"/>
                  <a:pt x="1381539" y="1209528"/>
                </a:cubicBezTo>
                <a:cubicBezTo>
                  <a:pt x="1351062" y="1209528"/>
                  <a:pt x="1326349" y="1184818"/>
                  <a:pt x="1326349" y="1154337"/>
                </a:cubicBezTo>
                <a:cubicBezTo>
                  <a:pt x="1326349" y="1123856"/>
                  <a:pt x="1351062" y="1099146"/>
                  <a:pt x="1381539" y="1099146"/>
                </a:cubicBezTo>
                <a:close/>
                <a:moveTo>
                  <a:pt x="1251245" y="1099146"/>
                </a:moveTo>
                <a:cubicBezTo>
                  <a:pt x="1281728" y="1099146"/>
                  <a:pt x="1306439" y="1123856"/>
                  <a:pt x="1306439" y="1154337"/>
                </a:cubicBezTo>
                <a:cubicBezTo>
                  <a:pt x="1306439" y="1184818"/>
                  <a:pt x="1281728" y="1209528"/>
                  <a:pt x="1251245" y="1209528"/>
                </a:cubicBezTo>
                <a:cubicBezTo>
                  <a:pt x="1220763" y="1209528"/>
                  <a:pt x="1196054" y="1184818"/>
                  <a:pt x="1196054" y="1154337"/>
                </a:cubicBezTo>
                <a:cubicBezTo>
                  <a:pt x="1196054" y="1123856"/>
                  <a:pt x="1220763" y="1099146"/>
                  <a:pt x="1251245" y="1099146"/>
                </a:cubicBezTo>
                <a:close/>
                <a:moveTo>
                  <a:pt x="1117610" y="1099146"/>
                </a:moveTo>
                <a:cubicBezTo>
                  <a:pt x="1148093" y="1099146"/>
                  <a:pt x="1172803" y="1123856"/>
                  <a:pt x="1172803" y="1154337"/>
                </a:cubicBezTo>
                <a:cubicBezTo>
                  <a:pt x="1172803" y="1184818"/>
                  <a:pt x="1148093" y="1209528"/>
                  <a:pt x="1117610" y="1209528"/>
                </a:cubicBezTo>
                <a:cubicBezTo>
                  <a:pt x="1087127" y="1209528"/>
                  <a:pt x="1062416" y="1184818"/>
                  <a:pt x="1062416" y="1154337"/>
                </a:cubicBezTo>
                <a:cubicBezTo>
                  <a:pt x="1062416" y="1123856"/>
                  <a:pt x="1087127" y="1099146"/>
                  <a:pt x="1117610" y="1099146"/>
                </a:cubicBezTo>
                <a:close/>
                <a:moveTo>
                  <a:pt x="980631" y="1099146"/>
                </a:moveTo>
                <a:cubicBezTo>
                  <a:pt x="1011115" y="1099146"/>
                  <a:pt x="1035825" y="1123856"/>
                  <a:pt x="1035825" y="1154337"/>
                </a:cubicBezTo>
                <a:cubicBezTo>
                  <a:pt x="1035825" y="1184818"/>
                  <a:pt x="1011115" y="1209528"/>
                  <a:pt x="980631" y="1209528"/>
                </a:cubicBezTo>
                <a:cubicBezTo>
                  <a:pt x="950149" y="1209528"/>
                  <a:pt x="925438" y="1184818"/>
                  <a:pt x="925438" y="1154337"/>
                </a:cubicBezTo>
                <a:cubicBezTo>
                  <a:pt x="925438" y="1123856"/>
                  <a:pt x="950149" y="1099146"/>
                  <a:pt x="980631" y="1099146"/>
                </a:cubicBezTo>
                <a:close/>
                <a:moveTo>
                  <a:pt x="846993" y="1099146"/>
                </a:moveTo>
                <a:cubicBezTo>
                  <a:pt x="877476" y="1099146"/>
                  <a:pt x="902186" y="1123856"/>
                  <a:pt x="902186" y="1154337"/>
                </a:cubicBezTo>
                <a:cubicBezTo>
                  <a:pt x="902186" y="1184818"/>
                  <a:pt x="877476" y="1209528"/>
                  <a:pt x="846993" y="1209528"/>
                </a:cubicBezTo>
                <a:cubicBezTo>
                  <a:pt x="816511" y="1209528"/>
                  <a:pt x="791796" y="1184818"/>
                  <a:pt x="791796" y="1154337"/>
                </a:cubicBezTo>
                <a:cubicBezTo>
                  <a:pt x="791796" y="1123856"/>
                  <a:pt x="816511" y="1099146"/>
                  <a:pt x="846993" y="1099146"/>
                </a:cubicBezTo>
                <a:close/>
                <a:moveTo>
                  <a:pt x="716690" y="1099146"/>
                </a:moveTo>
                <a:cubicBezTo>
                  <a:pt x="747176" y="1099146"/>
                  <a:pt x="771886" y="1123856"/>
                  <a:pt x="771886" y="1154337"/>
                </a:cubicBezTo>
                <a:cubicBezTo>
                  <a:pt x="771886" y="1184818"/>
                  <a:pt x="747176" y="1209528"/>
                  <a:pt x="716690" y="1209528"/>
                </a:cubicBezTo>
                <a:cubicBezTo>
                  <a:pt x="686211" y="1209528"/>
                  <a:pt x="661502" y="1184818"/>
                  <a:pt x="661502" y="1154337"/>
                </a:cubicBezTo>
                <a:cubicBezTo>
                  <a:pt x="661502" y="1123856"/>
                  <a:pt x="686211" y="1099146"/>
                  <a:pt x="716690" y="1099146"/>
                </a:cubicBezTo>
                <a:close/>
                <a:moveTo>
                  <a:pt x="583057" y="1099146"/>
                </a:moveTo>
                <a:cubicBezTo>
                  <a:pt x="613540" y="1099146"/>
                  <a:pt x="638250" y="1123856"/>
                  <a:pt x="638250" y="1154337"/>
                </a:cubicBezTo>
                <a:cubicBezTo>
                  <a:pt x="638250" y="1184818"/>
                  <a:pt x="613540" y="1209528"/>
                  <a:pt x="583057" y="1209528"/>
                </a:cubicBezTo>
                <a:cubicBezTo>
                  <a:pt x="552573" y="1209528"/>
                  <a:pt x="527863" y="1184818"/>
                  <a:pt x="527863" y="1154337"/>
                </a:cubicBezTo>
                <a:cubicBezTo>
                  <a:pt x="527863" y="1123856"/>
                  <a:pt x="552573" y="1099146"/>
                  <a:pt x="583057" y="1099146"/>
                </a:cubicBezTo>
                <a:close/>
                <a:moveTo>
                  <a:pt x="449413" y="1099146"/>
                </a:moveTo>
                <a:cubicBezTo>
                  <a:pt x="479896" y="1099146"/>
                  <a:pt x="504606" y="1123856"/>
                  <a:pt x="504606" y="1154337"/>
                </a:cubicBezTo>
                <a:cubicBezTo>
                  <a:pt x="504606" y="1184818"/>
                  <a:pt x="479896" y="1209528"/>
                  <a:pt x="449413" y="1209528"/>
                </a:cubicBezTo>
                <a:cubicBezTo>
                  <a:pt x="418931" y="1209528"/>
                  <a:pt x="394220" y="1184818"/>
                  <a:pt x="394220" y="1154337"/>
                </a:cubicBezTo>
                <a:cubicBezTo>
                  <a:pt x="394220" y="1123856"/>
                  <a:pt x="418931" y="1099146"/>
                  <a:pt x="449413" y="1099146"/>
                </a:cubicBezTo>
                <a:close/>
                <a:moveTo>
                  <a:pt x="9603343" y="975533"/>
                </a:moveTo>
                <a:cubicBezTo>
                  <a:pt x="9633825" y="975533"/>
                  <a:pt x="9658535" y="1000243"/>
                  <a:pt x="9658535" y="1030724"/>
                </a:cubicBezTo>
                <a:cubicBezTo>
                  <a:pt x="9658535" y="1061205"/>
                  <a:pt x="9633825" y="1085915"/>
                  <a:pt x="9603343" y="1085915"/>
                </a:cubicBezTo>
                <a:cubicBezTo>
                  <a:pt x="9572861" y="1085915"/>
                  <a:pt x="9548151" y="1061205"/>
                  <a:pt x="9548151" y="1030724"/>
                </a:cubicBezTo>
                <a:cubicBezTo>
                  <a:pt x="9548151" y="1000243"/>
                  <a:pt x="9572861" y="975533"/>
                  <a:pt x="9603343" y="975533"/>
                </a:cubicBezTo>
                <a:close/>
                <a:moveTo>
                  <a:pt x="9469708" y="975533"/>
                </a:moveTo>
                <a:cubicBezTo>
                  <a:pt x="9500190" y="975533"/>
                  <a:pt x="9524900" y="1000243"/>
                  <a:pt x="9524900" y="1030724"/>
                </a:cubicBezTo>
                <a:cubicBezTo>
                  <a:pt x="9524900" y="1061205"/>
                  <a:pt x="9500190" y="1085915"/>
                  <a:pt x="9469708" y="1085915"/>
                </a:cubicBezTo>
                <a:cubicBezTo>
                  <a:pt x="9439226" y="1085915"/>
                  <a:pt x="9414516" y="1061205"/>
                  <a:pt x="9414516" y="1030724"/>
                </a:cubicBezTo>
                <a:cubicBezTo>
                  <a:pt x="9414516" y="1000243"/>
                  <a:pt x="9439226" y="975533"/>
                  <a:pt x="9469708" y="975533"/>
                </a:cubicBezTo>
                <a:close/>
                <a:moveTo>
                  <a:pt x="8935170" y="975533"/>
                </a:moveTo>
                <a:cubicBezTo>
                  <a:pt x="8965652" y="975533"/>
                  <a:pt x="8990362" y="1000243"/>
                  <a:pt x="8990362" y="1030724"/>
                </a:cubicBezTo>
                <a:cubicBezTo>
                  <a:pt x="8990362" y="1061205"/>
                  <a:pt x="8965652" y="1085915"/>
                  <a:pt x="8935170" y="1085915"/>
                </a:cubicBezTo>
                <a:cubicBezTo>
                  <a:pt x="8904688" y="1085915"/>
                  <a:pt x="8879978" y="1061205"/>
                  <a:pt x="8879978" y="1030724"/>
                </a:cubicBezTo>
                <a:cubicBezTo>
                  <a:pt x="8879978" y="1000243"/>
                  <a:pt x="8904688" y="975533"/>
                  <a:pt x="8935170" y="975533"/>
                </a:cubicBezTo>
                <a:close/>
                <a:moveTo>
                  <a:pt x="8407315" y="975533"/>
                </a:moveTo>
                <a:cubicBezTo>
                  <a:pt x="8437797" y="975533"/>
                  <a:pt x="8462507" y="1000243"/>
                  <a:pt x="8462507" y="1030724"/>
                </a:cubicBezTo>
                <a:cubicBezTo>
                  <a:pt x="8462507" y="1061205"/>
                  <a:pt x="8437797" y="1085915"/>
                  <a:pt x="8407315" y="1085915"/>
                </a:cubicBezTo>
                <a:cubicBezTo>
                  <a:pt x="8376833" y="1085915"/>
                  <a:pt x="8352123" y="1061205"/>
                  <a:pt x="8352123" y="1030724"/>
                </a:cubicBezTo>
                <a:cubicBezTo>
                  <a:pt x="8352123" y="1000243"/>
                  <a:pt x="8376833" y="975533"/>
                  <a:pt x="8407315" y="975533"/>
                </a:cubicBezTo>
                <a:close/>
                <a:moveTo>
                  <a:pt x="7876116" y="975533"/>
                </a:moveTo>
                <a:cubicBezTo>
                  <a:pt x="7906598" y="975533"/>
                  <a:pt x="7931308" y="1000243"/>
                  <a:pt x="7931308" y="1030724"/>
                </a:cubicBezTo>
                <a:cubicBezTo>
                  <a:pt x="7931308" y="1061205"/>
                  <a:pt x="7906598" y="1085915"/>
                  <a:pt x="7876116" y="1085915"/>
                </a:cubicBezTo>
                <a:cubicBezTo>
                  <a:pt x="7845634" y="1085915"/>
                  <a:pt x="7820924" y="1061205"/>
                  <a:pt x="7820924" y="1030724"/>
                </a:cubicBezTo>
                <a:cubicBezTo>
                  <a:pt x="7820924" y="1000243"/>
                  <a:pt x="7845634" y="975533"/>
                  <a:pt x="7876116" y="975533"/>
                </a:cubicBezTo>
                <a:close/>
                <a:moveTo>
                  <a:pt x="7745822" y="975533"/>
                </a:moveTo>
                <a:cubicBezTo>
                  <a:pt x="7776304" y="975533"/>
                  <a:pt x="7801014" y="1000243"/>
                  <a:pt x="7801014" y="1030724"/>
                </a:cubicBezTo>
                <a:cubicBezTo>
                  <a:pt x="7801014" y="1061205"/>
                  <a:pt x="7776304" y="1085915"/>
                  <a:pt x="7745822" y="1085915"/>
                </a:cubicBezTo>
                <a:cubicBezTo>
                  <a:pt x="7715340" y="1085915"/>
                  <a:pt x="7690630" y="1061205"/>
                  <a:pt x="7690630" y="1030724"/>
                </a:cubicBezTo>
                <a:cubicBezTo>
                  <a:pt x="7690630" y="1000243"/>
                  <a:pt x="7715340" y="975533"/>
                  <a:pt x="7745822" y="975533"/>
                </a:cubicBezTo>
                <a:close/>
                <a:moveTo>
                  <a:pt x="7481894" y="975533"/>
                </a:moveTo>
                <a:cubicBezTo>
                  <a:pt x="7512376" y="975533"/>
                  <a:pt x="7537086" y="1000243"/>
                  <a:pt x="7537086" y="1030724"/>
                </a:cubicBezTo>
                <a:cubicBezTo>
                  <a:pt x="7537086" y="1061205"/>
                  <a:pt x="7512376" y="1085915"/>
                  <a:pt x="7481894" y="1085915"/>
                </a:cubicBezTo>
                <a:cubicBezTo>
                  <a:pt x="7451412" y="1085915"/>
                  <a:pt x="7426702" y="1061205"/>
                  <a:pt x="7426702" y="1030724"/>
                </a:cubicBezTo>
                <a:cubicBezTo>
                  <a:pt x="7426702" y="1000243"/>
                  <a:pt x="7451412" y="975533"/>
                  <a:pt x="7481894" y="975533"/>
                </a:cubicBezTo>
                <a:close/>
                <a:moveTo>
                  <a:pt x="7341578" y="975533"/>
                </a:moveTo>
                <a:cubicBezTo>
                  <a:pt x="7372060" y="975533"/>
                  <a:pt x="7396770" y="1000243"/>
                  <a:pt x="7396770" y="1030724"/>
                </a:cubicBezTo>
                <a:cubicBezTo>
                  <a:pt x="7396770" y="1061205"/>
                  <a:pt x="7372060" y="1085915"/>
                  <a:pt x="7341578" y="1085915"/>
                </a:cubicBezTo>
                <a:cubicBezTo>
                  <a:pt x="7311096" y="1085915"/>
                  <a:pt x="7286386" y="1061205"/>
                  <a:pt x="7286386" y="1030724"/>
                </a:cubicBezTo>
                <a:cubicBezTo>
                  <a:pt x="7286386" y="1000243"/>
                  <a:pt x="7311096" y="975533"/>
                  <a:pt x="7341578" y="975533"/>
                </a:cubicBezTo>
                <a:close/>
                <a:moveTo>
                  <a:pt x="7211285" y="975533"/>
                </a:moveTo>
                <a:cubicBezTo>
                  <a:pt x="7241767" y="975533"/>
                  <a:pt x="7266477" y="1000243"/>
                  <a:pt x="7266477" y="1030724"/>
                </a:cubicBezTo>
                <a:cubicBezTo>
                  <a:pt x="7266477" y="1061205"/>
                  <a:pt x="7241767" y="1085915"/>
                  <a:pt x="7211285" y="1085915"/>
                </a:cubicBezTo>
                <a:cubicBezTo>
                  <a:pt x="7180803" y="1085915"/>
                  <a:pt x="7156093" y="1061205"/>
                  <a:pt x="7156093" y="1030724"/>
                </a:cubicBezTo>
                <a:cubicBezTo>
                  <a:pt x="7156093" y="1000243"/>
                  <a:pt x="7180803" y="975533"/>
                  <a:pt x="7211285" y="975533"/>
                </a:cubicBezTo>
                <a:close/>
                <a:moveTo>
                  <a:pt x="6947356" y="975533"/>
                </a:moveTo>
                <a:cubicBezTo>
                  <a:pt x="6977838" y="975533"/>
                  <a:pt x="7002548" y="1000243"/>
                  <a:pt x="7002548" y="1030724"/>
                </a:cubicBezTo>
                <a:cubicBezTo>
                  <a:pt x="7002548" y="1061205"/>
                  <a:pt x="6977838" y="1085915"/>
                  <a:pt x="6947356" y="1085915"/>
                </a:cubicBezTo>
                <a:cubicBezTo>
                  <a:pt x="6916874" y="1085915"/>
                  <a:pt x="6892164" y="1061205"/>
                  <a:pt x="6892164" y="1030724"/>
                </a:cubicBezTo>
                <a:cubicBezTo>
                  <a:pt x="6892164" y="1000243"/>
                  <a:pt x="6916874" y="975533"/>
                  <a:pt x="6947356" y="975533"/>
                </a:cubicBezTo>
                <a:close/>
                <a:moveTo>
                  <a:pt x="6817063" y="975533"/>
                </a:moveTo>
                <a:cubicBezTo>
                  <a:pt x="6847545" y="975533"/>
                  <a:pt x="6872255" y="1000243"/>
                  <a:pt x="6872255" y="1030724"/>
                </a:cubicBezTo>
                <a:cubicBezTo>
                  <a:pt x="6872255" y="1061205"/>
                  <a:pt x="6847545" y="1085915"/>
                  <a:pt x="6817063" y="1085915"/>
                </a:cubicBezTo>
                <a:cubicBezTo>
                  <a:pt x="6786581" y="1085915"/>
                  <a:pt x="6761871" y="1061205"/>
                  <a:pt x="6761871" y="1030724"/>
                </a:cubicBezTo>
                <a:cubicBezTo>
                  <a:pt x="6761871" y="1000243"/>
                  <a:pt x="6786581" y="975533"/>
                  <a:pt x="6817063" y="975533"/>
                </a:cubicBezTo>
                <a:close/>
                <a:moveTo>
                  <a:pt x="6683430" y="975533"/>
                </a:moveTo>
                <a:cubicBezTo>
                  <a:pt x="6713912" y="975533"/>
                  <a:pt x="6738622" y="1000243"/>
                  <a:pt x="6738622" y="1030724"/>
                </a:cubicBezTo>
                <a:cubicBezTo>
                  <a:pt x="6738622" y="1061205"/>
                  <a:pt x="6713912" y="1085915"/>
                  <a:pt x="6683430" y="1085915"/>
                </a:cubicBezTo>
                <a:cubicBezTo>
                  <a:pt x="6652948" y="1085915"/>
                  <a:pt x="6628238" y="1061205"/>
                  <a:pt x="6628238" y="1030724"/>
                </a:cubicBezTo>
                <a:cubicBezTo>
                  <a:pt x="6628238" y="1000243"/>
                  <a:pt x="6652948" y="975533"/>
                  <a:pt x="6683430" y="975533"/>
                </a:cubicBezTo>
                <a:close/>
                <a:moveTo>
                  <a:pt x="6289206" y="975533"/>
                </a:moveTo>
                <a:cubicBezTo>
                  <a:pt x="6319688" y="975533"/>
                  <a:pt x="6344398" y="1000243"/>
                  <a:pt x="6344398" y="1030724"/>
                </a:cubicBezTo>
                <a:cubicBezTo>
                  <a:pt x="6344398" y="1061205"/>
                  <a:pt x="6319688" y="1085915"/>
                  <a:pt x="6289206" y="1085915"/>
                </a:cubicBezTo>
                <a:cubicBezTo>
                  <a:pt x="6258724" y="1085915"/>
                  <a:pt x="6234014" y="1061205"/>
                  <a:pt x="6234014" y="1030724"/>
                </a:cubicBezTo>
                <a:cubicBezTo>
                  <a:pt x="6234014" y="1000243"/>
                  <a:pt x="6258724" y="975533"/>
                  <a:pt x="6289206" y="975533"/>
                </a:cubicBezTo>
                <a:close/>
                <a:moveTo>
                  <a:pt x="5754667" y="975533"/>
                </a:moveTo>
                <a:cubicBezTo>
                  <a:pt x="5785149" y="975533"/>
                  <a:pt x="5809859" y="1000243"/>
                  <a:pt x="5809859" y="1030724"/>
                </a:cubicBezTo>
                <a:cubicBezTo>
                  <a:pt x="5809859" y="1061205"/>
                  <a:pt x="5785149" y="1085915"/>
                  <a:pt x="5754667" y="1085915"/>
                </a:cubicBezTo>
                <a:cubicBezTo>
                  <a:pt x="5724185" y="1085915"/>
                  <a:pt x="5699475" y="1061205"/>
                  <a:pt x="5699475" y="1030724"/>
                </a:cubicBezTo>
                <a:cubicBezTo>
                  <a:pt x="5699475" y="1000243"/>
                  <a:pt x="5724185" y="975533"/>
                  <a:pt x="5754667" y="975533"/>
                </a:cubicBezTo>
                <a:close/>
                <a:moveTo>
                  <a:pt x="5487398" y="975533"/>
                </a:moveTo>
                <a:cubicBezTo>
                  <a:pt x="5517880" y="975533"/>
                  <a:pt x="5542590" y="1000243"/>
                  <a:pt x="5542590" y="1030724"/>
                </a:cubicBezTo>
                <a:cubicBezTo>
                  <a:pt x="5542590" y="1061205"/>
                  <a:pt x="5517880" y="1085915"/>
                  <a:pt x="5487398" y="1085915"/>
                </a:cubicBezTo>
                <a:cubicBezTo>
                  <a:pt x="5456916" y="1085915"/>
                  <a:pt x="5432206" y="1061205"/>
                  <a:pt x="5432206" y="1030724"/>
                </a:cubicBezTo>
                <a:cubicBezTo>
                  <a:pt x="5432206" y="1000243"/>
                  <a:pt x="5456916" y="975533"/>
                  <a:pt x="5487398" y="975533"/>
                </a:cubicBezTo>
                <a:close/>
                <a:moveTo>
                  <a:pt x="5357105" y="975533"/>
                </a:moveTo>
                <a:cubicBezTo>
                  <a:pt x="5387587" y="975533"/>
                  <a:pt x="5412297" y="1000243"/>
                  <a:pt x="5412297" y="1030724"/>
                </a:cubicBezTo>
                <a:cubicBezTo>
                  <a:pt x="5412297" y="1061205"/>
                  <a:pt x="5387587" y="1085915"/>
                  <a:pt x="5357105" y="1085915"/>
                </a:cubicBezTo>
                <a:cubicBezTo>
                  <a:pt x="5326623" y="1085915"/>
                  <a:pt x="5301913" y="1061205"/>
                  <a:pt x="5301913" y="1030724"/>
                </a:cubicBezTo>
                <a:cubicBezTo>
                  <a:pt x="5301913" y="1000243"/>
                  <a:pt x="5326623" y="975533"/>
                  <a:pt x="5357105" y="975533"/>
                </a:cubicBezTo>
                <a:close/>
                <a:moveTo>
                  <a:pt x="5093176" y="975533"/>
                </a:moveTo>
                <a:cubicBezTo>
                  <a:pt x="5123658" y="975533"/>
                  <a:pt x="5148368" y="1000243"/>
                  <a:pt x="5148368" y="1030724"/>
                </a:cubicBezTo>
                <a:cubicBezTo>
                  <a:pt x="5148368" y="1061205"/>
                  <a:pt x="5123658" y="1085915"/>
                  <a:pt x="5093176" y="1085915"/>
                </a:cubicBezTo>
                <a:cubicBezTo>
                  <a:pt x="5062694" y="1085915"/>
                  <a:pt x="5037984" y="1061205"/>
                  <a:pt x="5037984" y="1030724"/>
                </a:cubicBezTo>
                <a:cubicBezTo>
                  <a:pt x="5037984" y="1000243"/>
                  <a:pt x="5062694" y="975533"/>
                  <a:pt x="5093176" y="975533"/>
                </a:cubicBezTo>
                <a:close/>
                <a:moveTo>
                  <a:pt x="4959540" y="975533"/>
                </a:moveTo>
                <a:cubicBezTo>
                  <a:pt x="4990022" y="975533"/>
                  <a:pt x="5014732" y="1000243"/>
                  <a:pt x="5014732" y="1030724"/>
                </a:cubicBezTo>
                <a:cubicBezTo>
                  <a:pt x="5014732" y="1061205"/>
                  <a:pt x="4990022" y="1085915"/>
                  <a:pt x="4959540" y="1085915"/>
                </a:cubicBezTo>
                <a:cubicBezTo>
                  <a:pt x="4929058" y="1085915"/>
                  <a:pt x="4904348" y="1061205"/>
                  <a:pt x="4904348" y="1030724"/>
                </a:cubicBezTo>
                <a:cubicBezTo>
                  <a:pt x="4904348" y="1000243"/>
                  <a:pt x="4929058" y="975533"/>
                  <a:pt x="4959540" y="975533"/>
                </a:cubicBezTo>
                <a:close/>
                <a:moveTo>
                  <a:pt x="4161075" y="975533"/>
                </a:moveTo>
                <a:cubicBezTo>
                  <a:pt x="4191557" y="975533"/>
                  <a:pt x="4216267" y="1000243"/>
                  <a:pt x="4216267" y="1030724"/>
                </a:cubicBezTo>
                <a:cubicBezTo>
                  <a:pt x="4216267" y="1061205"/>
                  <a:pt x="4191557" y="1085915"/>
                  <a:pt x="4161075" y="1085915"/>
                </a:cubicBezTo>
                <a:cubicBezTo>
                  <a:pt x="4130593" y="1085915"/>
                  <a:pt x="4105883" y="1061205"/>
                  <a:pt x="4105883" y="1030724"/>
                </a:cubicBezTo>
                <a:cubicBezTo>
                  <a:pt x="4105883" y="1000243"/>
                  <a:pt x="4130593" y="975533"/>
                  <a:pt x="4161075" y="975533"/>
                </a:cubicBezTo>
                <a:close/>
                <a:moveTo>
                  <a:pt x="4030782" y="975533"/>
                </a:moveTo>
                <a:cubicBezTo>
                  <a:pt x="4061264" y="975533"/>
                  <a:pt x="4085974" y="1000243"/>
                  <a:pt x="4085974" y="1030724"/>
                </a:cubicBezTo>
                <a:cubicBezTo>
                  <a:pt x="4085974" y="1061205"/>
                  <a:pt x="4061264" y="1085915"/>
                  <a:pt x="4030782" y="1085915"/>
                </a:cubicBezTo>
                <a:cubicBezTo>
                  <a:pt x="4000300" y="1085915"/>
                  <a:pt x="3975590" y="1061205"/>
                  <a:pt x="3975590" y="1030724"/>
                </a:cubicBezTo>
                <a:cubicBezTo>
                  <a:pt x="3975590" y="1000243"/>
                  <a:pt x="4000300" y="975533"/>
                  <a:pt x="4030782" y="975533"/>
                </a:cubicBezTo>
                <a:close/>
                <a:moveTo>
                  <a:pt x="3369290" y="975533"/>
                </a:moveTo>
                <a:cubicBezTo>
                  <a:pt x="3399772" y="975533"/>
                  <a:pt x="3424482" y="1000243"/>
                  <a:pt x="3424482" y="1030724"/>
                </a:cubicBezTo>
                <a:cubicBezTo>
                  <a:pt x="3424482" y="1061205"/>
                  <a:pt x="3399772" y="1085915"/>
                  <a:pt x="3369290" y="1085915"/>
                </a:cubicBezTo>
                <a:cubicBezTo>
                  <a:pt x="3338808" y="1085915"/>
                  <a:pt x="3314098" y="1061205"/>
                  <a:pt x="3314098" y="1030724"/>
                </a:cubicBezTo>
                <a:cubicBezTo>
                  <a:pt x="3314098" y="1000243"/>
                  <a:pt x="3338808" y="975533"/>
                  <a:pt x="3369290" y="975533"/>
                </a:cubicBezTo>
                <a:close/>
                <a:moveTo>
                  <a:pt x="2707880" y="975533"/>
                </a:moveTo>
                <a:cubicBezTo>
                  <a:pt x="2738363" y="975533"/>
                  <a:pt x="2763074" y="1000243"/>
                  <a:pt x="2763074" y="1030724"/>
                </a:cubicBezTo>
                <a:cubicBezTo>
                  <a:pt x="2763074" y="1061205"/>
                  <a:pt x="2738363" y="1085915"/>
                  <a:pt x="2707880" y="1085915"/>
                </a:cubicBezTo>
                <a:cubicBezTo>
                  <a:pt x="2677401" y="1085915"/>
                  <a:pt x="2652689" y="1061205"/>
                  <a:pt x="2652689" y="1030724"/>
                </a:cubicBezTo>
                <a:cubicBezTo>
                  <a:pt x="2652689" y="1000243"/>
                  <a:pt x="2677401" y="975533"/>
                  <a:pt x="2707880" y="975533"/>
                </a:cubicBezTo>
                <a:close/>
                <a:moveTo>
                  <a:pt x="2173347" y="975533"/>
                </a:moveTo>
                <a:cubicBezTo>
                  <a:pt x="2203830" y="975533"/>
                  <a:pt x="2228540" y="1000243"/>
                  <a:pt x="2228540" y="1030724"/>
                </a:cubicBezTo>
                <a:cubicBezTo>
                  <a:pt x="2228540" y="1061205"/>
                  <a:pt x="2203830" y="1085915"/>
                  <a:pt x="2173347" y="1085915"/>
                </a:cubicBezTo>
                <a:cubicBezTo>
                  <a:pt x="2142865" y="1085915"/>
                  <a:pt x="2118154" y="1061205"/>
                  <a:pt x="2118154" y="1030724"/>
                </a:cubicBezTo>
                <a:cubicBezTo>
                  <a:pt x="2118154" y="1000243"/>
                  <a:pt x="2142865" y="975533"/>
                  <a:pt x="2173347" y="975533"/>
                </a:cubicBezTo>
                <a:close/>
                <a:moveTo>
                  <a:pt x="1251258" y="975533"/>
                </a:moveTo>
                <a:cubicBezTo>
                  <a:pt x="1281740" y="975533"/>
                  <a:pt x="1306450" y="1000243"/>
                  <a:pt x="1306450" y="1030724"/>
                </a:cubicBezTo>
                <a:cubicBezTo>
                  <a:pt x="1306450" y="1061205"/>
                  <a:pt x="1281740" y="1085915"/>
                  <a:pt x="1251258" y="1085915"/>
                </a:cubicBezTo>
                <a:cubicBezTo>
                  <a:pt x="1220775" y="1085915"/>
                  <a:pt x="1196066" y="1061205"/>
                  <a:pt x="1196066" y="1030724"/>
                </a:cubicBezTo>
                <a:cubicBezTo>
                  <a:pt x="1196066" y="1000243"/>
                  <a:pt x="1220775" y="975533"/>
                  <a:pt x="1251258" y="975533"/>
                </a:cubicBezTo>
                <a:close/>
                <a:moveTo>
                  <a:pt x="847001" y="975533"/>
                </a:moveTo>
                <a:cubicBezTo>
                  <a:pt x="877484" y="975533"/>
                  <a:pt x="902196" y="1000243"/>
                  <a:pt x="902196" y="1030724"/>
                </a:cubicBezTo>
                <a:cubicBezTo>
                  <a:pt x="902196" y="1061205"/>
                  <a:pt x="877484" y="1085915"/>
                  <a:pt x="847001" y="1085915"/>
                </a:cubicBezTo>
                <a:cubicBezTo>
                  <a:pt x="816519" y="1085915"/>
                  <a:pt x="791804" y="1061205"/>
                  <a:pt x="791804" y="1030724"/>
                </a:cubicBezTo>
                <a:cubicBezTo>
                  <a:pt x="791804" y="1000243"/>
                  <a:pt x="816519" y="975533"/>
                  <a:pt x="847001" y="975533"/>
                </a:cubicBezTo>
                <a:close/>
                <a:moveTo>
                  <a:pt x="9336074" y="975532"/>
                </a:moveTo>
                <a:cubicBezTo>
                  <a:pt x="9366556" y="975532"/>
                  <a:pt x="9391266" y="1000242"/>
                  <a:pt x="9391266" y="1030723"/>
                </a:cubicBezTo>
                <a:cubicBezTo>
                  <a:pt x="9391266" y="1061204"/>
                  <a:pt x="9366556" y="1085914"/>
                  <a:pt x="9336074" y="1085914"/>
                </a:cubicBezTo>
                <a:cubicBezTo>
                  <a:pt x="9305592" y="1085914"/>
                  <a:pt x="9280882" y="1061204"/>
                  <a:pt x="9280882" y="1030723"/>
                </a:cubicBezTo>
                <a:cubicBezTo>
                  <a:pt x="9280882" y="1000242"/>
                  <a:pt x="9305592" y="975532"/>
                  <a:pt x="9336074" y="975532"/>
                </a:cubicBezTo>
                <a:close/>
                <a:moveTo>
                  <a:pt x="9199098" y="975532"/>
                </a:moveTo>
                <a:cubicBezTo>
                  <a:pt x="9229580" y="975532"/>
                  <a:pt x="9254290" y="1000242"/>
                  <a:pt x="9254290" y="1030723"/>
                </a:cubicBezTo>
                <a:cubicBezTo>
                  <a:pt x="9254290" y="1061204"/>
                  <a:pt x="9229580" y="1085914"/>
                  <a:pt x="9199098" y="1085914"/>
                </a:cubicBezTo>
                <a:cubicBezTo>
                  <a:pt x="9168616" y="1085914"/>
                  <a:pt x="9143906" y="1061204"/>
                  <a:pt x="9143906" y="1030723"/>
                </a:cubicBezTo>
                <a:cubicBezTo>
                  <a:pt x="9143906" y="1000242"/>
                  <a:pt x="9168616" y="975532"/>
                  <a:pt x="9199098" y="975532"/>
                </a:cubicBezTo>
                <a:close/>
                <a:moveTo>
                  <a:pt x="9068805" y="975532"/>
                </a:moveTo>
                <a:cubicBezTo>
                  <a:pt x="9099287" y="975532"/>
                  <a:pt x="9123997" y="1000242"/>
                  <a:pt x="9123997" y="1030723"/>
                </a:cubicBezTo>
                <a:cubicBezTo>
                  <a:pt x="9123997" y="1061204"/>
                  <a:pt x="9099287" y="1085914"/>
                  <a:pt x="9068805" y="1085914"/>
                </a:cubicBezTo>
                <a:cubicBezTo>
                  <a:pt x="9038323" y="1085914"/>
                  <a:pt x="9013613" y="1061204"/>
                  <a:pt x="9013613" y="1030723"/>
                </a:cubicBezTo>
                <a:cubicBezTo>
                  <a:pt x="9013613" y="1000242"/>
                  <a:pt x="9038323" y="975532"/>
                  <a:pt x="9068805" y="975532"/>
                </a:cubicBezTo>
                <a:close/>
                <a:moveTo>
                  <a:pt x="8801536" y="975532"/>
                </a:moveTo>
                <a:cubicBezTo>
                  <a:pt x="8832018" y="975532"/>
                  <a:pt x="8856728" y="1000242"/>
                  <a:pt x="8856728" y="1030723"/>
                </a:cubicBezTo>
                <a:cubicBezTo>
                  <a:pt x="8856728" y="1061204"/>
                  <a:pt x="8832018" y="1085914"/>
                  <a:pt x="8801536" y="1085914"/>
                </a:cubicBezTo>
                <a:cubicBezTo>
                  <a:pt x="8771054" y="1085914"/>
                  <a:pt x="8746344" y="1061204"/>
                  <a:pt x="8746344" y="1030723"/>
                </a:cubicBezTo>
                <a:cubicBezTo>
                  <a:pt x="8746344" y="1000242"/>
                  <a:pt x="8771054" y="975532"/>
                  <a:pt x="8801536" y="975532"/>
                </a:cubicBezTo>
                <a:close/>
                <a:moveTo>
                  <a:pt x="8671243" y="975532"/>
                </a:moveTo>
                <a:cubicBezTo>
                  <a:pt x="8701725" y="975532"/>
                  <a:pt x="8726435" y="1000242"/>
                  <a:pt x="8726435" y="1030723"/>
                </a:cubicBezTo>
                <a:cubicBezTo>
                  <a:pt x="8726435" y="1061204"/>
                  <a:pt x="8701725" y="1085914"/>
                  <a:pt x="8671243" y="1085914"/>
                </a:cubicBezTo>
                <a:cubicBezTo>
                  <a:pt x="8640761" y="1085914"/>
                  <a:pt x="8616051" y="1061204"/>
                  <a:pt x="8616051" y="1030723"/>
                </a:cubicBezTo>
                <a:cubicBezTo>
                  <a:pt x="8616051" y="1000242"/>
                  <a:pt x="8640761" y="975532"/>
                  <a:pt x="8671243" y="975532"/>
                </a:cubicBezTo>
                <a:close/>
                <a:moveTo>
                  <a:pt x="8537608" y="975532"/>
                </a:moveTo>
                <a:cubicBezTo>
                  <a:pt x="8568090" y="975532"/>
                  <a:pt x="8592800" y="1000242"/>
                  <a:pt x="8592800" y="1030723"/>
                </a:cubicBezTo>
                <a:cubicBezTo>
                  <a:pt x="8592800" y="1061204"/>
                  <a:pt x="8568090" y="1085914"/>
                  <a:pt x="8537608" y="1085914"/>
                </a:cubicBezTo>
                <a:cubicBezTo>
                  <a:pt x="8507126" y="1085914"/>
                  <a:pt x="8482416" y="1061204"/>
                  <a:pt x="8482416" y="1030723"/>
                </a:cubicBezTo>
                <a:cubicBezTo>
                  <a:pt x="8482416" y="1000242"/>
                  <a:pt x="8507126" y="975532"/>
                  <a:pt x="8537608" y="975532"/>
                </a:cubicBezTo>
                <a:close/>
                <a:moveTo>
                  <a:pt x="8273681" y="975532"/>
                </a:moveTo>
                <a:cubicBezTo>
                  <a:pt x="8304163" y="975532"/>
                  <a:pt x="8328873" y="1000242"/>
                  <a:pt x="8328873" y="1030723"/>
                </a:cubicBezTo>
                <a:cubicBezTo>
                  <a:pt x="8328873" y="1061204"/>
                  <a:pt x="8304163" y="1085914"/>
                  <a:pt x="8273681" y="1085914"/>
                </a:cubicBezTo>
                <a:cubicBezTo>
                  <a:pt x="8243199" y="1085914"/>
                  <a:pt x="8218489" y="1061204"/>
                  <a:pt x="8218489" y="1030723"/>
                </a:cubicBezTo>
                <a:cubicBezTo>
                  <a:pt x="8218489" y="1000242"/>
                  <a:pt x="8243199" y="975532"/>
                  <a:pt x="8273681" y="975532"/>
                </a:cubicBezTo>
                <a:close/>
                <a:moveTo>
                  <a:pt x="8143385" y="975532"/>
                </a:moveTo>
                <a:cubicBezTo>
                  <a:pt x="8173867" y="975532"/>
                  <a:pt x="8198577" y="1000242"/>
                  <a:pt x="8198577" y="1030723"/>
                </a:cubicBezTo>
                <a:cubicBezTo>
                  <a:pt x="8198577" y="1061204"/>
                  <a:pt x="8173867" y="1085914"/>
                  <a:pt x="8143385" y="1085914"/>
                </a:cubicBezTo>
                <a:cubicBezTo>
                  <a:pt x="8112903" y="1085914"/>
                  <a:pt x="8088193" y="1061204"/>
                  <a:pt x="8088193" y="1030723"/>
                </a:cubicBezTo>
                <a:cubicBezTo>
                  <a:pt x="8088193" y="1000242"/>
                  <a:pt x="8112903" y="975532"/>
                  <a:pt x="8143385" y="975532"/>
                </a:cubicBezTo>
                <a:close/>
                <a:moveTo>
                  <a:pt x="8009751" y="975532"/>
                </a:moveTo>
                <a:cubicBezTo>
                  <a:pt x="8040233" y="975532"/>
                  <a:pt x="8064943" y="1000242"/>
                  <a:pt x="8064943" y="1030723"/>
                </a:cubicBezTo>
                <a:cubicBezTo>
                  <a:pt x="8064943" y="1061204"/>
                  <a:pt x="8040233" y="1085914"/>
                  <a:pt x="8009751" y="1085914"/>
                </a:cubicBezTo>
                <a:cubicBezTo>
                  <a:pt x="7979269" y="1085914"/>
                  <a:pt x="7954559" y="1061204"/>
                  <a:pt x="7954559" y="1030723"/>
                </a:cubicBezTo>
                <a:cubicBezTo>
                  <a:pt x="7954559" y="1000242"/>
                  <a:pt x="7979269" y="975532"/>
                  <a:pt x="8009751" y="975532"/>
                </a:cubicBezTo>
                <a:close/>
                <a:moveTo>
                  <a:pt x="7608847" y="975532"/>
                </a:moveTo>
                <a:cubicBezTo>
                  <a:pt x="7639329" y="975532"/>
                  <a:pt x="7664039" y="1000242"/>
                  <a:pt x="7664039" y="1030723"/>
                </a:cubicBezTo>
                <a:cubicBezTo>
                  <a:pt x="7664039" y="1061204"/>
                  <a:pt x="7639329" y="1085914"/>
                  <a:pt x="7608847" y="1085914"/>
                </a:cubicBezTo>
                <a:cubicBezTo>
                  <a:pt x="7578365" y="1085914"/>
                  <a:pt x="7553655" y="1061204"/>
                  <a:pt x="7553655" y="1030723"/>
                </a:cubicBezTo>
                <a:cubicBezTo>
                  <a:pt x="7553655" y="1000242"/>
                  <a:pt x="7578365" y="975532"/>
                  <a:pt x="7608847" y="975532"/>
                </a:cubicBezTo>
                <a:close/>
                <a:moveTo>
                  <a:pt x="7080991" y="975532"/>
                </a:moveTo>
                <a:cubicBezTo>
                  <a:pt x="7111473" y="975532"/>
                  <a:pt x="7136183" y="1000242"/>
                  <a:pt x="7136183" y="1030723"/>
                </a:cubicBezTo>
                <a:cubicBezTo>
                  <a:pt x="7136183" y="1061204"/>
                  <a:pt x="7111473" y="1085914"/>
                  <a:pt x="7080991" y="1085914"/>
                </a:cubicBezTo>
                <a:cubicBezTo>
                  <a:pt x="7050509" y="1085914"/>
                  <a:pt x="7025799" y="1061204"/>
                  <a:pt x="7025799" y="1030723"/>
                </a:cubicBezTo>
                <a:cubicBezTo>
                  <a:pt x="7025799" y="1000242"/>
                  <a:pt x="7050509" y="975532"/>
                  <a:pt x="7080991" y="975532"/>
                </a:cubicBezTo>
                <a:close/>
                <a:moveTo>
                  <a:pt x="6553135" y="975532"/>
                </a:moveTo>
                <a:cubicBezTo>
                  <a:pt x="6583617" y="975532"/>
                  <a:pt x="6608327" y="1000242"/>
                  <a:pt x="6608327" y="1030723"/>
                </a:cubicBezTo>
                <a:cubicBezTo>
                  <a:pt x="6608327" y="1061204"/>
                  <a:pt x="6583617" y="1085914"/>
                  <a:pt x="6553135" y="1085914"/>
                </a:cubicBezTo>
                <a:cubicBezTo>
                  <a:pt x="6522653" y="1085914"/>
                  <a:pt x="6497943" y="1061204"/>
                  <a:pt x="6497943" y="1030723"/>
                </a:cubicBezTo>
                <a:cubicBezTo>
                  <a:pt x="6497943" y="1000242"/>
                  <a:pt x="6522653" y="975532"/>
                  <a:pt x="6553135" y="975532"/>
                </a:cubicBezTo>
                <a:close/>
                <a:moveTo>
                  <a:pt x="6419501" y="975532"/>
                </a:moveTo>
                <a:cubicBezTo>
                  <a:pt x="6449983" y="975532"/>
                  <a:pt x="6474693" y="1000242"/>
                  <a:pt x="6474693" y="1030723"/>
                </a:cubicBezTo>
                <a:cubicBezTo>
                  <a:pt x="6474693" y="1061204"/>
                  <a:pt x="6449983" y="1085914"/>
                  <a:pt x="6419501" y="1085914"/>
                </a:cubicBezTo>
                <a:cubicBezTo>
                  <a:pt x="6389019" y="1085914"/>
                  <a:pt x="6364309" y="1061204"/>
                  <a:pt x="6364309" y="1030723"/>
                </a:cubicBezTo>
                <a:cubicBezTo>
                  <a:pt x="6364309" y="1000242"/>
                  <a:pt x="6389019" y="975532"/>
                  <a:pt x="6419501" y="975532"/>
                </a:cubicBezTo>
                <a:close/>
                <a:moveTo>
                  <a:pt x="6155571" y="975532"/>
                </a:moveTo>
                <a:cubicBezTo>
                  <a:pt x="6186053" y="975532"/>
                  <a:pt x="6210763" y="1000242"/>
                  <a:pt x="6210763" y="1030723"/>
                </a:cubicBezTo>
                <a:cubicBezTo>
                  <a:pt x="6210763" y="1061204"/>
                  <a:pt x="6186053" y="1085914"/>
                  <a:pt x="6155571" y="1085914"/>
                </a:cubicBezTo>
                <a:cubicBezTo>
                  <a:pt x="6125089" y="1085914"/>
                  <a:pt x="6100379" y="1061204"/>
                  <a:pt x="6100379" y="1030723"/>
                </a:cubicBezTo>
                <a:cubicBezTo>
                  <a:pt x="6100379" y="1000242"/>
                  <a:pt x="6125089" y="975532"/>
                  <a:pt x="6155571" y="975532"/>
                </a:cubicBezTo>
                <a:close/>
                <a:moveTo>
                  <a:pt x="6021936" y="975532"/>
                </a:moveTo>
                <a:cubicBezTo>
                  <a:pt x="6052418" y="975532"/>
                  <a:pt x="6077128" y="1000242"/>
                  <a:pt x="6077128" y="1030723"/>
                </a:cubicBezTo>
                <a:cubicBezTo>
                  <a:pt x="6077128" y="1061204"/>
                  <a:pt x="6052418" y="1085914"/>
                  <a:pt x="6021936" y="1085914"/>
                </a:cubicBezTo>
                <a:cubicBezTo>
                  <a:pt x="5991454" y="1085914"/>
                  <a:pt x="5966744" y="1061204"/>
                  <a:pt x="5966744" y="1030723"/>
                </a:cubicBezTo>
                <a:cubicBezTo>
                  <a:pt x="5966744" y="1000242"/>
                  <a:pt x="5991454" y="975532"/>
                  <a:pt x="6021936" y="975532"/>
                </a:cubicBezTo>
                <a:close/>
                <a:moveTo>
                  <a:pt x="5884963" y="975532"/>
                </a:moveTo>
                <a:cubicBezTo>
                  <a:pt x="5915445" y="975532"/>
                  <a:pt x="5940155" y="1000242"/>
                  <a:pt x="5940155" y="1030723"/>
                </a:cubicBezTo>
                <a:cubicBezTo>
                  <a:pt x="5940155" y="1061204"/>
                  <a:pt x="5915445" y="1085914"/>
                  <a:pt x="5884963" y="1085914"/>
                </a:cubicBezTo>
                <a:cubicBezTo>
                  <a:pt x="5854481" y="1085914"/>
                  <a:pt x="5829771" y="1061204"/>
                  <a:pt x="5829771" y="1030723"/>
                </a:cubicBezTo>
                <a:cubicBezTo>
                  <a:pt x="5829771" y="1000242"/>
                  <a:pt x="5854481" y="975532"/>
                  <a:pt x="5884963" y="975532"/>
                </a:cubicBezTo>
                <a:close/>
                <a:moveTo>
                  <a:pt x="5621031" y="975532"/>
                </a:moveTo>
                <a:cubicBezTo>
                  <a:pt x="5651513" y="975532"/>
                  <a:pt x="5676223" y="1000242"/>
                  <a:pt x="5676223" y="1030723"/>
                </a:cubicBezTo>
                <a:cubicBezTo>
                  <a:pt x="5676223" y="1061204"/>
                  <a:pt x="5651513" y="1085914"/>
                  <a:pt x="5621031" y="1085914"/>
                </a:cubicBezTo>
                <a:cubicBezTo>
                  <a:pt x="5590549" y="1085914"/>
                  <a:pt x="5565839" y="1061204"/>
                  <a:pt x="5565839" y="1030723"/>
                </a:cubicBezTo>
                <a:cubicBezTo>
                  <a:pt x="5565839" y="1000242"/>
                  <a:pt x="5590549" y="975532"/>
                  <a:pt x="5621031" y="975532"/>
                </a:cubicBezTo>
                <a:close/>
                <a:moveTo>
                  <a:pt x="5223472" y="975532"/>
                </a:moveTo>
                <a:cubicBezTo>
                  <a:pt x="5253954" y="975532"/>
                  <a:pt x="5278664" y="1000242"/>
                  <a:pt x="5278664" y="1030723"/>
                </a:cubicBezTo>
                <a:cubicBezTo>
                  <a:pt x="5278664" y="1061204"/>
                  <a:pt x="5253954" y="1085914"/>
                  <a:pt x="5223472" y="1085914"/>
                </a:cubicBezTo>
                <a:cubicBezTo>
                  <a:pt x="5192990" y="1085914"/>
                  <a:pt x="5168280" y="1061204"/>
                  <a:pt x="5168280" y="1030723"/>
                </a:cubicBezTo>
                <a:cubicBezTo>
                  <a:pt x="5168280" y="1000242"/>
                  <a:pt x="5192990" y="975532"/>
                  <a:pt x="5223472" y="975532"/>
                </a:cubicBezTo>
                <a:close/>
                <a:moveTo>
                  <a:pt x="4294710" y="975532"/>
                </a:moveTo>
                <a:cubicBezTo>
                  <a:pt x="4325192" y="975532"/>
                  <a:pt x="4349902" y="1000242"/>
                  <a:pt x="4349902" y="1030723"/>
                </a:cubicBezTo>
                <a:cubicBezTo>
                  <a:pt x="4349902" y="1061204"/>
                  <a:pt x="4325192" y="1085914"/>
                  <a:pt x="4294710" y="1085914"/>
                </a:cubicBezTo>
                <a:cubicBezTo>
                  <a:pt x="4264228" y="1085914"/>
                  <a:pt x="4239518" y="1061204"/>
                  <a:pt x="4239518" y="1030723"/>
                </a:cubicBezTo>
                <a:cubicBezTo>
                  <a:pt x="4239518" y="1000242"/>
                  <a:pt x="4264228" y="975532"/>
                  <a:pt x="4294710" y="975532"/>
                </a:cubicBezTo>
                <a:close/>
                <a:moveTo>
                  <a:pt x="3499584" y="975532"/>
                </a:moveTo>
                <a:cubicBezTo>
                  <a:pt x="3530066" y="975532"/>
                  <a:pt x="3554776" y="1000242"/>
                  <a:pt x="3554776" y="1030723"/>
                </a:cubicBezTo>
                <a:cubicBezTo>
                  <a:pt x="3554776" y="1061204"/>
                  <a:pt x="3530066" y="1085914"/>
                  <a:pt x="3499584" y="1085914"/>
                </a:cubicBezTo>
                <a:cubicBezTo>
                  <a:pt x="3469102" y="1085914"/>
                  <a:pt x="3444392" y="1061204"/>
                  <a:pt x="3444392" y="1030723"/>
                </a:cubicBezTo>
                <a:cubicBezTo>
                  <a:pt x="3444392" y="1000242"/>
                  <a:pt x="3469102" y="975532"/>
                  <a:pt x="3499584" y="975532"/>
                </a:cubicBezTo>
                <a:close/>
                <a:moveTo>
                  <a:pt x="2834836" y="975532"/>
                </a:moveTo>
                <a:cubicBezTo>
                  <a:pt x="2865318" y="975532"/>
                  <a:pt x="2890028" y="1000242"/>
                  <a:pt x="2890028" y="1030723"/>
                </a:cubicBezTo>
                <a:cubicBezTo>
                  <a:pt x="2890028" y="1061204"/>
                  <a:pt x="2865318" y="1085914"/>
                  <a:pt x="2834836" y="1085914"/>
                </a:cubicBezTo>
                <a:cubicBezTo>
                  <a:pt x="2804354" y="1085914"/>
                  <a:pt x="2779643" y="1061204"/>
                  <a:pt x="2779643" y="1030723"/>
                </a:cubicBezTo>
                <a:cubicBezTo>
                  <a:pt x="2779643" y="1000242"/>
                  <a:pt x="2804354" y="975532"/>
                  <a:pt x="2834836" y="975532"/>
                </a:cubicBezTo>
                <a:close/>
                <a:moveTo>
                  <a:pt x="2303639" y="975532"/>
                </a:moveTo>
                <a:cubicBezTo>
                  <a:pt x="2334120" y="975532"/>
                  <a:pt x="2358830" y="1000242"/>
                  <a:pt x="2358830" y="1030723"/>
                </a:cubicBezTo>
                <a:cubicBezTo>
                  <a:pt x="2358830" y="1061204"/>
                  <a:pt x="2334120" y="1085914"/>
                  <a:pt x="2303639" y="1085914"/>
                </a:cubicBezTo>
                <a:cubicBezTo>
                  <a:pt x="2273157" y="1085914"/>
                  <a:pt x="2248448" y="1061204"/>
                  <a:pt x="2248448" y="1030723"/>
                </a:cubicBezTo>
                <a:cubicBezTo>
                  <a:pt x="2248448" y="1000242"/>
                  <a:pt x="2273157" y="975532"/>
                  <a:pt x="2303639" y="975532"/>
                </a:cubicBezTo>
                <a:close/>
                <a:moveTo>
                  <a:pt x="2039712" y="975532"/>
                </a:moveTo>
                <a:cubicBezTo>
                  <a:pt x="2070195" y="975532"/>
                  <a:pt x="2094905" y="1000242"/>
                  <a:pt x="2094905" y="1030723"/>
                </a:cubicBezTo>
                <a:cubicBezTo>
                  <a:pt x="2094905" y="1061204"/>
                  <a:pt x="2070195" y="1085914"/>
                  <a:pt x="2039712" y="1085914"/>
                </a:cubicBezTo>
                <a:cubicBezTo>
                  <a:pt x="2009228" y="1085914"/>
                  <a:pt x="1984518" y="1061204"/>
                  <a:pt x="1984518" y="1030723"/>
                </a:cubicBezTo>
                <a:cubicBezTo>
                  <a:pt x="1984518" y="1000242"/>
                  <a:pt x="2009228" y="975532"/>
                  <a:pt x="2039712" y="975532"/>
                </a:cubicBezTo>
                <a:close/>
                <a:moveTo>
                  <a:pt x="1909414" y="975532"/>
                </a:moveTo>
                <a:cubicBezTo>
                  <a:pt x="1939897" y="975532"/>
                  <a:pt x="1964607" y="1000242"/>
                  <a:pt x="1964607" y="1030723"/>
                </a:cubicBezTo>
                <a:cubicBezTo>
                  <a:pt x="1964607" y="1061204"/>
                  <a:pt x="1939897" y="1085914"/>
                  <a:pt x="1909414" y="1085914"/>
                </a:cubicBezTo>
                <a:cubicBezTo>
                  <a:pt x="1878931" y="1085914"/>
                  <a:pt x="1854220" y="1061204"/>
                  <a:pt x="1854220" y="1030723"/>
                </a:cubicBezTo>
                <a:cubicBezTo>
                  <a:pt x="1854220" y="1000242"/>
                  <a:pt x="1878931" y="975532"/>
                  <a:pt x="1909414" y="975532"/>
                </a:cubicBezTo>
                <a:close/>
                <a:moveTo>
                  <a:pt x="1779117" y="975532"/>
                </a:moveTo>
                <a:cubicBezTo>
                  <a:pt x="1809599" y="975532"/>
                  <a:pt x="1834310" y="1000242"/>
                  <a:pt x="1834310" y="1030723"/>
                </a:cubicBezTo>
                <a:cubicBezTo>
                  <a:pt x="1834310" y="1061204"/>
                  <a:pt x="1809599" y="1085914"/>
                  <a:pt x="1779117" y="1085914"/>
                </a:cubicBezTo>
                <a:cubicBezTo>
                  <a:pt x="1748635" y="1085914"/>
                  <a:pt x="1723923" y="1061204"/>
                  <a:pt x="1723923" y="1030723"/>
                </a:cubicBezTo>
                <a:cubicBezTo>
                  <a:pt x="1723923" y="1000242"/>
                  <a:pt x="1748635" y="975532"/>
                  <a:pt x="1779117" y="975532"/>
                </a:cubicBezTo>
                <a:close/>
                <a:moveTo>
                  <a:pt x="1645480" y="975532"/>
                </a:moveTo>
                <a:cubicBezTo>
                  <a:pt x="1675963" y="975532"/>
                  <a:pt x="1700679" y="1000242"/>
                  <a:pt x="1700679" y="1030723"/>
                </a:cubicBezTo>
                <a:cubicBezTo>
                  <a:pt x="1700679" y="1061204"/>
                  <a:pt x="1675963" y="1085914"/>
                  <a:pt x="1645480" y="1085914"/>
                </a:cubicBezTo>
                <a:cubicBezTo>
                  <a:pt x="1615000" y="1085914"/>
                  <a:pt x="1590287" y="1061204"/>
                  <a:pt x="1590287" y="1030723"/>
                </a:cubicBezTo>
                <a:cubicBezTo>
                  <a:pt x="1590287" y="1000242"/>
                  <a:pt x="1615000" y="975532"/>
                  <a:pt x="1645480" y="975532"/>
                </a:cubicBezTo>
                <a:close/>
                <a:moveTo>
                  <a:pt x="1515189" y="975532"/>
                </a:moveTo>
                <a:cubicBezTo>
                  <a:pt x="1545668" y="975532"/>
                  <a:pt x="1570378" y="1000242"/>
                  <a:pt x="1570378" y="1030723"/>
                </a:cubicBezTo>
                <a:cubicBezTo>
                  <a:pt x="1570378" y="1061204"/>
                  <a:pt x="1545668" y="1085914"/>
                  <a:pt x="1515189" y="1085914"/>
                </a:cubicBezTo>
                <a:cubicBezTo>
                  <a:pt x="1484708" y="1085914"/>
                  <a:pt x="1459995" y="1061204"/>
                  <a:pt x="1459995" y="1030723"/>
                </a:cubicBezTo>
                <a:cubicBezTo>
                  <a:pt x="1459995" y="1000242"/>
                  <a:pt x="1484708" y="975532"/>
                  <a:pt x="1515189" y="975532"/>
                </a:cubicBezTo>
                <a:close/>
                <a:moveTo>
                  <a:pt x="1381549" y="975532"/>
                </a:moveTo>
                <a:cubicBezTo>
                  <a:pt x="1412033" y="975532"/>
                  <a:pt x="1436744" y="1000242"/>
                  <a:pt x="1436744" y="1030723"/>
                </a:cubicBezTo>
                <a:cubicBezTo>
                  <a:pt x="1436744" y="1061204"/>
                  <a:pt x="1412033" y="1085914"/>
                  <a:pt x="1381549" y="1085914"/>
                </a:cubicBezTo>
                <a:cubicBezTo>
                  <a:pt x="1351074" y="1085914"/>
                  <a:pt x="1326361" y="1061204"/>
                  <a:pt x="1326361" y="1030723"/>
                </a:cubicBezTo>
                <a:cubicBezTo>
                  <a:pt x="1326361" y="1000242"/>
                  <a:pt x="1351074" y="975532"/>
                  <a:pt x="1381549" y="975532"/>
                </a:cubicBezTo>
                <a:close/>
                <a:moveTo>
                  <a:pt x="1117621" y="975532"/>
                </a:moveTo>
                <a:cubicBezTo>
                  <a:pt x="1148103" y="975532"/>
                  <a:pt x="1172814" y="1000242"/>
                  <a:pt x="1172814" y="1030723"/>
                </a:cubicBezTo>
                <a:cubicBezTo>
                  <a:pt x="1172814" y="1061204"/>
                  <a:pt x="1148103" y="1085914"/>
                  <a:pt x="1117621" y="1085914"/>
                </a:cubicBezTo>
                <a:cubicBezTo>
                  <a:pt x="1087137" y="1085914"/>
                  <a:pt x="1062427" y="1061204"/>
                  <a:pt x="1062427" y="1030723"/>
                </a:cubicBezTo>
                <a:cubicBezTo>
                  <a:pt x="1062427" y="1000242"/>
                  <a:pt x="1087137" y="975532"/>
                  <a:pt x="1117621" y="975532"/>
                </a:cubicBezTo>
                <a:close/>
                <a:moveTo>
                  <a:pt x="980643" y="975532"/>
                </a:moveTo>
                <a:cubicBezTo>
                  <a:pt x="1011125" y="975532"/>
                  <a:pt x="1035836" y="1000242"/>
                  <a:pt x="1035836" y="1030723"/>
                </a:cubicBezTo>
                <a:cubicBezTo>
                  <a:pt x="1035836" y="1061204"/>
                  <a:pt x="1011125" y="1085914"/>
                  <a:pt x="980643" y="1085914"/>
                </a:cubicBezTo>
                <a:cubicBezTo>
                  <a:pt x="950159" y="1085914"/>
                  <a:pt x="925449" y="1061204"/>
                  <a:pt x="925449" y="1030723"/>
                </a:cubicBezTo>
                <a:cubicBezTo>
                  <a:pt x="925449" y="1000242"/>
                  <a:pt x="950159" y="975532"/>
                  <a:pt x="980643" y="975532"/>
                </a:cubicBezTo>
                <a:close/>
                <a:moveTo>
                  <a:pt x="716703" y="975532"/>
                </a:moveTo>
                <a:cubicBezTo>
                  <a:pt x="747185" y="975532"/>
                  <a:pt x="771897" y="1000242"/>
                  <a:pt x="771897" y="1030723"/>
                </a:cubicBezTo>
                <a:cubicBezTo>
                  <a:pt x="771897" y="1061204"/>
                  <a:pt x="747185" y="1085914"/>
                  <a:pt x="716703" y="1085914"/>
                </a:cubicBezTo>
                <a:cubicBezTo>
                  <a:pt x="686222" y="1085914"/>
                  <a:pt x="661511" y="1061204"/>
                  <a:pt x="661511" y="1030723"/>
                </a:cubicBezTo>
                <a:cubicBezTo>
                  <a:pt x="661511" y="1000242"/>
                  <a:pt x="686222" y="975532"/>
                  <a:pt x="716703" y="975532"/>
                </a:cubicBezTo>
                <a:close/>
                <a:moveTo>
                  <a:pt x="583065" y="975532"/>
                </a:moveTo>
                <a:cubicBezTo>
                  <a:pt x="613549" y="975532"/>
                  <a:pt x="638258" y="1000242"/>
                  <a:pt x="638258" y="1030723"/>
                </a:cubicBezTo>
                <a:cubicBezTo>
                  <a:pt x="638258" y="1061204"/>
                  <a:pt x="613549" y="1085914"/>
                  <a:pt x="583065" y="1085914"/>
                </a:cubicBezTo>
                <a:cubicBezTo>
                  <a:pt x="552583" y="1085914"/>
                  <a:pt x="527871" y="1061204"/>
                  <a:pt x="527871" y="1030723"/>
                </a:cubicBezTo>
                <a:cubicBezTo>
                  <a:pt x="527871" y="1000242"/>
                  <a:pt x="552583" y="975532"/>
                  <a:pt x="583065" y="975532"/>
                </a:cubicBezTo>
                <a:close/>
                <a:moveTo>
                  <a:pt x="449419" y="975532"/>
                </a:moveTo>
                <a:cubicBezTo>
                  <a:pt x="479902" y="975532"/>
                  <a:pt x="504612" y="1000242"/>
                  <a:pt x="504612" y="1030723"/>
                </a:cubicBezTo>
                <a:cubicBezTo>
                  <a:pt x="504612" y="1061204"/>
                  <a:pt x="479902" y="1085914"/>
                  <a:pt x="449419" y="1085914"/>
                </a:cubicBezTo>
                <a:cubicBezTo>
                  <a:pt x="418936" y="1085914"/>
                  <a:pt x="394227" y="1061204"/>
                  <a:pt x="394227" y="1030723"/>
                </a:cubicBezTo>
                <a:cubicBezTo>
                  <a:pt x="394227" y="1000242"/>
                  <a:pt x="418936" y="975532"/>
                  <a:pt x="449419" y="975532"/>
                </a:cubicBezTo>
                <a:close/>
                <a:moveTo>
                  <a:pt x="319124" y="975532"/>
                </a:moveTo>
                <a:cubicBezTo>
                  <a:pt x="349606" y="975532"/>
                  <a:pt x="374317" y="1000242"/>
                  <a:pt x="374317" y="1030723"/>
                </a:cubicBezTo>
                <a:cubicBezTo>
                  <a:pt x="374317" y="1061204"/>
                  <a:pt x="349606" y="1085914"/>
                  <a:pt x="319124" y="1085914"/>
                </a:cubicBezTo>
                <a:cubicBezTo>
                  <a:pt x="288640" y="1085914"/>
                  <a:pt x="263931" y="1061204"/>
                  <a:pt x="263931" y="1030723"/>
                </a:cubicBezTo>
                <a:cubicBezTo>
                  <a:pt x="263931" y="1000242"/>
                  <a:pt x="288640" y="975532"/>
                  <a:pt x="319124" y="975532"/>
                </a:cubicBezTo>
                <a:close/>
                <a:moveTo>
                  <a:pt x="185492" y="975532"/>
                </a:moveTo>
                <a:cubicBezTo>
                  <a:pt x="215972" y="975532"/>
                  <a:pt x="240682" y="1000242"/>
                  <a:pt x="240682" y="1030723"/>
                </a:cubicBezTo>
                <a:cubicBezTo>
                  <a:pt x="240682" y="1061204"/>
                  <a:pt x="215972" y="1085914"/>
                  <a:pt x="185492" y="1085914"/>
                </a:cubicBezTo>
                <a:cubicBezTo>
                  <a:pt x="155010" y="1085914"/>
                  <a:pt x="130299" y="1061204"/>
                  <a:pt x="130299" y="1030723"/>
                </a:cubicBezTo>
                <a:cubicBezTo>
                  <a:pt x="130299" y="1000242"/>
                  <a:pt x="155010" y="975532"/>
                  <a:pt x="185492" y="975532"/>
                </a:cubicBezTo>
                <a:close/>
                <a:moveTo>
                  <a:pt x="55197" y="975532"/>
                </a:moveTo>
                <a:cubicBezTo>
                  <a:pt x="85679" y="975532"/>
                  <a:pt x="110388" y="1000242"/>
                  <a:pt x="110388" y="1030723"/>
                </a:cubicBezTo>
                <a:cubicBezTo>
                  <a:pt x="110388" y="1061204"/>
                  <a:pt x="85679" y="1085914"/>
                  <a:pt x="55197" y="1085914"/>
                </a:cubicBezTo>
                <a:cubicBezTo>
                  <a:pt x="24715" y="1085914"/>
                  <a:pt x="7" y="1061204"/>
                  <a:pt x="7" y="1030723"/>
                </a:cubicBezTo>
                <a:cubicBezTo>
                  <a:pt x="7" y="1000242"/>
                  <a:pt x="24715" y="975532"/>
                  <a:pt x="55197" y="975532"/>
                </a:cubicBezTo>
                <a:close/>
                <a:moveTo>
                  <a:pt x="9469710" y="855263"/>
                </a:moveTo>
                <a:cubicBezTo>
                  <a:pt x="9500192" y="855263"/>
                  <a:pt x="9524902" y="879973"/>
                  <a:pt x="9524902" y="910454"/>
                </a:cubicBezTo>
                <a:cubicBezTo>
                  <a:pt x="9524902" y="940935"/>
                  <a:pt x="9500192" y="965645"/>
                  <a:pt x="9469710" y="965645"/>
                </a:cubicBezTo>
                <a:cubicBezTo>
                  <a:pt x="9439228" y="965645"/>
                  <a:pt x="9414518" y="940935"/>
                  <a:pt x="9414518" y="910454"/>
                </a:cubicBezTo>
                <a:cubicBezTo>
                  <a:pt x="9414518" y="879973"/>
                  <a:pt x="9439228" y="855263"/>
                  <a:pt x="9469710" y="855263"/>
                </a:cubicBezTo>
                <a:close/>
                <a:moveTo>
                  <a:pt x="9336075" y="855263"/>
                </a:moveTo>
                <a:cubicBezTo>
                  <a:pt x="9366557" y="855263"/>
                  <a:pt x="9391267" y="879973"/>
                  <a:pt x="9391267" y="910454"/>
                </a:cubicBezTo>
                <a:cubicBezTo>
                  <a:pt x="9391267" y="940935"/>
                  <a:pt x="9366557" y="965645"/>
                  <a:pt x="9336075" y="965645"/>
                </a:cubicBezTo>
                <a:cubicBezTo>
                  <a:pt x="9305593" y="965645"/>
                  <a:pt x="9280883" y="940935"/>
                  <a:pt x="9280883" y="910454"/>
                </a:cubicBezTo>
                <a:cubicBezTo>
                  <a:pt x="9280883" y="879973"/>
                  <a:pt x="9305593" y="855263"/>
                  <a:pt x="9336075" y="855263"/>
                </a:cubicBezTo>
                <a:close/>
                <a:moveTo>
                  <a:pt x="9199100" y="855263"/>
                </a:moveTo>
                <a:cubicBezTo>
                  <a:pt x="9229582" y="855263"/>
                  <a:pt x="9254292" y="879973"/>
                  <a:pt x="9254292" y="910454"/>
                </a:cubicBezTo>
                <a:cubicBezTo>
                  <a:pt x="9254292" y="940935"/>
                  <a:pt x="9229582" y="965645"/>
                  <a:pt x="9199100" y="965645"/>
                </a:cubicBezTo>
                <a:cubicBezTo>
                  <a:pt x="9168618" y="965645"/>
                  <a:pt x="9143908" y="940935"/>
                  <a:pt x="9143908" y="910454"/>
                </a:cubicBezTo>
                <a:cubicBezTo>
                  <a:pt x="9143908" y="879973"/>
                  <a:pt x="9168618" y="855263"/>
                  <a:pt x="9199100" y="855263"/>
                </a:cubicBezTo>
                <a:close/>
                <a:moveTo>
                  <a:pt x="9068806" y="855263"/>
                </a:moveTo>
                <a:cubicBezTo>
                  <a:pt x="9099288" y="855263"/>
                  <a:pt x="9123998" y="879973"/>
                  <a:pt x="9123998" y="910454"/>
                </a:cubicBezTo>
                <a:cubicBezTo>
                  <a:pt x="9123998" y="940935"/>
                  <a:pt x="9099288" y="965645"/>
                  <a:pt x="9068806" y="965645"/>
                </a:cubicBezTo>
                <a:cubicBezTo>
                  <a:pt x="9038324" y="965645"/>
                  <a:pt x="9013614" y="940935"/>
                  <a:pt x="9013614" y="910454"/>
                </a:cubicBezTo>
                <a:cubicBezTo>
                  <a:pt x="9013614" y="879973"/>
                  <a:pt x="9038324" y="855263"/>
                  <a:pt x="9068806" y="855263"/>
                </a:cubicBezTo>
                <a:close/>
                <a:moveTo>
                  <a:pt x="8935170" y="855263"/>
                </a:moveTo>
                <a:cubicBezTo>
                  <a:pt x="8965652" y="855263"/>
                  <a:pt x="8990362" y="879973"/>
                  <a:pt x="8990362" y="910454"/>
                </a:cubicBezTo>
                <a:cubicBezTo>
                  <a:pt x="8990362" y="940935"/>
                  <a:pt x="8965652" y="965645"/>
                  <a:pt x="8935170" y="965645"/>
                </a:cubicBezTo>
                <a:cubicBezTo>
                  <a:pt x="8904688" y="965645"/>
                  <a:pt x="8879978" y="940935"/>
                  <a:pt x="8879978" y="910454"/>
                </a:cubicBezTo>
                <a:cubicBezTo>
                  <a:pt x="8879978" y="879973"/>
                  <a:pt x="8904688" y="855263"/>
                  <a:pt x="8935170" y="855263"/>
                </a:cubicBezTo>
                <a:close/>
                <a:moveTo>
                  <a:pt x="8801536" y="855263"/>
                </a:moveTo>
                <a:cubicBezTo>
                  <a:pt x="8832018" y="855263"/>
                  <a:pt x="8856728" y="879973"/>
                  <a:pt x="8856728" y="910454"/>
                </a:cubicBezTo>
                <a:cubicBezTo>
                  <a:pt x="8856728" y="940935"/>
                  <a:pt x="8832018" y="965645"/>
                  <a:pt x="8801536" y="965645"/>
                </a:cubicBezTo>
                <a:cubicBezTo>
                  <a:pt x="8771054" y="965645"/>
                  <a:pt x="8746344" y="940935"/>
                  <a:pt x="8746344" y="910454"/>
                </a:cubicBezTo>
                <a:cubicBezTo>
                  <a:pt x="8746344" y="879973"/>
                  <a:pt x="8771054" y="855263"/>
                  <a:pt x="8801536" y="855263"/>
                </a:cubicBezTo>
                <a:close/>
                <a:moveTo>
                  <a:pt x="8671243" y="855263"/>
                </a:moveTo>
                <a:cubicBezTo>
                  <a:pt x="8701725" y="855263"/>
                  <a:pt x="8726435" y="879973"/>
                  <a:pt x="8726435" y="910454"/>
                </a:cubicBezTo>
                <a:cubicBezTo>
                  <a:pt x="8726435" y="940935"/>
                  <a:pt x="8701725" y="965645"/>
                  <a:pt x="8671243" y="965645"/>
                </a:cubicBezTo>
                <a:cubicBezTo>
                  <a:pt x="8640761" y="965645"/>
                  <a:pt x="8616051" y="940935"/>
                  <a:pt x="8616051" y="910454"/>
                </a:cubicBezTo>
                <a:cubicBezTo>
                  <a:pt x="8616051" y="879973"/>
                  <a:pt x="8640761" y="855263"/>
                  <a:pt x="8671243" y="855263"/>
                </a:cubicBezTo>
                <a:close/>
                <a:moveTo>
                  <a:pt x="8537609" y="855263"/>
                </a:moveTo>
                <a:cubicBezTo>
                  <a:pt x="8568091" y="855263"/>
                  <a:pt x="8592801" y="879973"/>
                  <a:pt x="8592801" y="910454"/>
                </a:cubicBezTo>
                <a:cubicBezTo>
                  <a:pt x="8592801" y="940935"/>
                  <a:pt x="8568091" y="965645"/>
                  <a:pt x="8537609" y="965645"/>
                </a:cubicBezTo>
                <a:cubicBezTo>
                  <a:pt x="8507127" y="965645"/>
                  <a:pt x="8482417" y="940935"/>
                  <a:pt x="8482417" y="910454"/>
                </a:cubicBezTo>
                <a:cubicBezTo>
                  <a:pt x="8482417" y="879973"/>
                  <a:pt x="8507127" y="855263"/>
                  <a:pt x="8537609" y="855263"/>
                </a:cubicBezTo>
                <a:close/>
                <a:moveTo>
                  <a:pt x="8407315" y="855263"/>
                </a:moveTo>
                <a:cubicBezTo>
                  <a:pt x="8437797" y="855263"/>
                  <a:pt x="8462507" y="879973"/>
                  <a:pt x="8462507" y="910454"/>
                </a:cubicBezTo>
                <a:cubicBezTo>
                  <a:pt x="8462507" y="940935"/>
                  <a:pt x="8437797" y="965645"/>
                  <a:pt x="8407315" y="965645"/>
                </a:cubicBezTo>
                <a:cubicBezTo>
                  <a:pt x="8376833" y="965645"/>
                  <a:pt x="8352123" y="940935"/>
                  <a:pt x="8352123" y="910454"/>
                </a:cubicBezTo>
                <a:cubicBezTo>
                  <a:pt x="8352123" y="879973"/>
                  <a:pt x="8376833" y="855263"/>
                  <a:pt x="8407315" y="855263"/>
                </a:cubicBezTo>
                <a:close/>
                <a:moveTo>
                  <a:pt x="8273681" y="855263"/>
                </a:moveTo>
                <a:cubicBezTo>
                  <a:pt x="8304163" y="855263"/>
                  <a:pt x="8328873" y="879973"/>
                  <a:pt x="8328873" y="910454"/>
                </a:cubicBezTo>
                <a:cubicBezTo>
                  <a:pt x="8328873" y="940935"/>
                  <a:pt x="8304163" y="965645"/>
                  <a:pt x="8273681" y="965645"/>
                </a:cubicBezTo>
                <a:cubicBezTo>
                  <a:pt x="8243199" y="965645"/>
                  <a:pt x="8218489" y="940935"/>
                  <a:pt x="8218489" y="910454"/>
                </a:cubicBezTo>
                <a:cubicBezTo>
                  <a:pt x="8218489" y="879973"/>
                  <a:pt x="8243199" y="855263"/>
                  <a:pt x="8273681" y="855263"/>
                </a:cubicBezTo>
                <a:close/>
                <a:moveTo>
                  <a:pt x="8143386" y="855263"/>
                </a:moveTo>
                <a:cubicBezTo>
                  <a:pt x="8173868" y="855263"/>
                  <a:pt x="8198578" y="879973"/>
                  <a:pt x="8198578" y="910454"/>
                </a:cubicBezTo>
                <a:cubicBezTo>
                  <a:pt x="8198578" y="940935"/>
                  <a:pt x="8173868" y="965645"/>
                  <a:pt x="8143386" y="965645"/>
                </a:cubicBezTo>
                <a:cubicBezTo>
                  <a:pt x="8112904" y="965645"/>
                  <a:pt x="8088194" y="940935"/>
                  <a:pt x="8088194" y="910454"/>
                </a:cubicBezTo>
                <a:cubicBezTo>
                  <a:pt x="8088194" y="879973"/>
                  <a:pt x="8112904" y="855263"/>
                  <a:pt x="8143386" y="855263"/>
                </a:cubicBezTo>
                <a:close/>
                <a:moveTo>
                  <a:pt x="8009752" y="855263"/>
                </a:moveTo>
                <a:cubicBezTo>
                  <a:pt x="8040234" y="855263"/>
                  <a:pt x="8064944" y="879973"/>
                  <a:pt x="8064944" y="910454"/>
                </a:cubicBezTo>
                <a:cubicBezTo>
                  <a:pt x="8064944" y="940935"/>
                  <a:pt x="8040234" y="965645"/>
                  <a:pt x="8009752" y="965645"/>
                </a:cubicBezTo>
                <a:cubicBezTo>
                  <a:pt x="7979270" y="965645"/>
                  <a:pt x="7954560" y="940935"/>
                  <a:pt x="7954560" y="910454"/>
                </a:cubicBezTo>
                <a:cubicBezTo>
                  <a:pt x="7954560" y="879973"/>
                  <a:pt x="7979270" y="855263"/>
                  <a:pt x="8009752" y="855263"/>
                </a:cubicBezTo>
                <a:close/>
                <a:moveTo>
                  <a:pt x="7876117" y="855263"/>
                </a:moveTo>
                <a:cubicBezTo>
                  <a:pt x="7906599" y="855263"/>
                  <a:pt x="7931309" y="879973"/>
                  <a:pt x="7931309" y="910454"/>
                </a:cubicBezTo>
                <a:cubicBezTo>
                  <a:pt x="7931309" y="940935"/>
                  <a:pt x="7906599" y="965645"/>
                  <a:pt x="7876117" y="965645"/>
                </a:cubicBezTo>
                <a:cubicBezTo>
                  <a:pt x="7845635" y="965645"/>
                  <a:pt x="7820925" y="940935"/>
                  <a:pt x="7820925" y="910454"/>
                </a:cubicBezTo>
                <a:cubicBezTo>
                  <a:pt x="7820925" y="879973"/>
                  <a:pt x="7845635" y="855263"/>
                  <a:pt x="7876117" y="855263"/>
                </a:cubicBezTo>
                <a:close/>
                <a:moveTo>
                  <a:pt x="7745822" y="855263"/>
                </a:moveTo>
                <a:cubicBezTo>
                  <a:pt x="7776304" y="855263"/>
                  <a:pt x="7801014" y="879973"/>
                  <a:pt x="7801014" y="910454"/>
                </a:cubicBezTo>
                <a:cubicBezTo>
                  <a:pt x="7801014" y="940935"/>
                  <a:pt x="7776304" y="965645"/>
                  <a:pt x="7745822" y="965645"/>
                </a:cubicBezTo>
                <a:cubicBezTo>
                  <a:pt x="7715340" y="965645"/>
                  <a:pt x="7690630" y="940935"/>
                  <a:pt x="7690630" y="910454"/>
                </a:cubicBezTo>
                <a:cubicBezTo>
                  <a:pt x="7690630" y="879973"/>
                  <a:pt x="7715340" y="855263"/>
                  <a:pt x="7745822" y="855263"/>
                </a:cubicBezTo>
                <a:close/>
                <a:moveTo>
                  <a:pt x="7608849" y="855263"/>
                </a:moveTo>
                <a:cubicBezTo>
                  <a:pt x="7639331" y="855263"/>
                  <a:pt x="7664041" y="879973"/>
                  <a:pt x="7664041" y="910454"/>
                </a:cubicBezTo>
                <a:cubicBezTo>
                  <a:pt x="7664041" y="940935"/>
                  <a:pt x="7639331" y="965645"/>
                  <a:pt x="7608849" y="965645"/>
                </a:cubicBezTo>
                <a:cubicBezTo>
                  <a:pt x="7578367" y="965645"/>
                  <a:pt x="7553657" y="940935"/>
                  <a:pt x="7553657" y="910454"/>
                </a:cubicBezTo>
                <a:cubicBezTo>
                  <a:pt x="7553657" y="879973"/>
                  <a:pt x="7578367" y="855263"/>
                  <a:pt x="7608849" y="855263"/>
                </a:cubicBezTo>
                <a:close/>
                <a:moveTo>
                  <a:pt x="7481895" y="855263"/>
                </a:moveTo>
                <a:cubicBezTo>
                  <a:pt x="7512377" y="855263"/>
                  <a:pt x="7537087" y="879973"/>
                  <a:pt x="7537087" y="910454"/>
                </a:cubicBezTo>
                <a:cubicBezTo>
                  <a:pt x="7537087" y="940935"/>
                  <a:pt x="7512377" y="965645"/>
                  <a:pt x="7481895" y="965645"/>
                </a:cubicBezTo>
                <a:cubicBezTo>
                  <a:pt x="7451413" y="965645"/>
                  <a:pt x="7426703" y="940935"/>
                  <a:pt x="7426703" y="910454"/>
                </a:cubicBezTo>
                <a:cubicBezTo>
                  <a:pt x="7426703" y="879973"/>
                  <a:pt x="7451413" y="855263"/>
                  <a:pt x="7481895" y="855263"/>
                </a:cubicBezTo>
                <a:close/>
                <a:moveTo>
                  <a:pt x="7341578" y="855263"/>
                </a:moveTo>
                <a:cubicBezTo>
                  <a:pt x="7372060" y="855263"/>
                  <a:pt x="7396770" y="879973"/>
                  <a:pt x="7396770" y="910454"/>
                </a:cubicBezTo>
                <a:cubicBezTo>
                  <a:pt x="7396770" y="940935"/>
                  <a:pt x="7372060" y="965645"/>
                  <a:pt x="7341578" y="965645"/>
                </a:cubicBezTo>
                <a:cubicBezTo>
                  <a:pt x="7311096" y="965645"/>
                  <a:pt x="7286386" y="940935"/>
                  <a:pt x="7286386" y="910454"/>
                </a:cubicBezTo>
                <a:cubicBezTo>
                  <a:pt x="7286386" y="879973"/>
                  <a:pt x="7311096" y="855263"/>
                  <a:pt x="7341578" y="855263"/>
                </a:cubicBezTo>
                <a:close/>
                <a:moveTo>
                  <a:pt x="7211285" y="855263"/>
                </a:moveTo>
                <a:cubicBezTo>
                  <a:pt x="7241767" y="855263"/>
                  <a:pt x="7266477" y="879973"/>
                  <a:pt x="7266477" y="910454"/>
                </a:cubicBezTo>
                <a:cubicBezTo>
                  <a:pt x="7266477" y="940935"/>
                  <a:pt x="7241767" y="965645"/>
                  <a:pt x="7211285" y="965645"/>
                </a:cubicBezTo>
                <a:cubicBezTo>
                  <a:pt x="7180803" y="965645"/>
                  <a:pt x="7156093" y="940935"/>
                  <a:pt x="7156093" y="910454"/>
                </a:cubicBezTo>
                <a:cubicBezTo>
                  <a:pt x="7156093" y="879973"/>
                  <a:pt x="7180803" y="855263"/>
                  <a:pt x="7211285" y="855263"/>
                </a:cubicBezTo>
                <a:close/>
                <a:moveTo>
                  <a:pt x="7080993" y="855263"/>
                </a:moveTo>
                <a:cubicBezTo>
                  <a:pt x="7111475" y="855263"/>
                  <a:pt x="7136185" y="879973"/>
                  <a:pt x="7136185" y="910454"/>
                </a:cubicBezTo>
                <a:cubicBezTo>
                  <a:pt x="7136185" y="940935"/>
                  <a:pt x="7111475" y="965645"/>
                  <a:pt x="7080993" y="965645"/>
                </a:cubicBezTo>
                <a:cubicBezTo>
                  <a:pt x="7050511" y="965645"/>
                  <a:pt x="7025801" y="940935"/>
                  <a:pt x="7025801" y="910454"/>
                </a:cubicBezTo>
                <a:cubicBezTo>
                  <a:pt x="7025801" y="879973"/>
                  <a:pt x="7050511" y="855263"/>
                  <a:pt x="7080993" y="855263"/>
                </a:cubicBezTo>
                <a:close/>
                <a:moveTo>
                  <a:pt x="6947357" y="855263"/>
                </a:moveTo>
                <a:cubicBezTo>
                  <a:pt x="6977839" y="855263"/>
                  <a:pt x="7002549" y="879973"/>
                  <a:pt x="7002549" y="910454"/>
                </a:cubicBezTo>
                <a:cubicBezTo>
                  <a:pt x="7002549" y="940935"/>
                  <a:pt x="6977839" y="965645"/>
                  <a:pt x="6947357" y="965645"/>
                </a:cubicBezTo>
                <a:cubicBezTo>
                  <a:pt x="6916875" y="965645"/>
                  <a:pt x="6892165" y="940935"/>
                  <a:pt x="6892165" y="910454"/>
                </a:cubicBezTo>
                <a:cubicBezTo>
                  <a:pt x="6892165" y="879973"/>
                  <a:pt x="6916875" y="855263"/>
                  <a:pt x="6947357" y="855263"/>
                </a:cubicBezTo>
                <a:close/>
                <a:moveTo>
                  <a:pt x="6817063" y="855263"/>
                </a:moveTo>
                <a:cubicBezTo>
                  <a:pt x="6847545" y="855263"/>
                  <a:pt x="6872255" y="879973"/>
                  <a:pt x="6872255" y="910454"/>
                </a:cubicBezTo>
                <a:cubicBezTo>
                  <a:pt x="6872255" y="940935"/>
                  <a:pt x="6847545" y="965645"/>
                  <a:pt x="6817063" y="965645"/>
                </a:cubicBezTo>
                <a:cubicBezTo>
                  <a:pt x="6786581" y="965645"/>
                  <a:pt x="6761871" y="940935"/>
                  <a:pt x="6761871" y="910454"/>
                </a:cubicBezTo>
                <a:cubicBezTo>
                  <a:pt x="6761871" y="879973"/>
                  <a:pt x="6786581" y="855263"/>
                  <a:pt x="6817063" y="855263"/>
                </a:cubicBezTo>
                <a:close/>
                <a:moveTo>
                  <a:pt x="6683430" y="855263"/>
                </a:moveTo>
                <a:cubicBezTo>
                  <a:pt x="6713912" y="855263"/>
                  <a:pt x="6738622" y="879973"/>
                  <a:pt x="6738622" y="910454"/>
                </a:cubicBezTo>
                <a:cubicBezTo>
                  <a:pt x="6738622" y="940935"/>
                  <a:pt x="6713912" y="965645"/>
                  <a:pt x="6683430" y="965645"/>
                </a:cubicBezTo>
                <a:cubicBezTo>
                  <a:pt x="6652948" y="965645"/>
                  <a:pt x="6628238" y="940935"/>
                  <a:pt x="6628238" y="910454"/>
                </a:cubicBezTo>
                <a:cubicBezTo>
                  <a:pt x="6628238" y="879973"/>
                  <a:pt x="6652948" y="855263"/>
                  <a:pt x="6683430" y="855263"/>
                </a:cubicBezTo>
                <a:close/>
                <a:moveTo>
                  <a:pt x="6553135" y="855263"/>
                </a:moveTo>
                <a:cubicBezTo>
                  <a:pt x="6583617" y="855263"/>
                  <a:pt x="6608327" y="879973"/>
                  <a:pt x="6608327" y="910454"/>
                </a:cubicBezTo>
                <a:cubicBezTo>
                  <a:pt x="6608327" y="940935"/>
                  <a:pt x="6583617" y="965645"/>
                  <a:pt x="6553135" y="965645"/>
                </a:cubicBezTo>
                <a:cubicBezTo>
                  <a:pt x="6522653" y="965645"/>
                  <a:pt x="6497943" y="940935"/>
                  <a:pt x="6497943" y="910454"/>
                </a:cubicBezTo>
                <a:cubicBezTo>
                  <a:pt x="6497943" y="879973"/>
                  <a:pt x="6522653" y="855263"/>
                  <a:pt x="6553135" y="855263"/>
                </a:cubicBezTo>
                <a:close/>
                <a:moveTo>
                  <a:pt x="6419502" y="855263"/>
                </a:moveTo>
                <a:cubicBezTo>
                  <a:pt x="6449984" y="855263"/>
                  <a:pt x="6474694" y="879973"/>
                  <a:pt x="6474694" y="910454"/>
                </a:cubicBezTo>
                <a:cubicBezTo>
                  <a:pt x="6474694" y="940935"/>
                  <a:pt x="6449984" y="965645"/>
                  <a:pt x="6419502" y="965645"/>
                </a:cubicBezTo>
                <a:cubicBezTo>
                  <a:pt x="6389020" y="965645"/>
                  <a:pt x="6364310" y="940935"/>
                  <a:pt x="6364310" y="910454"/>
                </a:cubicBezTo>
                <a:cubicBezTo>
                  <a:pt x="6364310" y="879973"/>
                  <a:pt x="6389020" y="855263"/>
                  <a:pt x="6419502" y="855263"/>
                </a:cubicBezTo>
                <a:close/>
                <a:moveTo>
                  <a:pt x="6289206" y="855263"/>
                </a:moveTo>
                <a:cubicBezTo>
                  <a:pt x="6319688" y="855263"/>
                  <a:pt x="6344398" y="879973"/>
                  <a:pt x="6344398" y="910454"/>
                </a:cubicBezTo>
                <a:cubicBezTo>
                  <a:pt x="6344398" y="940935"/>
                  <a:pt x="6319688" y="965645"/>
                  <a:pt x="6289206" y="965645"/>
                </a:cubicBezTo>
                <a:cubicBezTo>
                  <a:pt x="6258724" y="965645"/>
                  <a:pt x="6234014" y="940935"/>
                  <a:pt x="6234014" y="910454"/>
                </a:cubicBezTo>
                <a:cubicBezTo>
                  <a:pt x="6234014" y="879973"/>
                  <a:pt x="6258724" y="855263"/>
                  <a:pt x="6289206" y="855263"/>
                </a:cubicBezTo>
                <a:close/>
                <a:moveTo>
                  <a:pt x="6155571" y="855263"/>
                </a:moveTo>
                <a:cubicBezTo>
                  <a:pt x="6186053" y="855263"/>
                  <a:pt x="6210763" y="879973"/>
                  <a:pt x="6210763" y="910454"/>
                </a:cubicBezTo>
                <a:cubicBezTo>
                  <a:pt x="6210763" y="940935"/>
                  <a:pt x="6186053" y="965645"/>
                  <a:pt x="6155571" y="965645"/>
                </a:cubicBezTo>
                <a:cubicBezTo>
                  <a:pt x="6125089" y="965645"/>
                  <a:pt x="6100379" y="940935"/>
                  <a:pt x="6100379" y="910454"/>
                </a:cubicBezTo>
                <a:cubicBezTo>
                  <a:pt x="6100379" y="879973"/>
                  <a:pt x="6125089" y="855263"/>
                  <a:pt x="6155571" y="855263"/>
                </a:cubicBezTo>
                <a:close/>
                <a:moveTo>
                  <a:pt x="6021938" y="855263"/>
                </a:moveTo>
                <a:cubicBezTo>
                  <a:pt x="6052420" y="855263"/>
                  <a:pt x="6077130" y="879973"/>
                  <a:pt x="6077130" y="910454"/>
                </a:cubicBezTo>
                <a:cubicBezTo>
                  <a:pt x="6077130" y="940935"/>
                  <a:pt x="6052420" y="965645"/>
                  <a:pt x="6021938" y="965645"/>
                </a:cubicBezTo>
                <a:cubicBezTo>
                  <a:pt x="5991456" y="965645"/>
                  <a:pt x="5966746" y="940935"/>
                  <a:pt x="5966746" y="910454"/>
                </a:cubicBezTo>
                <a:cubicBezTo>
                  <a:pt x="5966746" y="879973"/>
                  <a:pt x="5991456" y="855263"/>
                  <a:pt x="6021938" y="855263"/>
                </a:cubicBezTo>
                <a:close/>
                <a:moveTo>
                  <a:pt x="5884961" y="855263"/>
                </a:moveTo>
                <a:cubicBezTo>
                  <a:pt x="5915443" y="855263"/>
                  <a:pt x="5940153" y="879973"/>
                  <a:pt x="5940153" y="910454"/>
                </a:cubicBezTo>
                <a:cubicBezTo>
                  <a:pt x="5940153" y="940935"/>
                  <a:pt x="5915443" y="965645"/>
                  <a:pt x="5884961" y="965645"/>
                </a:cubicBezTo>
                <a:cubicBezTo>
                  <a:pt x="5854479" y="965645"/>
                  <a:pt x="5829769" y="940935"/>
                  <a:pt x="5829769" y="910454"/>
                </a:cubicBezTo>
                <a:cubicBezTo>
                  <a:pt x="5829769" y="879973"/>
                  <a:pt x="5854479" y="855263"/>
                  <a:pt x="5884961" y="855263"/>
                </a:cubicBezTo>
                <a:close/>
                <a:moveTo>
                  <a:pt x="5754668" y="855263"/>
                </a:moveTo>
                <a:cubicBezTo>
                  <a:pt x="5785150" y="855263"/>
                  <a:pt x="5809860" y="879973"/>
                  <a:pt x="5809860" y="910454"/>
                </a:cubicBezTo>
                <a:cubicBezTo>
                  <a:pt x="5809860" y="940935"/>
                  <a:pt x="5785150" y="965645"/>
                  <a:pt x="5754668" y="965645"/>
                </a:cubicBezTo>
                <a:cubicBezTo>
                  <a:pt x="5724186" y="965645"/>
                  <a:pt x="5699476" y="940935"/>
                  <a:pt x="5699476" y="910454"/>
                </a:cubicBezTo>
                <a:cubicBezTo>
                  <a:pt x="5699476" y="879973"/>
                  <a:pt x="5724186" y="855263"/>
                  <a:pt x="5754668" y="855263"/>
                </a:cubicBezTo>
                <a:close/>
                <a:moveTo>
                  <a:pt x="5621034" y="855263"/>
                </a:moveTo>
                <a:cubicBezTo>
                  <a:pt x="5651516" y="855263"/>
                  <a:pt x="5676226" y="879973"/>
                  <a:pt x="5676226" y="910454"/>
                </a:cubicBezTo>
                <a:cubicBezTo>
                  <a:pt x="5676226" y="940935"/>
                  <a:pt x="5651516" y="965645"/>
                  <a:pt x="5621034" y="965645"/>
                </a:cubicBezTo>
                <a:cubicBezTo>
                  <a:pt x="5590552" y="965645"/>
                  <a:pt x="5565842" y="940935"/>
                  <a:pt x="5565842" y="910454"/>
                </a:cubicBezTo>
                <a:cubicBezTo>
                  <a:pt x="5565842" y="879973"/>
                  <a:pt x="5590552" y="855263"/>
                  <a:pt x="5621034" y="855263"/>
                </a:cubicBezTo>
                <a:close/>
                <a:moveTo>
                  <a:pt x="5487399" y="855263"/>
                </a:moveTo>
                <a:cubicBezTo>
                  <a:pt x="5517881" y="855263"/>
                  <a:pt x="5542591" y="879973"/>
                  <a:pt x="5542591" y="910454"/>
                </a:cubicBezTo>
                <a:cubicBezTo>
                  <a:pt x="5542591" y="940935"/>
                  <a:pt x="5517881" y="965645"/>
                  <a:pt x="5487399" y="965645"/>
                </a:cubicBezTo>
                <a:cubicBezTo>
                  <a:pt x="5456917" y="965645"/>
                  <a:pt x="5432207" y="940935"/>
                  <a:pt x="5432207" y="910454"/>
                </a:cubicBezTo>
                <a:cubicBezTo>
                  <a:pt x="5432207" y="879973"/>
                  <a:pt x="5456917" y="855263"/>
                  <a:pt x="5487399" y="855263"/>
                </a:cubicBezTo>
                <a:close/>
                <a:moveTo>
                  <a:pt x="5357105" y="855263"/>
                </a:moveTo>
                <a:cubicBezTo>
                  <a:pt x="5387587" y="855263"/>
                  <a:pt x="5412297" y="879973"/>
                  <a:pt x="5412297" y="910454"/>
                </a:cubicBezTo>
                <a:cubicBezTo>
                  <a:pt x="5412297" y="940935"/>
                  <a:pt x="5387587" y="965645"/>
                  <a:pt x="5357105" y="965645"/>
                </a:cubicBezTo>
                <a:cubicBezTo>
                  <a:pt x="5326623" y="965645"/>
                  <a:pt x="5301913" y="940935"/>
                  <a:pt x="5301913" y="910454"/>
                </a:cubicBezTo>
                <a:cubicBezTo>
                  <a:pt x="5301913" y="879973"/>
                  <a:pt x="5326623" y="855263"/>
                  <a:pt x="5357105" y="855263"/>
                </a:cubicBezTo>
                <a:close/>
                <a:moveTo>
                  <a:pt x="5223472" y="855263"/>
                </a:moveTo>
                <a:cubicBezTo>
                  <a:pt x="5253954" y="855263"/>
                  <a:pt x="5278664" y="879973"/>
                  <a:pt x="5278664" y="910454"/>
                </a:cubicBezTo>
                <a:cubicBezTo>
                  <a:pt x="5278664" y="940935"/>
                  <a:pt x="5253954" y="965645"/>
                  <a:pt x="5223472" y="965645"/>
                </a:cubicBezTo>
                <a:cubicBezTo>
                  <a:pt x="5192990" y="965645"/>
                  <a:pt x="5168280" y="940935"/>
                  <a:pt x="5168280" y="910454"/>
                </a:cubicBezTo>
                <a:cubicBezTo>
                  <a:pt x="5168280" y="879973"/>
                  <a:pt x="5192990" y="855263"/>
                  <a:pt x="5223472" y="855263"/>
                </a:cubicBezTo>
                <a:close/>
                <a:moveTo>
                  <a:pt x="5093178" y="855263"/>
                </a:moveTo>
                <a:cubicBezTo>
                  <a:pt x="5123660" y="855263"/>
                  <a:pt x="5148370" y="879973"/>
                  <a:pt x="5148370" y="910454"/>
                </a:cubicBezTo>
                <a:cubicBezTo>
                  <a:pt x="5148370" y="940935"/>
                  <a:pt x="5123660" y="965645"/>
                  <a:pt x="5093178" y="965645"/>
                </a:cubicBezTo>
                <a:cubicBezTo>
                  <a:pt x="5062696" y="965645"/>
                  <a:pt x="5037986" y="940935"/>
                  <a:pt x="5037986" y="910454"/>
                </a:cubicBezTo>
                <a:cubicBezTo>
                  <a:pt x="5037986" y="879973"/>
                  <a:pt x="5062696" y="855263"/>
                  <a:pt x="5093178" y="855263"/>
                </a:cubicBezTo>
                <a:close/>
                <a:moveTo>
                  <a:pt x="4161076" y="855263"/>
                </a:moveTo>
                <a:cubicBezTo>
                  <a:pt x="4191558" y="855263"/>
                  <a:pt x="4216268" y="879973"/>
                  <a:pt x="4216268" y="910454"/>
                </a:cubicBezTo>
                <a:cubicBezTo>
                  <a:pt x="4216268" y="940935"/>
                  <a:pt x="4191558" y="965645"/>
                  <a:pt x="4161076" y="965645"/>
                </a:cubicBezTo>
                <a:cubicBezTo>
                  <a:pt x="4130594" y="965645"/>
                  <a:pt x="4105884" y="940935"/>
                  <a:pt x="4105884" y="910454"/>
                </a:cubicBezTo>
                <a:cubicBezTo>
                  <a:pt x="4105884" y="879973"/>
                  <a:pt x="4130594" y="855263"/>
                  <a:pt x="4161076" y="855263"/>
                </a:cubicBezTo>
                <a:close/>
                <a:moveTo>
                  <a:pt x="3633218" y="855263"/>
                </a:moveTo>
                <a:cubicBezTo>
                  <a:pt x="3663700" y="855263"/>
                  <a:pt x="3688410" y="879973"/>
                  <a:pt x="3688410" y="910454"/>
                </a:cubicBezTo>
                <a:cubicBezTo>
                  <a:pt x="3688410" y="940935"/>
                  <a:pt x="3663700" y="965645"/>
                  <a:pt x="3633218" y="965645"/>
                </a:cubicBezTo>
                <a:cubicBezTo>
                  <a:pt x="3602736" y="965645"/>
                  <a:pt x="3578026" y="940935"/>
                  <a:pt x="3578026" y="910454"/>
                </a:cubicBezTo>
                <a:cubicBezTo>
                  <a:pt x="3578026" y="879973"/>
                  <a:pt x="3602736" y="855263"/>
                  <a:pt x="3633218" y="855263"/>
                </a:cubicBezTo>
                <a:close/>
                <a:moveTo>
                  <a:pt x="3499586" y="855263"/>
                </a:moveTo>
                <a:cubicBezTo>
                  <a:pt x="3530068" y="855263"/>
                  <a:pt x="3554778" y="879973"/>
                  <a:pt x="3554778" y="910454"/>
                </a:cubicBezTo>
                <a:cubicBezTo>
                  <a:pt x="3554778" y="940935"/>
                  <a:pt x="3530068" y="965645"/>
                  <a:pt x="3499586" y="965645"/>
                </a:cubicBezTo>
                <a:cubicBezTo>
                  <a:pt x="3469104" y="965645"/>
                  <a:pt x="3444394" y="940935"/>
                  <a:pt x="3444394" y="910454"/>
                </a:cubicBezTo>
                <a:cubicBezTo>
                  <a:pt x="3444394" y="879973"/>
                  <a:pt x="3469104" y="855263"/>
                  <a:pt x="3499586" y="855263"/>
                </a:cubicBezTo>
                <a:close/>
                <a:moveTo>
                  <a:pt x="3369290" y="855263"/>
                </a:moveTo>
                <a:cubicBezTo>
                  <a:pt x="3399772" y="855263"/>
                  <a:pt x="3424482" y="879973"/>
                  <a:pt x="3424482" y="910454"/>
                </a:cubicBezTo>
                <a:cubicBezTo>
                  <a:pt x="3424482" y="940935"/>
                  <a:pt x="3399772" y="965645"/>
                  <a:pt x="3369290" y="965645"/>
                </a:cubicBezTo>
                <a:cubicBezTo>
                  <a:pt x="3338808" y="965645"/>
                  <a:pt x="3314098" y="940935"/>
                  <a:pt x="3314098" y="910454"/>
                </a:cubicBezTo>
                <a:cubicBezTo>
                  <a:pt x="3314098" y="879973"/>
                  <a:pt x="3338808" y="855263"/>
                  <a:pt x="3369290" y="855263"/>
                </a:cubicBezTo>
                <a:close/>
                <a:moveTo>
                  <a:pt x="2834849" y="855263"/>
                </a:moveTo>
                <a:cubicBezTo>
                  <a:pt x="2865329" y="855263"/>
                  <a:pt x="2890040" y="879973"/>
                  <a:pt x="2890040" y="910454"/>
                </a:cubicBezTo>
                <a:cubicBezTo>
                  <a:pt x="2890040" y="940935"/>
                  <a:pt x="2865329" y="965645"/>
                  <a:pt x="2834849" y="965645"/>
                </a:cubicBezTo>
                <a:cubicBezTo>
                  <a:pt x="2804367" y="965645"/>
                  <a:pt x="2779655" y="940935"/>
                  <a:pt x="2779655" y="910454"/>
                </a:cubicBezTo>
                <a:cubicBezTo>
                  <a:pt x="2779655" y="879973"/>
                  <a:pt x="2804367" y="855263"/>
                  <a:pt x="2834849" y="855263"/>
                </a:cubicBezTo>
                <a:close/>
                <a:moveTo>
                  <a:pt x="2707895" y="855263"/>
                </a:moveTo>
                <a:cubicBezTo>
                  <a:pt x="2738377" y="855263"/>
                  <a:pt x="2763087" y="879973"/>
                  <a:pt x="2763087" y="910454"/>
                </a:cubicBezTo>
                <a:cubicBezTo>
                  <a:pt x="2763087" y="940935"/>
                  <a:pt x="2738377" y="965645"/>
                  <a:pt x="2707895" y="965645"/>
                </a:cubicBezTo>
                <a:cubicBezTo>
                  <a:pt x="2677411" y="965645"/>
                  <a:pt x="2652702" y="940935"/>
                  <a:pt x="2652702" y="910454"/>
                </a:cubicBezTo>
                <a:cubicBezTo>
                  <a:pt x="2652702" y="879973"/>
                  <a:pt x="2677411" y="855263"/>
                  <a:pt x="2707895" y="855263"/>
                </a:cubicBezTo>
                <a:close/>
                <a:moveTo>
                  <a:pt x="2570919" y="855263"/>
                </a:moveTo>
                <a:cubicBezTo>
                  <a:pt x="2601400" y="855263"/>
                  <a:pt x="2626110" y="879973"/>
                  <a:pt x="2626110" y="910454"/>
                </a:cubicBezTo>
                <a:cubicBezTo>
                  <a:pt x="2626110" y="940935"/>
                  <a:pt x="2601400" y="965645"/>
                  <a:pt x="2570919" y="965645"/>
                </a:cubicBezTo>
                <a:cubicBezTo>
                  <a:pt x="2540436" y="965645"/>
                  <a:pt x="2515724" y="940935"/>
                  <a:pt x="2515724" y="910454"/>
                </a:cubicBezTo>
                <a:cubicBezTo>
                  <a:pt x="2515724" y="879973"/>
                  <a:pt x="2540436" y="855263"/>
                  <a:pt x="2570919" y="855263"/>
                </a:cubicBezTo>
                <a:close/>
                <a:moveTo>
                  <a:pt x="2303651" y="855263"/>
                </a:moveTo>
                <a:cubicBezTo>
                  <a:pt x="2334134" y="855263"/>
                  <a:pt x="2358843" y="879973"/>
                  <a:pt x="2358843" y="910454"/>
                </a:cubicBezTo>
                <a:cubicBezTo>
                  <a:pt x="2358843" y="940935"/>
                  <a:pt x="2334134" y="965645"/>
                  <a:pt x="2303651" y="965645"/>
                </a:cubicBezTo>
                <a:cubicBezTo>
                  <a:pt x="2273169" y="965645"/>
                  <a:pt x="2248461" y="940935"/>
                  <a:pt x="2248461" y="910454"/>
                </a:cubicBezTo>
                <a:cubicBezTo>
                  <a:pt x="2248461" y="879973"/>
                  <a:pt x="2273169" y="855263"/>
                  <a:pt x="2303651" y="855263"/>
                </a:cubicBezTo>
                <a:close/>
                <a:moveTo>
                  <a:pt x="2173362" y="855263"/>
                </a:moveTo>
                <a:cubicBezTo>
                  <a:pt x="2203845" y="855263"/>
                  <a:pt x="2228554" y="879973"/>
                  <a:pt x="2228554" y="910454"/>
                </a:cubicBezTo>
                <a:cubicBezTo>
                  <a:pt x="2228554" y="940935"/>
                  <a:pt x="2203845" y="965645"/>
                  <a:pt x="2173362" y="965645"/>
                </a:cubicBezTo>
                <a:cubicBezTo>
                  <a:pt x="2142879" y="965645"/>
                  <a:pt x="2118170" y="940935"/>
                  <a:pt x="2118170" y="910454"/>
                </a:cubicBezTo>
                <a:cubicBezTo>
                  <a:pt x="2118170" y="879973"/>
                  <a:pt x="2142879" y="855263"/>
                  <a:pt x="2173362" y="855263"/>
                </a:cubicBezTo>
                <a:close/>
                <a:moveTo>
                  <a:pt x="2039725" y="855263"/>
                </a:moveTo>
                <a:cubicBezTo>
                  <a:pt x="2070208" y="855263"/>
                  <a:pt x="2094919" y="879973"/>
                  <a:pt x="2094919" y="910454"/>
                </a:cubicBezTo>
                <a:cubicBezTo>
                  <a:pt x="2094919" y="940935"/>
                  <a:pt x="2070208" y="965645"/>
                  <a:pt x="2039725" y="965645"/>
                </a:cubicBezTo>
                <a:cubicBezTo>
                  <a:pt x="2009244" y="965645"/>
                  <a:pt x="1984533" y="940935"/>
                  <a:pt x="1984533" y="910454"/>
                </a:cubicBezTo>
                <a:cubicBezTo>
                  <a:pt x="1984533" y="879973"/>
                  <a:pt x="2009244" y="855263"/>
                  <a:pt x="2039725" y="855263"/>
                </a:cubicBezTo>
                <a:close/>
                <a:moveTo>
                  <a:pt x="1909428" y="855263"/>
                </a:moveTo>
                <a:cubicBezTo>
                  <a:pt x="1939911" y="855263"/>
                  <a:pt x="1964620" y="879973"/>
                  <a:pt x="1964620" y="910454"/>
                </a:cubicBezTo>
                <a:cubicBezTo>
                  <a:pt x="1964620" y="940935"/>
                  <a:pt x="1939911" y="965645"/>
                  <a:pt x="1909428" y="965645"/>
                </a:cubicBezTo>
                <a:cubicBezTo>
                  <a:pt x="1878945" y="965645"/>
                  <a:pt x="1854234" y="940935"/>
                  <a:pt x="1854234" y="910454"/>
                </a:cubicBezTo>
                <a:cubicBezTo>
                  <a:pt x="1854234" y="879973"/>
                  <a:pt x="1878945" y="855263"/>
                  <a:pt x="1909428" y="855263"/>
                </a:cubicBezTo>
                <a:close/>
                <a:moveTo>
                  <a:pt x="1779130" y="855263"/>
                </a:moveTo>
                <a:cubicBezTo>
                  <a:pt x="1809614" y="855263"/>
                  <a:pt x="1834324" y="879973"/>
                  <a:pt x="1834324" y="910454"/>
                </a:cubicBezTo>
                <a:cubicBezTo>
                  <a:pt x="1834324" y="940935"/>
                  <a:pt x="1809614" y="965645"/>
                  <a:pt x="1779130" y="965645"/>
                </a:cubicBezTo>
                <a:cubicBezTo>
                  <a:pt x="1748649" y="965645"/>
                  <a:pt x="1723937" y="940935"/>
                  <a:pt x="1723937" y="910454"/>
                </a:cubicBezTo>
                <a:cubicBezTo>
                  <a:pt x="1723937" y="879973"/>
                  <a:pt x="1748649" y="855263"/>
                  <a:pt x="1779130" y="855263"/>
                </a:cubicBezTo>
                <a:close/>
                <a:moveTo>
                  <a:pt x="1645495" y="855263"/>
                </a:moveTo>
                <a:cubicBezTo>
                  <a:pt x="1675980" y="855263"/>
                  <a:pt x="1700693" y="879973"/>
                  <a:pt x="1700693" y="910454"/>
                </a:cubicBezTo>
                <a:cubicBezTo>
                  <a:pt x="1700693" y="940935"/>
                  <a:pt x="1675980" y="965645"/>
                  <a:pt x="1645495" y="965645"/>
                </a:cubicBezTo>
                <a:cubicBezTo>
                  <a:pt x="1615015" y="965645"/>
                  <a:pt x="1590303" y="940935"/>
                  <a:pt x="1590303" y="910454"/>
                </a:cubicBezTo>
                <a:cubicBezTo>
                  <a:pt x="1590303" y="879973"/>
                  <a:pt x="1615015" y="855263"/>
                  <a:pt x="1645495" y="855263"/>
                </a:cubicBezTo>
                <a:close/>
                <a:moveTo>
                  <a:pt x="1515206" y="855263"/>
                </a:moveTo>
                <a:cubicBezTo>
                  <a:pt x="1545685" y="855263"/>
                  <a:pt x="1570391" y="879973"/>
                  <a:pt x="1570391" y="910454"/>
                </a:cubicBezTo>
                <a:cubicBezTo>
                  <a:pt x="1570391" y="940935"/>
                  <a:pt x="1545685" y="965645"/>
                  <a:pt x="1515206" y="965645"/>
                </a:cubicBezTo>
                <a:cubicBezTo>
                  <a:pt x="1484723" y="965645"/>
                  <a:pt x="1460009" y="940935"/>
                  <a:pt x="1460009" y="910454"/>
                </a:cubicBezTo>
                <a:cubicBezTo>
                  <a:pt x="1460009" y="879973"/>
                  <a:pt x="1484723" y="855263"/>
                  <a:pt x="1515206" y="855263"/>
                </a:cubicBezTo>
                <a:close/>
                <a:moveTo>
                  <a:pt x="1381566" y="855263"/>
                </a:moveTo>
                <a:cubicBezTo>
                  <a:pt x="1412046" y="855263"/>
                  <a:pt x="1436758" y="879973"/>
                  <a:pt x="1436758" y="910454"/>
                </a:cubicBezTo>
                <a:cubicBezTo>
                  <a:pt x="1436758" y="940935"/>
                  <a:pt x="1412046" y="965645"/>
                  <a:pt x="1381566" y="965645"/>
                </a:cubicBezTo>
                <a:cubicBezTo>
                  <a:pt x="1351086" y="965645"/>
                  <a:pt x="1326375" y="940935"/>
                  <a:pt x="1326375" y="910454"/>
                </a:cubicBezTo>
                <a:cubicBezTo>
                  <a:pt x="1326375" y="879973"/>
                  <a:pt x="1351086" y="855263"/>
                  <a:pt x="1381566" y="855263"/>
                </a:cubicBezTo>
                <a:close/>
                <a:moveTo>
                  <a:pt x="1251271" y="855263"/>
                </a:moveTo>
                <a:cubicBezTo>
                  <a:pt x="1281752" y="855263"/>
                  <a:pt x="1306464" y="879973"/>
                  <a:pt x="1306464" y="910454"/>
                </a:cubicBezTo>
                <a:cubicBezTo>
                  <a:pt x="1306464" y="940935"/>
                  <a:pt x="1281752" y="965645"/>
                  <a:pt x="1251271" y="965645"/>
                </a:cubicBezTo>
                <a:cubicBezTo>
                  <a:pt x="1220788" y="965645"/>
                  <a:pt x="1196078" y="940935"/>
                  <a:pt x="1196078" y="910454"/>
                </a:cubicBezTo>
                <a:cubicBezTo>
                  <a:pt x="1196078" y="879973"/>
                  <a:pt x="1220788" y="855263"/>
                  <a:pt x="1251271" y="855263"/>
                </a:cubicBezTo>
                <a:close/>
                <a:moveTo>
                  <a:pt x="1117634" y="855263"/>
                </a:moveTo>
                <a:cubicBezTo>
                  <a:pt x="1148117" y="855263"/>
                  <a:pt x="1172828" y="879973"/>
                  <a:pt x="1172828" y="910454"/>
                </a:cubicBezTo>
                <a:cubicBezTo>
                  <a:pt x="1172828" y="940935"/>
                  <a:pt x="1148117" y="965645"/>
                  <a:pt x="1117634" y="965645"/>
                </a:cubicBezTo>
                <a:cubicBezTo>
                  <a:pt x="1087150" y="965645"/>
                  <a:pt x="1062440" y="940935"/>
                  <a:pt x="1062440" y="910454"/>
                </a:cubicBezTo>
                <a:cubicBezTo>
                  <a:pt x="1062440" y="879973"/>
                  <a:pt x="1087150" y="855263"/>
                  <a:pt x="1117634" y="855263"/>
                </a:cubicBezTo>
                <a:close/>
                <a:moveTo>
                  <a:pt x="980654" y="855263"/>
                </a:moveTo>
                <a:cubicBezTo>
                  <a:pt x="1011137" y="855263"/>
                  <a:pt x="1035848" y="879973"/>
                  <a:pt x="1035848" y="910454"/>
                </a:cubicBezTo>
                <a:cubicBezTo>
                  <a:pt x="1035848" y="940935"/>
                  <a:pt x="1011137" y="965645"/>
                  <a:pt x="980654" y="965645"/>
                </a:cubicBezTo>
                <a:cubicBezTo>
                  <a:pt x="950172" y="965645"/>
                  <a:pt x="925460" y="940935"/>
                  <a:pt x="925460" y="910454"/>
                </a:cubicBezTo>
                <a:cubicBezTo>
                  <a:pt x="925460" y="879973"/>
                  <a:pt x="950172" y="855263"/>
                  <a:pt x="980654" y="855263"/>
                </a:cubicBezTo>
                <a:close/>
                <a:moveTo>
                  <a:pt x="847016" y="855263"/>
                </a:moveTo>
                <a:cubicBezTo>
                  <a:pt x="877497" y="855263"/>
                  <a:pt x="902209" y="879973"/>
                  <a:pt x="902209" y="910454"/>
                </a:cubicBezTo>
                <a:cubicBezTo>
                  <a:pt x="902209" y="940935"/>
                  <a:pt x="877497" y="965645"/>
                  <a:pt x="847016" y="965645"/>
                </a:cubicBezTo>
                <a:cubicBezTo>
                  <a:pt x="816533" y="965645"/>
                  <a:pt x="791816" y="940935"/>
                  <a:pt x="791816" y="910454"/>
                </a:cubicBezTo>
                <a:cubicBezTo>
                  <a:pt x="791816" y="879973"/>
                  <a:pt x="816533" y="855263"/>
                  <a:pt x="847016" y="855263"/>
                </a:cubicBezTo>
                <a:close/>
                <a:moveTo>
                  <a:pt x="716709" y="855263"/>
                </a:moveTo>
                <a:cubicBezTo>
                  <a:pt x="747196" y="855263"/>
                  <a:pt x="771907" y="879973"/>
                  <a:pt x="771907" y="910454"/>
                </a:cubicBezTo>
                <a:cubicBezTo>
                  <a:pt x="771907" y="940935"/>
                  <a:pt x="747196" y="965645"/>
                  <a:pt x="716709" y="965645"/>
                </a:cubicBezTo>
                <a:cubicBezTo>
                  <a:pt x="686233" y="965645"/>
                  <a:pt x="661522" y="940935"/>
                  <a:pt x="661522" y="910454"/>
                </a:cubicBezTo>
                <a:cubicBezTo>
                  <a:pt x="661522" y="879973"/>
                  <a:pt x="686233" y="855263"/>
                  <a:pt x="716709" y="855263"/>
                </a:cubicBezTo>
                <a:close/>
                <a:moveTo>
                  <a:pt x="583074" y="855263"/>
                </a:moveTo>
                <a:cubicBezTo>
                  <a:pt x="613557" y="855263"/>
                  <a:pt x="638268" y="879973"/>
                  <a:pt x="638268" y="910454"/>
                </a:cubicBezTo>
                <a:cubicBezTo>
                  <a:pt x="638268" y="940935"/>
                  <a:pt x="613557" y="965645"/>
                  <a:pt x="583074" y="965645"/>
                </a:cubicBezTo>
                <a:cubicBezTo>
                  <a:pt x="552591" y="965645"/>
                  <a:pt x="527881" y="940935"/>
                  <a:pt x="527881" y="910454"/>
                </a:cubicBezTo>
                <a:cubicBezTo>
                  <a:pt x="527881" y="879973"/>
                  <a:pt x="552591" y="855263"/>
                  <a:pt x="583074" y="855263"/>
                </a:cubicBezTo>
                <a:close/>
                <a:moveTo>
                  <a:pt x="9867273" y="855260"/>
                </a:moveTo>
                <a:cubicBezTo>
                  <a:pt x="9897755" y="855260"/>
                  <a:pt x="9922465" y="879970"/>
                  <a:pt x="9922465" y="910451"/>
                </a:cubicBezTo>
                <a:cubicBezTo>
                  <a:pt x="9922465" y="940932"/>
                  <a:pt x="9897755" y="965642"/>
                  <a:pt x="9867273" y="965642"/>
                </a:cubicBezTo>
                <a:cubicBezTo>
                  <a:pt x="9836791" y="965642"/>
                  <a:pt x="9812081" y="940932"/>
                  <a:pt x="9812081" y="910451"/>
                </a:cubicBezTo>
                <a:cubicBezTo>
                  <a:pt x="9812081" y="879970"/>
                  <a:pt x="9836791" y="855260"/>
                  <a:pt x="9867273" y="855260"/>
                </a:cubicBezTo>
                <a:close/>
                <a:moveTo>
                  <a:pt x="9733637" y="855260"/>
                </a:moveTo>
                <a:cubicBezTo>
                  <a:pt x="9764119" y="855260"/>
                  <a:pt x="9788829" y="879970"/>
                  <a:pt x="9788829" y="910451"/>
                </a:cubicBezTo>
                <a:cubicBezTo>
                  <a:pt x="9788829" y="940932"/>
                  <a:pt x="9764119" y="965642"/>
                  <a:pt x="9733637" y="965642"/>
                </a:cubicBezTo>
                <a:cubicBezTo>
                  <a:pt x="9703155" y="965642"/>
                  <a:pt x="9678445" y="940932"/>
                  <a:pt x="9678445" y="910451"/>
                </a:cubicBezTo>
                <a:cubicBezTo>
                  <a:pt x="9678445" y="879970"/>
                  <a:pt x="9703155" y="855260"/>
                  <a:pt x="9733637" y="855260"/>
                </a:cubicBezTo>
                <a:close/>
                <a:moveTo>
                  <a:pt x="9603343" y="855260"/>
                </a:moveTo>
                <a:cubicBezTo>
                  <a:pt x="9633825" y="855260"/>
                  <a:pt x="9658535" y="879970"/>
                  <a:pt x="9658535" y="910451"/>
                </a:cubicBezTo>
                <a:cubicBezTo>
                  <a:pt x="9658535" y="940932"/>
                  <a:pt x="9633825" y="965642"/>
                  <a:pt x="9603343" y="965642"/>
                </a:cubicBezTo>
                <a:cubicBezTo>
                  <a:pt x="9572861" y="965642"/>
                  <a:pt x="9548151" y="940932"/>
                  <a:pt x="9548151" y="910451"/>
                </a:cubicBezTo>
                <a:cubicBezTo>
                  <a:pt x="9548151" y="879970"/>
                  <a:pt x="9572861" y="855260"/>
                  <a:pt x="9603343" y="855260"/>
                </a:cubicBezTo>
                <a:close/>
                <a:moveTo>
                  <a:pt x="449429" y="855260"/>
                </a:moveTo>
                <a:cubicBezTo>
                  <a:pt x="479910" y="855260"/>
                  <a:pt x="504621" y="879970"/>
                  <a:pt x="504621" y="910451"/>
                </a:cubicBezTo>
                <a:cubicBezTo>
                  <a:pt x="504621" y="940932"/>
                  <a:pt x="479910" y="965642"/>
                  <a:pt x="449429" y="965642"/>
                </a:cubicBezTo>
                <a:cubicBezTo>
                  <a:pt x="418945" y="965642"/>
                  <a:pt x="394234" y="940932"/>
                  <a:pt x="394234" y="910451"/>
                </a:cubicBezTo>
                <a:cubicBezTo>
                  <a:pt x="394234" y="879970"/>
                  <a:pt x="418945" y="855260"/>
                  <a:pt x="449429" y="855260"/>
                </a:cubicBezTo>
                <a:close/>
                <a:moveTo>
                  <a:pt x="319132" y="855260"/>
                </a:moveTo>
                <a:cubicBezTo>
                  <a:pt x="349615" y="855260"/>
                  <a:pt x="374326" y="879970"/>
                  <a:pt x="374326" y="910451"/>
                </a:cubicBezTo>
                <a:cubicBezTo>
                  <a:pt x="374326" y="940932"/>
                  <a:pt x="349615" y="965642"/>
                  <a:pt x="319132" y="965642"/>
                </a:cubicBezTo>
                <a:cubicBezTo>
                  <a:pt x="288649" y="965642"/>
                  <a:pt x="263940" y="940932"/>
                  <a:pt x="263940" y="910451"/>
                </a:cubicBezTo>
                <a:cubicBezTo>
                  <a:pt x="263940" y="879970"/>
                  <a:pt x="288649" y="855260"/>
                  <a:pt x="319132" y="855260"/>
                </a:cubicBezTo>
                <a:close/>
                <a:moveTo>
                  <a:pt x="185499" y="855260"/>
                </a:moveTo>
                <a:cubicBezTo>
                  <a:pt x="215981" y="855260"/>
                  <a:pt x="240690" y="879970"/>
                  <a:pt x="240690" y="910451"/>
                </a:cubicBezTo>
                <a:cubicBezTo>
                  <a:pt x="240690" y="940932"/>
                  <a:pt x="215981" y="965642"/>
                  <a:pt x="185499" y="965642"/>
                </a:cubicBezTo>
                <a:cubicBezTo>
                  <a:pt x="155018" y="965642"/>
                  <a:pt x="130308" y="940932"/>
                  <a:pt x="130308" y="910451"/>
                </a:cubicBezTo>
                <a:cubicBezTo>
                  <a:pt x="130308" y="879970"/>
                  <a:pt x="155018" y="855260"/>
                  <a:pt x="185499" y="855260"/>
                </a:cubicBezTo>
                <a:close/>
                <a:moveTo>
                  <a:pt x="9733637" y="724970"/>
                </a:moveTo>
                <a:cubicBezTo>
                  <a:pt x="9764119" y="724970"/>
                  <a:pt x="9788829" y="749680"/>
                  <a:pt x="9788829" y="780161"/>
                </a:cubicBezTo>
                <a:cubicBezTo>
                  <a:pt x="9788829" y="810642"/>
                  <a:pt x="9764119" y="835352"/>
                  <a:pt x="9733637" y="835352"/>
                </a:cubicBezTo>
                <a:cubicBezTo>
                  <a:pt x="9703155" y="835352"/>
                  <a:pt x="9678445" y="810642"/>
                  <a:pt x="9678445" y="780161"/>
                </a:cubicBezTo>
                <a:cubicBezTo>
                  <a:pt x="9678445" y="749680"/>
                  <a:pt x="9703155" y="724970"/>
                  <a:pt x="9733637" y="724970"/>
                </a:cubicBezTo>
                <a:close/>
                <a:moveTo>
                  <a:pt x="9603344" y="724970"/>
                </a:moveTo>
                <a:cubicBezTo>
                  <a:pt x="9633826" y="724970"/>
                  <a:pt x="9658536" y="749680"/>
                  <a:pt x="9658536" y="780161"/>
                </a:cubicBezTo>
                <a:cubicBezTo>
                  <a:pt x="9658536" y="810642"/>
                  <a:pt x="9633826" y="835352"/>
                  <a:pt x="9603344" y="835352"/>
                </a:cubicBezTo>
                <a:cubicBezTo>
                  <a:pt x="9572862" y="835352"/>
                  <a:pt x="9548152" y="810642"/>
                  <a:pt x="9548152" y="780161"/>
                </a:cubicBezTo>
                <a:cubicBezTo>
                  <a:pt x="9548152" y="749680"/>
                  <a:pt x="9572862" y="724970"/>
                  <a:pt x="9603344" y="724970"/>
                </a:cubicBezTo>
                <a:close/>
                <a:moveTo>
                  <a:pt x="9469710" y="724970"/>
                </a:moveTo>
                <a:cubicBezTo>
                  <a:pt x="9500192" y="724970"/>
                  <a:pt x="9524902" y="749680"/>
                  <a:pt x="9524902" y="780161"/>
                </a:cubicBezTo>
                <a:cubicBezTo>
                  <a:pt x="9524902" y="810642"/>
                  <a:pt x="9500192" y="835352"/>
                  <a:pt x="9469710" y="835352"/>
                </a:cubicBezTo>
                <a:cubicBezTo>
                  <a:pt x="9439228" y="835352"/>
                  <a:pt x="9414518" y="810642"/>
                  <a:pt x="9414518" y="780161"/>
                </a:cubicBezTo>
                <a:cubicBezTo>
                  <a:pt x="9414518" y="749680"/>
                  <a:pt x="9439228" y="724970"/>
                  <a:pt x="9469710" y="724970"/>
                </a:cubicBezTo>
                <a:close/>
                <a:moveTo>
                  <a:pt x="9336075" y="724970"/>
                </a:moveTo>
                <a:cubicBezTo>
                  <a:pt x="9366557" y="724970"/>
                  <a:pt x="9391267" y="749680"/>
                  <a:pt x="9391267" y="780161"/>
                </a:cubicBezTo>
                <a:cubicBezTo>
                  <a:pt x="9391267" y="810642"/>
                  <a:pt x="9366557" y="835352"/>
                  <a:pt x="9336075" y="835352"/>
                </a:cubicBezTo>
                <a:cubicBezTo>
                  <a:pt x="9305593" y="835352"/>
                  <a:pt x="9280883" y="810642"/>
                  <a:pt x="9280883" y="780161"/>
                </a:cubicBezTo>
                <a:cubicBezTo>
                  <a:pt x="9280883" y="749680"/>
                  <a:pt x="9305593" y="724970"/>
                  <a:pt x="9336075" y="724970"/>
                </a:cubicBezTo>
                <a:close/>
                <a:moveTo>
                  <a:pt x="9199100" y="724970"/>
                </a:moveTo>
                <a:cubicBezTo>
                  <a:pt x="9229582" y="724970"/>
                  <a:pt x="9254292" y="749680"/>
                  <a:pt x="9254292" y="780161"/>
                </a:cubicBezTo>
                <a:cubicBezTo>
                  <a:pt x="9254292" y="810642"/>
                  <a:pt x="9229582" y="835352"/>
                  <a:pt x="9199100" y="835352"/>
                </a:cubicBezTo>
                <a:cubicBezTo>
                  <a:pt x="9168618" y="835352"/>
                  <a:pt x="9143908" y="810642"/>
                  <a:pt x="9143908" y="780161"/>
                </a:cubicBezTo>
                <a:cubicBezTo>
                  <a:pt x="9143908" y="749680"/>
                  <a:pt x="9168618" y="724970"/>
                  <a:pt x="9199100" y="724970"/>
                </a:cubicBezTo>
                <a:close/>
                <a:moveTo>
                  <a:pt x="9068806" y="724970"/>
                </a:moveTo>
                <a:cubicBezTo>
                  <a:pt x="9099288" y="724970"/>
                  <a:pt x="9123998" y="749680"/>
                  <a:pt x="9123998" y="780161"/>
                </a:cubicBezTo>
                <a:cubicBezTo>
                  <a:pt x="9123998" y="810642"/>
                  <a:pt x="9099288" y="835352"/>
                  <a:pt x="9068806" y="835352"/>
                </a:cubicBezTo>
                <a:cubicBezTo>
                  <a:pt x="9038324" y="835352"/>
                  <a:pt x="9013614" y="810642"/>
                  <a:pt x="9013614" y="780161"/>
                </a:cubicBezTo>
                <a:cubicBezTo>
                  <a:pt x="9013614" y="749680"/>
                  <a:pt x="9038324" y="724970"/>
                  <a:pt x="9068806" y="724970"/>
                </a:cubicBezTo>
                <a:close/>
                <a:moveTo>
                  <a:pt x="8935170" y="724970"/>
                </a:moveTo>
                <a:cubicBezTo>
                  <a:pt x="8965652" y="724970"/>
                  <a:pt x="8990362" y="749680"/>
                  <a:pt x="8990362" y="780161"/>
                </a:cubicBezTo>
                <a:cubicBezTo>
                  <a:pt x="8990362" y="810642"/>
                  <a:pt x="8965652" y="835352"/>
                  <a:pt x="8935170" y="835352"/>
                </a:cubicBezTo>
                <a:cubicBezTo>
                  <a:pt x="8904688" y="835352"/>
                  <a:pt x="8879978" y="810642"/>
                  <a:pt x="8879978" y="780161"/>
                </a:cubicBezTo>
                <a:cubicBezTo>
                  <a:pt x="8879978" y="749680"/>
                  <a:pt x="8904688" y="724970"/>
                  <a:pt x="8935170" y="724970"/>
                </a:cubicBezTo>
                <a:close/>
                <a:moveTo>
                  <a:pt x="8801536" y="724970"/>
                </a:moveTo>
                <a:cubicBezTo>
                  <a:pt x="8832018" y="724970"/>
                  <a:pt x="8856728" y="749680"/>
                  <a:pt x="8856728" y="780161"/>
                </a:cubicBezTo>
                <a:cubicBezTo>
                  <a:pt x="8856728" y="810642"/>
                  <a:pt x="8832018" y="835352"/>
                  <a:pt x="8801536" y="835352"/>
                </a:cubicBezTo>
                <a:cubicBezTo>
                  <a:pt x="8771054" y="835352"/>
                  <a:pt x="8746344" y="810642"/>
                  <a:pt x="8746344" y="780161"/>
                </a:cubicBezTo>
                <a:cubicBezTo>
                  <a:pt x="8746344" y="749680"/>
                  <a:pt x="8771054" y="724970"/>
                  <a:pt x="8801536" y="724970"/>
                </a:cubicBezTo>
                <a:close/>
                <a:moveTo>
                  <a:pt x="8671243" y="724970"/>
                </a:moveTo>
                <a:cubicBezTo>
                  <a:pt x="8701725" y="724970"/>
                  <a:pt x="8726435" y="749680"/>
                  <a:pt x="8726435" y="780161"/>
                </a:cubicBezTo>
                <a:cubicBezTo>
                  <a:pt x="8726435" y="810642"/>
                  <a:pt x="8701725" y="835352"/>
                  <a:pt x="8671243" y="835352"/>
                </a:cubicBezTo>
                <a:cubicBezTo>
                  <a:pt x="8640761" y="835352"/>
                  <a:pt x="8616051" y="810642"/>
                  <a:pt x="8616051" y="780161"/>
                </a:cubicBezTo>
                <a:cubicBezTo>
                  <a:pt x="8616051" y="749680"/>
                  <a:pt x="8640761" y="724970"/>
                  <a:pt x="8671243" y="724970"/>
                </a:cubicBezTo>
                <a:close/>
                <a:moveTo>
                  <a:pt x="8537609" y="724970"/>
                </a:moveTo>
                <a:cubicBezTo>
                  <a:pt x="8568091" y="724970"/>
                  <a:pt x="8592801" y="749680"/>
                  <a:pt x="8592801" y="780161"/>
                </a:cubicBezTo>
                <a:cubicBezTo>
                  <a:pt x="8592801" y="810642"/>
                  <a:pt x="8568091" y="835352"/>
                  <a:pt x="8537609" y="835352"/>
                </a:cubicBezTo>
                <a:cubicBezTo>
                  <a:pt x="8507127" y="835352"/>
                  <a:pt x="8482417" y="810642"/>
                  <a:pt x="8482417" y="780161"/>
                </a:cubicBezTo>
                <a:cubicBezTo>
                  <a:pt x="8482417" y="749680"/>
                  <a:pt x="8507127" y="724970"/>
                  <a:pt x="8537609" y="724970"/>
                </a:cubicBezTo>
                <a:close/>
                <a:moveTo>
                  <a:pt x="8407318" y="724970"/>
                </a:moveTo>
                <a:cubicBezTo>
                  <a:pt x="8437800" y="724970"/>
                  <a:pt x="8462510" y="749680"/>
                  <a:pt x="8462510" y="780161"/>
                </a:cubicBezTo>
                <a:cubicBezTo>
                  <a:pt x="8462510" y="810642"/>
                  <a:pt x="8437800" y="835352"/>
                  <a:pt x="8407318" y="835352"/>
                </a:cubicBezTo>
                <a:cubicBezTo>
                  <a:pt x="8376836" y="835352"/>
                  <a:pt x="8352126" y="810642"/>
                  <a:pt x="8352126" y="780161"/>
                </a:cubicBezTo>
                <a:cubicBezTo>
                  <a:pt x="8352126" y="749680"/>
                  <a:pt x="8376836" y="724970"/>
                  <a:pt x="8407318" y="724970"/>
                </a:cubicBezTo>
                <a:close/>
                <a:moveTo>
                  <a:pt x="8273682" y="724970"/>
                </a:moveTo>
                <a:cubicBezTo>
                  <a:pt x="8304164" y="724970"/>
                  <a:pt x="8328874" y="749680"/>
                  <a:pt x="8328874" y="780161"/>
                </a:cubicBezTo>
                <a:cubicBezTo>
                  <a:pt x="8328874" y="810642"/>
                  <a:pt x="8304164" y="835352"/>
                  <a:pt x="8273682" y="835352"/>
                </a:cubicBezTo>
                <a:cubicBezTo>
                  <a:pt x="8243200" y="835352"/>
                  <a:pt x="8218490" y="810642"/>
                  <a:pt x="8218490" y="780161"/>
                </a:cubicBezTo>
                <a:cubicBezTo>
                  <a:pt x="8218490" y="749680"/>
                  <a:pt x="8243200" y="724970"/>
                  <a:pt x="8273682" y="724970"/>
                </a:cubicBezTo>
                <a:close/>
                <a:moveTo>
                  <a:pt x="8143386" y="724970"/>
                </a:moveTo>
                <a:cubicBezTo>
                  <a:pt x="8173868" y="724970"/>
                  <a:pt x="8198578" y="749680"/>
                  <a:pt x="8198578" y="780161"/>
                </a:cubicBezTo>
                <a:cubicBezTo>
                  <a:pt x="8198578" y="810642"/>
                  <a:pt x="8173868" y="835352"/>
                  <a:pt x="8143386" y="835352"/>
                </a:cubicBezTo>
                <a:cubicBezTo>
                  <a:pt x="8112904" y="835352"/>
                  <a:pt x="8088194" y="810642"/>
                  <a:pt x="8088194" y="780161"/>
                </a:cubicBezTo>
                <a:cubicBezTo>
                  <a:pt x="8088194" y="749680"/>
                  <a:pt x="8112904" y="724970"/>
                  <a:pt x="8143386" y="724970"/>
                </a:cubicBezTo>
                <a:close/>
                <a:moveTo>
                  <a:pt x="8009753" y="724970"/>
                </a:moveTo>
                <a:cubicBezTo>
                  <a:pt x="8040235" y="724970"/>
                  <a:pt x="8064945" y="749680"/>
                  <a:pt x="8064945" y="780161"/>
                </a:cubicBezTo>
                <a:cubicBezTo>
                  <a:pt x="8064945" y="810642"/>
                  <a:pt x="8040235" y="835352"/>
                  <a:pt x="8009753" y="835352"/>
                </a:cubicBezTo>
                <a:cubicBezTo>
                  <a:pt x="7979271" y="835352"/>
                  <a:pt x="7954561" y="810642"/>
                  <a:pt x="7954561" y="780161"/>
                </a:cubicBezTo>
                <a:cubicBezTo>
                  <a:pt x="7954561" y="749680"/>
                  <a:pt x="7979271" y="724970"/>
                  <a:pt x="8009753" y="724970"/>
                </a:cubicBezTo>
                <a:close/>
                <a:moveTo>
                  <a:pt x="7876118" y="724970"/>
                </a:moveTo>
                <a:cubicBezTo>
                  <a:pt x="7906600" y="724970"/>
                  <a:pt x="7931310" y="749680"/>
                  <a:pt x="7931310" y="780161"/>
                </a:cubicBezTo>
                <a:cubicBezTo>
                  <a:pt x="7931310" y="810642"/>
                  <a:pt x="7906600" y="835352"/>
                  <a:pt x="7876118" y="835352"/>
                </a:cubicBezTo>
                <a:cubicBezTo>
                  <a:pt x="7845636" y="835352"/>
                  <a:pt x="7820926" y="810642"/>
                  <a:pt x="7820926" y="780161"/>
                </a:cubicBezTo>
                <a:cubicBezTo>
                  <a:pt x="7820926" y="749680"/>
                  <a:pt x="7845636" y="724970"/>
                  <a:pt x="7876118" y="724970"/>
                </a:cubicBezTo>
                <a:close/>
                <a:moveTo>
                  <a:pt x="7745824" y="724970"/>
                </a:moveTo>
                <a:cubicBezTo>
                  <a:pt x="7776306" y="724970"/>
                  <a:pt x="7801016" y="749680"/>
                  <a:pt x="7801016" y="780161"/>
                </a:cubicBezTo>
                <a:cubicBezTo>
                  <a:pt x="7801016" y="810642"/>
                  <a:pt x="7776306" y="835352"/>
                  <a:pt x="7745824" y="835352"/>
                </a:cubicBezTo>
                <a:cubicBezTo>
                  <a:pt x="7715342" y="835352"/>
                  <a:pt x="7690632" y="810642"/>
                  <a:pt x="7690632" y="780161"/>
                </a:cubicBezTo>
                <a:cubicBezTo>
                  <a:pt x="7690632" y="749680"/>
                  <a:pt x="7715342" y="724970"/>
                  <a:pt x="7745824" y="724970"/>
                </a:cubicBezTo>
                <a:close/>
                <a:moveTo>
                  <a:pt x="7608850" y="724970"/>
                </a:moveTo>
                <a:cubicBezTo>
                  <a:pt x="7639332" y="724970"/>
                  <a:pt x="7664042" y="749680"/>
                  <a:pt x="7664042" y="780161"/>
                </a:cubicBezTo>
                <a:cubicBezTo>
                  <a:pt x="7664042" y="810642"/>
                  <a:pt x="7639332" y="835352"/>
                  <a:pt x="7608850" y="835352"/>
                </a:cubicBezTo>
                <a:cubicBezTo>
                  <a:pt x="7578368" y="835352"/>
                  <a:pt x="7553658" y="810642"/>
                  <a:pt x="7553658" y="780161"/>
                </a:cubicBezTo>
                <a:cubicBezTo>
                  <a:pt x="7553658" y="749680"/>
                  <a:pt x="7578368" y="724970"/>
                  <a:pt x="7608850" y="724970"/>
                </a:cubicBezTo>
                <a:close/>
                <a:moveTo>
                  <a:pt x="7481895" y="724970"/>
                </a:moveTo>
                <a:cubicBezTo>
                  <a:pt x="7512377" y="724970"/>
                  <a:pt x="7537087" y="749680"/>
                  <a:pt x="7537087" y="780161"/>
                </a:cubicBezTo>
                <a:cubicBezTo>
                  <a:pt x="7537087" y="810642"/>
                  <a:pt x="7512377" y="835352"/>
                  <a:pt x="7481895" y="835352"/>
                </a:cubicBezTo>
                <a:cubicBezTo>
                  <a:pt x="7451413" y="835352"/>
                  <a:pt x="7426703" y="810642"/>
                  <a:pt x="7426703" y="780161"/>
                </a:cubicBezTo>
                <a:cubicBezTo>
                  <a:pt x="7426703" y="749680"/>
                  <a:pt x="7451413" y="724970"/>
                  <a:pt x="7481895" y="724970"/>
                </a:cubicBezTo>
                <a:close/>
                <a:moveTo>
                  <a:pt x="7341579" y="724970"/>
                </a:moveTo>
                <a:cubicBezTo>
                  <a:pt x="7372061" y="724970"/>
                  <a:pt x="7396771" y="749680"/>
                  <a:pt x="7396771" y="780161"/>
                </a:cubicBezTo>
                <a:cubicBezTo>
                  <a:pt x="7396771" y="810642"/>
                  <a:pt x="7372061" y="835352"/>
                  <a:pt x="7341579" y="835352"/>
                </a:cubicBezTo>
                <a:cubicBezTo>
                  <a:pt x="7311097" y="835352"/>
                  <a:pt x="7286387" y="810642"/>
                  <a:pt x="7286387" y="780161"/>
                </a:cubicBezTo>
                <a:cubicBezTo>
                  <a:pt x="7286387" y="749680"/>
                  <a:pt x="7311097" y="724970"/>
                  <a:pt x="7341579" y="724970"/>
                </a:cubicBezTo>
                <a:close/>
                <a:moveTo>
                  <a:pt x="7211286" y="724970"/>
                </a:moveTo>
                <a:cubicBezTo>
                  <a:pt x="7241768" y="724970"/>
                  <a:pt x="7266478" y="749680"/>
                  <a:pt x="7266478" y="780161"/>
                </a:cubicBezTo>
                <a:cubicBezTo>
                  <a:pt x="7266478" y="810642"/>
                  <a:pt x="7241768" y="835352"/>
                  <a:pt x="7211286" y="835352"/>
                </a:cubicBezTo>
                <a:cubicBezTo>
                  <a:pt x="7180804" y="835352"/>
                  <a:pt x="7156094" y="810642"/>
                  <a:pt x="7156094" y="780161"/>
                </a:cubicBezTo>
                <a:cubicBezTo>
                  <a:pt x="7156094" y="749680"/>
                  <a:pt x="7180804" y="724970"/>
                  <a:pt x="7211286" y="724970"/>
                </a:cubicBezTo>
                <a:close/>
                <a:moveTo>
                  <a:pt x="7080994" y="724970"/>
                </a:moveTo>
                <a:cubicBezTo>
                  <a:pt x="7111476" y="724970"/>
                  <a:pt x="7136186" y="749680"/>
                  <a:pt x="7136186" y="780161"/>
                </a:cubicBezTo>
                <a:cubicBezTo>
                  <a:pt x="7136186" y="810642"/>
                  <a:pt x="7111476" y="835352"/>
                  <a:pt x="7080994" y="835352"/>
                </a:cubicBezTo>
                <a:cubicBezTo>
                  <a:pt x="7050512" y="835352"/>
                  <a:pt x="7025802" y="810642"/>
                  <a:pt x="7025802" y="780161"/>
                </a:cubicBezTo>
                <a:cubicBezTo>
                  <a:pt x="7025802" y="749680"/>
                  <a:pt x="7050512" y="724970"/>
                  <a:pt x="7080994" y="724970"/>
                </a:cubicBezTo>
                <a:close/>
                <a:moveTo>
                  <a:pt x="6947358" y="724970"/>
                </a:moveTo>
                <a:cubicBezTo>
                  <a:pt x="6977840" y="724970"/>
                  <a:pt x="7002550" y="749680"/>
                  <a:pt x="7002550" y="780161"/>
                </a:cubicBezTo>
                <a:cubicBezTo>
                  <a:pt x="7002550" y="810642"/>
                  <a:pt x="6977840" y="835352"/>
                  <a:pt x="6947358" y="835352"/>
                </a:cubicBezTo>
                <a:cubicBezTo>
                  <a:pt x="6916876" y="835352"/>
                  <a:pt x="6892166" y="810642"/>
                  <a:pt x="6892166" y="780161"/>
                </a:cubicBezTo>
                <a:cubicBezTo>
                  <a:pt x="6892166" y="749680"/>
                  <a:pt x="6916876" y="724970"/>
                  <a:pt x="6947358" y="724970"/>
                </a:cubicBezTo>
                <a:close/>
                <a:moveTo>
                  <a:pt x="6817064" y="724970"/>
                </a:moveTo>
                <a:cubicBezTo>
                  <a:pt x="6847546" y="724970"/>
                  <a:pt x="6872256" y="749680"/>
                  <a:pt x="6872256" y="780161"/>
                </a:cubicBezTo>
                <a:cubicBezTo>
                  <a:pt x="6872256" y="810642"/>
                  <a:pt x="6847546" y="835352"/>
                  <a:pt x="6817064" y="835352"/>
                </a:cubicBezTo>
                <a:cubicBezTo>
                  <a:pt x="6786582" y="835352"/>
                  <a:pt x="6761872" y="810642"/>
                  <a:pt x="6761872" y="780161"/>
                </a:cubicBezTo>
                <a:cubicBezTo>
                  <a:pt x="6761872" y="749680"/>
                  <a:pt x="6786582" y="724970"/>
                  <a:pt x="6817064" y="724970"/>
                </a:cubicBezTo>
                <a:close/>
                <a:moveTo>
                  <a:pt x="6683431" y="724970"/>
                </a:moveTo>
                <a:cubicBezTo>
                  <a:pt x="6713913" y="724970"/>
                  <a:pt x="6738623" y="749680"/>
                  <a:pt x="6738623" y="780161"/>
                </a:cubicBezTo>
                <a:cubicBezTo>
                  <a:pt x="6738623" y="810642"/>
                  <a:pt x="6713913" y="835352"/>
                  <a:pt x="6683431" y="835352"/>
                </a:cubicBezTo>
                <a:cubicBezTo>
                  <a:pt x="6652949" y="835352"/>
                  <a:pt x="6628239" y="810642"/>
                  <a:pt x="6628239" y="780161"/>
                </a:cubicBezTo>
                <a:cubicBezTo>
                  <a:pt x="6628239" y="749680"/>
                  <a:pt x="6652949" y="724970"/>
                  <a:pt x="6683431" y="724970"/>
                </a:cubicBezTo>
                <a:close/>
                <a:moveTo>
                  <a:pt x="6553137" y="724970"/>
                </a:moveTo>
                <a:cubicBezTo>
                  <a:pt x="6583619" y="724970"/>
                  <a:pt x="6608329" y="749680"/>
                  <a:pt x="6608329" y="780161"/>
                </a:cubicBezTo>
                <a:cubicBezTo>
                  <a:pt x="6608329" y="810642"/>
                  <a:pt x="6583619" y="835352"/>
                  <a:pt x="6553137" y="835352"/>
                </a:cubicBezTo>
                <a:cubicBezTo>
                  <a:pt x="6522655" y="835352"/>
                  <a:pt x="6497945" y="810642"/>
                  <a:pt x="6497945" y="780161"/>
                </a:cubicBezTo>
                <a:cubicBezTo>
                  <a:pt x="6497945" y="749680"/>
                  <a:pt x="6522655" y="724970"/>
                  <a:pt x="6553137" y="724970"/>
                </a:cubicBezTo>
                <a:close/>
                <a:moveTo>
                  <a:pt x="6419503" y="724970"/>
                </a:moveTo>
                <a:cubicBezTo>
                  <a:pt x="6449985" y="724970"/>
                  <a:pt x="6474695" y="749680"/>
                  <a:pt x="6474695" y="780161"/>
                </a:cubicBezTo>
                <a:cubicBezTo>
                  <a:pt x="6474695" y="810642"/>
                  <a:pt x="6449985" y="835352"/>
                  <a:pt x="6419503" y="835352"/>
                </a:cubicBezTo>
                <a:cubicBezTo>
                  <a:pt x="6389021" y="835352"/>
                  <a:pt x="6364311" y="810642"/>
                  <a:pt x="6364311" y="780161"/>
                </a:cubicBezTo>
                <a:cubicBezTo>
                  <a:pt x="6364311" y="749680"/>
                  <a:pt x="6389021" y="724970"/>
                  <a:pt x="6419503" y="724970"/>
                </a:cubicBezTo>
                <a:close/>
                <a:moveTo>
                  <a:pt x="6289207" y="724970"/>
                </a:moveTo>
                <a:cubicBezTo>
                  <a:pt x="6319689" y="724970"/>
                  <a:pt x="6344399" y="749680"/>
                  <a:pt x="6344399" y="780161"/>
                </a:cubicBezTo>
                <a:cubicBezTo>
                  <a:pt x="6344399" y="810642"/>
                  <a:pt x="6319689" y="835352"/>
                  <a:pt x="6289207" y="835352"/>
                </a:cubicBezTo>
                <a:cubicBezTo>
                  <a:pt x="6258725" y="835352"/>
                  <a:pt x="6234015" y="810642"/>
                  <a:pt x="6234015" y="780161"/>
                </a:cubicBezTo>
                <a:cubicBezTo>
                  <a:pt x="6234015" y="749680"/>
                  <a:pt x="6258725" y="724970"/>
                  <a:pt x="6289207" y="724970"/>
                </a:cubicBezTo>
                <a:close/>
                <a:moveTo>
                  <a:pt x="6155573" y="724970"/>
                </a:moveTo>
                <a:cubicBezTo>
                  <a:pt x="6186055" y="724970"/>
                  <a:pt x="6210765" y="749680"/>
                  <a:pt x="6210765" y="780161"/>
                </a:cubicBezTo>
                <a:cubicBezTo>
                  <a:pt x="6210765" y="810642"/>
                  <a:pt x="6186055" y="835352"/>
                  <a:pt x="6155573" y="835352"/>
                </a:cubicBezTo>
                <a:cubicBezTo>
                  <a:pt x="6125091" y="835352"/>
                  <a:pt x="6100381" y="810642"/>
                  <a:pt x="6100381" y="780161"/>
                </a:cubicBezTo>
                <a:cubicBezTo>
                  <a:pt x="6100381" y="749680"/>
                  <a:pt x="6125091" y="724970"/>
                  <a:pt x="6155573" y="724970"/>
                </a:cubicBezTo>
                <a:close/>
                <a:moveTo>
                  <a:pt x="5621035" y="724970"/>
                </a:moveTo>
                <a:cubicBezTo>
                  <a:pt x="5651517" y="724970"/>
                  <a:pt x="5676227" y="749680"/>
                  <a:pt x="5676227" y="780161"/>
                </a:cubicBezTo>
                <a:cubicBezTo>
                  <a:pt x="5676227" y="810642"/>
                  <a:pt x="5651517" y="835352"/>
                  <a:pt x="5621035" y="835352"/>
                </a:cubicBezTo>
                <a:cubicBezTo>
                  <a:pt x="5590553" y="835352"/>
                  <a:pt x="5565843" y="810642"/>
                  <a:pt x="5565843" y="780161"/>
                </a:cubicBezTo>
                <a:cubicBezTo>
                  <a:pt x="5565843" y="749680"/>
                  <a:pt x="5590553" y="724970"/>
                  <a:pt x="5621035" y="724970"/>
                </a:cubicBezTo>
                <a:close/>
                <a:moveTo>
                  <a:pt x="5487399" y="724970"/>
                </a:moveTo>
                <a:cubicBezTo>
                  <a:pt x="5517881" y="724970"/>
                  <a:pt x="5542591" y="749680"/>
                  <a:pt x="5542591" y="780161"/>
                </a:cubicBezTo>
                <a:cubicBezTo>
                  <a:pt x="5542591" y="810642"/>
                  <a:pt x="5517881" y="835352"/>
                  <a:pt x="5487399" y="835352"/>
                </a:cubicBezTo>
                <a:cubicBezTo>
                  <a:pt x="5456917" y="835352"/>
                  <a:pt x="5432207" y="810642"/>
                  <a:pt x="5432207" y="780161"/>
                </a:cubicBezTo>
                <a:cubicBezTo>
                  <a:pt x="5432207" y="749680"/>
                  <a:pt x="5456917" y="724970"/>
                  <a:pt x="5487399" y="724970"/>
                </a:cubicBezTo>
                <a:close/>
                <a:moveTo>
                  <a:pt x="5357106" y="724970"/>
                </a:moveTo>
                <a:cubicBezTo>
                  <a:pt x="5387588" y="724970"/>
                  <a:pt x="5412298" y="749680"/>
                  <a:pt x="5412298" y="780161"/>
                </a:cubicBezTo>
                <a:cubicBezTo>
                  <a:pt x="5412298" y="810642"/>
                  <a:pt x="5387588" y="835352"/>
                  <a:pt x="5357106" y="835352"/>
                </a:cubicBezTo>
                <a:cubicBezTo>
                  <a:pt x="5326624" y="835352"/>
                  <a:pt x="5301914" y="810642"/>
                  <a:pt x="5301914" y="780161"/>
                </a:cubicBezTo>
                <a:cubicBezTo>
                  <a:pt x="5301914" y="749680"/>
                  <a:pt x="5326624" y="724970"/>
                  <a:pt x="5357106" y="724970"/>
                </a:cubicBezTo>
                <a:close/>
                <a:moveTo>
                  <a:pt x="5223473" y="724970"/>
                </a:moveTo>
                <a:cubicBezTo>
                  <a:pt x="5253955" y="724970"/>
                  <a:pt x="5278665" y="749680"/>
                  <a:pt x="5278665" y="780161"/>
                </a:cubicBezTo>
                <a:cubicBezTo>
                  <a:pt x="5278665" y="810642"/>
                  <a:pt x="5253955" y="835352"/>
                  <a:pt x="5223473" y="835352"/>
                </a:cubicBezTo>
                <a:cubicBezTo>
                  <a:pt x="5192991" y="835352"/>
                  <a:pt x="5168281" y="810642"/>
                  <a:pt x="5168281" y="780161"/>
                </a:cubicBezTo>
                <a:cubicBezTo>
                  <a:pt x="5168281" y="749680"/>
                  <a:pt x="5192991" y="724970"/>
                  <a:pt x="5223473" y="724970"/>
                </a:cubicBezTo>
                <a:close/>
                <a:moveTo>
                  <a:pt x="5093178" y="724970"/>
                </a:moveTo>
                <a:cubicBezTo>
                  <a:pt x="5123660" y="724970"/>
                  <a:pt x="5148370" y="749680"/>
                  <a:pt x="5148370" y="780161"/>
                </a:cubicBezTo>
                <a:cubicBezTo>
                  <a:pt x="5148370" y="810642"/>
                  <a:pt x="5123660" y="835352"/>
                  <a:pt x="5093178" y="835352"/>
                </a:cubicBezTo>
                <a:cubicBezTo>
                  <a:pt x="5062696" y="835352"/>
                  <a:pt x="5037986" y="810642"/>
                  <a:pt x="5037986" y="780161"/>
                </a:cubicBezTo>
                <a:cubicBezTo>
                  <a:pt x="5037986" y="749680"/>
                  <a:pt x="5062696" y="724970"/>
                  <a:pt x="5093178" y="724970"/>
                </a:cubicBezTo>
                <a:close/>
                <a:moveTo>
                  <a:pt x="3897148" y="724970"/>
                </a:moveTo>
                <a:cubicBezTo>
                  <a:pt x="3927630" y="724970"/>
                  <a:pt x="3952340" y="749680"/>
                  <a:pt x="3952340" y="780161"/>
                </a:cubicBezTo>
                <a:cubicBezTo>
                  <a:pt x="3952340" y="810642"/>
                  <a:pt x="3927630" y="835352"/>
                  <a:pt x="3897148" y="835352"/>
                </a:cubicBezTo>
                <a:cubicBezTo>
                  <a:pt x="3866666" y="835352"/>
                  <a:pt x="3841956" y="810642"/>
                  <a:pt x="3841956" y="780161"/>
                </a:cubicBezTo>
                <a:cubicBezTo>
                  <a:pt x="3841956" y="749680"/>
                  <a:pt x="3866666" y="724970"/>
                  <a:pt x="3897148" y="724970"/>
                </a:cubicBezTo>
                <a:close/>
                <a:moveTo>
                  <a:pt x="3763514" y="724970"/>
                </a:moveTo>
                <a:cubicBezTo>
                  <a:pt x="3793996" y="724970"/>
                  <a:pt x="3818706" y="749680"/>
                  <a:pt x="3818706" y="780161"/>
                </a:cubicBezTo>
                <a:cubicBezTo>
                  <a:pt x="3818706" y="810642"/>
                  <a:pt x="3793996" y="835352"/>
                  <a:pt x="3763514" y="835352"/>
                </a:cubicBezTo>
                <a:cubicBezTo>
                  <a:pt x="3733032" y="835352"/>
                  <a:pt x="3708322" y="810642"/>
                  <a:pt x="3708322" y="780161"/>
                </a:cubicBezTo>
                <a:cubicBezTo>
                  <a:pt x="3708322" y="749680"/>
                  <a:pt x="3733032" y="724970"/>
                  <a:pt x="3763514" y="724970"/>
                </a:cubicBezTo>
                <a:close/>
                <a:moveTo>
                  <a:pt x="3633221" y="724970"/>
                </a:moveTo>
                <a:cubicBezTo>
                  <a:pt x="3663703" y="724970"/>
                  <a:pt x="3688413" y="749680"/>
                  <a:pt x="3688413" y="780161"/>
                </a:cubicBezTo>
                <a:cubicBezTo>
                  <a:pt x="3688413" y="810642"/>
                  <a:pt x="3663703" y="835352"/>
                  <a:pt x="3633221" y="835352"/>
                </a:cubicBezTo>
                <a:cubicBezTo>
                  <a:pt x="3602739" y="835352"/>
                  <a:pt x="3578029" y="810642"/>
                  <a:pt x="3578029" y="780161"/>
                </a:cubicBezTo>
                <a:cubicBezTo>
                  <a:pt x="3578029" y="749680"/>
                  <a:pt x="3602739" y="724970"/>
                  <a:pt x="3633221" y="724970"/>
                </a:cubicBezTo>
                <a:close/>
                <a:moveTo>
                  <a:pt x="3499586" y="724970"/>
                </a:moveTo>
                <a:cubicBezTo>
                  <a:pt x="3530068" y="724970"/>
                  <a:pt x="3554778" y="749680"/>
                  <a:pt x="3554778" y="780161"/>
                </a:cubicBezTo>
                <a:cubicBezTo>
                  <a:pt x="3554778" y="810642"/>
                  <a:pt x="3530068" y="835352"/>
                  <a:pt x="3499586" y="835352"/>
                </a:cubicBezTo>
                <a:cubicBezTo>
                  <a:pt x="3469104" y="835352"/>
                  <a:pt x="3444394" y="810642"/>
                  <a:pt x="3444394" y="780161"/>
                </a:cubicBezTo>
                <a:cubicBezTo>
                  <a:pt x="3444394" y="749680"/>
                  <a:pt x="3469104" y="724970"/>
                  <a:pt x="3499586" y="724970"/>
                </a:cubicBezTo>
                <a:close/>
                <a:moveTo>
                  <a:pt x="3369292" y="724970"/>
                </a:moveTo>
                <a:cubicBezTo>
                  <a:pt x="3399774" y="724970"/>
                  <a:pt x="3424484" y="749680"/>
                  <a:pt x="3424484" y="780161"/>
                </a:cubicBezTo>
                <a:cubicBezTo>
                  <a:pt x="3424484" y="810642"/>
                  <a:pt x="3399774" y="835352"/>
                  <a:pt x="3369292" y="835352"/>
                </a:cubicBezTo>
                <a:cubicBezTo>
                  <a:pt x="3338810" y="835352"/>
                  <a:pt x="3314100" y="810642"/>
                  <a:pt x="3314100" y="780161"/>
                </a:cubicBezTo>
                <a:cubicBezTo>
                  <a:pt x="3314100" y="749680"/>
                  <a:pt x="3338810" y="724970"/>
                  <a:pt x="3369292" y="724970"/>
                </a:cubicBezTo>
                <a:close/>
                <a:moveTo>
                  <a:pt x="2834856" y="724970"/>
                </a:moveTo>
                <a:cubicBezTo>
                  <a:pt x="2865340" y="724970"/>
                  <a:pt x="2890049" y="749680"/>
                  <a:pt x="2890049" y="780161"/>
                </a:cubicBezTo>
                <a:cubicBezTo>
                  <a:pt x="2890049" y="810642"/>
                  <a:pt x="2865340" y="835352"/>
                  <a:pt x="2834856" y="835352"/>
                </a:cubicBezTo>
                <a:cubicBezTo>
                  <a:pt x="2804376" y="835352"/>
                  <a:pt x="2779665" y="810642"/>
                  <a:pt x="2779665" y="780161"/>
                </a:cubicBezTo>
                <a:cubicBezTo>
                  <a:pt x="2779665" y="749680"/>
                  <a:pt x="2804376" y="724970"/>
                  <a:pt x="2834856" y="724970"/>
                </a:cubicBezTo>
                <a:close/>
                <a:moveTo>
                  <a:pt x="2707901" y="724970"/>
                </a:moveTo>
                <a:cubicBezTo>
                  <a:pt x="2738385" y="724970"/>
                  <a:pt x="2763094" y="749680"/>
                  <a:pt x="2763094" y="780161"/>
                </a:cubicBezTo>
                <a:cubicBezTo>
                  <a:pt x="2763094" y="810642"/>
                  <a:pt x="2738385" y="835352"/>
                  <a:pt x="2707901" y="835352"/>
                </a:cubicBezTo>
                <a:cubicBezTo>
                  <a:pt x="2677420" y="835352"/>
                  <a:pt x="2652711" y="810642"/>
                  <a:pt x="2652711" y="780161"/>
                </a:cubicBezTo>
                <a:cubicBezTo>
                  <a:pt x="2652711" y="749680"/>
                  <a:pt x="2677420" y="724970"/>
                  <a:pt x="2707901" y="724970"/>
                </a:cubicBezTo>
                <a:close/>
                <a:moveTo>
                  <a:pt x="2570929" y="724970"/>
                </a:moveTo>
                <a:cubicBezTo>
                  <a:pt x="2601412" y="724970"/>
                  <a:pt x="2626122" y="749680"/>
                  <a:pt x="2626122" y="780161"/>
                </a:cubicBezTo>
                <a:cubicBezTo>
                  <a:pt x="2626122" y="810642"/>
                  <a:pt x="2601412" y="835352"/>
                  <a:pt x="2570929" y="835352"/>
                </a:cubicBezTo>
                <a:cubicBezTo>
                  <a:pt x="2540446" y="835352"/>
                  <a:pt x="2515735" y="810642"/>
                  <a:pt x="2515735" y="780161"/>
                </a:cubicBezTo>
                <a:cubicBezTo>
                  <a:pt x="2515735" y="749680"/>
                  <a:pt x="2540446" y="724970"/>
                  <a:pt x="2570929" y="724970"/>
                </a:cubicBezTo>
                <a:close/>
                <a:moveTo>
                  <a:pt x="2437294" y="724970"/>
                </a:moveTo>
                <a:cubicBezTo>
                  <a:pt x="2467777" y="724970"/>
                  <a:pt x="2492487" y="749680"/>
                  <a:pt x="2492487" y="780161"/>
                </a:cubicBezTo>
                <a:cubicBezTo>
                  <a:pt x="2492487" y="810642"/>
                  <a:pt x="2467777" y="835352"/>
                  <a:pt x="2437294" y="835352"/>
                </a:cubicBezTo>
                <a:cubicBezTo>
                  <a:pt x="2406815" y="835352"/>
                  <a:pt x="2382104" y="810642"/>
                  <a:pt x="2382104" y="780161"/>
                </a:cubicBezTo>
                <a:cubicBezTo>
                  <a:pt x="2382104" y="749680"/>
                  <a:pt x="2406815" y="724970"/>
                  <a:pt x="2437294" y="724970"/>
                </a:cubicBezTo>
                <a:close/>
                <a:moveTo>
                  <a:pt x="2303662" y="724970"/>
                </a:moveTo>
                <a:cubicBezTo>
                  <a:pt x="2334145" y="724970"/>
                  <a:pt x="2358853" y="749680"/>
                  <a:pt x="2358853" y="780161"/>
                </a:cubicBezTo>
                <a:cubicBezTo>
                  <a:pt x="2358853" y="810642"/>
                  <a:pt x="2334145" y="835352"/>
                  <a:pt x="2303662" y="835352"/>
                </a:cubicBezTo>
                <a:cubicBezTo>
                  <a:pt x="2273180" y="835352"/>
                  <a:pt x="2248471" y="810642"/>
                  <a:pt x="2248471" y="780161"/>
                </a:cubicBezTo>
                <a:cubicBezTo>
                  <a:pt x="2248471" y="749680"/>
                  <a:pt x="2273180" y="724970"/>
                  <a:pt x="2303662" y="724970"/>
                </a:cubicBezTo>
                <a:close/>
                <a:moveTo>
                  <a:pt x="2173371" y="724970"/>
                </a:moveTo>
                <a:cubicBezTo>
                  <a:pt x="2203851" y="724970"/>
                  <a:pt x="2228562" y="749680"/>
                  <a:pt x="2228562" y="780161"/>
                </a:cubicBezTo>
                <a:cubicBezTo>
                  <a:pt x="2228562" y="810642"/>
                  <a:pt x="2203851" y="835352"/>
                  <a:pt x="2173371" y="835352"/>
                </a:cubicBezTo>
                <a:cubicBezTo>
                  <a:pt x="2142888" y="835352"/>
                  <a:pt x="2118177" y="810642"/>
                  <a:pt x="2118177" y="780161"/>
                </a:cubicBezTo>
                <a:cubicBezTo>
                  <a:pt x="2118177" y="749680"/>
                  <a:pt x="2142888" y="724970"/>
                  <a:pt x="2173371" y="724970"/>
                </a:cubicBezTo>
                <a:close/>
                <a:moveTo>
                  <a:pt x="2039733" y="724970"/>
                </a:moveTo>
                <a:cubicBezTo>
                  <a:pt x="2070216" y="724970"/>
                  <a:pt x="2094927" y="749680"/>
                  <a:pt x="2094927" y="780161"/>
                </a:cubicBezTo>
                <a:cubicBezTo>
                  <a:pt x="2094927" y="810642"/>
                  <a:pt x="2070216" y="835352"/>
                  <a:pt x="2039733" y="835352"/>
                </a:cubicBezTo>
                <a:cubicBezTo>
                  <a:pt x="2009252" y="835352"/>
                  <a:pt x="1984539" y="810642"/>
                  <a:pt x="1984539" y="780161"/>
                </a:cubicBezTo>
                <a:cubicBezTo>
                  <a:pt x="1984539" y="749680"/>
                  <a:pt x="2009252" y="724970"/>
                  <a:pt x="2039733" y="724970"/>
                </a:cubicBezTo>
                <a:close/>
                <a:moveTo>
                  <a:pt x="1909436" y="724970"/>
                </a:moveTo>
                <a:cubicBezTo>
                  <a:pt x="1939919" y="724970"/>
                  <a:pt x="1964630" y="749680"/>
                  <a:pt x="1964630" y="780161"/>
                </a:cubicBezTo>
                <a:cubicBezTo>
                  <a:pt x="1964630" y="810642"/>
                  <a:pt x="1939919" y="835352"/>
                  <a:pt x="1909436" y="835352"/>
                </a:cubicBezTo>
                <a:cubicBezTo>
                  <a:pt x="1878955" y="835352"/>
                  <a:pt x="1854243" y="810642"/>
                  <a:pt x="1854243" y="780161"/>
                </a:cubicBezTo>
                <a:cubicBezTo>
                  <a:pt x="1854243" y="749680"/>
                  <a:pt x="1878955" y="724970"/>
                  <a:pt x="1909436" y="724970"/>
                </a:cubicBezTo>
                <a:close/>
                <a:moveTo>
                  <a:pt x="1779142" y="724970"/>
                </a:moveTo>
                <a:cubicBezTo>
                  <a:pt x="1809623" y="724970"/>
                  <a:pt x="1834335" y="749680"/>
                  <a:pt x="1834335" y="780161"/>
                </a:cubicBezTo>
                <a:cubicBezTo>
                  <a:pt x="1834335" y="810642"/>
                  <a:pt x="1809623" y="835352"/>
                  <a:pt x="1779142" y="835352"/>
                </a:cubicBezTo>
                <a:cubicBezTo>
                  <a:pt x="1748660" y="835352"/>
                  <a:pt x="1723947" y="810642"/>
                  <a:pt x="1723947" y="780161"/>
                </a:cubicBezTo>
                <a:cubicBezTo>
                  <a:pt x="1723947" y="749680"/>
                  <a:pt x="1748660" y="724970"/>
                  <a:pt x="1779142" y="724970"/>
                </a:cubicBezTo>
                <a:close/>
                <a:moveTo>
                  <a:pt x="1645501" y="724970"/>
                </a:moveTo>
                <a:cubicBezTo>
                  <a:pt x="1675988" y="724970"/>
                  <a:pt x="1700699" y="749680"/>
                  <a:pt x="1700699" y="780161"/>
                </a:cubicBezTo>
                <a:cubicBezTo>
                  <a:pt x="1700699" y="810642"/>
                  <a:pt x="1675988" y="835352"/>
                  <a:pt x="1645501" y="835352"/>
                </a:cubicBezTo>
                <a:cubicBezTo>
                  <a:pt x="1615024" y="835352"/>
                  <a:pt x="1590310" y="810642"/>
                  <a:pt x="1590310" y="780161"/>
                </a:cubicBezTo>
                <a:cubicBezTo>
                  <a:pt x="1590310" y="749680"/>
                  <a:pt x="1615024" y="724970"/>
                  <a:pt x="1645501" y="724970"/>
                </a:cubicBezTo>
                <a:close/>
                <a:moveTo>
                  <a:pt x="1515213" y="724970"/>
                </a:moveTo>
                <a:cubicBezTo>
                  <a:pt x="1545692" y="724970"/>
                  <a:pt x="1570399" y="749680"/>
                  <a:pt x="1570399" y="780161"/>
                </a:cubicBezTo>
                <a:cubicBezTo>
                  <a:pt x="1570399" y="810642"/>
                  <a:pt x="1545692" y="835352"/>
                  <a:pt x="1515213" y="835352"/>
                </a:cubicBezTo>
                <a:cubicBezTo>
                  <a:pt x="1484730" y="835352"/>
                  <a:pt x="1460016" y="810642"/>
                  <a:pt x="1460016" y="780161"/>
                </a:cubicBezTo>
                <a:cubicBezTo>
                  <a:pt x="1460016" y="749680"/>
                  <a:pt x="1484730" y="724970"/>
                  <a:pt x="1515213" y="724970"/>
                </a:cubicBezTo>
                <a:close/>
                <a:moveTo>
                  <a:pt x="1381573" y="724970"/>
                </a:moveTo>
                <a:cubicBezTo>
                  <a:pt x="1412052" y="724970"/>
                  <a:pt x="1436767" y="749680"/>
                  <a:pt x="1436767" y="780161"/>
                </a:cubicBezTo>
                <a:cubicBezTo>
                  <a:pt x="1436767" y="810642"/>
                  <a:pt x="1412052" y="835352"/>
                  <a:pt x="1381573" y="835352"/>
                </a:cubicBezTo>
                <a:cubicBezTo>
                  <a:pt x="1351096" y="835352"/>
                  <a:pt x="1326381" y="810642"/>
                  <a:pt x="1326381" y="780161"/>
                </a:cubicBezTo>
                <a:cubicBezTo>
                  <a:pt x="1326381" y="749680"/>
                  <a:pt x="1351096" y="724970"/>
                  <a:pt x="1381573" y="724970"/>
                </a:cubicBezTo>
                <a:close/>
                <a:moveTo>
                  <a:pt x="1251282" y="724970"/>
                </a:moveTo>
                <a:cubicBezTo>
                  <a:pt x="1281764" y="724970"/>
                  <a:pt x="1306475" y="749680"/>
                  <a:pt x="1306475" y="780161"/>
                </a:cubicBezTo>
                <a:cubicBezTo>
                  <a:pt x="1306475" y="810642"/>
                  <a:pt x="1281764" y="835352"/>
                  <a:pt x="1251282" y="835352"/>
                </a:cubicBezTo>
                <a:cubicBezTo>
                  <a:pt x="1220800" y="835352"/>
                  <a:pt x="1196089" y="810642"/>
                  <a:pt x="1196089" y="780161"/>
                </a:cubicBezTo>
                <a:cubicBezTo>
                  <a:pt x="1196089" y="749680"/>
                  <a:pt x="1220800" y="724970"/>
                  <a:pt x="1251282" y="724970"/>
                </a:cubicBezTo>
                <a:close/>
                <a:moveTo>
                  <a:pt x="1117642" y="724970"/>
                </a:moveTo>
                <a:cubicBezTo>
                  <a:pt x="1148126" y="724970"/>
                  <a:pt x="1172836" y="749680"/>
                  <a:pt x="1172836" y="780161"/>
                </a:cubicBezTo>
                <a:cubicBezTo>
                  <a:pt x="1172836" y="810642"/>
                  <a:pt x="1148126" y="835352"/>
                  <a:pt x="1117642" y="835352"/>
                </a:cubicBezTo>
                <a:cubicBezTo>
                  <a:pt x="1087161" y="835352"/>
                  <a:pt x="1062448" y="810642"/>
                  <a:pt x="1062448" y="780161"/>
                </a:cubicBezTo>
                <a:cubicBezTo>
                  <a:pt x="1062448" y="749680"/>
                  <a:pt x="1087161" y="724970"/>
                  <a:pt x="1117642" y="724970"/>
                </a:cubicBezTo>
                <a:close/>
                <a:moveTo>
                  <a:pt x="980664" y="724970"/>
                </a:moveTo>
                <a:cubicBezTo>
                  <a:pt x="1011146" y="724970"/>
                  <a:pt x="1035857" y="749680"/>
                  <a:pt x="1035857" y="780161"/>
                </a:cubicBezTo>
                <a:cubicBezTo>
                  <a:pt x="1035857" y="810642"/>
                  <a:pt x="1011146" y="835352"/>
                  <a:pt x="980664" y="835352"/>
                </a:cubicBezTo>
                <a:cubicBezTo>
                  <a:pt x="950180" y="835352"/>
                  <a:pt x="925471" y="810642"/>
                  <a:pt x="925471" y="780161"/>
                </a:cubicBezTo>
                <a:cubicBezTo>
                  <a:pt x="925471" y="749680"/>
                  <a:pt x="950180" y="724970"/>
                  <a:pt x="980664" y="724970"/>
                </a:cubicBezTo>
                <a:close/>
                <a:moveTo>
                  <a:pt x="847022" y="724970"/>
                </a:moveTo>
                <a:cubicBezTo>
                  <a:pt x="877506" y="724970"/>
                  <a:pt x="902217" y="749680"/>
                  <a:pt x="902217" y="780161"/>
                </a:cubicBezTo>
                <a:cubicBezTo>
                  <a:pt x="902217" y="810642"/>
                  <a:pt x="877506" y="835352"/>
                  <a:pt x="847022" y="835352"/>
                </a:cubicBezTo>
                <a:cubicBezTo>
                  <a:pt x="816540" y="835352"/>
                  <a:pt x="791823" y="810642"/>
                  <a:pt x="791823" y="780161"/>
                </a:cubicBezTo>
                <a:cubicBezTo>
                  <a:pt x="791823" y="749680"/>
                  <a:pt x="816540" y="724970"/>
                  <a:pt x="847022" y="724970"/>
                </a:cubicBezTo>
                <a:close/>
                <a:moveTo>
                  <a:pt x="716722" y="724970"/>
                </a:moveTo>
                <a:cubicBezTo>
                  <a:pt x="747204" y="724970"/>
                  <a:pt x="771916" y="749680"/>
                  <a:pt x="771916" y="780161"/>
                </a:cubicBezTo>
                <a:cubicBezTo>
                  <a:pt x="771916" y="810642"/>
                  <a:pt x="747204" y="835352"/>
                  <a:pt x="716722" y="835352"/>
                </a:cubicBezTo>
                <a:cubicBezTo>
                  <a:pt x="686240" y="835352"/>
                  <a:pt x="661530" y="810642"/>
                  <a:pt x="661530" y="780161"/>
                </a:cubicBezTo>
                <a:cubicBezTo>
                  <a:pt x="661530" y="749680"/>
                  <a:pt x="686240" y="724970"/>
                  <a:pt x="716722" y="724970"/>
                </a:cubicBezTo>
                <a:close/>
                <a:moveTo>
                  <a:pt x="583085" y="724970"/>
                </a:moveTo>
                <a:cubicBezTo>
                  <a:pt x="613567" y="724970"/>
                  <a:pt x="638278" y="749680"/>
                  <a:pt x="638278" y="780161"/>
                </a:cubicBezTo>
                <a:cubicBezTo>
                  <a:pt x="638278" y="810642"/>
                  <a:pt x="613567" y="835352"/>
                  <a:pt x="583085" y="835352"/>
                </a:cubicBezTo>
                <a:cubicBezTo>
                  <a:pt x="552602" y="835352"/>
                  <a:pt x="527891" y="810642"/>
                  <a:pt x="527891" y="780161"/>
                </a:cubicBezTo>
                <a:cubicBezTo>
                  <a:pt x="527891" y="749680"/>
                  <a:pt x="552602" y="724970"/>
                  <a:pt x="583085" y="724970"/>
                </a:cubicBezTo>
                <a:close/>
                <a:moveTo>
                  <a:pt x="449437" y="724970"/>
                </a:moveTo>
                <a:cubicBezTo>
                  <a:pt x="479919" y="724970"/>
                  <a:pt x="504629" y="749680"/>
                  <a:pt x="504629" y="780161"/>
                </a:cubicBezTo>
                <a:cubicBezTo>
                  <a:pt x="504629" y="810642"/>
                  <a:pt x="479919" y="835352"/>
                  <a:pt x="449437" y="835352"/>
                </a:cubicBezTo>
                <a:cubicBezTo>
                  <a:pt x="418954" y="835352"/>
                  <a:pt x="394244" y="810642"/>
                  <a:pt x="394244" y="780161"/>
                </a:cubicBezTo>
                <a:cubicBezTo>
                  <a:pt x="394244" y="749680"/>
                  <a:pt x="418954" y="724970"/>
                  <a:pt x="449437" y="724970"/>
                </a:cubicBezTo>
                <a:close/>
                <a:moveTo>
                  <a:pt x="319140" y="724970"/>
                </a:moveTo>
                <a:cubicBezTo>
                  <a:pt x="349624" y="724970"/>
                  <a:pt x="374334" y="749680"/>
                  <a:pt x="374334" y="780161"/>
                </a:cubicBezTo>
                <a:cubicBezTo>
                  <a:pt x="374334" y="810642"/>
                  <a:pt x="349624" y="835352"/>
                  <a:pt x="319140" y="835352"/>
                </a:cubicBezTo>
                <a:cubicBezTo>
                  <a:pt x="288658" y="835352"/>
                  <a:pt x="263948" y="810642"/>
                  <a:pt x="263948" y="780161"/>
                </a:cubicBezTo>
                <a:cubicBezTo>
                  <a:pt x="263948" y="749680"/>
                  <a:pt x="288658" y="724970"/>
                  <a:pt x="319140" y="724970"/>
                </a:cubicBezTo>
                <a:close/>
                <a:moveTo>
                  <a:pt x="185509" y="724970"/>
                </a:moveTo>
                <a:cubicBezTo>
                  <a:pt x="215993" y="724970"/>
                  <a:pt x="240701" y="749680"/>
                  <a:pt x="240701" y="780161"/>
                </a:cubicBezTo>
                <a:cubicBezTo>
                  <a:pt x="240701" y="810642"/>
                  <a:pt x="215993" y="835352"/>
                  <a:pt x="185509" y="835352"/>
                </a:cubicBezTo>
                <a:cubicBezTo>
                  <a:pt x="155029" y="835352"/>
                  <a:pt x="130319" y="810642"/>
                  <a:pt x="130319" y="780161"/>
                </a:cubicBezTo>
                <a:cubicBezTo>
                  <a:pt x="130319" y="749680"/>
                  <a:pt x="155029" y="724970"/>
                  <a:pt x="185509" y="724970"/>
                </a:cubicBezTo>
                <a:close/>
                <a:moveTo>
                  <a:pt x="8801538" y="608039"/>
                </a:moveTo>
                <a:cubicBezTo>
                  <a:pt x="8832020" y="608039"/>
                  <a:pt x="8856730" y="632749"/>
                  <a:pt x="8856730" y="663230"/>
                </a:cubicBezTo>
                <a:cubicBezTo>
                  <a:pt x="8856730" y="693711"/>
                  <a:pt x="8832020" y="718421"/>
                  <a:pt x="8801538" y="718421"/>
                </a:cubicBezTo>
                <a:cubicBezTo>
                  <a:pt x="8771056" y="718421"/>
                  <a:pt x="8746346" y="693711"/>
                  <a:pt x="8746346" y="663230"/>
                </a:cubicBezTo>
                <a:cubicBezTo>
                  <a:pt x="8746346" y="632749"/>
                  <a:pt x="8771056" y="608039"/>
                  <a:pt x="8801538" y="608039"/>
                </a:cubicBezTo>
                <a:close/>
                <a:moveTo>
                  <a:pt x="8671244" y="608039"/>
                </a:moveTo>
                <a:cubicBezTo>
                  <a:pt x="8701726" y="608039"/>
                  <a:pt x="8726436" y="632749"/>
                  <a:pt x="8726436" y="663230"/>
                </a:cubicBezTo>
                <a:cubicBezTo>
                  <a:pt x="8726436" y="693711"/>
                  <a:pt x="8701726" y="718421"/>
                  <a:pt x="8671244" y="718421"/>
                </a:cubicBezTo>
                <a:cubicBezTo>
                  <a:pt x="8640762" y="718421"/>
                  <a:pt x="8616052" y="693711"/>
                  <a:pt x="8616052" y="663230"/>
                </a:cubicBezTo>
                <a:cubicBezTo>
                  <a:pt x="8616052" y="632749"/>
                  <a:pt x="8640762" y="608039"/>
                  <a:pt x="8671244" y="608039"/>
                </a:cubicBezTo>
                <a:close/>
                <a:moveTo>
                  <a:pt x="8537609" y="608039"/>
                </a:moveTo>
                <a:cubicBezTo>
                  <a:pt x="8568091" y="608039"/>
                  <a:pt x="8592801" y="632749"/>
                  <a:pt x="8592801" y="663230"/>
                </a:cubicBezTo>
                <a:cubicBezTo>
                  <a:pt x="8592801" y="693711"/>
                  <a:pt x="8568091" y="718421"/>
                  <a:pt x="8537609" y="718421"/>
                </a:cubicBezTo>
                <a:cubicBezTo>
                  <a:pt x="8507127" y="718421"/>
                  <a:pt x="8482417" y="693711"/>
                  <a:pt x="8482417" y="663230"/>
                </a:cubicBezTo>
                <a:cubicBezTo>
                  <a:pt x="8482417" y="632749"/>
                  <a:pt x="8507127" y="608039"/>
                  <a:pt x="8537609" y="608039"/>
                </a:cubicBezTo>
                <a:close/>
                <a:moveTo>
                  <a:pt x="8407318" y="608039"/>
                </a:moveTo>
                <a:cubicBezTo>
                  <a:pt x="8437800" y="608039"/>
                  <a:pt x="8462510" y="632749"/>
                  <a:pt x="8462510" y="663230"/>
                </a:cubicBezTo>
                <a:cubicBezTo>
                  <a:pt x="8462510" y="693711"/>
                  <a:pt x="8437800" y="718421"/>
                  <a:pt x="8407318" y="718421"/>
                </a:cubicBezTo>
                <a:cubicBezTo>
                  <a:pt x="8376836" y="718421"/>
                  <a:pt x="8352126" y="693711"/>
                  <a:pt x="8352126" y="663230"/>
                </a:cubicBezTo>
                <a:cubicBezTo>
                  <a:pt x="8352126" y="632749"/>
                  <a:pt x="8376836" y="608039"/>
                  <a:pt x="8407318" y="608039"/>
                </a:cubicBezTo>
                <a:close/>
                <a:moveTo>
                  <a:pt x="8273682" y="608039"/>
                </a:moveTo>
                <a:cubicBezTo>
                  <a:pt x="8304164" y="608039"/>
                  <a:pt x="8328874" y="632749"/>
                  <a:pt x="8328874" y="663230"/>
                </a:cubicBezTo>
                <a:cubicBezTo>
                  <a:pt x="8328874" y="693711"/>
                  <a:pt x="8304164" y="718421"/>
                  <a:pt x="8273682" y="718421"/>
                </a:cubicBezTo>
                <a:cubicBezTo>
                  <a:pt x="8243200" y="718421"/>
                  <a:pt x="8218490" y="693711"/>
                  <a:pt x="8218490" y="663230"/>
                </a:cubicBezTo>
                <a:cubicBezTo>
                  <a:pt x="8218490" y="632749"/>
                  <a:pt x="8243200" y="608039"/>
                  <a:pt x="8273682" y="608039"/>
                </a:cubicBezTo>
                <a:close/>
                <a:moveTo>
                  <a:pt x="8143386" y="608039"/>
                </a:moveTo>
                <a:cubicBezTo>
                  <a:pt x="8173868" y="608039"/>
                  <a:pt x="8198578" y="632749"/>
                  <a:pt x="8198578" y="663230"/>
                </a:cubicBezTo>
                <a:cubicBezTo>
                  <a:pt x="8198578" y="693711"/>
                  <a:pt x="8173868" y="718421"/>
                  <a:pt x="8143386" y="718421"/>
                </a:cubicBezTo>
                <a:cubicBezTo>
                  <a:pt x="8112904" y="718421"/>
                  <a:pt x="8088194" y="693711"/>
                  <a:pt x="8088194" y="663230"/>
                </a:cubicBezTo>
                <a:cubicBezTo>
                  <a:pt x="8088194" y="632749"/>
                  <a:pt x="8112904" y="608039"/>
                  <a:pt x="8143386" y="608039"/>
                </a:cubicBezTo>
                <a:close/>
                <a:moveTo>
                  <a:pt x="8009753" y="608039"/>
                </a:moveTo>
                <a:cubicBezTo>
                  <a:pt x="8040235" y="608039"/>
                  <a:pt x="8064945" y="632749"/>
                  <a:pt x="8064945" y="663230"/>
                </a:cubicBezTo>
                <a:cubicBezTo>
                  <a:pt x="8064945" y="693711"/>
                  <a:pt x="8040235" y="718421"/>
                  <a:pt x="8009753" y="718421"/>
                </a:cubicBezTo>
                <a:cubicBezTo>
                  <a:pt x="7979271" y="718421"/>
                  <a:pt x="7954561" y="693711"/>
                  <a:pt x="7954561" y="663230"/>
                </a:cubicBezTo>
                <a:cubicBezTo>
                  <a:pt x="7954561" y="632749"/>
                  <a:pt x="7979271" y="608039"/>
                  <a:pt x="8009753" y="608039"/>
                </a:cubicBezTo>
                <a:close/>
                <a:moveTo>
                  <a:pt x="7876118" y="608039"/>
                </a:moveTo>
                <a:cubicBezTo>
                  <a:pt x="7906600" y="608039"/>
                  <a:pt x="7931310" y="632749"/>
                  <a:pt x="7931310" y="663230"/>
                </a:cubicBezTo>
                <a:cubicBezTo>
                  <a:pt x="7931310" y="693711"/>
                  <a:pt x="7906600" y="718421"/>
                  <a:pt x="7876118" y="718421"/>
                </a:cubicBezTo>
                <a:cubicBezTo>
                  <a:pt x="7845636" y="718421"/>
                  <a:pt x="7820926" y="693711"/>
                  <a:pt x="7820926" y="663230"/>
                </a:cubicBezTo>
                <a:cubicBezTo>
                  <a:pt x="7820926" y="632749"/>
                  <a:pt x="7845636" y="608039"/>
                  <a:pt x="7876118" y="608039"/>
                </a:cubicBezTo>
                <a:close/>
                <a:moveTo>
                  <a:pt x="7745824" y="608039"/>
                </a:moveTo>
                <a:cubicBezTo>
                  <a:pt x="7776306" y="608039"/>
                  <a:pt x="7801016" y="632749"/>
                  <a:pt x="7801016" y="663230"/>
                </a:cubicBezTo>
                <a:cubicBezTo>
                  <a:pt x="7801016" y="693711"/>
                  <a:pt x="7776306" y="718421"/>
                  <a:pt x="7745824" y="718421"/>
                </a:cubicBezTo>
                <a:cubicBezTo>
                  <a:pt x="7715342" y="718421"/>
                  <a:pt x="7690632" y="693711"/>
                  <a:pt x="7690632" y="663230"/>
                </a:cubicBezTo>
                <a:cubicBezTo>
                  <a:pt x="7690632" y="632749"/>
                  <a:pt x="7715342" y="608039"/>
                  <a:pt x="7745824" y="608039"/>
                </a:cubicBezTo>
                <a:close/>
                <a:moveTo>
                  <a:pt x="7608850" y="608039"/>
                </a:moveTo>
                <a:cubicBezTo>
                  <a:pt x="7639332" y="608039"/>
                  <a:pt x="7664042" y="632749"/>
                  <a:pt x="7664042" y="663230"/>
                </a:cubicBezTo>
                <a:cubicBezTo>
                  <a:pt x="7664042" y="693711"/>
                  <a:pt x="7639332" y="718421"/>
                  <a:pt x="7608850" y="718421"/>
                </a:cubicBezTo>
                <a:cubicBezTo>
                  <a:pt x="7578368" y="718421"/>
                  <a:pt x="7553658" y="693711"/>
                  <a:pt x="7553658" y="663230"/>
                </a:cubicBezTo>
                <a:cubicBezTo>
                  <a:pt x="7553658" y="632749"/>
                  <a:pt x="7578368" y="608039"/>
                  <a:pt x="7608850" y="608039"/>
                </a:cubicBezTo>
                <a:close/>
                <a:moveTo>
                  <a:pt x="7481895" y="608039"/>
                </a:moveTo>
                <a:cubicBezTo>
                  <a:pt x="7512377" y="608039"/>
                  <a:pt x="7537087" y="632749"/>
                  <a:pt x="7537087" y="663230"/>
                </a:cubicBezTo>
                <a:cubicBezTo>
                  <a:pt x="7537087" y="693711"/>
                  <a:pt x="7512377" y="718421"/>
                  <a:pt x="7481895" y="718421"/>
                </a:cubicBezTo>
                <a:cubicBezTo>
                  <a:pt x="7451413" y="718421"/>
                  <a:pt x="7426703" y="693711"/>
                  <a:pt x="7426703" y="663230"/>
                </a:cubicBezTo>
                <a:cubicBezTo>
                  <a:pt x="7426703" y="632749"/>
                  <a:pt x="7451413" y="608039"/>
                  <a:pt x="7481895" y="608039"/>
                </a:cubicBezTo>
                <a:close/>
                <a:moveTo>
                  <a:pt x="7341579" y="608039"/>
                </a:moveTo>
                <a:cubicBezTo>
                  <a:pt x="7372061" y="608039"/>
                  <a:pt x="7396771" y="632749"/>
                  <a:pt x="7396771" y="663230"/>
                </a:cubicBezTo>
                <a:cubicBezTo>
                  <a:pt x="7396771" y="693711"/>
                  <a:pt x="7372061" y="718421"/>
                  <a:pt x="7341579" y="718421"/>
                </a:cubicBezTo>
                <a:cubicBezTo>
                  <a:pt x="7311097" y="718421"/>
                  <a:pt x="7286387" y="693711"/>
                  <a:pt x="7286387" y="663230"/>
                </a:cubicBezTo>
                <a:cubicBezTo>
                  <a:pt x="7286387" y="632749"/>
                  <a:pt x="7311097" y="608039"/>
                  <a:pt x="7341579" y="608039"/>
                </a:cubicBezTo>
                <a:close/>
                <a:moveTo>
                  <a:pt x="7211286" y="608039"/>
                </a:moveTo>
                <a:cubicBezTo>
                  <a:pt x="7241768" y="608039"/>
                  <a:pt x="7266478" y="632749"/>
                  <a:pt x="7266478" y="663230"/>
                </a:cubicBezTo>
                <a:cubicBezTo>
                  <a:pt x="7266478" y="693711"/>
                  <a:pt x="7241768" y="718421"/>
                  <a:pt x="7211286" y="718421"/>
                </a:cubicBezTo>
                <a:cubicBezTo>
                  <a:pt x="7180804" y="718421"/>
                  <a:pt x="7156094" y="693711"/>
                  <a:pt x="7156094" y="663230"/>
                </a:cubicBezTo>
                <a:cubicBezTo>
                  <a:pt x="7156094" y="632749"/>
                  <a:pt x="7180804" y="608039"/>
                  <a:pt x="7211286" y="608039"/>
                </a:cubicBezTo>
                <a:close/>
                <a:moveTo>
                  <a:pt x="7080994" y="608039"/>
                </a:moveTo>
                <a:cubicBezTo>
                  <a:pt x="7111476" y="608039"/>
                  <a:pt x="7136186" y="632749"/>
                  <a:pt x="7136186" y="663230"/>
                </a:cubicBezTo>
                <a:cubicBezTo>
                  <a:pt x="7136186" y="693711"/>
                  <a:pt x="7111476" y="718421"/>
                  <a:pt x="7080994" y="718421"/>
                </a:cubicBezTo>
                <a:cubicBezTo>
                  <a:pt x="7050512" y="718421"/>
                  <a:pt x="7025802" y="693711"/>
                  <a:pt x="7025802" y="663230"/>
                </a:cubicBezTo>
                <a:cubicBezTo>
                  <a:pt x="7025802" y="632749"/>
                  <a:pt x="7050512" y="608039"/>
                  <a:pt x="7080994" y="608039"/>
                </a:cubicBezTo>
                <a:close/>
                <a:moveTo>
                  <a:pt x="6947358" y="608039"/>
                </a:moveTo>
                <a:cubicBezTo>
                  <a:pt x="6977840" y="608039"/>
                  <a:pt x="7002550" y="632749"/>
                  <a:pt x="7002550" y="663230"/>
                </a:cubicBezTo>
                <a:cubicBezTo>
                  <a:pt x="7002550" y="693711"/>
                  <a:pt x="6977840" y="718421"/>
                  <a:pt x="6947358" y="718421"/>
                </a:cubicBezTo>
                <a:cubicBezTo>
                  <a:pt x="6916876" y="718421"/>
                  <a:pt x="6892166" y="693711"/>
                  <a:pt x="6892166" y="663230"/>
                </a:cubicBezTo>
                <a:cubicBezTo>
                  <a:pt x="6892166" y="632749"/>
                  <a:pt x="6916876" y="608039"/>
                  <a:pt x="6947358" y="608039"/>
                </a:cubicBezTo>
                <a:close/>
                <a:moveTo>
                  <a:pt x="6817064" y="608039"/>
                </a:moveTo>
                <a:cubicBezTo>
                  <a:pt x="6847546" y="608039"/>
                  <a:pt x="6872256" y="632749"/>
                  <a:pt x="6872256" y="663230"/>
                </a:cubicBezTo>
                <a:cubicBezTo>
                  <a:pt x="6872256" y="693711"/>
                  <a:pt x="6847546" y="718421"/>
                  <a:pt x="6817064" y="718421"/>
                </a:cubicBezTo>
                <a:cubicBezTo>
                  <a:pt x="6786582" y="718421"/>
                  <a:pt x="6761872" y="693711"/>
                  <a:pt x="6761872" y="663230"/>
                </a:cubicBezTo>
                <a:cubicBezTo>
                  <a:pt x="6761872" y="632749"/>
                  <a:pt x="6786582" y="608039"/>
                  <a:pt x="6817064" y="608039"/>
                </a:cubicBezTo>
                <a:close/>
                <a:moveTo>
                  <a:pt x="6683431" y="608039"/>
                </a:moveTo>
                <a:cubicBezTo>
                  <a:pt x="6713913" y="608039"/>
                  <a:pt x="6738623" y="632749"/>
                  <a:pt x="6738623" y="663230"/>
                </a:cubicBezTo>
                <a:cubicBezTo>
                  <a:pt x="6738623" y="693711"/>
                  <a:pt x="6713913" y="718421"/>
                  <a:pt x="6683431" y="718421"/>
                </a:cubicBezTo>
                <a:cubicBezTo>
                  <a:pt x="6652949" y="718421"/>
                  <a:pt x="6628239" y="693711"/>
                  <a:pt x="6628239" y="663230"/>
                </a:cubicBezTo>
                <a:cubicBezTo>
                  <a:pt x="6628239" y="632749"/>
                  <a:pt x="6652949" y="608039"/>
                  <a:pt x="6683431" y="608039"/>
                </a:cubicBezTo>
                <a:close/>
                <a:moveTo>
                  <a:pt x="6155573" y="608039"/>
                </a:moveTo>
                <a:cubicBezTo>
                  <a:pt x="6186055" y="608039"/>
                  <a:pt x="6210765" y="632749"/>
                  <a:pt x="6210765" y="663230"/>
                </a:cubicBezTo>
                <a:cubicBezTo>
                  <a:pt x="6210765" y="693711"/>
                  <a:pt x="6186055" y="718421"/>
                  <a:pt x="6155573" y="718421"/>
                </a:cubicBezTo>
                <a:cubicBezTo>
                  <a:pt x="6125091" y="718421"/>
                  <a:pt x="6100381" y="693711"/>
                  <a:pt x="6100381" y="663230"/>
                </a:cubicBezTo>
                <a:cubicBezTo>
                  <a:pt x="6100381" y="632749"/>
                  <a:pt x="6125091" y="608039"/>
                  <a:pt x="6155573" y="608039"/>
                </a:cubicBezTo>
                <a:close/>
                <a:moveTo>
                  <a:pt x="5487399" y="608039"/>
                </a:moveTo>
                <a:cubicBezTo>
                  <a:pt x="5517881" y="608039"/>
                  <a:pt x="5542591" y="632749"/>
                  <a:pt x="5542591" y="663230"/>
                </a:cubicBezTo>
                <a:cubicBezTo>
                  <a:pt x="5542591" y="693711"/>
                  <a:pt x="5517881" y="718421"/>
                  <a:pt x="5487399" y="718421"/>
                </a:cubicBezTo>
                <a:cubicBezTo>
                  <a:pt x="5456917" y="718421"/>
                  <a:pt x="5432207" y="693711"/>
                  <a:pt x="5432207" y="663230"/>
                </a:cubicBezTo>
                <a:cubicBezTo>
                  <a:pt x="5432207" y="632749"/>
                  <a:pt x="5456917" y="608039"/>
                  <a:pt x="5487399" y="608039"/>
                </a:cubicBezTo>
                <a:close/>
                <a:moveTo>
                  <a:pt x="5357106" y="608039"/>
                </a:moveTo>
                <a:cubicBezTo>
                  <a:pt x="5387588" y="608039"/>
                  <a:pt x="5412298" y="632749"/>
                  <a:pt x="5412298" y="663230"/>
                </a:cubicBezTo>
                <a:cubicBezTo>
                  <a:pt x="5412298" y="693711"/>
                  <a:pt x="5387588" y="718421"/>
                  <a:pt x="5357106" y="718421"/>
                </a:cubicBezTo>
                <a:cubicBezTo>
                  <a:pt x="5326624" y="718421"/>
                  <a:pt x="5301914" y="693711"/>
                  <a:pt x="5301914" y="663230"/>
                </a:cubicBezTo>
                <a:cubicBezTo>
                  <a:pt x="5301914" y="632749"/>
                  <a:pt x="5326624" y="608039"/>
                  <a:pt x="5357106" y="608039"/>
                </a:cubicBezTo>
                <a:close/>
                <a:moveTo>
                  <a:pt x="5223473" y="608038"/>
                </a:moveTo>
                <a:cubicBezTo>
                  <a:pt x="5253955" y="608038"/>
                  <a:pt x="5278665" y="632748"/>
                  <a:pt x="5278665" y="663229"/>
                </a:cubicBezTo>
                <a:cubicBezTo>
                  <a:pt x="5278665" y="693710"/>
                  <a:pt x="5253955" y="718420"/>
                  <a:pt x="5223473" y="718420"/>
                </a:cubicBezTo>
                <a:cubicBezTo>
                  <a:pt x="5192991" y="718420"/>
                  <a:pt x="5168281" y="693710"/>
                  <a:pt x="5168281" y="663229"/>
                </a:cubicBezTo>
                <a:cubicBezTo>
                  <a:pt x="5168281" y="632748"/>
                  <a:pt x="5192991" y="608038"/>
                  <a:pt x="5223473" y="608038"/>
                </a:cubicBezTo>
                <a:close/>
                <a:moveTo>
                  <a:pt x="4030786" y="608038"/>
                </a:moveTo>
                <a:cubicBezTo>
                  <a:pt x="4061268" y="608038"/>
                  <a:pt x="4085978" y="632748"/>
                  <a:pt x="4085978" y="663229"/>
                </a:cubicBezTo>
                <a:cubicBezTo>
                  <a:pt x="4085978" y="693710"/>
                  <a:pt x="4061268" y="718420"/>
                  <a:pt x="4030786" y="718420"/>
                </a:cubicBezTo>
                <a:cubicBezTo>
                  <a:pt x="4000304" y="718420"/>
                  <a:pt x="3975594" y="693710"/>
                  <a:pt x="3975594" y="663229"/>
                </a:cubicBezTo>
                <a:cubicBezTo>
                  <a:pt x="3975594" y="632748"/>
                  <a:pt x="4000304" y="608038"/>
                  <a:pt x="4030786" y="608038"/>
                </a:cubicBezTo>
                <a:close/>
                <a:moveTo>
                  <a:pt x="3897148" y="608038"/>
                </a:moveTo>
                <a:cubicBezTo>
                  <a:pt x="3927630" y="608038"/>
                  <a:pt x="3952340" y="632748"/>
                  <a:pt x="3952340" y="663229"/>
                </a:cubicBezTo>
                <a:cubicBezTo>
                  <a:pt x="3952340" y="693710"/>
                  <a:pt x="3927630" y="718420"/>
                  <a:pt x="3897148" y="718420"/>
                </a:cubicBezTo>
                <a:cubicBezTo>
                  <a:pt x="3866666" y="718420"/>
                  <a:pt x="3841956" y="693710"/>
                  <a:pt x="3841956" y="663229"/>
                </a:cubicBezTo>
                <a:cubicBezTo>
                  <a:pt x="3841956" y="632748"/>
                  <a:pt x="3866666" y="608038"/>
                  <a:pt x="3897148" y="608038"/>
                </a:cubicBezTo>
                <a:close/>
                <a:moveTo>
                  <a:pt x="3763514" y="608038"/>
                </a:moveTo>
                <a:cubicBezTo>
                  <a:pt x="3793996" y="608038"/>
                  <a:pt x="3818706" y="632748"/>
                  <a:pt x="3818706" y="663229"/>
                </a:cubicBezTo>
                <a:cubicBezTo>
                  <a:pt x="3818706" y="693710"/>
                  <a:pt x="3793996" y="718420"/>
                  <a:pt x="3763514" y="718420"/>
                </a:cubicBezTo>
                <a:cubicBezTo>
                  <a:pt x="3733032" y="718420"/>
                  <a:pt x="3708322" y="693710"/>
                  <a:pt x="3708322" y="663229"/>
                </a:cubicBezTo>
                <a:cubicBezTo>
                  <a:pt x="3708322" y="632748"/>
                  <a:pt x="3733032" y="608038"/>
                  <a:pt x="3763514" y="608038"/>
                </a:cubicBezTo>
                <a:close/>
                <a:moveTo>
                  <a:pt x="3633221" y="608038"/>
                </a:moveTo>
                <a:cubicBezTo>
                  <a:pt x="3663703" y="608038"/>
                  <a:pt x="3688413" y="632748"/>
                  <a:pt x="3688413" y="663229"/>
                </a:cubicBezTo>
                <a:cubicBezTo>
                  <a:pt x="3688413" y="693710"/>
                  <a:pt x="3663703" y="718420"/>
                  <a:pt x="3633221" y="718420"/>
                </a:cubicBezTo>
                <a:cubicBezTo>
                  <a:pt x="3602739" y="718420"/>
                  <a:pt x="3578029" y="693710"/>
                  <a:pt x="3578029" y="663229"/>
                </a:cubicBezTo>
                <a:cubicBezTo>
                  <a:pt x="3578029" y="632748"/>
                  <a:pt x="3602739" y="608038"/>
                  <a:pt x="3633221" y="608038"/>
                </a:cubicBezTo>
                <a:close/>
                <a:moveTo>
                  <a:pt x="3499589" y="608038"/>
                </a:moveTo>
                <a:cubicBezTo>
                  <a:pt x="3530071" y="608038"/>
                  <a:pt x="3554781" y="632748"/>
                  <a:pt x="3554781" y="663229"/>
                </a:cubicBezTo>
                <a:cubicBezTo>
                  <a:pt x="3554781" y="693710"/>
                  <a:pt x="3530071" y="718420"/>
                  <a:pt x="3499589" y="718420"/>
                </a:cubicBezTo>
                <a:cubicBezTo>
                  <a:pt x="3469107" y="718420"/>
                  <a:pt x="3444397" y="693710"/>
                  <a:pt x="3444397" y="663229"/>
                </a:cubicBezTo>
                <a:cubicBezTo>
                  <a:pt x="3444397" y="632748"/>
                  <a:pt x="3469107" y="608038"/>
                  <a:pt x="3499589" y="608038"/>
                </a:cubicBezTo>
                <a:close/>
                <a:moveTo>
                  <a:pt x="3369292" y="608038"/>
                </a:moveTo>
                <a:cubicBezTo>
                  <a:pt x="3399774" y="608038"/>
                  <a:pt x="3424484" y="632748"/>
                  <a:pt x="3424484" y="663229"/>
                </a:cubicBezTo>
                <a:cubicBezTo>
                  <a:pt x="3424484" y="693710"/>
                  <a:pt x="3399774" y="718420"/>
                  <a:pt x="3369292" y="718420"/>
                </a:cubicBezTo>
                <a:cubicBezTo>
                  <a:pt x="3338810" y="718420"/>
                  <a:pt x="3314100" y="693710"/>
                  <a:pt x="3314100" y="663229"/>
                </a:cubicBezTo>
                <a:cubicBezTo>
                  <a:pt x="3314100" y="632748"/>
                  <a:pt x="3338810" y="608038"/>
                  <a:pt x="3369292" y="608038"/>
                </a:cubicBezTo>
                <a:close/>
                <a:moveTo>
                  <a:pt x="3235657" y="608038"/>
                </a:moveTo>
                <a:cubicBezTo>
                  <a:pt x="3266139" y="608038"/>
                  <a:pt x="3290849" y="632748"/>
                  <a:pt x="3290849" y="663229"/>
                </a:cubicBezTo>
                <a:cubicBezTo>
                  <a:pt x="3290849" y="693710"/>
                  <a:pt x="3266139" y="718420"/>
                  <a:pt x="3235657" y="718420"/>
                </a:cubicBezTo>
                <a:cubicBezTo>
                  <a:pt x="3205175" y="718420"/>
                  <a:pt x="3180465" y="693710"/>
                  <a:pt x="3180465" y="663229"/>
                </a:cubicBezTo>
                <a:cubicBezTo>
                  <a:pt x="3180465" y="632748"/>
                  <a:pt x="3205175" y="608038"/>
                  <a:pt x="3235657" y="608038"/>
                </a:cubicBezTo>
                <a:close/>
                <a:moveTo>
                  <a:pt x="2570932" y="608038"/>
                </a:moveTo>
                <a:cubicBezTo>
                  <a:pt x="2601414" y="608038"/>
                  <a:pt x="2626123" y="632748"/>
                  <a:pt x="2626123" y="663229"/>
                </a:cubicBezTo>
                <a:cubicBezTo>
                  <a:pt x="2626123" y="693710"/>
                  <a:pt x="2601414" y="718420"/>
                  <a:pt x="2570932" y="718420"/>
                </a:cubicBezTo>
                <a:cubicBezTo>
                  <a:pt x="2540449" y="718420"/>
                  <a:pt x="2515738" y="693710"/>
                  <a:pt x="2515738" y="663229"/>
                </a:cubicBezTo>
                <a:cubicBezTo>
                  <a:pt x="2515738" y="632748"/>
                  <a:pt x="2540449" y="608038"/>
                  <a:pt x="2570932" y="608038"/>
                </a:cubicBezTo>
                <a:close/>
                <a:moveTo>
                  <a:pt x="2437297" y="608038"/>
                </a:moveTo>
                <a:cubicBezTo>
                  <a:pt x="2467779" y="608038"/>
                  <a:pt x="2492487" y="632748"/>
                  <a:pt x="2492487" y="663229"/>
                </a:cubicBezTo>
                <a:cubicBezTo>
                  <a:pt x="2492487" y="693710"/>
                  <a:pt x="2467779" y="718420"/>
                  <a:pt x="2437297" y="718420"/>
                </a:cubicBezTo>
                <a:cubicBezTo>
                  <a:pt x="2406818" y="718420"/>
                  <a:pt x="2382108" y="693710"/>
                  <a:pt x="2382108" y="663229"/>
                </a:cubicBezTo>
                <a:cubicBezTo>
                  <a:pt x="2382108" y="632748"/>
                  <a:pt x="2406818" y="608038"/>
                  <a:pt x="2437297" y="608038"/>
                </a:cubicBezTo>
                <a:close/>
                <a:moveTo>
                  <a:pt x="2303664" y="608038"/>
                </a:moveTo>
                <a:cubicBezTo>
                  <a:pt x="2334145" y="608038"/>
                  <a:pt x="2358856" y="632748"/>
                  <a:pt x="2358856" y="663229"/>
                </a:cubicBezTo>
                <a:cubicBezTo>
                  <a:pt x="2358856" y="693710"/>
                  <a:pt x="2334145" y="718420"/>
                  <a:pt x="2303664" y="718420"/>
                </a:cubicBezTo>
                <a:cubicBezTo>
                  <a:pt x="2273182" y="718420"/>
                  <a:pt x="2248473" y="693710"/>
                  <a:pt x="2248473" y="663229"/>
                </a:cubicBezTo>
                <a:cubicBezTo>
                  <a:pt x="2248473" y="632748"/>
                  <a:pt x="2273182" y="608038"/>
                  <a:pt x="2303664" y="608038"/>
                </a:cubicBezTo>
                <a:close/>
                <a:moveTo>
                  <a:pt x="2173372" y="608038"/>
                </a:moveTo>
                <a:cubicBezTo>
                  <a:pt x="2203854" y="608038"/>
                  <a:pt x="2228565" y="632748"/>
                  <a:pt x="2228565" y="663229"/>
                </a:cubicBezTo>
                <a:cubicBezTo>
                  <a:pt x="2228565" y="693710"/>
                  <a:pt x="2203854" y="718420"/>
                  <a:pt x="2173372" y="718420"/>
                </a:cubicBezTo>
                <a:cubicBezTo>
                  <a:pt x="2142889" y="718420"/>
                  <a:pt x="2118180" y="693710"/>
                  <a:pt x="2118180" y="663229"/>
                </a:cubicBezTo>
                <a:cubicBezTo>
                  <a:pt x="2118180" y="632748"/>
                  <a:pt x="2142889" y="608038"/>
                  <a:pt x="2173372" y="608038"/>
                </a:cubicBezTo>
                <a:close/>
                <a:moveTo>
                  <a:pt x="2039736" y="608038"/>
                </a:moveTo>
                <a:cubicBezTo>
                  <a:pt x="2070218" y="608038"/>
                  <a:pt x="2094930" y="632748"/>
                  <a:pt x="2094930" y="663229"/>
                </a:cubicBezTo>
                <a:cubicBezTo>
                  <a:pt x="2094930" y="693710"/>
                  <a:pt x="2070218" y="718420"/>
                  <a:pt x="2039736" y="718420"/>
                </a:cubicBezTo>
                <a:cubicBezTo>
                  <a:pt x="2009254" y="718420"/>
                  <a:pt x="1984543" y="693710"/>
                  <a:pt x="1984543" y="663229"/>
                </a:cubicBezTo>
                <a:cubicBezTo>
                  <a:pt x="1984543" y="632748"/>
                  <a:pt x="2009254" y="608038"/>
                  <a:pt x="2039736" y="608038"/>
                </a:cubicBezTo>
                <a:close/>
                <a:moveTo>
                  <a:pt x="1909437" y="608038"/>
                </a:moveTo>
                <a:cubicBezTo>
                  <a:pt x="1939921" y="608038"/>
                  <a:pt x="1964630" y="632748"/>
                  <a:pt x="1964630" y="663229"/>
                </a:cubicBezTo>
                <a:cubicBezTo>
                  <a:pt x="1964630" y="693710"/>
                  <a:pt x="1939921" y="718420"/>
                  <a:pt x="1909437" y="718420"/>
                </a:cubicBezTo>
                <a:cubicBezTo>
                  <a:pt x="1878955" y="718420"/>
                  <a:pt x="1854244" y="693710"/>
                  <a:pt x="1854244" y="663229"/>
                </a:cubicBezTo>
                <a:cubicBezTo>
                  <a:pt x="1854244" y="632748"/>
                  <a:pt x="1878955" y="608038"/>
                  <a:pt x="1909437" y="608038"/>
                </a:cubicBezTo>
                <a:close/>
                <a:moveTo>
                  <a:pt x="1779142" y="608038"/>
                </a:moveTo>
                <a:cubicBezTo>
                  <a:pt x="1809626" y="608038"/>
                  <a:pt x="1834335" y="632748"/>
                  <a:pt x="1834335" y="663229"/>
                </a:cubicBezTo>
                <a:cubicBezTo>
                  <a:pt x="1834335" y="693710"/>
                  <a:pt x="1809626" y="718420"/>
                  <a:pt x="1779142" y="718420"/>
                </a:cubicBezTo>
                <a:cubicBezTo>
                  <a:pt x="1748663" y="718420"/>
                  <a:pt x="1723950" y="693710"/>
                  <a:pt x="1723950" y="663229"/>
                </a:cubicBezTo>
                <a:cubicBezTo>
                  <a:pt x="1723950" y="632748"/>
                  <a:pt x="1748663" y="608038"/>
                  <a:pt x="1779142" y="608038"/>
                </a:cubicBezTo>
                <a:close/>
                <a:moveTo>
                  <a:pt x="1645508" y="608038"/>
                </a:moveTo>
                <a:cubicBezTo>
                  <a:pt x="1675988" y="608038"/>
                  <a:pt x="1700702" y="632748"/>
                  <a:pt x="1700702" y="663229"/>
                </a:cubicBezTo>
                <a:cubicBezTo>
                  <a:pt x="1700702" y="693710"/>
                  <a:pt x="1675988" y="718420"/>
                  <a:pt x="1645508" y="718420"/>
                </a:cubicBezTo>
                <a:cubicBezTo>
                  <a:pt x="1615024" y="718420"/>
                  <a:pt x="1590311" y="693710"/>
                  <a:pt x="1590311" y="663229"/>
                </a:cubicBezTo>
                <a:cubicBezTo>
                  <a:pt x="1590311" y="632748"/>
                  <a:pt x="1615024" y="608038"/>
                  <a:pt x="1645508" y="608038"/>
                </a:cubicBezTo>
                <a:close/>
                <a:moveTo>
                  <a:pt x="1515217" y="608038"/>
                </a:moveTo>
                <a:cubicBezTo>
                  <a:pt x="1545695" y="608038"/>
                  <a:pt x="1570402" y="632748"/>
                  <a:pt x="1570402" y="663229"/>
                </a:cubicBezTo>
                <a:cubicBezTo>
                  <a:pt x="1570402" y="693710"/>
                  <a:pt x="1545695" y="718420"/>
                  <a:pt x="1515217" y="718420"/>
                </a:cubicBezTo>
                <a:cubicBezTo>
                  <a:pt x="1484732" y="718420"/>
                  <a:pt x="1460020" y="693710"/>
                  <a:pt x="1460020" y="663229"/>
                </a:cubicBezTo>
                <a:cubicBezTo>
                  <a:pt x="1460020" y="632748"/>
                  <a:pt x="1484732" y="608038"/>
                  <a:pt x="1515217" y="608038"/>
                </a:cubicBezTo>
                <a:close/>
                <a:moveTo>
                  <a:pt x="1381573" y="608038"/>
                </a:moveTo>
                <a:cubicBezTo>
                  <a:pt x="1412057" y="608038"/>
                  <a:pt x="1436767" y="632748"/>
                  <a:pt x="1436767" y="663229"/>
                </a:cubicBezTo>
                <a:cubicBezTo>
                  <a:pt x="1436767" y="693710"/>
                  <a:pt x="1412057" y="718420"/>
                  <a:pt x="1381573" y="718420"/>
                </a:cubicBezTo>
                <a:cubicBezTo>
                  <a:pt x="1351097" y="718420"/>
                  <a:pt x="1326384" y="693710"/>
                  <a:pt x="1326384" y="663229"/>
                </a:cubicBezTo>
                <a:cubicBezTo>
                  <a:pt x="1326384" y="632748"/>
                  <a:pt x="1351097" y="608038"/>
                  <a:pt x="1381573" y="608038"/>
                </a:cubicBezTo>
                <a:close/>
                <a:moveTo>
                  <a:pt x="1251282" y="608038"/>
                </a:moveTo>
                <a:cubicBezTo>
                  <a:pt x="1281766" y="608038"/>
                  <a:pt x="1306476" y="632748"/>
                  <a:pt x="1306476" y="663229"/>
                </a:cubicBezTo>
                <a:cubicBezTo>
                  <a:pt x="1306476" y="693710"/>
                  <a:pt x="1281766" y="718420"/>
                  <a:pt x="1251282" y="718420"/>
                </a:cubicBezTo>
                <a:cubicBezTo>
                  <a:pt x="1220801" y="718420"/>
                  <a:pt x="1196089" y="693710"/>
                  <a:pt x="1196089" y="663229"/>
                </a:cubicBezTo>
                <a:cubicBezTo>
                  <a:pt x="1196089" y="632748"/>
                  <a:pt x="1220801" y="608038"/>
                  <a:pt x="1251282" y="608038"/>
                </a:cubicBezTo>
                <a:close/>
                <a:moveTo>
                  <a:pt x="8143386" y="494447"/>
                </a:moveTo>
                <a:cubicBezTo>
                  <a:pt x="8173868" y="494447"/>
                  <a:pt x="8198578" y="519157"/>
                  <a:pt x="8198578" y="549638"/>
                </a:cubicBezTo>
                <a:cubicBezTo>
                  <a:pt x="8198578" y="580119"/>
                  <a:pt x="8173868" y="604829"/>
                  <a:pt x="8143386" y="604829"/>
                </a:cubicBezTo>
                <a:cubicBezTo>
                  <a:pt x="8112904" y="604829"/>
                  <a:pt x="8088194" y="580119"/>
                  <a:pt x="8088194" y="549638"/>
                </a:cubicBezTo>
                <a:cubicBezTo>
                  <a:pt x="8088194" y="519157"/>
                  <a:pt x="8112904" y="494447"/>
                  <a:pt x="8143386" y="494447"/>
                </a:cubicBezTo>
                <a:close/>
                <a:moveTo>
                  <a:pt x="8009753" y="494447"/>
                </a:moveTo>
                <a:cubicBezTo>
                  <a:pt x="8040235" y="494447"/>
                  <a:pt x="8064945" y="519157"/>
                  <a:pt x="8064945" y="549638"/>
                </a:cubicBezTo>
                <a:cubicBezTo>
                  <a:pt x="8064945" y="580119"/>
                  <a:pt x="8040235" y="604829"/>
                  <a:pt x="8009753" y="604829"/>
                </a:cubicBezTo>
                <a:cubicBezTo>
                  <a:pt x="7979271" y="604829"/>
                  <a:pt x="7954561" y="580119"/>
                  <a:pt x="7954561" y="549638"/>
                </a:cubicBezTo>
                <a:cubicBezTo>
                  <a:pt x="7954561" y="519157"/>
                  <a:pt x="7979271" y="494447"/>
                  <a:pt x="8009753" y="494447"/>
                </a:cubicBezTo>
                <a:close/>
                <a:moveTo>
                  <a:pt x="7876118" y="494447"/>
                </a:moveTo>
                <a:cubicBezTo>
                  <a:pt x="7906600" y="494447"/>
                  <a:pt x="7931310" y="519157"/>
                  <a:pt x="7931310" y="549638"/>
                </a:cubicBezTo>
                <a:cubicBezTo>
                  <a:pt x="7931310" y="580119"/>
                  <a:pt x="7906600" y="604829"/>
                  <a:pt x="7876118" y="604829"/>
                </a:cubicBezTo>
                <a:cubicBezTo>
                  <a:pt x="7845636" y="604829"/>
                  <a:pt x="7820926" y="580119"/>
                  <a:pt x="7820926" y="549638"/>
                </a:cubicBezTo>
                <a:cubicBezTo>
                  <a:pt x="7820926" y="519157"/>
                  <a:pt x="7845636" y="494447"/>
                  <a:pt x="7876118" y="494447"/>
                </a:cubicBezTo>
                <a:close/>
                <a:moveTo>
                  <a:pt x="7745824" y="494447"/>
                </a:moveTo>
                <a:cubicBezTo>
                  <a:pt x="7776306" y="494447"/>
                  <a:pt x="7801016" y="519157"/>
                  <a:pt x="7801016" y="549638"/>
                </a:cubicBezTo>
                <a:cubicBezTo>
                  <a:pt x="7801016" y="580119"/>
                  <a:pt x="7776306" y="604829"/>
                  <a:pt x="7745824" y="604829"/>
                </a:cubicBezTo>
                <a:cubicBezTo>
                  <a:pt x="7715342" y="604829"/>
                  <a:pt x="7690632" y="580119"/>
                  <a:pt x="7690632" y="549638"/>
                </a:cubicBezTo>
                <a:cubicBezTo>
                  <a:pt x="7690632" y="519157"/>
                  <a:pt x="7715342" y="494447"/>
                  <a:pt x="7745824" y="494447"/>
                </a:cubicBezTo>
                <a:close/>
                <a:moveTo>
                  <a:pt x="7608850" y="494447"/>
                </a:moveTo>
                <a:cubicBezTo>
                  <a:pt x="7639332" y="494447"/>
                  <a:pt x="7664042" y="519157"/>
                  <a:pt x="7664042" y="549638"/>
                </a:cubicBezTo>
                <a:cubicBezTo>
                  <a:pt x="7664042" y="580119"/>
                  <a:pt x="7639332" y="604829"/>
                  <a:pt x="7608850" y="604829"/>
                </a:cubicBezTo>
                <a:cubicBezTo>
                  <a:pt x="7578368" y="604829"/>
                  <a:pt x="7553658" y="580119"/>
                  <a:pt x="7553658" y="549638"/>
                </a:cubicBezTo>
                <a:cubicBezTo>
                  <a:pt x="7553658" y="519157"/>
                  <a:pt x="7578368" y="494447"/>
                  <a:pt x="7608850" y="494447"/>
                </a:cubicBezTo>
                <a:close/>
                <a:moveTo>
                  <a:pt x="7481895" y="494447"/>
                </a:moveTo>
                <a:cubicBezTo>
                  <a:pt x="7512377" y="494447"/>
                  <a:pt x="7537087" y="519157"/>
                  <a:pt x="7537087" y="549638"/>
                </a:cubicBezTo>
                <a:cubicBezTo>
                  <a:pt x="7537087" y="580119"/>
                  <a:pt x="7512377" y="604829"/>
                  <a:pt x="7481895" y="604829"/>
                </a:cubicBezTo>
                <a:cubicBezTo>
                  <a:pt x="7451413" y="604829"/>
                  <a:pt x="7426703" y="580119"/>
                  <a:pt x="7426703" y="549638"/>
                </a:cubicBezTo>
                <a:cubicBezTo>
                  <a:pt x="7426703" y="519157"/>
                  <a:pt x="7451413" y="494447"/>
                  <a:pt x="7481895" y="494447"/>
                </a:cubicBezTo>
                <a:close/>
                <a:moveTo>
                  <a:pt x="7341580" y="494447"/>
                </a:moveTo>
                <a:cubicBezTo>
                  <a:pt x="7372062" y="494447"/>
                  <a:pt x="7396772" y="519157"/>
                  <a:pt x="7396772" y="549638"/>
                </a:cubicBezTo>
                <a:cubicBezTo>
                  <a:pt x="7396772" y="580119"/>
                  <a:pt x="7372062" y="604829"/>
                  <a:pt x="7341580" y="604829"/>
                </a:cubicBezTo>
                <a:cubicBezTo>
                  <a:pt x="7311098" y="604829"/>
                  <a:pt x="7286388" y="580119"/>
                  <a:pt x="7286388" y="549638"/>
                </a:cubicBezTo>
                <a:cubicBezTo>
                  <a:pt x="7286388" y="519157"/>
                  <a:pt x="7311098" y="494447"/>
                  <a:pt x="7341580" y="494447"/>
                </a:cubicBezTo>
                <a:close/>
                <a:moveTo>
                  <a:pt x="7211286" y="494447"/>
                </a:moveTo>
                <a:cubicBezTo>
                  <a:pt x="7241768" y="494447"/>
                  <a:pt x="7266478" y="519157"/>
                  <a:pt x="7266478" y="549638"/>
                </a:cubicBezTo>
                <a:cubicBezTo>
                  <a:pt x="7266478" y="580119"/>
                  <a:pt x="7241768" y="604829"/>
                  <a:pt x="7211286" y="604829"/>
                </a:cubicBezTo>
                <a:cubicBezTo>
                  <a:pt x="7180804" y="604829"/>
                  <a:pt x="7156094" y="580119"/>
                  <a:pt x="7156094" y="549638"/>
                </a:cubicBezTo>
                <a:cubicBezTo>
                  <a:pt x="7156094" y="519157"/>
                  <a:pt x="7180804" y="494447"/>
                  <a:pt x="7211286" y="494447"/>
                </a:cubicBezTo>
                <a:close/>
                <a:moveTo>
                  <a:pt x="7080994" y="494447"/>
                </a:moveTo>
                <a:cubicBezTo>
                  <a:pt x="7111476" y="494447"/>
                  <a:pt x="7136186" y="519157"/>
                  <a:pt x="7136186" y="549638"/>
                </a:cubicBezTo>
                <a:cubicBezTo>
                  <a:pt x="7136186" y="580119"/>
                  <a:pt x="7111476" y="604829"/>
                  <a:pt x="7080994" y="604829"/>
                </a:cubicBezTo>
                <a:cubicBezTo>
                  <a:pt x="7050512" y="604829"/>
                  <a:pt x="7025802" y="580119"/>
                  <a:pt x="7025802" y="549638"/>
                </a:cubicBezTo>
                <a:cubicBezTo>
                  <a:pt x="7025802" y="519157"/>
                  <a:pt x="7050512" y="494447"/>
                  <a:pt x="7080994" y="494447"/>
                </a:cubicBezTo>
                <a:close/>
                <a:moveTo>
                  <a:pt x="6947358" y="494447"/>
                </a:moveTo>
                <a:cubicBezTo>
                  <a:pt x="6977840" y="494447"/>
                  <a:pt x="7002550" y="519157"/>
                  <a:pt x="7002550" y="549638"/>
                </a:cubicBezTo>
                <a:cubicBezTo>
                  <a:pt x="7002550" y="580119"/>
                  <a:pt x="6977840" y="604829"/>
                  <a:pt x="6947358" y="604829"/>
                </a:cubicBezTo>
                <a:cubicBezTo>
                  <a:pt x="6916876" y="604829"/>
                  <a:pt x="6892166" y="580119"/>
                  <a:pt x="6892166" y="549638"/>
                </a:cubicBezTo>
                <a:cubicBezTo>
                  <a:pt x="6892166" y="519157"/>
                  <a:pt x="6916876" y="494447"/>
                  <a:pt x="6947358" y="494447"/>
                </a:cubicBezTo>
                <a:close/>
                <a:moveTo>
                  <a:pt x="6289207" y="494447"/>
                </a:moveTo>
                <a:cubicBezTo>
                  <a:pt x="6319689" y="494447"/>
                  <a:pt x="6344399" y="519157"/>
                  <a:pt x="6344399" y="549638"/>
                </a:cubicBezTo>
                <a:cubicBezTo>
                  <a:pt x="6344399" y="580119"/>
                  <a:pt x="6319689" y="604829"/>
                  <a:pt x="6289207" y="604829"/>
                </a:cubicBezTo>
                <a:cubicBezTo>
                  <a:pt x="6258725" y="604829"/>
                  <a:pt x="6234015" y="580119"/>
                  <a:pt x="6234015" y="549638"/>
                </a:cubicBezTo>
                <a:cubicBezTo>
                  <a:pt x="6234015" y="519157"/>
                  <a:pt x="6258725" y="494447"/>
                  <a:pt x="6289207" y="494447"/>
                </a:cubicBezTo>
                <a:close/>
                <a:moveTo>
                  <a:pt x="4030786" y="494447"/>
                </a:moveTo>
                <a:cubicBezTo>
                  <a:pt x="4061268" y="494447"/>
                  <a:pt x="4085978" y="519157"/>
                  <a:pt x="4085978" y="549638"/>
                </a:cubicBezTo>
                <a:cubicBezTo>
                  <a:pt x="4085978" y="580119"/>
                  <a:pt x="4061268" y="604829"/>
                  <a:pt x="4030786" y="604829"/>
                </a:cubicBezTo>
                <a:cubicBezTo>
                  <a:pt x="4000304" y="604829"/>
                  <a:pt x="3975594" y="580119"/>
                  <a:pt x="3975594" y="549638"/>
                </a:cubicBezTo>
                <a:cubicBezTo>
                  <a:pt x="3975594" y="519157"/>
                  <a:pt x="4000304" y="494447"/>
                  <a:pt x="4030786" y="494447"/>
                </a:cubicBezTo>
                <a:close/>
                <a:moveTo>
                  <a:pt x="3897148" y="494447"/>
                </a:moveTo>
                <a:cubicBezTo>
                  <a:pt x="3927630" y="494447"/>
                  <a:pt x="3952340" y="519157"/>
                  <a:pt x="3952340" y="549638"/>
                </a:cubicBezTo>
                <a:cubicBezTo>
                  <a:pt x="3952340" y="580119"/>
                  <a:pt x="3927630" y="604829"/>
                  <a:pt x="3897148" y="604829"/>
                </a:cubicBezTo>
                <a:cubicBezTo>
                  <a:pt x="3866666" y="604829"/>
                  <a:pt x="3841956" y="580119"/>
                  <a:pt x="3841956" y="549638"/>
                </a:cubicBezTo>
                <a:cubicBezTo>
                  <a:pt x="3841956" y="519157"/>
                  <a:pt x="3866666" y="494447"/>
                  <a:pt x="3897148" y="494447"/>
                </a:cubicBezTo>
                <a:close/>
                <a:moveTo>
                  <a:pt x="3763514" y="494447"/>
                </a:moveTo>
                <a:cubicBezTo>
                  <a:pt x="3793996" y="494447"/>
                  <a:pt x="3818706" y="519157"/>
                  <a:pt x="3818706" y="549638"/>
                </a:cubicBezTo>
                <a:cubicBezTo>
                  <a:pt x="3818706" y="580119"/>
                  <a:pt x="3793996" y="604829"/>
                  <a:pt x="3763514" y="604829"/>
                </a:cubicBezTo>
                <a:cubicBezTo>
                  <a:pt x="3733032" y="604829"/>
                  <a:pt x="3708322" y="580119"/>
                  <a:pt x="3708322" y="549638"/>
                </a:cubicBezTo>
                <a:cubicBezTo>
                  <a:pt x="3708322" y="519157"/>
                  <a:pt x="3733032" y="494447"/>
                  <a:pt x="3763514" y="494447"/>
                </a:cubicBezTo>
                <a:close/>
                <a:moveTo>
                  <a:pt x="3633221" y="494447"/>
                </a:moveTo>
                <a:cubicBezTo>
                  <a:pt x="3663703" y="494447"/>
                  <a:pt x="3688413" y="519157"/>
                  <a:pt x="3688413" y="549638"/>
                </a:cubicBezTo>
                <a:cubicBezTo>
                  <a:pt x="3688413" y="580119"/>
                  <a:pt x="3663703" y="604829"/>
                  <a:pt x="3633221" y="604829"/>
                </a:cubicBezTo>
                <a:cubicBezTo>
                  <a:pt x="3602739" y="604829"/>
                  <a:pt x="3578029" y="580119"/>
                  <a:pt x="3578029" y="549638"/>
                </a:cubicBezTo>
                <a:cubicBezTo>
                  <a:pt x="3578029" y="519157"/>
                  <a:pt x="3602739" y="494447"/>
                  <a:pt x="3633221" y="494447"/>
                </a:cubicBezTo>
                <a:close/>
                <a:moveTo>
                  <a:pt x="3499589" y="494447"/>
                </a:moveTo>
                <a:cubicBezTo>
                  <a:pt x="3530071" y="494447"/>
                  <a:pt x="3554781" y="519157"/>
                  <a:pt x="3554781" y="549638"/>
                </a:cubicBezTo>
                <a:cubicBezTo>
                  <a:pt x="3554781" y="580119"/>
                  <a:pt x="3530071" y="604829"/>
                  <a:pt x="3499589" y="604829"/>
                </a:cubicBezTo>
                <a:cubicBezTo>
                  <a:pt x="3469107" y="604829"/>
                  <a:pt x="3444397" y="580119"/>
                  <a:pt x="3444397" y="549638"/>
                </a:cubicBezTo>
                <a:cubicBezTo>
                  <a:pt x="3444397" y="519157"/>
                  <a:pt x="3469107" y="494447"/>
                  <a:pt x="3499589" y="494447"/>
                </a:cubicBezTo>
                <a:close/>
                <a:moveTo>
                  <a:pt x="3369292" y="494447"/>
                </a:moveTo>
                <a:cubicBezTo>
                  <a:pt x="3399774" y="494447"/>
                  <a:pt x="3424484" y="519157"/>
                  <a:pt x="3424484" y="549638"/>
                </a:cubicBezTo>
                <a:cubicBezTo>
                  <a:pt x="3424484" y="580119"/>
                  <a:pt x="3399774" y="604829"/>
                  <a:pt x="3369292" y="604829"/>
                </a:cubicBezTo>
                <a:cubicBezTo>
                  <a:pt x="3338810" y="604829"/>
                  <a:pt x="3314100" y="580119"/>
                  <a:pt x="3314100" y="549638"/>
                </a:cubicBezTo>
                <a:cubicBezTo>
                  <a:pt x="3314100" y="519157"/>
                  <a:pt x="3338810" y="494447"/>
                  <a:pt x="3369292" y="494447"/>
                </a:cubicBezTo>
                <a:close/>
                <a:moveTo>
                  <a:pt x="3235657" y="494447"/>
                </a:moveTo>
                <a:cubicBezTo>
                  <a:pt x="3266139" y="494447"/>
                  <a:pt x="3290849" y="519157"/>
                  <a:pt x="3290849" y="549638"/>
                </a:cubicBezTo>
                <a:cubicBezTo>
                  <a:pt x="3290849" y="580119"/>
                  <a:pt x="3266139" y="604829"/>
                  <a:pt x="3235657" y="604829"/>
                </a:cubicBezTo>
                <a:cubicBezTo>
                  <a:pt x="3205175" y="604829"/>
                  <a:pt x="3180465" y="580119"/>
                  <a:pt x="3180465" y="549638"/>
                </a:cubicBezTo>
                <a:cubicBezTo>
                  <a:pt x="3180465" y="519157"/>
                  <a:pt x="3205175" y="494447"/>
                  <a:pt x="3235657" y="494447"/>
                </a:cubicBezTo>
                <a:close/>
                <a:moveTo>
                  <a:pt x="2437297" y="494447"/>
                </a:moveTo>
                <a:cubicBezTo>
                  <a:pt x="2467779" y="494447"/>
                  <a:pt x="2492487" y="519157"/>
                  <a:pt x="2492487" y="549638"/>
                </a:cubicBezTo>
                <a:cubicBezTo>
                  <a:pt x="2492487" y="580119"/>
                  <a:pt x="2467779" y="604829"/>
                  <a:pt x="2437297" y="604829"/>
                </a:cubicBezTo>
                <a:cubicBezTo>
                  <a:pt x="2406818" y="604829"/>
                  <a:pt x="2382108" y="580119"/>
                  <a:pt x="2382108" y="549638"/>
                </a:cubicBezTo>
                <a:cubicBezTo>
                  <a:pt x="2382108" y="519157"/>
                  <a:pt x="2406818" y="494447"/>
                  <a:pt x="2437297" y="494447"/>
                </a:cubicBezTo>
                <a:close/>
                <a:moveTo>
                  <a:pt x="2303664" y="494447"/>
                </a:moveTo>
                <a:cubicBezTo>
                  <a:pt x="2334145" y="494447"/>
                  <a:pt x="2358856" y="519157"/>
                  <a:pt x="2358856" y="549638"/>
                </a:cubicBezTo>
                <a:cubicBezTo>
                  <a:pt x="2358856" y="580119"/>
                  <a:pt x="2334145" y="604829"/>
                  <a:pt x="2303664" y="604829"/>
                </a:cubicBezTo>
                <a:cubicBezTo>
                  <a:pt x="2273182" y="604829"/>
                  <a:pt x="2248473" y="580119"/>
                  <a:pt x="2248473" y="549638"/>
                </a:cubicBezTo>
                <a:cubicBezTo>
                  <a:pt x="2248473" y="519157"/>
                  <a:pt x="2273182" y="494447"/>
                  <a:pt x="2303664" y="494447"/>
                </a:cubicBezTo>
                <a:close/>
                <a:moveTo>
                  <a:pt x="2173372" y="494447"/>
                </a:moveTo>
                <a:cubicBezTo>
                  <a:pt x="2203854" y="494447"/>
                  <a:pt x="2228565" y="519157"/>
                  <a:pt x="2228565" y="549638"/>
                </a:cubicBezTo>
                <a:cubicBezTo>
                  <a:pt x="2228565" y="580119"/>
                  <a:pt x="2203854" y="604829"/>
                  <a:pt x="2173372" y="604829"/>
                </a:cubicBezTo>
                <a:cubicBezTo>
                  <a:pt x="2142889" y="604829"/>
                  <a:pt x="2118180" y="580119"/>
                  <a:pt x="2118180" y="549638"/>
                </a:cubicBezTo>
                <a:cubicBezTo>
                  <a:pt x="2118180" y="519157"/>
                  <a:pt x="2142889" y="494447"/>
                  <a:pt x="2173372" y="494447"/>
                </a:cubicBezTo>
                <a:close/>
                <a:moveTo>
                  <a:pt x="2039736" y="494447"/>
                </a:moveTo>
                <a:cubicBezTo>
                  <a:pt x="2070218" y="494447"/>
                  <a:pt x="2094930" y="519157"/>
                  <a:pt x="2094930" y="549638"/>
                </a:cubicBezTo>
                <a:cubicBezTo>
                  <a:pt x="2094930" y="580119"/>
                  <a:pt x="2070218" y="604829"/>
                  <a:pt x="2039736" y="604829"/>
                </a:cubicBezTo>
                <a:cubicBezTo>
                  <a:pt x="2009254" y="604829"/>
                  <a:pt x="1984543" y="580119"/>
                  <a:pt x="1984543" y="549638"/>
                </a:cubicBezTo>
                <a:cubicBezTo>
                  <a:pt x="1984543" y="519157"/>
                  <a:pt x="2009254" y="494447"/>
                  <a:pt x="2039736" y="494447"/>
                </a:cubicBezTo>
                <a:close/>
                <a:moveTo>
                  <a:pt x="1909437" y="494447"/>
                </a:moveTo>
                <a:cubicBezTo>
                  <a:pt x="1939921" y="494447"/>
                  <a:pt x="1964630" y="519157"/>
                  <a:pt x="1964630" y="549638"/>
                </a:cubicBezTo>
                <a:cubicBezTo>
                  <a:pt x="1964630" y="580119"/>
                  <a:pt x="1939921" y="604829"/>
                  <a:pt x="1909437" y="604829"/>
                </a:cubicBezTo>
                <a:cubicBezTo>
                  <a:pt x="1878955" y="604829"/>
                  <a:pt x="1854244" y="580119"/>
                  <a:pt x="1854244" y="549638"/>
                </a:cubicBezTo>
                <a:cubicBezTo>
                  <a:pt x="1854244" y="519157"/>
                  <a:pt x="1878955" y="494447"/>
                  <a:pt x="1909437" y="494447"/>
                </a:cubicBezTo>
                <a:close/>
                <a:moveTo>
                  <a:pt x="1779142" y="494447"/>
                </a:moveTo>
                <a:cubicBezTo>
                  <a:pt x="1809626" y="494447"/>
                  <a:pt x="1834335" y="519157"/>
                  <a:pt x="1834335" y="549638"/>
                </a:cubicBezTo>
                <a:cubicBezTo>
                  <a:pt x="1834335" y="580119"/>
                  <a:pt x="1809626" y="604829"/>
                  <a:pt x="1779142" y="604829"/>
                </a:cubicBezTo>
                <a:cubicBezTo>
                  <a:pt x="1748663" y="604829"/>
                  <a:pt x="1723950" y="580119"/>
                  <a:pt x="1723950" y="549638"/>
                </a:cubicBezTo>
                <a:cubicBezTo>
                  <a:pt x="1723950" y="519157"/>
                  <a:pt x="1748663" y="494447"/>
                  <a:pt x="1779142" y="494447"/>
                </a:cubicBezTo>
                <a:close/>
                <a:moveTo>
                  <a:pt x="1645508" y="494447"/>
                </a:moveTo>
                <a:cubicBezTo>
                  <a:pt x="1675988" y="494447"/>
                  <a:pt x="1700702" y="519157"/>
                  <a:pt x="1700702" y="549638"/>
                </a:cubicBezTo>
                <a:cubicBezTo>
                  <a:pt x="1700702" y="580119"/>
                  <a:pt x="1675988" y="604829"/>
                  <a:pt x="1645508" y="604829"/>
                </a:cubicBezTo>
                <a:cubicBezTo>
                  <a:pt x="1615024" y="604829"/>
                  <a:pt x="1590311" y="580119"/>
                  <a:pt x="1590311" y="549638"/>
                </a:cubicBezTo>
                <a:cubicBezTo>
                  <a:pt x="1590311" y="519157"/>
                  <a:pt x="1615024" y="494447"/>
                  <a:pt x="1645508" y="494447"/>
                </a:cubicBezTo>
                <a:close/>
                <a:moveTo>
                  <a:pt x="1515217" y="494447"/>
                </a:moveTo>
                <a:cubicBezTo>
                  <a:pt x="1545695" y="494447"/>
                  <a:pt x="1570402" y="519157"/>
                  <a:pt x="1570402" y="549638"/>
                </a:cubicBezTo>
                <a:cubicBezTo>
                  <a:pt x="1570402" y="580119"/>
                  <a:pt x="1545695" y="604829"/>
                  <a:pt x="1515217" y="604829"/>
                </a:cubicBezTo>
                <a:cubicBezTo>
                  <a:pt x="1484732" y="604829"/>
                  <a:pt x="1460020" y="580119"/>
                  <a:pt x="1460020" y="549638"/>
                </a:cubicBezTo>
                <a:cubicBezTo>
                  <a:pt x="1460020" y="519157"/>
                  <a:pt x="1484732" y="494447"/>
                  <a:pt x="1515217" y="494447"/>
                </a:cubicBezTo>
                <a:close/>
                <a:moveTo>
                  <a:pt x="1381573" y="494447"/>
                </a:moveTo>
                <a:cubicBezTo>
                  <a:pt x="1412057" y="494447"/>
                  <a:pt x="1436767" y="519157"/>
                  <a:pt x="1436767" y="549638"/>
                </a:cubicBezTo>
                <a:cubicBezTo>
                  <a:pt x="1436767" y="580119"/>
                  <a:pt x="1412057" y="604829"/>
                  <a:pt x="1381573" y="604829"/>
                </a:cubicBezTo>
                <a:cubicBezTo>
                  <a:pt x="1351097" y="604829"/>
                  <a:pt x="1326384" y="580119"/>
                  <a:pt x="1326384" y="549638"/>
                </a:cubicBezTo>
                <a:cubicBezTo>
                  <a:pt x="1326384" y="519157"/>
                  <a:pt x="1351097" y="494447"/>
                  <a:pt x="1381573" y="494447"/>
                </a:cubicBezTo>
                <a:close/>
                <a:moveTo>
                  <a:pt x="1251282" y="494447"/>
                </a:moveTo>
                <a:cubicBezTo>
                  <a:pt x="1281766" y="494447"/>
                  <a:pt x="1306476" y="519157"/>
                  <a:pt x="1306476" y="549638"/>
                </a:cubicBezTo>
                <a:cubicBezTo>
                  <a:pt x="1306476" y="580119"/>
                  <a:pt x="1281766" y="604829"/>
                  <a:pt x="1251282" y="604829"/>
                </a:cubicBezTo>
                <a:cubicBezTo>
                  <a:pt x="1220801" y="604829"/>
                  <a:pt x="1196089" y="580119"/>
                  <a:pt x="1196089" y="549638"/>
                </a:cubicBezTo>
                <a:cubicBezTo>
                  <a:pt x="1196089" y="519157"/>
                  <a:pt x="1220801" y="494447"/>
                  <a:pt x="1251282" y="494447"/>
                </a:cubicBezTo>
                <a:close/>
                <a:moveTo>
                  <a:pt x="8801538" y="364154"/>
                </a:moveTo>
                <a:cubicBezTo>
                  <a:pt x="8832020" y="364154"/>
                  <a:pt x="8856730" y="388864"/>
                  <a:pt x="8856730" y="419345"/>
                </a:cubicBezTo>
                <a:cubicBezTo>
                  <a:pt x="8856730" y="449826"/>
                  <a:pt x="8832020" y="474536"/>
                  <a:pt x="8801538" y="474536"/>
                </a:cubicBezTo>
                <a:cubicBezTo>
                  <a:pt x="8771056" y="474536"/>
                  <a:pt x="8746346" y="449826"/>
                  <a:pt x="8746346" y="419345"/>
                </a:cubicBezTo>
                <a:cubicBezTo>
                  <a:pt x="8746346" y="388864"/>
                  <a:pt x="8771056" y="364154"/>
                  <a:pt x="8801538" y="364154"/>
                </a:cubicBezTo>
                <a:close/>
                <a:moveTo>
                  <a:pt x="8671244" y="364154"/>
                </a:moveTo>
                <a:cubicBezTo>
                  <a:pt x="8701726" y="364154"/>
                  <a:pt x="8726436" y="388864"/>
                  <a:pt x="8726436" y="419345"/>
                </a:cubicBezTo>
                <a:cubicBezTo>
                  <a:pt x="8726436" y="449826"/>
                  <a:pt x="8701726" y="474536"/>
                  <a:pt x="8671244" y="474536"/>
                </a:cubicBezTo>
                <a:cubicBezTo>
                  <a:pt x="8640762" y="474536"/>
                  <a:pt x="8616052" y="449826"/>
                  <a:pt x="8616052" y="419345"/>
                </a:cubicBezTo>
                <a:cubicBezTo>
                  <a:pt x="8616052" y="388864"/>
                  <a:pt x="8640762" y="364154"/>
                  <a:pt x="8671244" y="364154"/>
                </a:cubicBezTo>
                <a:close/>
                <a:moveTo>
                  <a:pt x="8537609" y="364154"/>
                </a:moveTo>
                <a:cubicBezTo>
                  <a:pt x="8568091" y="364154"/>
                  <a:pt x="8592801" y="388864"/>
                  <a:pt x="8592801" y="419345"/>
                </a:cubicBezTo>
                <a:cubicBezTo>
                  <a:pt x="8592801" y="449826"/>
                  <a:pt x="8568091" y="474536"/>
                  <a:pt x="8537609" y="474536"/>
                </a:cubicBezTo>
                <a:cubicBezTo>
                  <a:pt x="8507127" y="474536"/>
                  <a:pt x="8482417" y="449826"/>
                  <a:pt x="8482417" y="419345"/>
                </a:cubicBezTo>
                <a:cubicBezTo>
                  <a:pt x="8482417" y="388864"/>
                  <a:pt x="8507127" y="364154"/>
                  <a:pt x="8537609" y="364154"/>
                </a:cubicBezTo>
                <a:close/>
                <a:moveTo>
                  <a:pt x="7745824" y="364154"/>
                </a:moveTo>
                <a:cubicBezTo>
                  <a:pt x="7776306" y="364154"/>
                  <a:pt x="7801016" y="388864"/>
                  <a:pt x="7801016" y="419345"/>
                </a:cubicBezTo>
                <a:cubicBezTo>
                  <a:pt x="7801016" y="449826"/>
                  <a:pt x="7776306" y="474536"/>
                  <a:pt x="7745824" y="474536"/>
                </a:cubicBezTo>
                <a:cubicBezTo>
                  <a:pt x="7715342" y="474536"/>
                  <a:pt x="7690632" y="449826"/>
                  <a:pt x="7690632" y="419345"/>
                </a:cubicBezTo>
                <a:cubicBezTo>
                  <a:pt x="7690632" y="388864"/>
                  <a:pt x="7715342" y="364154"/>
                  <a:pt x="7745824" y="364154"/>
                </a:cubicBezTo>
                <a:close/>
                <a:moveTo>
                  <a:pt x="7608850" y="364154"/>
                </a:moveTo>
                <a:cubicBezTo>
                  <a:pt x="7639332" y="364154"/>
                  <a:pt x="7664042" y="388864"/>
                  <a:pt x="7664042" y="419345"/>
                </a:cubicBezTo>
                <a:cubicBezTo>
                  <a:pt x="7664042" y="449826"/>
                  <a:pt x="7639332" y="474536"/>
                  <a:pt x="7608850" y="474536"/>
                </a:cubicBezTo>
                <a:cubicBezTo>
                  <a:pt x="7578368" y="474536"/>
                  <a:pt x="7553658" y="449826"/>
                  <a:pt x="7553658" y="419345"/>
                </a:cubicBezTo>
                <a:cubicBezTo>
                  <a:pt x="7553658" y="388864"/>
                  <a:pt x="7578368" y="364154"/>
                  <a:pt x="7608850" y="364154"/>
                </a:cubicBezTo>
                <a:close/>
                <a:moveTo>
                  <a:pt x="7481895" y="364154"/>
                </a:moveTo>
                <a:cubicBezTo>
                  <a:pt x="7512377" y="364154"/>
                  <a:pt x="7537087" y="388864"/>
                  <a:pt x="7537087" y="419345"/>
                </a:cubicBezTo>
                <a:cubicBezTo>
                  <a:pt x="7537087" y="449826"/>
                  <a:pt x="7512377" y="474536"/>
                  <a:pt x="7481895" y="474536"/>
                </a:cubicBezTo>
                <a:cubicBezTo>
                  <a:pt x="7451413" y="474536"/>
                  <a:pt x="7426703" y="449826"/>
                  <a:pt x="7426703" y="419345"/>
                </a:cubicBezTo>
                <a:cubicBezTo>
                  <a:pt x="7426703" y="388864"/>
                  <a:pt x="7451413" y="364154"/>
                  <a:pt x="7481895" y="364154"/>
                </a:cubicBezTo>
                <a:close/>
                <a:moveTo>
                  <a:pt x="7341580" y="364154"/>
                </a:moveTo>
                <a:cubicBezTo>
                  <a:pt x="7372062" y="364154"/>
                  <a:pt x="7396772" y="388864"/>
                  <a:pt x="7396772" y="419345"/>
                </a:cubicBezTo>
                <a:cubicBezTo>
                  <a:pt x="7396772" y="449826"/>
                  <a:pt x="7372062" y="474536"/>
                  <a:pt x="7341580" y="474536"/>
                </a:cubicBezTo>
                <a:cubicBezTo>
                  <a:pt x="7311098" y="474536"/>
                  <a:pt x="7286388" y="449826"/>
                  <a:pt x="7286388" y="419345"/>
                </a:cubicBezTo>
                <a:cubicBezTo>
                  <a:pt x="7286388" y="388864"/>
                  <a:pt x="7311098" y="364154"/>
                  <a:pt x="7341580" y="364154"/>
                </a:cubicBezTo>
                <a:close/>
                <a:moveTo>
                  <a:pt x="6553137" y="364154"/>
                </a:moveTo>
                <a:cubicBezTo>
                  <a:pt x="6583619" y="364154"/>
                  <a:pt x="6608329" y="388864"/>
                  <a:pt x="6608329" y="419345"/>
                </a:cubicBezTo>
                <a:cubicBezTo>
                  <a:pt x="6608329" y="449826"/>
                  <a:pt x="6583619" y="474536"/>
                  <a:pt x="6553137" y="474536"/>
                </a:cubicBezTo>
                <a:cubicBezTo>
                  <a:pt x="6522655" y="474536"/>
                  <a:pt x="6497945" y="449826"/>
                  <a:pt x="6497945" y="419345"/>
                </a:cubicBezTo>
                <a:cubicBezTo>
                  <a:pt x="6497945" y="388864"/>
                  <a:pt x="6522655" y="364154"/>
                  <a:pt x="6553137" y="364154"/>
                </a:cubicBezTo>
                <a:close/>
                <a:moveTo>
                  <a:pt x="6419503" y="364154"/>
                </a:moveTo>
                <a:cubicBezTo>
                  <a:pt x="6449985" y="364154"/>
                  <a:pt x="6474695" y="388864"/>
                  <a:pt x="6474695" y="419345"/>
                </a:cubicBezTo>
                <a:cubicBezTo>
                  <a:pt x="6474695" y="449826"/>
                  <a:pt x="6449985" y="474536"/>
                  <a:pt x="6419503" y="474536"/>
                </a:cubicBezTo>
                <a:cubicBezTo>
                  <a:pt x="6389021" y="474536"/>
                  <a:pt x="6364311" y="449826"/>
                  <a:pt x="6364311" y="419345"/>
                </a:cubicBezTo>
                <a:cubicBezTo>
                  <a:pt x="6364311" y="388864"/>
                  <a:pt x="6389021" y="364154"/>
                  <a:pt x="6419503" y="364154"/>
                </a:cubicBezTo>
                <a:close/>
                <a:moveTo>
                  <a:pt x="4030786" y="364154"/>
                </a:moveTo>
                <a:cubicBezTo>
                  <a:pt x="4061268" y="364154"/>
                  <a:pt x="4085978" y="388864"/>
                  <a:pt x="4085978" y="419345"/>
                </a:cubicBezTo>
                <a:cubicBezTo>
                  <a:pt x="4085978" y="449826"/>
                  <a:pt x="4061268" y="474536"/>
                  <a:pt x="4030786" y="474536"/>
                </a:cubicBezTo>
                <a:cubicBezTo>
                  <a:pt x="4000304" y="474536"/>
                  <a:pt x="3975594" y="449826"/>
                  <a:pt x="3975594" y="419345"/>
                </a:cubicBezTo>
                <a:cubicBezTo>
                  <a:pt x="3975594" y="388864"/>
                  <a:pt x="4000304" y="364154"/>
                  <a:pt x="4030786" y="364154"/>
                </a:cubicBezTo>
                <a:close/>
                <a:moveTo>
                  <a:pt x="3897148" y="364154"/>
                </a:moveTo>
                <a:cubicBezTo>
                  <a:pt x="3927630" y="364154"/>
                  <a:pt x="3952340" y="388864"/>
                  <a:pt x="3952340" y="419345"/>
                </a:cubicBezTo>
                <a:cubicBezTo>
                  <a:pt x="3952340" y="449826"/>
                  <a:pt x="3927630" y="474536"/>
                  <a:pt x="3897148" y="474536"/>
                </a:cubicBezTo>
                <a:cubicBezTo>
                  <a:pt x="3866666" y="474536"/>
                  <a:pt x="3841956" y="449826"/>
                  <a:pt x="3841956" y="419345"/>
                </a:cubicBezTo>
                <a:cubicBezTo>
                  <a:pt x="3841956" y="388864"/>
                  <a:pt x="3866666" y="364154"/>
                  <a:pt x="3897148" y="364154"/>
                </a:cubicBezTo>
                <a:close/>
                <a:moveTo>
                  <a:pt x="3763514" y="364154"/>
                </a:moveTo>
                <a:cubicBezTo>
                  <a:pt x="3793996" y="364154"/>
                  <a:pt x="3818706" y="388864"/>
                  <a:pt x="3818706" y="419345"/>
                </a:cubicBezTo>
                <a:cubicBezTo>
                  <a:pt x="3818706" y="449826"/>
                  <a:pt x="3793996" y="474536"/>
                  <a:pt x="3763514" y="474536"/>
                </a:cubicBezTo>
                <a:cubicBezTo>
                  <a:pt x="3733032" y="474536"/>
                  <a:pt x="3708322" y="449826"/>
                  <a:pt x="3708322" y="419345"/>
                </a:cubicBezTo>
                <a:cubicBezTo>
                  <a:pt x="3708322" y="388864"/>
                  <a:pt x="3733032" y="364154"/>
                  <a:pt x="3763514" y="364154"/>
                </a:cubicBezTo>
                <a:close/>
                <a:moveTo>
                  <a:pt x="3633221" y="364154"/>
                </a:moveTo>
                <a:cubicBezTo>
                  <a:pt x="3663703" y="364154"/>
                  <a:pt x="3688413" y="388864"/>
                  <a:pt x="3688413" y="419345"/>
                </a:cubicBezTo>
                <a:cubicBezTo>
                  <a:pt x="3688413" y="449826"/>
                  <a:pt x="3663703" y="474536"/>
                  <a:pt x="3633221" y="474536"/>
                </a:cubicBezTo>
                <a:cubicBezTo>
                  <a:pt x="3602739" y="474536"/>
                  <a:pt x="3578029" y="449826"/>
                  <a:pt x="3578029" y="419345"/>
                </a:cubicBezTo>
                <a:cubicBezTo>
                  <a:pt x="3578029" y="388864"/>
                  <a:pt x="3602739" y="364154"/>
                  <a:pt x="3633221" y="364154"/>
                </a:cubicBezTo>
                <a:close/>
                <a:moveTo>
                  <a:pt x="3499589" y="364154"/>
                </a:moveTo>
                <a:cubicBezTo>
                  <a:pt x="3530071" y="364154"/>
                  <a:pt x="3554781" y="388864"/>
                  <a:pt x="3554781" y="419345"/>
                </a:cubicBezTo>
                <a:cubicBezTo>
                  <a:pt x="3554781" y="449826"/>
                  <a:pt x="3530071" y="474536"/>
                  <a:pt x="3499589" y="474536"/>
                </a:cubicBezTo>
                <a:cubicBezTo>
                  <a:pt x="3469107" y="474536"/>
                  <a:pt x="3444397" y="449826"/>
                  <a:pt x="3444397" y="419345"/>
                </a:cubicBezTo>
                <a:cubicBezTo>
                  <a:pt x="3444397" y="388864"/>
                  <a:pt x="3469107" y="364154"/>
                  <a:pt x="3499589" y="364154"/>
                </a:cubicBezTo>
                <a:close/>
                <a:moveTo>
                  <a:pt x="3369292" y="364154"/>
                </a:moveTo>
                <a:cubicBezTo>
                  <a:pt x="3399774" y="364154"/>
                  <a:pt x="3424484" y="388864"/>
                  <a:pt x="3424484" y="419345"/>
                </a:cubicBezTo>
                <a:cubicBezTo>
                  <a:pt x="3424484" y="449826"/>
                  <a:pt x="3399774" y="474536"/>
                  <a:pt x="3369292" y="474536"/>
                </a:cubicBezTo>
                <a:cubicBezTo>
                  <a:pt x="3338810" y="474536"/>
                  <a:pt x="3314100" y="449826"/>
                  <a:pt x="3314100" y="419345"/>
                </a:cubicBezTo>
                <a:cubicBezTo>
                  <a:pt x="3314100" y="388864"/>
                  <a:pt x="3338810" y="364154"/>
                  <a:pt x="3369292" y="364154"/>
                </a:cubicBezTo>
                <a:close/>
                <a:moveTo>
                  <a:pt x="3235657" y="364154"/>
                </a:moveTo>
                <a:cubicBezTo>
                  <a:pt x="3266139" y="364154"/>
                  <a:pt x="3290849" y="388864"/>
                  <a:pt x="3290849" y="419345"/>
                </a:cubicBezTo>
                <a:cubicBezTo>
                  <a:pt x="3290849" y="449826"/>
                  <a:pt x="3266139" y="474536"/>
                  <a:pt x="3235657" y="474536"/>
                </a:cubicBezTo>
                <a:cubicBezTo>
                  <a:pt x="3205175" y="474536"/>
                  <a:pt x="3180465" y="449826"/>
                  <a:pt x="3180465" y="419345"/>
                </a:cubicBezTo>
                <a:cubicBezTo>
                  <a:pt x="3180465" y="388864"/>
                  <a:pt x="3205175" y="364154"/>
                  <a:pt x="3235657" y="364154"/>
                </a:cubicBezTo>
                <a:close/>
                <a:moveTo>
                  <a:pt x="3098681" y="364154"/>
                </a:moveTo>
                <a:cubicBezTo>
                  <a:pt x="3129163" y="364154"/>
                  <a:pt x="3153873" y="388864"/>
                  <a:pt x="3153873" y="419345"/>
                </a:cubicBezTo>
                <a:cubicBezTo>
                  <a:pt x="3153873" y="449826"/>
                  <a:pt x="3129163" y="474536"/>
                  <a:pt x="3098681" y="474536"/>
                </a:cubicBezTo>
                <a:cubicBezTo>
                  <a:pt x="3068199" y="474536"/>
                  <a:pt x="3043489" y="449826"/>
                  <a:pt x="3043489" y="419345"/>
                </a:cubicBezTo>
                <a:cubicBezTo>
                  <a:pt x="3043489" y="388864"/>
                  <a:pt x="3068199" y="364154"/>
                  <a:pt x="3098681" y="364154"/>
                </a:cubicBezTo>
                <a:close/>
                <a:moveTo>
                  <a:pt x="2971729" y="364154"/>
                </a:moveTo>
                <a:cubicBezTo>
                  <a:pt x="3002211" y="364154"/>
                  <a:pt x="3026921" y="388864"/>
                  <a:pt x="3026921" y="419345"/>
                </a:cubicBezTo>
                <a:cubicBezTo>
                  <a:pt x="3026921" y="449826"/>
                  <a:pt x="3002211" y="474536"/>
                  <a:pt x="2971729" y="474536"/>
                </a:cubicBezTo>
                <a:cubicBezTo>
                  <a:pt x="2941247" y="474536"/>
                  <a:pt x="2916537" y="449826"/>
                  <a:pt x="2916537" y="419345"/>
                </a:cubicBezTo>
                <a:cubicBezTo>
                  <a:pt x="2916537" y="388864"/>
                  <a:pt x="2941247" y="364154"/>
                  <a:pt x="2971729" y="364154"/>
                </a:cubicBezTo>
                <a:close/>
                <a:moveTo>
                  <a:pt x="2834862" y="364154"/>
                </a:moveTo>
                <a:cubicBezTo>
                  <a:pt x="2865342" y="364154"/>
                  <a:pt x="2890052" y="388864"/>
                  <a:pt x="2890052" y="419345"/>
                </a:cubicBezTo>
                <a:cubicBezTo>
                  <a:pt x="2890052" y="449826"/>
                  <a:pt x="2865342" y="474536"/>
                  <a:pt x="2834862" y="474536"/>
                </a:cubicBezTo>
                <a:cubicBezTo>
                  <a:pt x="2804379" y="474536"/>
                  <a:pt x="2779671" y="449826"/>
                  <a:pt x="2779671" y="419345"/>
                </a:cubicBezTo>
                <a:cubicBezTo>
                  <a:pt x="2779671" y="388864"/>
                  <a:pt x="2804379" y="364154"/>
                  <a:pt x="2834862" y="364154"/>
                </a:cubicBezTo>
                <a:close/>
                <a:moveTo>
                  <a:pt x="2437297" y="364154"/>
                </a:moveTo>
                <a:cubicBezTo>
                  <a:pt x="2467781" y="364154"/>
                  <a:pt x="2492487" y="388864"/>
                  <a:pt x="2492487" y="419345"/>
                </a:cubicBezTo>
                <a:cubicBezTo>
                  <a:pt x="2492487" y="449826"/>
                  <a:pt x="2467781" y="474536"/>
                  <a:pt x="2437297" y="474536"/>
                </a:cubicBezTo>
                <a:cubicBezTo>
                  <a:pt x="2406818" y="474536"/>
                  <a:pt x="2382108" y="449826"/>
                  <a:pt x="2382108" y="419345"/>
                </a:cubicBezTo>
                <a:cubicBezTo>
                  <a:pt x="2382108" y="388864"/>
                  <a:pt x="2406818" y="364154"/>
                  <a:pt x="2437297" y="364154"/>
                </a:cubicBezTo>
                <a:close/>
                <a:moveTo>
                  <a:pt x="2303664" y="364154"/>
                </a:moveTo>
                <a:cubicBezTo>
                  <a:pt x="2334146" y="364154"/>
                  <a:pt x="2358856" y="388864"/>
                  <a:pt x="2358856" y="419345"/>
                </a:cubicBezTo>
                <a:cubicBezTo>
                  <a:pt x="2358856" y="449826"/>
                  <a:pt x="2334146" y="474536"/>
                  <a:pt x="2303664" y="474536"/>
                </a:cubicBezTo>
                <a:cubicBezTo>
                  <a:pt x="2273184" y="474536"/>
                  <a:pt x="2248473" y="449826"/>
                  <a:pt x="2248473" y="419345"/>
                </a:cubicBezTo>
                <a:cubicBezTo>
                  <a:pt x="2248473" y="388864"/>
                  <a:pt x="2273184" y="364154"/>
                  <a:pt x="2303664" y="364154"/>
                </a:cubicBezTo>
                <a:close/>
                <a:moveTo>
                  <a:pt x="2173372" y="364154"/>
                </a:moveTo>
                <a:cubicBezTo>
                  <a:pt x="2203854" y="364154"/>
                  <a:pt x="2228565" y="388864"/>
                  <a:pt x="2228565" y="419345"/>
                </a:cubicBezTo>
                <a:cubicBezTo>
                  <a:pt x="2228565" y="449826"/>
                  <a:pt x="2203854" y="474536"/>
                  <a:pt x="2173372" y="474536"/>
                </a:cubicBezTo>
                <a:cubicBezTo>
                  <a:pt x="2142892" y="474536"/>
                  <a:pt x="2118180" y="449826"/>
                  <a:pt x="2118180" y="419345"/>
                </a:cubicBezTo>
                <a:cubicBezTo>
                  <a:pt x="2118180" y="388864"/>
                  <a:pt x="2142892" y="364154"/>
                  <a:pt x="2173372" y="364154"/>
                </a:cubicBezTo>
                <a:close/>
                <a:moveTo>
                  <a:pt x="2039736" y="364154"/>
                </a:moveTo>
                <a:cubicBezTo>
                  <a:pt x="2070218" y="364154"/>
                  <a:pt x="2094930" y="388864"/>
                  <a:pt x="2094930" y="419345"/>
                </a:cubicBezTo>
                <a:cubicBezTo>
                  <a:pt x="2094930" y="449826"/>
                  <a:pt x="2070218" y="474536"/>
                  <a:pt x="2039736" y="474536"/>
                </a:cubicBezTo>
                <a:cubicBezTo>
                  <a:pt x="2009254" y="474536"/>
                  <a:pt x="1984543" y="449826"/>
                  <a:pt x="1984543" y="419345"/>
                </a:cubicBezTo>
                <a:cubicBezTo>
                  <a:pt x="1984543" y="388864"/>
                  <a:pt x="2009254" y="364154"/>
                  <a:pt x="2039736" y="364154"/>
                </a:cubicBezTo>
                <a:close/>
                <a:moveTo>
                  <a:pt x="1909440" y="364154"/>
                </a:moveTo>
                <a:cubicBezTo>
                  <a:pt x="1939922" y="364154"/>
                  <a:pt x="1964634" y="388864"/>
                  <a:pt x="1964634" y="419345"/>
                </a:cubicBezTo>
                <a:cubicBezTo>
                  <a:pt x="1964634" y="449826"/>
                  <a:pt x="1939922" y="474536"/>
                  <a:pt x="1909440" y="474536"/>
                </a:cubicBezTo>
                <a:cubicBezTo>
                  <a:pt x="1878957" y="474536"/>
                  <a:pt x="1854246" y="449826"/>
                  <a:pt x="1854246" y="419345"/>
                </a:cubicBezTo>
                <a:cubicBezTo>
                  <a:pt x="1854246" y="388864"/>
                  <a:pt x="1878957" y="364154"/>
                  <a:pt x="1909440" y="364154"/>
                </a:cubicBezTo>
                <a:close/>
                <a:moveTo>
                  <a:pt x="1779142" y="364154"/>
                </a:moveTo>
                <a:cubicBezTo>
                  <a:pt x="1809626" y="364154"/>
                  <a:pt x="1834337" y="388864"/>
                  <a:pt x="1834337" y="419345"/>
                </a:cubicBezTo>
                <a:cubicBezTo>
                  <a:pt x="1834337" y="449826"/>
                  <a:pt x="1809626" y="474536"/>
                  <a:pt x="1779142" y="474536"/>
                </a:cubicBezTo>
                <a:cubicBezTo>
                  <a:pt x="1748663" y="474536"/>
                  <a:pt x="1723951" y="449826"/>
                  <a:pt x="1723951" y="419345"/>
                </a:cubicBezTo>
                <a:cubicBezTo>
                  <a:pt x="1723951" y="388864"/>
                  <a:pt x="1748663" y="364154"/>
                  <a:pt x="1779142" y="364154"/>
                </a:cubicBezTo>
                <a:close/>
                <a:moveTo>
                  <a:pt x="1645508" y="364154"/>
                </a:moveTo>
                <a:cubicBezTo>
                  <a:pt x="1675988" y="364154"/>
                  <a:pt x="1700702" y="388864"/>
                  <a:pt x="1700702" y="419345"/>
                </a:cubicBezTo>
                <a:cubicBezTo>
                  <a:pt x="1700702" y="449826"/>
                  <a:pt x="1675988" y="474536"/>
                  <a:pt x="1645508" y="474536"/>
                </a:cubicBezTo>
                <a:cubicBezTo>
                  <a:pt x="1615024" y="474536"/>
                  <a:pt x="1590313" y="449826"/>
                  <a:pt x="1590313" y="419345"/>
                </a:cubicBezTo>
                <a:cubicBezTo>
                  <a:pt x="1590313" y="388864"/>
                  <a:pt x="1615024" y="364154"/>
                  <a:pt x="1645508" y="364154"/>
                </a:cubicBezTo>
                <a:close/>
                <a:moveTo>
                  <a:pt x="1515217" y="364154"/>
                </a:moveTo>
                <a:cubicBezTo>
                  <a:pt x="1545695" y="364154"/>
                  <a:pt x="1570405" y="388864"/>
                  <a:pt x="1570405" y="419345"/>
                </a:cubicBezTo>
                <a:cubicBezTo>
                  <a:pt x="1570405" y="449826"/>
                  <a:pt x="1545695" y="474536"/>
                  <a:pt x="1515217" y="474536"/>
                </a:cubicBezTo>
                <a:cubicBezTo>
                  <a:pt x="1484732" y="474536"/>
                  <a:pt x="1460020" y="449826"/>
                  <a:pt x="1460020" y="419345"/>
                </a:cubicBezTo>
                <a:cubicBezTo>
                  <a:pt x="1460020" y="388864"/>
                  <a:pt x="1484732" y="364154"/>
                  <a:pt x="1515217" y="364154"/>
                </a:cubicBezTo>
                <a:close/>
                <a:moveTo>
                  <a:pt x="1381573" y="364154"/>
                </a:moveTo>
                <a:cubicBezTo>
                  <a:pt x="1412060" y="364154"/>
                  <a:pt x="1436767" y="388864"/>
                  <a:pt x="1436767" y="419345"/>
                </a:cubicBezTo>
                <a:cubicBezTo>
                  <a:pt x="1436767" y="449826"/>
                  <a:pt x="1412060" y="474536"/>
                  <a:pt x="1381573" y="474536"/>
                </a:cubicBezTo>
                <a:cubicBezTo>
                  <a:pt x="1351097" y="474536"/>
                  <a:pt x="1326384" y="449826"/>
                  <a:pt x="1326384" y="419345"/>
                </a:cubicBezTo>
                <a:cubicBezTo>
                  <a:pt x="1326384" y="388864"/>
                  <a:pt x="1351097" y="364154"/>
                  <a:pt x="1381573" y="364154"/>
                </a:cubicBezTo>
                <a:close/>
                <a:moveTo>
                  <a:pt x="1251283" y="364154"/>
                </a:moveTo>
                <a:cubicBezTo>
                  <a:pt x="1281766" y="364154"/>
                  <a:pt x="1306476" y="388864"/>
                  <a:pt x="1306476" y="419345"/>
                </a:cubicBezTo>
                <a:cubicBezTo>
                  <a:pt x="1306476" y="449826"/>
                  <a:pt x="1281766" y="474536"/>
                  <a:pt x="1251283" y="474536"/>
                </a:cubicBezTo>
                <a:cubicBezTo>
                  <a:pt x="1220801" y="474536"/>
                  <a:pt x="1196091" y="449826"/>
                  <a:pt x="1196091" y="419345"/>
                </a:cubicBezTo>
                <a:cubicBezTo>
                  <a:pt x="1196091" y="388864"/>
                  <a:pt x="1220801" y="364154"/>
                  <a:pt x="1251283" y="364154"/>
                </a:cubicBezTo>
                <a:close/>
                <a:moveTo>
                  <a:pt x="7608850" y="247225"/>
                </a:moveTo>
                <a:cubicBezTo>
                  <a:pt x="7639332" y="247225"/>
                  <a:pt x="7664042" y="271935"/>
                  <a:pt x="7664042" y="302416"/>
                </a:cubicBezTo>
                <a:cubicBezTo>
                  <a:pt x="7664042" y="332897"/>
                  <a:pt x="7639332" y="357607"/>
                  <a:pt x="7608850" y="357607"/>
                </a:cubicBezTo>
                <a:cubicBezTo>
                  <a:pt x="7578368" y="357607"/>
                  <a:pt x="7553658" y="332897"/>
                  <a:pt x="7553658" y="302416"/>
                </a:cubicBezTo>
                <a:cubicBezTo>
                  <a:pt x="7553658" y="271935"/>
                  <a:pt x="7578368" y="247225"/>
                  <a:pt x="7608850" y="247225"/>
                </a:cubicBezTo>
                <a:close/>
                <a:moveTo>
                  <a:pt x="7481898" y="247225"/>
                </a:moveTo>
                <a:cubicBezTo>
                  <a:pt x="7512380" y="247225"/>
                  <a:pt x="7537090" y="271935"/>
                  <a:pt x="7537090" y="302416"/>
                </a:cubicBezTo>
                <a:cubicBezTo>
                  <a:pt x="7537090" y="332897"/>
                  <a:pt x="7512380" y="357607"/>
                  <a:pt x="7481898" y="357607"/>
                </a:cubicBezTo>
                <a:cubicBezTo>
                  <a:pt x="7451416" y="357607"/>
                  <a:pt x="7426706" y="332897"/>
                  <a:pt x="7426706" y="302416"/>
                </a:cubicBezTo>
                <a:cubicBezTo>
                  <a:pt x="7426706" y="271935"/>
                  <a:pt x="7451416" y="247225"/>
                  <a:pt x="7481898" y="247225"/>
                </a:cubicBezTo>
                <a:close/>
                <a:moveTo>
                  <a:pt x="5093178" y="247225"/>
                </a:moveTo>
                <a:cubicBezTo>
                  <a:pt x="5123660" y="247225"/>
                  <a:pt x="5148370" y="271935"/>
                  <a:pt x="5148370" y="302416"/>
                </a:cubicBezTo>
                <a:cubicBezTo>
                  <a:pt x="5148370" y="332897"/>
                  <a:pt x="5123660" y="357607"/>
                  <a:pt x="5093178" y="357607"/>
                </a:cubicBezTo>
                <a:cubicBezTo>
                  <a:pt x="5062696" y="357607"/>
                  <a:pt x="5037986" y="332897"/>
                  <a:pt x="5037986" y="302416"/>
                </a:cubicBezTo>
                <a:cubicBezTo>
                  <a:pt x="5037986" y="271935"/>
                  <a:pt x="5062696" y="247225"/>
                  <a:pt x="5093178" y="247225"/>
                </a:cubicBezTo>
                <a:close/>
                <a:moveTo>
                  <a:pt x="4030786" y="247225"/>
                </a:moveTo>
                <a:cubicBezTo>
                  <a:pt x="4061268" y="247225"/>
                  <a:pt x="4085978" y="271935"/>
                  <a:pt x="4085978" y="302416"/>
                </a:cubicBezTo>
                <a:cubicBezTo>
                  <a:pt x="4085978" y="332897"/>
                  <a:pt x="4061268" y="357607"/>
                  <a:pt x="4030786" y="357607"/>
                </a:cubicBezTo>
                <a:cubicBezTo>
                  <a:pt x="4000304" y="357607"/>
                  <a:pt x="3975594" y="332897"/>
                  <a:pt x="3975594" y="302416"/>
                </a:cubicBezTo>
                <a:cubicBezTo>
                  <a:pt x="3975594" y="271935"/>
                  <a:pt x="4000304" y="247225"/>
                  <a:pt x="4030786" y="247225"/>
                </a:cubicBezTo>
                <a:close/>
                <a:moveTo>
                  <a:pt x="3897148" y="247225"/>
                </a:moveTo>
                <a:cubicBezTo>
                  <a:pt x="3927630" y="247225"/>
                  <a:pt x="3952340" y="271935"/>
                  <a:pt x="3952340" y="302416"/>
                </a:cubicBezTo>
                <a:cubicBezTo>
                  <a:pt x="3952340" y="332897"/>
                  <a:pt x="3927630" y="357607"/>
                  <a:pt x="3897148" y="357607"/>
                </a:cubicBezTo>
                <a:cubicBezTo>
                  <a:pt x="3866666" y="357607"/>
                  <a:pt x="3841956" y="332897"/>
                  <a:pt x="3841956" y="302416"/>
                </a:cubicBezTo>
                <a:cubicBezTo>
                  <a:pt x="3841956" y="271935"/>
                  <a:pt x="3866666" y="247225"/>
                  <a:pt x="3897148" y="247225"/>
                </a:cubicBezTo>
                <a:close/>
                <a:moveTo>
                  <a:pt x="3763514" y="247225"/>
                </a:moveTo>
                <a:cubicBezTo>
                  <a:pt x="3793996" y="247225"/>
                  <a:pt x="3818706" y="271935"/>
                  <a:pt x="3818706" y="302416"/>
                </a:cubicBezTo>
                <a:cubicBezTo>
                  <a:pt x="3818706" y="332897"/>
                  <a:pt x="3793996" y="357607"/>
                  <a:pt x="3763514" y="357607"/>
                </a:cubicBezTo>
                <a:cubicBezTo>
                  <a:pt x="3733032" y="357607"/>
                  <a:pt x="3708322" y="332897"/>
                  <a:pt x="3708322" y="302416"/>
                </a:cubicBezTo>
                <a:cubicBezTo>
                  <a:pt x="3708322" y="271935"/>
                  <a:pt x="3733032" y="247225"/>
                  <a:pt x="3763514" y="247225"/>
                </a:cubicBezTo>
                <a:close/>
                <a:moveTo>
                  <a:pt x="3633221" y="247225"/>
                </a:moveTo>
                <a:cubicBezTo>
                  <a:pt x="3663703" y="247225"/>
                  <a:pt x="3688413" y="271935"/>
                  <a:pt x="3688413" y="302416"/>
                </a:cubicBezTo>
                <a:cubicBezTo>
                  <a:pt x="3688413" y="332897"/>
                  <a:pt x="3663703" y="357607"/>
                  <a:pt x="3633221" y="357607"/>
                </a:cubicBezTo>
                <a:cubicBezTo>
                  <a:pt x="3602739" y="357607"/>
                  <a:pt x="3578029" y="332897"/>
                  <a:pt x="3578029" y="302416"/>
                </a:cubicBezTo>
                <a:cubicBezTo>
                  <a:pt x="3578029" y="271935"/>
                  <a:pt x="3602739" y="247225"/>
                  <a:pt x="3633221" y="247225"/>
                </a:cubicBezTo>
                <a:close/>
                <a:moveTo>
                  <a:pt x="3499589" y="247225"/>
                </a:moveTo>
                <a:cubicBezTo>
                  <a:pt x="3530071" y="247225"/>
                  <a:pt x="3554781" y="271935"/>
                  <a:pt x="3554781" y="302416"/>
                </a:cubicBezTo>
                <a:cubicBezTo>
                  <a:pt x="3554781" y="332897"/>
                  <a:pt x="3530071" y="357607"/>
                  <a:pt x="3499589" y="357607"/>
                </a:cubicBezTo>
                <a:cubicBezTo>
                  <a:pt x="3469107" y="357607"/>
                  <a:pt x="3444397" y="332897"/>
                  <a:pt x="3444397" y="302416"/>
                </a:cubicBezTo>
                <a:cubicBezTo>
                  <a:pt x="3444397" y="271935"/>
                  <a:pt x="3469107" y="247225"/>
                  <a:pt x="3499589" y="247225"/>
                </a:cubicBezTo>
                <a:close/>
                <a:moveTo>
                  <a:pt x="3369293" y="247225"/>
                </a:moveTo>
                <a:cubicBezTo>
                  <a:pt x="3399775" y="247225"/>
                  <a:pt x="3424485" y="271935"/>
                  <a:pt x="3424485" y="302416"/>
                </a:cubicBezTo>
                <a:cubicBezTo>
                  <a:pt x="3424485" y="332897"/>
                  <a:pt x="3399775" y="357607"/>
                  <a:pt x="3369293" y="357607"/>
                </a:cubicBezTo>
                <a:cubicBezTo>
                  <a:pt x="3338811" y="357607"/>
                  <a:pt x="3314101" y="332897"/>
                  <a:pt x="3314101" y="302416"/>
                </a:cubicBezTo>
                <a:cubicBezTo>
                  <a:pt x="3314101" y="271935"/>
                  <a:pt x="3338811" y="247225"/>
                  <a:pt x="3369293" y="247225"/>
                </a:cubicBezTo>
                <a:close/>
                <a:moveTo>
                  <a:pt x="3235657" y="247225"/>
                </a:moveTo>
                <a:cubicBezTo>
                  <a:pt x="3266139" y="247225"/>
                  <a:pt x="3290849" y="271935"/>
                  <a:pt x="3290849" y="302416"/>
                </a:cubicBezTo>
                <a:cubicBezTo>
                  <a:pt x="3290849" y="332897"/>
                  <a:pt x="3266139" y="357607"/>
                  <a:pt x="3235657" y="357607"/>
                </a:cubicBezTo>
                <a:cubicBezTo>
                  <a:pt x="3205175" y="357607"/>
                  <a:pt x="3180465" y="332897"/>
                  <a:pt x="3180465" y="302416"/>
                </a:cubicBezTo>
                <a:cubicBezTo>
                  <a:pt x="3180465" y="271935"/>
                  <a:pt x="3205175" y="247225"/>
                  <a:pt x="3235657" y="247225"/>
                </a:cubicBezTo>
                <a:close/>
                <a:moveTo>
                  <a:pt x="3098682" y="247225"/>
                </a:moveTo>
                <a:cubicBezTo>
                  <a:pt x="3129164" y="247225"/>
                  <a:pt x="3153874" y="271935"/>
                  <a:pt x="3153874" y="302416"/>
                </a:cubicBezTo>
                <a:cubicBezTo>
                  <a:pt x="3153874" y="332897"/>
                  <a:pt x="3129164" y="357607"/>
                  <a:pt x="3098682" y="357607"/>
                </a:cubicBezTo>
                <a:cubicBezTo>
                  <a:pt x="3068200" y="357607"/>
                  <a:pt x="3043490" y="332897"/>
                  <a:pt x="3043490" y="302416"/>
                </a:cubicBezTo>
                <a:cubicBezTo>
                  <a:pt x="3043490" y="271935"/>
                  <a:pt x="3068200" y="247225"/>
                  <a:pt x="3098682" y="247225"/>
                </a:cubicBezTo>
                <a:close/>
                <a:moveTo>
                  <a:pt x="2971729" y="247225"/>
                </a:moveTo>
                <a:cubicBezTo>
                  <a:pt x="3002211" y="247225"/>
                  <a:pt x="3026921" y="271935"/>
                  <a:pt x="3026921" y="302416"/>
                </a:cubicBezTo>
                <a:cubicBezTo>
                  <a:pt x="3026921" y="332897"/>
                  <a:pt x="3002211" y="357607"/>
                  <a:pt x="2971729" y="357607"/>
                </a:cubicBezTo>
                <a:cubicBezTo>
                  <a:pt x="2941247" y="357607"/>
                  <a:pt x="2916537" y="332897"/>
                  <a:pt x="2916537" y="302416"/>
                </a:cubicBezTo>
                <a:cubicBezTo>
                  <a:pt x="2916537" y="271935"/>
                  <a:pt x="2941247" y="247225"/>
                  <a:pt x="2971729" y="247225"/>
                </a:cubicBezTo>
                <a:close/>
                <a:moveTo>
                  <a:pt x="2834862" y="247225"/>
                </a:moveTo>
                <a:cubicBezTo>
                  <a:pt x="2865342" y="247225"/>
                  <a:pt x="2890052" y="271935"/>
                  <a:pt x="2890052" y="302416"/>
                </a:cubicBezTo>
                <a:cubicBezTo>
                  <a:pt x="2890052" y="332897"/>
                  <a:pt x="2865342" y="357607"/>
                  <a:pt x="2834862" y="357607"/>
                </a:cubicBezTo>
                <a:cubicBezTo>
                  <a:pt x="2804379" y="357607"/>
                  <a:pt x="2779671" y="332897"/>
                  <a:pt x="2779671" y="302416"/>
                </a:cubicBezTo>
                <a:cubicBezTo>
                  <a:pt x="2779671" y="271935"/>
                  <a:pt x="2804379" y="247225"/>
                  <a:pt x="2834862" y="247225"/>
                </a:cubicBezTo>
                <a:close/>
                <a:moveTo>
                  <a:pt x="2570933" y="247225"/>
                </a:moveTo>
                <a:cubicBezTo>
                  <a:pt x="2601414" y="247225"/>
                  <a:pt x="2626123" y="271935"/>
                  <a:pt x="2626123" y="302416"/>
                </a:cubicBezTo>
                <a:cubicBezTo>
                  <a:pt x="2626123" y="332897"/>
                  <a:pt x="2601414" y="357607"/>
                  <a:pt x="2570933" y="357607"/>
                </a:cubicBezTo>
                <a:cubicBezTo>
                  <a:pt x="2540449" y="357607"/>
                  <a:pt x="2515738" y="332897"/>
                  <a:pt x="2515738" y="302416"/>
                </a:cubicBezTo>
                <a:cubicBezTo>
                  <a:pt x="2515738" y="271935"/>
                  <a:pt x="2540449" y="247225"/>
                  <a:pt x="2570933" y="247225"/>
                </a:cubicBezTo>
                <a:close/>
                <a:moveTo>
                  <a:pt x="2437297" y="247225"/>
                </a:moveTo>
                <a:cubicBezTo>
                  <a:pt x="2467781" y="247225"/>
                  <a:pt x="2492487" y="271935"/>
                  <a:pt x="2492487" y="302416"/>
                </a:cubicBezTo>
                <a:cubicBezTo>
                  <a:pt x="2492487" y="332897"/>
                  <a:pt x="2467781" y="357607"/>
                  <a:pt x="2437297" y="357607"/>
                </a:cubicBezTo>
                <a:cubicBezTo>
                  <a:pt x="2406818" y="357607"/>
                  <a:pt x="2382108" y="332897"/>
                  <a:pt x="2382108" y="302416"/>
                </a:cubicBezTo>
                <a:cubicBezTo>
                  <a:pt x="2382108" y="271935"/>
                  <a:pt x="2406818" y="247225"/>
                  <a:pt x="2437297" y="247225"/>
                </a:cubicBezTo>
                <a:close/>
                <a:moveTo>
                  <a:pt x="2303666" y="247225"/>
                </a:moveTo>
                <a:cubicBezTo>
                  <a:pt x="2334146" y="247225"/>
                  <a:pt x="2358856" y="271935"/>
                  <a:pt x="2358856" y="302416"/>
                </a:cubicBezTo>
                <a:cubicBezTo>
                  <a:pt x="2358856" y="332897"/>
                  <a:pt x="2334146" y="357607"/>
                  <a:pt x="2303666" y="357607"/>
                </a:cubicBezTo>
                <a:cubicBezTo>
                  <a:pt x="2273184" y="357607"/>
                  <a:pt x="2248473" y="332897"/>
                  <a:pt x="2248473" y="302416"/>
                </a:cubicBezTo>
                <a:cubicBezTo>
                  <a:pt x="2248473" y="271935"/>
                  <a:pt x="2273184" y="247225"/>
                  <a:pt x="2303666" y="247225"/>
                </a:cubicBezTo>
                <a:close/>
                <a:moveTo>
                  <a:pt x="2173372" y="247225"/>
                </a:moveTo>
                <a:cubicBezTo>
                  <a:pt x="2203857" y="247225"/>
                  <a:pt x="2228566" y="271935"/>
                  <a:pt x="2228566" y="302416"/>
                </a:cubicBezTo>
                <a:cubicBezTo>
                  <a:pt x="2228566" y="332897"/>
                  <a:pt x="2203857" y="357607"/>
                  <a:pt x="2173372" y="357607"/>
                </a:cubicBezTo>
                <a:cubicBezTo>
                  <a:pt x="2142892" y="357607"/>
                  <a:pt x="2118180" y="332897"/>
                  <a:pt x="2118180" y="302416"/>
                </a:cubicBezTo>
                <a:cubicBezTo>
                  <a:pt x="2118180" y="271935"/>
                  <a:pt x="2142892" y="247225"/>
                  <a:pt x="2173372" y="247225"/>
                </a:cubicBezTo>
                <a:close/>
                <a:moveTo>
                  <a:pt x="1909440" y="247225"/>
                </a:moveTo>
                <a:cubicBezTo>
                  <a:pt x="1939922" y="247225"/>
                  <a:pt x="1964634" y="271935"/>
                  <a:pt x="1964634" y="302416"/>
                </a:cubicBezTo>
                <a:cubicBezTo>
                  <a:pt x="1964634" y="332897"/>
                  <a:pt x="1939922" y="357607"/>
                  <a:pt x="1909440" y="357607"/>
                </a:cubicBezTo>
                <a:cubicBezTo>
                  <a:pt x="1878957" y="357607"/>
                  <a:pt x="1854246" y="332897"/>
                  <a:pt x="1854246" y="302416"/>
                </a:cubicBezTo>
                <a:cubicBezTo>
                  <a:pt x="1854246" y="271935"/>
                  <a:pt x="1878957" y="247225"/>
                  <a:pt x="1909440" y="247225"/>
                </a:cubicBezTo>
                <a:close/>
                <a:moveTo>
                  <a:pt x="1779142" y="247225"/>
                </a:moveTo>
                <a:cubicBezTo>
                  <a:pt x="1809626" y="247225"/>
                  <a:pt x="1834337" y="271935"/>
                  <a:pt x="1834337" y="302416"/>
                </a:cubicBezTo>
                <a:cubicBezTo>
                  <a:pt x="1834337" y="332897"/>
                  <a:pt x="1809626" y="357607"/>
                  <a:pt x="1779142" y="357607"/>
                </a:cubicBezTo>
                <a:cubicBezTo>
                  <a:pt x="1748663" y="357607"/>
                  <a:pt x="1723951" y="332897"/>
                  <a:pt x="1723951" y="302416"/>
                </a:cubicBezTo>
                <a:cubicBezTo>
                  <a:pt x="1723951" y="271935"/>
                  <a:pt x="1748663" y="247225"/>
                  <a:pt x="1779142" y="247225"/>
                </a:cubicBezTo>
                <a:close/>
                <a:moveTo>
                  <a:pt x="1645508" y="247225"/>
                </a:moveTo>
                <a:cubicBezTo>
                  <a:pt x="1675988" y="247225"/>
                  <a:pt x="1700702" y="271935"/>
                  <a:pt x="1700702" y="302416"/>
                </a:cubicBezTo>
                <a:cubicBezTo>
                  <a:pt x="1700702" y="332897"/>
                  <a:pt x="1675988" y="357607"/>
                  <a:pt x="1645508" y="357607"/>
                </a:cubicBezTo>
                <a:cubicBezTo>
                  <a:pt x="1615027" y="357607"/>
                  <a:pt x="1590313" y="332897"/>
                  <a:pt x="1590313" y="302416"/>
                </a:cubicBezTo>
                <a:cubicBezTo>
                  <a:pt x="1590313" y="271935"/>
                  <a:pt x="1615027" y="247225"/>
                  <a:pt x="1645508" y="247225"/>
                </a:cubicBezTo>
                <a:close/>
                <a:moveTo>
                  <a:pt x="1515217" y="247225"/>
                </a:moveTo>
                <a:cubicBezTo>
                  <a:pt x="1545695" y="247225"/>
                  <a:pt x="1570405" y="271935"/>
                  <a:pt x="1570405" y="302416"/>
                </a:cubicBezTo>
                <a:cubicBezTo>
                  <a:pt x="1570405" y="332897"/>
                  <a:pt x="1545695" y="357607"/>
                  <a:pt x="1515217" y="357607"/>
                </a:cubicBezTo>
                <a:cubicBezTo>
                  <a:pt x="1484732" y="357607"/>
                  <a:pt x="1460020" y="332897"/>
                  <a:pt x="1460020" y="302416"/>
                </a:cubicBezTo>
                <a:cubicBezTo>
                  <a:pt x="1460020" y="271935"/>
                  <a:pt x="1484732" y="247225"/>
                  <a:pt x="1515217" y="247225"/>
                </a:cubicBezTo>
                <a:close/>
                <a:moveTo>
                  <a:pt x="1381573" y="247225"/>
                </a:moveTo>
                <a:cubicBezTo>
                  <a:pt x="1412060" y="247225"/>
                  <a:pt x="1436767" y="271935"/>
                  <a:pt x="1436767" y="302416"/>
                </a:cubicBezTo>
                <a:cubicBezTo>
                  <a:pt x="1436767" y="332897"/>
                  <a:pt x="1412060" y="357607"/>
                  <a:pt x="1381573" y="357607"/>
                </a:cubicBezTo>
                <a:cubicBezTo>
                  <a:pt x="1351097" y="357607"/>
                  <a:pt x="1326384" y="332897"/>
                  <a:pt x="1326384" y="302416"/>
                </a:cubicBezTo>
                <a:cubicBezTo>
                  <a:pt x="1326384" y="271935"/>
                  <a:pt x="1351097" y="247225"/>
                  <a:pt x="1381573" y="247225"/>
                </a:cubicBezTo>
                <a:close/>
                <a:moveTo>
                  <a:pt x="7481898" y="120271"/>
                </a:moveTo>
                <a:cubicBezTo>
                  <a:pt x="7512380" y="120271"/>
                  <a:pt x="7537090" y="144981"/>
                  <a:pt x="7537090" y="175462"/>
                </a:cubicBezTo>
                <a:cubicBezTo>
                  <a:pt x="7537090" y="205943"/>
                  <a:pt x="7512380" y="230653"/>
                  <a:pt x="7481898" y="230653"/>
                </a:cubicBezTo>
                <a:cubicBezTo>
                  <a:pt x="7451416" y="230653"/>
                  <a:pt x="7426706" y="205943"/>
                  <a:pt x="7426706" y="175462"/>
                </a:cubicBezTo>
                <a:cubicBezTo>
                  <a:pt x="7426706" y="144981"/>
                  <a:pt x="7451416" y="120271"/>
                  <a:pt x="7481898" y="120271"/>
                </a:cubicBezTo>
                <a:close/>
                <a:moveTo>
                  <a:pt x="7341580" y="120271"/>
                </a:moveTo>
                <a:cubicBezTo>
                  <a:pt x="7372062" y="120271"/>
                  <a:pt x="7396772" y="144981"/>
                  <a:pt x="7396772" y="175462"/>
                </a:cubicBezTo>
                <a:cubicBezTo>
                  <a:pt x="7396772" y="205943"/>
                  <a:pt x="7372062" y="230653"/>
                  <a:pt x="7341580" y="230653"/>
                </a:cubicBezTo>
                <a:cubicBezTo>
                  <a:pt x="7311098" y="230653"/>
                  <a:pt x="7286388" y="205943"/>
                  <a:pt x="7286388" y="175462"/>
                </a:cubicBezTo>
                <a:cubicBezTo>
                  <a:pt x="7286388" y="144981"/>
                  <a:pt x="7311098" y="120271"/>
                  <a:pt x="7341580" y="120271"/>
                </a:cubicBezTo>
                <a:close/>
                <a:moveTo>
                  <a:pt x="7211288" y="120271"/>
                </a:moveTo>
                <a:cubicBezTo>
                  <a:pt x="7241770" y="120271"/>
                  <a:pt x="7266480" y="144981"/>
                  <a:pt x="7266480" y="175462"/>
                </a:cubicBezTo>
                <a:cubicBezTo>
                  <a:pt x="7266480" y="205943"/>
                  <a:pt x="7241770" y="230653"/>
                  <a:pt x="7211288" y="230653"/>
                </a:cubicBezTo>
                <a:cubicBezTo>
                  <a:pt x="7180806" y="230653"/>
                  <a:pt x="7156096" y="205943"/>
                  <a:pt x="7156096" y="175462"/>
                </a:cubicBezTo>
                <a:cubicBezTo>
                  <a:pt x="7156096" y="144981"/>
                  <a:pt x="7180806" y="120271"/>
                  <a:pt x="7211288" y="120271"/>
                </a:cubicBezTo>
                <a:close/>
                <a:moveTo>
                  <a:pt x="5223474" y="120271"/>
                </a:moveTo>
                <a:cubicBezTo>
                  <a:pt x="5253956" y="120271"/>
                  <a:pt x="5278666" y="144981"/>
                  <a:pt x="5278666" y="175462"/>
                </a:cubicBezTo>
                <a:cubicBezTo>
                  <a:pt x="5278666" y="205943"/>
                  <a:pt x="5253956" y="230653"/>
                  <a:pt x="5223474" y="230653"/>
                </a:cubicBezTo>
                <a:cubicBezTo>
                  <a:pt x="5192992" y="230653"/>
                  <a:pt x="5168282" y="205943"/>
                  <a:pt x="5168282" y="175462"/>
                </a:cubicBezTo>
                <a:cubicBezTo>
                  <a:pt x="5168282" y="144981"/>
                  <a:pt x="5192992" y="120271"/>
                  <a:pt x="5223474" y="120271"/>
                </a:cubicBezTo>
                <a:close/>
                <a:moveTo>
                  <a:pt x="5093178" y="120271"/>
                </a:moveTo>
                <a:cubicBezTo>
                  <a:pt x="5123660" y="120271"/>
                  <a:pt x="5148370" y="144981"/>
                  <a:pt x="5148370" y="175462"/>
                </a:cubicBezTo>
                <a:cubicBezTo>
                  <a:pt x="5148370" y="205943"/>
                  <a:pt x="5123660" y="230653"/>
                  <a:pt x="5093178" y="230653"/>
                </a:cubicBezTo>
                <a:cubicBezTo>
                  <a:pt x="5062696" y="230653"/>
                  <a:pt x="5037986" y="205943"/>
                  <a:pt x="5037986" y="175462"/>
                </a:cubicBezTo>
                <a:cubicBezTo>
                  <a:pt x="5037986" y="144981"/>
                  <a:pt x="5062696" y="120271"/>
                  <a:pt x="5093178" y="120271"/>
                </a:cubicBezTo>
                <a:close/>
                <a:moveTo>
                  <a:pt x="4161077" y="120271"/>
                </a:moveTo>
                <a:cubicBezTo>
                  <a:pt x="4191559" y="120271"/>
                  <a:pt x="4216269" y="144981"/>
                  <a:pt x="4216269" y="175462"/>
                </a:cubicBezTo>
                <a:cubicBezTo>
                  <a:pt x="4216269" y="205943"/>
                  <a:pt x="4191559" y="230653"/>
                  <a:pt x="4161077" y="230653"/>
                </a:cubicBezTo>
                <a:cubicBezTo>
                  <a:pt x="4130595" y="230653"/>
                  <a:pt x="4105885" y="205943"/>
                  <a:pt x="4105885" y="175462"/>
                </a:cubicBezTo>
                <a:cubicBezTo>
                  <a:pt x="4105885" y="144981"/>
                  <a:pt x="4130595" y="120271"/>
                  <a:pt x="4161077" y="120271"/>
                </a:cubicBezTo>
                <a:close/>
                <a:moveTo>
                  <a:pt x="4030786" y="120271"/>
                </a:moveTo>
                <a:cubicBezTo>
                  <a:pt x="4061268" y="120271"/>
                  <a:pt x="4085978" y="144981"/>
                  <a:pt x="4085978" y="175462"/>
                </a:cubicBezTo>
                <a:cubicBezTo>
                  <a:pt x="4085978" y="205943"/>
                  <a:pt x="4061268" y="230653"/>
                  <a:pt x="4030786" y="230653"/>
                </a:cubicBezTo>
                <a:cubicBezTo>
                  <a:pt x="4000304" y="230653"/>
                  <a:pt x="3975594" y="205943"/>
                  <a:pt x="3975594" y="175462"/>
                </a:cubicBezTo>
                <a:cubicBezTo>
                  <a:pt x="3975594" y="144981"/>
                  <a:pt x="4000304" y="120271"/>
                  <a:pt x="4030786" y="120271"/>
                </a:cubicBezTo>
                <a:close/>
                <a:moveTo>
                  <a:pt x="3897148" y="120271"/>
                </a:moveTo>
                <a:cubicBezTo>
                  <a:pt x="3927630" y="120271"/>
                  <a:pt x="3952340" y="144981"/>
                  <a:pt x="3952340" y="175462"/>
                </a:cubicBezTo>
                <a:cubicBezTo>
                  <a:pt x="3952340" y="205943"/>
                  <a:pt x="3927630" y="230653"/>
                  <a:pt x="3897148" y="230653"/>
                </a:cubicBezTo>
                <a:cubicBezTo>
                  <a:pt x="3866666" y="230653"/>
                  <a:pt x="3841956" y="205943"/>
                  <a:pt x="3841956" y="175462"/>
                </a:cubicBezTo>
                <a:cubicBezTo>
                  <a:pt x="3841956" y="144981"/>
                  <a:pt x="3866666" y="120271"/>
                  <a:pt x="3897148" y="120271"/>
                </a:cubicBezTo>
                <a:close/>
                <a:moveTo>
                  <a:pt x="3763514" y="120271"/>
                </a:moveTo>
                <a:cubicBezTo>
                  <a:pt x="3793996" y="120271"/>
                  <a:pt x="3818706" y="144981"/>
                  <a:pt x="3818706" y="175462"/>
                </a:cubicBezTo>
                <a:cubicBezTo>
                  <a:pt x="3818706" y="205943"/>
                  <a:pt x="3793996" y="230653"/>
                  <a:pt x="3763514" y="230653"/>
                </a:cubicBezTo>
                <a:cubicBezTo>
                  <a:pt x="3733032" y="230653"/>
                  <a:pt x="3708322" y="205943"/>
                  <a:pt x="3708322" y="175462"/>
                </a:cubicBezTo>
                <a:cubicBezTo>
                  <a:pt x="3708322" y="144981"/>
                  <a:pt x="3733032" y="120271"/>
                  <a:pt x="3763514" y="120271"/>
                </a:cubicBezTo>
                <a:close/>
                <a:moveTo>
                  <a:pt x="3633221" y="120271"/>
                </a:moveTo>
                <a:cubicBezTo>
                  <a:pt x="3663703" y="120271"/>
                  <a:pt x="3688413" y="144981"/>
                  <a:pt x="3688413" y="175462"/>
                </a:cubicBezTo>
                <a:cubicBezTo>
                  <a:pt x="3688413" y="205943"/>
                  <a:pt x="3663703" y="230653"/>
                  <a:pt x="3633221" y="230653"/>
                </a:cubicBezTo>
                <a:cubicBezTo>
                  <a:pt x="3602739" y="230653"/>
                  <a:pt x="3578029" y="205943"/>
                  <a:pt x="3578029" y="175462"/>
                </a:cubicBezTo>
                <a:cubicBezTo>
                  <a:pt x="3578029" y="144981"/>
                  <a:pt x="3602739" y="120271"/>
                  <a:pt x="3633221" y="120271"/>
                </a:cubicBezTo>
                <a:close/>
                <a:moveTo>
                  <a:pt x="3499589" y="120271"/>
                </a:moveTo>
                <a:cubicBezTo>
                  <a:pt x="3530071" y="120271"/>
                  <a:pt x="3554781" y="144981"/>
                  <a:pt x="3554781" y="175462"/>
                </a:cubicBezTo>
                <a:cubicBezTo>
                  <a:pt x="3554781" y="205943"/>
                  <a:pt x="3530071" y="230653"/>
                  <a:pt x="3499589" y="230653"/>
                </a:cubicBezTo>
                <a:cubicBezTo>
                  <a:pt x="3469107" y="230653"/>
                  <a:pt x="3444397" y="205943"/>
                  <a:pt x="3444397" y="175462"/>
                </a:cubicBezTo>
                <a:cubicBezTo>
                  <a:pt x="3444397" y="144981"/>
                  <a:pt x="3469107" y="120271"/>
                  <a:pt x="3499589" y="120271"/>
                </a:cubicBezTo>
                <a:close/>
                <a:moveTo>
                  <a:pt x="3369293" y="120271"/>
                </a:moveTo>
                <a:cubicBezTo>
                  <a:pt x="3399775" y="120271"/>
                  <a:pt x="3424485" y="144981"/>
                  <a:pt x="3424485" y="175462"/>
                </a:cubicBezTo>
                <a:cubicBezTo>
                  <a:pt x="3424485" y="205943"/>
                  <a:pt x="3399775" y="230653"/>
                  <a:pt x="3369293" y="230653"/>
                </a:cubicBezTo>
                <a:cubicBezTo>
                  <a:pt x="3338811" y="230653"/>
                  <a:pt x="3314101" y="205943"/>
                  <a:pt x="3314101" y="175462"/>
                </a:cubicBezTo>
                <a:cubicBezTo>
                  <a:pt x="3314101" y="144981"/>
                  <a:pt x="3338811" y="120271"/>
                  <a:pt x="3369293" y="120271"/>
                </a:cubicBezTo>
                <a:close/>
                <a:moveTo>
                  <a:pt x="3235657" y="120271"/>
                </a:moveTo>
                <a:cubicBezTo>
                  <a:pt x="3266139" y="120271"/>
                  <a:pt x="3290849" y="144981"/>
                  <a:pt x="3290849" y="175462"/>
                </a:cubicBezTo>
                <a:cubicBezTo>
                  <a:pt x="3290849" y="205943"/>
                  <a:pt x="3266139" y="230653"/>
                  <a:pt x="3235657" y="230653"/>
                </a:cubicBezTo>
                <a:cubicBezTo>
                  <a:pt x="3205175" y="230653"/>
                  <a:pt x="3180465" y="205943"/>
                  <a:pt x="3180465" y="175462"/>
                </a:cubicBezTo>
                <a:cubicBezTo>
                  <a:pt x="3180465" y="144981"/>
                  <a:pt x="3205175" y="120271"/>
                  <a:pt x="3235657" y="120271"/>
                </a:cubicBezTo>
                <a:close/>
                <a:moveTo>
                  <a:pt x="3098682" y="120271"/>
                </a:moveTo>
                <a:cubicBezTo>
                  <a:pt x="3129164" y="120271"/>
                  <a:pt x="3153874" y="144981"/>
                  <a:pt x="3153874" y="175462"/>
                </a:cubicBezTo>
                <a:cubicBezTo>
                  <a:pt x="3153874" y="205943"/>
                  <a:pt x="3129164" y="230653"/>
                  <a:pt x="3098682" y="230653"/>
                </a:cubicBezTo>
                <a:cubicBezTo>
                  <a:pt x="3068200" y="230653"/>
                  <a:pt x="3043490" y="205943"/>
                  <a:pt x="3043490" y="175462"/>
                </a:cubicBezTo>
                <a:cubicBezTo>
                  <a:pt x="3043490" y="144981"/>
                  <a:pt x="3068200" y="120271"/>
                  <a:pt x="3098682" y="120271"/>
                </a:cubicBezTo>
                <a:close/>
                <a:moveTo>
                  <a:pt x="2971729" y="120271"/>
                </a:moveTo>
                <a:cubicBezTo>
                  <a:pt x="3002211" y="120271"/>
                  <a:pt x="3026921" y="144981"/>
                  <a:pt x="3026921" y="175462"/>
                </a:cubicBezTo>
                <a:cubicBezTo>
                  <a:pt x="3026921" y="205943"/>
                  <a:pt x="3002211" y="230653"/>
                  <a:pt x="2971729" y="230653"/>
                </a:cubicBezTo>
                <a:cubicBezTo>
                  <a:pt x="2941247" y="230653"/>
                  <a:pt x="2916537" y="205943"/>
                  <a:pt x="2916537" y="175462"/>
                </a:cubicBezTo>
                <a:cubicBezTo>
                  <a:pt x="2916537" y="144981"/>
                  <a:pt x="2941247" y="120271"/>
                  <a:pt x="2971729" y="120271"/>
                </a:cubicBezTo>
                <a:close/>
                <a:moveTo>
                  <a:pt x="2707903" y="120271"/>
                </a:moveTo>
                <a:cubicBezTo>
                  <a:pt x="2738390" y="120271"/>
                  <a:pt x="2763100" y="144981"/>
                  <a:pt x="2763100" y="175462"/>
                </a:cubicBezTo>
                <a:cubicBezTo>
                  <a:pt x="2763100" y="205943"/>
                  <a:pt x="2738390" y="230653"/>
                  <a:pt x="2707903" y="230653"/>
                </a:cubicBezTo>
                <a:cubicBezTo>
                  <a:pt x="2677427" y="230653"/>
                  <a:pt x="2652715" y="205943"/>
                  <a:pt x="2652715" y="175462"/>
                </a:cubicBezTo>
                <a:cubicBezTo>
                  <a:pt x="2652715" y="144981"/>
                  <a:pt x="2677427" y="120271"/>
                  <a:pt x="2707903" y="120271"/>
                </a:cubicBezTo>
                <a:close/>
                <a:moveTo>
                  <a:pt x="2570933" y="120271"/>
                </a:moveTo>
                <a:cubicBezTo>
                  <a:pt x="2601414" y="120271"/>
                  <a:pt x="2626123" y="144981"/>
                  <a:pt x="2626123" y="175462"/>
                </a:cubicBezTo>
                <a:cubicBezTo>
                  <a:pt x="2626123" y="205943"/>
                  <a:pt x="2601414" y="230653"/>
                  <a:pt x="2570933" y="230653"/>
                </a:cubicBezTo>
                <a:cubicBezTo>
                  <a:pt x="2540449" y="230653"/>
                  <a:pt x="2515738" y="205943"/>
                  <a:pt x="2515738" y="175462"/>
                </a:cubicBezTo>
                <a:cubicBezTo>
                  <a:pt x="2515738" y="144981"/>
                  <a:pt x="2540449" y="120271"/>
                  <a:pt x="2570933" y="120271"/>
                </a:cubicBezTo>
                <a:close/>
                <a:moveTo>
                  <a:pt x="2437297" y="120271"/>
                </a:moveTo>
                <a:cubicBezTo>
                  <a:pt x="2467781" y="120271"/>
                  <a:pt x="2492487" y="144981"/>
                  <a:pt x="2492487" y="175462"/>
                </a:cubicBezTo>
                <a:cubicBezTo>
                  <a:pt x="2492487" y="205943"/>
                  <a:pt x="2467781" y="230653"/>
                  <a:pt x="2437297" y="230653"/>
                </a:cubicBezTo>
                <a:cubicBezTo>
                  <a:pt x="2406818" y="230653"/>
                  <a:pt x="2382108" y="205943"/>
                  <a:pt x="2382108" y="175462"/>
                </a:cubicBezTo>
                <a:cubicBezTo>
                  <a:pt x="2382108" y="144981"/>
                  <a:pt x="2406818" y="120271"/>
                  <a:pt x="2437297" y="120271"/>
                </a:cubicBezTo>
                <a:close/>
                <a:moveTo>
                  <a:pt x="2303666" y="120271"/>
                </a:moveTo>
                <a:cubicBezTo>
                  <a:pt x="2334146" y="120271"/>
                  <a:pt x="2358856" y="144981"/>
                  <a:pt x="2358856" y="175462"/>
                </a:cubicBezTo>
                <a:cubicBezTo>
                  <a:pt x="2358856" y="205943"/>
                  <a:pt x="2334146" y="230653"/>
                  <a:pt x="2303666" y="230653"/>
                </a:cubicBezTo>
                <a:cubicBezTo>
                  <a:pt x="2273184" y="230653"/>
                  <a:pt x="2248473" y="205943"/>
                  <a:pt x="2248473" y="175462"/>
                </a:cubicBezTo>
                <a:cubicBezTo>
                  <a:pt x="2248473" y="144981"/>
                  <a:pt x="2273184" y="120271"/>
                  <a:pt x="2303666" y="120271"/>
                </a:cubicBezTo>
                <a:close/>
                <a:moveTo>
                  <a:pt x="2173372" y="120271"/>
                </a:moveTo>
                <a:cubicBezTo>
                  <a:pt x="2203857" y="120271"/>
                  <a:pt x="2228566" y="144981"/>
                  <a:pt x="2228566" y="175462"/>
                </a:cubicBezTo>
                <a:cubicBezTo>
                  <a:pt x="2228566" y="205943"/>
                  <a:pt x="2203857" y="230653"/>
                  <a:pt x="2173372" y="230653"/>
                </a:cubicBezTo>
                <a:cubicBezTo>
                  <a:pt x="2142892" y="230653"/>
                  <a:pt x="2118180" y="205943"/>
                  <a:pt x="2118180" y="175462"/>
                </a:cubicBezTo>
                <a:cubicBezTo>
                  <a:pt x="2118180" y="144981"/>
                  <a:pt x="2142892" y="120271"/>
                  <a:pt x="2173372" y="120271"/>
                </a:cubicBezTo>
                <a:close/>
                <a:moveTo>
                  <a:pt x="7341580" y="0"/>
                </a:moveTo>
                <a:cubicBezTo>
                  <a:pt x="7372062" y="0"/>
                  <a:pt x="7396772" y="24710"/>
                  <a:pt x="7396772" y="55191"/>
                </a:cubicBezTo>
                <a:cubicBezTo>
                  <a:pt x="7396772" y="85672"/>
                  <a:pt x="7372062" y="110382"/>
                  <a:pt x="7341580" y="110382"/>
                </a:cubicBezTo>
                <a:cubicBezTo>
                  <a:pt x="7311098" y="110382"/>
                  <a:pt x="7286388" y="85672"/>
                  <a:pt x="7286388" y="55191"/>
                </a:cubicBezTo>
                <a:cubicBezTo>
                  <a:pt x="7286388" y="24710"/>
                  <a:pt x="7311098" y="0"/>
                  <a:pt x="7341580" y="0"/>
                </a:cubicBezTo>
                <a:close/>
                <a:moveTo>
                  <a:pt x="4294713" y="0"/>
                </a:moveTo>
                <a:cubicBezTo>
                  <a:pt x="4325195" y="0"/>
                  <a:pt x="4349905" y="24710"/>
                  <a:pt x="4349905" y="55191"/>
                </a:cubicBezTo>
                <a:cubicBezTo>
                  <a:pt x="4349905" y="85672"/>
                  <a:pt x="4325195" y="110382"/>
                  <a:pt x="4294713" y="110382"/>
                </a:cubicBezTo>
                <a:cubicBezTo>
                  <a:pt x="4264231" y="110382"/>
                  <a:pt x="4239521" y="85672"/>
                  <a:pt x="4239521" y="55191"/>
                </a:cubicBezTo>
                <a:cubicBezTo>
                  <a:pt x="4239521" y="24710"/>
                  <a:pt x="4264231" y="0"/>
                  <a:pt x="4294713" y="0"/>
                </a:cubicBezTo>
                <a:close/>
                <a:moveTo>
                  <a:pt x="4161077" y="0"/>
                </a:moveTo>
                <a:cubicBezTo>
                  <a:pt x="4191559" y="0"/>
                  <a:pt x="4216269" y="24710"/>
                  <a:pt x="4216269" y="55191"/>
                </a:cubicBezTo>
                <a:cubicBezTo>
                  <a:pt x="4216269" y="85672"/>
                  <a:pt x="4191559" y="110382"/>
                  <a:pt x="4161077" y="110382"/>
                </a:cubicBezTo>
                <a:cubicBezTo>
                  <a:pt x="4130595" y="110382"/>
                  <a:pt x="4105885" y="85672"/>
                  <a:pt x="4105885" y="55191"/>
                </a:cubicBezTo>
                <a:cubicBezTo>
                  <a:pt x="4105885" y="24710"/>
                  <a:pt x="4130595" y="0"/>
                  <a:pt x="4161077" y="0"/>
                </a:cubicBezTo>
                <a:close/>
                <a:moveTo>
                  <a:pt x="4030786" y="0"/>
                </a:moveTo>
                <a:cubicBezTo>
                  <a:pt x="4061268" y="0"/>
                  <a:pt x="4085978" y="24710"/>
                  <a:pt x="4085978" y="55191"/>
                </a:cubicBezTo>
                <a:cubicBezTo>
                  <a:pt x="4085978" y="85672"/>
                  <a:pt x="4061268" y="110382"/>
                  <a:pt x="4030786" y="110382"/>
                </a:cubicBezTo>
                <a:cubicBezTo>
                  <a:pt x="4000304" y="110382"/>
                  <a:pt x="3975594" y="85672"/>
                  <a:pt x="3975594" y="55191"/>
                </a:cubicBezTo>
                <a:cubicBezTo>
                  <a:pt x="3975594" y="24710"/>
                  <a:pt x="4000304" y="0"/>
                  <a:pt x="4030786" y="0"/>
                </a:cubicBezTo>
                <a:close/>
                <a:moveTo>
                  <a:pt x="3897148" y="0"/>
                </a:moveTo>
                <a:cubicBezTo>
                  <a:pt x="3927630" y="0"/>
                  <a:pt x="3952340" y="24710"/>
                  <a:pt x="3952340" y="55191"/>
                </a:cubicBezTo>
                <a:cubicBezTo>
                  <a:pt x="3952340" y="85672"/>
                  <a:pt x="3927630" y="110382"/>
                  <a:pt x="3897148" y="110382"/>
                </a:cubicBezTo>
                <a:cubicBezTo>
                  <a:pt x="3866666" y="110382"/>
                  <a:pt x="3841956" y="85672"/>
                  <a:pt x="3841956" y="55191"/>
                </a:cubicBezTo>
                <a:cubicBezTo>
                  <a:pt x="3841956" y="24710"/>
                  <a:pt x="3866666" y="0"/>
                  <a:pt x="3897148" y="0"/>
                </a:cubicBezTo>
                <a:close/>
                <a:moveTo>
                  <a:pt x="3763514" y="0"/>
                </a:moveTo>
                <a:cubicBezTo>
                  <a:pt x="3793996" y="0"/>
                  <a:pt x="3818706" y="24710"/>
                  <a:pt x="3818706" y="55191"/>
                </a:cubicBezTo>
                <a:cubicBezTo>
                  <a:pt x="3818706" y="85672"/>
                  <a:pt x="3793996" y="110382"/>
                  <a:pt x="3763514" y="110382"/>
                </a:cubicBezTo>
                <a:cubicBezTo>
                  <a:pt x="3733032" y="110382"/>
                  <a:pt x="3708322" y="85672"/>
                  <a:pt x="3708322" y="55191"/>
                </a:cubicBezTo>
                <a:cubicBezTo>
                  <a:pt x="3708322" y="24710"/>
                  <a:pt x="3733032" y="0"/>
                  <a:pt x="3763514" y="0"/>
                </a:cubicBezTo>
                <a:close/>
                <a:moveTo>
                  <a:pt x="3633221" y="0"/>
                </a:moveTo>
                <a:cubicBezTo>
                  <a:pt x="3663703" y="0"/>
                  <a:pt x="3688413" y="24710"/>
                  <a:pt x="3688413" y="55191"/>
                </a:cubicBezTo>
                <a:cubicBezTo>
                  <a:pt x="3688413" y="85672"/>
                  <a:pt x="3663703" y="110382"/>
                  <a:pt x="3633221" y="110382"/>
                </a:cubicBezTo>
                <a:cubicBezTo>
                  <a:pt x="3602739" y="110382"/>
                  <a:pt x="3578029" y="85672"/>
                  <a:pt x="3578029" y="55191"/>
                </a:cubicBezTo>
                <a:cubicBezTo>
                  <a:pt x="3578029" y="24710"/>
                  <a:pt x="3602739" y="0"/>
                  <a:pt x="3633221" y="0"/>
                </a:cubicBezTo>
                <a:close/>
                <a:moveTo>
                  <a:pt x="3499589" y="0"/>
                </a:moveTo>
                <a:cubicBezTo>
                  <a:pt x="3530071" y="0"/>
                  <a:pt x="3554781" y="24710"/>
                  <a:pt x="3554781" y="55191"/>
                </a:cubicBezTo>
                <a:cubicBezTo>
                  <a:pt x="3554781" y="85672"/>
                  <a:pt x="3530071" y="110382"/>
                  <a:pt x="3499589" y="110382"/>
                </a:cubicBezTo>
                <a:cubicBezTo>
                  <a:pt x="3469107" y="110382"/>
                  <a:pt x="3444397" y="85672"/>
                  <a:pt x="3444397" y="55191"/>
                </a:cubicBezTo>
                <a:cubicBezTo>
                  <a:pt x="3444397" y="24710"/>
                  <a:pt x="3469107" y="0"/>
                  <a:pt x="3499589" y="0"/>
                </a:cubicBezTo>
                <a:close/>
                <a:moveTo>
                  <a:pt x="3369293" y="0"/>
                </a:moveTo>
                <a:cubicBezTo>
                  <a:pt x="3399775" y="0"/>
                  <a:pt x="3424485" y="24710"/>
                  <a:pt x="3424485" y="55191"/>
                </a:cubicBezTo>
                <a:cubicBezTo>
                  <a:pt x="3424485" y="85672"/>
                  <a:pt x="3399775" y="110382"/>
                  <a:pt x="3369293" y="110382"/>
                </a:cubicBezTo>
                <a:cubicBezTo>
                  <a:pt x="3338811" y="110382"/>
                  <a:pt x="3314101" y="85672"/>
                  <a:pt x="3314101" y="55191"/>
                </a:cubicBezTo>
                <a:cubicBezTo>
                  <a:pt x="3314101" y="24710"/>
                  <a:pt x="3338811" y="0"/>
                  <a:pt x="3369293" y="0"/>
                </a:cubicBezTo>
                <a:close/>
                <a:moveTo>
                  <a:pt x="3235657" y="0"/>
                </a:moveTo>
                <a:cubicBezTo>
                  <a:pt x="3266139" y="0"/>
                  <a:pt x="3290849" y="24710"/>
                  <a:pt x="3290849" y="55191"/>
                </a:cubicBezTo>
                <a:cubicBezTo>
                  <a:pt x="3290849" y="85672"/>
                  <a:pt x="3266139" y="110382"/>
                  <a:pt x="3235657" y="110382"/>
                </a:cubicBezTo>
                <a:cubicBezTo>
                  <a:pt x="3205175" y="110382"/>
                  <a:pt x="3180465" y="85672"/>
                  <a:pt x="3180465" y="55191"/>
                </a:cubicBezTo>
                <a:cubicBezTo>
                  <a:pt x="3180465" y="24710"/>
                  <a:pt x="3205175" y="0"/>
                  <a:pt x="3235657" y="0"/>
                </a:cubicBezTo>
                <a:close/>
                <a:moveTo>
                  <a:pt x="2834862" y="0"/>
                </a:moveTo>
                <a:cubicBezTo>
                  <a:pt x="2865342" y="0"/>
                  <a:pt x="2890052" y="24710"/>
                  <a:pt x="2890052" y="55191"/>
                </a:cubicBezTo>
                <a:cubicBezTo>
                  <a:pt x="2890052" y="85672"/>
                  <a:pt x="2865342" y="110382"/>
                  <a:pt x="2834862" y="110382"/>
                </a:cubicBezTo>
                <a:cubicBezTo>
                  <a:pt x="2804379" y="110382"/>
                  <a:pt x="2779671" y="85672"/>
                  <a:pt x="2779671" y="55191"/>
                </a:cubicBezTo>
                <a:cubicBezTo>
                  <a:pt x="2779671" y="24710"/>
                  <a:pt x="2804379" y="0"/>
                  <a:pt x="2834862" y="0"/>
                </a:cubicBezTo>
                <a:close/>
                <a:moveTo>
                  <a:pt x="2707903" y="0"/>
                </a:moveTo>
                <a:cubicBezTo>
                  <a:pt x="2738390" y="0"/>
                  <a:pt x="2763100" y="24710"/>
                  <a:pt x="2763100" y="55191"/>
                </a:cubicBezTo>
                <a:cubicBezTo>
                  <a:pt x="2763100" y="85672"/>
                  <a:pt x="2738390" y="110382"/>
                  <a:pt x="2707903" y="110382"/>
                </a:cubicBezTo>
                <a:cubicBezTo>
                  <a:pt x="2677427" y="110382"/>
                  <a:pt x="2652715" y="85672"/>
                  <a:pt x="2652715" y="55191"/>
                </a:cubicBezTo>
                <a:cubicBezTo>
                  <a:pt x="2652715" y="24710"/>
                  <a:pt x="2677427" y="0"/>
                  <a:pt x="2707903" y="0"/>
                </a:cubicBezTo>
                <a:close/>
                <a:moveTo>
                  <a:pt x="2570933" y="0"/>
                </a:moveTo>
                <a:cubicBezTo>
                  <a:pt x="2601414" y="0"/>
                  <a:pt x="2626123" y="24710"/>
                  <a:pt x="2626123" y="55191"/>
                </a:cubicBezTo>
                <a:cubicBezTo>
                  <a:pt x="2626123" y="85672"/>
                  <a:pt x="2601414" y="110382"/>
                  <a:pt x="2570933" y="110382"/>
                </a:cubicBezTo>
                <a:cubicBezTo>
                  <a:pt x="2540449" y="110382"/>
                  <a:pt x="2515738" y="85672"/>
                  <a:pt x="2515738" y="55191"/>
                </a:cubicBezTo>
                <a:cubicBezTo>
                  <a:pt x="2515738" y="24710"/>
                  <a:pt x="2540449" y="0"/>
                  <a:pt x="2570933" y="0"/>
                </a:cubicBezTo>
                <a:close/>
                <a:moveTo>
                  <a:pt x="2437297" y="0"/>
                </a:moveTo>
                <a:cubicBezTo>
                  <a:pt x="2467781" y="0"/>
                  <a:pt x="2492487" y="24710"/>
                  <a:pt x="2492487" y="55191"/>
                </a:cubicBezTo>
                <a:cubicBezTo>
                  <a:pt x="2492487" y="85672"/>
                  <a:pt x="2467781" y="110382"/>
                  <a:pt x="2437297" y="110382"/>
                </a:cubicBezTo>
                <a:cubicBezTo>
                  <a:pt x="2406818" y="110382"/>
                  <a:pt x="2382108" y="85672"/>
                  <a:pt x="2382108" y="55191"/>
                </a:cubicBezTo>
                <a:cubicBezTo>
                  <a:pt x="2382108" y="24710"/>
                  <a:pt x="2406818" y="0"/>
                  <a:pt x="2437297" y="0"/>
                </a:cubicBezTo>
                <a:close/>
              </a:path>
            </a:pathLst>
          </a:custGeom>
          <a:solidFill>
            <a:schemeClr val="accent6">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defTabSz="914377">
              <a:defRPr/>
            </a:pPr>
            <a:endParaRPr lang="en-US" dirty="0">
              <a:solidFill>
                <a:srgbClr val="505050"/>
              </a:solidFill>
              <a:latin typeface="Arial" panose="020B0604020202020204" pitchFamily="34" charset="0"/>
            </a:endParaRPr>
          </a:p>
        </p:txBody>
      </p:sp>
      <p:sp>
        <p:nvSpPr>
          <p:cNvPr id="273" name="Freeform: Shape 99"/>
          <p:cNvSpPr/>
          <p:nvPr/>
        </p:nvSpPr>
        <p:spPr>
          <a:xfrm>
            <a:off x="66978" y="5084563"/>
            <a:ext cx="12189303" cy="1745575"/>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15361" h="1745574">
                <a:moveTo>
                  <a:pt x="5907680" y="0"/>
                </a:moveTo>
                <a:cubicBezTo>
                  <a:pt x="8502236" y="0"/>
                  <a:pt x="10736988" y="686989"/>
                  <a:pt x="11747164" y="1675322"/>
                </a:cubicBezTo>
                <a:lnTo>
                  <a:pt x="11815361" y="1745574"/>
                </a:lnTo>
                <a:lnTo>
                  <a:pt x="0" y="1745574"/>
                </a:lnTo>
                <a:lnTo>
                  <a:pt x="68197" y="1675322"/>
                </a:lnTo>
                <a:cubicBezTo>
                  <a:pt x="1078372" y="686989"/>
                  <a:pt x="3313125" y="0"/>
                  <a:pt x="5907680"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srgbClr val="FFFFFF"/>
              </a:solidFill>
              <a:latin typeface="Arial" panose="020B0604020202020204" pitchFamily="34" charset="0"/>
            </a:endParaRPr>
          </a:p>
        </p:txBody>
      </p:sp>
      <p:grpSp>
        <p:nvGrpSpPr>
          <p:cNvPr id="280" name="Group 279"/>
          <p:cNvGrpSpPr/>
          <p:nvPr/>
        </p:nvGrpSpPr>
        <p:grpSpPr>
          <a:xfrm>
            <a:off x="8796289" y="3693573"/>
            <a:ext cx="586303" cy="377163"/>
            <a:chOff x="7117181" y="5146654"/>
            <a:chExt cx="663064" cy="426544"/>
          </a:xfrm>
          <a:solidFill>
            <a:srgbClr val="59B4D9"/>
          </a:solidFill>
        </p:grpSpPr>
        <p:sp>
          <p:nvSpPr>
            <p:cNvPr id="281" name="Oval 280"/>
            <p:cNvSpPr/>
            <p:nvPr/>
          </p:nvSpPr>
          <p:spPr bwMode="auto">
            <a:xfrm rot="715722">
              <a:off x="7117181" y="5146654"/>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282" name="Oval 281"/>
            <p:cNvSpPr/>
            <p:nvPr/>
          </p:nvSpPr>
          <p:spPr bwMode="auto">
            <a:xfrm>
              <a:off x="7476127" y="5224668"/>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283" name="Oval 282"/>
            <p:cNvSpPr/>
            <p:nvPr/>
          </p:nvSpPr>
          <p:spPr bwMode="auto">
            <a:xfrm>
              <a:off x="7296654" y="5448552"/>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284" name="Oval 283"/>
            <p:cNvSpPr/>
            <p:nvPr/>
          </p:nvSpPr>
          <p:spPr bwMode="auto">
            <a:xfrm>
              <a:off x="7655599" y="5448552"/>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cxnSp>
          <p:nvCxnSpPr>
            <p:cNvPr id="285" name="Straight Connector 284"/>
            <p:cNvCxnSpPr>
              <a:cxnSpLocks/>
            </p:cNvCxnSpPr>
            <p:nvPr/>
          </p:nvCxnSpPr>
          <p:spPr>
            <a:xfrm>
              <a:off x="7240481" y="5221859"/>
              <a:ext cx="235646" cy="65132"/>
            </a:xfrm>
            <a:prstGeom prst="line">
              <a:avLst/>
            </a:prstGeom>
            <a:grpFill/>
            <a:ln w="12700" cap="flat" cmpd="sng" algn="ctr">
              <a:solidFill>
                <a:schemeClr val="tx2"/>
              </a:solidFill>
              <a:prstDash val="sysDot"/>
              <a:miter lim="800000"/>
              <a:headEnd type="none"/>
              <a:tailEnd type="none"/>
            </a:ln>
            <a:effectLst/>
          </p:spPr>
        </p:cxnSp>
        <p:cxnSp>
          <p:nvCxnSpPr>
            <p:cNvPr id="286" name="Straight Connector 285"/>
            <p:cNvCxnSpPr>
              <a:cxnSpLocks/>
            </p:cNvCxnSpPr>
            <p:nvPr/>
          </p:nvCxnSpPr>
          <p:spPr>
            <a:xfrm>
              <a:off x="7421300" y="5510875"/>
              <a:ext cx="234299" cy="0"/>
            </a:xfrm>
            <a:prstGeom prst="line">
              <a:avLst/>
            </a:prstGeom>
            <a:grpFill/>
            <a:ln w="12700" cap="flat" cmpd="sng" algn="ctr">
              <a:solidFill>
                <a:schemeClr val="tx2"/>
              </a:solidFill>
              <a:prstDash val="sysDot"/>
              <a:miter lim="800000"/>
              <a:headEnd type="none"/>
              <a:tailEnd type="none"/>
            </a:ln>
            <a:effectLst/>
          </p:spPr>
        </p:cxnSp>
        <p:cxnSp>
          <p:nvCxnSpPr>
            <p:cNvPr id="287" name="Straight Connector 286"/>
            <p:cNvCxnSpPr>
              <a:cxnSpLocks/>
            </p:cNvCxnSpPr>
            <p:nvPr/>
          </p:nvCxnSpPr>
          <p:spPr>
            <a:xfrm>
              <a:off x="7582519" y="5331060"/>
              <a:ext cx="91334" cy="135746"/>
            </a:xfrm>
            <a:prstGeom prst="line">
              <a:avLst/>
            </a:prstGeom>
            <a:grpFill/>
            <a:ln w="12700" cap="flat" cmpd="sng" algn="ctr">
              <a:solidFill>
                <a:schemeClr val="tx2"/>
              </a:solidFill>
              <a:prstDash val="sysDot"/>
              <a:miter lim="800000"/>
              <a:headEnd type="none"/>
              <a:tailEnd type="none"/>
            </a:ln>
            <a:effectLst/>
          </p:spPr>
        </p:cxnSp>
        <p:cxnSp>
          <p:nvCxnSpPr>
            <p:cNvPr id="288" name="Straight Connector 287"/>
            <p:cNvCxnSpPr>
              <a:cxnSpLocks/>
            </p:cNvCxnSpPr>
            <p:nvPr/>
          </p:nvCxnSpPr>
          <p:spPr>
            <a:xfrm flipV="1">
              <a:off x="7403046" y="5331060"/>
              <a:ext cx="91335" cy="135746"/>
            </a:xfrm>
            <a:prstGeom prst="line">
              <a:avLst/>
            </a:prstGeom>
            <a:grpFill/>
            <a:ln w="12700" cap="flat" cmpd="sng" algn="ctr">
              <a:solidFill>
                <a:schemeClr val="tx2"/>
              </a:solidFill>
              <a:prstDash val="sysDot"/>
              <a:miter lim="800000"/>
              <a:headEnd type="none"/>
              <a:tailEnd type="none"/>
            </a:ln>
            <a:effectLst/>
          </p:spPr>
        </p:cxnSp>
      </p:grpSp>
      <p:grpSp>
        <p:nvGrpSpPr>
          <p:cNvPr id="289" name="Group 288"/>
          <p:cNvGrpSpPr/>
          <p:nvPr/>
        </p:nvGrpSpPr>
        <p:grpSpPr>
          <a:xfrm>
            <a:off x="6907363" y="3400047"/>
            <a:ext cx="499208" cy="473323"/>
            <a:chOff x="7128988" y="4166153"/>
            <a:chExt cx="604908" cy="573541"/>
          </a:xfrm>
        </p:grpSpPr>
        <p:cxnSp>
          <p:nvCxnSpPr>
            <p:cNvPr id="290" name="Straight Connector 289"/>
            <p:cNvCxnSpPr>
              <a:cxnSpLocks/>
            </p:cNvCxnSpPr>
            <p:nvPr/>
          </p:nvCxnSpPr>
          <p:spPr>
            <a:xfrm>
              <a:off x="7128988" y="4451736"/>
              <a:ext cx="238107" cy="72556"/>
            </a:xfrm>
            <a:prstGeom prst="line">
              <a:avLst/>
            </a:prstGeom>
            <a:solidFill>
              <a:srgbClr val="B8D432"/>
            </a:solidFill>
            <a:ln w="12700" cap="flat" cmpd="sng" algn="ctr">
              <a:solidFill>
                <a:schemeClr val="tx2"/>
              </a:solidFill>
              <a:prstDash val="sysDot"/>
              <a:miter lim="800000"/>
              <a:headEnd type="none"/>
              <a:tailEnd type="none"/>
            </a:ln>
            <a:effectLst/>
          </p:spPr>
        </p:cxnSp>
        <p:cxnSp>
          <p:nvCxnSpPr>
            <p:cNvPr id="291" name="Straight Connector 290"/>
            <p:cNvCxnSpPr>
              <a:cxnSpLocks/>
            </p:cNvCxnSpPr>
            <p:nvPr/>
          </p:nvCxnSpPr>
          <p:spPr>
            <a:xfrm flipV="1">
              <a:off x="7128988" y="4379180"/>
              <a:ext cx="233873" cy="72556"/>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2" name="Oval 291"/>
            <p:cNvSpPr/>
            <p:nvPr/>
          </p:nvSpPr>
          <p:spPr bwMode="auto">
            <a:xfrm>
              <a:off x="7128988" y="4383154"/>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solidFill>
                  <a:srgbClr val="FFFFFF"/>
                </a:solidFill>
                <a:latin typeface="Arial" panose="020B0604020202020204" pitchFamily="34" charset="0"/>
              </a:endParaRPr>
            </a:p>
          </p:txBody>
        </p:sp>
        <p:cxnSp>
          <p:nvCxnSpPr>
            <p:cNvPr id="293" name="Straight Connector 292"/>
            <p:cNvCxnSpPr>
              <a:cxnSpLocks/>
            </p:cNvCxnSpPr>
            <p:nvPr/>
          </p:nvCxnSpPr>
          <p:spPr>
            <a:xfrm>
              <a:off x="7367095" y="4524292"/>
              <a:ext cx="241432" cy="108368"/>
            </a:xfrm>
            <a:prstGeom prst="line">
              <a:avLst/>
            </a:prstGeom>
            <a:solidFill>
              <a:srgbClr val="B8D432"/>
            </a:solidFill>
            <a:ln w="12700" cap="flat" cmpd="sng" algn="ctr">
              <a:solidFill>
                <a:schemeClr val="tx2"/>
              </a:solidFill>
              <a:prstDash val="sysDot"/>
              <a:miter lim="800000"/>
              <a:headEnd type="none"/>
              <a:tailEnd type="none"/>
            </a:ln>
            <a:effectLst/>
          </p:spPr>
        </p:cxnSp>
        <p:cxnSp>
          <p:nvCxnSpPr>
            <p:cNvPr id="294" name="Straight Connector 293"/>
            <p:cNvCxnSpPr>
              <a:cxnSpLocks/>
            </p:cNvCxnSpPr>
            <p:nvPr/>
          </p:nvCxnSpPr>
          <p:spPr>
            <a:xfrm>
              <a:off x="7367095" y="4524292"/>
              <a:ext cx="229638" cy="1361"/>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5" name="Oval 294"/>
            <p:cNvSpPr/>
            <p:nvPr/>
          </p:nvSpPr>
          <p:spPr bwMode="auto">
            <a:xfrm rot="20946206">
              <a:off x="7596733" y="4602531"/>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solidFill>
                  <a:srgbClr val="FFFFFF"/>
                </a:solidFill>
                <a:latin typeface="Arial" panose="020B0604020202020204" pitchFamily="34" charset="0"/>
              </a:endParaRPr>
            </a:p>
          </p:txBody>
        </p:sp>
        <p:sp>
          <p:nvSpPr>
            <p:cNvPr id="296" name="Oval 295"/>
            <p:cNvSpPr/>
            <p:nvPr/>
          </p:nvSpPr>
          <p:spPr bwMode="auto">
            <a:xfrm>
              <a:off x="7596733" y="4457071"/>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solidFill>
                  <a:srgbClr val="FFFFFF"/>
                </a:solidFill>
                <a:latin typeface="Arial" panose="020B0604020202020204" pitchFamily="34" charset="0"/>
              </a:endParaRPr>
            </a:p>
          </p:txBody>
        </p:sp>
        <p:cxnSp>
          <p:nvCxnSpPr>
            <p:cNvPr id="297" name="Straight Connector 296"/>
            <p:cNvCxnSpPr>
              <a:cxnSpLocks/>
            </p:cNvCxnSpPr>
            <p:nvPr/>
          </p:nvCxnSpPr>
          <p:spPr>
            <a:xfrm>
              <a:off x="7362861" y="4379181"/>
              <a:ext cx="233872" cy="1013"/>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8" name="Oval 297"/>
            <p:cNvSpPr/>
            <p:nvPr/>
          </p:nvSpPr>
          <p:spPr bwMode="auto">
            <a:xfrm>
              <a:off x="7367095" y="4455710"/>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solidFill>
                  <a:srgbClr val="FFFFFF"/>
                </a:solidFill>
                <a:latin typeface="Arial" panose="020B0604020202020204" pitchFamily="34" charset="0"/>
              </a:endParaRPr>
            </a:p>
          </p:txBody>
        </p:sp>
        <p:cxnSp>
          <p:nvCxnSpPr>
            <p:cNvPr id="299" name="Straight Connector 298"/>
            <p:cNvCxnSpPr>
              <a:cxnSpLocks/>
            </p:cNvCxnSpPr>
            <p:nvPr/>
          </p:nvCxnSpPr>
          <p:spPr>
            <a:xfrm flipV="1">
              <a:off x="7362861" y="4277619"/>
              <a:ext cx="248934" cy="101562"/>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300" name="Oval 299"/>
            <p:cNvSpPr/>
            <p:nvPr/>
          </p:nvSpPr>
          <p:spPr bwMode="auto">
            <a:xfrm>
              <a:off x="7362861" y="4310599"/>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solidFill>
                  <a:srgbClr val="FFFFFF"/>
                </a:solidFill>
                <a:latin typeface="Arial" panose="020B0604020202020204" pitchFamily="34" charset="0"/>
              </a:endParaRPr>
            </a:p>
          </p:txBody>
        </p:sp>
        <p:sp>
          <p:nvSpPr>
            <p:cNvPr id="301" name="Oval 300"/>
            <p:cNvSpPr/>
            <p:nvPr/>
          </p:nvSpPr>
          <p:spPr bwMode="auto">
            <a:xfrm>
              <a:off x="7596733" y="4311612"/>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solidFill>
                  <a:srgbClr val="FFFFFF"/>
                </a:solidFill>
                <a:latin typeface="Arial" panose="020B0604020202020204" pitchFamily="34" charset="0"/>
              </a:endParaRPr>
            </a:p>
          </p:txBody>
        </p:sp>
        <p:sp>
          <p:nvSpPr>
            <p:cNvPr id="302" name="Oval 301"/>
            <p:cNvSpPr/>
            <p:nvPr/>
          </p:nvSpPr>
          <p:spPr bwMode="auto">
            <a:xfrm rot="377738">
              <a:off x="7596733" y="4166153"/>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solidFill>
                  <a:srgbClr val="FFFFFF"/>
                </a:solidFill>
                <a:latin typeface="Arial" panose="020B0604020202020204" pitchFamily="34" charset="0"/>
              </a:endParaRPr>
            </a:p>
          </p:txBody>
        </p:sp>
      </p:grpSp>
      <p:sp>
        <p:nvSpPr>
          <p:cNvPr id="303" name="TextBox 302"/>
          <p:cNvSpPr txBox="1"/>
          <p:nvPr/>
        </p:nvSpPr>
        <p:spPr>
          <a:xfrm>
            <a:off x="4418565" y="3807176"/>
            <a:ext cx="956351" cy="254044"/>
          </a:xfrm>
          <a:prstGeom prst="rect">
            <a:avLst/>
          </a:prstGeom>
          <a:noFill/>
        </p:spPr>
        <p:txBody>
          <a:bodyPr wrap="none" lIns="0" rtlCol="0">
            <a:spAutoFit/>
          </a:bodyPr>
          <a:lstStyle/>
          <a:p>
            <a:pPr algn="ctr" defTabSz="914377">
              <a:defRPr/>
            </a:pPr>
            <a:r>
              <a:rPr lang="en-US" sz="1051" dirty="0">
                <a:solidFill>
                  <a:srgbClr val="0078D7"/>
                </a:solidFill>
                <a:latin typeface="Arial" panose="020B0604020202020204" pitchFamily="34" charset="0"/>
                <a:cs typeface="Arial" panose="020B0604020202020204" pitchFamily="34" charset="0"/>
              </a:rPr>
              <a:t>Column-family</a:t>
            </a:r>
          </a:p>
        </p:txBody>
      </p:sp>
      <p:sp>
        <p:nvSpPr>
          <p:cNvPr id="304" name="TextBox 303"/>
          <p:cNvSpPr txBox="1"/>
          <p:nvPr/>
        </p:nvSpPr>
        <p:spPr>
          <a:xfrm>
            <a:off x="6862835" y="3882168"/>
            <a:ext cx="728726" cy="254044"/>
          </a:xfrm>
          <a:prstGeom prst="rect">
            <a:avLst/>
          </a:prstGeom>
          <a:noFill/>
        </p:spPr>
        <p:txBody>
          <a:bodyPr wrap="none" lIns="0" rtlCol="0">
            <a:spAutoFit/>
          </a:bodyPr>
          <a:lstStyle/>
          <a:p>
            <a:pPr algn="ctr" defTabSz="914377">
              <a:defRPr/>
            </a:pPr>
            <a:r>
              <a:rPr lang="en-US" sz="1051" dirty="0">
                <a:solidFill>
                  <a:srgbClr val="0078D7"/>
                </a:solidFill>
                <a:latin typeface="Arial" panose="020B0604020202020204" pitchFamily="34" charset="0"/>
                <a:cs typeface="Arial" panose="020B0604020202020204" pitchFamily="34" charset="0"/>
              </a:rPr>
              <a:t>Document</a:t>
            </a:r>
          </a:p>
        </p:txBody>
      </p:sp>
      <p:sp>
        <p:nvSpPr>
          <p:cNvPr id="305" name="TextBox 304"/>
          <p:cNvSpPr txBox="1"/>
          <p:nvPr/>
        </p:nvSpPr>
        <p:spPr>
          <a:xfrm>
            <a:off x="8962445" y="4170464"/>
            <a:ext cx="467436" cy="254044"/>
          </a:xfrm>
          <a:prstGeom prst="rect">
            <a:avLst/>
          </a:prstGeom>
          <a:noFill/>
        </p:spPr>
        <p:txBody>
          <a:bodyPr wrap="none" lIns="0" rtlCol="0">
            <a:spAutoFit/>
          </a:bodyPr>
          <a:lstStyle/>
          <a:p>
            <a:pPr algn="ctr" defTabSz="914377">
              <a:defRPr/>
            </a:pPr>
            <a:r>
              <a:rPr lang="en-US" sz="1051" dirty="0">
                <a:solidFill>
                  <a:srgbClr val="0078D7"/>
                </a:solidFill>
                <a:latin typeface="Arial" panose="020B0604020202020204" pitchFamily="34" charset="0"/>
                <a:cs typeface="Arial" panose="020B0604020202020204" pitchFamily="34" charset="0"/>
              </a:rPr>
              <a:t>Graph</a:t>
            </a:r>
          </a:p>
        </p:txBody>
      </p:sp>
      <p:grpSp>
        <p:nvGrpSpPr>
          <p:cNvPr id="311" name="Group 3"/>
          <p:cNvGrpSpPr/>
          <p:nvPr/>
        </p:nvGrpSpPr>
        <p:grpSpPr>
          <a:xfrm>
            <a:off x="2187070" y="5945499"/>
            <a:ext cx="752903" cy="752901"/>
            <a:chOff x="-4594157" y="2516834"/>
            <a:chExt cx="1070585" cy="1070585"/>
          </a:xfrm>
        </p:grpSpPr>
        <p:sp>
          <p:nvSpPr>
            <p:cNvPr id="312"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grpSp>
          <p:nvGrpSpPr>
            <p:cNvPr id="313" name="Group 5"/>
            <p:cNvGrpSpPr/>
            <p:nvPr/>
          </p:nvGrpSpPr>
          <p:grpSpPr>
            <a:xfrm>
              <a:off x="-4594157" y="2516834"/>
              <a:ext cx="1070585" cy="1070585"/>
              <a:chOff x="10232415" y="2527090"/>
              <a:chExt cx="1070585" cy="1070585"/>
            </a:xfrm>
          </p:grpSpPr>
          <p:sp>
            <p:nvSpPr>
              <p:cNvPr id="314" name="Oval 6"/>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pic>
            <p:nvPicPr>
              <p:cNvPr id="315" name="Graphic 908"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grpSp>
        <p:nvGrpSpPr>
          <p:cNvPr id="316" name="Group 14"/>
          <p:cNvGrpSpPr/>
          <p:nvPr/>
        </p:nvGrpSpPr>
        <p:grpSpPr>
          <a:xfrm>
            <a:off x="7236649" y="6066980"/>
            <a:ext cx="752903" cy="752901"/>
            <a:chOff x="-4594157" y="2516834"/>
            <a:chExt cx="1070585" cy="1070585"/>
          </a:xfrm>
        </p:grpSpPr>
        <p:sp>
          <p:nvSpPr>
            <p:cNvPr id="317"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grpSp>
          <p:nvGrpSpPr>
            <p:cNvPr id="318" name="Group 16"/>
            <p:cNvGrpSpPr/>
            <p:nvPr/>
          </p:nvGrpSpPr>
          <p:grpSpPr>
            <a:xfrm>
              <a:off x="-4594157" y="2516834"/>
              <a:ext cx="1070585" cy="1070585"/>
              <a:chOff x="10232415" y="2527090"/>
              <a:chExt cx="1070585" cy="1070585"/>
            </a:xfrm>
          </p:grpSpPr>
          <p:sp>
            <p:nvSpPr>
              <p:cNvPr id="319" name="Oval 17"/>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pic>
            <p:nvPicPr>
              <p:cNvPr id="320" name="Graphic 913"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grpSp>
        <p:nvGrpSpPr>
          <p:cNvPr id="321" name="Group 24"/>
          <p:cNvGrpSpPr/>
          <p:nvPr/>
        </p:nvGrpSpPr>
        <p:grpSpPr>
          <a:xfrm>
            <a:off x="6161617" y="5706396"/>
            <a:ext cx="752903" cy="752901"/>
            <a:chOff x="-4594157" y="2516834"/>
            <a:chExt cx="1070585" cy="1070585"/>
          </a:xfrm>
        </p:grpSpPr>
        <p:sp>
          <p:nvSpPr>
            <p:cNvPr id="322"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grpSp>
          <p:nvGrpSpPr>
            <p:cNvPr id="323" name="Group 26"/>
            <p:cNvGrpSpPr/>
            <p:nvPr/>
          </p:nvGrpSpPr>
          <p:grpSpPr>
            <a:xfrm>
              <a:off x="-4594157" y="2516834"/>
              <a:ext cx="1070585" cy="1070585"/>
              <a:chOff x="10232415" y="2527090"/>
              <a:chExt cx="1070585" cy="1070585"/>
            </a:xfrm>
          </p:grpSpPr>
          <p:sp>
            <p:nvSpPr>
              <p:cNvPr id="324" name="Oval 27"/>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pic>
            <p:nvPicPr>
              <p:cNvPr id="325" name="Graphic 918"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grpSp>
        <p:nvGrpSpPr>
          <p:cNvPr id="326" name="Group 900"/>
          <p:cNvGrpSpPr/>
          <p:nvPr/>
        </p:nvGrpSpPr>
        <p:grpSpPr>
          <a:xfrm>
            <a:off x="9344931" y="5706396"/>
            <a:ext cx="752903" cy="752901"/>
            <a:chOff x="-4594157" y="2516834"/>
            <a:chExt cx="1070585" cy="1070585"/>
          </a:xfrm>
        </p:grpSpPr>
        <p:sp>
          <p:nvSpPr>
            <p:cNvPr id="327"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grpSp>
          <p:nvGrpSpPr>
            <p:cNvPr id="328" name="Group 902"/>
            <p:cNvGrpSpPr/>
            <p:nvPr/>
          </p:nvGrpSpPr>
          <p:grpSpPr>
            <a:xfrm>
              <a:off x="-4594157" y="2516834"/>
              <a:ext cx="1070585" cy="1070585"/>
              <a:chOff x="10232415" y="2527090"/>
              <a:chExt cx="1070585" cy="1070585"/>
            </a:xfrm>
          </p:grpSpPr>
          <p:sp>
            <p:nvSpPr>
              <p:cNvPr id="329" name="Oval 903"/>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pic>
            <p:nvPicPr>
              <p:cNvPr id="330" name="Graphic 923"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sp>
        <p:nvSpPr>
          <p:cNvPr id="331" name="Freeform: Shape 8"/>
          <p:cNvSpPr/>
          <p:nvPr/>
        </p:nvSpPr>
        <p:spPr>
          <a:xfrm>
            <a:off x="24092" y="4279544"/>
            <a:ext cx="12199257" cy="1037701"/>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srgbClr val="FFFFFF"/>
              </a:solidFill>
              <a:latin typeface="Arial" panose="020B0604020202020204" pitchFamily="34" charset="0"/>
            </a:endParaRPr>
          </a:p>
        </p:txBody>
      </p:sp>
      <p:sp>
        <p:nvSpPr>
          <p:cNvPr id="332" name="Freeform: Shape 927"/>
          <p:cNvSpPr/>
          <p:nvPr/>
        </p:nvSpPr>
        <p:spPr>
          <a:xfrm>
            <a:off x="24092" y="3183192"/>
            <a:ext cx="12199257" cy="1020029"/>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srgbClr val="FFFFFF"/>
              </a:solidFill>
              <a:latin typeface="Arial" panose="020B0604020202020204" pitchFamily="34" charset="0"/>
            </a:endParaRPr>
          </a:p>
        </p:txBody>
      </p:sp>
      <p:grpSp>
        <p:nvGrpSpPr>
          <p:cNvPr id="334" name="Group 333"/>
          <p:cNvGrpSpPr/>
          <p:nvPr/>
        </p:nvGrpSpPr>
        <p:grpSpPr>
          <a:xfrm>
            <a:off x="4499977" y="3573405"/>
            <a:ext cx="648960" cy="124647"/>
            <a:chOff x="4937947" y="5178778"/>
            <a:chExt cx="733930" cy="124646"/>
          </a:xfrm>
        </p:grpSpPr>
        <p:cxnSp>
          <p:nvCxnSpPr>
            <p:cNvPr id="335" name="Straight Connector 334"/>
            <p:cNvCxnSpPr>
              <a:cxnSpLocks/>
            </p:cNvCxnSpPr>
            <p:nvPr/>
          </p:nvCxnSpPr>
          <p:spPr>
            <a:xfrm>
              <a:off x="5062593" y="5241101"/>
              <a:ext cx="187117" cy="0"/>
            </a:xfrm>
            <a:prstGeom prst="line">
              <a:avLst/>
            </a:prstGeom>
            <a:noFill/>
            <a:ln w="12700" cap="flat" cmpd="sng" algn="ctr">
              <a:solidFill>
                <a:schemeClr val="tx2"/>
              </a:solidFill>
              <a:prstDash val="sysDot"/>
              <a:miter lim="800000"/>
              <a:headEnd type="none"/>
              <a:tailEnd type="none"/>
            </a:ln>
            <a:effectLst/>
          </p:spPr>
        </p:cxnSp>
        <p:sp>
          <p:nvSpPr>
            <p:cNvPr id="336" name="Oval 335"/>
            <p:cNvSpPr/>
            <p:nvPr/>
          </p:nvSpPr>
          <p:spPr bwMode="auto">
            <a:xfrm>
              <a:off x="4937947" y="5178778"/>
              <a:ext cx="124646" cy="124646"/>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337" name="Oval 336"/>
            <p:cNvSpPr/>
            <p:nvPr/>
          </p:nvSpPr>
          <p:spPr bwMode="auto">
            <a:xfrm>
              <a:off x="5249710"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338" name="Oval 337"/>
            <p:cNvSpPr/>
            <p:nvPr/>
          </p:nvSpPr>
          <p:spPr bwMode="auto">
            <a:xfrm>
              <a:off x="5404122"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339" name="Oval 338"/>
            <p:cNvSpPr/>
            <p:nvPr/>
          </p:nvSpPr>
          <p:spPr bwMode="auto">
            <a:xfrm>
              <a:off x="5558535"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grpSp>
      <p:grpSp>
        <p:nvGrpSpPr>
          <p:cNvPr id="340" name="Group 339"/>
          <p:cNvGrpSpPr/>
          <p:nvPr/>
        </p:nvGrpSpPr>
        <p:grpSpPr>
          <a:xfrm>
            <a:off x="2553555" y="3662151"/>
            <a:ext cx="723819" cy="774799"/>
            <a:chOff x="4511512" y="6316301"/>
            <a:chExt cx="668502" cy="1610828"/>
          </a:xfrm>
        </p:grpSpPr>
        <p:grpSp>
          <p:nvGrpSpPr>
            <p:cNvPr id="341" name="Group 340"/>
            <p:cNvGrpSpPr/>
            <p:nvPr/>
          </p:nvGrpSpPr>
          <p:grpSpPr>
            <a:xfrm>
              <a:off x="4511512" y="6316301"/>
              <a:ext cx="617679" cy="892977"/>
              <a:chOff x="4066669" y="5178779"/>
              <a:chExt cx="1357897" cy="892977"/>
            </a:xfrm>
          </p:grpSpPr>
          <p:cxnSp>
            <p:nvCxnSpPr>
              <p:cNvPr id="343" name="Straight Connector 342"/>
              <p:cNvCxnSpPr>
                <a:cxnSpLocks/>
              </p:cNvCxnSpPr>
              <p:nvPr/>
            </p:nvCxnSpPr>
            <p:spPr>
              <a:xfrm>
                <a:off x="4308965" y="5299925"/>
                <a:ext cx="895279" cy="0"/>
              </a:xfrm>
              <a:prstGeom prst="line">
                <a:avLst/>
              </a:prstGeom>
              <a:noFill/>
              <a:ln w="12700" cap="flat" cmpd="sng" algn="ctr">
                <a:solidFill>
                  <a:schemeClr val="tx2"/>
                </a:solidFill>
                <a:prstDash val="sysDot"/>
                <a:miter lim="800000"/>
                <a:headEnd type="none"/>
                <a:tailEnd type="none"/>
              </a:ln>
              <a:effectLst/>
            </p:spPr>
          </p:cxnSp>
          <p:sp>
            <p:nvSpPr>
              <p:cNvPr id="344" name="Oval 343"/>
              <p:cNvSpPr/>
              <p:nvPr/>
            </p:nvSpPr>
            <p:spPr bwMode="auto">
              <a:xfrm>
                <a:off x="4066669" y="5178779"/>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345" name="Oval 344"/>
              <p:cNvSpPr/>
              <p:nvPr/>
            </p:nvSpPr>
            <p:spPr bwMode="auto">
              <a:xfrm>
                <a:off x="5204244" y="5189764"/>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cxnSp>
            <p:nvCxnSpPr>
              <p:cNvPr id="346" name="Straight Connector 345"/>
              <p:cNvCxnSpPr>
                <a:cxnSpLocks/>
              </p:cNvCxnSpPr>
              <p:nvPr/>
            </p:nvCxnSpPr>
            <p:spPr>
              <a:xfrm>
                <a:off x="4308965" y="5620439"/>
                <a:ext cx="895279" cy="0"/>
              </a:xfrm>
              <a:prstGeom prst="line">
                <a:avLst/>
              </a:prstGeom>
              <a:noFill/>
              <a:ln w="12700" cap="flat" cmpd="sng" algn="ctr">
                <a:solidFill>
                  <a:schemeClr val="tx2"/>
                </a:solidFill>
                <a:prstDash val="sysDot"/>
                <a:miter lim="800000"/>
                <a:headEnd type="none"/>
                <a:tailEnd type="none"/>
              </a:ln>
              <a:effectLst/>
            </p:spPr>
          </p:cxnSp>
          <p:sp>
            <p:nvSpPr>
              <p:cNvPr id="347" name="Oval 346"/>
              <p:cNvSpPr/>
              <p:nvPr/>
            </p:nvSpPr>
            <p:spPr bwMode="auto">
              <a:xfrm>
                <a:off x="4066669" y="5499293"/>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348" name="Oval 347"/>
              <p:cNvSpPr/>
              <p:nvPr/>
            </p:nvSpPr>
            <p:spPr bwMode="auto">
              <a:xfrm>
                <a:off x="5204244" y="5510278"/>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cxnSp>
            <p:nvCxnSpPr>
              <p:cNvPr id="349" name="Straight Connector 348"/>
              <p:cNvCxnSpPr>
                <a:cxnSpLocks/>
              </p:cNvCxnSpPr>
              <p:nvPr/>
            </p:nvCxnSpPr>
            <p:spPr>
              <a:xfrm>
                <a:off x="4308965" y="5950606"/>
                <a:ext cx="895279" cy="0"/>
              </a:xfrm>
              <a:prstGeom prst="line">
                <a:avLst/>
              </a:prstGeom>
              <a:noFill/>
              <a:ln w="12700" cap="flat" cmpd="sng" algn="ctr">
                <a:solidFill>
                  <a:schemeClr val="tx2"/>
                </a:solidFill>
                <a:prstDash val="sysDot"/>
                <a:miter lim="800000"/>
                <a:headEnd type="none"/>
                <a:tailEnd type="none"/>
              </a:ln>
              <a:effectLst/>
            </p:spPr>
          </p:cxnSp>
          <p:sp>
            <p:nvSpPr>
              <p:cNvPr id="350" name="Oval 349"/>
              <p:cNvSpPr/>
              <p:nvPr/>
            </p:nvSpPr>
            <p:spPr bwMode="auto">
              <a:xfrm>
                <a:off x="4066669" y="5829459"/>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351" name="Oval 350"/>
              <p:cNvSpPr/>
              <p:nvPr/>
            </p:nvSpPr>
            <p:spPr bwMode="auto">
              <a:xfrm>
                <a:off x="5204244" y="5840445"/>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grpSp>
        <p:sp>
          <p:nvSpPr>
            <p:cNvPr id="342" name="TextBox 341"/>
            <p:cNvSpPr txBox="1"/>
            <p:nvPr/>
          </p:nvSpPr>
          <p:spPr>
            <a:xfrm>
              <a:off x="4538072" y="7398965"/>
              <a:ext cx="641942" cy="528164"/>
            </a:xfrm>
            <a:prstGeom prst="rect">
              <a:avLst/>
            </a:prstGeom>
            <a:noFill/>
          </p:spPr>
          <p:txBody>
            <a:bodyPr wrap="none" lIns="0" rtlCol="0">
              <a:spAutoFit/>
            </a:bodyPr>
            <a:lstStyle/>
            <a:p>
              <a:pPr algn="ctr" defTabSz="914377">
                <a:defRPr/>
              </a:pPr>
              <a:r>
                <a:rPr lang="en-US" sz="1051" dirty="0">
                  <a:solidFill>
                    <a:srgbClr val="0078D7"/>
                  </a:solidFill>
                  <a:latin typeface="Arial" panose="020B0604020202020204" pitchFamily="34" charset="0"/>
                  <a:cs typeface="Arial" panose="020B0604020202020204" pitchFamily="34" charset="0"/>
                </a:rPr>
                <a:t>Key-value</a:t>
              </a:r>
            </a:p>
          </p:txBody>
        </p:sp>
      </p:grpSp>
      <p:sp>
        <p:nvSpPr>
          <p:cNvPr id="90" name="TextBox 89">
            <a:extLst>
              <a:ext uri="{FF2B5EF4-FFF2-40B4-BE49-F238E27FC236}">
                <a16:creationId xmlns:a16="http://schemas.microsoft.com/office/drawing/2014/main" id="{D139EDB3-93C1-4621-81B4-F3E0377DB606}"/>
              </a:ext>
            </a:extLst>
          </p:cNvPr>
          <p:cNvSpPr txBox="1"/>
          <p:nvPr/>
        </p:nvSpPr>
        <p:spPr>
          <a:xfrm>
            <a:off x="2706510" y="985307"/>
            <a:ext cx="6778983" cy="338554"/>
          </a:xfrm>
          <a:prstGeom prst="rect">
            <a:avLst/>
          </a:prstGeom>
          <a:noFill/>
        </p:spPr>
        <p:txBody>
          <a:bodyPr wrap="square" lIns="91440" tIns="91440" rIns="0" bIns="0" rtlCol="0">
            <a:spAutoFit/>
          </a:bodyPr>
          <a:lstStyle/>
          <a:p>
            <a:pPr algn="ctr" defTabSz="914377">
              <a:defRPr/>
            </a:pPr>
            <a:r>
              <a:rPr lang="en-US" sz="1600" kern="0" dirty="0">
                <a:solidFill>
                  <a:srgbClr val="00B0F0"/>
                </a:solidFill>
                <a:latin typeface="Arial" panose="020B0604020202020204" pitchFamily="34" charset="0"/>
                <a:cs typeface="Arial" panose="020B0604020202020204" pitchFamily="34" charset="0"/>
              </a:rPr>
              <a:t>A globally distributed, massively scalable, multi-model database service</a:t>
            </a:r>
          </a:p>
        </p:txBody>
      </p:sp>
      <p:pic>
        <p:nvPicPr>
          <p:cNvPr id="80" name="Picture 2" descr="Image result for cosmos db logo">
            <a:extLst>
              <a:ext uri="{FF2B5EF4-FFF2-40B4-BE49-F238E27FC236}">
                <a16:creationId xmlns:a16="http://schemas.microsoft.com/office/drawing/2014/main" id="{749B9E48-2FF9-41A0-A9D9-0FC91D6E2A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9971" y="234457"/>
            <a:ext cx="1624935" cy="853091"/>
          </a:xfrm>
          <a:prstGeom prst="rect">
            <a:avLst/>
          </a:prstGeom>
          <a:noFill/>
          <a:extLst>
            <a:ext uri="{909E8E84-426E-40DD-AFC4-6F175D3DCCD1}">
              <a14:hiddenFill xmlns:a14="http://schemas.microsoft.com/office/drawing/2010/main">
                <a:solidFill>
                  <a:srgbClr val="FFFFFF"/>
                </a:solidFill>
              </a14:hiddenFill>
            </a:ext>
          </a:extLst>
        </p:spPr>
      </p:pic>
      <p:sp>
        <p:nvSpPr>
          <p:cNvPr id="78" name="TextBox 77">
            <a:extLst>
              <a:ext uri="{FF2B5EF4-FFF2-40B4-BE49-F238E27FC236}">
                <a16:creationId xmlns:a16="http://schemas.microsoft.com/office/drawing/2014/main" id="{FAD81359-D8AE-4805-BEDC-42B6CB1CE452}"/>
              </a:ext>
            </a:extLst>
          </p:cNvPr>
          <p:cNvSpPr txBox="1"/>
          <p:nvPr/>
        </p:nvSpPr>
        <p:spPr>
          <a:xfrm>
            <a:off x="4232914" y="276283"/>
            <a:ext cx="4874991" cy="769441"/>
          </a:xfrm>
          <a:prstGeom prst="rect">
            <a:avLst/>
          </a:prstGeom>
          <a:noFill/>
        </p:spPr>
        <p:txBody>
          <a:bodyPr wrap="square" rtlCol="0">
            <a:spAutoFit/>
          </a:bodyPr>
          <a:lstStyle/>
          <a:p>
            <a:pPr algn="ctr" defTabSz="914377">
              <a:defRPr/>
            </a:pPr>
            <a:r>
              <a:rPr lang="en-US" sz="4400" dirty="0">
                <a:solidFill>
                  <a:srgbClr val="00B0F0"/>
                </a:solidFill>
                <a:latin typeface="Arial" panose="020B0604020202020204" pitchFamily="34" charset="0"/>
                <a:cs typeface="Arial" panose="020B0604020202020204" pitchFamily="34" charset="0"/>
              </a:rPr>
              <a:t>Azure Cosmos DB</a:t>
            </a:r>
          </a:p>
        </p:txBody>
      </p:sp>
      <p:sp>
        <p:nvSpPr>
          <p:cNvPr id="2" name="TextBox 305">
            <a:extLst>
              <a:ext uri="{FF2B5EF4-FFF2-40B4-BE49-F238E27FC236}">
                <a16:creationId xmlns:a16="http://schemas.microsoft.com/office/drawing/2014/main" id="{84A7994D-D1C1-A4F1-0624-8209ADE24A71}"/>
              </a:ext>
            </a:extLst>
          </p:cNvPr>
          <p:cNvSpPr txBox="1"/>
          <p:nvPr/>
        </p:nvSpPr>
        <p:spPr>
          <a:xfrm>
            <a:off x="1076978" y="5253415"/>
            <a:ext cx="1569660" cy="276999"/>
          </a:xfrm>
          <a:prstGeom prst="rect">
            <a:avLst/>
          </a:prstGeom>
          <a:noFill/>
        </p:spPr>
        <p:txBody>
          <a:bodyPr wrap="none" rtlCol="0">
            <a:spAutoFit/>
          </a:bodyPr>
          <a:lstStyle/>
          <a:p>
            <a:pPr algn="ctr" defTabSz="857103">
              <a:defRPr/>
            </a:pPr>
            <a:r>
              <a:rPr lang="ja-JP" altLang="en-US" sz="1200" kern="0" dirty="0">
                <a:solidFill>
                  <a:srgbClr val="002050"/>
                </a:solidFill>
                <a:latin typeface="Arial" panose="020B0604020202020204" pitchFamily="34" charset="0"/>
                <a:cs typeface="Arial" panose="020B0604020202020204" pitchFamily="34" charset="0"/>
              </a:rPr>
              <a:t>グローバル一括配信</a:t>
            </a:r>
            <a:endParaRPr lang="en-US" sz="1200" kern="0" dirty="0">
              <a:solidFill>
                <a:srgbClr val="002050"/>
              </a:solidFill>
              <a:latin typeface="Arial" panose="020B0604020202020204" pitchFamily="34" charset="0"/>
              <a:cs typeface="Arial" panose="020B0604020202020204" pitchFamily="34" charset="0"/>
            </a:endParaRPr>
          </a:p>
        </p:txBody>
      </p:sp>
      <p:sp>
        <p:nvSpPr>
          <p:cNvPr id="3" name="TextBox 306">
            <a:extLst>
              <a:ext uri="{FF2B5EF4-FFF2-40B4-BE49-F238E27FC236}">
                <a16:creationId xmlns:a16="http://schemas.microsoft.com/office/drawing/2014/main" id="{6756F8D6-0052-A81A-3693-CC987F87086D}"/>
              </a:ext>
            </a:extLst>
          </p:cNvPr>
          <p:cNvSpPr txBox="1"/>
          <p:nvPr/>
        </p:nvSpPr>
        <p:spPr>
          <a:xfrm>
            <a:off x="2456437" y="4696458"/>
            <a:ext cx="2339103" cy="276999"/>
          </a:xfrm>
          <a:prstGeom prst="rect">
            <a:avLst/>
          </a:prstGeom>
          <a:noFill/>
        </p:spPr>
        <p:txBody>
          <a:bodyPr wrap="none" rtlCol="0">
            <a:spAutoFit/>
          </a:bodyPr>
          <a:lstStyle/>
          <a:p>
            <a:pPr algn="ctr" defTabSz="857103">
              <a:defRPr/>
            </a:pPr>
            <a:r>
              <a:rPr lang="ja-JP" altLang="en-US" sz="1200" kern="0" dirty="0">
                <a:solidFill>
                  <a:srgbClr val="002050"/>
                </a:solidFill>
                <a:latin typeface="Arial" panose="020B0604020202020204" pitchFamily="34" charset="0"/>
                <a:cs typeface="Arial" panose="020B0604020202020204" pitchFamily="34" charset="0"/>
              </a:rPr>
              <a:t>エラスティックスケールアウト</a:t>
            </a:r>
            <a:endParaRPr lang="en-US" sz="1200" kern="0" dirty="0">
              <a:solidFill>
                <a:srgbClr val="002050"/>
              </a:solidFill>
              <a:latin typeface="Arial" panose="020B0604020202020204" pitchFamily="34" charset="0"/>
              <a:cs typeface="Arial" panose="020B0604020202020204" pitchFamily="34" charset="0"/>
            </a:endParaRPr>
          </a:p>
        </p:txBody>
      </p:sp>
      <p:sp>
        <p:nvSpPr>
          <p:cNvPr id="4" name="TextBox 307">
            <a:extLst>
              <a:ext uri="{FF2B5EF4-FFF2-40B4-BE49-F238E27FC236}">
                <a16:creationId xmlns:a16="http://schemas.microsoft.com/office/drawing/2014/main" id="{BA991AEE-0CFD-3F13-4E01-422332C4B2FE}"/>
              </a:ext>
            </a:extLst>
          </p:cNvPr>
          <p:cNvSpPr txBox="1"/>
          <p:nvPr/>
        </p:nvSpPr>
        <p:spPr>
          <a:xfrm>
            <a:off x="4869218" y="4574071"/>
            <a:ext cx="2337499" cy="276999"/>
          </a:xfrm>
          <a:prstGeom prst="rect">
            <a:avLst/>
          </a:prstGeom>
          <a:noFill/>
        </p:spPr>
        <p:txBody>
          <a:bodyPr wrap="none" rtlCol="0">
            <a:spAutoFit/>
          </a:bodyPr>
          <a:lstStyle/>
          <a:p>
            <a:pPr algn="ctr" defTabSz="857103">
              <a:defRPr/>
            </a:pPr>
            <a:r>
              <a:rPr lang="ja-JP" altLang="en-US" sz="1200" kern="0" dirty="0">
                <a:solidFill>
                  <a:srgbClr val="002050"/>
                </a:solidFill>
                <a:latin typeface="Arial" panose="020B0604020202020204" pitchFamily="34" charset="0"/>
                <a:cs typeface="Arial" panose="020B0604020202020204" pitchFamily="34" charset="0"/>
              </a:rPr>
              <a:t>低レイテンシを</a:t>
            </a:r>
            <a:r>
              <a:rPr lang="en-US" altLang="ja-JP" sz="1200" kern="0" dirty="0">
                <a:solidFill>
                  <a:srgbClr val="002050"/>
                </a:solidFill>
                <a:latin typeface="Arial" panose="020B0604020202020204" pitchFamily="34" charset="0"/>
                <a:cs typeface="Arial" panose="020B0604020202020204" pitchFamily="34" charset="0"/>
              </a:rPr>
              <a:t>99%</a:t>
            </a:r>
            <a:r>
              <a:rPr lang="ja-JP" altLang="en-US" sz="1200" kern="0" dirty="0">
                <a:solidFill>
                  <a:srgbClr val="002050"/>
                </a:solidFill>
                <a:latin typeface="Arial" panose="020B0604020202020204" pitchFamily="34" charset="0"/>
                <a:cs typeface="Arial" panose="020B0604020202020204" pitchFamily="34" charset="0"/>
              </a:rPr>
              <a:t>タイル保証</a:t>
            </a:r>
            <a:endParaRPr lang="en-US" sz="1200" kern="0" dirty="0">
              <a:solidFill>
                <a:srgbClr val="002050"/>
              </a:solidFill>
              <a:latin typeface="Arial" panose="020B0604020202020204" pitchFamily="34" charset="0"/>
              <a:cs typeface="Arial" panose="020B0604020202020204" pitchFamily="34" charset="0"/>
            </a:endParaRPr>
          </a:p>
        </p:txBody>
      </p:sp>
      <p:sp>
        <p:nvSpPr>
          <p:cNvPr id="5" name="TextBox 308">
            <a:extLst>
              <a:ext uri="{FF2B5EF4-FFF2-40B4-BE49-F238E27FC236}">
                <a16:creationId xmlns:a16="http://schemas.microsoft.com/office/drawing/2014/main" id="{395CA020-E4E2-74A7-5655-82C7D791DA39}"/>
              </a:ext>
            </a:extLst>
          </p:cNvPr>
          <p:cNvSpPr txBox="1"/>
          <p:nvPr/>
        </p:nvSpPr>
        <p:spPr>
          <a:xfrm>
            <a:off x="10068244" y="5253415"/>
            <a:ext cx="1090363" cy="276999"/>
          </a:xfrm>
          <a:prstGeom prst="rect">
            <a:avLst/>
          </a:prstGeom>
          <a:noFill/>
        </p:spPr>
        <p:txBody>
          <a:bodyPr wrap="none" rtlCol="0">
            <a:spAutoFit/>
          </a:bodyPr>
          <a:lstStyle/>
          <a:p>
            <a:pPr algn="ctr" defTabSz="857103">
              <a:defRPr/>
            </a:pPr>
            <a:r>
              <a:rPr lang="ja-JP" altLang="en-US" sz="1200" kern="0" dirty="0">
                <a:solidFill>
                  <a:srgbClr val="002050"/>
                </a:solidFill>
                <a:latin typeface="Arial" panose="020B0604020202020204" pitchFamily="34" charset="0"/>
                <a:cs typeface="Arial" panose="020B0604020202020204" pitchFamily="34" charset="0"/>
              </a:rPr>
              <a:t>包括的な</a:t>
            </a:r>
            <a:r>
              <a:rPr lang="en-US" altLang="ja-JP" sz="1200" kern="0" dirty="0">
                <a:solidFill>
                  <a:srgbClr val="002050"/>
                </a:solidFill>
                <a:latin typeface="Arial" panose="020B0604020202020204" pitchFamily="34" charset="0"/>
                <a:cs typeface="Arial" panose="020B0604020202020204" pitchFamily="34" charset="0"/>
              </a:rPr>
              <a:t>SLA</a:t>
            </a:r>
            <a:endParaRPr lang="en-US" sz="1200" kern="0" dirty="0">
              <a:solidFill>
                <a:srgbClr val="002050"/>
              </a:solidFill>
              <a:latin typeface="Arial" panose="020B0604020202020204" pitchFamily="34" charset="0"/>
              <a:cs typeface="Arial" panose="020B0604020202020204" pitchFamily="34" charset="0"/>
            </a:endParaRPr>
          </a:p>
        </p:txBody>
      </p:sp>
      <p:sp>
        <p:nvSpPr>
          <p:cNvPr id="6" name="TextBox 309">
            <a:extLst>
              <a:ext uri="{FF2B5EF4-FFF2-40B4-BE49-F238E27FC236}">
                <a16:creationId xmlns:a16="http://schemas.microsoft.com/office/drawing/2014/main" id="{44737E87-EBCE-3472-793D-561CB5A1F952}"/>
              </a:ext>
            </a:extLst>
          </p:cNvPr>
          <p:cNvSpPr txBox="1"/>
          <p:nvPr/>
        </p:nvSpPr>
        <p:spPr>
          <a:xfrm>
            <a:off x="7866786" y="4825433"/>
            <a:ext cx="1500732" cy="276999"/>
          </a:xfrm>
          <a:prstGeom prst="rect">
            <a:avLst/>
          </a:prstGeom>
          <a:noFill/>
        </p:spPr>
        <p:txBody>
          <a:bodyPr wrap="none" rtlCol="0">
            <a:spAutoFit/>
          </a:bodyPr>
          <a:lstStyle/>
          <a:p>
            <a:pPr algn="ctr" defTabSz="857103">
              <a:defRPr/>
            </a:pPr>
            <a:r>
              <a:rPr lang="en-US" altLang="ja-JP" sz="1200" kern="0" dirty="0">
                <a:solidFill>
                  <a:srgbClr val="002050"/>
                </a:solidFill>
                <a:latin typeface="Arial" panose="020B0604020202020204" pitchFamily="34" charset="0"/>
                <a:cs typeface="Arial" panose="020B0604020202020204" pitchFamily="34" charset="0"/>
              </a:rPr>
              <a:t>5</a:t>
            </a:r>
            <a:r>
              <a:rPr lang="ja-JP" altLang="en-US" sz="1200" kern="0" dirty="0">
                <a:solidFill>
                  <a:srgbClr val="002050"/>
                </a:solidFill>
                <a:latin typeface="Arial" panose="020B0604020202020204" pitchFamily="34" charset="0"/>
                <a:cs typeface="Arial" panose="020B0604020202020204" pitchFamily="34" charset="0"/>
              </a:rPr>
              <a:t>つの整合性モデル</a:t>
            </a:r>
            <a:endParaRPr lang="en-US" sz="1200" kern="0" dirty="0">
              <a:solidFill>
                <a:srgbClr val="002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6110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Freeform: Shape 95">
            <a:extLst>
              <a:ext uri="{FF2B5EF4-FFF2-40B4-BE49-F238E27FC236}">
                <a16:creationId xmlns:a16="http://schemas.microsoft.com/office/drawing/2014/main" id="{AD71FBD2-0A52-4CF5-9ADE-5E95C3126BD1}"/>
              </a:ext>
            </a:extLst>
          </p:cNvPr>
          <p:cNvSpPr>
            <a:spLocks/>
          </p:cNvSpPr>
          <p:nvPr/>
        </p:nvSpPr>
        <p:spPr bwMode="auto">
          <a:xfrm>
            <a:off x="1281629" y="5364003"/>
            <a:ext cx="9922465" cy="1934496"/>
          </a:xfrm>
          <a:custGeom>
            <a:avLst/>
            <a:gdLst>
              <a:gd name="connsiteX0" fmla="*/ 8407318 w 9922465"/>
              <a:gd name="connsiteY0" fmla="*/ 1824114 h 1934496"/>
              <a:gd name="connsiteX1" fmla="*/ 8462510 w 9922465"/>
              <a:gd name="connsiteY1" fmla="*/ 1879305 h 1934496"/>
              <a:gd name="connsiteX2" fmla="*/ 8407318 w 9922465"/>
              <a:gd name="connsiteY2" fmla="*/ 1934496 h 1934496"/>
              <a:gd name="connsiteX3" fmla="*/ 8352126 w 9922465"/>
              <a:gd name="connsiteY3" fmla="*/ 1879305 h 1934496"/>
              <a:gd name="connsiteX4" fmla="*/ 8407318 w 9922465"/>
              <a:gd name="connsiteY4" fmla="*/ 1824114 h 1934496"/>
              <a:gd name="connsiteX5" fmla="*/ 8273682 w 9922465"/>
              <a:gd name="connsiteY5" fmla="*/ 1824114 h 1934496"/>
              <a:gd name="connsiteX6" fmla="*/ 8328874 w 9922465"/>
              <a:gd name="connsiteY6" fmla="*/ 1879305 h 1934496"/>
              <a:gd name="connsiteX7" fmla="*/ 8273682 w 9922465"/>
              <a:gd name="connsiteY7" fmla="*/ 1934496 h 1934496"/>
              <a:gd name="connsiteX8" fmla="*/ 8218490 w 9922465"/>
              <a:gd name="connsiteY8" fmla="*/ 1879305 h 1934496"/>
              <a:gd name="connsiteX9" fmla="*/ 8273682 w 9922465"/>
              <a:gd name="connsiteY9" fmla="*/ 1824114 h 1934496"/>
              <a:gd name="connsiteX10" fmla="*/ 8143386 w 9922465"/>
              <a:gd name="connsiteY10" fmla="*/ 1824114 h 1934496"/>
              <a:gd name="connsiteX11" fmla="*/ 8198578 w 9922465"/>
              <a:gd name="connsiteY11" fmla="*/ 1879305 h 1934496"/>
              <a:gd name="connsiteX12" fmla="*/ 8143386 w 9922465"/>
              <a:gd name="connsiteY12" fmla="*/ 1934496 h 1934496"/>
              <a:gd name="connsiteX13" fmla="*/ 8088194 w 9922465"/>
              <a:gd name="connsiteY13" fmla="*/ 1879305 h 1934496"/>
              <a:gd name="connsiteX14" fmla="*/ 8143386 w 9922465"/>
              <a:gd name="connsiteY14" fmla="*/ 1824114 h 1934496"/>
              <a:gd name="connsiteX15" fmla="*/ 8009752 w 9922465"/>
              <a:gd name="connsiteY15" fmla="*/ 1824114 h 1934496"/>
              <a:gd name="connsiteX16" fmla="*/ 8064944 w 9922465"/>
              <a:gd name="connsiteY16" fmla="*/ 1879305 h 1934496"/>
              <a:gd name="connsiteX17" fmla="*/ 8009752 w 9922465"/>
              <a:gd name="connsiteY17" fmla="*/ 1934496 h 1934496"/>
              <a:gd name="connsiteX18" fmla="*/ 7954560 w 9922465"/>
              <a:gd name="connsiteY18" fmla="*/ 1879305 h 1934496"/>
              <a:gd name="connsiteX19" fmla="*/ 8009752 w 9922465"/>
              <a:gd name="connsiteY19" fmla="*/ 1824114 h 1934496"/>
              <a:gd name="connsiteX20" fmla="*/ 7876117 w 9922465"/>
              <a:gd name="connsiteY20" fmla="*/ 1824114 h 1934496"/>
              <a:gd name="connsiteX21" fmla="*/ 7931309 w 9922465"/>
              <a:gd name="connsiteY21" fmla="*/ 1879305 h 1934496"/>
              <a:gd name="connsiteX22" fmla="*/ 7876117 w 9922465"/>
              <a:gd name="connsiteY22" fmla="*/ 1934496 h 1934496"/>
              <a:gd name="connsiteX23" fmla="*/ 7820925 w 9922465"/>
              <a:gd name="connsiteY23" fmla="*/ 1879305 h 1934496"/>
              <a:gd name="connsiteX24" fmla="*/ 7876117 w 9922465"/>
              <a:gd name="connsiteY24" fmla="*/ 1824114 h 1934496"/>
              <a:gd name="connsiteX25" fmla="*/ 7745824 w 9922465"/>
              <a:gd name="connsiteY25" fmla="*/ 1824114 h 1934496"/>
              <a:gd name="connsiteX26" fmla="*/ 7801016 w 9922465"/>
              <a:gd name="connsiteY26" fmla="*/ 1879305 h 1934496"/>
              <a:gd name="connsiteX27" fmla="*/ 7745824 w 9922465"/>
              <a:gd name="connsiteY27" fmla="*/ 1934496 h 1934496"/>
              <a:gd name="connsiteX28" fmla="*/ 7690632 w 9922465"/>
              <a:gd name="connsiteY28" fmla="*/ 1879305 h 1934496"/>
              <a:gd name="connsiteX29" fmla="*/ 7745824 w 9922465"/>
              <a:gd name="connsiteY29" fmla="*/ 1824114 h 1934496"/>
              <a:gd name="connsiteX30" fmla="*/ 7608849 w 9922465"/>
              <a:gd name="connsiteY30" fmla="*/ 1824114 h 1934496"/>
              <a:gd name="connsiteX31" fmla="*/ 7664041 w 9922465"/>
              <a:gd name="connsiteY31" fmla="*/ 1879305 h 1934496"/>
              <a:gd name="connsiteX32" fmla="*/ 7608849 w 9922465"/>
              <a:gd name="connsiteY32" fmla="*/ 1934496 h 1934496"/>
              <a:gd name="connsiteX33" fmla="*/ 7553657 w 9922465"/>
              <a:gd name="connsiteY33" fmla="*/ 1879305 h 1934496"/>
              <a:gd name="connsiteX34" fmla="*/ 7608849 w 9922465"/>
              <a:gd name="connsiteY34" fmla="*/ 1824114 h 1934496"/>
              <a:gd name="connsiteX35" fmla="*/ 7481895 w 9922465"/>
              <a:gd name="connsiteY35" fmla="*/ 1824114 h 1934496"/>
              <a:gd name="connsiteX36" fmla="*/ 7537087 w 9922465"/>
              <a:gd name="connsiteY36" fmla="*/ 1879305 h 1934496"/>
              <a:gd name="connsiteX37" fmla="*/ 7481895 w 9922465"/>
              <a:gd name="connsiteY37" fmla="*/ 1934496 h 1934496"/>
              <a:gd name="connsiteX38" fmla="*/ 7426703 w 9922465"/>
              <a:gd name="connsiteY38" fmla="*/ 1879305 h 1934496"/>
              <a:gd name="connsiteX39" fmla="*/ 7481895 w 9922465"/>
              <a:gd name="connsiteY39" fmla="*/ 1824114 h 1934496"/>
              <a:gd name="connsiteX40" fmla="*/ 7341579 w 9922465"/>
              <a:gd name="connsiteY40" fmla="*/ 1824114 h 1934496"/>
              <a:gd name="connsiteX41" fmla="*/ 7396771 w 9922465"/>
              <a:gd name="connsiteY41" fmla="*/ 1879305 h 1934496"/>
              <a:gd name="connsiteX42" fmla="*/ 7341579 w 9922465"/>
              <a:gd name="connsiteY42" fmla="*/ 1934496 h 1934496"/>
              <a:gd name="connsiteX43" fmla="*/ 7286387 w 9922465"/>
              <a:gd name="connsiteY43" fmla="*/ 1879305 h 1934496"/>
              <a:gd name="connsiteX44" fmla="*/ 7341579 w 9922465"/>
              <a:gd name="connsiteY44" fmla="*/ 1824114 h 1934496"/>
              <a:gd name="connsiteX45" fmla="*/ 7211286 w 9922465"/>
              <a:gd name="connsiteY45" fmla="*/ 1824114 h 1934496"/>
              <a:gd name="connsiteX46" fmla="*/ 7266478 w 9922465"/>
              <a:gd name="connsiteY46" fmla="*/ 1879305 h 1934496"/>
              <a:gd name="connsiteX47" fmla="*/ 7211286 w 9922465"/>
              <a:gd name="connsiteY47" fmla="*/ 1934496 h 1934496"/>
              <a:gd name="connsiteX48" fmla="*/ 7156094 w 9922465"/>
              <a:gd name="connsiteY48" fmla="*/ 1879305 h 1934496"/>
              <a:gd name="connsiteX49" fmla="*/ 7211286 w 9922465"/>
              <a:gd name="connsiteY49" fmla="*/ 1824114 h 1934496"/>
              <a:gd name="connsiteX50" fmla="*/ 7080993 w 9922465"/>
              <a:gd name="connsiteY50" fmla="*/ 1824114 h 1934496"/>
              <a:gd name="connsiteX51" fmla="*/ 7136185 w 9922465"/>
              <a:gd name="connsiteY51" fmla="*/ 1879305 h 1934496"/>
              <a:gd name="connsiteX52" fmla="*/ 7080993 w 9922465"/>
              <a:gd name="connsiteY52" fmla="*/ 1934496 h 1934496"/>
              <a:gd name="connsiteX53" fmla="*/ 7025801 w 9922465"/>
              <a:gd name="connsiteY53" fmla="*/ 1879305 h 1934496"/>
              <a:gd name="connsiteX54" fmla="*/ 7080993 w 9922465"/>
              <a:gd name="connsiteY54" fmla="*/ 1824114 h 1934496"/>
              <a:gd name="connsiteX55" fmla="*/ 6947357 w 9922465"/>
              <a:gd name="connsiteY55" fmla="*/ 1824114 h 1934496"/>
              <a:gd name="connsiteX56" fmla="*/ 7002549 w 9922465"/>
              <a:gd name="connsiteY56" fmla="*/ 1879305 h 1934496"/>
              <a:gd name="connsiteX57" fmla="*/ 6947357 w 9922465"/>
              <a:gd name="connsiteY57" fmla="*/ 1934496 h 1934496"/>
              <a:gd name="connsiteX58" fmla="*/ 6892165 w 9922465"/>
              <a:gd name="connsiteY58" fmla="*/ 1879305 h 1934496"/>
              <a:gd name="connsiteX59" fmla="*/ 6947357 w 9922465"/>
              <a:gd name="connsiteY59" fmla="*/ 1824114 h 1934496"/>
              <a:gd name="connsiteX60" fmla="*/ 6817063 w 9922465"/>
              <a:gd name="connsiteY60" fmla="*/ 1824114 h 1934496"/>
              <a:gd name="connsiteX61" fmla="*/ 6872255 w 9922465"/>
              <a:gd name="connsiteY61" fmla="*/ 1879305 h 1934496"/>
              <a:gd name="connsiteX62" fmla="*/ 6817063 w 9922465"/>
              <a:gd name="connsiteY62" fmla="*/ 1934496 h 1934496"/>
              <a:gd name="connsiteX63" fmla="*/ 6761871 w 9922465"/>
              <a:gd name="connsiteY63" fmla="*/ 1879305 h 1934496"/>
              <a:gd name="connsiteX64" fmla="*/ 6817063 w 9922465"/>
              <a:gd name="connsiteY64" fmla="*/ 1824114 h 1934496"/>
              <a:gd name="connsiteX65" fmla="*/ 6683431 w 9922465"/>
              <a:gd name="connsiteY65" fmla="*/ 1824114 h 1934496"/>
              <a:gd name="connsiteX66" fmla="*/ 6738623 w 9922465"/>
              <a:gd name="connsiteY66" fmla="*/ 1879305 h 1934496"/>
              <a:gd name="connsiteX67" fmla="*/ 6683431 w 9922465"/>
              <a:gd name="connsiteY67" fmla="*/ 1934496 h 1934496"/>
              <a:gd name="connsiteX68" fmla="*/ 6628239 w 9922465"/>
              <a:gd name="connsiteY68" fmla="*/ 1879305 h 1934496"/>
              <a:gd name="connsiteX69" fmla="*/ 6683431 w 9922465"/>
              <a:gd name="connsiteY69" fmla="*/ 1824114 h 1934496"/>
              <a:gd name="connsiteX70" fmla="*/ 6553137 w 9922465"/>
              <a:gd name="connsiteY70" fmla="*/ 1824114 h 1934496"/>
              <a:gd name="connsiteX71" fmla="*/ 6608329 w 9922465"/>
              <a:gd name="connsiteY71" fmla="*/ 1879305 h 1934496"/>
              <a:gd name="connsiteX72" fmla="*/ 6553137 w 9922465"/>
              <a:gd name="connsiteY72" fmla="*/ 1934496 h 1934496"/>
              <a:gd name="connsiteX73" fmla="*/ 6497945 w 9922465"/>
              <a:gd name="connsiteY73" fmla="*/ 1879305 h 1934496"/>
              <a:gd name="connsiteX74" fmla="*/ 6553137 w 9922465"/>
              <a:gd name="connsiteY74" fmla="*/ 1824114 h 1934496"/>
              <a:gd name="connsiteX75" fmla="*/ 6289207 w 9922465"/>
              <a:gd name="connsiteY75" fmla="*/ 1824114 h 1934496"/>
              <a:gd name="connsiteX76" fmla="*/ 6344399 w 9922465"/>
              <a:gd name="connsiteY76" fmla="*/ 1879305 h 1934496"/>
              <a:gd name="connsiteX77" fmla="*/ 6289207 w 9922465"/>
              <a:gd name="connsiteY77" fmla="*/ 1934496 h 1934496"/>
              <a:gd name="connsiteX78" fmla="*/ 6234015 w 9922465"/>
              <a:gd name="connsiteY78" fmla="*/ 1879305 h 1934496"/>
              <a:gd name="connsiteX79" fmla="*/ 6289207 w 9922465"/>
              <a:gd name="connsiteY79" fmla="*/ 1824114 h 1934496"/>
              <a:gd name="connsiteX80" fmla="*/ 6155572 w 9922465"/>
              <a:gd name="connsiteY80" fmla="*/ 1824114 h 1934496"/>
              <a:gd name="connsiteX81" fmla="*/ 6210764 w 9922465"/>
              <a:gd name="connsiteY81" fmla="*/ 1879305 h 1934496"/>
              <a:gd name="connsiteX82" fmla="*/ 6155572 w 9922465"/>
              <a:gd name="connsiteY82" fmla="*/ 1934496 h 1934496"/>
              <a:gd name="connsiteX83" fmla="*/ 6100380 w 9922465"/>
              <a:gd name="connsiteY83" fmla="*/ 1879305 h 1934496"/>
              <a:gd name="connsiteX84" fmla="*/ 6155572 w 9922465"/>
              <a:gd name="connsiteY84" fmla="*/ 1824114 h 1934496"/>
              <a:gd name="connsiteX85" fmla="*/ 6021938 w 9922465"/>
              <a:gd name="connsiteY85" fmla="*/ 1824114 h 1934496"/>
              <a:gd name="connsiteX86" fmla="*/ 6077130 w 9922465"/>
              <a:gd name="connsiteY86" fmla="*/ 1879305 h 1934496"/>
              <a:gd name="connsiteX87" fmla="*/ 6021938 w 9922465"/>
              <a:gd name="connsiteY87" fmla="*/ 1934496 h 1934496"/>
              <a:gd name="connsiteX88" fmla="*/ 5966746 w 9922465"/>
              <a:gd name="connsiteY88" fmla="*/ 1879305 h 1934496"/>
              <a:gd name="connsiteX89" fmla="*/ 6021938 w 9922465"/>
              <a:gd name="connsiteY89" fmla="*/ 1824114 h 1934496"/>
              <a:gd name="connsiteX90" fmla="*/ 5884964 w 9922465"/>
              <a:gd name="connsiteY90" fmla="*/ 1824114 h 1934496"/>
              <a:gd name="connsiteX91" fmla="*/ 5940156 w 9922465"/>
              <a:gd name="connsiteY91" fmla="*/ 1879305 h 1934496"/>
              <a:gd name="connsiteX92" fmla="*/ 5884964 w 9922465"/>
              <a:gd name="connsiteY92" fmla="*/ 1934496 h 1934496"/>
              <a:gd name="connsiteX93" fmla="*/ 5829772 w 9922465"/>
              <a:gd name="connsiteY93" fmla="*/ 1879305 h 1934496"/>
              <a:gd name="connsiteX94" fmla="*/ 5884964 w 9922465"/>
              <a:gd name="connsiteY94" fmla="*/ 1824114 h 1934496"/>
              <a:gd name="connsiteX95" fmla="*/ 5754670 w 9922465"/>
              <a:gd name="connsiteY95" fmla="*/ 1824114 h 1934496"/>
              <a:gd name="connsiteX96" fmla="*/ 5809862 w 9922465"/>
              <a:gd name="connsiteY96" fmla="*/ 1879305 h 1934496"/>
              <a:gd name="connsiteX97" fmla="*/ 5754670 w 9922465"/>
              <a:gd name="connsiteY97" fmla="*/ 1934496 h 1934496"/>
              <a:gd name="connsiteX98" fmla="*/ 5699478 w 9922465"/>
              <a:gd name="connsiteY98" fmla="*/ 1879305 h 1934496"/>
              <a:gd name="connsiteX99" fmla="*/ 5754670 w 9922465"/>
              <a:gd name="connsiteY99" fmla="*/ 1824114 h 1934496"/>
              <a:gd name="connsiteX100" fmla="*/ 5487399 w 9922465"/>
              <a:gd name="connsiteY100" fmla="*/ 1824114 h 1934496"/>
              <a:gd name="connsiteX101" fmla="*/ 5542591 w 9922465"/>
              <a:gd name="connsiteY101" fmla="*/ 1879305 h 1934496"/>
              <a:gd name="connsiteX102" fmla="*/ 5487399 w 9922465"/>
              <a:gd name="connsiteY102" fmla="*/ 1934496 h 1934496"/>
              <a:gd name="connsiteX103" fmla="*/ 5432207 w 9922465"/>
              <a:gd name="connsiteY103" fmla="*/ 1879305 h 1934496"/>
              <a:gd name="connsiteX104" fmla="*/ 5487399 w 9922465"/>
              <a:gd name="connsiteY104" fmla="*/ 1824114 h 1934496"/>
              <a:gd name="connsiteX105" fmla="*/ 5357105 w 9922465"/>
              <a:gd name="connsiteY105" fmla="*/ 1824114 h 1934496"/>
              <a:gd name="connsiteX106" fmla="*/ 5412297 w 9922465"/>
              <a:gd name="connsiteY106" fmla="*/ 1879305 h 1934496"/>
              <a:gd name="connsiteX107" fmla="*/ 5357105 w 9922465"/>
              <a:gd name="connsiteY107" fmla="*/ 1934496 h 1934496"/>
              <a:gd name="connsiteX108" fmla="*/ 5301913 w 9922465"/>
              <a:gd name="connsiteY108" fmla="*/ 1879305 h 1934496"/>
              <a:gd name="connsiteX109" fmla="*/ 5357105 w 9922465"/>
              <a:gd name="connsiteY109" fmla="*/ 1824114 h 1934496"/>
              <a:gd name="connsiteX110" fmla="*/ 5223473 w 9922465"/>
              <a:gd name="connsiteY110" fmla="*/ 1824114 h 1934496"/>
              <a:gd name="connsiteX111" fmla="*/ 5278665 w 9922465"/>
              <a:gd name="connsiteY111" fmla="*/ 1879305 h 1934496"/>
              <a:gd name="connsiteX112" fmla="*/ 5223473 w 9922465"/>
              <a:gd name="connsiteY112" fmla="*/ 1934496 h 1934496"/>
              <a:gd name="connsiteX113" fmla="*/ 5168281 w 9922465"/>
              <a:gd name="connsiteY113" fmla="*/ 1879305 h 1934496"/>
              <a:gd name="connsiteX114" fmla="*/ 5223473 w 9922465"/>
              <a:gd name="connsiteY114" fmla="*/ 1824114 h 1934496"/>
              <a:gd name="connsiteX115" fmla="*/ 5093178 w 9922465"/>
              <a:gd name="connsiteY115" fmla="*/ 1824114 h 1934496"/>
              <a:gd name="connsiteX116" fmla="*/ 5148370 w 9922465"/>
              <a:gd name="connsiteY116" fmla="*/ 1879305 h 1934496"/>
              <a:gd name="connsiteX117" fmla="*/ 5093178 w 9922465"/>
              <a:gd name="connsiteY117" fmla="*/ 1934496 h 1934496"/>
              <a:gd name="connsiteX118" fmla="*/ 5037986 w 9922465"/>
              <a:gd name="connsiteY118" fmla="*/ 1879305 h 1934496"/>
              <a:gd name="connsiteX119" fmla="*/ 5093178 w 9922465"/>
              <a:gd name="connsiteY119" fmla="*/ 1824114 h 1934496"/>
              <a:gd name="connsiteX120" fmla="*/ 4959543 w 9922465"/>
              <a:gd name="connsiteY120" fmla="*/ 1824114 h 1934496"/>
              <a:gd name="connsiteX121" fmla="*/ 5014735 w 9922465"/>
              <a:gd name="connsiteY121" fmla="*/ 1879305 h 1934496"/>
              <a:gd name="connsiteX122" fmla="*/ 4959543 w 9922465"/>
              <a:gd name="connsiteY122" fmla="*/ 1934496 h 1934496"/>
              <a:gd name="connsiteX123" fmla="*/ 4904351 w 9922465"/>
              <a:gd name="connsiteY123" fmla="*/ 1879305 h 1934496"/>
              <a:gd name="connsiteX124" fmla="*/ 4959543 w 9922465"/>
              <a:gd name="connsiteY124" fmla="*/ 1824114 h 1934496"/>
              <a:gd name="connsiteX125" fmla="*/ 4829250 w 9922465"/>
              <a:gd name="connsiteY125" fmla="*/ 1824114 h 1934496"/>
              <a:gd name="connsiteX126" fmla="*/ 4884442 w 9922465"/>
              <a:gd name="connsiteY126" fmla="*/ 1879305 h 1934496"/>
              <a:gd name="connsiteX127" fmla="*/ 4829250 w 9922465"/>
              <a:gd name="connsiteY127" fmla="*/ 1934496 h 1934496"/>
              <a:gd name="connsiteX128" fmla="*/ 4774058 w 9922465"/>
              <a:gd name="connsiteY128" fmla="*/ 1879305 h 1934496"/>
              <a:gd name="connsiteX129" fmla="*/ 4829250 w 9922465"/>
              <a:gd name="connsiteY129" fmla="*/ 1824114 h 1934496"/>
              <a:gd name="connsiteX130" fmla="*/ 4695613 w 9922465"/>
              <a:gd name="connsiteY130" fmla="*/ 1824114 h 1934496"/>
              <a:gd name="connsiteX131" fmla="*/ 4750805 w 9922465"/>
              <a:gd name="connsiteY131" fmla="*/ 1879305 h 1934496"/>
              <a:gd name="connsiteX132" fmla="*/ 4695613 w 9922465"/>
              <a:gd name="connsiteY132" fmla="*/ 1934496 h 1934496"/>
              <a:gd name="connsiteX133" fmla="*/ 4640421 w 9922465"/>
              <a:gd name="connsiteY133" fmla="*/ 1879305 h 1934496"/>
              <a:gd name="connsiteX134" fmla="*/ 4695613 w 9922465"/>
              <a:gd name="connsiteY134" fmla="*/ 1824114 h 1934496"/>
              <a:gd name="connsiteX135" fmla="*/ 2834762 w 9922465"/>
              <a:gd name="connsiteY135" fmla="*/ 1824114 h 1934496"/>
              <a:gd name="connsiteX136" fmla="*/ 2889954 w 9922465"/>
              <a:gd name="connsiteY136" fmla="*/ 1879305 h 1934496"/>
              <a:gd name="connsiteX137" fmla="*/ 2834762 w 9922465"/>
              <a:gd name="connsiteY137" fmla="*/ 1934496 h 1934496"/>
              <a:gd name="connsiteX138" fmla="*/ 2779570 w 9922465"/>
              <a:gd name="connsiteY138" fmla="*/ 1879305 h 1934496"/>
              <a:gd name="connsiteX139" fmla="*/ 2834762 w 9922465"/>
              <a:gd name="connsiteY139" fmla="*/ 1824114 h 1934496"/>
              <a:gd name="connsiteX140" fmla="*/ 2707807 w 9922465"/>
              <a:gd name="connsiteY140" fmla="*/ 1824114 h 1934496"/>
              <a:gd name="connsiteX141" fmla="*/ 2762999 w 9922465"/>
              <a:gd name="connsiteY141" fmla="*/ 1879305 h 1934496"/>
              <a:gd name="connsiteX142" fmla="*/ 2707807 w 9922465"/>
              <a:gd name="connsiteY142" fmla="*/ 1934496 h 1934496"/>
              <a:gd name="connsiteX143" fmla="*/ 2652615 w 9922465"/>
              <a:gd name="connsiteY143" fmla="*/ 1879305 h 1934496"/>
              <a:gd name="connsiteX144" fmla="*/ 2707807 w 9922465"/>
              <a:gd name="connsiteY144" fmla="*/ 1824114 h 1934496"/>
              <a:gd name="connsiteX145" fmla="*/ 2570834 w 9922465"/>
              <a:gd name="connsiteY145" fmla="*/ 1824114 h 1934496"/>
              <a:gd name="connsiteX146" fmla="*/ 2626025 w 9922465"/>
              <a:gd name="connsiteY146" fmla="*/ 1879305 h 1934496"/>
              <a:gd name="connsiteX147" fmla="*/ 2570834 w 9922465"/>
              <a:gd name="connsiteY147" fmla="*/ 1934496 h 1934496"/>
              <a:gd name="connsiteX148" fmla="*/ 2515641 w 9922465"/>
              <a:gd name="connsiteY148" fmla="*/ 1879305 h 1934496"/>
              <a:gd name="connsiteX149" fmla="*/ 2570834 w 9922465"/>
              <a:gd name="connsiteY149" fmla="*/ 1824114 h 1934496"/>
              <a:gd name="connsiteX150" fmla="*/ 2437196 w 9922465"/>
              <a:gd name="connsiteY150" fmla="*/ 1824114 h 1934496"/>
              <a:gd name="connsiteX151" fmla="*/ 2492389 w 9922465"/>
              <a:gd name="connsiteY151" fmla="*/ 1879305 h 1934496"/>
              <a:gd name="connsiteX152" fmla="*/ 2437196 w 9922465"/>
              <a:gd name="connsiteY152" fmla="*/ 1934496 h 1934496"/>
              <a:gd name="connsiteX153" fmla="*/ 2382005 w 9922465"/>
              <a:gd name="connsiteY153" fmla="*/ 1879305 h 1934496"/>
              <a:gd name="connsiteX154" fmla="*/ 2437196 w 9922465"/>
              <a:gd name="connsiteY154" fmla="*/ 1824114 h 1934496"/>
              <a:gd name="connsiteX155" fmla="*/ 2303564 w 9922465"/>
              <a:gd name="connsiteY155" fmla="*/ 1824114 h 1934496"/>
              <a:gd name="connsiteX156" fmla="*/ 2358756 w 9922465"/>
              <a:gd name="connsiteY156" fmla="*/ 1879305 h 1934496"/>
              <a:gd name="connsiteX157" fmla="*/ 2303564 w 9922465"/>
              <a:gd name="connsiteY157" fmla="*/ 1934496 h 1934496"/>
              <a:gd name="connsiteX158" fmla="*/ 2248372 w 9922465"/>
              <a:gd name="connsiteY158" fmla="*/ 1879305 h 1934496"/>
              <a:gd name="connsiteX159" fmla="*/ 2303564 w 9922465"/>
              <a:gd name="connsiteY159" fmla="*/ 1824114 h 1934496"/>
              <a:gd name="connsiteX160" fmla="*/ 2173271 w 9922465"/>
              <a:gd name="connsiteY160" fmla="*/ 1824114 h 1934496"/>
              <a:gd name="connsiteX161" fmla="*/ 2228463 w 9922465"/>
              <a:gd name="connsiteY161" fmla="*/ 1879305 h 1934496"/>
              <a:gd name="connsiteX162" fmla="*/ 2173271 w 9922465"/>
              <a:gd name="connsiteY162" fmla="*/ 1934496 h 1934496"/>
              <a:gd name="connsiteX163" fmla="*/ 2118079 w 9922465"/>
              <a:gd name="connsiteY163" fmla="*/ 1879305 h 1934496"/>
              <a:gd name="connsiteX164" fmla="*/ 2173271 w 9922465"/>
              <a:gd name="connsiteY164" fmla="*/ 1824114 h 1934496"/>
              <a:gd name="connsiteX165" fmla="*/ 2039637 w 9922465"/>
              <a:gd name="connsiteY165" fmla="*/ 1824114 h 1934496"/>
              <a:gd name="connsiteX166" fmla="*/ 2094830 w 9922465"/>
              <a:gd name="connsiteY166" fmla="*/ 1879305 h 1934496"/>
              <a:gd name="connsiteX167" fmla="*/ 2039637 w 9922465"/>
              <a:gd name="connsiteY167" fmla="*/ 1934496 h 1934496"/>
              <a:gd name="connsiteX168" fmla="*/ 1984445 w 9922465"/>
              <a:gd name="connsiteY168" fmla="*/ 1879305 h 1934496"/>
              <a:gd name="connsiteX169" fmla="*/ 2039637 w 9922465"/>
              <a:gd name="connsiteY169" fmla="*/ 1824114 h 1934496"/>
              <a:gd name="connsiteX170" fmla="*/ 1909341 w 9922465"/>
              <a:gd name="connsiteY170" fmla="*/ 1824114 h 1934496"/>
              <a:gd name="connsiteX171" fmla="*/ 1964533 w 9922465"/>
              <a:gd name="connsiteY171" fmla="*/ 1879305 h 1934496"/>
              <a:gd name="connsiteX172" fmla="*/ 1909341 w 9922465"/>
              <a:gd name="connsiteY172" fmla="*/ 1934496 h 1934496"/>
              <a:gd name="connsiteX173" fmla="*/ 1854149 w 9922465"/>
              <a:gd name="connsiteY173" fmla="*/ 1879305 h 1934496"/>
              <a:gd name="connsiteX174" fmla="*/ 1909341 w 9922465"/>
              <a:gd name="connsiteY174" fmla="*/ 1824114 h 1934496"/>
              <a:gd name="connsiteX175" fmla="*/ 1779049 w 9922465"/>
              <a:gd name="connsiteY175" fmla="*/ 1824114 h 1934496"/>
              <a:gd name="connsiteX176" fmla="*/ 1834241 w 9922465"/>
              <a:gd name="connsiteY176" fmla="*/ 1879305 h 1934496"/>
              <a:gd name="connsiteX177" fmla="*/ 1779049 w 9922465"/>
              <a:gd name="connsiteY177" fmla="*/ 1934496 h 1934496"/>
              <a:gd name="connsiteX178" fmla="*/ 1723856 w 9922465"/>
              <a:gd name="connsiteY178" fmla="*/ 1879305 h 1934496"/>
              <a:gd name="connsiteX179" fmla="*/ 1779049 w 9922465"/>
              <a:gd name="connsiteY179" fmla="*/ 1824114 h 1934496"/>
              <a:gd name="connsiteX180" fmla="*/ 1645413 w 9922465"/>
              <a:gd name="connsiteY180" fmla="*/ 1824114 h 1934496"/>
              <a:gd name="connsiteX181" fmla="*/ 1700604 w 9922465"/>
              <a:gd name="connsiteY181" fmla="*/ 1879305 h 1934496"/>
              <a:gd name="connsiteX182" fmla="*/ 1645413 w 9922465"/>
              <a:gd name="connsiteY182" fmla="*/ 1934496 h 1934496"/>
              <a:gd name="connsiteX183" fmla="*/ 1590220 w 9922465"/>
              <a:gd name="connsiteY183" fmla="*/ 1879305 h 1934496"/>
              <a:gd name="connsiteX184" fmla="*/ 1645413 w 9922465"/>
              <a:gd name="connsiteY184" fmla="*/ 1824114 h 1934496"/>
              <a:gd name="connsiteX185" fmla="*/ 1515120 w 9922465"/>
              <a:gd name="connsiteY185" fmla="*/ 1824114 h 1934496"/>
              <a:gd name="connsiteX186" fmla="*/ 1570311 w 9922465"/>
              <a:gd name="connsiteY186" fmla="*/ 1879305 h 1934496"/>
              <a:gd name="connsiteX187" fmla="*/ 1515120 w 9922465"/>
              <a:gd name="connsiteY187" fmla="*/ 1934496 h 1934496"/>
              <a:gd name="connsiteX188" fmla="*/ 1459927 w 9922465"/>
              <a:gd name="connsiteY188" fmla="*/ 1879305 h 1934496"/>
              <a:gd name="connsiteX189" fmla="*/ 1515120 w 9922465"/>
              <a:gd name="connsiteY189" fmla="*/ 1824114 h 1934496"/>
              <a:gd name="connsiteX190" fmla="*/ 1381486 w 9922465"/>
              <a:gd name="connsiteY190" fmla="*/ 1824114 h 1934496"/>
              <a:gd name="connsiteX191" fmla="*/ 1436678 w 9922465"/>
              <a:gd name="connsiteY191" fmla="*/ 1879305 h 1934496"/>
              <a:gd name="connsiteX192" fmla="*/ 1381486 w 9922465"/>
              <a:gd name="connsiteY192" fmla="*/ 1934496 h 1934496"/>
              <a:gd name="connsiteX193" fmla="*/ 1326294 w 9922465"/>
              <a:gd name="connsiteY193" fmla="*/ 1879305 h 1934496"/>
              <a:gd name="connsiteX194" fmla="*/ 1381486 w 9922465"/>
              <a:gd name="connsiteY194" fmla="*/ 1824114 h 1934496"/>
              <a:gd name="connsiteX195" fmla="*/ 1251193 w 9922465"/>
              <a:gd name="connsiteY195" fmla="*/ 1824114 h 1934496"/>
              <a:gd name="connsiteX196" fmla="*/ 1306386 w 9922465"/>
              <a:gd name="connsiteY196" fmla="*/ 1879305 h 1934496"/>
              <a:gd name="connsiteX197" fmla="*/ 1251193 w 9922465"/>
              <a:gd name="connsiteY197" fmla="*/ 1934496 h 1934496"/>
              <a:gd name="connsiteX198" fmla="*/ 1196001 w 9922465"/>
              <a:gd name="connsiteY198" fmla="*/ 1879305 h 1934496"/>
              <a:gd name="connsiteX199" fmla="*/ 1251193 w 9922465"/>
              <a:gd name="connsiteY199" fmla="*/ 1824114 h 1934496"/>
              <a:gd name="connsiteX200" fmla="*/ 4565336 w 9922465"/>
              <a:gd name="connsiteY200" fmla="*/ 1824106 h 1934496"/>
              <a:gd name="connsiteX201" fmla="*/ 4620528 w 9922465"/>
              <a:gd name="connsiteY201" fmla="*/ 1879297 h 1934496"/>
              <a:gd name="connsiteX202" fmla="*/ 4565336 w 9922465"/>
              <a:gd name="connsiteY202" fmla="*/ 1934488 h 1934496"/>
              <a:gd name="connsiteX203" fmla="*/ 4510144 w 9922465"/>
              <a:gd name="connsiteY203" fmla="*/ 1879297 h 1934496"/>
              <a:gd name="connsiteX204" fmla="*/ 4565336 w 9922465"/>
              <a:gd name="connsiteY204" fmla="*/ 1824106 h 1934496"/>
              <a:gd name="connsiteX205" fmla="*/ 4431689 w 9922465"/>
              <a:gd name="connsiteY205" fmla="*/ 1824098 h 1934496"/>
              <a:gd name="connsiteX206" fmla="*/ 4486881 w 9922465"/>
              <a:gd name="connsiteY206" fmla="*/ 1879289 h 1934496"/>
              <a:gd name="connsiteX207" fmla="*/ 4431689 w 9922465"/>
              <a:gd name="connsiteY207" fmla="*/ 1934480 h 1934496"/>
              <a:gd name="connsiteX208" fmla="*/ 4376497 w 9922465"/>
              <a:gd name="connsiteY208" fmla="*/ 1879289 h 1934496"/>
              <a:gd name="connsiteX209" fmla="*/ 4431689 w 9922465"/>
              <a:gd name="connsiteY209" fmla="*/ 1824098 h 1934496"/>
              <a:gd name="connsiteX210" fmla="*/ 8801537 w 9922465"/>
              <a:gd name="connsiteY210" fmla="*/ 1707182 h 1934496"/>
              <a:gd name="connsiteX211" fmla="*/ 8856729 w 9922465"/>
              <a:gd name="connsiteY211" fmla="*/ 1762373 h 1934496"/>
              <a:gd name="connsiteX212" fmla="*/ 8801537 w 9922465"/>
              <a:gd name="connsiteY212" fmla="*/ 1817564 h 1934496"/>
              <a:gd name="connsiteX213" fmla="*/ 8746345 w 9922465"/>
              <a:gd name="connsiteY213" fmla="*/ 1762373 h 1934496"/>
              <a:gd name="connsiteX214" fmla="*/ 8801537 w 9922465"/>
              <a:gd name="connsiteY214" fmla="*/ 1707182 h 1934496"/>
              <a:gd name="connsiteX215" fmla="*/ 8671243 w 9922465"/>
              <a:gd name="connsiteY215" fmla="*/ 1707182 h 1934496"/>
              <a:gd name="connsiteX216" fmla="*/ 8726435 w 9922465"/>
              <a:gd name="connsiteY216" fmla="*/ 1762373 h 1934496"/>
              <a:gd name="connsiteX217" fmla="*/ 8671243 w 9922465"/>
              <a:gd name="connsiteY217" fmla="*/ 1817564 h 1934496"/>
              <a:gd name="connsiteX218" fmla="*/ 8616051 w 9922465"/>
              <a:gd name="connsiteY218" fmla="*/ 1762373 h 1934496"/>
              <a:gd name="connsiteX219" fmla="*/ 8671243 w 9922465"/>
              <a:gd name="connsiteY219" fmla="*/ 1707182 h 1934496"/>
              <a:gd name="connsiteX220" fmla="*/ 8537609 w 9922465"/>
              <a:gd name="connsiteY220" fmla="*/ 1707182 h 1934496"/>
              <a:gd name="connsiteX221" fmla="*/ 8592801 w 9922465"/>
              <a:gd name="connsiteY221" fmla="*/ 1762373 h 1934496"/>
              <a:gd name="connsiteX222" fmla="*/ 8537609 w 9922465"/>
              <a:gd name="connsiteY222" fmla="*/ 1817564 h 1934496"/>
              <a:gd name="connsiteX223" fmla="*/ 8482417 w 9922465"/>
              <a:gd name="connsiteY223" fmla="*/ 1762373 h 1934496"/>
              <a:gd name="connsiteX224" fmla="*/ 8537609 w 9922465"/>
              <a:gd name="connsiteY224" fmla="*/ 1707182 h 1934496"/>
              <a:gd name="connsiteX225" fmla="*/ 8407318 w 9922465"/>
              <a:gd name="connsiteY225" fmla="*/ 1707182 h 1934496"/>
              <a:gd name="connsiteX226" fmla="*/ 8462510 w 9922465"/>
              <a:gd name="connsiteY226" fmla="*/ 1762373 h 1934496"/>
              <a:gd name="connsiteX227" fmla="*/ 8407318 w 9922465"/>
              <a:gd name="connsiteY227" fmla="*/ 1817564 h 1934496"/>
              <a:gd name="connsiteX228" fmla="*/ 8352126 w 9922465"/>
              <a:gd name="connsiteY228" fmla="*/ 1762373 h 1934496"/>
              <a:gd name="connsiteX229" fmla="*/ 8407318 w 9922465"/>
              <a:gd name="connsiteY229" fmla="*/ 1707182 h 1934496"/>
              <a:gd name="connsiteX230" fmla="*/ 8273682 w 9922465"/>
              <a:gd name="connsiteY230" fmla="*/ 1707182 h 1934496"/>
              <a:gd name="connsiteX231" fmla="*/ 8328874 w 9922465"/>
              <a:gd name="connsiteY231" fmla="*/ 1762373 h 1934496"/>
              <a:gd name="connsiteX232" fmla="*/ 8273682 w 9922465"/>
              <a:gd name="connsiteY232" fmla="*/ 1817564 h 1934496"/>
              <a:gd name="connsiteX233" fmla="*/ 8218490 w 9922465"/>
              <a:gd name="connsiteY233" fmla="*/ 1762373 h 1934496"/>
              <a:gd name="connsiteX234" fmla="*/ 8273682 w 9922465"/>
              <a:gd name="connsiteY234" fmla="*/ 1707182 h 1934496"/>
              <a:gd name="connsiteX235" fmla="*/ 8143386 w 9922465"/>
              <a:gd name="connsiteY235" fmla="*/ 1707182 h 1934496"/>
              <a:gd name="connsiteX236" fmla="*/ 8198578 w 9922465"/>
              <a:gd name="connsiteY236" fmla="*/ 1762373 h 1934496"/>
              <a:gd name="connsiteX237" fmla="*/ 8143386 w 9922465"/>
              <a:gd name="connsiteY237" fmla="*/ 1817564 h 1934496"/>
              <a:gd name="connsiteX238" fmla="*/ 8088194 w 9922465"/>
              <a:gd name="connsiteY238" fmla="*/ 1762373 h 1934496"/>
              <a:gd name="connsiteX239" fmla="*/ 8143386 w 9922465"/>
              <a:gd name="connsiteY239" fmla="*/ 1707182 h 1934496"/>
              <a:gd name="connsiteX240" fmla="*/ 8009752 w 9922465"/>
              <a:gd name="connsiteY240" fmla="*/ 1707182 h 1934496"/>
              <a:gd name="connsiteX241" fmla="*/ 8064944 w 9922465"/>
              <a:gd name="connsiteY241" fmla="*/ 1762373 h 1934496"/>
              <a:gd name="connsiteX242" fmla="*/ 8009752 w 9922465"/>
              <a:gd name="connsiteY242" fmla="*/ 1817564 h 1934496"/>
              <a:gd name="connsiteX243" fmla="*/ 7954560 w 9922465"/>
              <a:gd name="connsiteY243" fmla="*/ 1762373 h 1934496"/>
              <a:gd name="connsiteX244" fmla="*/ 8009752 w 9922465"/>
              <a:gd name="connsiteY244" fmla="*/ 1707182 h 1934496"/>
              <a:gd name="connsiteX245" fmla="*/ 7876117 w 9922465"/>
              <a:gd name="connsiteY245" fmla="*/ 1707182 h 1934496"/>
              <a:gd name="connsiteX246" fmla="*/ 7931309 w 9922465"/>
              <a:gd name="connsiteY246" fmla="*/ 1762373 h 1934496"/>
              <a:gd name="connsiteX247" fmla="*/ 7876117 w 9922465"/>
              <a:gd name="connsiteY247" fmla="*/ 1817564 h 1934496"/>
              <a:gd name="connsiteX248" fmla="*/ 7820925 w 9922465"/>
              <a:gd name="connsiteY248" fmla="*/ 1762373 h 1934496"/>
              <a:gd name="connsiteX249" fmla="*/ 7876117 w 9922465"/>
              <a:gd name="connsiteY249" fmla="*/ 1707182 h 1934496"/>
              <a:gd name="connsiteX250" fmla="*/ 7745824 w 9922465"/>
              <a:gd name="connsiteY250" fmla="*/ 1707182 h 1934496"/>
              <a:gd name="connsiteX251" fmla="*/ 7801016 w 9922465"/>
              <a:gd name="connsiteY251" fmla="*/ 1762373 h 1934496"/>
              <a:gd name="connsiteX252" fmla="*/ 7745824 w 9922465"/>
              <a:gd name="connsiteY252" fmla="*/ 1817564 h 1934496"/>
              <a:gd name="connsiteX253" fmla="*/ 7690632 w 9922465"/>
              <a:gd name="connsiteY253" fmla="*/ 1762373 h 1934496"/>
              <a:gd name="connsiteX254" fmla="*/ 7745824 w 9922465"/>
              <a:gd name="connsiteY254" fmla="*/ 1707182 h 1934496"/>
              <a:gd name="connsiteX255" fmla="*/ 7608849 w 9922465"/>
              <a:gd name="connsiteY255" fmla="*/ 1707182 h 1934496"/>
              <a:gd name="connsiteX256" fmla="*/ 7664041 w 9922465"/>
              <a:gd name="connsiteY256" fmla="*/ 1762373 h 1934496"/>
              <a:gd name="connsiteX257" fmla="*/ 7608849 w 9922465"/>
              <a:gd name="connsiteY257" fmla="*/ 1817564 h 1934496"/>
              <a:gd name="connsiteX258" fmla="*/ 7553657 w 9922465"/>
              <a:gd name="connsiteY258" fmla="*/ 1762373 h 1934496"/>
              <a:gd name="connsiteX259" fmla="*/ 7608849 w 9922465"/>
              <a:gd name="connsiteY259" fmla="*/ 1707182 h 1934496"/>
              <a:gd name="connsiteX260" fmla="*/ 7481895 w 9922465"/>
              <a:gd name="connsiteY260" fmla="*/ 1707182 h 1934496"/>
              <a:gd name="connsiteX261" fmla="*/ 7537087 w 9922465"/>
              <a:gd name="connsiteY261" fmla="*/ 1762373 h 1934496"/>
              <a:gd name="connsiteX262" fmla="*/ 7481895 w 9922465"/>
              <a:gd name="connsiteY262" fmla="*/ 1817564 h 1934496"/>
              <a:gd name="connsiteX263" fmla="*/ 7426703 w 9922465"/>
              <a:gd name="connsiteY263" fmla="*/ 1762373 h 1934496"/>
              <a:gd name="connsiteX264" fmla="*/ 7481895 w 9922465"/>
              <a:gd name="connsiteY264" fmla="*/ 1707182 h 1934496"/>
              <a:gd name="connsiteX265" fmla="*/ 7341579 w 9922465"/>
              <a:gd name="connsiteY265" fmla="*/ 1707182 h 1934496"/>
              <a:gd name="connsiteX266" fmla="*/ 7396771 w 9922465"/>
              <a:gd name="connsiteY266" fmla="*/ 1762373 h 1934496"/>
              <a:gd name="connsiteX267" fmla="*/ 7341579 w 9922465"/>
              <a:gd name="connsiteY267" fmla="*/ 1817564 h 1934496"/>
              <a:gd name="connsiteX268" fmla="*/ 7286387 w 9922465"/>
              <a:gd name="connsiteY268" fmla="*/ 1762373 h 1934496"/>
              <a:gd name="connsiteX269" fmla="*/ 7341579 w 9922465"/>
              <a:gd name="connsiteY269" fmla="*/ 1707182 h 1934496"/>
              <a:gd name="connsiteX270" fmla="*/ 7211286 w 9922465"/>
              <a:gd name="connsiteY270" fmla="*/ 1707182 h 1934496"/>
              <a:gd name="connsiteX271" fmla="*/ 7266478 w 9922465"/>
              <a:gd name="connsiteY271" fmla="*/ 1762373 h 1934496"/>
              <a:gd name="connsiteX272" fmla="*/ 7211286 w 9922465"/>
              <a:gd name="connsiteY272" fmla="*/ 1817564 h 1934496"/>
              <a:gd name="connsiteX273" fmla="*/ 7156094 w 9922465"/>
              <a:gd name="connsiteY273" fmla="*/ 1762373 h 1934496"/>
              <a:gd name="connsiteX274" fmla="*/ 7211286 w 9922465"/>
              <a:gd name="connsiteY274" fmla="*/ 1707182 h 1934496"/>
              <a:gd name="connsiteX275" fmla="*/ 7080993 w 9922465"/>
              <a:gd name="connsiteY275" fmla="*/ 1707182 h 1934496"/>
              <a:gd name="connsiteX276" fmla="*/ 7136185 w 9922465"/>
              <a:gd name="connsiteY276" fmla="*/ 1762373 h 1934496"/>
              <a:gd name="connsiteX277" fmla="*/ 7080993 w 9922465"/>
              <a:gd name="connsiteY277" fmla="*/ 1817564 h 1934496"/>
              <a:gd name="connsiteX278" fmla="*/ 7025801 w 9922465"/>
              <a:gd name="connsiteY278" fmla="*/ 1762373 h 1934496"/>
              <a:gd name="connsiteX279" fmla="*/ 7080993 w 9922465"/>
              <a:gd name="connsiteY279" fmla="*/ 1707182 h 1934496"/>
              <a:gd name="connsiteX280" fmla="*/ 6947357 w 9922465"/>
              <a:gd name="connsiteY280" fmla="*/ 1707182 h 1934496"/>
              <a:gd name="connsiteX281" fmla="*/ 7002549 w 9922465"/>
              <a:gd name="connsiteY281" fmla="*/ 1762373 h 1934496"/>
              <a:gd name="connsiteX282" fmla="*/ 6947357 w 9922465"/>
              <a:gd name="connsiteY282" fmla="*/ 1817564 h 1934496"/>
              <a:gd name="connsiteX283" fmla="*/ 6892165 w 9922465"/>
              <a:gd name="connsiteY283" fmla="*/ 1762373 h 1934496"/>
              <a:gd name="connsiteX284" fmla="*/ 6947357 w 9922465"/>
              <a:gd name="connsiteY284" fmla="*/ 1707182 h 1934496"/>
              <a:gd name="connsiteX285" fmla="*/ 6817063 w 9922465"/>
              <a:gd name="connsiteY285" fmla="*/ 1707182 h 1934496"/>
              <a:gd name="connsiteX286" fmla="*/ 6872255 w 9922465"/>
              <a:gd name="connsiteY286" fmla="*/ 1762373 h 1934496"/>
              <a:gd name="connsiteX287" fmla="*/ 6817063 w 9922465"/>
              <a:gd name="connsiteY287" fmla="*/ 1817564 h 1934496"/>
              <a:gd name="connsiteX288" fmla="*/ 6761871 w 9922465"/>
              <a:gd name="connsiteY288" fmla="*/ 1762373 h 1934496"/>
              <a:gd name="connsiteX289" fmla="*/ 6817063 w 9922465"/>
              <a:gd name="connsiteY289" fmla="*/ 1707182 h 1934496"/>
              <a:gd name="connsiteX290" fmla="*/ 6683431 w 9922465"/>
              <a:gd name="connsiteY290" fmla="*/ 1707182 h 1934496"/>
              <a:gd name="connsiteX291" fmla="*/ 6738623 w 9922465"/>
              <a:gd name="connsiteY291" fmla="*/ 1762373 h 1934496"/>
              <a:gd name="connsiteX292" fmla="*/ 6683431 w 9922465"/>
              <a:gd name="connsiteY292" fmla="*/ 1817564 h 1934496"/>
              <a:gd name="connsiteX293" fmla="*/ 6628239 w 9922465"/>
              <a:gd name="connsiteY293" fmla="*/ 1762373 h 1934496"/>
              <a:gd name="connsiteX294" fmla="*/ 6683431 w 9922465"/>
              <a:gd name="connsiteY294" fmla="*/ 1707182 h 1934496"/>
              <a:gd name="connsiteX295" fmla="*/ 6553137 w 9922465"/>
              <a:gd name="connsiteY295" fmla="*/ 1707182 h 1934496"/>
              <a:gd name="connsiteX296" fmla="*/ 6608329 w 9922465"/>
              <a:gd name="connsiteY296" fmla="*/ 1762373 h 1934496"/>
              <a:gd name="connsiteX297" fmla="*/ 6553137 w 9922465"/>
              <a:gd name="connsiteY297" fmla="*/ 1817564 h 1934496"/>
              <a:gd name="connsiteX298" fmla="*/ 6497945 w 9922465"/>
              <a:gd name="connsiteY298" fmla="*/ 1762373 h 1934496"/>
              <a:gd name="connsiteX299" fmla="*/ 6553137 w 9922465"/>
              <a:gd name="connsiteY299" fmla="*/ 1707182 h 1934496"/>
              <a:gd name="connsiteX300" fmla="*/ 6419502 w 9922465"/>
              <a:gd name="connsiteY300" fmla="*/ 1707182 h 1934496"/>
              <a:gd name="connsiteX301" fmla="*/ 6474694 w 9922465"/>
              <a:gd name="connsiteY301" fmla="*/ 1762373 h 1934496"/>
              <a:gd name="connsiteX302" fmla="*/ 6419502 w 9922465"/>
              <a:gd name="connsiteY302" fmla="*/ 1817564 h 1934496"/>
              <a:gd name="connsiteX303" fmla="*/ 6364310 w 9922465"/>
              <a:gd name="connsiteY303" fmla="*/ 1762373 h 1934496"/>
              <a:gd name="connsiteX304" fmla="*/ 6419502 w 9922465"/>
              <a:gd name="connsiteY304" fmla="*/ 1707182 h 1934496"/>
              <a:gd name="connsiteX305" fmla="*/ 6289207 w 9922465"/>
              <a:gd name="connsiteY305" fmla="*/ 1707182 h 1934496"/>
              <a:gd name="connsiteX306" fmla="*/ 6344399 w 9922465"/>
              <a:gd name="connsiteY306" fmla="*/ 1762373 h 1934496"/>
              <a:gd name="connsiteX307" fmla="*/ 6289207 w 9922465"/>
              <a:gd name="connsiteY307" fmla="*/ 1817564 h 1934496"/>
              <a:gd name="connsiteX308" fmla="*/ 6234015 w 9922465"/>
              <a:gd name="connsiteY308" fmla="*/ 1762373 h 1934496"/>
              <a:gd name="connsiteX309" fmla="*/ 6289207 w 9922465"/>
              <a:gd name="connsiteY309" fmla="*/ 1707182 h 1934496"/>
              <a:gd name="connsiteX310" fmla="*/ 6155572 w 9922465"/>
              <a:gd name="connsiteY310" fmla="*/ 1707182 h 1934496"/>
              <a:gd name="connsiteX311" fmla="*/ 6210764 w 9922465"/>
              <a:gd name="connsiteY311" fmla="*/ 1762373 h 1934496"/>
              <a:gd name="connsiteX312" fmla="*/ 6155572 w 9922465"/>
              <a:gd name="connsiteY312" fmla="*/ 1817564 h 1934496"/>
              <a:gd name="connsiteX313" fmla="*/ 6100380 w 9922465"/>
              <a:gd name="connsiteY313" fmla="*/ 1762373 h 1934496"/>
              <a:gd name="connsiteX314" fmla="*/ 6155572 w 9922465"/>
              <a:gd name="connsiteY314" fmla="*/ 1707182 h 1934496"/>
              <a:gd name="connsiteX315" fmla="*/ 6021938 w 9922465"/>
              <a:gd name="connsiteY315" fmla="*/ 1707182 h 1934496"/>
              <a:gd name="connsiteX316" fmla="*/ 6077130 w 9922465"/>
              <a:gd name="connsiteY316" fmla="*/ 1762373 h 1934496"/>
              <a:gd name="connsiteX317" fmla="*/ 6021938 w 9922465"/>
              <a:gd name="connsiteY317" fmla="*/ 1817564 h 1934496"/>
              <a:gd name="connsiteX318" fmla="*/ 5966746 w 9922465"/>
              <a:gd name="connsiteY318" fmla="*/ 1762373 h 1934496"/>
              <a:gd name="connsiteX319" fmla="*/ 6021938 w 9922465"/>
              <a:gd name="connsiteY319" fmla="*/ 1707182 h 1934496"/>
              <a:gd name="connsiteX320" fmla="*/ 5884964 w 9922465"/>
              <a:gd name="connsiteY320" fmla="*/ 1707182 h 1934496"/>
              <a:gd name="connsiteX321" fmla="*/ 5940156 w 9922465"/>
              <a:gd name="connsiteY321" fmla="*/ 1762373 h 1934496"/>
              <a:gd name="connsiteX322" fmla="*/ 5884964 w 9922465"/>
              <a:gd name="connsiteY322" fmla="*/ 1817564 h 1934496"/>
              <a:gd name="connsiteX323" fmla="*/ 5829772 w 9922465"/>
              <a:gd name="connsiteY323" fmla="*/ 1762373 h 1934496"/>
              <a:gd name="connsiteX324" fmla="*/ 5884964 w 9922465"/>
              <a:gd name="connsiteY324" fmla="*/ 1707182 h 1934496"/>
              <a:gd name="connsiteX325" fmla="*/ 5754670 w 9922465"/>
              <a:gd name="connsiteY325" fmla="*/ 1707182 h 1934496"/>
              <a:gd name="connsiteX326" fmla="*/ 5809862 w 9922465"/>
              <a:gd name="connsiteY326" fmla="*/ 1762373 h 1934496"/>
              <a:gd name="connsiteX327" fmla="*/ 5754670 w 9922465"/>
              <a:gd name="connsiteY327" fmla="*/ 1817564 h 1934496"/>
              <a:gd name="connsiteX328" fmla="*/ 5699478 w 9922465"/>
              <a:gd name="connsiteY328" fmla="*/ 1762373 h 1934496"/>
              <a:gd name="connsiteX329" fmla="*/ 5754670 w 9922465"/>
              <a:gd name="connsiteY329" fmla="*/ 1707182 h 1934496"/>
              <a:gd name="connsiteX330" fmla="*/ 5621035 w 9922465"/>
              <a:gd name="connsiteY330" fmla="*/ 1707182 h 1934496"/>
              <a:gd name="connsiteX331" fmla="*/ 5676227 w 9922465"/>
              <a:gd name="connsiteY331" fmla="*/ 1762373 h 1934496"/>
              <a:gd name="connsiteX332" fmla="*/ 5621035 w 9922465"/>
              <a:gd name="connsiteY332" fmla="*/ 1817564 h 1934496"/>
              <a:gd name="connsiteX333" fmla="*/ 5565843 w 9922465"/>
              <a:gd name="connsiteY333" fmla="*/ 1762373 h 1934496"/>
              <a:gd name="connsiteX334" fmla="*/ 5621035 w 9922465"/>
              <a:gd name="connsiteY334" fmla="*/ 1707182 h 1934496"/>
              <a:gd name="connsiteX335" fmla="*/ 5487399 w 9922465"/>
              <a:gd name="connsiteY335" fmla="*/ 1707182 h 1934496"/>
              <a:gd name="connsiteX336" fmla="*/ 5542591 w 9922465"/>
              <a:gd name="connsiteY336" fmla="*/ 1762373 h 1934496"/>
              <a:gd name="connsiteX337" fmla="*/ 5487399 w 9922465"/>
              <a:gd name="connsiteY337" fmla="*/ 1817564 h 1934496"/>
              <a:gd name="connsiteX338" fmla="*/ 5432207 w 9922465"/>
              <a:gd name="connsiteY338" fmla="*/ 1762373 h 1934496"/>
              <a:gd name="connsiteX339" fmla="*/ 5487399 w 9922465"/>
              <a:gd name="connsiteY339" fmla="*/ 1707182 h 1934496"/>
              <a:gd name="connsiteX340" fmla="*/ 5357105 w 9922465"/>
              <a:gd name="connsiteY340" fmla="*/ 1707182 h 1934496"/>
              <a:gd name="connsiteX341" fmla="*/ 5412297 w 9922465"/>
              <a:gd name="connsiteY341" fmla="*/ 1762373 h 1934496"/>
              <a:gd name="connsiteX342" fmla="*/ 5357105 w 9922465"/>
              <a:gd name="connsiteY342" fmla="*/ 1817564 h 1934496"/>
              <a:gd name="connsiteX343" fmla="*/ 5301913 w 9922465"/>
              <a:gd name="connsiteY343" fmla="*/ 1762373 h 1934496"/>
              <a:gd name="connsiteX344" fmla="*/ 5357105 w 9922465"/>
              <a:gd name="connsiteY344" fmla="*/ 1707182 h 1934496"/>
              <a:gd name="connsiteX345" fmla="*/ 5223473 w 9922465"/>
              <a:gd name="connsiteY345" fmla="*/ 1707182 h 1934496"/>
              <a:gd name="connsiteX346" fmla="*/ 5278665 w 9922465"/>
              <a:gd name="connsiteY346" fmla="*/ 1762373 h 1934496"/>
              <a:gd name="connsiteX347" fmla="*/ 5223473 w 9922465"/>
              <a:gd name="connsiteY347" fmla="*/ 1817564 h 1934496"/>
              <a:gd name="connsiteX348" fmla="*/ 5168281 w 9922465"/>
              <a:gd name="connsiteY348" fmla="*/ 1762373 h 1934496"/>
              <a:gd name="connsiteX349" fmla="*/ 5223473 w 9922465"/>
              <a:gd name="connsiteY349" fmla="*/ 1707182 h 1934496"/>
              <a:gd name="connsiteX350" fmla="*/ 5093178 w 9922465"/>
              <a:gd name="connsiteY350" fmla="*/ 1707182 h 1934496"/>
              <a:gd name="connsiteX351" fmla="*/ 5148370 w 9922465"/>
              <a:gd name="connsiteY351" fmla="*/ 1762373 h 1934496"/>
              <a:gd name="connsiteX352" fmla="*/ 5093178 w 9922465"/>
              <a:gd name="connsiteY352" fmla="*/ 1817564 h 1934496"/>
              <a:gd name="connsiteX353" fmla="*/ 5037986 w 9922465"/>
              <a:gd name="connsiteY353" fmla="*/ 1762373 h 1934496"/>
              <a:gd name="connsiteX354" fmla="*/ 5093178 w 9922465"/>
              <a:gd name="connsiteY354" fmla="*/ 1707182 h 1934496"/>
              <a:gd name="connsiteX355" fmla="*/ 4959543 w 9922465"/>
              <a:gd name="connsiteY355" fmla="*/ 1707182 h 1934496"/>
              <a:gd name="connsiteX356" fmla="*/ 5014735 w 9922465"/>
              <a:gd name="connsiteY356" fmla="*/ 1762373 h 1934496"/>
              <a:gd name="connsiteX357" fmla="*/ 4959543 w 9922465"/>
              <a:gd name="connsiteY357" fmla="*/ 1817564 h 1934496"/>
              <a:gd name="connsiteX358" fmla="*/ 4904351 w 9922465"/>
              <a:gd name="connsiteY358" fmla="*/ 1762373 h 1934496"/>
              <a:gd name="connsiteX359" fmla="*/ 4959543 w 9922465"/>
              <a:gd name="connsiteY359" fmla="*/ 1707182 h 1934496"/>
              <a:gd name="connsiteX360" fmla="*/ 4829251 w 9922465"/>
              <a:gd name="connsiteY360" fmla="*/ 1707182 h 1934496"/>
              <a:gd name="connsiteX361" fmla="*/ 4884443 w 9922465"/>
              <a:gd name="connsiteY361" fmla="*/ 1762373 h 1934496"/>
              <a:gd name="connsiteX362" fmla="*/ 4829251 w 9922465"/>
              <a:gd name="connsiteY362" fmla="*/ 1817564 h 1934496"/>
              <a:gd name="connsiteX363" fmla="*/ 4774059 w 9922465"/>
              <a:gd name="connsiteY363" fmla="*/ 1762373 h 1934496"/>
              <a:gd name="connsiteX364" fmla="*/ 4829251 w 9922465"/>
              <a:gd name="connsiteY364" fmla="*/ 1707182 h 1934496"/>
              <a:gd name="connsiteX365" fmla="*/ 4695613 w 9922465"/>
              <a:gd name="connsiteY365" fmla="*/ 1707182 h 1934496"/>
              <a:gd name="connsiteX366" fmla="*/ 4750805 w 9922465"/>
              <a:gd name="connsiteY366" fmla="*/ 1762373 h 1934496"/>
              <a:gd name="connsiteX367" fmla="*/ 4695613 w 9922465"/>
              <a:gd name="connsiteY367" fmla="*/ 1817564 h 1934496"/>
              <a:gd name="connsiteX368" fmla="*/ 4640421 w 9922465"/>
              <a:gd name="connsiteY368" fmla="*/ 1762373 h 1934496"/>
              <a:gd name="connsiteX369" fmla="*/ 4695613 w 9922465"/>
              <a:gd name="connsiteY369" fmla="*/ 1707182 h 1934496"/>
              <a:gd name="connsiteX370" fmla="*/ 3098681 w 9922465"/>
              <a:gd name="connsiteY370" fmla="*/ 1707182 h 1934496"/>
              <a:gd name="connsiteX371" fmla="*/ 3153873 w 9922465"/>
              <a:gd name="connsiteY371" fmla="*/ 1762373 h 1934496"/>
              <a:gd name="connsiteX372" fmla="*/ 3098681 w 9922465"/>
              <a:gd name="connsiteY372" fmla="*/ 1817564 h 1934496"/>
              <a:gd name="connsiteX373" fmla="*/ 3043489 w 9922465"/>
              <a:gd name="connsiteY373" fmla="*/ 1762373 h 1934496"/>
              <a:gd name="connsiteX374" fmla="*/ 3098681 w 9922465"/>
              <a:gd name="connsiteY374" fmla="*/ 1707182 h 1934496"/>
              <a:gd name="connsiteX375" fmla="*/ 2971729 w 9922465"/>
              <a:gd name="connsiteY375" fmla="*/ 1707182 h 1934496"/>
              <a:gd name="connsiteX376" fmla="*/ 3026921 w 9922465"/>
              <a:gd name="connsiteY376" fmla="*/ 1762373 h 1934496"/>
              <a:gd name="connsiteX377" fmla="*/ 2971729 w 9922465"/>
              <a:gd name="connsiteY377" fmla="*/ 1817564 h 1934496"/>
              <a:gd name="connsiteX378" fmla="*/ 2916537 w 9922465"/>
              <a:gd name="connsiteY378" fmla="*/ 1762373 h 1934496"/>
              <a:gd name="connsiteX379" fmla="*/ 2971729 w 9922465"/>
              <a:gd name="connsiteY379" fmla="*/ 1707182 h 1934496"/>
              <a:gd name="connsiteX380" fmla="*/ 2834772 w 9922465"/>
              <a:gd name="connsiteY380" fmla="*/ 1707182 h 1934496"/>
              <a:gd name="connsiteX381" fmla="*/ 2889964 w 9922465"/>
              <a:gd name="connsiteY381" fmla="*/ 1762373 h 1934496"/>
              <a:gd name="connsiteX382" fmla="*/ 2834772 w 9922465"/>
              <a:gd name="connsiteY382" fmla="*/ 1817564 h 1934496"/>
              <a:gd name="connsiteX383" fmla="*/ 2779580 w 9922465"/>
              <a:gd name="connsiteY383" fmla="*/ 1762373 h 1934496"/>
              <a:gd name="connsiteX384" fmla="*/ 2834772 w 9922465"/>
              <a:gd name="connsiteY384" fmla="*/ 1707182 h 1934496"/>
              <a:gd name="connsiteX385" fmla="*/ 2707817 w 9922465"/>
              <a:gd name="connsiteY385" fmla="*/ 1707182 h 1934496"/>
              <a:gd name="connsiteX386" fmla="*/ 2763009 w 9922465"/>
              <a:gd name="connsiteY386" fmla="*/ 1762373 h 1934496"/>
              <a:gd name="connsiteX387" fmla="*/ 2707817 w 9922465"/>
              <a:gd name="connsiteY387" fmla="*/ 1817564 h 1934496"/>
              <a:gd name="connsiteX388" fmla="*/ 2652625 w 9922465"/>
              <a:gd name="connsiteY388" fmla="*/ 1762373 h 1934496"/>
              <a:gd name="connsiteX389" fmla="*/ 2707817 w 9922465"/>
              <a:gd name="connsiteY389" fmla="*/ 1707182 h 1934496"/>
              <a:gd name="connsiteX390" fmla="*/ 2570843 w 9922465"/>
              <a:gd name="connsiteY390" fmla="*/ 1707182 h 1934496"/>
              <a:gd name="connsiteX391" fmla="*/ 2626036 w 9922465"/>
              <a:gd name="connsiteY391" fmla="*/ 1762373 h 1934496"/>
              <a:gd name="connsiteX392" fmla="*/ 2570843 w 9922465"/>
              <a:gd name="connsiteY392" fmla="*/ 1817564 h 1934496"/>
              <a:gd name="connsiteX393" fmla="*/ 2515651 w 9922465"/>
              <a:gd name="connsiteY393" fmla="*/ 1762373 h 1934496"/>
              <a:gd name="connsiteX394" fmla="*/ 2570843 w 9922465"/>
              <a:gd name="connsiteY394" fmla="*/ 1707182 h 1934496"/>
              <a:gd name="connsiteX395" fmla="*/ 2437207 w 9922465"/>
              <a:gd name="connsiteY395" fmla="*/ 1707182 h 1934496"/>
              <a:gd name="connsiteX396" fmla="*/ 2492398 w 9922465"/>
              <a:gd name="connsiteY396" fmla="*/ 1762373 h 1934496"/>
              <a:gd name="connsiteX397" fmla="*/ 2437207 w 9922465"/>
              <a:gd name="connsiteY397" fmla="*/ 1817564 h 1934496"/>
              <a:gd name="connsiteX398" fmla="*/ 2382015 w 9922465"/>
              <a:gd name="connsiteY398" fmla="*/ 1762373 h 1934496"/>
              <a:gd name="connsiteX399" fmla="*/ 2437207 w 9922465"/>
              <a:gd name="connsiteY399" fmla="*/ 1707182 h 1934496"/>
              <a:gd name="connsiteX400" fmla="*/ 2303575 w 9922465"/>
              <a:gd name="connsiteY400" fmla="*/ 1707182 h 1934496"/>
              <a:gd name="connsiteX401" fmla="*/ 2358767 w 9922465"/>
              <a:gd name="connsiteY401" fmla="*/ 1762373 h 1934496"/>
              <a:gd name="connsiteX402" fmla="*/ 2303575 w 9922465"/>
              <a:gd name="connsiteY402" fmla="*/ 1817564 h 1934496"/>
              <a:gd name="connsiteX403" fmla="*/ 2248383 w 9922465"/>
              <a:gd name="connsiteY403" fmla="*/ 1762373 h 1934496"/>
              <a:gd name="connsiteX404" fmla="*/ 2303575 w 9922465"/>
              <a:gd name="connsiteY404" fmla="*/ 1707182 h 1934496"/>
              <a:gd name="connsiteX405" fmla="*/ 2173282 w 9922465"/>
              <a:gd name="connsiteY405" fmla="*/ 1707182 h 1934496"/>
              <a:gd name="connsiteX406" fmla="*/ 2228474 w 9922465"/>
              <a:gd name="connsiteY406" fmla="*/ 1762373 h 1934496"/>
              <a:gd name="connsiteX407" fmla="*/ 2173282 w 9922465"/>
              <a:gd name="connsiteY407" fmla="*/ 1817564 h 1934496"/>
              <a:gd name="connsiteX408" fmla="*/ 2118090 w 9922465"/>
              <a:gd name="connsiteY408" fmla="*/ 1762373 h 1934496"/>
              <a:gd name="connsiteX409" fmla="*/ 2173282 w 9922465"/>
              <a:gd name="connsiteY409" fmla="*/ 1707182 h 1934496"/>
              <a:gd name="connsiteX410" fmla="*/ 2039648 w 9922465"/>
              <a:gd name="connsiteY410" fmla="*/ 1707182 h 1934496"/>
              <a:gd name="connsiteX411" fmla="*/ 2094840 w 9922465"/>
              <a:gd name="connsiteY411" fmla="*/ 1762373 h 1934496"/>
              <a:gd name="connsiteX412" fmla="*/ 2039648 w 9922465"/>
              <a:gd name="connsiteY412" fmla="*/ 1817564 h 1934496"/>
              <a:gd name="connsiteX413" fmla="*/ 1984455 w 9922465"/>
              <a:gd name="connsiteY413" fmla="*/ 1762373 h 1934496"/>
              <a:gd name="connsiteX414" fmla="*/ 2039648 w 9922465"/>
              <a:gd name="connsiteY414" fmla="*/ 1707182 h 1934496"/>
              <a:gd name="connsiteX415" fmla="*/ 1909353 w 9922465"/>
              <a:gd name="connsiteY415" fmla="*/ 1707182 h 1934496"/>
              <a:gd name="connsiteX416" fmla="*/ 1964545 w 9922465"/>
              <a:gd name="connsiteY416" fmla="*/ 1762373 h 1934496"/>
              <a:gd name="connsiteX417" fmla="*/ 1909353 w 9922465"/>
              <a:gd name="connsiteY417" fmla="*/ 1817564 h 1934496"/>
              <a:gd name="connsiteX418" fmla="*/ 1854161 w 9922465"/>
              <a:gd name="connsiteY418" fmla="*/ 1762373 h 1934496"/>
              <a:gd name="connsiteX419" fmla="*/ 1909353 w 9922465"/>
              <a:gd name="connsiteY419" fmla="*/ 1707182 h 1934496"/>
              <a:gd name="connsiteX420" fmla="*/ 1779058 w 9922465"/>
              <a:gd name="connsiteY420" fmla="*/ 1707182 h 1934496"/>
              <a:gd name="connsiteX421" fmla="*/ 1834251 w 9922465"/>
              <a:gd name="connsiteY421" fmla="*/ 1762373 h 1934496"/>
              <a:gd name="connsiteX422" fmla="*/ 1779058 w 9922465"/>
              <a:gd name="connsiteY422" fmla="*/ 1817564 h 1934496"/>
              <a:gd name="connsiteX423" fmla="*/ 1723867 w 9922465"/>
              <a:gd name="connsiteY423" fmla="*/ 1762373 h 1934496"/>
              <a:gd name="connsiteX424" fmla="*/ 1779058 w 9922465"/>
              <a:gd name="connsiteY424" fmla="*/ 1707182 h 1934496"/>
              <a:gd name="connsiteX425" fmla="*/ 1645422 w 9922465"/>
              <a:gd name="connsiteY425" fmla="*/ 1707182 h 1934496"/>
              <a:gd name="connsiteX426" fmla="*/ 1700617 w 9922465"/>
              <a:gd name="connsiteY426" fmla="*/ 1762373 h 1934496"/>
              <a:gd name="connsiteX427" fmla="*/ 1645422 w 9922465"/>
              <a:gd name="connsiteY427" fmla="*/ 1817564 h 1934496"/>
              <a:gd name="connsiteX428" fmla="*/ 1590230 w 9922465"/>
              <a:gd name="connsiteY428" fmla="*/ 1762373 h 1934496"/>
              <a:gd name="connsiteX429" fmla="*/ 1645422 w 9922465"/>
              <a:gd name="connsiteY429" fmla="*/ 1707182 h 1934496"/>
              <a:gd name="connsiteX430" fmla="*/ 1515130 w 9922465"/>
              <a:gd name="connsiteY430" fmla="*/ 1707182 h 1934496"/>
              <a:gd name="connsiteX431" fmla="*/ 1570322 w 9922465"/>
              <a:gd name="connsiteY431" fmla="*/ 1762373 h 1934496"/>
              <a:gd name="connsiteX432" fmla="*/ 1515130 w 9922465"/>
              <a:gd name="connsiteY432" fmla="*/ 1817564 h 1934496"/>
              <a:gd name="connsiteX433" fmla="*/ 1459938 w 9922465"/>
              <a:gd name="connsiteY433" fmla="*/ 1762373 h 1934496"/>
              <a:gd name="connsiteX434" fmla="*/ 1515130 w 9922465"/>
              <a:gd name="connsiteY434" fmla="*/ 1707182 h 1934496"/>
              <a:gd name="connsiteX435" fmla="*/ 1381494 w 9922465"/>
              <a:gd name="connsiteY435" fmla="*/ 1707182 h 1934496"/>
              <a:gd name="connsiteX436" fmla="*/ 1436688 w 9922465"/>
              <a:gd name="connsiteY436" fmla="*/ 1762373 h 1934496"/>
              <a:gd name="connsiteX437" fmla="*/ 1381494 w 9922465"/>
              <a:gd name="connsiteY437" fmla="*/ 1817564 h 1934496"/>
              <a:gd name="connsiteX438" fmla="*/ 1326303 w 9922465"/>
              <a:gd name="connsiteY438" fmla="*/ 1762373 h 1934496"/>
              <a:gd name="connsiteX439" fmla="*/ 1381494 w 9922465"/>
              <a:gd name="connsiteY439" fmla="*/ 1707182 h 1934496"/>
              <a:gd name="connsiteX440" fmla="*/ 1251201 w 9922465"/>
              <a:gd name="connsiteY440" fmla="*/ 1707182 h 1934496"/>
              <a:gd name="connsiteX441" fmla="*/ 1306393 w 9922465"/>
              <a:gd name="connsiteY441" fmla="*/ 1762373 h 1934496"/>
              <a:gd name="connsiteX442" fmla="*/ 1251201 w 9922465"/>
              <a:gd name="connsiteY442" fmla="*/ 1817564 h 1934496"/>
              <a:gd name="connsiteX443" fmla="*/ 1196010 w 9922465"/>
              <a:gd name="connsiteY443" fmla="*/ 1762373 h 1934496"/>
              <a:gd name="connsiteX444" fmla="*/ 1251201 w 9922465"/>
              <a:gd name="connsiteY444" fmla="*/ 1707182 h 1934496"/>
              <a:gd name="connsiteX445" fmla="*/ 1909361 w 9922465"/>
              <a:gd name="connsiteY445" fmla="*/ 1580232 h 1934496"/>
              <a:gd name="connsiteX446" fmla="*/ 1964554 w 9922465"/>
              <a:gd name="connsiteY446" fmla="*/ 1635423 h 1934496"/>
              <a:gd name="connsiteX447" fmla="*/ 1909361 w 9922465"/>
              <a:gd name="connsiteY447" fmla="*/ 1690614 h 1934496"/>
              <a:gd name="connsiteX448" fmla="*/ 1854168 w 9922465"/>
              <a:gd name="connsiteY448" fmla="*/ 1635423 h 1934496"/>
              <a:gd name="connsiteX449" fmla="*/ 1909361 w 9922465"/>
              <a:gd name="connsiteY449" fmla="*/ 1580232 h 1934496"/>
              <a:gd name="connsiteX450" fmla="*/ 1779065 w 9922465"/>
              <a:gd name="connsiteY450" fmla="*/ 1580232 h 1934496"/>
              <a:gd name="connsiteX451" fmla="*/ 1834257 w 9922465"/>
              <a:gd name="connsiteY451" fmla="*/ 1635423 h 1934496"/>
              <a:gd name="connsiteX452" fmla="*/ 1779065 w 9922465"/>
              <a:gd name="connsiteY452" fmla="*/ 1690614 h 1934496"/>
              <a:gd name="connsiteX453" fmla="*/ 1723872 w 9922465"/>
              <a:gd name="connsiteY453" fmla="*/ 1635423 h 1934496"/>
              <a:gd name="connsiteX454" fmla="*/ 1779065 w 9922465"/>
              <a:gd name="connsiteY454" fmla="*/ 1580232 h 1934496"/>
              <a:gd name="connsiteX455" fmla="*/ 1645431 w 9922465"/>
              <a:gd name="connsiteY455" fmla="*/ 1580232 h 1934496"/>
              <a:gd name="connsiteX456" fmla="*/ 1700623 w 9922465"/>
              <a:gd name="connsiteY456" fmla="*/ 1635423 h 1934496"/>
              <a:gd name="connsiteX457" fmla="*/ 1645431 w 9922465"/>
              <a:gd name="connsiteY457" fmla="*/ 1690614 h 1934496"/>
              <a:gd name="connsiteX458" fmla="*/ 1590238 w 9922465"/>
              <a:gd name="connsiteY458" fmla="*/ 1635423 h 1934496"/>
              <a:gd name="connsiteX459" fmla="*/ 1645431 w 9922465"/>
              <a:gd name="connsiteY459" fmla="*/ 1580232 h 1934496"/>
              <a:gd name="connsiteX460" fmla="*/ 1515140 w 9922465"/>
              <a:gd name="connsiteY460" fmla="*/ 1580232 h 1934496"/>
              <a:gd name="connsiteX461" fmla="*/ 1570329 w 9922465"/>
              <a:gd name="connsiteY461" fmla="*/ 1635423 h 1934496"/>
              <a:gd name="connsiteX462" fmla="*/ 1515140 w 9922465"/>
              <a:gd name="connsiteY462" fmla="*/ 1690614 h 1934496"/>
              <a:gd name="connsiteX463" fmla="*/ 1459945 w 9922465"/>
              <a:gd name="connsiteY463" fmla="*/ 1635423 h 1934496"/>
              <a:gd name="connsiteX464" fmla="*/ 1515140 w 9922465"/>
              <a:gd name="connsiteY464" fmla="*/ 1580232 h 1934496"/>
              <a:gd name="connsiteX465" fmla="*/ 1381504 w 9922465"/>
              <a:gd name="connsiteY465" fmla="*/ 1580232 h 1934496"/>
              <a:gd name="connsiteX466" fmla="*/ 1436697 w 9922465"/>
              <a:gd name="connsiteY466" fmla="*/ 1635423 h 1934496"/>
              <a:gd name="connsiteX467" fmla="*/ 1381504 w 9922465"/>
              <a:gd name="connsiteY467" fmla="*/ 1690614 h 1934496"/>
              <a:gd name="connsiteX468" fmla="*/ 1326312 w 9922465"/>
              <a:gd name="connsiteY468" fmla="*/ 1635423 h 1934496"/>
              <a:gd name="connsiteX469" fmla="*/ 1381504 w 9922465"/>
              <a:gd name="connsiteY469" fmla="*/ 1580232 h 1934496"/>
              <a:gd name="connsiteX470" fmla="*/ 1251210 w 9922465"/>
              <a:gd name="connsiteY470" fmla="*/ 1580232 h 1934496"/>
              <a:gd name="connsiteX471" fmla="*/ 1306401 w 9922465"/>
              <a:gd name="connsiteY471" fmla="*/ 1635423 h 1934496"/>
              <a:gd name="connsiteX472" fmla="*/ 1251210 w 9922465"/>
              <a:gd name="connsiteY472" fmla="*/ 1690614 h 1934496"/>
              <a:gd name="connsiteX473" fmla="*/ 1196016 w 9922465"/>
              <a:gd name="connsiteY473" fmla="*/ 1635423 h 1934496"/>
              <a:gd name="connsiteX474" fmla="*/ 1251210 w 9922465"/>
              <a:gd name="connsiteY474" fmla="*/ 1580232 h 1934496"/>
              <a:gd name="connsiteX475" fmla="*/ 9068806 w 9922465"/>
              <a:gd name="connsiteY475" fmla="*/ 1580228 h 1934496"/>
              <a:gd name="connsiteX476" fmla="*/ 9123998 w 9922465"/>
              <a:gd name="connsiteY476" fmla="*/ 1635419 h 1934496"/>
              <a:gd name="connsiteX477" fmla="*/ 9068806 w 9922465"/>
              <a:gd name="connsiteY477" fmla="*/ 1690610 h 1934496"/>
              <a:gd name="connsiteX478" fmla="*/ 9013614 w 9922465"/>
              <a:gd name="connsiteY478" fmla="*/ 1635419 h 1934496"/>
              <a:gd name="connsiteX479" fmla="*/ 9068806 w 9922465"/>
              <a:gd name="connsiteY479" fmla="*/ 1580228 h 1934496"/>
              <a:gd name="connsiteX480" fmla="*/ 8671243 w 9922465"/>
              <a:gd name="connsiteY480" fmla="*/ 1580228 h 1934496"/>
              <a:gd name="connsiteX481" fmla="*/ 8726435 w 9922465"/>
              <a:gd name="connsiteY481" fmla="*/ 1635419 h 1934496"/>
              <a:gd name="connsiteX482" fmla="*/ 8671243 w 9922465"/>
              <a:gd name="connsiteY482" fmla="*/ 1690610 h 1934496"/>
              <a:gd name="connsiteX483" fmla="*/ 8616051 w 9922465"/>
              <a:gd name="connsiteY483" fmla="*/ 1635419 h 1934496"/>
              <a:gd name="connsiteX484" fmla="*/ 8671243 w 9922465"/>
              <a:gd name="connsiteY484" fmla="*/ 1580228 h 1934496"/>
              <a:gd name="connsiteX485" fmla="*/ 8537609 w 9922465"/>
              <a:gd name="connsiteY485" fmla="*/ 1580228 h 1934496"/>
              <a:gd name="connsiteX486" fmla="*/ 8592801 w 9922465"/>
              <a:gd name="connsiteY486" fmla="*/ 1635419 h 1934496"/>
              <a:gd name="connsiteX487" fmla="*/ 8537609 w 9922465"/>
              <a:gd name="connsiteY487" fmla="*/ 1690610 h 1934496"/>
              <a:gd name="connsiteX488" fmla="*/ 8482417 w 9922465"/>
              <a:gd name="connsiteY488" fmla="*/ 1635419 h 1934496"/>
              <a:gd name="connsiteX489" fmla="*/ 8537609 w 9922465"/>
              <a:gd name="connsiteY489" fmla="*/ 1580228 h 1934496"/>
              <a:gd name="connsiteX490" fmla="*/ 8407318 w 9922465"/>
              <a:gd name="connsiteY490" fmla="*/ 1580228 h 1934496"/>
              <a:gd name="connsiteX491" fmla="*/ 8462510 w 9922465"/>
              <a:gd name="connsiteY491" fmla="*/ 1635419 h 1934496"/>
              <a:gd name="connsiteX492" fmla="*/ 8407318 w 9922465"/>
              <a:gd name="connsiteY492" fmla="*/ 1690610 h 1934496"/>
              <a:gd name="connsiteX493" fmla="*/ 8352126 w 9922465"/>
              <a:gd name="connsiteY493" fmla="*/ 1635419 h 1934496"/>
              <a:gd name="connsiteX494" fmla="*/ 8407318 w 9922465"/>
              <a:gd name="connsiteY494" fmla="*/ 1580228 h 1934496"/>
              <a:gd name="connsiteX495" fmla="*/ 8273682 w 9922465"/>
              <a:gd name="connsiteY495" fmla="*/ 1580228 h 1934496"/>
              <a:gd name="connsiteX496" fmla="*/ 8328874 w 9922465"/>
              <a:gd name="connsiteY496" fmla="*/ 1635419 h 1934496"/>
              <a:gd name="connsiteX497" fmla="*/ 8273682 w 9922465"/>
              <a:gd name="connsiteY497" fmla="*/ 1690610 h 1934496"/>
              <a:gd name="connsiteX498" fmla="*/ 8218490 w 9922465"/>
              <a:gd name="connsiteY498" fmla="*/ 1635419 h 1934496"/>
              <a:gd name="connsiteX499" fmla="*/ 8273682 w 9922465"/>
              <a:gd name="connsiteY499" fmla="*/ 1580228 h 1934496"/>
              <a:gd name="connsiteX500" fmla="*/ 8143386 w 9922465"/>
              <a:gd name="connsiteY500" fmla="*/ 1580228 h 1934496"/>
              <a:gd name="connsiteX501" fmla="*/ 8198578 w 9922465"/>
              <a:gd name="connsiteY501" fmla="*/ 1635419 h 1934496"/>
              <a:gd name="connsiteX502" fmla="*/ 8143386 w 9922465"/>
              <a:gd name="connsiteY502" fmla="*/ 1690610 h 1934496"/>
              <a:gd name="connsiteX503" fmla="*/ 8088194 w 9922465"/>
              <a:gd name="connsiteY503" fmla="*/ 1635419 h 1934496"/>
              <a:gd name="connsiteX504" fmla="*/ 8143386 w 9922465"/>
              <a:gd name="connsiteY504" fmla="*/ 1580228 h 1934496"/>
              <a:gd name="connsiteX505" fmla="*/ 8009752 w 9922465"/>
              <a:gd name="connsiteY505" fmla="*/ 1580228 h 1934496"/>
              <a:gd name="connsiteX506" fmla="*/ 8064944 w 9922465"/>
              <a:gd name="connsiteY506" fmla="*/ 1635419 h 1934496"/>
              <a:gd name="connsiteX507" fmla="*/ 8009752 w 9922465"/>
              <a:gd name="connsiteY507" fmla="*/ 1690610 h 1934496"/>
              <a:gd name="connsiteX508" fmla="*/ 7954560 w 9922465"/>
              <a:gd name="connsiteY508" fmla="*/ 1635419 h 1934496"/>
              <a:gd name="connsiteX509" fmla="*/ 8009752 w 9922465"/>
              <a:gd name="connsiteY509" fmla="*/ 1580228 h 1934496"/>
              <a:gd name="connsiteX510" fmla="*/ 7876117 w 9922465"/>
              <a:gd name="connsiteY510" fmla="*/ 1580228 h 1934496"/>
              <a:gd name="connsiteX511" fmla="*/ 7931309 w 9922465"/>
              <a:gd name="connsiteY511" fmla="*/ 1635419 h 1934496"/>
              <a:gd name="connsiteX512" fmla="*/ 7876117 w 9922465"/>
              <a:gd name="connsiteY512" fmla="*/ 1690610 h 1934496"/>
              <a:gd name="connsiteX513" fmla="*/ 7820925 w 9922465"/>
              <a:gd name="connsiteY513" fmla="*/ 1635419 h 1934496"/>
              <a:gd name="connsiteX514" fmla="*/ 7876117 w 9922465"/>
              <a:gd name="connsiteY514" fmla="*/ 1580228 h 1934496"/>
              <a:gd name="connsiteX515" fmla="*/ 7745824 w 9922465"/>
              <a:gd name="connsiteY515" fmla="*/ 1580228 h 1934496"/>
              <a:gd name="connsiteX516" fmla="*/ 7801016 w 9922465"/>
              <a:gd name="connsiteY516" fmla="*/ 1635419 h 1934496"/>
              <a:gd name="connsiteX517" fmla="*/ 7745824 w 9922465"/>
              <a:gd name="connsiteY517" fmla="*/ 1690610 h 1934496"/>
              <a:gd name="connsiteX518" fmla="*/ 7690632 w 9922465"/>
              <a:gd name="connsiteY518" fmla="*/ 1635419 h 1934496"/>
              <a:gd name="connsiteX519" fmla="*/ 7745824 w 9922465"/>
              <a:gd name="connsiteY519" fmla="*/ 1580228 h 1934496"/>
              <a:gd name="connsiteX520" fmla="*/ 7608849 w 9922465"/>
              <a:gd name="connsiteY520" fmla="*/ 1580228 h 1934496"/>
              <a:gd name="connsiteX521" fmla="*/ 7664041 w 9922465"/>
              <a:gd name="connsiteY521" fmla="*/ 1635419 h 1934496"/>
              <a:gd name="connsiteX522" fmla="*/ 7608849 w 9922465"/>
              <a:gd name="connsiteY522" fmla="*/ 1690610 h 1934496"/>
              <a:gd name="connsiteX523" fmla="*/ 7553657 w 9922465"/>
              <a:gd name="connsiteY523" fmla="*/ 1635419 h 1934496"/>
              <a:gd name="connsiteX524" fmla="*/ 7608849 w 9922465"/>
              <a:gd name="connsiteY524" fmla="*/ 1580228 h 1934496"/>
              <a:gd name="connsiteX525" fmla="*/ 7481895 w 9922465"/>
              <a:gd name="connsiteY525" fmla="*/ 1580228 h 1934496"/>
              <a:gd name="connsiteX526" fmla="*/ 7537087 w 9922465"/>
              <a:gd name="connsiteY526" fmla="*/ 1635419 h 1934496"/>
              <a:gd name="connsiteX527" fmla="*/ 7481895 w 9922465"/>
              <a:gd name="connsiteY527" fmla="*/ 1690610 h 1934496"/>
              <a:gd name="connsiteX528" fmla="*/ 7426703 w 9922465"/>
              <a:gd name="connsiteY528" fmla="*/ 1635419 h 1934496"/>
              <a:gd name="connsiteX529" fmla="*/ 7481895 w 9922465"/>
              <a:gd name="connsiteY529" fmla="*/ 1580228 h 1934496"/>
              <a:gd name="connsiteX530" fmla="*/ 7341579 w 9922465"/>
              <a:gd name="connsiteY530" fmla="*/ 1580228 h 1934496"/>
              <a:gd name="connsiteX531" fmla="*/ 7396771 w 9922465"/>
              <a:gd name="connsiteY531" fmla="*/ 1635419 h 1934496"/>
              <a:gd name="connsiteX532" fmla="*/ 7341579 w 9922465"/>
              <a:gd name="connsiteY532" fmla="*/ 1690610 h 1934496"/>
              <a:gd name="connsiteX533" fmla="*/ 7286387 w 9922465"/>
              <a:gd name="connsiteY533" fmla="*/ 1635419 h 1934496"/>
              <a:gd name="connsiteX534" fmla="*/ 7341579 w 9922465"/>
              <a:gd name="connsiteY534" fmla="*/ 1580228 h 1934496"/>
              <a:gd name="connsiteX535" fmla="*/ 7211286 w 9922465"/>
              <a:gd name="connsiteY535" fmla="*/ 1580228 h 1934496"/>
              <a:gd name="connsiteX536" fmla="*/ 7266478 w 9922465"/>
              <a:gd name="connsiteY536" fmla="*/ 1635419 h 1934496"/>
              <a:gd name="connsiteX537" fmla="*/ 7211286 w 9922465"/>
              <a:gd name="connsiteY537" fmla="*/ 1690610 h 1934496"/>
              <a:gd name="connsiteX538" fmla="*/ 7156094 w 9922465"/>
              <a:gd name="connsiteY538" fmla="*/ 1635419 h 1934496"/>
              <a:gd name="connsiteX539" fmla="*/ 7211286 w 9922465"/>
              <a:gd name="connsiteY539" fmla="*/ 1580228 h 1934496"/>
              <a:gd name="connsiteX540" fmla="*/ 7080993 w 9922465"/>
              <a:gd name="connsiteY540" fmla="*/ 1580228 h 1934496"/>
              <a:gd name="connsiteX541" fmla="*/ 7136185 w 9922465"/>
              <a:gd name="connsiteY541" fmla="*/ 1635419 h 1934496"/>
              <a:gd name="connsiteX542" fmla="*/ 7080993 w 9922465"/>
              <a:gd name="connsiteY542" fmla="*/ 1690610 h 1934496"/>
              <a:gd name="connsiteX543" fmla="*/ 7025801 w 9922465"/>
              <a:gd name="connsiteY543" fmla="*/ 1635419 h 1934496"/>
              <a:gd name="connsiteX544" fmla="*/ 7080993 w 9922465"/>
              <a:gd name="connsiteY544" fmla="*/ 1580228 h 1934496"/>
              <a:gd name="connsiteX545" fmla="*/ 6947357 w 9922465"/>
              <a:gd name="connsiteY545" fmla="*/ 1580228 h 1934496"/>
              <a:gd name="connsiteX546" fmla="*/ 7002549 w 9922465"/>
              <a:gd name="connsiteY546" fmla="*/ 1635419 h 1934496"/>
              <a:gd name="connsiteX547" fmla="*/ 6947357 w 9922465"/>
              <a:gd name="connsiteY547" fmla="*/ 1690610 h 1934496"/>
              <a:gd name="connsiteX548" fmla="*/ 6892165 w 9922465"/>
              <a:gd name="connsiteY548" fmla="*/ 1635419 h 1934496"/>
              <a:gd name="connsiteX549" fmla="*/ 6947357 w 9922465"/>
              <a:gd name="connsiteY549" fmla="*/ 1580228 h 1934496"/>
              <a:gd name="connsiteX550" fmla="*/ 6817063 w 9922465"/>
              <a:gd name="connsiteY550" fmla="*/ 1580228 h 1934496"/>
              <a:gd name="connsiteX551" fmla="*/ 6872255 w 9922465"/>
              <a:gd name="connsiteY551" fmla="*/ 1635419 h 1934496"/>
              <a:gd name="connsiteX552" fmla="*/ 6817063 w 9922465"/>
              <a:gd name="connsiteY552" fmla="*/ 1690610 h 1934496"/>
              <a:gd name="connsiteX553" fmla="*/ 6761871 w 9922465"/>
              <a:gd name="connsiteY553" fmla="*/ 1635419 h 1934496"/>
              <a:gd name="connsiteX554" fmla="*/ 6817063 w 9922465"/>
              <a:gd name="connsiteY554" fmla="*/ 1580228 h 1934496"/>
              <a:gd name="connsiteX555" fmla="*/ 6683431 w 9922465"/>
              <a:gd name="connsiteY555" fmla="*/ 1580228 h 1934496"/>
              <a:gd name="connsiteX556" fmla="*/ 6738623 w 9922465"/>
              <a:gd name="connsiteY556" fmla="*/ 1635419 h 1934496"/>
              <a:gd name="connsiteX557" fmla="*/ 6683431 w 9922465"/>
              <a:gd name="connsiteY557" fmla="*/ 1690610 h 1934496"/>
              <a:gd name="connsiteX558" fmla="*/ 6628239 w 9922465"/>
              <a:gd name="connsiteY558" fmla="*/ 1635419 h 1934496"/>
              <a:gd name="connsiteX559" fmla="*/ 6683431 w 9922465"/>
              <a:gd name="connsiteY559" fmla="*/ 1580228 h 1934496"/>
              <a:gd name="connsiteX560" fmla="*/ 6553137 w 9922465"/>
              <a:gd name="connsiteY560" fmla="*/ 1580228 h 1934496"/>
              <a:gd name="connsiteX561" fmla="*/ 6608329 w 9922465"/>
              <a:gd name="connsiteY561" fmla="*/ 1635419 h 1934496"/>
              <a:gd name="connsiteX562" fmla="*/ 6553137 w 9922465"/>
              <a:gd name="connsiteY562" fmla="*/ 1690610 h 1934496"/>
              <a:gd name="connsiteX563" fmla="*/ 6497945 w 9922465"/>
              <a:gd name="connsiteY563" fmla="*/ 1635419 h 1934496"/>
              <a:gd name="connsiteX564" fmla="*/ 6553137 w 9922465"/>
              <a:gd name="connsiteY564" fmla="*/ 1580228 h 1934496"/>
              <a:gd name="connsiteX565" fmla="*/ 6419502 w 9922465"/>
              <a:gd name="connsiteY565" fmla="*/ 1580228 h 1934496"/>
              <a:gd name="connsiteX566" fmla="*/ 6474694 w 9922465"/>
              <a:gd name="connsiteY566" fmla="*/ 1635419 h 1934496"/>
              <a:gd name="connsiteX567" fmla="*/ 6419502 w 9922465"/>
              <a:gd name="connsiteY567" fmla="*/ 1690610 h 1934496"/>
              <a:gd name="connsiteX568" fmla="*/ 6364310 w 9922465"/>
              <a:gd name="connsiteY568" fmla="*/ 1635419 h 1934496"/>
              <a:gd name="connsiteX569" fmla="*/ 6419502 w 9922465"/>
              <a:gd name="connsiteY569" fmla="*/ 1580228 h 1934496"/>
              <a:gd name="connsiteX570" fmla="*/ 6289208 w 9922465"/>
              <a:gd name="connsiteY570" fmla="*/ 1580228 h 1934496"/>
              <a:gd name="connsiteX571" fmla="*/ 6344400 w 9922465"/>
              <a:gd name="connsiteY571" fmla="*/ 1635419 h 1934496"/>
              <a:gd name="connsiteX572" fmla="*/ 6289208 w 9922465"/>
              <a:gd name="connsiteY572" fmla="*/ 1690610 h 1934496"/>
              <a:gd name="connsiteX573" fmla="*/ 6234016 w 9922465"/>
              <a:gd name="connsiteY573" fmla="*/ 1635419 h 1934496"/>
              <a:gd name="connsiteX574" fmla="*/ 6289208 w 9922465"/>
              <a:gd name="connsiteY574" fmla="*/ 1580228 h 1934496"/>
              <a:gd name="connsiteX575" fmla="*/ 6155572 w 9922465"/>
              <a:gd name="connsiteY575" fmla="*/ 1580228 h 1934496"/>
              <a:gd name="connsiteX576" fmla="*/ 6210764 w 9922465"/>
              <a:gd name="connsiteY576" fmla="*/ 1635419 h 1934496"/>
              <a:gd name="connsiteX577" fmla="*/ 6155572 w 9922465"/>
              <a:gd name="connsiteY577" fmla="*/ 1690610 h 1934496"/>
              <a:gd name="connsiteX578" fmla="*/ 6100380 w 9922465"/>
              <a:gd name="connsiteY578" fmla="*/ 1635419 h 1934496"/>
              <a:gd name="connsiteX579" fmla="*/ 6155572 w 9922465"/>
              <a:gd name="connsiteY579" fmla="*/ 1580228 h 1934496"/>
              <a:gd name="connsiteX580" fmla="*/ 6021938 w 9922465"/>
              <a:gd name="connsiteY580" fmla="*/ 1580228 h 1934496"/>
              <a:gd name="connsiteX581" fmla="*/ 6077130 w 9922465"/>
              <a:gd name="connsiteY581" fmla="*/ 1635419 h 1934496"/>
              <a:gd name="connsiteX582" fmla="*/ 6021938 w 9922465"/>
              <a:gd name="connsiteY582" fmla="*/ 1690610 h 1934496"/>
              <a:gd name="connsiteX583" fmla="*/ 5966746 w 9922465"/>
              <a:gd name="connsiteY583" fmla="*/ 1635419 h 1934496"/>
              <a:gd name="connsiteX584" fmla="*/ 6021938 w 9922465"/>
              <a:gd name="connsiteY584" fmla="*/ 1580228 h 1934496"/>
              <a:gd name="connsiteX585" fmla="*/ 5884964 w 9922465"/>
              <a:gd name="connsiteY585" fmla="*/ 1580228 h 1934496"/>
              <a:gd name="connsiteX586" fmla="*/ 5940156 w 9922465"/>
              <a:gd name="connsiteY586" fmla="*/ 1635419 h 1934496"/>
              <a:gd name="connsiteX587" fmla="*/ 5884964 w 9922465"/>
              <a:gd name="connsiteY587" fmla="*/ 1690610 h 1934496"/>
              <a:gd name="connsiteX588" fmla="*/ 5829772 w 9922465"/>
              <a:gd name="connsiteY588" fmla="*/ 1635419 h 1934496"/>
              <a:gd name="connsiteX589" fmla="*/ 5884964 w 9922465"/>
              <a:gd name="connsiteY589" fmla="*/ 1580228 h 1934496"/>
              <a:gd name="connsiteX590" fmla="*/ 5754670 w 9922465"/>
              <a:gd name="connsiteY590" fmla="*/ 1580228 h 1934496"/>
              <a:gd name="connsiteX591" fmla="*/ 5809862 w 9922465"/>
              <a:gd name="connsiteY591" fmla="*/ 1635419 h 1934496"/>
              <a:gd name="connsiteX592" fmla="*/ 5754670 w 9922465"/>
              <a:gd name="connsiteY592" fmla="*/ 1690610 h 1934496"/>
              <a:gd name="connsiteX593" fmla="*/ 5699478 w 9922465"/>
              <a:gd name="connsiteY593" fmla="*/ 1635419 h 1934496"/>
              <a:gd name="connsiteX594" fmla="*/ 5754670 w 9922465"/>
              <a:gd name="connsiteY594" fmla="*/ 1580228 h 1934496"/>
              <a:gd name="connsiteX595" fmla="*/ 5621035 w 9922465"/>
              <a:gd name="connsiteY595" fmla="*/ 1580228 h 1934496"/>
              <a:gd name="connsiteX596" fmla="*/ 5676227 w 9922465"/>
              <a:gd name="connsiteY596" fmla="*/ 1635419 h 1934496"/>
              <a:gd name="connsiteX597" fmla="*/ 5621035 w 9922465"/>
              <a:gd name="connsiteY597" fmla="*/ 1690610 h 1934496"/>
              <a:gd name="connsiteX598" fmla="*/ 5565843 w 9922465"/>
              <a:gd name="connsiteY598" fmla="*/ 1635419 h 1934496"/>
              <a:gd name="connsiteX599" fmla="*/ 5621035 w 9922465"/>
              <a:gd name="connsiteY599" fmla="*/ 1580228 h 1934496"/>
              <a:gd name="connsiteX600" fmla="*/ 5357105 w 9922465"/>
              <a:gd name="connsiteY600" fmla="*/ 1580228 h 1934496"/>
              <a:gd name="connsiteX601" fmla="*/ 5412297 w 9922465"/>
              <a:gd name="connsiteY601" fmla="*/ 1635419 h 1934496"/>
              <a:gd name="connsiteX602" fmla="*/ 5357105 w 9922465"/>
              <a:gd name="connsiteY602" fmla="*/ 1690610 h 1934496"/>
              <a:gd name="connsiteX603" fmla="*/ 5301913 w 9922465"/>
              <a:gd name="connsiteY603" fmla="*/ 1635419 h 1934496"/>
              <a:gd name="connsiteX604" fmla="*/ 5357105 w 9922465"/>
              <a:gd name="connsiteY604" fmla="*/ 1580228 h 1934496"/>
              <a:gd name="connsiteX605" fmla="*/ 5223473 w 9922465"/>
              <a:gd name="connsiteY605" fmla="*/ 1580228 h 1934496"/>
              <a:gd name="connsiteX606" fmla="*/ 5278665 w 9922465"/>
              <a:gd name="connsiteY606" fmla="*/ 1635419 h 1934496"/>
              <a:gd name="connsiteX607" fmla="*/ 5223473 w 9922465"/>
              <a:gd name="connsiteY607" fmla="*/ 1690610 h 1934496"/>
              <a:gd name="connsiteX608" fmla="*/ 5168281 w 9922465"/>
              <a:gd name="connsiteY608" fmla="*/ 1635419 h 1934496"/>
              <a:gd name="connsiteX609" fmla="*/ 5223473 w 9922465"/>
              <a:gd name="connsiteY609" fmla="*/ 1580228 h 1934496"/>
              <a:gd name="connsiteX610" fmla="*/ 5093178 w 9922465"/>
              <a:gd name="connsiteY610" fmla="*/ 1580228 h 1934496"/>
              <a:gd name="connsiteX611" fmla="*/ 5148370 w 9922465"/>
              <a:gd name="connsiteY611" fmla="*/ 1635419 h 1934496"/>
              <a:gd name="connsiteX612" fmla="*/ 5093178 w 9922465"/>
              <a:gd name="connsiteY612" fmla="*/ 1690610 h 1934496"/>
              <a:gd name="connsiteX613" fmla="*/ 5037986 w 9922465"/>
              <a:gd name="connsiteY613" fmla="*/ 1635419 h 1934496"/>
              <a:gd name="connsiteX614" fmla="*/ 5093178 w 9922465"/>
              <a:gd name="connsiteY614" fmla="*/ 1580228 h 1934496"/>
              <a:gd name="connsiteX615" fmla="*/ 4959543 w 9922465"/>
              <a:gd name="connsiteY615" fmla="*/ 1580228 h 1934496"/>
              <a:gd name="connsiteX616" fmla="*/ 5014735 w 9922465"/>
              <a:gd name="connsiteY616" fmla="*/ 1635419 h 1934496"/>
              <a:gd name="connsiteX617" fmla="*/ 4959543 w 9922465"/>
              <a:gd name="connsiteY617" fmla="*/ 1690610 h 1934496"/>
              <a:gd name="connsiteX618" fmla="*/ 4904351 w 9922465"/>
              <a:gd name="connsiteY618" fmla="*/ 1635419 h 1934496"/>
              <a:gd name="connsiteX619" fmla="*/ 4959543 w 9922465"/>
              <a:gd name="connsiteY619" fmla="*/ 1580228 h 1934496"/>
              <a:gd name="connsiteX620" fmla="*/ 4829251 w 9922465"/>
              <a:gd name="connsiteY620" fmla="*/ 1580228 h 1934496"/>
              <a:gd name="connsiteX621" fmla="*/ 4884443 w 9922465"/>
              <a:gd name="connsiteY621" fmla="*/ 1635419 h 1934496"/>
              <a:gd name="connsiteX622" fmla="*/ 4829251 w 9922465"/>
              <a:gd name="connsiteY622" fmla="*/ 1690610 h 1934496"/>
              <a:gd name="connsiteX623" fmla="*/ 4774059 w 9922465"/>
              <a:gd name="connsiteY623" fmla="*/ 1635419 h 1934496"/>
              <a:gd name="connsiteX624" fmla="*/ 4829251 w 9922465"/>
              <a:gd name="connsiteY624" fmla="*/ 1580228 h 1934496"/>
              <a:gd name="connsiteX625" fmla="*/ 4695613 w 9922465"/>
              <a:gd name="connsiteY625" fmla="*/ 1580228 h 1934496"/>
              <a:gd name="connsiteX626" fmla="*/ 4750805 w 9922465"/>
              <a:gd name="connsiteY626" fmla="*/ 1635419 h 1934496"/>
              <a:gd name="connsiteX627" fmla="*/ 4695613 w 9922465"/>
              <a:gd name="connsiteY627" fmla="*/ 1690610 h 1934496"/>
              <a:gd name="connsiteX628" fmla="*/ 4640421 w 9922465"/>
              <a:gd name="connsiteY628" fmla="*/ 1635419 h 1934496"/>
              <a:gd name="connsiteX629" fmla="*/ 4695613 w 9922465"/>
              <a:gd name="connsiteY629" fmla="*/ 1580228 h 1934496"/>
              <a:gd name="connsiteX630" fmla="*/ 4565322 w 9922465"/>
              <a:gd name="connsiteY630" fmla="*/ 1580228 h 1934496"/>
              <a:gd name="connsiteX631" fmla="*/ 4620514 w 9922465"/>
              <a:gd name="connsiteY631" fmla="*/ 1635419 h 1934496"/>
              <a:gd name="connsiteX632" fmla="*/ 4565322 w 9922465"/>
              <a:gd name="connsiteY632" fmla="*/ 1690610 h 1934496"/>
              <a:gd name="connsiteX633" fmla="*/ 4510130 w 9922465"/>
              <a:gd name="connsiteY633" fmla="*/ 1635419 h 1934496"/>
              <a:gd name="connsiteX634" fmla="*/ 4565322 w 9922465"/>
              <a:gd name="connsiteY634" fmla="*/ 1580228 h 1934496"/>
              <a:gd name="connsiteX635" fmla="*/ 3098681 w 9922465"/>
              <a:gd name="connsiteY635" fmla="*/ 1580228 h 1934496"/>
              <a:gd name="connsiteX636" fmla="*/ 3153873 w 9922465"/>
              <a:gd name="connsiteY636" fmla="*/ 1635419 h 1934496"/>
              <a:gd name="connsiteX637" fmla="*/ 3098681 w 9922465"/>
              <a:gd name="connsiteY637" fmla="*/ 1690610 h 1934496"/>
              <a:gd name="connsiteX638" fmla="*/ 3043489 w 9922465"/>
              <a:gd name="connsiteY638" fmla="*/ 1635419 h 1934496"/>
              <a:gd name="connsiteX639" fmla="*/ 3098681 w 9922465"/>
              <a:gd name="connsiteY639" fmla="*/ 1580228 h 1934496"/>
              <a:gd name="connsiteX640" fmla="*/ 2971729 w 9922465"/>
              <a:gd name="connsiteY640" fmla="*/ 1580228 h 1934496"/>
              <a:gd name="connsiteX641" fmla="*/ 3026921 w 9922465"/>
              <a:gd name="connsiteY641" fmla="*/ 1635419 h 1934496"/>
              <a:gd name="connsiteX642" fmla="*/ 2971729 w 9922465"/>
              <a:gd name="connsiteY642" fmla="*/ 1690610 h 1934496"/>
              <a:gd name="connsiteX643" fmla="*/ 2916537 w 9922465"/>
              <a:gd name="connsiteY643" fmla="*/ 1635419 h 1934496"/>
              <a:gd name="connsiteX644" fmla="*/ 2971729 w 9922465"/>
              <a:gd name="connsiteY644" fmla="*/ 1580228 h 1934496"/>
              <a:gd name="connsiteX645" fmla="*/ 2834783 w 9922465"/>
              <a:gd name="connsiteY645" fmla="*/ 1580228 h 1934496"/>
              <a:gd name="connsiteX646" fmla="*/ 2889974 w 9922465"/>
              <a:gd name="connsiteY646" fmla="*/ 1635419 h 1934496"/>
              <a:gd name="connsiteX647" fmla="*/ 2834783 w 9922465"/>
              <a:gd name="connsiteY647" fmla="*/ 1690610 h 1934496"/>
              <a:gd name="connsiteX648" fmla="*/ 2779590 w 9922465"/>
              <a:gd name="connsiteY648" fmla="*/ 1635419 h 1934496"/>
              <a:gd name="connsiteX649" fmla="*/ 2834783 w 9922465"/>
              <a:gd name="connsiteY649" fmla="*/ 1580228 h 1934496"/>
              <a:gd name="connsiteX650" fmla="*/ 2707828 w 9922465"/>
              <a:gd name="connsiteY650" fmla="*/ 1580228 h 1934496"/>
              <a:gd name="connsiteX651" fmla="*/ 2763021 w 9922465"/>
              <a:gd name="connsiteY651" fmla="*/ 1635419 h 1934496"/>
              <a:gd name="connsiteX652" fmla="*/ 2707828 w 9922465"/>
              <a:gd name="connsiteY652" fmla="*/ 1690610 h 1934496"/>
              <a:gd name="connsiteX653" fmla="*/ 2652636 w 9922465"/>
              <a:gd name="connsiteY653" fmla="*/ 1635419 h 1934496"/>
              <a:gd name="connsiteX654" fmla="*/ 2707828 w 9922465"/>
              <a:gd name="connsiteY654" fmla="*/ 1580228 h 1934496"/>
              <a:gd name="connsiteX655" fmla="*/ 2570854 w 9922465"/>
              <a:gd name="connsiteY655" fmla="*/ 1580228 h 1934496"/>
              <a:gd name="connsiteX656" fmla="*/ 2626046 w 9922465"/>
              <a:gd name="connsiteY656" fmla="*/ 1635419 h 1934496"/>
              <a:gd name="connsiteX657" fmla="*/ 2570854 w 9922465"/>
              <a:gd name="connsiteY657" fmla="*/ 1690610 h 1934496"/>
              <a:gd name="connsiteX658" fmla="*/ 2515662 w 9922465"/>
              <a:gd name="connsiteY658" fmla="*/ 1635419 h 1934496"/>
              <a:gd name="connsiteX659" fmla="*/ 2570854 w 9922465"/>
              <a:gd name="connsiteY659" fmla="*/ 1580228 h 1934496"/>
              <a:gd name="connsiteX660" fmla="*/ 2437218 w 9922465"/>
              <a:gd name="connsiteY660" fmla="*/ 1580228 h 1934496"/>
              <a:gd name="connsiteX661" fmla="*/ 2492409 w 9922465"/>
              <a:gd name="connsiteY661" fmla="*/ 1635419 h 1934496"/>
              <a:gd name="connsiteX662" fmla="*/ 2437218 w 9922465"/>
              <a:gd name="connsiteY662" fmla="*/ 1690610 h 1934496"/>
              <a:gd name="connsiteX663" fmla="*/ 2382026 w 9922465"/>
              <a:gd name="connsiteY663" fmla="*/ 1635419 h 1934496"/>
              <a:gd name="connsiteX664" fmla="*/ 2437218 w 9922465"/>
              <a:gd name="connsiteY664" fmla="*/ 1580228 h 1934496"/>
              <a:gd name="connsiteX665" fmla="*/ 2303586 w 9922465"/>
              <a:gd name="connsiteY665" fmla="*/ 1580228 h 1934496"/>
              <a:gd name="connsiteX666" fmla="*/ 2358778 w 9922465"/>
              <a:gd name="connsiteY666" fmla="*/ 1635419 h 1934496"/>
              <a:gd name="connsiteX667" fmla="*/ 2303586 w 9922465"/>
              <a:gd name="connsiteY667" fmla="*/ 1690610 h 1934496"/>
              <a:gd name="connsiteX668" fmla="*/ 2248394 w 9922465"/>
              <a:gd name="connsiteY668" fmla="*/ 1635419 h 1934496"/>
              <a:gd name="connsiteX669" fmla="*/ 2303586 w 9922465"/>
              <a:gd name="connsiteY669" fmla="*/ 1580228 h 1934496"/>
              <a:gd name="connsiteX670" fmla="*/ 2173293 w 9922465"/>
              <a:gd name="connsiteY670" fmla="*/ 1580228 h 1934496"/>
              <a:gd name="connsiteX671" fmla="*/ 2228486 w 9922465"/>
              <a:gd name="connsiteY671" fmla="*/ 1635419 h 1934496"/>
              <a:gd name="connsiteX672" fmla="*/ 2173293 w 9922465"/>
              <a:gd name="connsiteY672" fmla="*/ 1690610 h 1934496"/>
              <a:gd name="connsiteX673" fmla="*/ 2118101 w 9922465"/>
              <a:gd name="connsiteY673" fmla="*/ 1635419 h 1934496"/>
              <a:gd name="connsiteX674" fmla="*/ 2173293 w 9922465"/>
              <a:gd name="connsiteY674" fmla="*/ 1580228 h 1934496"/>
              <a:gd name="connsiteX675" fmla="*/ 2039658 w 9922465"/>
              <a:gd name="connsiteY675" fmla="*/ 1580228 h 1934496"/>
              <a:gd name="connsiteX676" fmla="*/ 2094851 w 9922465"/>
              <a:gd name="connsiteY676" fmla="*/ 1635419 h 1934496"/>
              <a:gd name="connsiteX677" fmla="*/ 2039658 w 9922465"/>
              <a:gd name="connsiteY677" fmla="*/ 1690610 h 1934496"/>
              <a:gd name="connsiteX678" fmla="*/ 1984465 w 9922465"/>
              <a:gd name="connsiteY678" fmla="*/ 1635419 h 1934496"/>
              <a:gd name="connsiteX679" fmla="*/ 2039658 w 9922465"/>
              <a:gd name="connsiteY679" fmla="*/ 1580228 h 1934496"/>
              <a:gd name="connsiteX680" fmla="*/ 9068807 w 9922465"/>
              <a:gd name="connsiteY680" fmla="*/ 1459958 h 1934496"/>
              <a:gd name="connsiteX681" fmla="*/ 9123999 w 9922465"/>
              <a:gd name="connsiteY681" fmla="*/ 1515149 h 1934496"/>
              <a:gd name="connsiteX682" fmla="*/ 9068807 w 9922465"/>
              <a:gd name="connsiteY682" fmla="*/ 1570340 h 1934496"/>
              <a:gd name="connsiteX683" fmla="*/ 9013615 w 9922465"/>
              <a:gd name="connsiteY683" fmla="*/ 1515149 h 1934496"/>
              <a:gd name="connsiteX684" fmla="*/ 9068807 w 9922465"/>
              <a:gd name="connsiteY684" fmla="*/ 1459958 h 1934496"/>
              <a:gd name="connsiteX685" fmla="*/ 8671244 w 9922465"/>
              <a:gd name="connsiteY685" fmla="*/ 1459958 h 1934496"/>
              <a:gd name="connsiteX686" fmla="*/ 8726436 w 9922465"/>
              <a:gd name="connsiteY686" fmla="*/ 1515149 h 1934496"/>
              <a:gd name="connsiteX687" fmla="*/ 8671244 w 9922465"/>
              <a:gd name="connsiteY687" fmla="*/ 1570340 h 1934496"/>
              <a:gd name="connsiteX688" fmla="*/ 8616052 w 9922465"/>
              <a:gd name="connsiteY688" fmla="*/ 1515149 h 1934496"/>
              <a:gd name="connsiteX689" fmla="*/ 8671244 w 9922465"/>
              <a:gd name="connsiteY689" fmla="*/ 1459958 h 1934496"/>
              <a:gd name="connsiteX690" fmla="*/ 8537612 w 9922465"/>
              <a:gd name="connsiteY690" fmla="*/ 1459958 h 1934496"/>
              <a:gd name="connsiteX691" fmla="*/ 8592804 w 9922465"/>
              <a:gd name="connsiteY691" fmla="*/ 1515149 h 1934496"/>
              <a:gd name="connsiteX692" fmla="*/ 8537612 w 9922465"/>
              <a:gd name="connsiteY692" fmla="*/ 1570340 h 1934496"/>
              <a:gd name="connsiteX693" fmla="*/ 8482420 w 9922465"/>
              <a:gd name="connsiteY693" fmla="*/ 1515149 h 1934496"/>
              <a:gd name="connsiteX694" fmla="*/ 8537612 w 9922465"/>
              <a:gd name="connsiteY694" fmla="*/ 1459958 h 1934496"/>
              <a:gd name="connsiteX695" fmla="*/ 8407316 w 9922465"/>
              <a:gd name="connsiteY695" fmla="*/ 1459958 h 1934496"/>
              <a:gd name="connsiteX696" fmla="*/ 8462508 w 9922465"/>
              <a:gd name="connsiteY696" fmla="*/ 1515149 h 1934496"/>
              <a:gd name="connsiteX697" fmla="*/ 8407316 w 9922465"/>
              <a:gd name="connsiteY697" fmla="*/ 1570340 h 1934496"/>
              <a:gd name="connsiteX698" fmla="*/ 8352124 w 9922465"/>
              <a:gd name="connsiteY698" fmla="*/ 1515149 h 1934496"/>
              <a:gd name="connsiteX699" fmla="*/ 8407316 w 9922465"/>
              <a:gd name="connsiteY699" fmla="*/ 1459958 h 1934496"/>
              <a:gd name="connsiteX700" fmla="*/ 8273682 w 9922465"/>
              <a:gd name="connsiteY700" fmla="*/ 1459958 h 1934496"/>
              <a:gd name="connsiteX701" fmla="*/ 8328874 w 9922465"/>
              <a:gd name="connsiteY701" fmla="*/ 1515149 h 1934496"/>
              <a:gd name="connsiteX702" fmla="*/ 8273682 w 9922465"/>
              <a:gd name="connsiteY702" fmla="*/ 1570340 h 1934496"/>
              <a:gd name="connsiteX703" fmla="*/ 8218490 w 9922465"/>
              <a:gd name="connsiteY703" fmla="*/ 1515149 h 1934496"/>
              <a:gd name="connsiteX704" fmla="*/ 8273682 w 9922465"/>
              <a:gd name="connsiteY704" fmla="*/ 1459958 h 1934496"/>
              <a:gd name="connsiteX705" fmla="*/ 8143388 w 9922465"/>
              <a:gd name="connsiteY705" fmla="*/ 1459958 h 1934496"/>
              <a:gd name="connsiteX706" fmla="*/ 8198580 w 9922465"/>
              <a:gd name="connsiteY706" fmla="*/ 1515149 h 1934496"/>
              <a:gd name="connsiteX707" fmla="*/ 8143388 w 9922465"/>
              <a:gd name="connsiteY707" fmla="*/ 1570340 h 1934496"/>
              <a:gd name="connsiteX708" fmla="*/ 8088196 w 9922465"/>
              <a:gd name="connsiteY708" fmla="*/ 1515149 h 1934496"/>
              <a:gd name="connsiteX709" fmla="*/ 8143388 w 9922465"/>
              <a:gd name="connsiteY709" fmla="*/ 1459958 h 1934496"/>
              <a:gd name="connsiteX710" fmla="*/ 8009753 w 9922465"/>
              <a:gd name="connsiteY710" fmla="*/ 1459958 h 1934496"/>
              <a:gd name="connsiteX711" fmla="*/ 8064945 w 9922465"/>
              <a:gd name="connsiteY711" fmla="*/ 1515149 h 1934496"/>
              <a:gd name="connsiteX712" fmla="*/ 8009753 w 9922465"/>
              <a:gd name="connsiteY712" fmla="*/ 1570340 h 1934496"/>
              <a:gd name="connsiteX713" fmla="*/ 7954561 w 9922465"/>
              <a:gd name="connsiteY713" fmla="*/ 1515149 h 1934496"/>
              <a:gd name="connsiteX714" fmla="*/ 8009753 w 9922465"/>
              <a:gd name="connsiteY714" fmla="*/ 1459958 h 1934496"/>
              <a:gd name="connsiteX715" fmla="*/ 7876118 w 9922465"/>
              <a:gd name="connsiteY715" fmla="*/ 1459958 h 1934496"/>
              <a:gd name="connsiteX716" fmla="*/ 7931310 w 9922465"/>
              <a:gd name="connsiteY716" fmla="*/ 1515149 h 1934496"/>
              <a:gd name="connsiteX717" fmla="*/ 7876118 w 9922465"/>
              <a:gd name="connsiteY717" fmla="*/ 1570340 h 1934496"/>
              <a:gd name="connsiteX718" fmla="*/ 7820926 w 9922465"/>
              <a:gd name="connsiteY718" fmla="*/ 1515149 h 1934496"/>
              <a:gd name="connsiteX719" fmla="*/ 7876118 w 9922465"/>
              <a:gd name="connsiteY719" fmla="*/ 1459958 h 1934496"/>
              <a:gd name="connsiteX720" fmla="*/ 7745823 w 9922465"/>
              <a:gd name="connsiteY720" fmla="*/ 1459958 h 1934496"/>
              <a:gd name="connsiteX721" fmla="*/ 7801015 w 9922465"/>
              <a:gd name="connsiteY721" fmla="*/ 1515149 h 1934496"/>
              <a:gd name="connsiteX722" fmla="*/ 7745823 w 9922465"/>
              <a:gd name="connsiteY722" fmla="*/ 1570340 h 1934496"/>
              <a:gd name="connsiteX723" fmla="*/ 7690631 w 9922465"/>
              <a:gd name="connsiteY723" fmla="*/ 1515149 h 1934496"/>
              <a:gd name="connsiteX724" fmla="*/ 7745823 w 9922465"/>
              <a:gd name="connsiteY724" fmla="*/ 1459958 h 1934496"/>
              <a:gd name="connsiteX725" fmla="*/ 7608849 w 9922465"/>
              <a:gd name="connsiteY725" fmla="*/ 1459958 h 1934496"/>
              <a:gd name="connsiteX726" fmla="*/ 7664041 w 9922465"/>
              <a:gd name="connsiteY726" fmla="*/ 1515149 h 1934496"/>
              <a:gd name="connsiteX727" fmla="*/ 7608849 w 9922465"/>
              <a:gd name="connsiteY727" fmla="*/ 1570340 h 1934496"/>
              <a:gd name="connsiteX728" fmla="*/ 7553657 w 9922465"/>
              <a:gd name="connsiteY728" fmla="*/ 1515149 h 1934496"/>
              <a:gd name="connsiteX729" fmla="*/ 7608849 w 9922465"/>
              <a:gd name="connsiteY729" fmla="*/ 1459958 h 1934496"/>
              <a:gd name="connsiteX730" fmla="*/ 7481897 w 9922465"/>
              <a:gd name="connsiteY730" fmla="*/ 1459958 h 1934496"/>
              <a:gd name="connsiteX731" fmla="*/ 7537089 w 9922465"/>
              <a:gd name="connsiteY731" fmla="*/ 1515149 h 1934496"/>
              <a:gd name="connsiteX732" fmla="*/ 7481897 w 9922465"/>
              <a:gd name="connsiteY732" fmla="*/ 1570340 h 1934496"/>
              <a:gd name="connsiteX733" fmla="*/ 7426705 w 9922465"/>
              <a:gd name="connsiteY733" fmla="*/ 1515149 h 1934496"/>
              <a:gd name="connsiteX734" fmla="*/ 7481897 w 9922465"/>
              <a:gd name="connsiteY734" fmla="*/ 1459958 h 1934496"/>
              <a:gd name="connsiteX735" fmla="*/ 7341579 w 9922465"/>
              <a:gd name="connsiteY735" fmla="*/ 1459958 h 1934496"/>
              <a:gd name="connsiteX736" fmla="*/ 7396771 w 9922465"/>
              <a:gd name="connsiteY736" fmla="*/ 1515149 h 1934496"/>
              <a:gd name="connsiteX737" fmla="*/ 7341579 w 9922465"/>
              <a:gd name="connsiteY737" fmla="*/ 1570340 h 1934496"/>
              <a:gd name="connsiteX738" fmla="*/ 7286387 w 9922465"/>
              <a:gd name="connsiteY738" fmla="*/ 1515149 h 1934496"/>
              <a:gd name="connsiteX739" fmla="*/ 7341579 w 9922465"/>
              <a:gd name="connsiteY739" fmla="*/ 1459958 h 1934496"/>
              <a:gd name="connsiteX740" fmla="*/ 7211286 w 9922465"/>
              <a:gd name="connsiteY740" fmla="*/ 1459958 h 1934496"/>
              <a:gd name="connsiteX741" fmla="*/ 7266478 w 9922465"/>
              <a:gd name="connsiteY741" fmla="*/ 1515149 h 1934496"/>
              <a:gd name="connsiteX742" fmla="*/ 7211286 w 9922465"/>
              <a:gd name="connsiteY742" fmla="*/ 1570340 h 1934496"/>
              <a:gd name="connsiteX743" fmla="*/ 7156094 w 9922465"/>
              <a:gd name="connsiteY743" fmla="*/ 1515149 h 1934496"/>
              <a:gd name="connsiteX744" fmla="*/ 7211286 w 9922465"/>
              <a:gd name="connsiteY744" fmla="*/ 1459958 h 1934496"/>
              <a:gd name="connsiteX745" fmla="*/ 7080993 w 9922465"/>
              <a:gd name="connsiteY745" fmla="*/ 1459958 h 1934496"/>
              <a:gd name="connsiteX746" fmla="*/ 7136185 w 9922465"/>
              <a:gd name="connsiteY746" fmla="*/ 1515149 h 1934496"/>
              <a:gd name="connsiteX747" fmla="*/ 7080993 w 9922465"/>
              <a:gd name="connsiteY747" fmla="*/ 1570340 h 1934496"/>
              <a:gd name="connsiteX748" fmla="*/ 7025801 w 9922465"/>
              <a:gd name="connsiteY748" fmla="*/ 1515149 h 1934496"/>
              <a:gd name="connsiteX749" fmla="*/ 7080993 w 9922465"/>
              <a:gd name="connsiteY749" fmla="*/ 1459958 h 1934496"/>
              <a:gd name="connsiteX750" fmla="*/ 6947357 w 9922465"/>
              <a:gd name="connsiteY750" fmla="*/ 1459958 h 1934496"/>
              <a:gd name="connsiteX751" fmla="*/ 7002549 w 9922465"/>
              <a:gd name="connsiteY751" fmla="*/ 1515149 h 1934496"/>
              <a:gd name="connsiteX752" fmla="*/ 6947357 w 9922465"/>
              <a:gd name="connsiteY752" fmla="*/ 1570340 h 1934496"/>
              <a:gd name="connsiteX753" fmla="*/ 6892165 w 9922465"/>
              <a:gd name="connsiteY753" fmla="*/ 1515149 h 1934496"/>
              <a:gd name="connsiteX754" fmla="*/ 6947357 w 9922465"/>
              <a:gd name="connsiteY754" fmla="*/ 1459958 h 1934496"/>
              <a:gd name="connsiteX755" fmla="*/ 6817064 w 9922465"/>
              <a:gd name="connsiteY755" fmla="*/ 1459958 h 1934496"/>
              <a:gd name="connsiteX756" fmla="*/ 6872256 w 9922465"/>
              <a:gd name="connsiteY756" fmla="*/ 1515149 h 1934496"/>
              <a:gd name="connsiteX757" fmla="*/ 6817064 w 9922465"/>
              <a:gd name="connsiteY757" fmla="*/ 1570340 h 1934496"/>
              <a:gd name="connsiteX758" fmla="*/ 6761872 w 9922465"/>
              <a:gd name="connsiteY758" fmla="*/ 1515149 h 1934496"/>
              <a:gd name="connsiteX759" fmla="*/ 6817064 w 9922465"/>
              <a:gd name="connsiteY759" fmla="*/ 1459958 h 1934496"/>
              <a:gd name="connsiteX760" fmla="*/ 6683431 w 9922465"/>
              <a:gd name="connsiteY760" fmla="*/ 1459958 h 1934496"/>
              <a:gd name="connsiteX761" fmla="*/ 6738623 w 9922465"/>
              <a:gd name="connsiteY761" fmla="*/ 1515149 h 1934496"/>
              <a:gd name="connsiteX762" fmla="*/ 6683431 w 9922465"/>
              <a:gd name="connsiteY762" fmla="*/ 1570340 h 1934496"/>
              <a:gd name="connsiteX763" fmla="*/ 6628239 w 9922465"/>
              <a:gd name="connsiteY763" fmla="*/ 1515149 h 1934496"/>
              <a:gd name="connsiteX764" fmla="*/ 6683431 w 9922465"/>
              <a:gd name="connsiteY764" fmla="*/ 1459958 h 1934496"/>
              <a:gd name="connsiteX765" fmla="*/ 6553137 w 9922465"/>
              <a:gd name="connsiteY765" fmla="*/ 1459958 h 1934496"/>
              <a:gd name="connsiteX766" fmla="*/ 6608329 w 9922465"/>
              <a:gd name="connsiteY766" fmla="*/ 1515149 h 1934496"/>
              <a:gd name="connsiteX767" fmla="*/ 6553137 w 9922465"/>
              <a:gd name="connsiteY767" fmla="*/ 1570340 h 1934496"/>
              <a:gd name="connsiteX768" fmla="*/ 6497945 w 9922465"/>
              <a:gd name="connsiteY768" fmla="*/ 1515149 h 1934496"/>
              <a:gd name="connsiteX769" fmla="*/ 6553137 w 9922465"/>
              <a:gd name="connsiteY769" fmla="*/ 1459958 h 1934496"/>
              <a:gd name="connsiteX770" fmla="*/ 6419502 w 9922465"/>
              <a:gd name="connsiteY770" fmla="*/ 1459958 h 1934496"/>
              <a:gd name="connsiteX771" fmla="*/ 6474694 w 9922465"/>
              <a:gd name="connsiteY771" fmla="*/ 1515149 h 1934496"/>
              <a:gd name="connsiteX772" fmla="*/ 6419502 w 9922465"/>
              <a:gd name="connsiteY772" fmla="*/ 1570340 h 1934496"/>
              <a:gd name="connsiteX773" fmla="*/ 6364310 w 9922465"/>
              <a:gd name="connsiteY773" fmla="*/ 1515149 h 1934496"/>
              <a:gd name="connsiteX774" fmla="*/ 6419502 w 9922465"/>
              <a:gd name="connsiteY774" fmla="*/ 1459958 h 1934496"/>
              <a:gd name="connsiteX775" fmla="*/ 6289207 w 9922465"/>
              <a:gd name="connsiteY775" fmla="*/ 1459958 h 1934496"/>
              <a:gd name="connsiteX776" fmla="*/ 6344399 w 9922465"/>
              <a:gd name="connsiteY776" fmla="*/ 1515149 h 1934496"/>
              <a:gd name="connsiteX777" fmla="*/ 6289207 w 9922465"/>
              <a:gd name="connsiteY777" fmla="*/ 1570340 h 1934496"/>
              <a:gd name="connsiteX778" fmla="*/ 6234015 w 9922465"/>
              <a:gd name="connsiteY778" fmla="*/ 1515149 h 1934496"/>
              <a:gd name="connsiteX779" fmla="*/ 6289207 w 9922465"/>
              <a:gd name="connsiteY779" fmla="*/ 1459958 h 1934496"/>
              <a:gd name="connsiteX780" fmla="*/ 6155573 w 9922465"/>
              <a:gd name="connsiteY780" fmla="*/ 1459958 h 1934496"/>
              <a:gd name="connsiteX781" fmla="*/ 6210765 w 9922465"/>
              <a:gd name="connsiteY781" fmla="*/ 1515149 h 1934496"/>
              <a:gd name="connsiteX782" fmla="*/ 6155573 w 9922465"/>
              <a:gd name="connsiteY782" fmla="*/ 1570340 h 1934496"/>
              <a:gd name="connsiteX783" fmla="*/ 6100381 w 9922465"/>
              <a:gd name="connsiteY783" fmla="*/ 1515149 h 1934496"/>
              <a:gd name="connsiteX784" fmla="*/ 6155573 w 9922465"/>
              <a:gd name="connsiteY784" fmla="*/ 1459958 h 1934496"/>
              <a:gd name="connsiteX785" fmla="*/ 6021939 w 9922465"/>
              <a:gd name="connsiteY785" fmla="*/ 1459958 h 1934496"/>
              <a:gd name="connsiteX786" fmla="*/ 6077131 w 9922465"/>
              <a:gd name="connsiteY786" fmla="*/ 1515149 h 1934496"/>
              <a:gd name="connsiteX787" fmla="*/ 6021939 w 9922465"/>
              <a:gd name="connsiteY787" fmla="*/ 1570340 h 1934496"/>
              <a:gd name="connsiteX788" fmla="*/ 5966747 w 9922465"/>
              <a:gd name="connsiteY788" fmla="*/ 1515149 h 1934496"/>
              <a:gd name="connsiteX789" fmla="*/ 6021939 w 9922465"/>
              <a:gd name="connsiteY789" fmla="*/ 1459958 h 1934496"/>
              <a:gd name="connsiteX790" fmla="*/ 5884964 w 9922465"/>
              <a:gd name="connsiteY790" fmla="*/ 1459958 h 1934496"/>
              <a:gd name="connsiteX791" fmla="*/ 5940156 w 9922465"/>
              <a:gd name="connsiteY791" fmla="*/ 1515149 h 1934496"/>
              <a:gd name="connsiteX792" fmla="*/ 5884964 w 9922465"/>
              <a:gd name="connsiteY792" fmla="*/ 1570340 h 1934496"/>
              <a:gd name="connsiteX793" fmla="*/ 5829772 w 9922465"/>
              <a:gd name="connsiteY793" fmla="*/ 1515149 h 1934496"/>
              <a:gd name="connsiteX794" fmla="*/ 5884964 w 9922465"/>
              <a:gd name="connsiteY794" fmla="*/ 1459958 h 1934496"/>
              <a:gd name="connsiteX795" fmla="*/ 5754668 w 9922465"/>
              <a:gd name="connsiteY795" fmla="*/ 1459958 h 1934496"/>
              <a:gd name="connsiteX796" fmla="*/ 5809860 w 9922465"/>
              <a:gd name="connsiteY796" fmla="*/ 1515149 h 1934496"/>
              <a:gd name="connsiteX797" fmla="*/ 5754668 w 9922465"/>
              <a:gd name="connsiteY797" fmla="*/ 1570340 h 1934496"/>
              <a:gd name="connsiteX798" fmla="*/ 5699476 w 9922465"/>
              <a:gd name="connsiteY798" fmla="*/ 1515149 h 1934496"/>
              <a:gd name="connsiteX799" fmla="*/ 5754668 w 9922465"/>
              <a:gd name="connsiteY799" fmla="*/ 1459958 h 1934496"/>
              <a:gd name="connsiteX800" fmla="*/ 5621034 w 9922465"/>
              <a:gd name="connsiteY800" fmla="*/ 1459958 h 1934496"/>
              <a:gd name="connsiteX801" fmla="*/ 5676226 w 9922465"/>
              <a:gd name="connsiteY801" fmla="*/ 1515149 h 1934496"/>
              <a:gd name="connsiteX802" fmla="*/ 5621034 w 9922465"/>
              <a:gd name="connsiteY802" fmla="*/ 1570340 h 1934496"/>
              <a:gd name="connsiteX803" fmla="*/ 5565842 w 9922465"/>
              <a:gd name="connsiteY803" fmla="*/ 1515149 h 1934496"/>
              <a:gd name="connsiteX804" fmla="*/ 5621034 w 9922465"/>
              <a:gd name="connsiteY804" fmla="*/ 1459958 h 1934496"/>
              <a:gd name="connsiteX805" fmla="*/ 5487399 w 9922465"/>
              <a:gd name="connsiteY805" fmla="*/ 1459958 h 1934496"/>
              <a:gd name="connsiteX806" fmla="*/ 5542591 w 9922465"/>
              <a:gd name="connsiteY806" fmla="*/ 1515149 h 1934496"/>
              <a:gd name="connsiteX807" fmla="*/ 5487399 w 9922465"/>
              <a:gd name="connsiteY807" fmla="*/ 1570340 h 1934496"/>
              <a:gd name="connsiteX808" fmla="*/ 5432207 w 9922465"/>
              <a:gd name="connsiteY808" fmla="*/ 1515149 h 1934496"/>
              <a:gd name="connsiteX809" fmla="*/ 5487399 w 9922465"/>
              <a:gd name="connsiteY809" fmla="*/ 1459958 h 1934496"/>
              <a:gd name="connsiteX810" fmla="*/ 5357106 w 9922465"/>
              <a:gd name="connsiteY810" fmla="*/ 1459958 h 1934496"/>
              <a:gd name="connsiteX811" fmla="*/ 5412298 w 9922465"/>
              <a:gd name="connsiteY811" fmla="*/ 1515149 h 1934496"/>
              <a:gd name="connsiteX812" fmla="*/ 5357106 w 9922465"/>
              <a:gd name="connsiteY812" fmla="*/ 1570340 h 1934496"/>
              <a:gd name="connsiteX813" fmla="*/ 5301914 w 9922465"/>
              <a:gd name="connsiteY813" fmla="*/ 1515149 h 1934496"/>
              <a:gd name="connsiteX814" fmla="*/ 5357106 w 9922465"/>
              <a:gd name="connsiteY814" fmla="*/ 1459958 h 1934496"/>
              <a:gd name="connsiteX815" fmla="*/ 5223473 w 9922465"/>
              <a:gd name="connsiteY815" fmla="*/ 1459958 h 1934496"/>
              <a:gd name="connsiteX816" fmla="*/ 5278665 w 9922465"/>
              <a:gd name="connsiteY816" fmla="*/ 1515149 h 1934496"/>
              <a:gd name="connsiteX817" fmla="*/ 5223473 w 9922465"/>
              <a:gd name="connsiteY817" fmla="*/ 1570340 h 1934496"/>
              <a:gd name="connsiteX818" fmla="*/ 5168281 w 9922465"/>
              <a:gd name="connsiteY818" fmla="*/ 1515149 h 1934496"/>
              <a:gd name="connsiteX819" fmla="*/ 5223473 w 9922465"/>
              <a:gd name="connsiteY819" fmla="*/ 1459958 h 1934496"/>
              <a:gd name="connsiteX820" fmla="*/ 5093178 w 9922465"/>
              <a:gd name="connsiteY820" fmla="*/ 1459958 h 1934496"/>
              <a:gd name="connsiteX821" fmla="*/ 5148370 w 9922465"/>
              <a:gd name="connsiteY821" fmla="*/ 1515149 h 1934496"/>
              <a:gd name="connsiteX822" fmla="*/ 5093178 w 9922465"/>
              <a:gd name="connsiteY822" fmla="*/ 1570340 h 1934496"/>
              <a:gd name="connsiteX823" fmla="*/ 5037986 w 9922465"/>
              <a:gd name="connsiteY823" fmla="*/ 1515149 h 1934496"/>
              <a:gd name="connsiteX824" fmla="*/ 5093178 w 9922465"/>
              <a:gd name="connsiteY824" fmla="*/ 1459958 h 1934496"/>
              <a:gd name="connsiteX825" fmla="*/ 4959542 w 9922465"/>
              <a:gd name="connsiteY825" fmla="*/ 1459958 h 1934496"/>
              <a:gd name="connsiteX826" fmla="*/ 5014734 w 9922465"/>
              <a:gd name="connsiteY826" fmla="*/ 1515149 h 1934496"/>
              <a:gd name="connsiteX827" fmla="*/ 4959542 w 9922465"/>
              <a:gd name="connsiteY827" fmla="*/ 1570340 h 1934496"/>
              <a:gd name="connsiteX828" fmla="*/ 4904350 w 9922465"/>
              <a:gd name="connsiteY828" fmla="*/ 1515149 h 1934496"/>
              <a:gd name="connsiteX829" fmla="*/ 4959542 w 9922465"/>
              <a:gd name="connsiteY829" fmla="*/ 1459958 h 1934496"/>
              <a:gd name="connsiteX830" fmla="*/ 4829250 w 9922465"/>
              <a:gd name="connsiteY830" fmla="*/ 1459958 h 1934496"/>
              <a:gd name="connsiteX831" fmla="*/ 4884442 w 9922465"/>
              <a:gd name="connsiteY831" fmla="*/ 1515149 h 1934496"/>
              <a:gd name="connsiteX832" fmla="*/ 4829250 w 9922465"/>
              <a:gd name="connsiteY832" fmla="*/ 1570340 h 1934496"/>
              <a:gd name="connsiteX833" fmla="*/ 4774058 w 9922465"/>
              <a:gd name="connsiteY833" fmla="*/ 1515149 h 1934496"/>
              <a:gd name="connsiteX834" fmla="*/ 4829250 w 9922465"/>
              <a:gd name="connsiteY834" fmla="*/ 1459958 h 1934496"/>
              <a:gd name="connsiteX835" fmla="*/ 4695614 w 9922465"/>
              <a:gd name="connsiteY835" fmla="*/ 1459958 h 1934496"/>
              <a:gd name="connsiteX836" fmla="*/ 4750806 w 9922465"/>
              <a:gd name="connsiteY836" fmla="*/ 1515149 h 1934496"/>
              <a:gd name="connsiteX837" fmla="*/ 4695614 w 9922465"/>
              <a:gd name="connsiteY837" fmla="*/ 1570340 h 1934496"/>
              <a:gd name="connsiteX838" fmla="*/ 4640422 w 9922465"/>
              <a:gd name="connsiteY838" fmla="*/ 1515149 h 1934496"/>
              <a:gd name="connsiteX839" fmla="*/ 4695614 w 9922465"/>
              <a:gd name="connsiteY839" fmla="*/ 1459958 h 1934496"/>
              <a:gd name="connsiteX840" fmla="*/ 4565322 w 9922465"/>
              <a:gd name="connsiteY840" fmla="*/ 1459958 h 1934496"/>
              <a:gd name="connsiteX841" fmla="*/ 4620514 w 9922465"/>
              <a:gd name="connsiteY841" fmla="*/ 1515149 h 1934496"/>
              <a:gd name="connsiteX842" fmla="*/ 4565322 w 9922465"/>
              <a:gd name="connsiteY842" fmla="*/ 1570340 h 1934496"/>
              <a:gd name="connsiteX843" fmla="*/ 4510130 w 9922465"/>
              <a:gd name="connsiteY843" fmla="*/ 1515149 h 1934496"/>
              <a:gd name="connsiteX844" fmla="*/ 4565322 w 9922465"/>
              <a:gd name="connsiteY844" fmla="*/ 1459958 h 1934496"/>
              <a:gd name="connsiteX845" fmla="*/ 4431687 w 9922465"/>
              <a:gd name="connsiteY845" fmla="*/ 1459958 h 1934496"/>
              <a:gd name="connsiteX846" fmla="*/ 4486879 w 9922465"/>
              <a:gd name="connsiteY846" fmla="*/ 1515149 h 1934496"/>
              <a:gd name="connsiteX847" fmla="*/ 4431687 w 9922465"/>
              <a:gd name="connsiteY847" fmla="*/ 1570340 h 1934496"/>
              <a:gd name="connsiteX848" fmla="*/ 4376495 w 9922465"/>
              <a:gd name="connsiteY848" fmla="*/ 1515149 h 1934496"/>
              <a:gd name="connsiteX849" fmla="*/ 4431687 w 9922465"/>
              <a:gd name="connsiteY849" fmla="*/ 1459958 h 1934496"/>
              <a:gd name="connsiteX850" fmla="*/ 3098681 w 9922465"/>
              <a:gd name="connsiteY850" fmla="*/ 1459958 h 1934496"/>
              <a:gd name="connsiteX851" fmla="*/ 3153873 w 9922465"/>
              <a:gd name="connsiteY851" fmla="*/ 1515149 h 1934496"/>
              <a:gd name="connsiteX852" fmla="*/ 3098681 w 9922465"/>
              <a:gd name="connsiteY852" fmla="*/ 1570340 h 1934496"/>
              <a:gd name="connsiteX853" fmla="*/ 3043489 w 9922465"/>
              <a:gd name="connsiteY853" fmla="*/ 1515149 h 1934496"/>
              <a:gd name="connsiteX854" fmla="*/ 3098681 w 9922465"/>
              <a:gd name="connsiteY854" fmla="*/ 1459958 h 1934496"/>
              <a:gd name="connsiteX855" fmla="*/ 2971729 w 9922465"/>
              <a:gd name="connsiteY855" fmla="*/ 1459958 h 1934496"/>
              <a:gd name="connsiteX856" fmla="*/ 3026921 w 9922465"/>
              <a:gd name="connsiteY856" fmla="*/ 1515149 h 1934496"/>
              <a:gd name="connsiteX857" fmla="*/ 2971729 w 9922465"/>
              <a:gd name="connsiteY857" fmla="*/ 1570340 h 1934496"/>
              <a:gd name="connsiteX858" fmla="*/ 2916537 w 9922465"/>
              <a:gd name="connsiteY858" fmla="*/ 1515149 h 1934496"/>
              <a:gd name="connsiteX859" fmla="*/ 2971729 w 9922465"/>
              <a:gd name="connsiteY859" fmla="*/ 1459958 h 1934496"/>
              <a:gd name="connsiteX860" fmla="*/ 2834792 w 9922465"/>
              <a:gd name="connsiteY860" fmla="*/ 1459958 h 1934496"/>
              <a:gd name="connsiteX861" fmla="*/ 2889984 w 9922465"/>
              <a:gd name="connsiteY861" fmla="*/ 1515149 h 1934496"/>
              <a:gd name="connsiteX862" fmla="*/ 2834792 w 9922465"/>
              <a:gd name="connsiteY862" fmla="*/ 1570340 h 1934496"/>
              <a:gd name="connsiteX863" fmla="*/ 2779600 w 9922465"/>
              <a:gd name="connsiteY863" fmla="*/ 1515149 h 1934496"/>
              <a:gd name="connsiteX864" fmla="*/ 2834792 w 9922465"/>
              <a:gd name="connsiteY864" fmla="*/ 1459958 h 1934496"/>
              <a:gd name="connsiteX865" fmla="*/ 2707839 w 9922465"/>
              <a:gd name="connsiteY865" fmla="*/ 1459958 h 1934496"/>
              <a:gd name="connsiteX866" fmla="*/ 2763031 w 9922465"/>
              <a:gd name="connsiteY866" fmla="*/ 1515149 h 1934496"/>
              <a:gd name="connsiteX867" fmla="*/ 2707839 w 9922465"/>
              <a:gd name="connsiteY867" fmla="*/ 1570340 h 1934496"/>
              <a:gd name="connsiteX868" fmla="*/ 2652646 w 9922465"/>
              <a:gd name="connsiteY868" fmla="*/ 1515149 h 1934496"/>
              <a:gd name="connsiteX869" fmla="*/ 2707839 w 9922465"/>
              <a:gd name="connsiteY869" fmla="*/ 1459958 h 1934496"/>
              <a:gd name="connsiteX870" fmla="*/ 2570864 w 9922465"/>
              <a:gd name="connsiteY870" fmla="*/ 1459958 h 1934496"/>
              <a:gd name="connsiteX871" fmla="*/ 2626056 w 9922465"/>
              <a:gd name="connsiteY871" fmla="*/ 1515149 h 1934496"/>
              <a:gd name="connsiteX872" fmla="*/ 2570864 w 9922465"/>
              <a:gd name="connsiteY872" fmla="*/ 1570340 h 1934496"/>
              <a:gd name="connsiteX873" fmla="*/ 2515671 w 9922465"/>
              <a:gd name="connsiteY873" fmla="*/ 1515149 h 1934496"/>
              <a:gd name="connsiteX874" fmla="*/ 2570864 w 9922465"/>
              <a:gd name="connsiteY874" fmla="*/ 1459958 h 1934496"/>
              <a:gd name="connsiteX875" fmla="*/ 2437228 w 9922465"/>
              <a:gd name="connsiteY875" fmla="*/ 1459958 h 1934496"/>
              <a:gd name="connsiteX876" fmla="*/ 2492419 w 9922465"/>
              <a:gd name="connsiteY876" fmla="*/ 1515149 h 1934496"/>
              <a:gd name="connsiteX877" fmla="*/ 2437228 w 9922465"/>
              <a:gd name="connsiteY877" fmla="*/ 1570340 h 1934496"/>
              <a:gd name="connsiteX878" fmla="*/ 2382037 w 9922465"/>
              <a:gd name="connsiteY878" fmla="*/ 1515149 h 1934496"/>
              <a:gd name="connsiteX879" fmla="*/ 2437228 w 9922465"/>
              <a:gd name="connsiteY879" fmla="*/ 1459958 h 1934496"/>
              <a:gd name="connsiteX880" fmla="*/ 2303596 w 9922465"/>
              <a:gd name="connsiteY880" fmla="*/ 1459958 h 1934496"/>
              <a:gd name="connsiteX881" fmla="*/ 2358787 w 9922465"/>
              <a:gd name="connsiteY881" fmla="*/ 1515149 h 1934496"/>
              <a:gd name="connsiteX882" fmla="*/ 2303596 w 9922465"/>
              <a:gd name="connsiteY882" fmla="*/ 1570340 h 1934496"/>
              <a:gd name="connsiteX883" fmla="*/ 2248404 w 9922465"/>
              <a:gd name="connsiteY883" fmla="*/ 1515149 h 1934496"/>
              <a:gd name="connsiteX884" fmla="*/ 2303596 w 9922465"/>
              <a:gd name="connsiteY884" fmla="*/ 1459958 h 1934496"/>
              <a:gd name="connsiteX885" fmla="*/ 2173305 w 9922465"/>
              <a:gd name="connsiteY885" fmla="*/ 1459958 h 1934496"/>
              <a:gd name="connsiteX886" fmla="*/ 2228497 w 9922465"/>
              <a:gd name="connsiteY886" fmla="*/ 1515149 h 1934496"/>
              <a:gd name="connsiteX887" fmla="*/ 2173305 w 9922465"/>
              <a:gd name="connsiteY887" fmla="*/ 1570340 h 1934496"/>
              <a:gd name="connsiteX888" fmla="*/ 2118111 w 9922465"/>
              <a:gd name="connsiteY888" fmla="*/ 1515149 h 1934496"/>
              <a:gd name="connsiteX889" fmla="*/ 2173305 w 9922465"/>
              <a:gd name="connsiteY889" fmla="*/ 1459958 h 1934496"/>
              <a:gd name="connsiteX890" fmla="*/ 2039668 w 9922465"/>
              <a:gd name="connsiteY890" fmla="*/ 1459958 h 1934496"/>
              <a:gd name="connsiteX891" fmla="*/ 2094860 w 9922465"/>
              <a:gd name="connsiteY891" fmla="*/ 1515149 h 1934496"/>
              <a:gd name="connsiteX892" fmla="*/ 2039668 w 9922465"/>
              <a:gd name="connsiteY892" fmla="*/ 1570340 h 1934496"/>
              <a:gd name="connsiteX893" fmla="*/ 1984475 w 9922465"/>
              <a:gd name="connsiteY893" fmla="*/ 1515149 h 1934496"/>
              <a:gd name="connsiteX894" fmla="*/ 2039668 w 9922465"/>
              <a:gd name="connsiteY894" fmla="*/ 1459958 h 1934496"/>
              <a:gd name="connsiteX895" fmla="*/ 1909371 w 9922465"/>
              <a:gd name="connsiteY895" fmla="*/ 1459958 h 1934496"/>
              <a:gd name="connsiteX896" fmla="*/ 1964564 w 9922465"/>
              <a:gd name="connsiteY896" fmla="*/ 1515149 h 1934496"/>
              <a:gd name="connsiteX897" fmla="*/ 1909371 w 9922465"/>
              <a:gd name="connsiteY897" fmla="*/ 1570340 h 1934496"/>
              <a:gd name="connsiteX898" fmla="*/ 1854178 w 9922465"/>
              <a:gd name="connsiteY898" fmla="*/ 1515149 h 1934496"/>
              <a:gd name="connsiteX899" fmla="*/ 1909371 w 9922465"/>
              <a:gd name="connsiteY899" fmla="*/ 1459958 h 1934496"/>
              <a:gd name="connsiteX900" fmla="*/ 1779076 w 9922465"/>
              <a:gd name="connsiteY900" fmla="*/ 1459958 h 1934496"/>
              <a:gd name="connsiteX901" fmla="*/ 1834269 w 9922465"/>
              <a:gd name="connsiteY901" fmla="*/ 1515149 h 1934496"/>
              <a:gd name="connsiteX902" fmla="*/ 1779076 w 9922465"/>
              <a:gd name="connsiteY902" fmla="*/ 1570340 h 1934496"/>
              <a:gd name="connsiteX903" fmla="*/ 1723884 w 9922465"/>
              <a:gd name="connsiteY903" fmla="*/ 1515149 h 1934496"/>
              <a:gd name="connsiteX904" fmla="*/ 1779076 w 9922465"/>
              <a:gd name="connsiteY904" fmla="*/ 1459958 h 1934496"/>
              <a:gd name="connsiteX905" fmla="*/ 1645440 w 9922465"/>
              <a:gd name="connsiteY905" fmla="*/ 1459958 h 1934496"/>
              <a:gd name="connsiteX906" fmla="*/ 1700637 w 9922465"/>
              <a:gd name="connsiteY906" fmla="*/ 1515149 h 1934496"/>
              <a:gd name="connsiteX907" fmla="*/ 1645440 w 9922465"/>
              <a:gd name="connsiteY907" fmla="*/ 1570340 h 1934496"/>
              <a:gd name="connsiteX908" fmla="*/ 1590248 w 9922465"/>
              <a:gd name="connsiteY908" fmla="*/ 1515149 h 1934496"/>
              <a:gd name="connsiteX909" fmla="*/ 1645440 w 9922465"/>
              <a:gd name="connsiteY909" fmla="*/ 1459958 h 1934496"/>
              <a:gd name="connsiteX910" fmla="*/ 1515149 w 9922465"/>
              <a:gd name="connsiteY910" fmla="*/ 1459958 h 1934496"/>
              <a:gd name="connsiteX911" fmla="*/ 1570338 w 9922465"/>
              <a:gd name="connsiteY911" fmla="*/ 1515149 h 1934496"/>
              <a:gd name="connsiteX912" fmla="*/ 1515149 w 9922465"/>
              <a:gd name="connsiteY912" fmla="*/ 1570340 h 1934496"/>
              <a:gd name="connsiteX913" fmla="*/ 1459956 w 9922465"/>
              <a:gd name="connsiteY913" fmla="*/ 1515149 h 1934496"/>
              <a:gd name="connsiteX914" fmla="*/ 1515149 w 9922465"/>
              <a:gd name="connsiteY914" fmla="*/ 1459958 h 1934496"/>
              <a:gd name="connsiteX915" fmla="*/ 1381511 w 9922465"/>
              <a:gd name="connsiteY915" fmla="*/ 1459958 h 1934496"/>
              <a:gd name="connsiteX916" fmla="*/ 1436705 w 9922465"/>
              <a:gd name="connsiteY916" fmla="*/ 1515149 h 1934496"/>
              <a:gd name="connsiteX917" fmla="*/ 1381511 w 9922465"/>
              <a:gd name="connsiteY917" fmla="*/ 1570340 h 1934496"/>
              <a:gd name="connsiteX918" fmla="*/ 1326322 w 9922465"/>
              <a:gd name="connsiteY918" fmla="*/ 1515149 h 1934496"/>
              <a:gd name="connsiteX919" fmla="*/ 1381511 w 9922465"/>
              <a:gd name="connsiteY919" fmla="*/ 1459958 h 1934496"/>
              <a:gd name="connsiteX920" fmla="*/ 1251220 w 9922465"/>
              <a:gd name="connsiteY920" fmla="*/ 1459958 h 1934496"/>
              <a:gd name="connsiteX921" fmla="*/ 1306413 w 9922465"/>
              <a:gd name="connsiteY921" fmla="*/ 1515149 h 1934496"/>
              <a:gd name="connsiteX922" fmla="*/ 1251220 w 9922465"/>
              <a:gd name="connsiteY922" fmla="*/ 1570340 h 1934496"/>
              <a:gd name="connsiteX923" fmla="*/ 1196028 w 9922465"/>
              <a:gd name="connsiteY923" fmla="*/ 1515149 h 1934496"/>
              <a:gd name="connsiteX924" fmla="*/ 1251220 w 9922465"/>
              <a:gd name="connsiteY924" fmla="*/ 1459958 h 1934496"/>
              <a:gd name="connsiteX925" fmla="*/ 1117583 w 9922465"/>
              <a:gd name="connsiteY925" fmla="*/ 1459958 h 1934496"/>
              <a:gd name="connsiteX926" fmla="*/ 1172776 w 9922465"/>
              <a:gd name="connsiteY926" fmla="*/ 1515149 h 1934496"/>
              <a:gd name="connsiteX927" fmla="*/ 1117583 w 9922465"/>
              <a:gd name="connsiteY927" fmla="*/ 1570340 h 1934496"/>
              <a:gd name="connsiteX928" fmla="*/ 1062390 w 9922465"/>
              <a:gd name="connsiteY928" fmla="*/ 1515149 h 1934496"/>
              <a:gd name="connsiteX929" fmla="*/ 1117583 w 9922465"/>
              <a:gd name="connsiteY929" fmla="*/ 1459958 h 1934496"/>
              <a:gd name="connsiteX930" fmla="*/ 980607 w 9922465"/>
              <a:gd name="connsiteY930" fmla="*/ 1459958 h 1934496"/>
              <a:gd name="connsiteX931" fmla="*/ 1035800 w 9922465"/>
              <a:gd name="connsiteY931" fmla="*/ 1515149 h 1934496"/>
              <a:gd name="connsiteX932" fmla="*/ 980607 w 9922465"/>
              <a:gd name="connsiteY932" fmla="*/ 1570340 h 1934496"/>
              <a:gd name="connsiteX933" fmla="*/ 925415 w 9922465"/>
              <a:gd name="connsiteY933" fmla="*/ 1515149 h 1934496"/>
              <a:gd name="connsiteX934" fmla="*/ 980607 w 9922465"/>
              <a:gd name="connsiteY934" fmla="*/ 1459958 h 1934496"/>
              <a:gd name="connsiteX935" fmla="*/ 7608849 w 9922465"/>
              <a:gd name="connsiteY935" fmla="*/ 1336350 h 1934496"/>
              <a:gd name="connsiteX936" fmla="*/ 7664041 w 9922465"/>
              <a:gd name="connsiteY936" fmla="*/ 1391541 h 1934496"/>
              <a:gd name="connsiteX937" fmla="*/ 7608849 w 9922465"/>
              <a:gd name="connsiteY937" fmla="*/ 1446732 h 1934496"/>
              <a:gd name="connsiteX938" fmla="*/ 7553657 w 9922465"/>
              <a:gd name="connsiteY938" fmla="*/ 1391541 h 1934496"/>
              <a:gd name="connsiteX939" fmla="*/ 7608849 w 9922465"/>
              <a:gd name="connsiteY939" fmla="*/ 1336350 h 1934496"/>
              <a:gd name="connsiteX940" fmla="*/ 7481897 w 9922465"/>
              <a:gd name="connsiteY940" fmla="*/ 1336350 h 1934496"/>
              <a:gd name="connsiteX941" fmla="*/ 7537089 w 9922465"/>
              <a:gd name="connsiteY941" fmla="*/ 1391541 h 1934496"/>
              <a:gd name="connsiteX942" fmla="*/ 7481897 w 9922465"/>
              <a:gd name="connsiteY942" fmla="*/ 1446732 h 1934496"/>
              <a:gd name="connsiteX943" fmla="*/ 7426705 w 9922465"/>
              <a:gd name="connsiteY943" fmla="*/ 1391541 h 1934496"/>
              <a:gd name="connsiteX944" fmla="*/ 7481897 w 9922465"/>
              <a:gd name="connsiteY944" fmla="*/ 1336350 h 1934496"/>
              <a:gd name="connsiteX945" fmla="*/ 7341579 w 9922465"/>
              <a:gd name="connsiteY945" fmla="*/ 1336350 h 1934496"/>
              <a:gd name="connsiteX946" fmla="*/ 7396771 w 9922465"/>
              <a:gd name="connsiteY946" fmla="*/ 1391541 h 1934496"/>
              <a:gd name="connsiteX947" fmla="*/ 7341579 w 9922465"/>
              <a:gd name="connsiteY947" fmla="*/ 1446732 h 1934496"/>
              <a:gd name="connsiteX948" fmla="*/ 7286387 w 9922465"/>
              <a:gd name="connsiteY948" fmla="*/ 1391541 h 1934496"/>
              <a:gd name="connsiteX949" fmla="*/ 7341579 w 9922465"/>
              <a:gd name="connsiteY949" fmla="*/ 1336350 h 1934496"/>
              <a:gd name="connsiteX950" fmla="*/ 7211286 w 9922465"/>
              <a:gd name="connsiteY950" fmla="*/ 1336350 h 1934496"/>
              <a:gd name="connsiteX951" fmla="*/ 7266478 w 9922465"/>
              <a:gd name="connsiteY951" fmla="*/ 1391541 h 1934496"/>
              <a:gd name="connsiteX952" fmla="*/ 7211286 w 9922465"/>
              <a:gd name="connsiteY952" fmla="*/ 1446732 h 1934496"/>
              <a:gd name="connsiteX953" fmla="*/ 7156094 w 9922465"/>
              <a:gd name="connsiteY953" fmla="*/ 1391541 h 1934496"/>
              <a:gd name="connsiteX954" fmla="*/ 7211286 w 9922465"/>
              <a:gd name="connsiteY954" fmla="*/ 1336350 h 1934496"/>
              <a:gd name="connsiteX955" fmla="*/ 7080993 w 9922465"/>
              <a:gd name="connsiteY955" fmla="*/ 1336350 h 1934496"/>
              <a:gd name="connsiteX956" fmla="*/ 7136185 w 9922465"/>
              <a:gd name="connsiteY956" fmla="*/ 1391541 h 1934496"/>
              <a:gd name="connsiteX957" fmla="*/ 7080993 w 9922465"/>
              <a:gd name="connsiteY957" fmla="*/ 1446732 h 1934496"/>
              <a:gd name="connsiteX958" fmla="*/ 7025801 w 9922465"/>
              <a:gd name="connsiteY958" fmla="*/ 1391541 h 1934496"/>
              <a:gd name="connsiteX959" fmla="*/ 7080993 w 9922465"/>
              <a:gd name="connsiteY959" fmla="*/ 1336350 h 1934496"/>
              <a:gd name="connsiteX960" fmla="*/ 6947357 w 9922465"/>
              <a:gd name="connsiteY960" fmla="*/ 1336350 h 1934496"/>
              <a:gd name="connsiteX961" fmla="*/ 7002549 w 9922465"/>
              <a:gd name="connsiteY961" fmla="*/ 1391541 h 1934496"/>
              <a:gd name="connsiteX962" fmla="*/ 6947357 w 9922465"/>
              <a:gd name="connsiteY962" fmla="*/ 1446732 h 1934496"/>
              <a:gd name="connsiteX963" fmla="*/ 6892165 w 9922465"/>
              <a:gd name="connsiteY963" fmla="*/ 1391541 h 1934496"/>
              <a:gd name="connsiteX964" fmla="*/ 6947357 w 9922465"/>
              <a:gd name="connsiteY964" fmla="*/ 1336350 h 1934496"/>
              <a:gd name="connsiteX965" fmla="*/ 6817064 w 9922465"/>
              <a:gd name="connsiteY965" fmla="*/ 1336350 h 1934496"/>
              <a:gd name="connsiteX966" fmla="*/ 6872256 w 9922465"/>
              <a:gd name="connsiteY966" fmla="*/ 1391541 h 1934496"/>
              <a:gd name="connsiteX967" fmla="*/ 6817064 w 9922465"/>
              <a:gd name="connsiteY967" fmla="*/ 1446732 h 1934496"/>
              <a:gd name="connsiteX968" fmla="*/ 6761872 w 9922465"/>
              <a:gd name="connsiteY968" fmla="*/ 1391541 h 1934496"/>
              <a:gd name="connsiteX969" fmla="*/ 6817064 w 9922465"/>
              <a:gd name="connsiteY969" fmla="*/ 1336350 h 1934496"/>
              <a:gd name="connsiteX970" fmla="*/ 6683431 w 9922465"/>
              <a:gd name="connsiteY970" fmla="*/ 1336350 h 1934496"/>
              <a:gd name="connsiteX971" fmla="*/ 6738623 w 9922465"/>
              <a:gd name="connsiteY971" fmla="*/ 1391541 h 1934496"/>
              <a:gd name="connsiteX972" fmla="*/ 6683431 w 9922465"/>
              <a:gd name="connsiteY972" fmla="*/ 1446732 h 1934496"/>
              <a:gd name="connsiteX973" fmla="*/ 6628239 w 9922465"/>
              <a:gd name="connsiteY973" fmla="*/ 1391541 h 1934496"/>
              <a:gd name="connsiteX974" fmla="*/ 6683431 w 9922465"/>
              <a:gd name="connsiteY974" fmla="*/ 1336350 h 1934496"/>
              <a:gd name="connsiteX975" fmla="*/ 6553137 w 9922465"/>
              <a:gd name="connsiteY975" fmla="*/ 1336350 h 1934496"/>
              <a:gd name="connsiteX976" fmla="*/ 6608329 w 9922465"/>
              <a:gd name="connsiteY976" fmla="*/ 1391541 h 1934496"/>
              <a:gd name="connsiteX977" fmla="*/ 6553137 w 9922465"/>
              <a:gd name="connsiteY977" fmla="*/ 1446732 h 1934496"/>
              <a:gd name="connsiteX978" fmla="*/ 6497945 w 9922465"/>
              <a:gd name="connsiteY978" fmla="*/ 1391541 h 1934496"/>
              <a:gd name="connsiteX979" fmla="*/ 6553137 w 9922465"/>
              <a:gd name="connsiteY979" fmla="*/ 1336350 h 1934496"/>
              <a:gd name="connsiteX980" fmla="*/ 6419502 w 9922465"/>
              <a:gd name="connsiteY980" fmla="*/ 1336350 h 1934496"/>
              <a:gd name="connsiteX981" fmla="*/ 6474694 w 9922465"/>
              <a:gd name="connsiteY981" fmla="*/ 1391541 h 1934496"/>
              <a:gd name="connsiteX982" fmla="*/ 6419502 w 9922465"/>
              <a:gd name="connsiteY982" fmla="*/ 1446732 h 1934496"/>
              <a:gd name="connsiteX983" fmla="*/ 6364310 w 9922465"/>
              <a:gd name="connsiteY983" fmla="*/ 1391541 h 1934496"/>
              <a:gd name="connsiteX984" fmla="*/ 6419502 w 9922465"/>
              <a:gd name="connsiteY984" fmla="*/ 1336350 h 1934496"/>
              <a:gd name="connsiteX985" fmla="*/ 6289207 w 9922465"/>
              <a:gd name="connsiteY985" fmla="*/ 1336350 h 1934496"/>
              <a:gd name="connsiteX986" fmla="*/ 6344399 w 9922465"/>
              <a:gd name="connsiteY986" fmla="*/ 1391541 h 1934496"/>
              <a:gd name="connsiteX987" fmla="*/ 6289207 w 9922465"/>
              <a:gd name="connsiteY987" fmla="*/ 1446732 h 1934496"/>
              <a:gd name="connsiteX988" fmla="*/ 6234015 w 9922465"/>
              <a:gd name="connsiteY988" fmla="*/ 1391541 h 1934496"/>
              <a:gd name="connsiteX989" fmla="*/ 6289207 w 9922465"/>
              <a:gd name="connsiteY989" fmla="*/ 1336350 h 1934496"/>
              <a:gd name="connsiteX990" fmla="*/ 6155573 w 9922465"/>
              <a:gd name="connsiteY990" fmla="*/ 1336350 h 1934496"/>
              <a:gd name="connsiteX991" fmla="*/ 6210765 w 9922465"/>
              <a:gd name="connsiteY991" fmla="*/ 1391541 h 1934496"/>
              <a:gd name="connsiteX992" fmla="*/ 6155573 w 9922465"/>
              <a:gd name="connsiteY992" fmla="*/ 1446732 h 1934496"/>
              <a:gd name="connsiteX993" fmla="*/ 6100381 w 9922465"/>
              <a:gd name="connsiteY993" fmla="*/ 1391541 h 1934496"/>
              <a:gd name="connsiteX994" fmla="*/ 6155573 w 9922465"/>
              <a:gd name="connsiteY994" fmla="*/ 1336350 h 1934496"/>
              <a:gd name="connsiteX995" fmla="*/ 6021939 w 9922465"/>
              <a:gd name="connsiteY995" fmla="*/ 1336350 h 1934496"/>
              <a:gd name="connsiteX996" fmla="*/ 6077131 w 9922465"/>
              <a:gd name="connsiteY996" fmla="*/ 1391541 h 1934496"/>
              <a:gd name="connsiteX997" fmla="*/ 6021939 w 9922465"/>
              <a:gd name="connsiteY997" fmla="*/ 1446732 h 1934496"/>
              <a:gd name="connsiteX998" fmla="*/ 5966747 w 9922465"/>
              <a:gd name="connsiteY998" fmla="*/ 1391541 h 1934496"/>
              <a:gd name="connsiteX999" fmla="*/ 6021939 w 9922465"/>
              <a:gd name="connsiteY999" fmla="*/ 1336350 h 1934496"/>
              <a:gd name="connsiteX1000" fmla="*/ 5884964 w 9922465"/>
              <a:gd name="connsiteY1000" fmla="*/ 1336350 h 1934496"/>
              <a:gd name="connsiteX1001" fmla="*/ 5940156 w 9922465"/>
              <a:gd name="connsiteY1001" fmla="*/ 1391541 h 1934496"/>
              <a:gd name="connsiteX1002" fmla="*/ 5884964 w 9922465"/>
              <a:gd name="connsiteY1002" fmla="*/ 1446732 h 1934496"/>
              <a:gd name="connsiteX1003" fmla="*/ 5829772 w 9922465"/>
              <a:gd name="connsiteY1003" fmla="*/ 1391541 h 1934496"/>
              <a:gd name="connsiteX1004" fmla="*/ 5884964 w 9922465"/>
              <a:gd name="connsiteY1004" fmla="*/ 1336350 h 1934496"/>
              <a:gd name="connsiteX1005" fmla="*/ 5754668 w 9922465"/>
              <a:gd name="connsiteY1005" fmla="*/ 1336350 h 1934496"/>
              <a:gd name="connsiteX1006" fmla="*/ 5809860 w 9922465"/>
              <a:gd name="connsiteY1006" fmla="*/ 1391541 h 1934496"/>
              <a:gd name="connsiteX1007" fmla="*/ 5754668 w 9922465"/>
              <a:gd name="connsiteY1007" fmla="*/ 1446732 h 1934496"/>
              <a:gd name="connsiteX1008" fmla="*/ 5699476 w 9922465"/>
              <a:gd name="connsiteY1008" fmla="*/ 1391541 h 1934496"/>
              <a:gd name="connsiteX1009" fmla="*/ 5754668 w 9922465"/>
              <a:gd name="connsiteY1009" fmla="*/ 1336350 h 1934496"/>
              <a:gd name="connsiteX1010" fmla="*/ 5621035 w 9922465"/>
              <a:gd name="connsiteY1010" fmla="*/ 1336350 h 1934496"/>
              <a:gd name="connsiteX1011" fmla="*/ 5676227 w 9922465"/>
              <a:gd name="connsiteY1011" fmla="*/ 1391541 h 1934496"/>
              <a:gd name="connsiteX1012" fmla="*/ 5621035 w 9922465"/>
              <a:gd name="connsiteY1012" fmla="*/ 1446732 h 1934496"/>
              <a:gd name="connsiteX1013" fmla="*/ 5565843 w 9922465"/>
              <a:gd name="connsiteY1013" fmla="*/ 1391541 h 1934496"/>
              <a:gd name="connsiteX1014" fmla="*/ 5621035 w 9922465"/>
              <a:gd name="connsiteY1014" fmla="*/ 1336350 h 1934496"/>
              <a:gd name="connsiteX1015" fmla="*/ 5487399 w 9922465"/>
              <a:gd name="connsiteY1015" fmla="*/ 1336350 h 1934496"/>
              <a:gd name="connsiteX1016" fmla="*/ 5542591 w 9922465"/>
              <a:gd name="connsiteY1016" fmla="*/ 1391541 h 1934496"/>
              <a:gd name="connsiteX1017" fmla="*/ 5487399 w 9922465"/>
              <a:gd name="connsiteY1017" fmla="*/ 1446732 h 1934496"/>
              <a:gd name="connsiteX1018" fmla="*/ 5432207 w 9922465"/>
              <a:gd name="connsiteY1018" fmla="*/ 1391541 h 1934496"/>
              <a:gd name="connsiteX1019" fmla="*/ 5487399 w 9922465"/>
              <a:gd name="connsiteY1019" fmla="*/ 1336350 h 1934496"/>
              <a:gd name="connsiteX1020" fmla="*/ 5357106 w 9922465"/>
              <a:gd name="connsiteY1020" fmla="*/ 1336350 h 1934496"/>
              <a:gd name="connsiteX1021" fmla="*/ 5412298 w 9922465"/>
              <a:gd name="connsiteY1021" fmla="*/ 1391541 h 1934496"/>
              <a:gd name="connsiteX1022" fmla="*/ 5357106 w 9922465"/>
              <a:gd name="connsiteY1022" fmla="*/ 1446732 h 1934496"/>
              <a:gd name="connsiteX1023" fmla="*/ 5301914 w 9922465"/>
              <a:gd name="connsiteY1023" fmla="*/ 1391541 h 1934496"/>
              <a:gd name="connsiteX1024" fmla="*/ 5357106 w 9922465"/>
              <a:gd name="connsiteY1024" fmla="*/ 1336350 h 1934496"/>
              <a:gd name="connsiteX1025" fmla="*/ 4959543 w 9922465"/>
              <a:gd name="connsiteY1025" fmla="*/ 1336350 h 1934496"/>
              <a:gd name="connsiteX1026" fmla="*/ 5014735 w 9922465"/>
              <a:gd name="connsiteY1026" fmla="*/ 1391541 h 1934496"/>
              <a:gd name="connsiteX1027" fmla="*/ 4959543 w 9922465"/>
              <a:gd name="connsiteY1027" fmla="*/ 1446732 h 1934496"/>
              <a:gd name="connsiteX1028" fmla="*/ 4904351 w 9922465"/>
              <a:gd name="connsiteY1028" fmla="*/ 1391541 h 1934496"/>
              <a:gd name="connsiteX1029" fmla="*/ 4959543 w 9922465"/>
              <a:gd name="connsiteY1029" fmla="*/ 1336350 h 1934496"/>
              <a:gd name="connsiteX1030" fmla="*/ 4565322 w 9922465"/>
              <a:gd name="connsiteY1030" fmla="*/ 1336350 h 1934496"/>
              <a:gd name="connsiteX1031" fmla="*/ 4620514 w 9922465"/>
              <a:gd name="connsiteY1031" fmla="*/ 1391541 h 1934496"/>
              <a:gd name="connsiteX1032" fmla="*/ 4565322 w 9922465"/>
              <a:gd name="connsiteY1032" fmla="*/ 1446732 h 1934496"/>
              <a:gd name="connsiteX1033" fmla="*/ 4510130 w 9922465"/>
              <a:gd name="connsiteY1033" fmla="*/ 1391541 h 1934496"/>
              <a:gd name="connsiteX1034" fmla="*/ 4565322 w 9922465"/>
              <a:gd name="connsiteY1034" fmla="*/ 1336350 h 1934496"/>
              <a:gd name="connsiteX1035" fmla="*/ 2971729 w 9922465"/>
              <a:gd name="connsiteY1035" fmla="*/ 1336350 h 1934496"/>
              <a:gd name="connsiteX1036" fmla="*/ 3026921 w 9922465"/>
              <a:gd name="connsiteY1036" fmla="*/ 1391541 h 1934496"/>
              <a:gd name="connsiteX1037" fmla="*/ 2971729 w 9922465"/>
              <a:gd name="connsiteY1037" fmla="*/ 1446732 h 1934496"/>
              <a:gd name="connsiteX1038" fmla="*/ 2916537 w 9922465"/>
              <a:gd name="connsiteY1038" fmla="*/ 1391541 h 1934496"/>
              <a:gd name="connsiteX1039" fmla="*/ 2971729 w 9922465"/>
              <a:gd name="connsiteY1039" fmla="*/ 1336350 h 1934496"/>
              <a:gd name="connsiteX1040" fmla="*/ 2834801 w 9922465"/>
              <a:gd name="connsiteY1040" fmla="*/ 1336350 h 1934496"/>
              <a:gd name="connsiteX1041" fmla="*/ 2889994 w 9922465"/>
              <a:gd name="connsiteY1041" fmla="*/ 1391541 h 1934496"/>
              <a:gd name="connsiteX1042" fmla="*/ 2834801 w 9922465"/>
              <a:gd name="connsiteY1042" fmla="*/ 1446732 h 1934496"/>
              <a:gd name="connsiteX1043" fmla="*/ 2779610 w 9922465"/>
              <a:gd name="connsiteY1043" fmla="*/ 1391541 h 1934496"/>
              <a:gd name="connsiteX1044" fmla="*/ 2834801 w 9922465"/>
              <a:gd name="connsiteY1044" fmla="*/ 1336350 h 1934496"/>
              <a:gd name="connsiteX1045" fmla="*/ 2707848 w 9922465"/>
              <a:gd name="connsiteY1045" fmla="*/ 1336350 h 1934496"/>
              <a:gd name="connsiteX1046" fmla="*/ 2763042 w 9922465"/>
              <a:gd name="connsiteY1046" fmla="*/ 1391541 h 1934496"/>
              <a:gd name="connsiteX1047" fmla="*/ 2707848 w 9922465"/>
              <a:gd name="connsiteY1047" fmla="*/ 1446732 h 1934496"/>
              <a:gd name="connsiteX1048" fmla="*/ 2652656 w 9922465"/>
              <a:gd name="connsiteY1048" fmla="*/ 1391541 h 1934496"/>
              <a:gd name="connsiteX1049" fmla="*/ 2707848 w 9922465"/>
              <a:gd name="connsiteY1049" fmla="*/ 1336350 h 1934496"/>
              <a:gd name="connsiteX1050" fmla="*/ 2570875 w 9922465"/>
              <a:gd name="connsiteY1050" fmla="*/ 1336350 h 1934496"/>
              <a:gd name="connsiteX1051" fmla="*/ 2626067 w 9922465"/>
              <a:gd name="connsiteY1051" fmla="*/ 1391541 h 1934496"/>
              <a:gd name="connsiteX1052" fmla="*/ 2570875 w 9922465"/>
              <a:gd name="connsiteY1052" fmla="*/ 1446732 h 1934496"/>
              <a:gd name="connsiteX1053" fmla="*/ 2515683 w 9922465"/>
              <a:gd name="connsiteY1053" fmla="*/ 1391541 h 1934496"/>
              <a:gd name="connsiteX1054" fmla="*/ 2570875 w 9922465"/>
              <a:gd name="connsiteY1054" fmla="*/ 1336350 h 1934496"/>
              <a:gd name="connsiteX1055" fmla="*/ 2173314 w 9922465"/>
              <a:gd name="connsiteY1055" fmla="*/ 1336350 h 1934496"/>
              <a:gd name="connsiteX1056" fmla="*/ 2228507 w 9922465"/>
              <a:gd name="connsiteY1056" fmla="*/ 1391541 h 1934496"/>
              <a:gd name="connsiteX1057" fmla="*/ 2173314 w 9922465"/>
              <a:gd name="connsiteY1057" fmla="*/ 1446732 h 1934496"/>
              <a:gd name="connsiteX1058" fmla="*/ 2118122 w 9922465"/>
              <a:gd name="connsiteY1058" fmla="*/ 1391541 h 1934496"/>
              <a:gd name="connsiteX1059" fmla="*/ 2173314 w 9922465"/>
              <a:gd name="connsiteY1059" fmla="*/ 1336350 h 1934496"/>
              <a:gd name="connsiteX1060" fmla="*/ 2039678 w 9922465"/>
              <a:gd name="connsiteY1060" fmla="*/ 1336350 h 1934496"/>
              <a:gd name="connsiteX1061" fmla="*/ 2094870 w 9922465"/>
              <a:gd name="connsiteY1061" fmla="*/ 1391541 h 1934496"/>
              <a:gd name="connsiteX1062" fmla="*/ 2039678 w 9922465"/>
              <a:gd name="connsiteY1062" fmla="*/ 1446732 h 1934496"/>
              <a:gd name="connsiteX1063" fmla="*/ 1984484 w 9922465"/>
              <a:gd name="connsiteY1063" fmla="*/ 1391541 h 1934496"/>
              <a:gd name="connsiteX1064" fmla="*/ 2039678 w 9922465"/>
              <a:gd name="connsiteY1064" fmla="*/ 1336350 h 1934496"/>
              <a:gd name="connsiteX1065" fmla="*/ 1909381 w 9922465"/>
              <a:gd name="connsiteY1065" fmla="*/ 1336350 h 1934496"/>
              <a:gd name="connsiteX1066" fmla="*/ 1964575 w 9922465"/>
              <a:gd name="connsiteY1066" fmla="*/ 1391541 h 1934496"/>
              <a:gd name="connsiteX1067" fmla="*/ 1909381 w 9922465"/>
              <a:gd name="connsiteY1067" fmla="*/ 1446732 h 1934496"/>
              <a:gd name="connsiteX1068" fmla="*/ 1854188 w 9922465"/>
              <a:gd name="connsiteY1068" fmla="*/ 1391541 h 1934496"/>
              <a:gd name="connsiteX1069" fmla="*/ 1909381 w 9922465"/>
              <a:gd name="connsiteY1069" fmla="*/ 1336350 h 1934496"/>
              <a:gd name="connsiteX1070" fmla="*/ 1779086 w 9922465"/>
              <a:gd name="connsiteY1070" fmla="*/ 1336350 h 1934496"/>
              <a:gd name="connsiteX1071" fmla="*/ 1834278 w 9922465"/>
              <a:gd name="connsiteY1071" fmla="*/ 1391541 h 1934496"/>
              <a:gd name="connsiteX1072" fmla="*/ 1779086 w 9922465"/>
              <a:gd name="connsiteY1072" fmla="*/ 1446732 h 1934496"/>
              <a:gd name="connsiteX1073" fmla="*/ 1723892 w 9922465"/>
              <a:gd name="connsiteY1073" fmla="*/ 1391541 h 1934496"/>
              <a:gd name="connsiteX1074" fmla="*/ 1779086 w 9922465"/>
              <a:gd name="connsiteY1074" fmla="*/ 1336350 h 1934496"/>
              <a:gd name="connsiteX1075" fmla="*/ 1645448 w 9922465"/>
              <a:gd name="connsiteY1075" fmla="*/ 1336350 h 1934496"/>
              <a:gd name="connsiteX1076" fmla="*/ 1700644 w 9922465"/>
              <a:gd name="connsiteY1076" fmla="*/ 1391541 h 1934496"/>
              <a:gd name="connsiteX1077" fmla="*/ 1645448 w 9922465"/>
              <a:gd name="connsiteY1077" fmla="*/ 1446732 h 1934496"/>
              <a:gd name="connsiteX1078" fmla="*/ 1590256 w 9922465"/>
              <a:gd name="connsiteY1078" fmla="*/ 1391541 h 1934496"/>
              <a:gd name="connsiteX1079" fmla="*/ 1645448 w 9922465"/>
              <a:gd name="connsiteY1079" fmla="*/ 1336350 h 1934496"/>
              <a:gd name="connsiteX1080" fmla="*/ 1515160 w 9922465"/>
              <a:gd name="connsiteY1080" fmla="*/ 1336350 h 1934496"/>
              <a:gd name="connsiteX1081" fmla="*/ 1570346 w 9922465"/>
              <a:gd name="connsiteY1081" fmla="*/ 1391541 h 1934496"/>
              <a:gd name="connsiteX1082" fmla="*/ 1515160 w 9922465"/>
              <a:gd name="connsiteY1082" fmla="*/ 1446732 h 1934496"/>
              <a:gd name="connsiteX1083" fmla="*/ 1459963 w 9922465"/>
              <a:gd name="connsiteY1083" fmla="*/ 1391541 h 1934496"/>
              <a:gd name="connsiteX1084" fmla="*/ 1515160 w 9922465"/>
              <a:gd name="connsiteY1084" fmla="*/ 1336350 h 1934496"/>
              <a:gd name="connsiteX1085" fmla="*/ 1381522 w 9922465"/>
              <a:gd name="connsiteY1085" fmla="*/ 1336350 h 1934496"/>
              <a:gd name="connsiteX1086" fmla="*/ 1436714 w 9922465"/>
              <a:gd name="connsiteY1086" fmla="*/ 1391541 h 1934496"/>
              <a:gd name="connsiteX1087" fmla="*/ 1381522 w 9922465"/>
              <a:gd name="connsiteY1087" fmla="*/ 1446732 h 1934496"/>
              <a:gd name="connsiteX1088" fmla="*/ 1326330 w 9922465"/>
              <a:gd name="connsiteY1088" fmla="*/ 1391541 h 1934496"/>
              <a:gd name="connsiteX1089" fmla="*/ 1381522 w 9922465"/>
              <a:gd name="connsiteY1089" fmla="*/ 1336350 h 1934496"/>
              <a:gd name="connsiteX1090" fmla="*/ 1251229 w 9922465"/>
              <a:gd name="connsiteY1090" fmla="*/ 1336350 h 1934496"/>
              <a:gd name="connsiteX1091" fmla="*/ 1306421 w 9922465"/>
              <a:gd name="connsiteY1091" fmla="*/ 1391541 h 1934496"/>
              <a:gd name="connsiteX1092" fmla="*/ 1251229 w 9922465"/>
              <a:gd name="connsiteY1092" fmla="*/ 1446732 h 1934496"/>
              <a:gd name="connsiteX1093" fmla="*/ 1196037 w 9922465"/>
              <a:gd name="connsiteY1093" fmla="*/ 1391541 h 1934496"/>
              <a:gd name="connsiteX1094" fmla="*/ 1251229 w 9922465"/>
              <a:gd name="connsiteY1094" fmla="*/ 1336350 h 1934496"/>
              <a:gd name="connsiteX1095" fmla="*/ 1117592 w 9922465"/>
              <a:gd name="connsiteY1095" fmla="*/ 1336350 h 1934496"/>
              <a:gd name="connsiteX1096" fmla="*/ 1172785 w 9922465"/>
              <a:gd name="connsiteY1096" fmla="*/ 1391541 h 1934496"/>
              <a:gd name="connsiteX1097" fmla="*/ 1117592 w 9922465"/>
              <a:gd name="connsiteY1097" fmla="*/ 1446732 h 1934496"/>
              <a:gd name="connsiteX1098" fmla="*/ 1062400 w 9922465"/>
              <a:gd name="connsiteY1098" fmla="*/ 1391541 h 1934496"/>
              <a:gd name="connsiteX1099" fmla="*/ 1117592 w 9922465"/>
              <a:gd name="connsiteY1099" fmla="*/ 1336350 h 1934496"/>
              <a:gd name="connsiteX1100" fmla="*/ 980615 w 9922465"/>
              <a:gd name="connsiteY1100" fmla="*/ 1336350 h 1934496"/>
              <a:gd name="connsiteX1101" fmla="*/ 1035808 w 9922465"/>
              <a:gd name="connsiteY1101" fmla="*/ 1391541 h 1934496"/>
              <a:gd name="connsiteX1102" fmla="*/ 980615 w 9922465"/>
              <a:gd name="connsiteY1102" fmla="*/ 1446732 h 1934496"/>
              <a:gd name="connsiteX1103" fmla="*/ 925422 w 9922465"/>
              <a:gd name="connsiteY1103" fmla="*/ 1391541 h 1934496"/>
              <a:gd name="connsiteX1104" fmla="*/ 980615 w 9922465"/>
              <a:gd name="connsiteY1104" fmla="*/ 1336350 h 1934496"/>
              <a:gd name="connsiteX1105" fmla="*/ 9199101 w 9922465"/>
              <a:gd name="connsiteY1105" fmla="*/ 1336348 h 1934496"/>
              <a:gd name="connsiteX1106" fmla="*/ 9254293 w 9922465"/>
              <a:gd name="connsiteY1106" fmla="*/ 1391539 h 1934496"/>
              <a:gd name="connsiteX1107" fmla="*/ 9199101 w 9922465"/>
              <a:gd name="connsiteY1107" fmla="*/ 1446730 h 1934496"/>
              <a:gd name="connsiteX1108" fmla="*/ 9143909 w 9922465"/>
              <a:gd name="connsiteY1108" fmla="*/ 1391539 h 1934496"/>
              <a:gd name="connsiteX1109" fmla="*/ 9199101 w 9922465"/>
              <a:gd name="connsiteY1109" fmla="*/ 1336348 h 1934496"/>
              <a:gd name="connsiteX1110" fmla="*/ 9068807 w 9922465"/>
              <a:gd name="connsiteY1110" fmla="*/ 1336348 h 1934496"/>
              <a:gd name="connsiteX1111" fmla="*/ 9123999 w 9922465"/>
              <a:gd name="connsiteY1111" fmla="*/ 1391539 h 1934496"/>
              <a:gd name="connsiteX1112" fmla="*/ 9068807 w 9922465"/>
              <a:gd name="connsiteY1112" fmla="*/ 1446730 h 1934496"/>
              <a:gd name="connsiteX1113" fmla="*/ 9013615 w 9922465"/>
              <a:gd name="connsiteY1113" fmla="*/ 1391539 h 1934496"/>
              <a:gd name="connsiteX1114" fmla="*/ 9068807 w 9922465"/>
              <a:gd name="connsiteY1114" fmla="*/ 1336348 h 1934496"/>
              <a:gd name="connsiteX1115" fmla="*/ 8407316 w 9922465"/>
              <a:gd name="connsiteY1115" fmla="*/ 1336348 h 1934496"/>
              <a:gd name="connsiteX1116" fmla="*/ 8462508 w 9922465"/>
              <a:gd name="connsiteY1116" fmla="*/ 1391539 h 1934496"/>
              <a:gd name="connsiteX1117" fmla="*/ 8407316 w 9922465"/>
              <a:gd name="connsiteY1117" fmla="*/ 1446730 h 1934496"/>
              <a:gd name="connsiteX1118" fmla="*/ 8352124 w 9922465"/>
              <a:gd name="connsiteY1118" fmla="*/ 1391539 h 1934496"/>
              <a:gd name="connsiteX1119" fmla="*/ 8407316 w 9922465"/>
              <a:gd name="connsiteY1119" fmla="*/ 1336348 h 1934496"/>
              <a:gd name="connsiteX1120" fmla="*/ 8273682 w 9922465"/>
              <a:gd name="connsiteY1120" fmla="*/ 1336348 h 1934496"/>
              <a:gd name="connsiteX1121" fmla="*/ 8328874 w 9922465"/>
              <a:gd name="connsiteY1121" fmla="*/ 1391539 h 1934496"/>
              <a:gd name="connsiteX1122" fmla="*/ 8273682 w 9922465"/>
              <a:gd name="connsiteY1122" fmla="*/ 1446730 h 1934496"/>
              <a:gd name="connsiteX1123" fmla="*/ 8218490 w 9922465"/>
              <a:gd name="connsiteY1123" fmla="*/ 1391539 h 1934496"/>
              <a:gd name="connsiteX1124" fmla="*/ 8273682 w 9922465"/>
              <a:gd name="connsiteY1124" fmla="*/ 1336348 h 1934496"/>
              <a:gd name="connsiteX1125" fmla="*/ 8143388 w 9922465"/>
              <a:gd name="connsiteY1125" fmla="*/ 1336348 h 1934496"/>
              <a:gd name="connsiteX1126" fmla="*/ 8198580 w 9922465"/>
              <a:gd name="connsiteY1126" fmla="*/ 1391539 h 1934496"/>
              <a:gd name="connsiteX1127" fmla="*/ 8143388 w 9922465"/>
              <a:gd name="connsiteY1127" fmla="*/ 1446730 h 1934496"/>
              <a:gd name="connsiteX1128" fmla="*/ 8088196 w 9922465"/>
              <a:gd name="connsiteY1128" fmla="*/ 1391539 h 1934496"/>
              <a:gd name="connsiteX1129" fmla="*/ 8143388 w 9922465"/>
              <a:gd name="connsiteY1129" fmla="*/ 1336348 h 1934496"/>
              <a:gd name="connsiteX1130" fmla="*/ 8009753 w 9922465"/>
              <a:gd name="connsiteY1130" fmla="*/ 1336348 h 1934496"/>
              <a:gd name="connsiteX1131" fmla="*/ 8064945 w 9922465"/>
              <a:gd name="connsiteY1131" fmla="*/ 1391539 h 1934496"/>
              <a:gd name="connsiteX1132" fmla="*/ 8009753 w 9922465"/>
              <a:gd name="connsiteY1132" fmla="*/ 1446730 h 1934496"/>
              <a:gd name="connsiteX1133" fmla="*/ 7954561 w 9922465"/>
              <a:gd name="connsiteY1133" fmla="*/ 1391539 h 1934496"/>
              <a:gd name="connsiteX1134" fmla="*/ 8009753 w 9922465"/>
              <a:gd name="connsiteY1134" fmla="*/ 1336348 h 1934496"/>
              <a:gd name="connsiteX1135" fmla="*/ 7876118 w 9922465"/>
              <a:gd name="connsiteY1135" fmla="*/ 1336348 h 1934496"/>
              <a:gd name="connsiteX1136" fmla="*/ 7931310 w 9922465"/>
              <a:gd name="connsiteY1136" fmla="*/ 1391539 h 1934496"/>
              <a:gd name="connsiteX1137" fmla="*/ 7876118 w 9922465"/>
              <a:gd name="connsiteY1137" fmla="*/ 1446730 h 1934496"/>
              <a:gd name="connsiteX1138" fmla="*/ 7820926 w 9922465"/>
              <a:gd name="connsiteY1138" fmla="*/ 1391539 h 1934496"/>
              <a:gd name="connsiteX1139" fmla="*/ 7876118 w 9922465"/>
              <a:gd name="connsiteY1139" fmla="*/ 1336348 h 1934496"/>
              <a:gd name="connsiteX1140" fmla="*/ 7745823 w 9922465"/>
              <a:gd name="connsiteY1140" fmla="*/ 1336348 h 1934496"/>
              <a:gd name="connsiteX1141" fmla="*/ 7801015 w 9922465"/>
              <a:gd name="connsiteY1141" fmla="*/ 1391539 h 1934496"/>
              <a:gd name="connsiteX1142" fmla="*/ 7745823 w 9922465"/>
              <a:gd name="connsiteY1142" fmla="*/ 1446730 h 1934496"/>
              <a:gd name="connsiteX1143" fmla="*/ 7690631 w 9922465"/>
              <a:gd name="connsiteY1143" fmla="*/ 1391539 h 1934496"/>
              <a:gd name="connsiteX1144" fmla="*/ 7745823 w 9922465"/>
              <a:gd name="connsiteY1144" fmla="*/ 1336348 h 1934496"/>
              <a:gd name="connsiteX1145" fmla="*/ 185475 w 9922465"/>
              <a:gd name="connsiteY1145" fmla="*/ 1336348 h 1934496"/>
              <a:gd name="connsiteX1146" fmla="*/ 240666 w 9922465"/>
              <a:gd name="connsiteY1146" fmla="*/ 1391539 h 1934496"/>
              <a:gd name="connsiteX1147" fmla="*/ 185475 w 9922465"/>
              <a:gd name="connsiteY1147" fmla="*/ 1446730 h 1934496"/>
              <a:gd name="connsiteX1148" fmla="*/ 130283 w 9922465"/>
              <a:gd name="connsiteY1148" fmla="*/ 1391539 h 1934496"/>
              <a:gd name="connsiteX1149" fmla="*/ 185475 w 9922465"/>
              <a:gd name="connsiteY1149" fmla="*/ 1336348 h 1934496"/>
              <a:gd name="connsiteX1150" fmla="*/ 9199101 w 9922465"/>
              <a:gd name="connsiteY1150" fmla="*/ 1219421 h 1934496"/>
              <a:gd name="connsiteX1151" fmla="*/ 9254293 w 9922465"/>
              <a:gd name="connsiteY1151" fmla="*/ 1274612 h 1934496"/>
              <a:gd name="connsiteX1152" fmla="*/ 9199101 w 9922465"/>
              <a:gd name="connsiteY1152" fmla="*/ 1329803 h 1934496"/>
              <a:gd name="connsiteX1153" fmla="*/ 9143909 w 9922465"/>
              <a:gd name="connsiteY1153" fmla="*/ 1274612 h 1934496"/>
              <a:gd name="connsiteX1154" fmla="*/ 9199101 w 9922465"/>
              <a:gd name="connsiteY1154" fmla="*/ 1219421 h 1934496"/>
              <a:gd name="connsiteX1155" fmla="*/ 9068807 w 9922465"/>
              <a:gd name="connsiteY1155" fmla="*/ 1219421 h 1934496"/>
              <a:gd name="connsiteX1156" fmla="*/ 9123999 w 9922465"/>
              <a:gd name="connsiteY1156" fmla="*/ 1274612 h 1934496"/>
              <a:gd name="connsiteX1157" fmla="*/ 9068807 w 9922465"/>
              <a:gd name="connsiteY1157" fmla="*/ 1329803 h 1934496"/>
              <a:gd name="connsiteX1158" fmla="*/ 9013615 w 9922465"/>
              <a:gd name="connsiteY1158" fmla="*/ 1274612 h 1934496"/>
              <a:gd name="connsiteX1159" fmla="*/ 9068807 w 9922465"/>
              <a:gd name="connsiteY1159" fmla="*/ 1219421 h 1934496"/>
              <a:gd name="connsiteX1160" fmla="*/ 8537612 w 9922465"/>
              <a:gd name="connsiteY1160" fmla="*/ 1219421 h 1934496"/>
              <a:gd name="connsiteX1161" fmla="*/ 8592804 w 9922465"/>
              <a:gd name="connsiteY1161" fmla="*/ 1274612 h 1934496"/>
              <a:gd name="connsiteX1162" fmla="*/ 8537612 w 9922465"/>
              <a:gd name="connsiteY1162" fmla="*/ 1329803 h 1934496"/>
              <a:gd name="connsiteX1163" fmla="*/ 8482420 w 9922465"/>
              <a:gd name="connsiteY1163" fmla="*/ 1274612 h 1934496"/>
              <a:gd name="connsiteX1164" fmla="*/ 8537612 w 9922465"/>
              <a:gd name="connsiteY1164" fmla="*/ 1219421 h 1934496"/>
              <a:gd name="connsiteX1165" fmla="*/ 8407316 w 9922465"/>
              <a:gd name="connsiteY1165" fmla="*/ 1219421 h 1934496"/>
              <a:gd name="connsiteX1166" fmla="*/ 8462508 w 9922465"/>
              <a:gd name="connsiteY1166" fmla="*/ 1274612 h 1934496"/>
              <a:gd name="connsiteX1167" fmla="*/ 8407316 w 9922465"/>
              <a:gd name="connsiteY1167" fmla="*/ 1329803 h 1934496"/>
              <a:gd name="connsiteX1168" fmla="*/ 8352124 w 9922465"/>
              <a:gd name="connsiteY1168" fmla="*/ 1274612 h 1934496"/>
              <a:gd name="connsiteX1169" fmla="*/ 8407316 w 9922465"/>
              <a:gd name="connsiteY1169" fmla="*/ 1219421 h 1934496"/>
              <a:gd name="connsiteX1170" fmla="*/ 8273682 w 9922465"/>
              <a:gd name="connsiteY1170" fmla="*/ 1219421 h 1934496"/>
              <a:gd name="connsiteX1171" fmla="*/ 8328874 w 9922465"/>
              <a:gd name="connsiteY1171" fmla="*/ 1274612 h 1934496"/>
              <a:gd name="connsiteX1172" fmla="*/ 8273682 w 9922465"/>
              <a:gd name="connsiteY1172" fmla="*/ 1329803 h 1934496"/>
              <a:gd name="connsiteX1173" fmla="*/ 8218490 w 9922465"/>
              <a:gd name="connsiteY1173" fmla="*/ 1274612 h 1934496"/>
              <a:gd name="connsiteX1174" fmla="*/ 8273682 w 9922465"/>
              <a:gd name="connsiteY1174" fmla="*/ 1219421 h 1934496"/>
              <a:gd name="connsiteX1175" fmla="*/ 8143388 w 9922465"/>
              <a:gd name="connsiteY1175" fmla="*/ 1219421 h 1934496"/>
              <a:gd name="connsiteX1176" fmla="*/ 8198580 w 9922465"/>
              <a:gd name="connsiteY1176" fmla="*/ 1274612 h 1934496"/>
              <a:gd name="connsiteX1177" fmla="*/ 8143388 w 9922465"/>
              <a:gd name="connsiteY1177" fmla="*/ 1329803 h 1934496"/>
              <a:gd name="connsiteX1178" fmla="*/ 8088196 w 9922465"/>
              <a:gd name="connsiteY1178" fmla="*/ 1274612 h 1934496"/>
              <a:gd name="connsiteX1179" fmla="*/ 8143388 w 9922465"/>
              <a:gd name="connsiteY1179" fmla="*/ 1219421 h 1934496"/>
              <a:gd name="connsiteX1180" fmla="*/ 8009753 w 9922465"/>
              <a:gd name="connsiteY1180" fmla="*/ 1219421 h 1934496"/>
              <a:gd name="connsiteX1181" fmla="*/ 8064945 w 9922465"/>
              <a:gd name="connsiteY1181" fmla="*/ 1274612 h 1934496"/>
              <a:gd name="connsiteX1182" fmla="*/ 8009753 w 9922465"/>
              <a:gd name="connsiteY1182" fmla="*/ 1329803 h 1934496"/>
              <a:gd name="connsiteX1183" fmla="*/ 7954561 w 9922465"/>
              <a:gd name="connsiteY1183" fmla="*/ 1274612 h 1934496"/>
              <a:gd name="connsiteX1184" fmla="*/ 8009753 w 9922465"/>
              <a:gd name="connsiteY1184" fmla="*/ 1219421 h 1934496"/>
              <a:gd name="connsiteX1185" fmla="*/ 7876118 w 9922465"/>
              <a:gd name="connsiteY1185" fmla="*/ 1219421 h 1934496"/>
              <a:gd name="connsiteX1186" fmla="*/ 7931310 w 9922465"/>
              <a:gd name="connsiteY1186" fmla="*/ 1274612 h 1934496"/>
              <a:gd name="connsiteX1187" fmla="*/ 7876118 w 9922465"/>
              <a:gd name="connsiteY1187" fmla="*/ 1329803 h 1934496"/>
              <a:gd name="connsiteX1188" fmla="*/ 7820926 w 9922465"/>
              <a:gd name="connsiteY1188" fmla="*/ 1274612 h 1934496"/>
              <a:gd name="connsiteX1189" fmla="*/ 7876118 w 9922465"/>
              <a:gd name="connsiteY1189" fmla="*/ 1219421 h 1934496"/>
              <a:gd name="connsiteX1190" fmla="*/ 7745823 w 9922465"/>
              <a:gd name="connsiteY1190" fmla="*/ 1219421 h 1934496"/>
              <a:gd name="connsiteX1191" fmla="*/ 7801015 w 9922465"/>
              <a:gd name="connsiteY1191" fmla="*/ 1274612 h 1934496"/>
              <a:gd name="connsiteX1192" fmla="*/ 7745823 w 9922465"/>
              <a:gd name="connsiteY1192" fmla="*/ 1329803 h 1934496"/>
              <a:gd name="connsiteX1193" fmla="*/ 7690631 w 9922465"/>
              <a:gd name="connsiteY1193" fmla="*/ 1274612 h 1934496"/>
              <a:gd name="connsiteX1194" fmla="*/ 7745823 w 9922465"/>
              <a:gd name="connsiteY1194" fmla="*/ 1219421 h 1934496"/>
              <a:gd name="connsiteX1195" fmla="*/ 7608849 w 9922465"/>
              <a:gd name="connsiteY1195" fmla="*/ 1219421 h 1934496"/>
              <a:gd name="connsiteX1196" fmla="*/ 7664041 w 9922465"/>
              <a:gd name="connsiteY1196" fmla="*/ 1274612 h 1934496"/>
              <a:gd name="connsiteX1197" fmla="*/ 7608849 w 9922465"/>
              <a:gd name="connsiteY1197" fmla="*/ 1329803 h 1934496"/>
              <a:gd name="connsiteX1198" fmla="*/ 7553657 w 9922465"/>
              <a:gd name="connsiteY1198" fmla="*/ 1274612 h 1934496"/>
              <a:gd name="connsiteX1199" fmla="*/ 7608849 w 9922465"/>
              <a:gd name="connsiteY1199" fmla="*/ 1219421 h 1934496"/>
              <a:gd name="connsiteX1200" fmla="*/ 7481897 w 9922465"/>
              <a:gd name="connsiteY1200" fmla="*/ 1219421 h 1934496"/>
              <a:gd name="connsiteX1201" fmla="*/ 7537089 w 9922465"/>
              <a:gd name="connsiteY1201" fmla="*/ 1274612 h 1934496"/>
              <a:gd name="connsiteX1202" fmla="*/ 7481897 w 9922465"/>
              <a:gd name="connsiteY1202" fmla="*/ 1329803 h 1934496"/>
              <a:gd name="connsiteX1203" fmla="*/ 7426705 w 9922465"/>
              <a:gd name="connsiteY1203" fmla="*/ 1274612 h 1934496"/>
              <a:gd name="connsiteX1204" fmla="*/ 7481897 w 9922465"/>
              <a:gd name="connsiteY1204" fmla="*/ 1219421 h 1934496"/>
              <a:gd name="connsiteX1205" fmla="*/ 7341579 w 9922465"/>
              <a:gd name="connsiteY1205" fmla="*/ 1219421 h 1934496"/>
              <a:gd name="connsiteX1206" fmla="*/ 7396771 w 9922465"/>
              <a:gd name="connsiteY1206" fmla="*/ 1274612 h 1934496"/>
              <a:gd name="connsiteX1207" fmla="*/ 7341579 w 9922465"/>
              <a:gd name="connsiteY1207" fmla="*/ 1329803 h 1934496"/>
              <a:gd name="connsiteX1208" fmla="*/ 7286387 w 9922465"/>
              <a:gd name="connsiteY1208" fmla="*/ 1274612 h 1934496"/>
              <a:gd name="connsiteX1209" fmla="*/ 7341579 w 9922465"/>
              <a:gd name="connsiteY1209" fmla="*/ 1219421 h 1934496"/>
              <a:gd name="connsiteX1210" fmla="*/ 7211286 w 9922465"/>
              <a:gd name="connsiteY1210" fmla="*/ 1219421 h 1934496"/>
              <a:gd name="connsiteX1211" fmla="*/ 7266478 w 9922465"/>
              <a:gd name="connsiteY1211" fmla="*/ 1274612 h 1934496"/>
              <a:gd name="connsiteX1212" fmla="*/ 7211286 w 9922465"/>
              <a:gd name="connsiteY1212" fmla="*/ 1329803 h 1934496"/>
              <a:gd name="connsiteX1213" fmla="*/ 7156094 w 9922465"/>
              <a:gd name="connsiteY1213" fmla="*/ 1274612 h 1934496"/>
              <a:gd name="connsiteX1214" fmla="*/ 7211286 w 9922465"/>
              <a:gd name="connsiteY1214" fmla="*/ 1219421 h 1934496"/>
              <a:gd name="connsiteX1215" fmla="*/ 7080993 w 9922465"/>
              <a:gd name="connsiteY1215" fmla="*/ 1219421 h 1934496"/>
              <a:gd name="connsiteX1216" fmla="*/ 7136185 w 9922465"/>
              <a:gd name="connsiteY1216" fmla="*/ 1274612 h 1934496"/>
              <a:gd name="connsiteX1217" fmla="*/ 7080993 w 9922465"/>
              <a:gd name="connsiteY1217" fmla="*/ 1329803 h 1934496"/>
              <a:gd name="connsiteX1218" fmla="*/ 7025801 w 9922465"/>
              <a:gd name="connsiteY1218" fmla="*/ 1274612 h 1934496"/>
              <a:gd name="connsiteX1219" fmla="*/ 7080993 w 9922465"/>
              <a:gd name="connsiteY1219" fmla="*/ 1219421 h 1934496"/>
              <a:gd name="connsiteX1220" fmla="*/ 6947357 w 9922465"/>
              <a:gd name="connsiteY1220" fmla="*/ 1219421 h 1934496"/>
              <a:gd name="connsiteX1221" fmla="*/ 7002549 w 9922465"/>
              <a:gd name="connsiteY1221" fmla="*/ 1274612 h 1934496"/>
              <a:gd name="connsiteX1222" fmla="*/ 6947357 w 9922465"/>
              <a:gd name="connsiteY1222" fmla="*/ 1329803 h 1934496"/>
              <a:gd name="connsiteX1223" fmla="*/ 6892165 w 9922465"/>
              <a:gd name="connsiteY1223" fmla="*/ 1274612 h 1934496"/>
              <a:gd name="connsiteX1224" fmla="*/ 6947357 w 9922465"/>
              <a:gd name="connsiteY1224" fmla="*/ 1219421 h 1934496"/>
              <a:gd name="connsiteX1225" fmla="*/ 6817064 w 9922465"/>
              <a:gd name="connsiteY1225" fmla="*/ 1219421 h 1934496"/>
              <a:gd name="connsiteX1226" fmla="*/ 6872256 w 9922465"/>
              <a:gd name="connsiteY1226" fmla="*/ 1274612 h 1934496"/>
              <a:gd name="connsiteX1227" fmla="*/ 6817064 w 9922465"/>
              <a:gd name="connsiteY1227" fmla="*/ 1329803 h 1934496"/>
              <a:gd name="connsiteX1228" fmla="*/ 6761872 w 9922465"/>
              <a:gd name="connsiteY1228" fmla="*/ 1274612 h 1934496"/>
              <a:gd name="connsiteX1229" fmla="*/ 6817064 w 9922465"/>
              <a:gd name="connsiteY1229" fmla="*/ 1219421 h 1934496"/>
              <a:gd name="connsiteX1230" fmla="*/ 6683431 w 9922465"/>
              <a:gd name="connsiteY1230" fmla="*/ 1219421 h 1934496"/>
              <a:gd name="connsiteX1231" fmla="*/ 6738623 w 9922465"/>
              <a:gd name="connsiteY1231" fmla="*/ 1274612 h 1934496"/>
              <a:gd name="connsiteX1232" fmla="*/ 6683431 w 9922465"/>
              <a:gd name="connsiteY1232" fmla="*/ 1329803 h 1934496"/>
              <a:gd name="connsiteX1233" fmla="*/ 6628239 w 9922465"/>
              <a:gd name="connsiteY1233" fmla="*/ 1274612 h 1934496"/>
              <a:gd name="connsiteX1234" fmla="*/ 6683431 w 9922465"/>
              <a:gd name="connsiteY1234" fmla="*/ 1219421 h 1934496"/>
              <a:gd name="connsiteX1235" fmla="*/ 6553137 w 9922465"/>
              <a:gd name="connsiteY1235" fmla="*/ 1219421 h 1934496"/>
              <a:gd name="connsiteX1236" fmla="*/ 6608329 w 9922465"/>
              <a:gd name="connsiteY1236" fmla="*/ 1274612 h 1934496"/>
              <a:gd name="connsiteX1237" fmla="*/ 6553137 w 9922465"/>
              <a:gd name="connsiteY1237" fmla="*/ 1329803 h 1934496"/>
              <a:gd name="connsiteX1238" fmla="*/ 6497945 w 9922465"/>
              <a:gd name="connsiteY1238" fmla="*/ 1274612 h 1934496"/>
              <a:gd name="connsiteX1239" fmla="*/ 6553137 w 9922465"/>
              <a:gd name="connsiteY1239" fmla="*/ 1219421 h 1934496"/>
              <a:gd name="connsiteX1240" fmla="*/ 6419502 w 9922465"/>
              <a:gd name="connsiteY1240" fmla="*/ 1219421 h 1934496"/>
              <a:gd name="connsiteX1241" fmla="*/ 6474694 w 9922465"/>
              <a:gd name="connsiteY1241" fmla="*/ 1274612 h 1934496"/>
              <a:gd name="connsiteX1242" fmla="*/ 6419502 w 9922465"/>
              <a:gd name="connsiteY1242" fmla="*/ 1329803 h 1934496"/>
              <a:gd name="connsiteX1243" fmla="*/ 6364310 w 9922465"/>
              <a:gd name="connsiteY1243" fmla="*/ 1274612 h 1934496"/>
              <a:gd name="connsiteX1244" fmla="*/ 6419502 w 9922465"/>
              <a:gd name="connsiteY1244" fmla="*/ 1219421 h 1934496"/>
              <a:gd name="connsiteX1245" fmla="*/ 6289207 w 9922465"/>
              <a:gd name="connsiteY1245" fmla="*/ 1219421 h 1934496"/>
              <a:gd name="connsiteX1246" fmla="*/ 6344399 w 9922465"/>
              <a:gd name="connsiteY1246" fmla="*/ 1274612 h 1934496"/>
              <a:gd name="connsiteX1247" fmla="*/ 6289207 w 9922465"/>
              <a:gd name="connsiteY1247" fmla="*/ 1329803 h 1934496"/>
              <a:gd name="connsiteX1248" fmla="*/ 6234015 w 9922465"/>
              <a:gd name="connsiteY1248" fmla="*/ 1274612 h 1934496"/>
              <a:gd name="connsiteX1249" fmla="*/ 6289207 w 9922465"/>
              <a:gd name="connsiteY1249" fmla="*/ 1219421 h 1934496"/>
              <a:gd name="connsiteX1250" fmla="*/ 6155573 w 9922465"/>
              <a:gd name="connsiteY1250" fmla="*/ 1219421 h 1934496"/>
              <a:gd name="connsiteX1251" fmla="*/ 6210765 w 9922465"/>
              <a:gd name="connsiteY1251" fmla="*/ 1274612 h 1934496"/>
              <a:gd name="connsiteX1252" fmla="*/ 6155573 w 9922465"/>
              <a:gd name="connsiteY1252" fmla="*/ 1329803 h 1934496"/>
              <a:gd name="connsiteX1253" fmla="*/ 6100381 w 9922465"/>
              <a:gd name="connsiteY1253" fmla="*/ 1274612 h 1934496"/>
              <a:gd name="connsiteX1254" fmla="*/ 6155573 w 9922465"/>
              <a:gd name="connsiteY1254" fmla="*/ 1219421 h 1934496"/>
              <a:gd name="connsiteX1255" fmla="*/ 6021939 w 9922465"/>
              <a:gd name="connsiteY1255" fmla="*/ 1219421 h 1934496"/>
              <a:gd name="connsiteX1256" fmla="*/ 6077131 w 9922465"/>
              <a:gd name="connsiteY1256" fmla="*/ 1274612 h 1934496"/>
              <a:gd name="connsiteX1257" fmla="*/ 6021939 w 9922465"/>
              <a:gd name="connsiteY1257" fmla="*/ 1329803 h 1934496"/>
              <a:gd name="connsiteX1258" fmla="*/ 5966747 w 9922465"/>
              <a:gd name="connsiteY1258" fmla="*/ 1274612 h 1934496"/>
              <a:gd name="connsiteX1259" fmla="*/ 6021939 w 9922465"/>
              <a:gd name="connsiteY1259" fmla="*/ 1219421 h 1934496"/>
              <a:gd name="connsiteX1260" fmla="*/ 5884964 w 9922465"/>
              <a:gd name="connsiteY1260" fmla="*/ 1219421 h 1934496"/>
              <a:gd name="connsiteX1261" fmla="*/ 5940156 w 9922465"/>
              <a:gd name="connsiteY1261" fmla="*/ 1274612 h 1934496"/>
              <a:gd name="connsiteX1262" fmla="*/ 5884964 w 9922465"/>
              <a:gd name="connsiteY1262" fmla="*/ 1329803 h 1934496"/>
              <a:gd name="connsiteX1263" fmla="*/ 5829772 w 9922465"/>
              <a:gd name="connsiteY1263" fmla="*/ 1274612 h 1934496"/>
              <a:gd name="connsiteX1264" fmla="*/ 5884964 w 9922465"/>
              <a:gd name="connsiteY1264" fmla="*/ 1219421 h 1934496"/>
              <a:gd name="connsiteX1265" fmla="*/ 5754668 w 9922465"/>
              <a:gd name="connsiteY1265" fmla="*/ 1219421 h 1934496"/>
              <a:gd name="connsiteX1266" fmla="*/ 5809860 w 9922465"/>
              <a:gd name="connsiteY1266" fmla="*/ 1274612 h 1934496"/>
              <a:gd name="connsiteX1267" fmla="*/ 5754668 w 9922465"/>
              <a:gd name="connsiteY1267" fmla="*/ 1329803 h 1934496"/>
              <a:gd name="connsiteX1268" fmla="*/ 5699476 w 9922465"/>
              <a:gd name="connsiteY1268" fmla="*/ 1274612 h 1934496"/>
              <a:gd name="connsiteX1269" fmla="*/ 5754668 w 9922465"/>
              <a:gd name="connsiteY1269" fmla="*/ 1219421 h 1934496"/>
              <a:gd name="connsiteX1270" fmla="*/ 5621034 w 9922465"/>
              <a:gd name="connsiteY1270" fmla="*/ 1219421 h 1934496"/>
              <a:gd name="connsiteX1271" fmla="*/ 5676226 w 9922465"/>
              <a:gd name="connsiteY1271" fmla="*/ 1274612 h 1934496"/>
              <a:gd name="connsiteX1272" fmla="*/ 5621034 w 9922465"/>
              <a:gd name="connsiteY1272" fmla="*/ 1329803 h 1934496"/>
              <a:gd name="connsiteX1273" fmla="*/ 5565842 w 9922465"/>
              <a:gd name="connsiteY1273" fmla="*/ 1274612 h 1934496"/>
              <a:gd name="connsiteX1274" fmla="*/ 5621034 w 9922465"/>
              <a:gd name="connsiteY1274" fmla="*/ 1219421 h 1934496"/>
              <a:gd name="connsiteX1275" fmla="*/ 5487399 w 9922465"/>
              <a:gd name="connsiteY1275" fmla="*/ 1219421 h 1934496"/>
              <a:gd name="connsiteX1276" fmla="*/ 5542591 w 9922465"/>
              <a:gd name="connsiteY1276" fmla="*/ 1274612 h 1934496"/>
              <a:gd name="connsiteX1277" fmla="*/ 5487399 w 9922465"/>
              <a:gd name="connsiteY1277" fmla="*/ 1329803 h 1934496"/>
              <a:gd name="connsiteX1278" fmla="*/ 5432207 w 9922465"/>
              <a:gd name="connsiteY1278" fmla="*/ 1274612 h 1934496"/>
              <a:gd name="connsiteX1279" fmla="*/ 5487399 w 9922465"/>
              <a:gd name="connsiteY1279" fmla="*/ 1219421 h 1934496"/>
              <a:gd name="connsiteX1280" fmla="*/ 5357106 w 9922465"/>
              <a:gd name="connsiteY1280" fmla="*/ 1219421 h 1934496"/>
              <a:gd name="connsiteX1281" fmla="*/ 5412298 w 9922465"/>
              <a:gd name="connsiteY1281" fmla="*/ 1274612 h 1934496"/>
              <a:gd name="connsiteX1282" fmla="*/ 5357106 w 9922465"/>
              <a:gd name="connsiteY1282" fmla="*/ 1329803 h 1934496"/>
              <a:gd name="connsiteX1283" fmla="*/ 5301914 w 9922465"/>
              <a:gd name="connsiteY1283" fmla="*/ 1274612 h 1934496"/>
              <a:gd name="connsiteX1284" fmla="*/ 5357106 w 9922465"/>
              <a:gd name="connsiteY1284" fmla="*/ 1219421 h 1934496"/>
              <a:gd name="connsiteX1285" fmla="*/ 5093178 w 9922465"/>
              <a:gd name="connsiteY1285" fmla="*/ 1219421 h 1934496"/>
              <a:gd name="connsiteX1286" fmla="*/ 5148370 w 9922465"/>
              <a:gd name="connsiteY1286" fmla="*/ 1274612 h 1934496"/>
              <a:gd name="connsiteX1287" fmla="*/ 5093178 w 9922465"/>
              <a:gd name="connsiteY1287" fmla="*/ 1329803 h 1934496"/>
              <a:gd name="connsiteX1288" fmla="*/ 5037986 w 9922465"/>
              <a:gd name="connsiteY1288" fmla="*/ 1274612 h 1934496"/>
              <a:gd name="connsiteX1289" fmla="*/ 5093178 w 9922465"/>
              <a:gd name="connsiteY1289" fmla="*/ 1219421 h 1934496"/>
              <a:gd name="connsiteX1290" fmla="*/ 4959542 w 9922465"/>
              <a:gd name="connsiteY1290" fmla="*/ 1219421 h 1934496"/>
              <a:gd name="connsiteX1291" fmla="*/ 5014734 w 9922465"/>
              <a:gd name="connsiteY1291" fmla="*/ 1274612 h 1934496"/>
              <a:gd name="connsiteX1292" fmla="*/ 4959542 w 9922465"/>
              <a:gd name="connsiteY1292" fmla="*/ 1329803 h 1934496"/>
              <a:gd name="connsiteX1293" fmla="*/ 4904350 w 9922465"/>
              <a:gd name="connsiteY1293" fmla="*/ 1274612 h 1934496"/>
              <a:gd name="connsiteX1294" fmla="*/ 4959542 w 9922465"/>
              <a:gd name="connsiteY1294" fmla="*/ 1219421 h 1934496"/>
              <a:gd name="connsiteX1295" fmla="*/ 4829250 w 9922465"/>
              <a:gd name="connsiteY1295" fmla="*/ 1219421 h 1934496"/>
              <a:gd name="connsiteX1296" fmla="*/ 4884442 w 9922465"/>
              <a:gd name="connsiteY1296" fmla="*/ 1274612 h 1934496"/>
              <a:gd name="connsiteX1297" fmla="*/ 4829250 w 9922465"/>
              <a:gd name="connsiteY1297" fmla="*/ 1329803 h 1934496"/>
              <a:gd name="connsiteX1298" fmla="*/ 4774058 w 9922465"/>
              <a:gd name="connsiteY1298" fmla="*/ 1274612 h 1934496"/>
              <a:gd name="connsiteX1299" fmla="*/ 4829250 w 9922465"/>
              <a:gd name="connsiteY1299" fmla="*/ 1219421 h 1934496"/>
              <a:gd name="connsiteX1300" fmla="*/ 319111 w 9922465"/>
              <a:gd name="connsiteY1300" fmla="*/ 1219421 h 1934496"/>
              <a:gd name="connsiteX1301" fmla="*/ 374305 w 9922465"/>
              <a:gd name="connsiteY1301" fmla="*/ 1274612 h 1934496"/>
              <a:gd name="connsiteX1302" fmla="*/ 319111 w 9922465"/>
              <a:gd name="connsiteY1302" fmla="*/ 1329803 h 1934496"/>
              <a:gd name="connsiteX1303" fmla="*/ 263920 w 9922465"/>
              <a:gd name="connsiteY1303" fmla="*/ 1274612 h 1934496"/>
              <a:gd name="connsiteX1304" fmla="*/ 319111 w 9922465"/>
              <a:gd name="connsiteY1304" fmla="*/ 1219421 h 1934496"/>
              <a:gd name="connsiteX1305" fmla="*/ 185480 w 9922465"/>
              <a:gd name="connsiteY1305" fmla="*/ 1219421 h 1934496"/>
              <a:gd name="connsiteX1306" fmla="*/ 240671 w 9922465"/>
              <a:gd name="connsiteY1306" fmla="*/ 1274612 h 1934496"/>
              <a:gd name="connsiteX1307" fmla="*/ 185480 w 9922465"/>
              <a:gd name="connsiteY1307" fmla="*/ 1329803 h 1934496"/>
              <a:gd name="connsiteX1308" fmla="*/ 130288 w 9922465"/>
              <a:gd name="connsiteY1308" fmla="*/ 1274612 h 1934496"/>
              <a:gd name="connsiteX1309" fmla="*/ 185480 w 9922465"/>
              <a:gd name="connsiteY1309" fmla="*/ 1219421 h 1934496"/>
              <a:gd name="connsiteX1310" fmla="*/ 449407 w 9922465"/>
              <a:gd name="connsiteY1310" fmla="*/ 1219419 h 1934496"/>
              <a:gd name="connsiteX1311" fmla="*/ 504600 w 9922465"/>
              <a:gd name="connsiteY1311" fmla="*/ 1274610 h 1934496"/>
              <a:gd name="connsiteX1312" fmla="*/ 449407 w 9922465"/>
              <a:gd name="connsiteY1312" fmla="*/ 1329801 h 1934496"/>
              <a:gd name="connsiteX1313" fmla="*/ 394214 w 9922465"/>
              <a:gd name="connsiteY1313" fmla="*/ 1274610 h 1934496"/>
              <a:gd name="connsiteX1314" fmla="*/ 449407 w 9922465"/>
              <a:gd name="connsiteY1314" fmla="*/ 1219419 h 1934496"/>
              <a:gd name="connsiteX1315" fmla="*/ 4565322 w 9922465"/>
              <a:gd name="connsiteY1315" fmla="*/ 1219417 h 1934496"/>
              <a:gd name="connsiteX1316" fmla="*/ 4620514 w 9922465"/>
              <a:gd name="connsiteY1316" fmla="*/ 1274608 h 1934496"/>
              <a:gd name="connsiteX1317" fmla="*/ 4565322 w 9922465"/>
              <a:gd name="connsiteY1317" fmla="*/ 1329799 h 1934496"/>
              <a:gd name="connsiteX1318" fmla="*/ 4510130 w 9922465"/>
              <a:gd name="connsiteY1318" fmla="*/ 1274608 h 1934496"/>
              <a:gd name="connsiteX1319" fmla="*/ 4565322 w 9922465"/>
              <a:gd name="connsiteY1319" fmla="*/ 1219417 h 1934496"/>
              <a:gd name="connsiteX1320" fmla="*/ 2834811 w 9922465"/>
              <a:gd name="connsiteY1320" fmla="*/ 1219417 h 1934496"/>
              <a:gd name="connsiteX1321" fmla="*/ 2890003 w 9922465"/>
              <a:gd name="connsiteY1321" fmla="*/ 1274608 h 1934496"/>
              <a:gd name="connsiteX1322" fmla="*/ 2834811 w 9922465"/>
              <a:gd name="connsiteY1322" fmla="*/ 1329799 h 1934496"/>
              <a:gd name="connsiteX1323" fmla="*/ 2779620 w 9922465"/>
              <a:gd name="connsiteY1323" fmla="*/ 1274608 h 1934496"/>
              <a:gd name="connsiteX1324" fmla="*/ 2834811 w 9922465"/>
              <a:gd name="connsiteY1324" fmla="*/ 1219417 h 1934496"/>
              <a:gd name="connsiteX1325" fmla="*/ 2707858 w 9922465"/>
              <a:gd name="connsiteY1325" fmla="*/ 1219417 h 1934496"/>
              <a:gd name="connsiteX1326" fmla="*/ 2763052 w 9922465"/>
              <a:gd name="connsiteY1326" fmla="*/ 1274608 h 1934496"/>
              <a:gd name="connsiteX1327" fmla="*/ 2707858 w 9922465"/>
              <a:gd name="connsiteY1327" fmla="*/ 1329799 h 1934496"/>
              <a:gd name="connsiteX1328" fmla="*/ 2652667 w 9922465"/>
              <a:gd name="connsiteY1328" fmla="*/ 1274608 h 1934496"/>
              <a:gd name="connsiteX1329" fmla="*/ 2707858 w 9922465"/>
              <a:gd name="connsiteY1329" fmla="*/ 1219417 h 1934496"/>
              <a:gd name="connsiteX1330" fmla="*/ 2570885 w 9922465"/>
              <a:gd name="connsiteY1330" fmla="*/ 1219417 h 1934496"/>
              <a:gd name="connsiteX1331" fmla="*/ 2626075 w 9922465"/>
              <a:gd name="connsiteY1331" fmla="*/ 1274608 h 1934496"/>
              <a:gd name="connsiteX1332" fmla="*/ 2570885 w 9922465"/>
              <a:gd name="connsiteY1332" fmla="*/ 1329799 h 1934496"/>
              <a:gd name="connsiteX1333" fmla="*/ 2515692 w 9922465"/>
              <a:gd name="connsiteY1333" fmla="*/ 1274608 h 1934496"/>
              <a:gd name="connsiteX1334" fmla="*/ 2570885 w 9922465"/>
              <a:gd name="connsiteY1334" fmla="*/ 1219417 h 1934496"/>
              <a:gd name="connsiteX1335" fmla="*/ 2039686 w 9922465"/>
              <a:gd name="connsiteY1335" fmla="*/ 1219417 h 1934496"/>
              <a:gd name="connsiteX1336" fmla="*/ 2094880 w 9922465"/>
              <a:gd name="connsiteY1336" fmla="*/ 1274608 h 1934496"/>
              <a:gd name="connsiteX1337" fmla="*/ 2039686 w 9922465"/>
              <a:gd name="connsiteY1337" fmla="*/ 1329799 h 1934496"/>
              <a:gd name="connsiteX1338" fmla="*/ 1984493 w 9922465"/>
              <a:gd name="connsiteY1338" fmla="*/ 1274608 h 1934496"/>
              <a:gd name="connsiteX1339" fmla="*/ 2039686 w 9922465"/>
              <a:gd name="connsiteY1339" fmla="*/ 1219417 h 1934496"/>
              <a:gd name="connsiteX1340" fmla="*/ 1909390 w 9922465"/>
              <a:gd name="connsiteY1340" fmla="*/ 1219417 h 1934496"/>
              <a:gd name="connsiteX1341" fmla="*/ 1964583 w 9922465"/>
              <a:gd name="connsiteY1341" fmla="*/ 1274608 h 1934496"/>
              <a:gd name="connsiteX1342" fmla="*/ 1909390 w 9922465"/>
              <a:gd name="connsiteY1342" fmla="*/ 1329799 h 1934496"/>
              <a:gd name="connsiteX1343" fmla="*/ 1854197 w 9922465"/>
              <a:gd name="connsiteY1343" fmla="*/ 1274608 h 1934496"/>
              <a:gd name="connsiteX1344" fmla="*/ 1909390 w 9922465"/>
              <a:gd name="connsiteY1344" fmla="*/ 1219417 h 1934496"/>
              <a:gd name="connsiteX1345" fmla="*/ 1779095 w 9922465"/>
              <a:gd name="connsiteY1345" fmla="*/ 1219417 h 1934496"/>
              <a:gd name="connsiteX1346" fmla="*/ 1834287 w 9922465"/>
              <a:gd name="connsiteY1346" fmla="*/ 1274608 h 1934496"/>
              <a:gd name="connsiteX1347" fmla="*/ 1779095 w 9922465"/>
              <a:gd name="connsiteY1347" fmla="*/ 1329799 h 1934496"/>
              <a:gd name="connsiteX1348" fmla="*/ 1723902 w 9922465"/>
              <a:gd name="connsiteY1348" fmla="*/ 1274608 h 1934496"/>
              <a:gd name="connsiteX1349" fmla="*/ 1779095 w 9922465"/>
              <a:gd name="connsiteY1349" fmla="*/ 1219417 h 1934496"/>
              <a:gd name="connsiteX1350" fmla="*/ 1645457 w 9922465"/>
              <a:gd name="connsiteY1350" fmla="*/ 1219417 h 1934496"/>
              <a:gd name="connsiteX1351" fmla="*/ 1700655 w 9922465"/>
              <a:gd name="connsiteY1351" fmla="*/ 1274608 h 1934496"/>
              <a:gd name="connsiteX1352" fmla="*/ 1645457 w 9922465"/>
              <a:gd name="connsiteY1352" fmla="*/ 1329799 h 1934496"/>
              <a:gd name="connsiteX1353" fmla="*/ 1590265 w 9922465"/>
              <a:gd name="connsiteY1353" fmla="*/ 1274608 h 1934496"/>
              <a:gd name="connsiteX1354" fmla="*/ 1645457 w 9922465"/>
              <a:gd name="connsiteY1354" fmla="*/ 1219417 h 1934496"/>
              <a:gd name="connsiteX1355" fmla="*/ 1515168 w 9922465"/>
              <a:gd name="connsiteY1355" fmla="*/ 1219417 h 1934496"/>
              <a:gd name="connsiteX1356" fmla="*/ 1570354 w 9922465"/>
              <a:gd name="connsiteY1356" fmla="*/ 1274608 h 1934496"/>
              <a:gd name="connsiteX1357" fmla="*/ 1515168 w 9922465"/>
              <a:gd name="connsiteY1357" fmla="*/ 1329799 h 1934496"/>
              <a:gd name="connsiteX1358" fmla="*/ 1459973 w 9922465"/>
              <a:gd name="connsiteY1358" fmla="*/ 1274608 h 1934496"/>
              <a:gd name="connsiteX1359" fmla="*/ 1515168 w 9922465"/>
              <a:gd name="connsiteY1359" fmla="*/ 1219417 h 1934496"/>
              <a:gd name="connsiteX1360" fmla="*/ 1381528 w 9922465"/>
              <a:gd name="connsiteY1360" fmla="*/ 1219417 h 1934496"/>
              <a:gd name="connsiteX1361" fmla="*/ 1436723 w 9922465"/>
              <a:gd name="connsiteY1361" fmla="*/ 1274608 h 1934496"/>
              <a:gd name="connsiteX1362" fmla="*/ 1381528 w 9922465"/>
              <a:gd name="connsiteY1362" fmla="*/ 1329799 h 1934496"/>
              <a:gd name="connsiteX1363" fmla="*/ 1326339 w 9922465"/>
              <a:gd name="connsiteY1363" fmla="*/ 1274608 h 1934496"/>
              <a:gd name="connsiteX1364" fmla="*/ 1381528 w 9922465"/>
              <a:gd name="connsiteY1364" fmla="*/ 1219417 h 1934496"/>
              <a:gd name="connsiteX1365" fmla="*/ 1251239 w 9922465"/>
              <a:gd name="connsiteY1365" fmla="*/ 1219417 h 1934496"/>
              <a:gd name="connsiteX1366" fmla="*/ 1306431 w 9922465"/>
              <a:gd name="connsiteY1366" fmla="*/ 1274608 h 1934496"/>
              <a:gd name="connsiteX1367" fmla="*/ 1251239 w 9922465"/>
              <a:gd name="connsiteY1367" fmla="*/ 1329799 h 1934496"/>
              <a:gd name="connsiteX1368" fmla="*/ 1196046 w 9922465"/>
              <a:gd name="connsiteY1368" fmla="*/ 1274608 h 1934496"/>
              <a:gd name="connsiteX1369" fmla="*/ 1251239 w 9922465"/>
              <a:gd name="connsiteY1369" fmla="*/ 1219417 h 1934496"/>
              <a:gd name="connsiteX1370" fmla="*/ 1117601 w 9922465"/>
              <a:gd name="connsiteY1370" fmla="*/ 1219417 h 1934496"/>
              <a:gd name="connsiteX1371" fmla="*/ 1172794 w 9922465"/>
              <a:gd name="connsiteY1371" fmla="*/ 1274608 h 1934496"/>
              <a:gd name="connsiteX1372" fmla="*/ 1117601 w 9922465"/>
              <a:gd name="connsiteY1372" fmla="*/ 1329799 h 1934496"/>
              <a:gd name="connsiteX1373" fmla="*/ 1062408 w 9922465"/>
              <a:gd name="connsiteY1373" fmla="*/ 1274608 h 1934496"/>
              <a:gd name="connsiteX1374" fmla="*/ 1117601 w 9922465"/>
              <a:gd name="connsiteY1374" fmla="*/ 1219417 h 1934496"/>
              <a:gd name="connsiteX1375" fmla="*/ 980622 w 9922465"/>
              <a:gd name="connsiteY1375" fmla="*/ 1219417 h 1934496"/>
              <a:gd name="connsiteX1376" fmla="*/ 1035816 w 9922465"/>
              <a:gd name="connsiteY1376" fmla="*/ 1274608 h 1934496"/>
              <a:gd name="connsiteX1377" fmla="*/ 980622 w 9922465"/>
              <a:gd name="connsiteY1377" fmla="*/ 1329799 h 1934496"/>
              <a:gd name="connsiteX1378" fmla="*/ 925429 w 9922465"/>
              <a:gd name="connsiteY1378" fmla="*/ 1274608 h 1934496"/>
              <a:gd name="connsiteX1379" fmla="*/ 980622 w 9922465"/>
              <a:gd name="connsiteY1379" fmla="*/ 1219417 h 1934496"/>
              <a:gd name="connsiteX1380" fmla="*/ 9469710 w 9922465"/>
              <a:gd name="connsiteY1380" fmla="*/ 1099147 h 1934496"/>
              <a:gd name="connsiteX1381" fmla="*/ 9524902 w 9922465"/>
              <a:gd name="connsiteY1381" fmla="*/ 1154338 h 1934496"/>
              <a:gd name="connsiteX1382" fmla="*/ 9469710 w 9922465"/>
              <a:gd name="connsiteY1382" fmla="*/ 1209529 h 1934496"/>
              <a:gd name="connsiteX1383" fmla="*/ 9414518 w 9922465"/>
              <a:gd name="connsiteY1383" fmla="*/ 1154338 h 1934496"/>
              <a:gd name="connsiteX1384" fmla="*/ 9469710 w 9922465"/>
              <a:gd name="connsiteY1384" fmla="*/ 1099147 h 1934496"/>
              <a:gd name="connsiteX1385" fmla="*/ 9336075 w 9922465"/>
              <a:gd name="connsiteY1385" fmla="*/ 1099147 h 1934496"/>
              <a:gd name="connsiteX1386" fmla="*/ 9391267 w 9922465"/>
              <a:gd name="connsiteY1386" fmla="*/ 1154338 h 1934496"/>
              <a:gd name="connsiteX1387" fmla="*/ 9336075 w 9922465"/>
              <a:gd name="connsiteY1387" fmla="*/ 1209529 h 1934496"/>
              <a:gd name="connsiteX1388" fmla="*/ 9280883 w 9922465"/>
              <a:gd name="connsiteY1388" fmla="*/ 1154338 h 1934496"/>
              <a:gd name="connsiteX1389" fmla="*/ 9336075 w 9922465"/>
              <a:gd name="connsiteY1389" fmla="*/ 1099147 h 1934496"/>
              <a:gd name="connsiteX1390" fmla="*/ 9199100 w 9922465"/>
              <a:gd name="connsiteY1390" fmla="*/ 1099147 h 1934496"/>
              <a:gd name="connsiteX1391" fmla="*/ 9254292 w 9922465"/>
              <a:gd name="connsiteY1391" fmla="*/ 1154338 h 1934496"/>
              <a:gd name="connsiteX1392" fmla="*/ 9199100 w 9922465"/>
              <a:gd name="connsiteY1392" fmla="*/ 1209529 h 1934496"/>
              <a:gd name="connsiteX1393" fmla="*/ 9143908 w 9922465"/>
              <a:gd name="connsiteY1393" fmla="*/ 1154338 h 1934496"/>
              <a:gd name="connsiteX1394" fmla="*/ 9199100 w 9922465"/>
              <a:gd name="connsiteY1394" fmla="*/ 1099147 h 1934496"/>
              <a:gd name="connsiteX1395" fmla="*/ 9068805 w 9922465"/>
              <a:gd name="connsiteY1395" fmla="*/ 1099147 h 1934496"/>
              <a:gd name="connsiteX1396" fmla="*/ 9123997 w 9922465"/>
              <a:gd name="connsiteY1396" fmla="*/ 1154338 h 1934496"/>
              <a:gd name="connsiteX1397" fmla="*/ 9068805 w 9922465"/>
              <a:gd name="connsiteY1397" fmla="*/ 1209529 h 1934496"/>
              <a:gd name="connsiteX1398" fmla="*/ 9013613 w 9922465"/>
              <a:gd name="connsiteY1398" fmla="*/ 1154338 h 1934496"/>
              <a:gd name="connsiteX1399" fmla="*/ 9068805 w 9922465"/>
              <a:gd name="connsiteY1399" fmla="*/ 1099147 h 1934496"/>
              <a:gd name="connsiteX1400" fmla="*/ 8935170 w 9922465"/>
              <a:gd name="connsiteY1400" fmla="*/ 1099147 h 1934496"/>
              <a:gd name="connsiteX1401" fmla="*/ 8990362 w 9922465"/>
              <a:gd name="connsiteY1401" fmla="*/ 1154338 h 1934496"/>
              <a:gd name="connsiteX1402" fmla="*/ 8935170 w 9922465"/>
              <a:gd name="connsiteY1402" fmla="*/ 1209529 h 1934496"/>
              <a:gd name="connsiteX1403" fmla="*/ 8879978 w 9922465"/>
              <a:gd name="connsiteY1403" fmla="*/ 1154338 h 1934496"/>
              <a:gd name="connsiteX1404" fmla="*/ 8935170 w 9922465"/>
              <a:gd name="connsiteY1404" fmla="*/ 1099147 h 1934496"/>
              <a:gd name="connsiteX1405" fmla="*/ 8801536 w 9922465"/>
              <a:gd name="connsiteY1405" fmla="*/ 1099147 h 1934496"/>
              <a:gd name="connsiteX1406" fmla="*/ 8856728 w 9922465"/>
              <a:gd name="connsiteY1406" fmla="*/ 1154338 h 1934496"/>
              <a:gd name="connsiteX1407" fmla="*/ 8801536 w 9922465"/>
              <a:gd name="connsiteY1407" fmla="*/ 1209529 h 1934496"/>
              <a:gd name="connsiteX1408" fmla="*/ 8746344 w 9922465"/>
              <a:gd name="connsiteY1408" fmla="*/ 1154338 h 1934496"/>
              <a:gd name="connsiteX1409" fmla="*/ 8801536 w 9922465"/>
              <a:gd name="connsiteY1409" fmla="*/ 1099147 h 1934496"/>
              <a:gd name="connsiteX1410" fmla="*/ 8671243 w 9922465"/>
              <a:gd name="connsiteY1410" fmla="*/ 1099147 h 1934496"/>
              <a:gd name="connsiteX1411" fmla="*/ 8726435 w 9922465"/>
              <a:gd name="connsiteY1411" fmla="*/ 1154338 h 1934496"/>
              <a:gd name="connsiteX1412" fmla="*/ 8671243 w 9922465"/>
              <a:gd name="connsiteY1412" fmla="*/ 1209529 h 1934496"/>
              <a:gd name="connsiteX1413" fmla="*/ 8616051 w 9922465"/>
              <a:gd name="connsiteY1413" fmla="*/ 1154338 h 1934496"/>
              <a:gd name="connsiteX1414" fmla="*/ 8671243 w 9922465"/>
              <a:gd name="connsiteY1414" fmla="*/ 1099147 h 1934496"/>
              <a:gd name="connsiteX1415" fmla="*/ 8537609 w 9922465"/>
              <a:gd name="connsiteY1415" fmla="*/ 1099147 h 1934496"/>
              <a:gd name="connsiteX1416" fmla="*/ 8592801 w 9922465"/>
              <a:gd name="connsiteY1416" fmla="*/ 1154338 h 1934496"/>
              <a:gd name="connsiteX1417" fmla="*/ 8537609 w 9922465"/>
              <a:gd name="connsiteY1417" fmla="*/ 1209529 h 1934496"/>
              <a:gd name="connsiteX1418" fmla="*/ 8482417 w 9922465"/>
              <a:gd name="connsiteY1418" fmla="*/ 1154338 h 1934496"/>
              <a:gd name="connsiteX1419" fmla="*/ 8537609 w 9922465"/>
              <a:gd name="connsiteY1419" fmla="*/ 1099147 h 1934496"/>
              <a:gd name="connsiteX1420" fmla="*/ 8407315 w 9922465"/>
              <a:gd name="connsiteY1420" fmla="*/ 1099147 h 1934496"/>
              <a:gd name="connsiteX1421" fmla="*/ 8462507 w 9922465"/>
              <a:gd name="connsiteY1421" fmla="*/ 1154338 h 1934496"/>
              <a:gd name="connsiteX1422" fmla="*/ 8407315 w 9922465"/>
              <a:gd name="connsiteY1422" fmla="*/ 1209529 h 1934496"/>
              <a:gd name="connsiteX1423" fmla="*/ 8352123 w 9922465"/>
              <a:gd name="connsiteY1423" fmla="*/ 1154338 h 1934496"/>
              <a:gd name="connsiteX1424" fmla="*/ 8407315 w 9922465"/>
              <a:gd name="connsiteY1424" fmla="*/ 1099147 h 1934496"/>
              <a:gd name="connsiteX1425" fmla="*/ 8273681 w 9922465"/>
              <a:gd name="connsiteY1425" fmla="*/ 1099147 h 1934496"/>
              <a:gd name="connsiteX1426" fmla="*/ 8328873 w 9922465"/>
              <a:gd name="connsiteY1426" fmla="*/ 1154338 h 1934496"/>
              <a:gd name="connsiteX1427" fmla="*/ 8273681 w 9922465"/>
              <a:gd name="connsiteY1427" fmla="*/ 1209529 h 1934496"/>
              <a:gd name="connsiteX1428" fmla="*/ 8218489 w 9922465"/>
              <a:gd name="connsiteY1428" fmla="*/ 1154338 h 1934496"/>
              <a:gd name="connsiteX1429" fmla="*/ 8273681 w 9922465"/>
              <a:gd name="connsiteY1429" fmla="*/ 1099147 h 1934496"/>
              <a:gd name="connsiteX1430" fmla="*/ 8143386 w 9922465"/>
              <a:gd name="connsiteY1430" fmla="*/ 1099147 h 1934496"/>
              <a:gd name="connsiteX1431" fmla="*/ 8198578 w 9922465"/>
              <a:gd name="connsiteY1431" fmla="*/ 1154338 h 1934496"/>
              <a:gd name="connsiteX1432" fmla="*/ 8143386 w 9922465"/>
              <a:gd name="connsiteY1432" fmla="*/ 1209529 h 1934496"/>
              <a:gd name="connsiteX1433" fmla="*/ 8088194 w 9922465"/>
              <a:gd name="connsiteY1433" fmla="*/ 1154338 h 1934496"/>
              <a:gd name="connsiteX1434" fmla="*/ 8143386 w 9922465"/>
              <a:gd name="connsiteY1434" fmla="*/ 1099147 h 1934496"/>
              <a:gd name="connsiteX1435" fmla="*/ 8009752 w 9922465"/>
              <a:gd name="connsiteY1435" fmla="*/ 1099147 h 1934496"/>
              <a:gd name="connsiteX1436" fmla="*/ 8064944 w 9922465"/>
              <a:gd name="connsiteY1436" fmla="*/ 1154338 h 1934496"/>
              <a:gd name="connsiteX1437" fmla="*/ 8009752 w 9922465"/>
              <a:gd name="connsiteY1437" fmla="*/ 1209529 h 1934496"/>
              <a:gd name="connsiteX1438" fmla="*/ 7954560 w 9922465"/>
              <a:gd name="connsiteY1438" fmla="*/ 1154338 h 1934496"/>
              <a:gd name="connsiteX1439" fmla="*/ 8009752 w 9922465"/>
              <a:gd name="connsiteY1439" fmla="*/ 1099147 h 1934496"/>
              <a:gd name="connsiteX1440" fmla="*/ 7876117 w 9922465"/>
              <a:gd name="connsiteY1440" fmla="*/ 1099147 h 1934496"/>
              <a:gd name="connsiteX1441" fmla="*/ 7931309 w 9922465"/>
              <a:gd name="connsiteY1441" fmla="*/ 1154338 h 1934496"/>
              <a:gd name="connsiteX1442" fmla="*/ 7876117 w 9922465"/>
              <a:gd name="connsiteY1442" fmla="*/ 1209529 h 1934496"/>
              <a:gd name="connsiteX1443" fmla="*/ 7820925 w 9922465"/>
              <a:gd name="connsiteY1443" fmla="*/ 1154338 h 1934496"/>
              <a:gd name="connsiteX1444" fmla="*/ 7876117 w 9922465"/>
              <a:gd name="connsiteY1444" fmla="*/ 1099147 h 1934496"/>
              <a:gd name="connsiteX1445" fmla="*/ 7745822 w 9922465"/>
              <a:gd name="connsiteY1445" fmla="*/ 1099147 h 1934496"/>
              <a:gd name="connsiteX1446" fmla="*/ 7801014 w 9922465"/>
              <a:gd name="connsiteY1446" fmla="*/ 1154338 h 1934496"/>
              <a:gd name="connsiteX1447" fmla="*/ 7745822 w 9922465"/>
              <a:gd name="connsiteY1447" fmla="*/ 1209529 h 1934496"/>
              <a:gd name="connsiteX1448" fmla="*/ 7690630 w 9922465"/>
              <a:gd name="connsiteY1448" fmla="*/ 1154338 h 1934496"/>
              <a:gd name="connsiteX1449" fmla="*/ 7745822 w 9922465"/>
              <a:gd name="connsiteY1449" fmla="*/ 1099147 h 1934496"/>
              <a:gd name="connsiteX1450" fmla="*/ 7608847 w 9922465"/>
              <a:gd name="connsiteY1450" fmla="*/ 1099147 h 1934496"/>
              <a:gd name="connsiteX1451" fmla="*/ 7664039 w 9922465"/>
              <a:gd name="connsiteY1451" fmla="*/ 1154338 h 1934496"/>
              <a:gd name="connsiteX1452" fmla="*/ 7608847 w 9922465"/>
              <a:gd name="connsiteY1452" fmla="*/ 1209529 h 1934496"/>
              <a:gd name="connsiteX1453" fmla="*/ 7553655 w 9922465"/>
              <a:gd name="connsiteY1453" fmla="*/ 1154338 h 1934496"/>
              <a:gd name="connsiteX1454" fmla="*/ 7608847 w 9922465"/>
              <a:gd name="connsiteY1454" fmla="*/ 1099147 h 1934496"/>
              <a:gd name="connsiteX1455" fmla="*/ 7481895 w 9922465"/>
              <a:gd name="connsiteY1455" fmla="*/ 1099147 h 1934496"/>
              <a:gd name="connsiteX1456" fmla="*/ 7537087 w 9922465"/>
              <a:gd name="connsiteY1456" fmla="*/ 1154338 h 1934496"/>
              <a:gd name="connsiteX1457" fmla="*/ 7481895 w 9922465"/>
              <a:gd name="connsiteY1457" fmla="*/ 1209529 h 1934496"/>
              <a:gd name="connsiteX1458" fmla="*/ 7426703 w 9922465"/>
              <a:gd name="connsiteY1458" fmla="*/ 1154338 h 1934496"/>
              <a:gd name="connsiteX1459" fmla="*/ 7481895 w 9922465"/>
              <a:gd name="connsiteY1459" fmla="*/ 1099147 h 1934496"/>
              <a:gd name="connsiteX1460" fmla="*/ 7341578 w 9922465"/>
              <a:gd name="connsiteY1460" fmla="*/ 1099147 h 1934496"/>
              <a:gd name="connsiteX1461" fmla="*/ 7396770 w 9922465"/>
              <a:gd name="connsiteY1461" fmla="*/ 1154338 h 1934496"/>
              <a:gd name="connsiteX1462" fmla="*/ 7341578 w 9922465"/>
              <a:gd name="connsiteY1462" fmla="*/ 1209529 h 1934496"/>
              <a:gd name="connsiteX1463" fmla="*/ 7286386 w 9922465"/>
              <a:gd name="connsiteY1463" fmla="*/ 1154338 h 1934496"/>
              <a:gd name="connsiteX1464" fmla="*/ 7341578 w 9922465"/>
              <a:gd name="connsiteY1464" fmla="*/ 1099147 h 1934496"/>
              <a:gd name="connsiteX1465" fmla="*/ 7211285 w 9922465"/>
              <a:gd name="connsiteY1465" fmla="*/ 1099147 h 1934496"/>
              <a:gd name="connsiteX1466" fmla="*/ 7266477 w 9922465"/>
              <a:gd name="connsiteY1466" fmla="*/ 1154338 h 1934496"/>
              <a:gd name="connsiteX1467" fmla="*/ 7211285 w 9922465"/>
              <a:gd name="connsiteY1467" fmla="*/ 1209529 h 1934496"/>
              <a:gd name="connsiteX1468" fmla="*/ 7156093 w 9922465"/>
              <a:gd name="connsiteY1468" fmla="*/ 1154338 h 1934496"/>
              <a:gd name="connsiteX1469" fmla="*/ 7211285 w 9922465"/>
              <a:gd name="connsiteY1469" fmla="*/ 1099147 h 1934496"/>
              <a:gd name="connsiteX1470" fmla="*/ 7080991 w 9922465"/>
              <a:gd name="connsiteY1470" fmla="*/ 1099147 h 1934496"/>
              <a:gd name="connsiteX1471" fmla="*/ 7136183 w 9922465"/>
              <a:gd name="connsiteY1471" fmla="*/ 1154338 h 1934496"/>
              <a:gd name="connsiteX1472" fmla="*/ 7080991 w 9922465"/>
              <a:gd name="connsiteY1472" fmla="*/ 1209529 h 1934496"/>
              <a:gd name="connsiteX1473" fmla="*/ 7025799 w 9922465"/>
              <a:gd name="connsiteY1473" fmla="*/ 1154338 h 1934496"/>
              <a:gd name="connsiteX1474" fmla="*/ 7080991 w 9922465"/>
              <a:gd name="connsiteY1474" fmla="*/ 1099147 h 1934496"/>
              <a:gd name="connsiteX1475" fmla="*/ 6947356 w 9922465"/>
              <a:gd name="connsiteY1475" fmla="*/ 1099147 h 1934496"/>
              <a:gd name="connsiteX1476" fmla="*/ 7002548 w 9922465"/>
              <a:gd name="connsiteY1476" fmla="*/ 1154338 h 1934496"/>
              <a:gd name="connsiteX1477" fmla="*/ 6947356 w 9922465"/>
              <a:gd name="connsiteY1477" fmla="*/ 1209529 h 1934496"/>
              <a:gd name="connsiteX1478" fmla="*/ 6892164 w 9922465"/>
              <a:gd name="connsiteY1478" fmla="*/ 1154338 h 1934496"/>
              <a:gd name="connsiteX1479" fmla="*/ 6947356 w 9922465"/>
              <a:gd name="connsiteY1479" fmla="*/ 1099147 h 1934496"/>
              <a:gd name="connsiteX1480" fmla="*/ 6817063 w 9922465"/>
              <a:gd name="connsiteY1480" fmla="*/ 1099147 h 1934496"/>
              <a:gd name="connsiteX1481" fmla="*/ 6872255 w 9922465"/>
              <a:gd name="connsiteY1481" fmla="*/ 1154338 h 1934496"/>
              <a:gd name="connsiteX1482" fmla="*/ 6817063 w 9922465"/>
              <a:gd name="connsiteY1482" fmla="*/ 1209529 h 1934496"/>
              <a:gd name="connsiteX1483" fmla="*/ 6761871 w 9922465"/>
              <a:gd name="connsiteY1483" fmla="*/ 1154338 h 1934496"/>
              <a:gd name="connsiteX1484" fmla="*/ 6817063 w 9922465"/>
              <a:gd name="connsiteY1484" fmla="*/ 1099147 h 1934496"/>
              <a:gd name="connsiteX1485" fmla="*/ 6683430 w 9922465"/>
              <a:gd name="connsiteY1485" fmla="*/ 1099147 h 1934496"/>
              <a:gd name="connsiteX1486" fmla="*/ 6738622 w 9922465"/>
              <a:gd name="connsiteY1486" fmla="*/ 1154338 h 1934496"/>
              <a:gd name="connsiteX1487" fmla="*/ 6683430 w 9922465"/>
              <a:gd name="connsiteY1487" fmla="*/ 1209529 h 1934496"/>
              <a:gd name="connsiteX1488" fmla="*/ 6628238 w 9922465"/>
              <a:gd name="connsiteY1488" fmla="*/ 1154338 h 1934496"/>
              <a:gd name="connsiteX1489" fmla="*/ 6683430 w 9922465"/>
              <a:gd name="connsiteY1489" fmla="*/ 1099147 h 1934496"/>
              <a:gd name="connsiteX1490" fmla="*/ 6553135 w 9922465"/>
              <a:gd name="connsiteY1490" fmla="*/ 1099147 h 1934496"/>
              <a:gd name="connsiteX1491" fmla="*/ 6608327 w 9922465"/>
              <a:gd name="connsiteY1491" fmla="*/ 1154338 h 1934496"/>
              <a:gd name="connsiteX1492" fmla="*/ 6553135 w 9922465"/>
              <a:gd name="connsiteY1492" fmla="*/ 1209529 h 1934496"/>
              <a:gd name="connsiteX1493" fmla="*/ 6497943 w 9922465"/>
              <a:gd name="connsiteY1493" fmla="*/ 1154338 h 1934496"/>
              <a:gd name="connsiteX1494" fmla="*/ 6553135 w 9922465"/>
              <a:gd name="connsiteY1494" fmla="*/ 1099147 h 1934496"/>
              <a:gd name="connsiteX1495" fmla="*/ 6419501 w 9922465"/>
              <a:gd name="connsiteY1495" fmla="*/ 1099147 h 1934496"/>
              <a:gd name="connsiteX1496" fmla="*/ 6474693 w 9922465"/>
              <a:gd name="connsiteY1496" fmla="*/ 1154338 h 1934496"/>
              <a:gd name="connsiteX1497" fmla="*/ 6419501 w 9922465"/>
              <a:gd name="connsiteY1497" fmla="*/ 1209529 h 1934496"/>
              <a:gd name="connsiteX1498" fmla="*/ 6364309 w 9922465"/>
              <a:gd name="connsiteY1498" fmla="*/ 1154338 h 1934496"/>
              <a:gd name="connsiteX1499" fmla="*/ 6419501 w 9922465"/>
              <a:gd name="connsiteY1499" fmla="*/ 1099147 h 1934496"/>
              <a:gd name="connsiteX1500" fmla="*/ 6289206 w 9922465"/>
              <a:gd name="connsiteY1500" fmla="*/ 1099147 h 1934496"/>
              <a:gd name="connsiteX1501" fmla="*/ 6344398 w 9922465"/>
              <a:gd name="connsiteY1501" fmla="*/ 1154338 h 1934496"/>
              <a:gd name="connsiteX1502" fmla="*/ 6289206 w 9922465"/>
              <a:gd name="connsiteY1502" fmla="*/ 1209529 h 1934496"/>
              <a:gd name="connsiteX1503" fmla="*/ 6234014 w 9922465"/>
              <a:gd name="connsiteY1503" fmla="*/ 1154338 h 1934496"/>
              <a:gd name="connsiteX1504" fmla="*/ 6289206 w 9922465"/>
              <a:gd name="connsiteY1504" fmla="*/ 1099147 h 1934496"/>
              <a:gd name="connsiteX1505" fmla="*/ 6155571 w 9922465"/>
              <a:gd name="connsiteY1505" fmla="*/ 1099147 h 1934496"/>
              <a:gd name="connsiteX1506" fmla="*/ 6210763 w 9922465"/>
              <a:gd name="connsiteY1506" fmla="*/ 1154338 h 1934496"/>
              <a:gd name="connsiteX1507" fmla="*/ 6155571 w 9922465"/>
              <a:gd name="connsiteY1507" fmla="*/ 1209529 h 1934496"/>
              <a:gd name="connsiteX1508" fmla="*/ 6100379 w 9922465"/>
              <a:gd name="connsiteY1508" fmla="*/ 1154338 h 1934496"/>
              <a:gd name="connsiteX1509" fmla="*/ 6155571 w 9922465"/>
              <a:gd name="connsiteY1509" fmla="*/ 1099147 h 1934496"/>
              <a:gd name="connsiteX1510" fmla="*/ 6021938 w 9922465"/>
              <a:gd name="connsiteY1510" fmla="*/ 1099147 h 1934496"/>
              <a:gd name="connsiteX1511" fmla="*/ 6077130 w 9922465"/>
              <a:gd name="connsiteY1511" fmla="*/ 1154338 h 1934496"/>
              <a:gd name="connsiteX1512" fmla="*/ 6021938 w 9922465"/>
              <a:gd name="connsiteY1512" fmla="*/ 1209529 h 1934496"/>
              <a:gd name="connsiteX1513" fmla="*/ 5966746 w 9922465"/>
              <a:gd name="connsiteY1513" fmla="*/ 1154338 h 1934496"/>
              <a:gd name="connsiteX1514" fmla="*/ 6021938 w 9922465"/>
              <a:gd name="connsiteY1514" fmla="*/ 1099147 h 1934496"/>
              <a:gd name="connsiteX1515" fmla="*/ 5884963 w 9922465"/>
              <a:gd name="connsiteY1515" fmla="*/ 1099147 h 1934496"/>
              <a:gd name="connsiteX1516" fmla="*/ 5940155 w 9922465"/>
              <a:gd name="connsiteY1516" fmla="*/ 1154338 h 1934496"/>
              <a:gd name="connsiteX1517" fmla="*/ 5884963 w 9922465"/>
              <a:gd name="connsiteY1517" fmla="*/ 1209529 h 1934496"/>
              <a:gd name="connsiteX1518" fmla="*/ 5829771 w 9922465"/>
              <a:gd name="connsiteY1518" fmla="*/ 1154338 h 1934496"/>
              <a:gd name="connsiteX1519" fmla="*/ 5884963 w 9922465"/>
              <a:gd name="connsiteY1519" fmla="*/ 1099147 h 1934496"/>
              <a:gd name="connsiteX1520" fmla="*/ 5754668 w 9922465"/>
              <a:gd name="connsiteY1520" fmla="*/ 1099147 h 1934496"/>
              <a:gd name="connsiteX1521" fmla="*/ 5809860 w 9922465"/>
              <a:gd name="connsiteY1521" fmla="*/ 1154338 h 1934496"/>
              <a:gd name="connsiteX1522" fmla="*/ 5754668 w 9922465"/>
              <a:gd name="connsiteY1522" fmla="*/ 1209529 h 1934496"/>
              <a:gd name="connsiteX1523" fmla="*/ 5699476 w 9922465"/>
              <a:gd name="connsiteY1523" fmla="*/ 1154338 h 1934496"/>
              <a:gd name="connsiteX1524" fmla="*/ 5754668 w 9922465"/>
              <a:gd name="connsiteY1524" fmla="*/ 1099147 h 1934496"/>
              <a:gd name="connsiteX1525" fmla="*/ 5621031 w 9922465"/>
              <a:gd name="connsiteY1525" fmla="*/ 1099147 h 1934496"/>
              <a:gd name="connsiteX1526" fmla="*/ 5676223 w 9922465"/>
              <a:gd name="connsiteY1526" fmla="*/ 1154338 h 1934496"/>
              <a:gd name="connsiteX1527" fmla="*/ 5621031 w 9922465"/>
              <a:gd name="connsiteY1527" fmla="*/ 1209529 h 1934496"/>
              <a:gd name="connsiteX1528" fmla="*/ 5565839 w 9922465"/>
              <a:gd name="connsiteY1528" fmla="*/ 1154338 h 1934496"/>
              <a:gd name="connsiteX1529" fmla="*/ 5621031 w 9922465"/>
              <a:gd name="connsiteY1529" fmla="*/ 1099147 h 1934496"/>
              <a:gd name="connsiteX1530" fmla="*/ 5487398 w 9922465"/>
              <a:gd name="connsiteY1530" fmla="*/ 1099147 h 1934496"/>
              <a:gd name="connsiteX1531" fmla="*/ 5542590 w 9922465"/>
              <a:gd name="connsiteY1531" fmla="*/ 1154338 h 1934496"/>
              <a:gd name="connsiteX1532" fmla="*/ 5487398 w 9922465"/>
              <a:gd name="connsiteY1532" fmla="*/ 1209529 h 1934496"/>
              <a:gd name="connsiteX1533" fmla="*/ 5432206 w 9922465"/>
              <a:gd name="connsiteY1533" fmla="*/ 1154338 h 1934496"/>
              <a:gd name="connsiteX1534" fmla="*/ 5487398 w 9922465"/>
              <a:gd name="connsiteY1534" fmla="*/ 1099147 h 1934496"/>
              <a:gd name="connsiteX1535" fmla="*/ 5357105 w 9922465"/>
              <a:gd name="connsiteY1535" fmla="*/ 1099147 h 1934496"/>
              <a:gd name="connsiteX1536" fmla="*/ 5412297 w 9922465"/>
              <a:gd name="connsiteY1536" fmla="*/ 1154338 h 1934496"/>
              <a:gd name="connsiteX1537" fmla="*/ 5357105 w 9922465"/>
              <a:gd name="connsiteY1537" fmla="*/ 1209529 h 1934496"/>
              <a:gd name="connsiteX1538" fmla="*/ 5301913 w 9922465"/>
              <a:gd name="connsiteY1538" fmla="*/ 1154338 h 1934496"/>
              <a:gd name="connsiteX1539" fmla="*/ 5357105 w 9922465"/>
              <a:gd name="connsiteY1539" fmla="*/ 1099147 h 1934496"/>
              <a:gd name="connsiteX1540" fmla="*/ 5093176 w 9922465"/>
              <a:gd name="connsiteY1540" fmla="*/ 1099147 h 1934496"/>
              <a:gd name="connsiteX1541" fmla="*/ 5148368 w 9922465"/>
              <a:gd name="connsiteY1541" fmla="*/ 1154338 h 1934496"/>
              <a:gd name="connsiteX1542" fmla="*/ 5093176 w 9922465"/>
              <a:gd name="connsiteY1542" fmla="*/ 1209529 h 1934496"/>
              <a:gd name="connsiteX1543" fmla="*/ 5037984 w 9922465"/>
              <a:gd name="connsiteY1543" fmla="*/ 1154338 h 1934496"/>
              <a:gd name="connsiteX1544" fmla="*/ 5093176 w 9922465"/>
              <a:gd name="connsiteY1544" fmla="*/ 1099147 h 1934496"/>
              <a:gd name="connsiteX1545" fmla="*/ 4959540 w 9922465"/>
              <a:gd name="connsiteY1545" fmla="*/ 1099147 h 1934496"/>
              <a:gd name="connsiteX1546" fmla="*/ 5014732 w 9922465"/>
              <a:gd name="connsiteY1546" fmla="*/ 1154338 h 1934496"/>
              <a:gd name="connsiteX1547" fmla="*/ 4959540 w 9922465"/>
              <a:gd name="connsiteY1547" fmla="*/ 1209529 h 1934496"/>
              <a:gd name="connsiteX1548" fmla="*/ 4904348 w 9922465"/>
              <a:gd name="connsiteY1548" fmla="*/ 1154338 h 1934496"/>
              <a:gd name="connsiteX1549" fmla="*/ 4959540 w 9922465"/>
              <a:gd name="connsiteY1549" fmla="*/ 1099147 h 1934496"/>
              <a:gd name="connsiteX1550" fmla="*/ 4829246 w 9922465"/>
              <a:gd name="connsiteY1550" fmla="*/ 1099147 h 1934496"/>
              <a:gd name="connsiteX1551" fmla="*/ 4884438 w 9922465"/>
              <a:gd name="connsiteY1551" fmla="*/ 1154338 h 1934496"/>
              <a:gd name="connsiteX1552" fmla="*/ 4829246 w 9922465"/>
              <a:gd name="connsiteY1552" fmla="*/ 1209529 h 1934496"/>
              <a:gd name="connsiteX1553" fmla="*/ 4774054 w 9922465"/>
              <a:gd name="connsiteY1553" fmla="*/ 1154338 h 1934496"/>
              <a:gd name="connsiteX1554" fmla="*/ 4829246 w 9922465"/>
              <a:gd name="connsiteY1554" fmla="*/ 1099147 h 1934496"/>
              <a:gd name="connsiteX1555" fmla="*/ 319117 w 9922465"/>
              <a:gd name="connsiteY1555" fmla="*/ 1099147 h 1934496"/>
              <a:gd name="connsiteX1556" fmla="*/ 374310 w 9922465"/>
              <a:gd name="connsiteY1556" fmla="*/ 1154338 h 1934496"/>
              <a:gd name="connsiteX1557" fmla="*/ 319117 w 9922465"/>
              <a:gd name="connsiteY1557" fmla="*/ 1209529 h 1934496"/>
              <a:gd name="connsiteX1558" fmla="*/ 263926 w 9922465"/>
              <a:gd name="connsiteY1558" fmla="*/ 1154338 h 1934496"/>
              <a:gd name="connsiteX1559" fmla="*/ 319117 w 9922465"/>
              <a:gd name="connsiteY1559" fmla="*/ 1099147 h 1934496"/>
              <a:gd name="connsiteX1560" fmla="*/ 185484 w 9922465"/>
              <a:gd name="connsiteY1560" fmla="*/ 1099147 h 1934496"/>
              <a:gd name="connsiteX1561" fmla="*/ 240675 w 9922465"/>
              <a:gd name="connsiteY1561" fmla="*/ 1154338 h 1934496"/>
              <a:gd name="connsiteX1562" fmla="*/ 185484 w 9922465"/>
              <a:gd name="connsiteY1562" fmla="*/ 1209529 h 1934496"/>
              <a:gd name="connsiteX1563" fmla="*/ 130292 w 9922465"/>
              <a:gd name="connsiteY1563" fmla="*/ 1154338 h 1934496"/>
              <a:gd name="connsiteX1564" fmla="*/ 185484 w 9922465"/>
              <a:gd name="connsiteY1564" fmla="*/ 1099147 h 1934496"/>
              <a:gd name="connsiteX1565" fmla="*/ 55190 w 9922465"/>
              <a:gd name="connsiteY1565" fmla="*/ 1099147 h 1934496"/>
              <a:gd name="connsiteX1566" fmla="*/ 110381 w 9922465"/>
              <a:gd name="connsiteY1566" fmla="*/ 1154338 h 1934496"/>
              <a:gd name="connsiteX1567" fmla="*/ 55190 w 9922465"/>
              <a:gd name="connsiteY1567" fmla="*/ 1209529 h 1934496"/>
              <a:gd name="connsiteX1568" fmla="*/ 0 w 9922465"/>
              <a:gd name="connsiteY1568" fmla="*/ 1154338 h 1934496"/>
              <a:gd name="connsiteX1569" fmla="*/ 55190 w 9922465"/>
              <a:gd name="connsiteY1569" fmla="*/ 1099147 h 1934496"/>
              <a:gd name="connsiteX1570" fmla="*/ 3499584 w 9922465"/>
              <a:gd name="connsiteY1570" fmla="*/ 1099146 h 1934496"/>
              <a:gd name="connsiteX1571" fmla="*/ 3554776 w 9922465"/>
              <a:gd name="connsiteY1571" fmla="*/ 1154337 h 1934496"/>
              <a:gd name="connsiteX1572" fmla="*/ 3499584 w 9922465"/>
              <a:gd name="connsiteY1572" fmla="*/ 1209528 h 1934496"/>
              <a:gd name="connsiteX1573" fmla="*/ 3444392 w 9922465"/>
              <a:gd name="connsiteY1573" fmla="*/ 1154337 h 1934496"/>
              <a:gd name="connsiteX1574" fmla="*/ 3499584 w 9922465"/>
              <a:gd name="connsiteY1574" fmla="*/ 1099146 h 1934496"/>
              <a:gd name="connsiteX1575" fmla="*/ 2570894 w 9922465"/>
              <a:gd name="connsiteY1575" fmla="*/ 1099146 h 1934496"/>
              <a:gd name="connsiteX1576" fmla="*/ 2626086 w 9922465"/>
              <a:gd name="connsiteY1576" fmla="*/ 1154337 h 1934496"/>
              <a:gd name="connsiteX1577" fmla="*/ 2570894 w 9922465"/>
              <a:gd name="connsiteY1577" fmla="*/ 1209528 h 1934496"/>
              <a:gd name="connsiteX1578" fmla="*/ 2515701 w 9922465"/>
              <a:gd name="connsiteY1578" fmla="*/ 1154337 h 1934496"/>
              <a:gd name="connsiteX1579" fmla="*/ 2570894 w 9922465"/>
              <a:gd name="connsiteY1579" fmla="*/ 1099146 h 1934496"/>
              <a:gd name="connsiteX1580" fmla="*/ 2039698 w 9922465"/>
              <a:gd name="connsiteY1580" fmla="*/ 1099146 h 1934496"/>
              <a:gd name="connsiteX1581" fmla="*/ 2094891 w 9922465"/>
              <a:gd name="connsiteY1581" fmla="*/ 1154337 h 1934496"/>
              <a:gd name="connsiteX1582" fmla="*/ 2039698 w 9922465"/>
              <a:gd name="connsiteY1582" fmla="*/ 1209528 h 1934496"/>
              <a:gd name="connsiteX1583" fmla="*/ 1984505 w 9922465"/>
              <a:gd name="connsiteY1583" fmla="*/ 1154337 h 1934496"/>
              <a:gd name="connsiteX1584" fmla="*/ 2039698 w 9922465"/>
              <a:gd name="connsiteY1584" fmla="*/ 1099146 h 1934496"/>
              <a:gd name="connsiteX1585" fmla="*/ 1909401 w 9922465"/>
              <a:gd name="connsiteY1585" fmla="*/ 1099146 h 1934496"/>
              <a:gd name="connsiteX1586" fmla="*/ 1964592 w 9922465"/>
              <a:gd name="connsiteY1586" fmla="*/ 1154337 h 1934496"/>
              <a:gd name="connsiteX1587" fmla="*/ 1909401 w 9922465"/>
              <a:gd name="connsiteY1587" fmla="*/ 1209528 h 1934496"/>
              <a:gd name="connsiteX1588" fmla="*/ 1854207 w 9922465"/>
              <a:gd name="connsiteY1588" fmla="*/ 1154337 h 1934496"/>
              <a:gd name="connsiteX1589" fmla="*/ 1909401 w 9922465"/>
              <a:gd name="connsiteY1589" fmla="*/ 1099146 h 1934496"/>
              <a:gd name="connsiteX1590" fmla="*/ 1779104 w 9922465"/>
              <a:gd name="connsiteY1590" fmla="*/ 1099146 h 1934496"/>
              <a:gd name="connsiteX1591" fmla="*/ 1834296 w 9922465"/>
              <a:gd name="connsiteY1591" fmla="*/ 1154337 h 1934496"/>
              <a:gd name="connsiteX1592" fmla="*/ 1779104 w 9922465"/>
              <a:gd name="connsiteY1592" fmla="*/ 1209528 h 1934496"/>
              <a:gd name="connsiteX1593" fmla="*/ 1723910 w 9922465"/>
              <a:gd name="connsiteY1593" fmla="*/ 1154337 h 1934496"/>
              <a:gd name="connsiteX1594" fmla="*/ 1779104 w 9922465"/>
              <a:gd name="connsiteY1594" fmla="*/ 1099146 h 1934496"/>
              <a:gd name="connsiteX1595" fmla="*/ 1645469 w 9922465"/>
              <a:gd name="connsiteY1595" fmla="*/ 1099146 h 1934496"/>
              <a:gd name="connsiteX1596" fmla="*/ 1700664 w 9922465"/>
              <a:gd name="connsiteY1596" fmla="*/ 1154337 h 1934496"/>
              <a:gd name="connsiteX1597" fmla="*/ 1645469 w 9922465"/>
              <a:gd name="connsiteY1597" fmla="*/ 1209528 h 1934496"/>
              <a:gd name="connsiteX1598" fmla="*/ 1590275 w 9922465"/>
              <a:gd name="connsiteY1598" fmla="*/ 1154337 h 1934496"/>
              <a:gd name="connsiteX1599" fmla="*/ 1645469 w 9922465"/>
              <a:gd name="connsiteY1599" fmla="*/ 1099146 h 1934496"/>
              <a:gd name="connsiteX1600" fmla="*/ 1515179 w 9922465"/>
              <a:gd name="connsiteY1600" fmla="*/ 1099146 h 1934496"/>
              <a:gd name="connsiteX1601" fmla="*/ 1570364 w 9922465"/>
              <a:gd name="connsiteY1601" fmla="*/ 1154337 h 1934496"/>
              <a:gd name="connsiteX1602" fmla="*/ 1515179 w 9922465"/>
              <a:gd name="connsiteY1602" fmla="*/ 1209528 h 1934496"/>
              <a:gd name="connsiteX1603" fmla="*/ 1459982 w 9922465"/>
              <a:gd name="connsiteY1603" fmla="*/ 1154337 h 1934496"/>
              <a:gd name="connsiteX1604" fmla="*/ 1515179 w 9922465"/>
              <a:gd name="connsiteY1604" fmla="*/ 1099146 h 1934496"/>
              <a:gd name="connsiteX1605" fmla="*/ 1381539 w 9922465"/>
              <a:gd name="connsiteY1605" fmla="*/ 1099146 h 1934496"/>
              <a:gd name="connsiteX1606" fmla="*/ 1436731 w 9922465"/>
              <a:gd name="connsiteY1606" fmla="*/ 1154337 h 1934496"/>
              <a:gd name="connsiteX1607" fmla="*/ 1381539 w 9922465"/>
              <a:gd name="connsiteY1607" fmla="*/ 1209528 h 1934496"/>
              <a:gd name="connsiteX1608" fmla="*/ 1326349 w 9922465"/>
              <a:gd name="connsiteY1608" fmla="*/ 1154337 h 1934496"/>
              <a:gd name="connsiteX1609" fmla="*/ 1381539 w 9922465"/>
              <a:gd name="connsiteY1609" fmla="*/ 1099146 h 1934496"/>
              <a:gd name="connsiteX1610" fmla="*/ 1251245 w 9922465"/>
              <a:gd name="connsiteY1610" fmla="*/ 1099146 h 1934496"/>
              <a:gd name="connsiteX1611" fmla="*/ 1306439 w 9922465"/>
              <a:gd name="connsiteY1611" fmla="*/ 1154337 h 1934496"/>
              <a:gd name="connsiteX1612" fmla="*/ 1251245 w 9922465"/>
              <a:gd name="connsiteY1612" fmla="*/ 1209528 h 1934496"/>
              <a:gd name="connsiteX1613" fmla="*/ 1196054 w 9922465"/>
              <a:gd name="connsiteY1613" fmla="*/ 1154337 h 1934496"/>
              <a:gd name="connsiteX1614" fmla="*/ 1251245 w 9922465"/>
              <a:gd name="connsiteY1614" fmla="*/ 1099146 h 1934496"/>
              <a:gd name="connsiteX1615" fmla="*/ 1117610 w 9922465"/>
              <a:gd name="connsiteY1615" fmla="*/ 1099146 h 1934496"/>
              <a:gd name="connsiteX1616" fmla="*/ 1172803 w 9922465"/>
              <a:gd name="connsiteY1616" fmla="*/ 1154337 h 1934496"/>
              <a:gd name="connsiteX1617" fmla="*/ 1117610 w 9922465"/>
              <a:gd name="connsiteY1617" fmla="*/ 1209528 h 1934496"/>
              <a:gd name="connsiteX1618" fmla="*/ 1062416 w 9922465"/>
              <a:gd name="connsiteY1618" fmla="*/ 1154337 h 1934496"/>
              <a:gd name="connsiteX1619" fmla="*/ 1117610 w 9922465"/>
              <a:gd name="connsiteY1619" fmla="*/ 1099146 h 1934496"/>
              <a:gd name="connsiteX1620" fmla="*/ 980631 w 9922465"/>
              <a:gd name="connsiteY1620" fmla="*/ 1099146 h 1934496"/>
              <a:gd name="connsiteX1621" fmla="*/ 1035825 w 9922465"/>
              <a:gd name="connsiteY1621" fmla="*/ 1154337 h 1934496"/>
              <a:gd name="connsiteX1622" fmla="*/ 980631 w 9922465"/>
              <a:gd name="connsiteY1622" fmla="*/ 1209528 h 1934496"/>
              <a:gd name="connsiteX1623" fmla="*/ 925438 w 9922465"/>
              <a:gd name="connsiteY1623" fmla="*/ 1154337 h 1934496"/>
              <a:gd name="connsiteX1624" fmla="*/ 980631 w 9922465"/>
              <a:gd name="connsiteY1624" fmla="*/ 1099146 h 1934496"/>
              <a:gd name="connsiteX1625" fmla="*/ 846993 w 9922465"/>
              <a:gd name="connsiteY1625" fmla="*/ 1099146 h 1934496"/>
              <a:gd name="connsiteX1626" fmla="*/ 902186 w 9922465"/>
              <a:gd name="connsiteY1626" fmla="*/ 1154337 h 1934496"/>
              <a:gd name="connsiteX1627" fmla="*/ 846993 w 9922465"/>
              <a:gd name="connsiteY1627" fmla="*/ 1209528 h 1934496"/>
              <a:gd name="connsiteX1628" fmla="*/ 791796 w 9922465"/>
              <a:gd name="connsiteY1628" fmla="*/ 1154337 h 1934496"/>
              <a:gd name="connsiteX1629" fmla="*/ 846993 w 9922465"/>
              <a:gd name="connsiteY1629" fmla="*/ 1099146 h 1934496"/>
              <a:gd name="connsiteX1630" fmla="*/ 716690 w 9922465"/>
              <a:gd name="connsiteY1630" fmla="*/ 1099146 h 1934496"/>
              <a:gd name="connsiteX1631" fmla="*/ 771886 w 9922465"/>
              <a:gd name="connsiteY1631" fmla="*/ 1154337 h 1934496"/>
              <a:gd name="connsiteX1632" fmla="*/ 716690 w 9922465"/>
              <a:gd name="connsiteY1632" fmla="*/ 1209528 h 1934496"/>
              <a:gd name="connsiteX1633" fmla="*/ 661502 w 9922465"/>
              <a:gd name="connsiteY1633" fmla="*/ 1154337 h 1934496"/>
              <a:gd name="connsiteX1634" fmla="*/ 716690 w 9922465"/>
              <a:gd name="connsiteY1634" fmla="*/ 1099146 h 1934496"/>
              <a:gd name="connsiteX1635" fmla="*/ 583057 w 9922465"/>
              <a:gd name="connsiteY1635" fmla="*/ 1099146 h 1934496"/>
              <a:gd name="connsiteX1636" fmla="*/ 638250 w 9922465"/>
              <a:gd name="connsiteY1636" fmla="*/ 1154337 h 1934496"/>
              <a:gd name="connsiteX1637" fmla="*/ 583057 w 9922465"/>
              <a:gd name="connsiteY1637" fmla="*/ 1209528 h 1934496"/>
              <a:gd name="connsiteX1638" fmla="*/ 527863 w 9922465"/>
              <a:gd name="connsiteY1638" fmla="*/ 1154337 h 1934496"/>
              <a:gd name="connsiteX1639" fmla="*/ 583057 w 9922465"/>
              <a:gd name="connsiteY1639" fmla="*/ 1099146 h 1934496"/>
              <a:gd name="connsiteX1640" fmla="*/ 449413 w 9922465"/>
              <a:gd name="connsiteY1640" fmla="*/ 1099146 h 1934496"/>
              <a:gd name="connsiteX1641" fmla="*/ 504606 w 9922465"/>
              <a:gd name="connsiteY1641" fmla="*/ 1154337 h 1934496"/>
              <a:gd name="connsiteX1642" fmla="*/ 449413 w 9922465"/>
              <a:gd name="connsiteY1642" fmla="*/ 1209528 h 1934496"/>
              <a:gd name="connsiteX1643" fmla="*/ 394220 w 9922465"/>
              <a:gd name="connsiteY1643" fmla="*/ 1154337 h 1934496"/>
              <a:gd name="connsiteX1644" fmla="*/ 449413 w 9922465"/>
              <a:gd name="connsiteY1644" fmla="*/ 1099146 h 1934496"/>
              <a:gd name="connsiteX1645" fmla="*/ 9603343 w 9922465"/>
              <a:gd name="connsiteY1645" fmla="*/ 975533 h 1934496"/>
              <a:gd name="connsiteX1646" fmla="*/ 9658535 w 9922465"/>
              <a:gd name="connsiteY1646" fmla="*/ 1030724 h 1934496"/>
              <a:gd name="connsiteX1647" fmla="*/ 9603343 w 9922465"/>
              <a:gd name="connsiteY1647" fmla="*/ 1085915 h 1934496"/>
              <a:gd name="connsiteX1648" fmla="*/ 9548151 w 9922465"/>
              <a:gd name="connsiteY1648" fmla="*/ 1030724 h 1934496"/>
              <a:gd name="connsiteX1649" fmla="*/ 9603343 w 9922465"/>
              <a:gd name="connsiteY1649" fmla="*/ 975533 h 1934496"/>
              <a:gd name="connsiteX1650" fmla="*/ 9469708 w 9922465"/>
              <a:gd name="connsiteY1650" fmla="*/ 975533 h 1934496"/>
              <a:gd name="connsiteX1651" fmla="*/ 9524900 w 9922465"/>
              <a:gd name="connsiteY1651" fmla="*/ 1030724 h 1934496"/>
              <a:gd name="connsiteX1652" fmla="*/ 9469708 w 9922465"/>
              <a:gd name="connsiteY1652" fmla="*/ 1085915 h 1934496"/>
              <a:gd name="connsiteX1653" fmla="*/ 9414516 w 9922465"/>
              <a:gd name="connsiteY1653" fmla="*/ 1030724 h 1934496"/>
              <a:gd name="connsiteX1654" fmla="*/ 9469708 w 9922465"/>
              <a:gd name="connsiteY1654" fmla="*/ 975533 h 1934496"/>
              <a:gd name="connsiteX1655" fmla="*/ 8935170 w 9922465"/>
              <a:gd name="connsiteY1655" fmla="*/ 975533 h 1934496"/>
              <a:gd name="connsiteX1656" fmla="*/ 8990362 w 9922465"/>
              <a:gd name="connsiteY1656" fmla="*/ 1030724 h 1934496"/>
              <a:gd name="connsiteX1657" fmla="*/ 8935170 w 9922465"/>
              <a:gd name="connsiteY1657" fmla="*/ 1085915 h 1934496"/>
              <a:gd name="connsiteX1658" fmla="*/ 8879978 w 9922465"/>
              <a:gd name="connsiteY1658" fmla="*/ 1030724 h 1934496"/>
              <a:gd name="connsiteX1659" fmla="*/ 8935170 w 9922465"/>
              <a:gd name="connsiteY1659" fmla="*/ 975533 h 1934496"/>
              <a:gd name="connsiteX1660" fmla="*/ 8407315 w 9922465"/>
              <a:gd name="connsiteY1660" fmla="*/ 975533 h 1934496"/>
              <a:gd name="connsiteX1661" fmla="*/ 8462507 w 9922465"/>
              <a:gd name="connsiteY1661" fmla="*/ 1030724 h 1934496"/>
              <a:gd name="connsiteX1662" fmla="*/ 8407315 w 9922465"/>
              <a:gd name="connsiteY1662" fmla="*/ 1085915 h 1934496"/>
              <a:gd name="connsiteX1663" fmla="*/ 8352123 w 9922465"/>
              <a:gd name="connsiteY1663" fmla="*/ 1030724 h 1934496"/>
              <a:gd name="connsiteX1664" fmla="*/ 8407315 w 9922465"/>
              <a:gd name="connsiteY1664" fmla="*/ 975533 h 1934496"/>
              <a:gd name="connsiteX1665" fmla="*/ 7876116 w 9922465"/>
              <a:gd name="connsiteY1665" fmla="*/ 975533 h 1934496"/>
              <a:gd name="connsiteX1666" fmla="*/ 7931308 w 9922465"/>
              <a:gd name="connsiteY1666" fmla="*/ 1030724 h 1934496"/>
              <a:gd name="connsiteX1667" fmla="*/ 7876116 w 9922465"/>
              <a:gd name="connsiteY1667" fmla="*/ 1085915 h 1934496"/>
              <a:gd name="connsiteX1668" fmla="*/ 7820924 w 9922465"/>
              <a:gd name="connsiteY1668" fmla="*/ 1030724 h 1934496"/>
              <a:gd name="connsiteX1669" fmla="*/ 7876116 w 9922465"/>
              <a:gd name="connsiteY1669" fmla="*/ 975533 h 1934496"/>
              <a:gd name="connsiteX1670" fmla="*/ 7745822 w 9922465"/>
              <a:gd name="connsiteY1670" fmla="*/ 975533 h 1934496"/>
              <a:gd name="connsiteX1671" fmla="*/ 7801014 w 9922465"/>
              <a:gd name="connsiteY1671" fmla="*/ 1030724 h 1934496"/>
              <a:gd name="connsiteX1672" fmla="*/ 7745822 w 9922465"/>
              <a:gd name="connsiteY1672" fmla="*/ 1085915 h 1934496"/>
              <a:gd name="connsiteX1673" fmla="*/ 7690630 w 9922465"/>
              <a:gd name="connsiteY1673" fmla="*/ 1030724 h 1934496"/>
              <a:gd name="connsiteX1674" fmla="*/ 7745822 w 9922465"/>
              <a:gd name="connsiteY1674" fmla="*/ 975533 h 1934496"/>
              <a:gd name="connsiteX1675" fmla="*/ 7481894 w 9922465"/>
              <a:gd name="connsiteY1675" fmla="*/ 975533 h 1934496"/>
              <a:gd name="connsiteX1676" fmla="*/ 7537086 w 9922465"/>
              <a:gd name="connsiteY1676" fmla="*/ 1030724 h 1934496"/>
              <a:gd name="connsiteX1677" fmla="*/ 7481894 w 9922465"/>
              <a:gd name="connsiteY1677" fmla="*/ 1085915 h 1934496"/>
              <a:gd name="connsiteX1678" fmla="*/ 7426702 w 9922465"/>
              <a:gd name="connsiteY1678" fmla="*/ 1030724 h 1934496"/>
              <a:gd name="connsiteX1679" fmla="*/ 7481894 w 9922465"/>
              <a:gd name="connsiteY1679" fmla="*/ 975533 h 1934496"/>
              <a:gd name="connsiteX1680" fmla="*/ 7341578 w 9922465"/>
              <a:gd name="connsiteY1680" fmla="*/ 975533 h 1934496"/>
              <a:gd name="connsiteX1681" fmla="*/ 7396770 w 9922465"/>
              <a:gd name="connsiteY1681" fmla="*/ 1030724 h 1934496"/>
              <a:gd name="connsiteX1682" fmla="*/ 7341578 w 9922465"/>
              <a:gd name="connsiteY1682" fmla="*/ 1085915 h 1934496"/>
              <a:gd name="connsiteX1683" fmla="*/ 7286386 w 9922465"/>
              <a:gd name="connsiteY1683" fmla="*/ 1030724 h 1934496"/>
              <a:gd name="connsiteX1684" fmla="*/ 7341578 w 9922465"/>
              <a:gd name="connsiteY1684" fmla="*/ 975533 h 1934496"/>
              <a:gd name="connsiteX1685" fmla="*/ 7211285 w 9922465"/>
              <a:gd name="connsiteY1685" fmla="*/ 975533 h 1934496"/>
              <a:gd name="connsiteX1686" fmla="*/ 7266477 w 9922465"/>
              <a:gd name="connsiteY1686" fmla="*/ 1030724 h 1934496"/>
              <a:gd name="connsiteX1687" fmla="*/ 7211285 w 9922465"/>
              <a:gd name="connsiteY1687" fmla="*/ 1085915 h 1934496"/>
              <a:gd name="connsiteX1688" fmla="*/ 7156093 w 9922465"/>
              <a:gd name="connsiteY1688" fmla="*/ 1030724 h 1934496"/>
              <a:gd name="connsiteX1689" fmla="*/ 7211285 w 9922465"/>
              <a:gd name="connsiteY1689" fmla="*/ 975533 h 1934496"/>
              <a:gd name="connsiteX1690" fmla="*/ 6947356 w 9922465"/>
              <a:gd name="connsiteY1690" fmla="*/ 975533 h 1934496"/>
              <a:gd name="connsiteX1691" fmla="*/ 7002548 w 9922465"/>
              <a:gd name="connsiteY1691" fmla="*/ 1030724 h 1934496"/>
              <a:gd name="connsiteX1692" fmla="*/ 6947356 w 9922465"/>
              <a:gd name="connsiteY1692" fmla="*/ 1085915 h 1934496"/>
              <a:gd name="connsiteX1693" fmla="*/ 6892164 w 9922465"/>
              <a:gd name="connsiteY1693" fmla="*/ 1030724 h 1934496"/>
              <a:gd name="connsiteX1694" fmla="*/ 6947356 w 9922465"/>
              <a:gd name="connsiteY1694" fmla="*/ 975533 h 1934496"/>
              <a:gd name="connsiteX1695" fmla="*/ 6817063 w 9922465"/>
              <a:gd name="connsiteY1695" fmla="*/ 975533 h 1934496"/>
              <a:gd name="connsiteX1696" fmla="*/ 6872255 w 9922465"/>
              <a:gd name="connsiteY1696" fmla="*/ 1030724 h 1934496"/>
              <a:gd name="connsiteX1697" fmla="*/ 6817063 w 9922465"/>
              <a:gd name="connsiteY1697" fmla="*/ 1085915 h 1934496"/>
              <a:gd name="connsiteX1698" fmla="*/ 6761871 w 9922465"/>
              <a:gd name="connsiteY1698" fmla="*/ 1030724 h 1934496"/>
              <a:gd name="connsiteX1699" fmla="*/ 6817063 w 9922465"/>
              <a:gd name="connsiteY1699" fmla="*/ 975533 h 1934496"/>
              <a:gd name="connsiteX1700" fmla="*/ 6683430 w 9922465"/>
              <a:gd name="connsiteY1700" fmla="*/ 975533 h 1934496"/>
              <a:gd name="connsiteX1701" fmla="*/ 6738622 w 9922465"/>
              <a:gd name="connsiteY1701" fmla="*/ 1030724 h 1934496"/>
              <a:gd name="connsiteX1702" fmla="*/ 6683430 w 9922465"/>
              <a:gd name="connsiteY1702" fmla="*/ 1085915 h 1934496"/>
              <a:gd name="connsiteX1703" fmla="*/ 6628238 w 9922465"/>
              <a:gd name="connsiteY1703" fmla="*/ 1030724 h 1934496"/>
              <a:gd name="connsiteX1704" fmla="*/ 6683430 w 9922465"/>
              <a:gd name="connsiteY1704" fmla="*/ 975533 h 1934496"/>
              <a:gd name="connsiteX1705" fmla="*/ 6289206 w 9922465"/>
              <a:gd name="connsiteY1705" fmla="*/ 975533 h 1934496"/>
              <a:gd name="connsiteX1706" fmla="*/ 6344398 w 9922465"/>
              <a:gd name="connsiteY1706" fmla="*/ 1030724 h 1934496"/>
              <a:gd name="connsiteX1707" fmla="*/ 6289206 w 9922465"/>
              <a:gd name="connsiteY1707" fmla="*/ 1085915 h 1934496"/>
              <a:gd name="connsiteX1708" fmla="*/ 6234014 w 9922465"/>
              <a:gd name="connsiteY1708" fmla="*/ 1030724 h 1934496"/>
              <a:gd name="connsiteX1709" fmla="*/ 6289206 w 9922465"/>
              <a:gd name="connsiteY1709" fmla="*/ 975533 h 1934496"/>
              <a:gd name="connsiteX1710" fmla="*/ 5754667 w 9922465"/>
              <a:gd name="connsiteY1710" fmla="*/ 975533 h 1934496"/>
              <a:gd name="connsiteX1711" fmla="*/ 5809859 w 9922465"/>
              <a:gd name="connsiteY1711" fmla="*/ 1030724 h 1934496"/>
              <a:gd name="connsiteX1712" fmla="*/ 5754667 w 9922465"/>
              <a:gd name="connsiteY1712" fmla="*/ 1085915 h 1934496"/>
              <a:gd name="connsiteX1713" fmla="*/ 5699475 w 9922465"/>
              <a:gd name="connsiteY1713" fmla="*/ 1030724 h 1934496"/>
              <a:gd name="connsiteX1714" fmla="*/ 5754667 w 9922465"/>
              <a:gd name="connsiteY1714" fmla="*/ 975533 h 1934496"/>
              <a:gd name="connsiteX1715" fmla="*/ 5487398 w 9922465"/>
              <a:gd name="connsiteY1715" fmla="*/ 975533 h 1934496"/>
              <a:gd name="connsiteX1716" fmla="*/ 5542590 w 9922465"/>
              <a:gd name="connsiteY1716" fmla="*/ 1030724 h 1934496"/>
              <a:gd name="connsiteX1717" fmla="*/ 5487398 w 9922465"/>
              <a:gd name="connsiteY1717" fmla="*/ 1085915 h 1934496"/>
              <a:gd name="connsiteX1718" fmla="*/ 5432206 w 9922465"/>
              <a:gd name="connsiteY1718" fmla="*/ 1030724 h 1934496"/>
              <a:gd name="connsiteX1719" fmla="*/ 5487398 w 9922465"/>
              <a:gd name="connsiteY1719" fmla="*/ 975533 h 1934496"/>
              <a:gd name="connsiteX1720" fmla="*/ 5357105 w 9922465"/>
              <a:gd name="connsiteY1720" fmla="*/ 975533 h 1934496"/>
              <a:gd name="connsiteX1721" fmla="*/ 5412297 w 9922465"/>
              <a:gd name="connsiteY1721" fmla="*/ 1030724 h 1934496"/>
              <a:gd name="connsiteX1722" fmla="*/ 5357105 w 9922465"/>
              <a:gd name="connsiteY1722" fmla="*/ 1085915 h 1934496"/>
              <a:gd name="connsiteX1723" fmla="*/ 5301913 w 9922465"/>
              <a:gd name="connsiteY1723" fmla="*/ 1030724 h 1934496"/>
              <a:gd name="connsiteX1724" fmla="*/ 5357105 w 9922465"/>
              <a:gd name="connsiteY1724" fmla="*/ 975533 h 1934496"/>
              <a:gd name="connsiteX1725" fmla="*/ 5093176 w 9922465"/>
              <a:gd name="connsiteY1725" fmla="*/ 975533 h 1934496"/>
              <a:gd name="connsiteX1726" fmla="*/ 5148368 w 9922465"/>
              <a:gd name="connsiteY1726" fmla="*/ 1030724 h 1934496"/>
              <a:gd name="connsiteX1727" fmla="*/ 5093176 w 9922465"/>
              <a:gd name="connsiteY1727" fmla="*/ 1085915 h 1934496"/>
              <a:gd name="connsiteX1728" fmla="*/ 5037984 w 9922465"/>
              <a:gd name="connsiteY1728" fmla="*/ 1030724 h 1934496"/>
              <a:gd name="connsiteX1729" fmla="*/ 5093176 w 9922465"/>
              <a:gd name="connsiteY1729" fmla="*/ 975533 h 1934496"/>
              <a:gd name="connsiteX1730" fmla="*/ 4959540 w 9922465"/>
              <a:gd name="connsiteY1730" fmla="*/ 975533 h 1934496"/>
              <a:gd name="connsiteX1731" fmla="*/ 5014732 w 9922465"/>
              <a:gd name="connsiteY1731" fmla="*/ 1030724 h 1934496"/>
              <a:gd name="connsiteX1732" fmla="*/ 4959540 w 9922465"/>
              <a:gd name="connsiteY1732" fmla="*/ 1085915 h 1934496"/>
              <a:gd name="connsiteX1733" fmla="*/ 4904348 w 9922465"/>
              <a:gd name="connsiteY1733" fmla="*/ 1030724 h 1934496"/>
              <a:gd name="connsiteX1734" fmla="*/ 4959540 w 9922465"/>
              <a:gd name="connsiteY1734" fmla="*/ 975533 h 1934496"/>
              <a:gd name="connsiteX1735" fmla="*/ 4161075 w 9922465"/>
              <a:gd name="connsiteY1735" fmla="*/ 975533 h 1934496"/>
              <a:gd name="connsiteX1736" fmla="*/ 4216267 w 9922465"/>
              <a:gd name="connsiteY1736" fmla="*/ 1030724 h 1934496"/>
              <a:gd name="connsiteX1737" fmla="*/ 4161075 w 9922465"/>
              <a:gd name="connsiteY1737" fmla="*/ 1085915 h 1934496"/>
              <a:gd name="connsiteX1738" fmla="*/ 4105883 w 9922465"/>
              <a:gd name="connsiteY1738" fmla="*/ 1030724 h 1934496"/>
              <a:gd name="connsiteX1739" fmla="*/ 4161075 w 9922465"/>
              <a:gd name="connsiteY1739" fmla="*/ 975533 h 1934496"/>
              <a:gd name="connsiteX1740" fmla="*/ 4030782 w 9922465"/>
              <a:gd name="connsiteY1740" fmla="*/ 975533 h 1934496"/>
              <a:gd name="connsiteX1741" fmla="*/ 4085974 w 9922465"/>
              <a:gd name="connsiteY1741" fmla="*/ 1030724 h 1934496"/>
              <a:gd name="connsiteX1742" fmla="*/ 4030782 w 9922465"/>
              <a:gd name="connsiteY1742" fmla="*/ 1085915 h 1934496"/>
              <a:gd name="connsiteX1743" fmla="*/ 3975590 w 9922465"/>
              <a:gd name="connsiteY1743" fmla="*/ 1030724 h 1934496"/>
              <a:gd name="connsiteX1744" fmla="*/ 4030782 w 9922465"/>
              <a:gd name="connsiteY1744" fmla="*/ 975533 h 1934496"/>
              <a:gd name="connsiteX1745" fmla="*/ 3369290 w 9922465"/>
              <a:gd name="connsiteY1745" fmla="*/ 975533 h 1934496"/>
              <a:gd name="connsiteX1746" fmla="*/ 3424482 w 9922465"/>
              <a:gd name="connsiteY1746" fmla="*/ 1030724 h 1934496"/>
              <a:gd name="connsiteX1747" fmla="*/ 3369290 w 9922465"/>
              <a:gd name="connsiteY1747" fmla="*/ 1085915 h 1934496"/>
              <a:gd name="connsiteX1748" fmla="*/ 3314098 w 9922465"/>
              <a:gd name="connsiteY1748" fmla="*/ 1030724 h 1934496"/>
              <a:gd name="connsiteX1749" fmla="*/ 3369290 w 9922465"/>
              <a:gd name="connsiteY1749" fmla="*/ 975533 h 1934496"/>
              <a:gd name="connsiteX1750" fmla="*/ 2707880 w 9922465"/>
              <a:gd name="connsiteY1750" fmla="*/ 975533 h 1934496"/>
              <a:gd name="connsiteX1751" fmla="*/ 2763074 w 9922465"/>
              <a:gd name="connsiteY1751" fmla="*/ 1030724 h 1934496"/>
              <a:gd name="connsiteX1752" fmla="*/ 2707880 w 9922465"/>
              <a:gd name="connsiteY1752" fmla="*/ 1085915 h 1934496"/>
              <a:gd name="connsiteX1753" fmla="*/ 2652689 w 9922465"/>
              <a:gd name="connsiteY1753" fmla="*/ 1030724 h 1934496"/>
              <a:gd name="connsiteX1754" fmla="*/ 2707880 w 9922465"/>
              <a:gd name="connsiteY1754" fmla="*/ 975533 h 1934496"/>
              <a:gd name="connsiteX1755" fmla="*/ 2173347 w 9922465"/>
              <a:gd name="connsiteY1755" fmla="*/ 975533 h 1934496"/>
              <a:gd name="connsiteX1756" fmla="*/ 2228540 w 9922465"/>
              <a:gd name="connsiteY1756" fmla="*/ 1030724 h 1934496"/>
              <a:gd name="connsiteX1757" fmla="*/ 2173347 w 9922465"/>
              <a:gd name="connsiteY1757" fmla="*/ 1085915 h 1934496"/>
              <a:gd name="connsiteX1758" fmla="*/ 2118154 w 9922465"/>
              <a:gd name="connsiteY1758" fmla="*/ 1030724 h 1934496"/>
              <a:gd name="connsiteX1759" fmla="*/ 2173347 w 9922465"/>
              <a:gd name="connsiteY1759" fmla="*/ 975533 h 1934496"/>
              <a:gd name="connsiteX1760" fmla="*/ 1251258 w 9922465"/>
              <a:gd name="connsiteY1760" fmla="*/ 975533 h 1934496"/>
              <a:gd name="connsiteX1761" fmla="*/ 1306450 w 9922465"/>
              <a:gd name="connsiteY1761" fmla="*/ 1030724 h 1934496"/>
              <a:gd name="connsiteX1762" fmla="*/ 1251258 w 9922465"/>
              <a:gd name="connsiteY1762" fmla="*/ 1085915 h 1934496"/>
              <a:gd name="connsiteX1763" fmla="*/ 1196066 w 9922465"/>
              <a:gd name="connsiteY1763" fmla="*/ 1030724 h 1934496"/>
              <a:gd name="connsiteX1764" fmla="*/ 1251258 w 9922465"/>
              <a:gd name="connsiteY1764" fmla="*/ 975533 h 1934496"/>
              <a:gd name="connsiteX1765" fmla="*/ 847001 w 9922465"/>
              <a:gd name="connsiteY1765" fmla="*/ 975533 h 1934496"/>
              <a:gd name="connsiteX1766" fmla="*/ 902196 w 9922465"/>
              <a:gd name="connsiteY1766" fmla="*/ 1030724 h 1934496"/>
              <a:gd name="connsiteX1767" fmla="*/ 847001 w 9922465"/>
              <a:gd name="connsiteY1767" fmla="*/ 1085915 h 1934496"/>
              <a:gd name="connsiteX1768" fmla="*/ 791804 w 9922465"/>
              <a:gd name="connsiteY1768" fmla="*/ 1030724 h 1934496"/>
              <a:gd name="connsiteX1769" fmla="*/ 847001 w 9922465"/>
              <a:gd name="connsiteY1769" fmla="*/ 975533 h 1934496"/>
              <a:gd name="connsiteX1770" fmla="*/ 9336074 w 9922465"/>
              <a:gd name="connsiteY1770" fmla="*/ 975532 h 1934496"/>
              <a:gd name="connsiteX1771" fmla="*/ 9391266 w 9922465"/>
              <a:gd name="connsiteY1771" fmla="*/ 1030723 h 1934496"/>
              <a:gd name="connsiteX1772" fmla="*/ 9336074 w 9922465"/>
              <a:gd name="connsiteY1772" fmla="*/ 1085914 h 1934496"/>
              <a:gd name="connsiteX1773" fmla="*/ 9280882 w 9922465"/>
              <a:gd name="connsiteY1773" fmla="*/ 1030723 h 1934496"/>
              <a:gd name="connsiteX1774" fmla="*/ 9336074 w 9922465"/>
              <a:gd name="connsiteY1774" fmla="*/ 975532 h 1934496"/>
              <a:gd name="connsiteX1775" fmla="*/ 9199098 w 9922465"/>
              <a:gd name="connsiteY1775" fmla="*/ 975532 h 1934496"/>
              <a:gd name="connsiteX1776" fmla="*/ 9254290 w 9922465"/>
              <a:gd name="connsiteY1776" fmla="*/ 1030723 h 1934496"/>
              <a:gd name="connsiteX1777" fmla="*/ 9199098 w 9922465"/>
              <a:gd name="connsiteY1777" fmla="*/ 1085914 h 1934496"/>
              <a:gd name="connsiteX1778" fmla="*/ 9143906 w 9922465"/>
              <a:gd name="connsiteY1778" fmla="*/ 1030723 h 1934496"/>
              <a:gd name="connsiteX1779" fmla="*/ 9199098 w 9922465"/>
              <a:gd name="connsiteY1779" fmla="*/ 975532 h 1934496"/>
              <a:gd name="connsiteX1780" fmla="*/ 9068805 w 9922465"/>
              <a:gd name="connsiteY1780" fmla="*/ 975532 h 1934496"/>
              <a:gd name="connsiteX1781" fmla="*/ 9123997 w 9922465"/>
              <a:gd name="connsiteY1781" fmla="*/ 1030723 h 1934496"/>
              <a:gd name="connsiteX1782" fmla="*/ 9068805 w 9922465"/>
              <a:gd name="connsiteY1782" fmla="*/ 1085914 h 1934496"/>
              <a:gd name="connsiteX1783" fmla="*/ 9013613 w 9922465"/>
              <a:gd name="connsiteY1783" fmla="*/ 1030723 h 1934496"/>
              <a:gd name="connsiteX1784" fmla="*/ 9068805 w 9922465"/>
              <a:gd name="connsiteY1784" fmla="*/ 975532 h 1934496"/>
              <a:gd name="connsiteX1785" fmla="*/ 8801536 w 9922465"/>
              <a:gd name="connsiteY1785" fmla="*/ 975532 h 1934496"/>
              <a:gd name="connsiteX1786" fmla="*/ 8856728 w 9922465"/>
              <a:gd name="connsiteY1786" fmla="*/ 1030723 h 1934496"/>
              <a:gd name="connsiteX1787" fmla="*/ 8801536 w 9922465"/>
              <a:gd name="connsiteY1787" fmla="*/ 1085914 h 1934496"/>
              <a:gd name="connsiteX1788" fmla="*/ 8746344 w 9922465"/>
              <a:gd name="connsiteY1788" fmla="*/ 1030723 h 1934496"/>
              <a:gd name="connsiteX1789" fmla="*/ 8801536 w 9922465"/>
              <a:gd name="connsiteY1789" fmla="*/ 975532 h 1934496"/>
              <a:gd name="connsiteX1790" fmla="*/ 8671243 w 9922465"/>
              <a:gd name="connsiteY1790" fmla="*/ 975532 h 1934496"/>
              <a:gd name="connsiteX1791" fmla="*/ 8726435 w 9922465"/>
              <a:gd name="connsiteY1791" fmla="*/ 1030723 h 1934496"/>
              <a:gd name="connsiteX1792" fmla="*/ 8671243 w 9922465"/>
              <a:gd name="connsiteY1792" fmla="*/ 1085914 h 1934496"/>
              <a:gd name="connsiteX1793" fmla="*/ 8616051 w 9922465"/>
              <a:gd name="connsiteY1793" fmla="*/ 1030723 h 1934496"/>
              <a:gd name="connsiteX1794" fmla="*/ 8671243 w 9922465"/>
              <a:gd name="connsiteY1794" fmla="*/ 975532 h 1934496"/>
              <a:gd name="connsiteX1795" fmla="*/ 8537608 w 9922465"/>
              <a:gd name="connsiteY1795" fmla="*/ 975532 h 1934496"/>
              <a:gd name="connsiteX1796" fmla="*/ 8592800 w 9922465"/>
              <a:gd name="connsiteY1796" fmla="*/ 1030723 h 1934496"/>
              <a:gd name="connsiteX1797" fmla="*/ 8537608 w 9922465"/>
              <a:gd name="connsiteY1797" fmla="*/ 1085914 h 1934496"/>
              <a:gd name="connsiteX1798" fmla="*/ 8482416 w 9922465"/>
              <a:gd name="connsiteY1798" fmla="*/ 1030723 h 1934496"/>
              <a:gd name="connsiteX1799" fmla="*/ 8537608 w 9922465"/>
              <a:gd name="connsiteY1799" fmla="*/ 975532 h 1934496"/>
              <a:gd name="connsiteX1800" fmla="*/ 8273681 w 9922465"/>
              <a:gd name="connsiteY1800" fmla="*/ 975532 h 1934496"/>
              <a:gd name="connsiteX1801" fmla="*/ 8328873 w 9922465"/>
              <a:gd name="connsiteY1801" fmla="*/ 1030723 h 1934496"/>
              <a:gd name="connsiteX1802" fmla="*/ 8273681 w 9922465"/>
              <a:gd name="connsiteY1802" fmla="*/ 1085914 h 1934496"/>
              <a:gd name="connsiteX1803" fmla="*/ 8218489 w 9922465"/>
              <a:gd name="connsiteY1803" fmla="*/ 1030723 h 1934496"/>
              <a:gd name="connsiteX1804" fmla="*/ 8273681 w 9922465"/>
              <a:gd name="connsiteY1804" fmla="*/ 975532 h 1934496"/>
              <a:gd name="connsiteX1805" fmla="*/ 8143385 w 9922465"/>
              <a:gd name="connsiteY1805" fmla="*/ 975532 h 1934496"/>
              <a:gd name="connsiteX1806" fmla="*/ 8198577 w 9922465"/>
              <a:gd name="connsiteY1806" fmla="*/ 1030723 h 1934496"/>
              <a:gd name="connsiteX1807" fmla="*/ 8143385 w 9922465"/>
              <a:gd name="connsiteY1807" fmla="*/ 1085914 h 1934496"/>
              <a:gd name="connsiteX1808" fmla="*/ 8088193 w 9922465"/>
              <a:gd name="connsiteY1808" fmla="*/ 1030723 h 1934496"/>
              <a:gd name="connsiteX1809" fmla="*/ 8143385 w 9922465"/>
              <a:gd name="connsiteY1809" fmla="*/ 975532 h 1934496"/>
              <a:gd name="connsiteX1810" fmla="*/ 8009751 w 9922465"/>
              <a:gd name="connsiteY1810" fmla="*/ 975532 h 1934496"/>
              <a:gd name="connsiteX1811" fmla="*/ 8064943 w 9922465"/>
              <a:gd name="connsiteY1811" fmla="*/ 1030723 h 1934496"/>
              <a:gd name="connsiteX1812" fmla="*/ 8009751 w 9922465"/>
              <a:gd name="connsiteY1812" fmla="*/ 1085914 h 1934496"/>
              <a:gd name="connsiteX1813" fmla="*/ 7954559 w 9922465"/>
              <a:gd name="connsiteY1813" fmla="*/ 1030723 h 1934496"/>
              <a:gd name="connsiteX1814" fmla="*/ 8009751 w 9922465"/>
              <a:gd name="connsiteY1814" fmla="*/ 975532 h 1934496"/>
              <a:gd name="connsiteX1815" fmla="*/ 7608847 w 9922465"/>
              <a:gd name="connsiteY1815" fmla="*/ 975532 h 1934496"/>
              <a:gd name="connsiteX1816" fmla="*/ 7664039 w 9922465"/>
              <a:gd name="connsiteY1816" fmla="*/ 1030723 h 1934496"/>
              <a:gd name="connsiteX1817" fmla="*/ 7608847 w 9922465"/>
              <a:gd name="connsiteY1817" fmla="*/ 1085914 h 1934496"/>
              <a:gd name="connsiteX1818" fmla="*/ 7553655 w 9922465"/>
              <a:gd name="connsiteY1818" fmla="*/ 1030723 h 1934496"/>
              <a:gd name="connsiteX1819" fmla="*/ 7608847 w 9922465"/>
              <a:gd name="connsiteY1819" fmla="*/ 975532 h 1934496"/>
              <a:gd name="connsiteX1820" fmla="*/ 7080991 w 9922465"/>
              <a:gd name="connsiteY1820" fmla="*/ 975532 h 1934496"/>
              <a:gd name="connsiteX1821" fmla="*/ 7136183 w 9922465"/>
              <a:gd name="connsiteY1821" fmla="*/ 1030723 h 1934496"/>
              <a:gd name="connsiteX1822" fmla="*/ 7080991 w 9922465"/>
              <a:gd name="connsiteY1822" fmla="*/ 1085914 h 1934496"/>
              <a:gd name="connsiteX1823" fmla="*/ 7025799 w 9922465"/>
              <a:gd name="connsiteY1823" fmla="*/ 1030723 h 1934496"/>
              <a:gd name="connsiteX1824" fmla="*/ 7080991 w 9922465"/>
              <a:gd name="connsiteY1824" fmla="*/ 975532 h 1934496"/>
              <a:gd name="connsiteX1825" fmla="*/ 6553135 w 9922465"/>
              <a:gd name="connsiteY1825" fmla="*/ 975532 h 1934496"/>
              <a:gd name="connsiteX1826" fmla="*/ 6608327 w 9922465"/>
              <a:gd name="connsiteY1826" fmla="*/ 1030723 h 1934496"/>
              <a:gd name="connsiteX1827" fmla="*/ 6553135 w 9922465"/>
              <a:gd name="connsiteY1827" fmla="*/ 1085914 h 1934496"/>
              <a:gd name="connsiteX1828" fmla="*/ 6497943 w 9922465"/>
              <a:gd name="connsiteY1828" fmla="*/ 1030723 h 1934496"/>
              <a:gd name="connsiteX1829" fmla="*/ 6553135 w 9922465"/>
              <a:gd name="connsiteY1829" fmla="*/ 975532 h 1934496"/>
              <a:gd name="connsiteX1830" fmla="*/ 6419501 w 9922465"/>
              <a:gd name="connsiteY1830" fmla="*/ 975532 h 1934496"/>
              <a:gd name="connsiteX1831" fmla="*/ 6474693 w 9922465"/>
              <a:gd name="connsiteY1831" fmla="*/ 1030723 h 1934496"/>
              <a:gd name="connsiteX1832" fmla="*/ 6419501 w 9922465"/>
              <a:gd name="connsiteY1832" fmla="*/ 1085914 h 1934496"/>
              <a:gd name="connsiteX1833" fmla="*/ 6364309 w 9922465"/>
              <a:gd name="connsiteY1833" fmla="*/ 1030723 h 1934496"/>
              <a:gd name="connsiteX1834" fmla="*/ 6419501 w 9922465"/>
              <a:gd name="connsiteY1834" fmla="*/ 975532 h 1934496"/>
              <a:gd name="connsiteX1835" fmla="*/ 6155571 w 9922465"/>
              <a:gd name="connsiteY1835" fmla="*/ 975532 h 1934496"/>
              <a:gd name="connsiteX1836" fmla="*/ 6210763 w 9922465"/>
              <a:gd name="connsiteY1836" fmla="*/ 1030723 h 1934496"/>
              <a:gd name="connsiteX1837" fmla="*/ 6155571 w 9922465"/>
              <a:gd name="connsiteY1837" fmla="*/ 1085914 h 1934496"/>
              <a:gd name="connsiteX1838" fmla="*/ 6100379 w 9922465"/>
              <a:gd name="connsiteY1838" fmla="*/ 1030723 h 1934496"/>
              <a:gd name="connsiteX1839" fmla="*/ 6155571 w 9922465"/>
              <a:gd name="connsiteY1839" fmla="*/ 975532 h 1934496"/>
              <a:gd name="connsiteX1840" fmla="*/ 6021936 w 9922465"/>
              <a:gd name="connsiteY1840" fmla="*/ 975532 h 1934496"/>
              <a:gd name="connsiteX1841" fmla="*/ 6077128 w 9922465"/>
              <a:gd name="connsiteY1841" fmla="*/ 1030723 h 1934496"/>
              <a:gd name="connsiteX1842" fmla="*/ 6021936 w 9922465"/>
              <a:gd name="connsiteY1842" fmla="*/ 1085914 h 1934496"/>
              <a:gd name="connsiteX1843" fmla="*/ 5966744 w 9922465"/>
              <a:gd name="connsiteY1843" fmla="*/ 1030723 h 1934496"/>
              <a:gd name="connsiteX1844" fmla="*/ 6021936 w 9922465"/>
              <a:gd name="connsiteY1844" fmla="*/ 975532 h 1934496"/>
              <a:gd name="connsiteX1845" fmla="*/ 5884963 w 9922465"/>
              <a:gd name="connsiteY1845" fmla="*/ 975532 h 1934496"/>
              <a:gd name="connsiteX1846" fmla="*/ 5940155 w 9922465"/>
              <a:gd name="connsiteY1846" fmla="*/ 1030723 h 1934496"/>
              <a:gd name="connsiteX1847" fmla="*/ 5884963 w 9922465"/>
              <a:gd name="connsiteY1847" fmla="*/ 1085914 h 1934496"/>
              <a:gd name="connsiteX1848" fmla="*/ 5829771 w 9922465"/>
              <a:gd name="connsiteY1848" fmla="*/ 1030723 h 1934496"/>
              <a:gd name="connsiteX1849" fmla="*/ 5884963 w 9922465"/>
              <a:gd name="connsiteY1849" fmla="*/ 975532 h 1934496"/>
              <a:gd name="connsiteX1850" fmla="*/ 5621031 w 9922465"/>
              <a:gd name="connsiteY1850" fmla="*/ 975532 h 1934496"/>
              <a:gd name="connsiteX1851" fmla="*/ 5676223 w 9922465"/>
              <a:gd name="connsiteY1851" fmla="*/ 1030723 h 1934496"/>
              <a:gd name="connsiteX1852" fmla="*/ 5621031 w 9922465"/>
              <a:gd name="connsiteY1852" fmla="*/ 1085914 h 1934496"/>
              <a:gd name="connsiteX1853" fmla="*/ 5565839 w 9922465"/>
              <a:gd name="connsiteY1853" fmla="*/ 1030723 h 1934496"/>
              <a:gd name="connsiteX1854" fmla="*/ 5621031 w 9922465"/>
              <a:gd name="connsiteY1854" fmla="*/ 975532 h 1934496"/>
              <a:gd name="connsiteX1855" fmla="*/ 5223472 w 9922465"/>
              <a:gd name="connsiteY1855" fmla="*/ 975532 h 1934496"/>
              <a:gd name="connsiteX1856" fmla="*/ 5278664 w 9922465"/>
              <a:gd name="connsiteY1856" fmla="*/ 1030723 h 1934496"/>
              <a:gd name="connsiteX1857" fmla="*/ 5223472 w 9922465"/>
              <a:gd name="connsiteY1857" fmla="*/ 1085914 h 1934496"/>
              <a:gd name="connsiteX1858" fmla="*/ 5168280 w 9922465"/>
              <a:gd name="connsiteY1858" fmla="*/ 1030723 h 1934496"/>
              <a:gd name="connsiteX1859" fmla="*/ 5223472 w 9922465"/>
              <a:gd name="connsiteY1859" fmla="*/ 975532 h 1934496"/>
              <a:gd name="connsiteX1860" fmla="*/ 4294710 w 9922465"/>
              <a:gd name="connsiteY1860" fmla="*/ 975532 h 1934496"/>
              <a:gd name="connsiteX1861" fmla="*/ 4349902 w 9922465"/>
              <a:gd name="connsiteY1861" fmla="*/ 1030723 h 1934496"/>
              <a:gd name="connsiteX1862" fmla="*/ 4294710 w 9922465"/>
              <a:gd name="connsiteY1862" fmla="*/ 1085914 h 1934496"/>
              <a:gd name="connsiteX1863" fmla="*/ 4239518 w 9922465"/>
              <a:gd name="connsiteY1863" fmla="*/ 1030723 h 1934496"/>
              <a:gd name="connsiteX1864" fmla="*/ 4294710 w 9922465"/>
              <a:gd name="connsiteY1864" fmla="*/ 975532 h 1934496"/>
              <a:gd name="connsiteX1865" fmla="*/ 3499584 w 9922465"/>
              <a:gd name="connsiteY1865" fmla="*/ 975532 h 1934496"/>
              <a:gd name="connsiteX1866" fmla="*/ 3554776 w 9922465"/>
              <a:gd name="connsiteY1866" fmla="*/ 1030723 h 1934496"/>
              <a:gd name="connsiteX1867" fmla="*/ 3499584 w 9922465"/>
              <a:gd name="connsiteY1867" fmla="*/ 1085914 h 1934496"/>
              <a:gd name="connsiteX1868" fmla="*/ 3444392 w 9922465"/>
              <a:gd name="connsiteY1868" fmla="*/ 1030723 h 1934496"/>
              <a:gd name="connsiteX1869" fmla="*/ 3499584 w 9922465"/>
              <a:gd name="connsiteY1869" fmla="*/ 975532 h 1934496"/>
              <a:gd name="connsiteX1870" fmla="*/ 2834836 w 9922465"/>
              <a:gd name="connsiteY1870" fmla="*/ 975532 h 1934496"/>
              <a:gd name="connsiteX1871" fmla="*/ 2890028 w 9922465"/>
              <a:gd name="connsiteY1871" fmla="*/ 1030723 h 1934496"/>
              <a:gd name="connsiteX1872" fmla="*/ 2834836 w 9922465"/>
              <a:gd name="connsiteY1872" fmla="*/ 1085914 h 1934496"/>
              <a:gd name="connsiteX1873" fmla="*/ 2779643 w 9922465"/>
              <a:gd name="connsiteY1873" fmla="*/ 1030723 h 1934496"/>
              <a:gd name="connsiteX1874" fmla="*/ 2834836 w 9922465"/>
              <a:gd name="connsiteY1874" fmla="*/ 975532 h 1934496"/>
              <a:gd name="connsiteX1875" fmla="*/ 2303639 w 9922465"/>
              <a:gd name="connsiteY1875" fmla="*/ 975532 h 1934496"/>
              <a:gd name="connsiteX1876" fmla="*/ 2358830 w 9922465"/>
              <a:gd name="connsiteY1876" fmla="*/ 1030723 h 1934496"/>
              <a:gd name="connsiteX1877" fmla="*/ 2303639 w 9922465"/>
              <a:gd name="connsiteY1877" fmla="*/ 1085914 h 1934496"/>
              <a:gd name="connsiteX1878" fmla="*/ 2248448 w 9922465"/>
              <a:gd name="connsiteY1878" fmla="*/ 1030723 h 1934496"/>
              <a:gd name="connsiteX1879" fmla="*/ 2303639 w 9922465"/>
              <a:gd name="connsiteY1879" fmla="*/ 975532 h 1934496"/>
              <a:gd name="connsiteX1880" fmla="*/ 2039712 w 9922465"/>
              <a:gd name="connsiteY1880" fmla="*/ 975532 h 1934496"/>
              <a:gd name="connsiteX1881" fmla="*/ 2094905 w 9922465"/>
              <a:gd name="connsiteY1881" fmla="*/ 1030723 h 1934496"/>
              <a:gd name="connsiteX1882" fmla="*/ 2039712 w 9922465"/>
              <a:gd name="connsiteY1882" fmla="*/ 1085914 h 1934496"/>
              <a:gd name="connsiteX1883" fmla="*/ 1984518 w 9922465"/>
              <a:gd name="connsiteY1883" fmla="*/ 1030723 h 1934496"/>
              <a:gd name="connsiteX1884" fmla="*/ 2039712 w 9922465"/>
              <a:gd name="connsiteY1884" fmla="*/ 975532 h 1934496"/>
              <a:gd name="connsiteX1885" fmla="*/ 1909414 w 9922465"/>
              <a:gd name="connsiteY1885" fmla="*/ 975532 h 1934496"/>
              <a:gd name="connsiteX1886" fmla="*/ 1964607 w 9922465"/>
              <a:gd name="connsiteY1886" fmla="*/ 1030723 h 1934496"/>
              <a:gd name="connsiteX1887" fmla="*/ 1909414 w 9922465"/>
              <a:gd name="connsiteY1887" fmla="*/ 1085914 h 1934496"/>
              <a:gd name="connsiteX1888" fmla="*/ 1854220 w 9922465"/>
              <a:gd name="connsiteY1888" fmla="*/ 1030723 h 1934496"/>
              <a:gd name="connsiteX1889" fmla="*/ 1909414 w 9922465"/>
              <a:gd name="connsiteY1889" fmla="*/ 975532 h 1934496"/>
              <a:gd name="connsiteX1890" fmla="*/ 1779117 w 9922465"/>
              <a:gd name="connsiteY1890" fmla="*/ 975532 h 1934496"/>
              <a:gd name="connsiteX1891" fmla="*/ 1834310 w 9922465"/>
              <a:gd name="connsiteY1891" fmla="*/ 1030723 h 1934496"/>
              <a:gd name="connsiteX1892" fmla="*/ 1779117 w 9922465"/>
              <a:gd name="connsiteY1892" fmla="*/ 1085914 h 1934496"/>
              <a:gd name="connsiteX1893" fmla="*/ 1723923 w 9922465"/>
              <a:gd name="connsiteY1893" fmla="*/ 1030723 h 1934496"/>
              <a:gd name="connsiteX1894" fmla="*/ 1779117 w 9922465"/>
              <a:gd name="connsiteY1894" fmla="*/ 975532 h 1934496"/>
              <a:gd name="connsiteX1895" fmla="*/ 1645480 w 9922465"/>
              <a:gd name="connsiteY1895" fmla="*/ 975532 h 1934496"/>
              <a:gd name="connsiteX1896" fmla="*/ 1700679 w 9922465"/>
              <a:gd name="connsiteY1896" fmla="*/ 1030723 h 1934496"/>
              <a:gd name="connsiteX1897" fmla="*/ 1645480 w 9922465"/>
              <a:gd name="connsiteY1897" fmla="*/ 1085914 h 1934496"/>
              <a:gd name="connsiteX1898" fmla="*/ 1590287 w 9922465"/>
              <a:gd name="connsiteY1898" fmla="*/ 1030723 h 1934496"/>
              <a:gd name="connsiteX1899" fmla="*/ 1645480 w 9922465"/>
              <a:gd name="connsiteY1899" fmla="*/ 975532 h 1934496"/>
              <a:gd name="connsiteX1900" fmla="*/ 1515189 w 9922465"/>
              <a:gd name="connsiteY1900" fmla="*/ 975532 h 1934496"/>
              <a:gd name="connsiteX1901" fmla="*/ 1570378 w 9922465"/>
              <a:gd name="connsiteY1901" fmla="*/ 1030723 h 1934496"/>
              <a:gd name="connsiteX1902" fmla="*/ 1515189 w 9922465"/>
              <a:gd name="connsiteY1902" fmla="*/ 1085914 h 1934496"/>
              <a:gd name="connsiteX1903" fmla="*/ 1459995 w 9922465"/>
              <a:gd name="connsiteY1903" fmla="*/ 1030723 h 1934496"/>
              <a:gd name="connsiteX1904" fmla="*/ 1515189 w 9922465"/>
              <a:gd name="connsiteY1904" fmla="*/ 975532 h 1934496"/>
              <a:gd name="connsiteX1905" fmla="*/ 1381549 w 9922465"/>
              <a:gd name="connsiteY1905" fmla="*/ 975532 h 1934496"/>
              <a:gd name="connsiteX1906" fmla="*/ 1436744 w 9922465"/>
              <a:gd name="connsiteY1906" fmla="*/ 1030723 h 1934496"/>
              <a:gd name="connsiteX1907" fmla="*/ 1381549 w 9922465"/>
              <a:gd name="connsiteY1907" fmla="*/ 1085914 h 1934496"/>
              <a:gd name="connsiteX1908" fmla="*/ 1326361 w 9922465"/>
              <a:gd name="connsiteY1908" fmla="*/ 1030723 h 1934496"/>
              <a:gd name="connsiteX1909" fmla="*/ 1381549 w 9922465"/>
              <a:gd name="connsiteY1909" fmla="*/ 975532 h 1934496"/>
              <a:gd name="connsiteX1910" fmla="*/ 1117621 w 9922465"/>
              <a:gd name="connsiteY1910" fmla="*/ 975532 h 1934496"/>
              <a:gd name="connsiteX1911" fmla="*/ 1172814 w 9922465"/>
              <a:gd name="connsiteY1911" fmla="*/ 1030723 h 1934496"/>
              <a:gd name="connsiteX1912" fmla="*/ 1117621 w 9922465"/>
              <a:gd name="connsiteY1912" fmla="*/ 1085914 h 1934496"/>
              <a:gd name="connsiteX1913" fmla="*/ 1062427 w 9922465"/>
              <a:gd name="connsiteY1913" fmla="*/ 1030723 h 1934496"/>
              <a:gd name="connsiteX1914" fmla="*/ 1117621 w 9922465"/>
              <a:gd name="connsiteY1914" fmla="*/ 975532 h 1934496"/>
              <a:gd name="connsiteX1915" fmla="*/ 980643 w 9922465"/>
              <a:gd name="connsiteY1915" fmla="*/ 975532 h 1934496"/>
              <a:gd name="connsiteX1916" fmla="*/ 1035836 w 9922465"/>
              <a:gd name="connsiteY1916" fmla="*/ 1030723 h 1934496"/>
              <a:gd name="connsiteX1917" fmla="*/ 980643 w 9922465"/>
              <a:gd name="connsiteY1917" fmla="*/ 1085914 h 1934496"/>
              <a:gd name="connsiteX1918" fmla="*/ 925449 w 9922465"/>
              <a:gd name="connsiteY1918" fmla="*/ 1030723 h 1934496"/>
              <a:gd name="connsiteX1919" fmla="*/ 980643 w 9922465"/>
              <a:gd name="connsiteY1919" fmla="*/ 975532 h 1934496"/>
              <a:gd name="connsiteX1920" fmla="*/ 716703 w 9922465"/>
              <a:gd name="connsiteY1920" fmla="*/ 975532 h 1934496"/>
              <a:gd name="connsiteX1921" fmla="*/ 771897 w 9922465"/>
              <a:gd name="connsiteY1921" fmla="*/ 1030723 h 1934496"/>
              <a:gd name="connsiteX1922" fmla="*/ 716703 w 9922465"/>
              <a:gd name="connsiteY1922" fmla="*/ 1085914 h 1934496"/>
              <a:gd name="connsiteX1923" fmla="*/ 661511 w 9922465"/>
              <a:gd name="connsiteY1923" fmla="*/ 1030723 h 1934496"/>
              <a:gd name="connsiteX1924" fmla="*/ 716703 w 9922465"/>
              <a:gd name="connsiteY1924" fmla="*/ 975532 h 1934496"/>
              <a:gd name="connsiteX1925" fmla="*/ 583065 w 9922465"/>
              <a:gd name="connsiteY1925" fmla="*/ 975532 h 1934496"/>
              <a:gd name="connsiteX1926" fmla="*/ 638258 w 9922465"/>
              <a:gd name="connsiteY1926" fmla="*/ 1030723 h 1934496"/>
              <a:gd name="connsiteX1927" fmla="*/ 583065 w 9922465"/>
              <a:gd name="connsiteY1927" fmla="*/ 1085914 h 1934496"/>
              <a:gd name="connsiteX1928" fmla="*/ 527871 w 9922465"/>
              <a:gd name="connsiteY1928" fmla="*/ 1030723 h 1934496"/>
              <a:gd name="connsiteX1929" fmla="*/ 583065 w 9922465"/>
              <a:gd name="connsiteY1929" fmla="*/ 975532 h 1934496"/>
              <a:gd name="connsiteX1930" fmla="*/ 449419 w 9922465"/>
              <a:gd name="connsiteY1930" fmla="*/ 975532 h 1934496"/>
              <a:gd name="connsiteX1931" fmla="*/ 504612 w 9922465"/>
              <a:gd name="connsiteY1931" fmla="*/ 1030723 h 1934496"/>
              <a:gd name="connsiteX1932" fmla="*/ 449419 w 9922465"/>
              <a:gd name="connsiteY1932" fmla="*/ 1085914 h 1934496"/>
              <a:gd name="connsiteX1933" fmla="*/ 394227 w 9922465"/>
              <a:gd name="connsiteY1933" fmla="*/ 1030723 h 1934496"/>
              <a:gd name="connsiteX1934" fmla="*/ 449419 w 9922465"/>
              <a:gd name="connsiteY1934" fmla="*/ 975532 h 1934496"/>
              <a:gd name="connsiteX1935" fmla="*/ 319124 w 9922465"/>
              <a:gd name="connsiteY1935" fmla="*/ 975532 h 1934496"/>
              <a:gd name="connsiteX1936" fmla="*/ 374317 w 9922465"/>
              <a:gd name="connsiteY1936" fmla="*/ 1030723 h 1934496"/>
              <a:gd name="connsiteX1937" fmla="*/ 319124 w 9922465"/>
              <a:gd name="connsiteY1937" fmla="*/ 1085914 h 1934496"/>
              <a:gd name="connsiteX1938" fmla="*/ 263931 w 9922465"/>
              <a:gd name="connsiteY1938" fmla="*/ 1030723 h 1934496"/>
              <a:gd name="connsiteX1939" fmla="*/ 319124 w 9922465"/>
              <a:gd name="connsiteY1939" fmla="*/ 975532 h 1934496"/>
              <a:gd name="connsiteX1940" fmla="*/ 185492 w 9922465"/>
              <a:gd name="connsiteY1940" fmla="*/ 975532 h 1934496"/>
              <a:gd name="connsiteX1941" fmla="*/ 240682 w 9922465"/>
              <a:gd name="connsiteY1941" fmla="*/ 1030723 h 1934496"/>
              <a:gd name="connsiteX1942" fmla="*/ 185492 w 9922465"/>
              <a:gd name="connsiteY1942" fmla="*/ 1085914 h 1934496"/>
              <a:gd name="connsiteX1943" fmla="*/ 130299 w 9922465"/>
              <a:gd name="connsiteY1943" fmla="*/ 1030723 h 1934496"/>
              <a:gd name="connsiteX1944" fmla="*/ 185492 w 9922465"/>
              <a:gd name="connsiteY1944" fmla="*/ 975532 h 1934496"/>
              <a:gd name="connsiteX1945" fmla="*/ 55197 w 9922465"/>
              <a:gd name="connsiteY1945" fmla="*/ 975532 h 1934496"/>
              <a:gd name="connsiteX1946" fmla="*/ 110388 w 9922465"/>
              <a:gd name="connsiteY1946" fmla="*/ 1030723 h 1934496"/>
              <a:gd name="connsiteX1947" fmla="*/ 55197 w 9922465"/>
              <a:gd name="connsiteY1947" fmla="*/ 1085914 h 1934496"/>
              <a:gd name="connsiteX1948" fmla="*/ 7 w 9922465"/>
              <a:gd name="connsiteY1948" fmla="*/ 1030723 h 1934496"/>
              <a:gd name="connsiteX1949" fmla="*/ 55197 w 9922465"/>
              <a:gd name="connsiteY1949" fmla="*/ 975532 h 1934496"/>
              <a:gd name="connsiteX1950" fmla="*/ 9469710 w 9922465"/>
              <a:gd name="connsiteY1950" fmla="*/ 855263 h 1934496"/>
              <a:gd name="connsiteX1951" fmla="*/ 9524902 w 9922465"/>
              <a:gd name="connsiteY1951" fmla="*/ 910454 h 1934496"/>
              <a:gd name="connsiteX1952" fmla="*/ 9469710 w 9922465"/>
              <a:gd name="connsiteY1952" fmla="*/ 965645 h 1934496"/>
              <a:gd name="connsiteX1953" fmla="*/ 9414518 w 9922465"/>
              <a:gd name="connsiteY1953" fmla="*/ 910454 h 1934496"/>
              <a:gd name="connsiteX1954" fmla="*/ 9469710 w 9922465"/>
              <a:gd name="connsiteY1954" fmla="*/ 855263 h 1934496"/>
              <a:gd name="connsiteX1955" fmla="*/ 9336075 w 9922465"/>
              <a:gd name="connsiteY1955" fmla="*/ 855263 h 1934496"/>
              <a:gd name="connsiteX1956" fmla="*/ 9391267 w 9922465"/>
              <a:gd name="connsiteY1956" fmla="*/ 910454 h 1934496"/>
              <a:gd name="connsiteX1957" fmla="*/ 9336075 w 9922465"/>
              <a:gd name="connsiteY1957" fmla="*/ 965645 h 1934496"/>
              <a:gd name="connsiteX1958" fmla="*/ 9280883 w 9922465"/>
              <a:gd name="connsiteY1958" fmla="*/ 910454 h 1934496"/>
              <a:gd name="connsiteX1959" fmla="*/ 9336075 w 9922465"/>
              <a:gd name="connsiteY1959" fmla="*/ 855263 h 1934496"/>
              <a:gd name="connsiteX1960" fmla="*/ 9199100 w 9922465"/>
              <a:gd name="connsiteY1960" fmla="*/ 855263 h 1934496"/>
              <a:gd name="connsiteX1961" fmla="*/ 9254292 w 9922465"/>
              <a:gd name="connsiteY1961" fmla="*/ 910454 h 1934496"/>
              <a:gd name="connsiteX1962" fmla="*/ 9199100 w 9922465"/>
              <a:gd name="connsiteY1962" fmla="*/ 965645 h 1934496"/>
              <a:gd name="connsiteX1963" fmla="*/ 9143908 w 9922465"/>
              <a:gd name="connsiteY1963" fmla="*/ 910454 h 1934496"/>
              <a:gd name="connsiteX1964" fmla="*/ 9199100 w 9922465"/>
              <a:gd name="connsiteY1964" fmla="*/ 855263 h 1934496"/>
              <a:gd name="connsiteX1965" fmla="*/ 9068806 w 9922465"/>
              <a:gd name="connsiteY1965" fmla="*/ 855263 h 1934496"/>
              <a:gd name="connsiteX1966" fmla="*/ 9123998 w 9922465"/>
              <a:gd name="connsiteY1966" fmla="*/ 910454 h 1934496"/>
              <a:gd name="connsiteX1967" fmla="*/ 9068806 w 9922465"/>
              <a:gd name="connsiteY1967" fmla="*/ 965645 h 1934496"/>
              <a:gd name="connsiteX1968" fmla="*/ 9013614 w 9922465"/>
              <a:gd name="connsiteY1968" fmla="*/ 910454 h 1934496"/>
              <a:gd name="connsiteX1969" fmla="*/ 9068806 w 9922465"/>
              <a:gd name="connsiteY1969" fmla="*/ 855263 h 1934496"/>
              <a:gd name="connsiteX1970" fmla="*/ 8935170 w 9922465"/>
              <a:gd name="connsiteY1970" fmla="*/ 855263 h 1934496"/>
              <a:gd name="connsiteX1971" fmla="*/ 8990362 w 9922465"/>
              <a:gd name="connsiteY1971" fmla="*/ 910454 h 1934496"/>
              <a:gd name="connsiteX1972" fmla="*/ 8935170 w 9922465"/>
              <a:gd name="connsiteY1972" fmla="*/ 965645 h 1934496"/>
              <a:gd name="connsiteX1973" fmla="*/ 8879978 w 9922465"/>
              <a:gd name="connsiteY1973" fmla="*/ 910454 h 1934496"/>
              <a:gd name="connsiteX1974" fmla="*/ 8935170 w 9922465"/>
              <a:gd name="connsiteY1974" fmla="*/ 855263 h 1934496"/>
              <a:gd name="connsiteX1975" fmla="*/ 8801536 w 9922465"/>
              <a:gd name="connsiteY1975" fmla="*/ 855263 h 1934496"/>
              <a:gd name="connsiteX1976" fmla="*/ 8856728 w 9922465"/>
              <a:gd name="connsiteY1976" fmla="*/ 910454 h 1934496"/>
              <a:gd name="connsiteX1977" fmla="*/ 8801536 w 9922465"/>
              <a:gd name="connsiteY1977" fmla="*/ 965645 h 1934496"/>
              <a:gd name="connsiteX1978" fmla="*/ 8746344 w 9922465"/>
              <a:gd name="connsiteY1978" fmla="*/ 910454 h 1934496"/>
              <a:gd name="connsiteX1979" fmla="*/ 8801536 w 9922465"/>
              <a:gd name="connsiteY1979" fmla="*/ 855263 h 1934496"/>
              <a:gd name="connsiteX1980" fmla="*/ 8671243 w 9922465"/>
              <a:gd name="connsiteY1980" fmla="*/ 855263 h 1934496"/>
              <a:gd name="connsiteX1981" fmla="*/ 8726435 w 9922465"/>
              <a:gd name="connsiteY1981" fmla="*/ 910454 h 1934496"/>
              <a:gd name="connsiteX1982" fmla="*/ 8671243 w 9922465"/>
              <a:gd name="connsiteY1982" fmla="*/ 965645 h 1934496"/>
              <a:gd name="connsiteX1983" fmla="*/ 8616051 w 9922465"/>
              <a:gd name="connsiteY1983" fmla="*/ 910454 h 1934496"/>
              <a:gd name="connsiteX1984" fmla="*/ 8671243 w 9922465"/>
              <a:gd name="connsiteY1984" fmla="*/ 855263 h 1934496"/>
              <a:gd name="connsiteX1985" fmla="*/ 8537609 w 9922465"/>
              <a:gd name="connsiteY1985" fmla="*/ 855263 h 1934496"/>
              <a:gd name="connsiteX1986" fmla="*/ 8592801 w 9922465"/>
              <a:gd name="connsiteY1986" fmla="*/ 910454 h 1934496"/>
              <a:gd name="connsiteX1987" fmla="*/ 8537609 w 9922465"/>
              <a:gd name="connsiteY1987" fmla="*/ 965645 h 1934496"/>
              <a:gd name="connsiteX1988" fmla="*/ 8482417 w 9922465"/>
              <a:gd name="connsiteY1988" fmla="*/ 910454 h 1934496"/>
              <a:gd name="connsiteX1989" fmla="*/ 8537609 w 9922465"/>
              <a:gd name="connsiteY1989" fmla="*/ 855263 h 1934496"/>
              <a:gd name="connsiteX1990" fmla="*/ 8407315 w 9922465"/>
              <a:gd name="connsiteY1990" fmla="*/ 855263 h 1934496"/>
              <a:gd name="connsiteX1991" fmla="*/ 8462507 w 9922465"/>
              <a:gd name="connsiteY1991" fmla="*/ 910454 h 1934496"/>
              <a:gd name="connsiteX1992" fmla="*/ 8407315 w 9922465"/>
              <a:gd name="connsiteY1992" fmla="*/ 965645 h 1934496"/>
              <a:gd name="connsiteX1993" fmla="*/ 8352123 w 9922465"/>
              <a:gd name="connsiteY1993" fmla="*/ 910454 h 1934496"/>
              <a:gd name="connsiteX1994" fmla="*/ 8407315 w 9922465"/>
              <a:gd name="connsiteY1994" fmla="*/ 855263 h 1934496"/>
              <a:gd name="connsiteX1995" fmla="*/ 8273681 w 9922465"/>
              <a:gd name="connsiteY1995" fmla="*/ 855263 h 1934496"/>
              <a:gd name="connsiteX1996" fmla="*/ 8328873 w 9922465"/>
              <a:gd name="connsiteY1996" fmla="*/ 910454 h 1934496"/>
              <a:gd name="connsiteX1997" fmla="*/ 8273681 w 9922465"/>
              <a:gd name="connsiteY1997" fmla="*/ 965645 h 1934496"/>
              <a:gd name="connsiteX1998" fmla="*/ 8218489 w 9922465"/>
              <a:gd name="connsiteY1998" fmla="*/ 910454 h 1934496"/>
              <a:gd name="connsiteX1999" fmla="*/ 8273681 w 9922465"/>
              <a:gd name="connsiteY1999" fmla="*/ 855263 h 1934496"/>
              <a:gd name="connsiteX2000" fmla="*/ 8143386 w 9922465"/>
              <a:gd name="connsiteY2000" fmla="*/ 855263 h 1934496"/>
              <a:gd name="connsiteX2001" fmla="*/ 8198578 w 9922465"/>
              <a:gd name="connsiteY2001" fmla="*/ 910454 h 1934496"/>
              <a:gd name="connsiteX2002" fmla="*/ 8143386 w 9922465"/>
              <a:gd name="connsiteY2002" fmla="*/ 965645 h 1934496"/>
              <a:gd name="connsiteX2003" fmla="*/ 8088194 w 9922465"/>
              <a:gd name="connsiteY2003" fmla="*/ 910454 h 1934496"/>
              <a:gd name="connsiteX2004" fmla="*/ 8143386 w 9922465"/>
              <a:gd name="connsiteY2004" fmla="*/ 855263 h 1934496"/>
              <a:gd name="connsiteX2005" fmla="*/ 8009752 w 9922465"/>
              <a:gd name="connsiteY2005" fmla="*/ 855263 h 1934496"/>
              <a:gd name="connsiteX2006" fmla="*/ 8064944 w 9922465"/>
              <a:gd name="connsiteY2006" fmla="*/ 910454 h 1934496"/>
              <a:gd name="connsiteX2007" fmla="*/ 8009752 w 9922465"/>
              <a:gd name="connsiteY2007" fmla="*/ 965645 h 1934496"/>
              <a:gd name="connsiteX2008" fmla="*/ 7954560 w 9922465"/>
              <a:gd name="connsiteY2008" fmla="*/ 910454 h 1934496"/>
              <a:gd name="connsiteX2009" fmla="*/ 8009752 w 9922465"/>
              <a:gd name="connsiteY2009" fmla="*/ 855263 h 1934496"/>
              <a:gd name="connsiteX2010" fmla="*/ 7876117 w 9922465"/>
              <a:gd name="connsiteY2010" fmla="*/ 855263 h 1934496"/>
              <a:gd name="connsiteX2011" fmla="*/ 7931309 w 9922465"/>
              <a:gd name="connsiteY2011" fmla="*/ 910454 h 1934496"/>
              <a:gd name="connsiteX2012" fmla="*/ 7876117 w 9922465"/>
              <a:gd name="connsiteY2012" fmla="*/ 965645 h 1934496"/>
              <a:gd name="connsiteX2013" fmla="*/ 7820925 w 9922465"/>
              <a:gd name="connsiteY2013" fmla="*/ 910454 h 1934496"/>
              <a:gd name="connsiteX2014" fmla="*/ 7876117 w 9922465"/>
              <a:gd name="connsiteY2014" fmla="*/ 855263 h 1934496"/>
              <a:gd name="connsiteX2015" fmla="*/ 7745822 w 9922465"/>
              <a:gd name="connsiteY2015" fmla="*/ 855263 h 1934496"/>
              <a:gd name="connsiteX2016" fmla="*/ 7801014 w 9922465"/>
              <a:gd name="connsiteY2016" fmla="*/ 910454 h 1934496"/>
              <a:gd name="connsiteX2017" fmla="*/ 7745822 w 9922465"/>
              <a:gd name="connsiteY2017" fmla="*/ 965645 h 1934496"/>
              <a:gd name="connsiteX2018" fmla="*/ 7690630 w 9922465"/>
              <a:gd name="connsiteY2018" fmla="*/ 910454 h 1934496"/>
              <a:gd name="connsiteX2019" fmla="*/ 7745822 w 9922465"/>
              <a:gd name="connsiteY2019" fmla="*/ 855263 h 1934496"/>
              <a:gd name="connsiteX2020" fmla="*/ 7608849 w 9922465"/>
              <a:gd name="connsiteY2020" fmla="*/ 855263 h 1934496"/>
              <a:gd name="connsiteX2021" fmla="*/ 7664041 w 9922465"/>
              <a:gd name="connsiteY2021" fmla="*/ 910454 h 1934496"/>
              <a:gd name="connsiteX2022" fmla="*/ 7608849 w 9922465"/>
              <a:gd name="connsiteY2022" fmla="*/ 965645 h 1934496"/>
              <a:gd name="connsiteX2023" fmla="*/ 7553657 w 9922465"/>
              <a:gd name="connsiteY2023" fmla="*/ 910454 h 1934496"/>
              <a:gd name="connsiteX2024" fmla="*/ 7608849 w 9922465"/>
              <a:gd name="connsiteY2024" fmla="*/ 855263 h 1934496"/>
              <a:gd name="connsiteX2025" fmla="*/ 7481895 w 9922465"/>
              <a:gd name="connsiteY2025" fmla="*/ 855263 h 1934496"/>
              <a:gd name="connsiteX2026" fmla="*/ 7537087 w 9922465"/>
              <a:gd name="connsiteY2026" fmla="*/ 910454 h 1934496"/>
              <a:gd name="connsiteX2027" fmla="*/ 7481895 w 9922465"/>
              <a:gd name="connsiteY2027" fmla="*/ 965645 h 1934496"/>
              <a:gd name="connsiteX2028" fmla="*/ 7426703 w 9922465"/>
              <a:gd name="connsiteY2028" fmla="*/ 910454 h 1934496"/>
              <a:gd name="connsiteX2029" fmla="*/ 7481895 w 9922465"/>
              <a:gd name="connsiteY2029" fmla="*/ 855263 h 1934496"/>
              <a:gd name="connsiteX2030" fmla="*/ 7341578 w 9922465"/>
              <a:gd name="connsiteY2030" fmla="*/ 855263 h 1934496"/>
              <a:gd name="connsiteX2031" fmla="*/ 7396770 w 9922465"/>
              <a:gd name="connsiteY2031" fmla="*/ 910454 h 1934496"/>
              <a:gd name="connsiteX2032" fmla="*/ 7341578 w 9922465"/>
              <a:gd name="connsiteY2032" fmla="*/ 965645 h 1934496"/>
              <a:gd name="connsiteX2033" fmla="*/ 7286386 w 9922465"/>
              <a:gd name="connsiteY2033" fmla="*/ 910454 h 1934496"/>
              <a:gd name="connsiteX2034" fmla="*/ 7341578 w 9922465"/>
              <a:gd name="connsiteY2034" fmla="*/ 855263 h 1934496"/>
              <a:gd name="connsiteX2035" fmla="*/ 7211285 w 9922465"/>
              <a:gd name="connsiteY2035" fmla="*/ 855263 h 1934496"/>
              <a:gd name="connsiteX2036" fmla="*/ 7266477 w 9922465"/>
              <a:gd name="connsiteY2036" fmla="*/ 910454 h 1934496"/>
              <a:gd name="connsiteX2037" fmla="*/ 7211285 w 9922465"/>
              <a:gd name="connsiteY2037" fmla="*/ 965645 h 1934496"/>
              <a:gd name="connsiteX2038" fmla="*/ 7156093 w 9922465"/>
              <a:gd name="connsiteY2038" fmla="*/ 910454 h 1934496"/>
              <a:gd name="connsiteX2039" fmla="*/ 7211285 w 9922465"/>
              <a:gd name="connsiteY2039" fmla="*/ 855263 h 1934496"/>
              <a:gd name="connsiteX2040" fmla="*/ 7080993 w 9922465"/>
              <a:gd name="connsiteY2040" fmla="*/ 855263 h 1934496"/>
              <a:gd name="connsiteX2041" fmla="*/ 7136185 w 9922465"/>
              <a:gd name="connsiteY2041" fmla="*/ 910454 h 1934496"/>
              <a:gd name="connsiteX2042" fmla="*/ 7080993 w 9922465"/>
              <a:gd name="connsiteY2042" fmla="*/ 965645 h 1934496"/>
              <a:gd name="connsiteX2043" fmla="*/ 7025801 w 9922465"/>
              <a:gd name="connsiteY2043" fmla="*/ 910454 h 1934496"/>
              <a:gd name="connsiteX2044" fmla="*/ 7080993 w 9922465"/>
              <a:gd name="connsiteY2044" fmla="*/ 855263 h 1934496"/>
              <a:gd name="connsiteX2045" fmla="*/ 6947357 w 9922465"/>
              <a:gd name="connsiteY2045" fmla="*/ 855263 h 1934496"/>
              <a:gd name="connsiteX2046" fmla="*/ 7002549 w 9922465"/>
              <a:gd name="connsiteY2046" fmla="*/ 910454 h 1934496"/>
              <a:gd name="connsiteX2047" fmla="*/ 6947357 w 9922465"/>
              <a:gd name="connsiteY2047" fmla="*/ 965645 h 1934496"/>
              <a:gd name="connsiteX2048" fmla="*/ 6892165 w 9922465"/>
              <a:gd name="connsiteY2048" fmla="*/ 910454 h 1934496"/>
              <a:gd name="connsiteX2049" fmla="*/ 6947357 w 9922465"/>
              <a:gd name="connsiteY2049" fmla="*/ 855263 h 1934496"/>
              <a:gd name="connsiteX2050" fmla="*/ 6817063 w 9922465"/>
              <a:gd name="connsiteY2050" fmla="*/ 855263 h 1934496"/>
              <a:gd name="connsiteX2051" fmla="*/ 6872255 w 9922465"/>
              <a:gd name="connsiteY2051" fmla="*/ 910454 h 1934496"/>
              <a:gd name="connsiteX2052" fmla="*/ 6817063 w 9922465"/>
              <a:gd name="connsiteY2052" fmla="*/ 965645 h 1934496"/>
              <a:gd name="connsiteX2053" fmla="*/ 6761871 w 9922465"/>
              <a:gd name="connsiteY2053" fmla="*/ 910454 h 1934496"/>
              <a:gd name="connsiteX2054" fmla="*/ 6817063 w 9922465"/>
              <a:gd name="connsiteY2054" fmla="*/ 855263 h 1934496"/>
              <a:gd name="connsiteX2055" fmla="*/ 6683430 w 9922465"/>
              <a:gd name="connsiteY2055" fmla="*/ 855263 h 1934496"/>
              <a:gd name="connsiteX2056" fmla="*/ 6738622 w 9922465"/>
              <a:gd name="connsiteY2056" fmla="*/ 910454 h 1934496"/>
              <a:gd name="connsiteX2057" fmla="*/ 6683430 w 9922465"/>
              <a:gd name="connsiteY2057" fmla="*/ 965645 h 1934496"/>
              <a:gd name="connsiteX2058" fmla="*/ 6628238 w 9922465"/>
              <a:gd name="connsiteY2058" fmla="*/ 910454 h 1934496"/>
              <a:gd name="connsiteX2059" fmla="*/ 6683430 w 9922465"/>
              <a:gd name="connsiteY2059" fmla="*/ 855263 h 1934496"/>
              <a:gd name="connsiteX2060" fmla="*/ 6553135 w 9922465"/>
              <a:gd name="connsiteY2060" fmla="*/ 855263 h 1934496"/>
              <a:gd name="connsiteX2061" fmla="*/ 6608327 w 9922465"/>
              <a:gd name="connsiteY2061" fmla="*/ 910454 h 1934496"/>
              <a:gd name="connsiteX2062" fmla="*/ 6553135 w 9922465"/>
              <a:gd name="connsiteY2062" fmla="*/ 965645 h 1934496"/>
              <a:gd name="connsiteX2063" fmla="*/ 6497943 w 9922465"/>
              <a:gd name="connsiteY2063" fmla="*/ 910454 h 1934496"/>
              <a:gd name="connsiteX2064" fmla="*/ 6553135 w 9922465"/>
              <a:gd name="connsiteY2064" fmla="*/ 855263 h 1934496"/>
              <a:gd name="connsiteX2065" fmla="*/ 6419502 w 9922465"/>
              <a:gd name="connsiteY2065" fmla="*/ 855263 h 1934496"/>
              <a:gd name="connsiteX2066" fmla="*/ 6474694 w 9922465"/>
              <a:gd name="connsiteY2066" fmla="*/ 910454 h 1934496"/>
              <a:gd name="connsiteX2067" fmla="*/ 6419502 w 9922465"/>
              <a:gd name="connsiteY2067" fmla="*/ 965645 h 1934496"/>
              <a:gd name="connsiteX2068" fmla="*/ 6364310 w 9922465"/>
              <a:gd name="connsiteY2068" fmla="*/ 910454 h 1934496"/>
              <a:gd name="connsiteX2069" fmla="*/ 6419502 w 9922465"/>
              <a:gd name="connsiteY2069" fmla="*/ 855263 h 1934496"/>
              <a:gd name="connsiteX2070" fmla="*/ 6289206 w 9922465"/>
              <a:gd name="connsiteY2070" fmla="*/ 855263 h 1934496"/>
              <a:gd name="connsiteX2071" fmla="*/ 6344398 w 9922465"/>
              <a:gd name="connsiteY2071" fmla="*/ 910454 h 1934496"/>
              <a:gd name="connsiteX2072" fmla="*/ 6289206 w 9922465"/>
              <a:gd name="connsiteY2072" fmla="*/ 965645 h 1934496"/>
              <a:gd name="connsiteX2073" fmla="*/ 6234014 w 9922465"/>
              <a:gd name="connsiteY2073" fmla="*/ 910454 h 1934496"/>
              <a:gd name="connsiteX2074" fmla="*/ 6289206 w 9922465"/>
              <a:gd name="connsiteY2074" fmla="*/ 855263 h 1934496"/>
              <a:gd name="connsiteX2075" fmla="*/ 6155571 w 9922465"/>
              <a:gd name="connsiteY2075" fmla="*/ 855263 h 1934496"/>
              <a:gd name="connsiteX2076" fmla="*/ 6210763 w 9922465"/>
              <a:gd name="connsiteY2076" fmla="*/ 910454 h 1934496"/>
              <a:gd name="connsiteX2077" fmla="*/ 6155571 w 9922465"/>
              <a:gd name="connsiteY2077" fmla="*/ 965645 h 1934496"/>
              <a:gd name="connsiteX2078" fmla="*/ 6100379 w 9922465"/>
              <a:gd name="connsiteY2078" fmla="*/ 910454 h 1934496"/>
              <a:gd name="connsiteX2079" fmla="*/ 6155571 w 9922465"/>
              <a:gd name="connsiteY2079" fmla="*/ 855263 h 1934496"/>
              <a:gd name="connsiteX2080" fmla="*/ 6021938 w 9922465"/>
              <a:gd name="connsiteY2080" fmla="*/ 855263 h 1934496"/>
              <a:gd name="connsiteX2081" fmla="*/ 6077130 w 9922465"/>
              <a:gd name="connsiteY2081" fmla="*/ 910454 h 1934496"/>
              <a:gd name="connsiteX2082" fmla="*/ 6021938 w 9922465"/>
              <a:gd name="connsiteY2082" fmla="*/ 965645 h 1934496"/>
              <a:gd name="connsiteX2083" fmla="*/ 5966746 w 9922465"/>
              <a:gd name="connsiteY2083" fmla="*/ 910454 h 1934496"/>
              <a:gd name="connsiteX2084" fmla="*/ 6021938 w 9922465"/>
              <a:gd name="connsiteY2084" fmla="*/ 855263 h 1934496"/>
              <a:gd name="connsiteX2085" fmla="*/ 5884961 w 9922465"/>
              <a:gd name="connsiteY2085" fmla="*/ 855263 h 1934496"/>
              <a:gd name="connsiteX2086" fmla="*/ 5940153 w 9922465"/>
              <a:gd name="connsiteY2086" fmla="*/ 910454 h 1934496"/>
              <a:gd name="connsiteX2087" fmla="*/ 5884961 w 9922465"/>
              <a:gd name="connsiteY2087" fmla="*/ 965645 h 1934496"/>
              <a:gd name="connsiteX2088" fmla="*/ 5829769 w 9922465"/>
              <a:gd name="connsiteY2088" fmla="*/ 910454 h 1934496"/>
              <a:gd name="connsiteX2089" fmla="*/ 5884961 w 9922465"/>
              <a:gd name="connsiteY2089" fmla="*/ 855263 h 1934496"/>
              <a:gd name="connsiteX2090" fmla="*/ 5754668 w 9922465"/>
              <a:gd name="connsiteY2090" fmla="*/ 855263 h 1934496"/>
              <a:gd name="connsiteX2091" fmla="*/ 5809860 w 9922465"/>
              <a:gd name="connsiteY2091" fmla="*/ 910454 h 1934496"/>
              <a:gd name="connsiteX2092" fmla="*/ 5754668 w 9922465"/>
              <a:gd name="connsiteY2092" fmla="*/ 965645 h 1934496"/>
              <a:gd name="connsiteX2093" fmla="*/ 5699476 w 9922465"/>
              <a:gd name="connsiteY2093" fmla="*/ 910454 h 1934496"/>
              <a:gd name="connsiteX2094" fmla="*/ 5754668 w 9922465"/>
              <a:gd name="connsiteY2094" fmla="*/ 855263 h 1934496"/>
              <a:gd name="connsiteX2095" fmla="*/ 5621034 w 9922465"/>
              <a:gd name="connsiteY2095" fmla="*/ 855263 h 1934496"/>
              <a:gd name="connsiteX2096" fmla="*/ 5676226 w 9922465"/>
              <a:gd name="connsiteY2096" fmla="*/ 910454 h 1934496"/>
              <a:gd name="connsiteX2097" fmla="*/ 5621034 w 9922465"/>
              <a:gd name="connsiteY2097" fmla="*/ 965645 h 1934496"/>
              <a:gd name="connsiteX2098" fmla="*/ 5565842 w 9922465"/>
              <a:gd name="connsiteY2098" fmla="*/ 910454 h 1934496"/>
              <a:gd name="connsiteX2099" fmla="*/ 5621034 w 9922465"/>
              <a:gd name="connsiteY2099" fmla="*/ 855263 h 1934496"/>
              <a:gd name="connsiteX2100" fmla="*/ 5487399 w 9922465"/>
              <a:gd name="connsiteY2100" fmla="*/ 855263 h 1934496"/>
              <a:gd name="connsiteX2101" fmla="*/ 5542591 w 9922465"/>
              <a:gd name="connsiteY2101" fmla="*/ 910454 h 1934496"/>
              <a:gd name="connsiteX2102" fmla="*/ 5487399 w 9922465"/>
              <a:gd name="connsiteY2102" fmla="*/ 965645 h 1934496"/>
              <a:gd name="connsiteX2103" fmla="*/ 5432207 w 9922465"/>
              <a:gd name="connsiteY2103" fmla="*/ 910454 h 1934496"/>
              <a:gd name="connsiteX2104" fmla="*/ 5487399 w 9922465"/>
              <a:gd name="connsiteY2104" fmla="*/ 855263 h 1934496"/>
              <a:gd name="connsiteX2105" fmla="*/ 5357105 w 9922465"/>
              <a:gd name="connsiteY2105" fmla="*/ 855263 h 1934496"/>
              <a:gd name="connsiteX2106" fmla="*/ 5412297 w 9922465"/>
              <a:gd name="connsiteY2106" fmla="*/ 910454 h 1934496"/>
              <a:gd name="connsiteX2107" fmla="*/ 5357105 w 9922465"/>
              <a:gd name="connsiteY2107" fmla="*/ 965645 h 1934496"/>
              <a:gd name="connsiteX2108" fmla="*/ 5301913 w 9922465"/>
              <a:gd name="connsiteY2108" fmla="*/ 910454 h 1934496"/>
              <a:gd name="connsiteX2109" fmla="*/ 5357105 w 9922465"/>
              <a:gd name="connsiteY2109" fmla="*/ 855263 h 1934496"/>
              <a:gd name="connsiteX2110" fmla="*/ 5223472 w 9922465"/>
              <a:gd name="connsiteY2110" fmla="*/ 855263 h 1934496"/>
              <a:gd name="connsiteX2111" fmla="*/ 5278664 w 9922465"/>
              <a:gd name="connsiteY2111" fmla="*/ 910454 h 1934496"/>
              <a:gd name="connsiteX2112" fmla="*/ 5223472 w 9922465"/>
              <a:gd name="connsiteY2112" fmla="*/ 965645 h 1934496"/>
              <a:gd name="connsiteX2113" fmla="*/ 5168280 w 9922465"/>
              <a:gd name="connsiteY2113" fmla="*/ 910454 h 1934496"/>
              <a:gd name="connsiteX2114" fmla="*/ 5223472 w 9922465"/>
              <a:gd name="connsiteY2114" fmla="*/ 855263 h 1934496"/>
              <a:gd name="connsiteX2115" fmla="*/ 5093178 w 9922465"/>
              <a:gd name="connsiteY2115" fmla="*/ 855263 h 1934496"/>
              <a:gd name="connsiteX2116" fmla="*/ 5148370 w 9922465"/>
              <a:gd name="connsiteY2116" fmla="*/ 910454 h 1934496"/>
              <a:gd name="connsiteX2117" fmla="*/ 5093178 w 9922465"/>
              <a:gd name="connsiteY2117" fmla="*/ 965645 h 1934496"/>
              <a:gd name="connsiteX2118" fmla="*/ 5037986 w 9922465"/>
              <a:gd name="connsiteY2118" fmla="*/ 910454 h 1934496"/>
              <a:gd name="connsiteX2119" fmla="*/ 5093178 w 9922465"/>
              <a:gd name="connsiteY2119" fmla="*/ 855263 h 1934496"/>
              <a:gd name="connsiteX2120" fmla="*/ 4161076 w 9922465"/>
              <a:gd name="connsiteY2120" fmla="*/ 855263 h 1934496"/>
              <a:gd name="connsiteX2121" fmla="*/ 4216268 w 9922465"/>
              <a:gd name="connsiteY2121" fmla="*/ 910454 h 1934496"/>
              <a:gd name="connsiteX2122" fmla="*/ 4161076 w 9922465"/>
              <a:gd name="connsiteY2122" fmla="*/ 965645 h 1934496"/>
              <a:gd name="connsiteX2123" fmla="*/ 4105884 w 9922465"/>
              <a:gd name="connsiteY2123" fmla="*/ 910454 h 1934496"/>
              <a:gd name="connsiteX2124" fmla="*/ 4161076 w 9922465"/>
              <a:gd name="connsiteY2124" fmla="*/ 855263 h 1934496"/>
              <a:gd name="connsiteX2125" fmla="*/ 3633218 w 9922465"/>
              <a:gd name="connsiteY2125" fmla="*/ 855263 h 1934496"/>
              <a:gd name="connsiteX2126" fmla="*/ 3688410 w 9922465"/>
              <a:gd name="connsiteY2126" fmla="*/ 910454 h 1934496"/>
              <a:gd name="connsiteX2127" fmla="*/ 3633218 w 9922465"/>
              <a:gd name="connsiteY2127" fmla="*/ 965645 h 1934496"/>
              <a:gd name="connsiteX2128" fmla="*/ 3578026 w 9922465"/>
              <a:gd name="connsiteY2128" fmla="*/ 910454 h 1934496"/>
              <a:gd name="connsiteX2129" fmla="*/ 3633218 w 9922465"/>
              <a:gd name="connsiteY2129" fmla="*/ 855263 h 1934496"/>
              <a:gd name="connsiteX2130" fmla="*/ 3499586 w 9922465"/>
              <a:gd name="connsiteY2130" fmla="*/ 855263 h 1934496"/>
              <a:gd name="connsiteX2131" fmla="*/ 3554778 w 9922465"/>
              <a:gd name="connsiteY2131" fmla="*/ 910454 h 1934496"/>
              <a:gd name="connsiteX2132" fmla="*/ 3499586 w 9922465"/>
              <a:gd name="connsiteY2132" fmla="*/ 965645 h 1934496"/>
              <a:gd name="connsiteX2133" fmla="*/ 3444394 w 9922465"/>
              <a:gd name="connsiteY2133" fmla="*/ 910454 h 1934496"/>
              <a:gd name="connsiteX2134" fmla="*/ 3499586 w 9922465"/>
              <a:gd name="connsiteY2134" fmla="*/ 855263 h 1934496"/>
              <a:gd name="connsiteX2135" fmla="*/ 3369290 w 9922465"/>
              <a:gd name="connsiteY2135" fmla="*/ 855263 h 1934496"/>
              <a:gd name="connsiteX2136" fmla="*/ 3424482 w 9922465"/>
              <a:gd name="connsiteY2136" fmla="*/ 910454 h 1934496"/>
              <a:gd name="connsiteX2137" fmla="*/ 3369290 w 9922465"/>
              <a:gd name="connsiteY2137" fmla="*/ 965645 h 1934496"/>
              <a:gd name="connsiteX2138" fmla="*/ 3314098 w 9922465"/>
              <a:gd name="connsiteY2138" fmla="*/ 910454 h 1934496"/>
              <a:gd name="connsiteX2139" fmla="*/ 3369290 w 9922465"/>
              <a:gd name="connsiteY2139" fmla="*/ 855263 h 1934496"/>
              <a:gd name="connsiteX2140" fmla="*/ 2834849 w 9922465"/>
              <a:gd name="connsiteY2140" fmla="*/ 855263 h 1934496"/>
              <a:gd name="connsiteX2141" fmla="*/ 2890040 w 9922465"/>
              <a:gd name="connsiteY2141" fmla="*/ 910454 h 1934496"/>
              <a:gd name="connsiteX2142" fmla="*/ 2834849 w 9922465"/>
              <a:gd name="connsiteY2142" fmla="*/ 965645 h 1934496"/>
              <a:gd name="connsiteX2143" fmla="*/ 2779655 w 9922465"/>
              <a:gd name="connsiteY2143" fmla="*/ 910454 h 1934496"/>
              <a:gd name="connsiteX2144" fmla="*/ 2834849 w 9922465"/>
              <a:gd name="connsiteY2144" fmla="*/ 855263 h 1934496"/>
              <a:gd name="connsiteX2145" fmla="*/ 2707895 w 9922465"/>
              <a:gd name="connsiteY2145" fmla="*/ 855263 h 1934496"/>
              <a:gd name="connsiteX2146" fmla="*/ 2763087 w 9922465"/>
              <a:gd name="connsiteY2146" fmla="*/ 910454 h 1934496"/>
              <a:gd name="connsiteX2147" fmla="*/ 2707895 w 9922465"/>
              <a:gd name="connsiteY2147" fmla="*/ 965645 h 1934496"/>
              <a:gd name="connsiteX2148" fmla="*/ 2652702 w 9922465"/>
              <a:gd name="connsiteY2148" fmla="*/ 910454 h 1934496"/>
              <a:gd name="connsiteX2149" fmla="*/ 2707895 w 9922465"/>
              <a:gd name="connsiteY2149" fmla="*/ 855263 h 1934496"/>
              <a:gd name="connsiteX2150" fmla="*/ 2570919 w 9922465"/>
              <a:gd name="connsiteY2150" fmla="*/ 855263 h 1934496"/>
              <a:gd name="connsiteX2151" fmla="*/ 2626110 w 9922465"/>
              <a:gd name="connsiteY2151" fmla="*/ 910454 h 1934496"/>
              <a:gd name="connsiteX2152" fmla="*/ 2570919 w 9922465"/>
              <a:gd name="connsiteY2152" fmla="*/ 965645 h 1934496"/>
              <a:gd name="connsiteX2153" fmla="*/ 2515724 w 9922465"/>
              <a:gd name="connsiteY2153" fmla="*/ 910454 h 1934496"/>
              <a:gd name="connsiteX2154" fmla="*/ 2570919 w 9922465"/>
              <a:gd name="connsiteY2154" fmla="*/ 855263 h 1934496"/>
              <a:gd name="connsiteX2155" fmla="*/ 2303651 w 9922465"/>
              <a:gd name="connsiteY2155" fmla="*/ 855263 h 1934496"/>
              <a:gd name="connsiteX2156" fmla="*/ 2358843 w 9922465"/>
              <a:gd name="connsiteY2156" fmla="*/ 910454 h 1934496"/>
              <a:gd name="connsiteX2157" fmla="*/ 2303651 w 9922465"/>
              <a:gd name="connsiteY2157" fmla="*/ 965645 h 1934496"/>
              <a:gd name="connsiteX2158" fmla="*/ 2248461 w 9922465"/>
              <a:gd name="connsiteY2158" fmla="*/ 910454 h 1934496"/>
              <a:gd name="connsiteX2159" fmla="*/ 2303651 w 9922465"/>
              <a:gd name="connsiteY2159" fmla="*/ 855263 h 1934496"/>
              <a:gd name="connsiteX2160" fmla="*/ 2173362 w 9922465"/>
              <a:gd name="connsiteY2160" fmla="*/ 855263 h 1934496"/>
              <a:gd name="connsiteX2161" fmla="*/ 2228554 w 9922465"/>
              <a:gd name="connsiteY2161" fmla="*/ 910454 h 1934496"/>
              <a:gd name="connsiteX2162" fmla="*/ 2173362 w 9922465"/>
              <a:gd name="connsiteY2162" fmla="*/ 965645 h 1934496"/>
              <a:gd name="connsiteX2163" fmla="*/ 2118170 w 9922465"/>
              <a:gd name="connsiteY2163" fmla="*/ 910454 h 1934496"/>
              <a:gd name="connsiteX2164" fmla="*/ 2173362 w 9922465"/>
              <a:gd name="connsiteY2164" fmla="*/ 855263 h 1934496"/>
              <a:gd name="connsiteX2165" fmla="*/ 2039725 w 9922465"/>
              <a:gd name="connsiteY2165" fmla="*/ 855263 h 1934496"/>
              <a:gd name="connsiteX2166" fmla="*/ 2094919 w 9922465"/>
              <a:gd name="connsiteY2166" fmla="*/ 910454 h 1934496"/>
              <a:gd name="connsiteX2167" fmla="*/ 2039725 w 9922465"/>
              <a:gd name="connsiteY2167" fmla="*/ 965645 h 1934496"/>
              <a:gd name="connsiteX2168" fmla="*/ 1984533 w 9922465"/>
              <a:gd name="connsiteY2168" fmla="*/ 910454 h 1934496"/>
              <a:gd name="connsiteX2169" fmla="*/ 2039725 w 9922465"/>
              <a:gd name="connsiteY2169" fmla="*/ 855263 h 1934496"/>
              <a:gd name="connsiteX2170" fmla="*/ 1909428 w 9922465"/>
              <a:gd name="connsiteY2170" fmla="*/ 855263 h 1934496"/>
              <a:gd name="connsiteX2171" fmla="*/ 1964620 w 9922465"/>
              <a:gd name="connsiteY2171" fmla="*/ 910454 h 1934496"/>
              <a:gd name="connsiteX2172" fmla="*/ 1909428 w 9922465"/>
              <a:gd name="connsiteY2172" fmla="*/ 965645 h 1934496"/>
              <a:gd name="connsiteX2173" fmla="*/ 1854234 w 9922465"/>
              <a:gd name="connsiteY2173" fmla="*/ 910454 h 1934496"/>
              <a:gd name="connsiteX2174" fmla="*/ 1909428 w 9922465"/>
              <a:gd name="connsiteY2174" fmla="*/ 855263 h 1934496"/>
              <a:gd name="connsiteX2175" fmla="*/ 1779130 w 9922465"/>
              <a:gd name="connsiteY2175" fmla="*/ 855263 h 1934496"/>
              <a:gd name="connsiteX2176" fmla="*/ 1834324 w 9922465"/>
              <a:gd name="connsiteY2176" fmla="*/ 910454 h 1934496"/>
              <a:gd name="connsiteX2177" fmla="*/ 1779130 w 9922465"/>
              <a:gd name="connsiteY2177" fmla="*/ 965645 h 1934496"/>
              <a:gd name="connsiteX2178" fmla="*/ 1723937 w 9922465"/>
              <a:gd name="connsiteY2178" fmla="*/ 910454 h 1934496"/>
              <a:gd name="connsiteX2179" fmla="*/ 1779130 w 9922465"/>
              <a:gd name="connsiteY2179" fmla="*/ 855263 h 1934496"/>
              <a:gd name="connsiteX2180" fmla="*/ 1645495 w 9922465"/>
              <a:gd name="connsiteY2180" fmla="*/ 855263 h 1934496"/>
              <a:gd name="connsiteX2181" fmla="*/ 1700693 w 9922465"/>
              <a:gd name="connsiteY2181" fmla="*/ 910454 h 1934496"/>
              <a:gd name="connsiteX2182" fmla="*/ 1645495 w 9922465"/>
              <a:gd name="connsiteY2182" fmla="*/ 965645 h 1934496"/>
              <a:gd name="connsiteX2183" fmla="*/ 1590303 w 9922465"/>
              <a:gd name="connsiteY2183" fmla="*/ 910454 h 1934496"/>
              <a:gd name="connsiteX2184" fmla="*/ 1645495 w 9922465"/>
              <a:gd name="connsiteY2184" fmla="*/ 855263 h 1934496"/>
              <a:gd name="connsiteX2185" fmla="*/ 1515206 w 9922465"/>
              <a:gd name="connsiteY2185" fmla="*/ 855263 h 1934496"/>
              <a:gd name="connsiteX2186" fmla="*/ 1570391 w 9922465"/>
              <a:gd name="connsiteY2186" fmla="*/ 910454 h 1934496"/>
              <a:gd name="connsiteX2187" fmla="*/ 1515206 w 9922465"/>
              <a:gd name="connsiteY2187" fmla="*/ 965645 h 1934496"/>
              <a:gd name="connsiteX2188" fmla="*/ 1460009 w 9922465"/>
              <a:gd name="connsiteY2188" fmla="*/ 910454 h 1934496"/>
              <a:gd name="connsiteX2189" fmla="*/ 1515206 w 9922465"/>
              <a:gd name="connsiteY2189" fmla="*/ 855263 h 1934496"/>
              <a:gd name="connsiteX2190" fmla="*/ 1381566 w 9922465"/>
              <a:gd name="connsiteY2190" fmla="*/ 855263 h 1934496"/>
              <a:gd name="connsiteX2191" fmla="*/ 1436758 w 9922465"/>
              <a:gd name="connsiteY2191" fmla="*/ 910454 h 1934496"/>
              <a:gd name="connsiteX2192" fmla="*/ 1381566 w 9922465"/>
              <a:gd name="connsiteY2192" fmla="*/ 965645 h 1934496"/>
              <a:gd name="connsiteX2193" fmla="*/ 1326375 w 9922465"/>
              <a:gd name="connsiteY2193" fmla="*/ 910454 h 1934496"/>
              <a:gd name="connsiteX2194" fmla="*/ 1381566 w 9922465"/>
              <a:gd name="connsiteY2194" fmla="*/ 855263 h 1934496"/>
              <a:gd name="connsiteX2195" fmla="*/ 1251271 w 9922465"/>
              <a:gd name="connsiteY2195" fmla="*/ 855263 h 1934496"/>
              <a:gd name="connsiteX2196" fmla="*/ 1306464 w 9922465"/>
              <a:gd name="connsiteY2196" fmla="*/ 910454 h 1934496"/>
              <a:gd name="connsiteX2197" fmla="*/ 1251271 w 9922465"/>
              <a:gd name="connsiteY2197" fmla="*/ 965645 h 1934496"/>
              <a:gd name="connsiteX2198" fmla="*/ 1196078 w 9922465"/>
              <a:gd name="connsiteY2198" fmla="*/ 910454 h 1934496"/>
              <a:gd name="connsiteX2199" fmla="*/ 1251271 w 9922465"/>
              <a:gd name="connsiteY2199" fmla="*/ 855263 h 1934496"/>
              <a:gd name="connsiteX2200" fmla="*/ 1117634 w 9922465"/>
              <a:gd name="connsiteY2200" fmla="*/ 855263 h 1934496"/>
              <a:gd name="connsiteX2201" fmla="*/ 1172828 w 9922465"/>
              <a:gd name="connsiteY2201" fmla="*/ 910454 h 1934496"/>
              <a:gd name="connsiteX2202" fmla="*/ 1117634 w 9922465"/>
              <a:gd name="connsiteY2202" fmla="*/ 965645 h 1934496"/>
              <a:gd name="connsiteX2203" fmla="*/ 1062440 w 9922465"/>
              <a:gd name="connsiteY2203" fmla="*/ 910454 h 1934496"/>
              <a:gd name="connsiteX2204" fmla="*/ 1117634 w 9922465"/>
              <a:gd name="connsiteY2204" fmla="*/ 855263 h 1934496"/>
              <a:gd name="connsiteX2205" fmla="*/ 980654 w 9922465"/>
              <a:gd name="connsiteY2205" fmla="*/ 855263 h 1934496"/>
              <a:gd name="connsiteX2206" fmla="*/ 1035848 w 9922465"/>
              <a:gd name="connsiteY2206" fmla="*/ 910454 h 1934496"/>
              <a:gd name="connsiteX2207" fmla="*/ 980654 w 9922465"/>
              <a:gd name="connsiteY2207" fmla="*/ 965645 h 1934496"/>
              <a:gd name="connsiteX2208" fmla="*/ 925460 w 9922465"/>
              <a:gd name="connsiteY2208" fmla="*/ 910454 h 1934496"/>
              <a:gd name="connsiteX2209" fmla="*/ 980654 w 9922465"/>
              <a:gd name="connsiteY2209" fmla="*/ 855263 h 1934496"/>
              <a:gd name="connsiteX2210" fmla="*/ 847016 w 9922465"/>
              <a:gd name="connsiteY2210" fmla="*/ 855263 h 1934496"/>
              <a:gd name="connsiteX2211" fmla="*/ 902209 w 9922465"/>
              <a:gd name="connsiteY2211" fmla="*/ 910454 h 1934496"/>
              <a:gd name="connsiteX2212" fmla="*/ 847016 w 9922465"/>
              <a:gd name="connsiteY2212" fmla="*/ 965645 h 1934496"/>
              <a:gd name="connsiteX2213" fmla="*/ 791816 w 9922465"/>
              <a:gd name="connsiteY2213" fmla="*/ 910454 h 1934496"/>
              <a:gd name="connsiteX2214" fmla="*/ 847016 w 9922465"/>
              <a:gd name="connsiteY2214" fmla="*/ 855263 h 1934496"/>
              <a:gd name="connsiteX2215" fmla="*/ 716709 w 9922465"/>
              <a:gd name="connsiteY2215" fmla="*/ 855263 h 1934496"/>
              <a:gd name="connsiteX2216" fmla="*/ 771907 w 9922465"/>
              <a:gd name="connsiteY2216" fmla="*/ 910454 h 1934496"/>
              <a:gd name="connsiteX2217" fmla="*/ 716709 w 9922465"/>
              <a:gd name="connsiteY2217" fmla="*/ 965645 h 1934496"/>
              <a:gd name="connsiteX2218" fmla="*/ 661522 w 9922465"/>
              <a:gd name="connsiteY2218" fmla="*/ 910454 h 1934496"/>
              <a:gd name="connsiteX2219" fmla="*/ 716709 w 9922465"/>
              <a:gd name="connsiteY2219" fmla="*/ 855263 h 1934496"/>
              <a:gd name="connsiteX2220" fmla="*/ 583074 w 9922465"/>
              <a:gd name="connsiteY2220" fmla="*/ 855263 h 1934496"/>
              <a:gd name="connsiteX2221" fmla="*/ 638268 w 9922465"/>
              <a:gd name="connsiteY2221" fmla="*/ 910454 h 1934496"/>
              <a:gd name="connsiteX2222" fmla="*/ 583074 w 9922465"/>
              <a:gd name="connsiteY2222" fmla="*/ 965645 h 1934496"/>
              <a:gd name="connsiteX2223" fmla="*/ 527881 w 9922465"/>
              <a:gd name="connsiteY2223" fmla="*/ 910454 h 1934496"/>
              <a:gd name="connsiteX2224" fmla="*/ 583074 w 9922465"/>
              <a:gd name="connsiteY2224" fmla="*/ 855263 h 1934496"/>
              <a:gd name="connsiteX2225" fmla="*/ 9867273 w 9922465"/>
              <a:gd name="connsiteY2225" fmla="*/ 855260 h 1934496"/>
              <a:gd name="connsiteX2226" fmla="*/ 9922465 w 9922465"/>
              <a:gd name="connsiteY2226" fmla="*/ 910451 h 1934496"/>
              <a:gd name="connsiteX2227" fmla="*/ 9867273 w 9922465"/>
              <a:gd name="connsiteY2227" fmla="*/ 965642 h 1934496"/>
              <a:gd name="connsiteX2228" fmla="*/ 9812081 w 9922465"/>
              <a:gd name="connsiteY2228" fmla="*/ 910451 h 1934496"/>
              <a:gd name="connsiteX2229" fmla="*/ 9867273 w 9922465"/>
              <a:gd name="connsiteY2229" fmla="*/ 855260 h 1934496"/>
              <a:gd name="connsiteX2230" fmla="*/ 9733637 w 9922465"/>
              <a:gd name="connsiteY2230" fmla="*/ 855260 h 1934496"/>
              <a:gd name="connsiteX2231" fmla="*/ 9788829 w 9922465"/>
              <a:gd name="connsiteY2231" fmla="*/ 910451 h 1934496"/>
              <a:gd name="connsiteX2232" fmla="*/ 9733637 w 9922465"/>
              <a:gd name="connsiteY2232" fmla="*/ 965642 h 1934496"/>
              <a:gd name="connsiteX2233" fmla="*/ 9678445 w 9922465"/>
              <a:gd name="connsiteY2233" fmla="*/ 910451 h 1934496"/>
              <a:gd name="connsiteX2234" fmla="*/ 9733637 w 9922465"/>
              <a:gd name="connsiteY2234" fmla="*/ 855260 h 1934496"/>
              <a:gd name="connsiteX2235" fmla="*/ 9603343 w 9922465"/>
              <a:gd name="connsiteY2235" fmla="*/ 855260 h 1934496"/>
              <a:gd name="connsiteX2236" fmla="*/ 9658535 w 9922465"/>
              <a:gd name="connsiteY2236" fmla="*/ 910451 h 1934496"/>
              <a:gd name="connsiteX2237" fmla="*/ 9603343 w 9922465"/>
              <a:gd name="connsiteY2237" fmla="*/ 965642 h 1934496"/>
              <a:gd name="connsiteX2238" fmla="*/ 9548151 w 9922465"/>
              <a:gd name="connsiteY2238" fmla="*/ 910451 h 1934496"/>
              <a:gd name="connsiteX2239" fmla="*/ 9603343 w 9922465"/>
              <a:gd name="connsiteY2239" fmla="*/ 855260 h 1934496"/>
              <a:gd name="connsiteX2240" fmla="*/ 449429 w 9922465"/>
              <a:gd name="connsiteY2240" fmla="*/ 855260 h 1934496"/>
              <a:gd name="connsiteX2241" fmla="*/ 504621 w 9922465"/>
              <a:gd name="connsiteY2241" fmla="*/ 910451 h 1934496"/>
              <a:gd name="connsiteX2242" fmla="*/ 449429 w 9922465"/>
              <a:gd name="connsiteY2242" fmla="*/ 965642 h 1934496"/>
              <a:gd name="connsiteX2243" fmla="*/ 394234 w 9922465"/>
              <a:gd name="connsiteY2243" fmla="*/ 910451 h 1934496"/>
              <a:gd name="connsiteX2244" fmla="*/ 449429 w 9922465"/>
              <a:gd name="connsiteY2244" fmla="*/ 855260 h 1934496"/>
              <a:gd name="connsiteX2245" fmla="*/ 319132 w 9922465"/>
              <a:gd name="connsiteY2245" fmla="*/ 855260 h 1934496"/>
              <a:gd name="connsiteX2246" fmla="*/ 374326 w 9922465"/>
              <a:gd name="connsiteY2246" fmla="*/ 910451 h 1934496"/>
              <a:gd name="connsiteX2247" fmla="*/ 319132 w 9922465"/>
              <a:gd name="connsiteY2247" fmla="*/ 965642 h 1934496"/>
              <a:gd name="connsiteX2248" fmla="*/ 263940 w 9922465"/>
              <a:gd name="connsiteY2248" fmla="*/ 910451 h 1934496"/>
              <a:gd name="connsiteX2249" fmla="*/ 319132 w 9922465"/>
              <a:gd name="connsiteY2249" fmla="*/ 855260 h 1934496"/>
              <a:gd name="connsiteX2250" fmla="*/ 185499 w 9922465"/>
              <a:gd name="connsiteY2250" fmla="*/ 855260 h 1934496"/>
              <a:gd name="connsiteX2251" fmla="*/ 240690 w 9922465"/>
              <a:gd name="connsiteY2251" fmla="*/ 910451 h 1934496"/>
              <a:gd name="connsiteX2252" fmla="*/ 185499 w 9922465"/>
              <a:gd name="connsiteY2252" fmla="*/ 965642 h 1934496"/>
              <a:gd name="connsiteX2253" fmla="*/ 130308 w 9922465"/>
              <a:gd name="connsiteY2253" fmla="*/ 910451 h 1934496"/>
              <a:gd name="connsiteX2254" fmla="*/ 185499 w 9922465"/>
              <a:gd name="connsiteY2254" fmla="*/ 855260 h 1934496"/>
              <a:gd name="connsiteX2255" fmla="*/ 9733637 w 9922465"/>
              <a:gd name="connsiteY2255" fmla="*/ 724970 h 1934496"/>
              <a:gd name="connsiteX2256" fmla="*/ 9788829 w 9922465"/>
              <a:gd name="connsiteY2256" fmla="*/ 780161 h 1934496"/>
              <a:gd name="connsiteX2257" fmla="*/ 9733637 w 9922465"/>
              <a:gd name="connsiteY2257" fmla="*/ 835352 h 1934496"/>
              <a:gd name="connsiteX2258" fmla="*/ 9678445 w 9922465"/>
              <a:gd name="connsiteY2258" fmla="*/ 780161 h 1934496"/>
              <a:gd name="connsiteX2259" fmla="*/ 9733637 w 9922465"/>
              <a:gd name="connsiteY2259" fmla="*/ 724970 h 1934496"/>
              <a:gd name="connsiteX2260" fmla="*/ 9603344 w 9922465"/>
              <a:gd name="connsiteY2260" fmla="*/ 724970 h 1934496"/>
              <a:gd name="connsiteX2261" fmla="*/ 9658536 w 9922465"/>
              <a:gd name="connsiteY2261" fmla="*/ 780161 h 1934496"/>
              <a:gd name="connsiteX2262" fmla="*/ 9603344 w 9922465"/>
              <a:gd name="connsiteY2262" fmla="*/ 835352 h 1934496"/>
              <a:gd name="connsiteX2263" fmla="*/ 9548152 w 9922465"/>
              <a:gd name="connsiteY2263" fmla="*/ 780161 h 1934496"/>
              <a:gd name="connsiteX2264" fmla="*/ 9603344 w 9922465"/>
              <a:gd name="connsiteY2264" fmla="*/ 724970 h 1934496"/>
              <a:gd name="connsiteX2265" fmla="*/ 9469710 w 9922465"/>
              <a:gd name="connsiteY2265" fmla="*/ 724970 h 1934496"/>
              <a:gd name="connsiteX2266" fmla="*/ 9524902 w 9922465"/>
              <a:gd name="connsiteY2266" fmla="*/ 780161 h 1934496"/>
              <a:gd name="connsiteX2267" fmla="*/ 9469710 w 9922465"/>
              <a:gd name="connsiteY2267" fmla="*/ 835352 h 1934496"/>
              <a:gd name="connsiteX2268" fmla="*/ 9414518 w 9922465"/>
              <a:gd name="connsiteY2268" fmla="*/ 780161 h 1934496"/>
              <a:gd name="connsiteX2269" fmla="*/ 9469710 w 9922465"/>
              <a:gd name="connsiteY2269" fmla="*/ 724970 h 1934496"/>
              <a:gd name="connsiteX2270" fmla="*/ 9336075 w 9922465"/>
              <a:gd name="connsiteY2270" fmla="*/ 724970 h 1934496"/>
              <a:gd name="connsiteX2271" fmla="*/ 9391267 w 9922465"/>
              <a:gd name="connsiteY2271" fmla="*/ 780161 h 1934496"/>
              <a:gd name="connsiteX2272" fmla="*/ 9336075 w 9922465"/>
              <a:gd name="connsiteY2272" fmla="*/ 835352 h 1934496"/>
              <a:gd name="connsiteX2273" fmla="*/ 9280883 w 9922465"/>
              <a:gd name="connsiteY2273" fmla="*/ 780161 h 1934496"/>
              <a:gd name="connsiteX2274" fmla="*/ 9336075 w 9922465"/>
              <a:gd name="connsiteY2274" fmla="*/ 724970 h 1934496"/>
              <a:gd name="connsiteX2275" fmla="*/ 9199100 w 9922465"/>
              <a:gd name="connsiteY2275" fmla="*/ 724970 h 1934496"/>
              <a:gd name="connsiteX2276" fmla="*/ 9254292 w 9922465"/>
              <a:gd name="connsiteY2276" fmla="*/ 780161 h 1934496"/>
              <a:gd name="connsiteX2277" fmla="*/ 9199100 w 9922465"/>
              <a:gd name="connsiteY2277" fmla="*/ 835352 h 1934496"/>
              <a:gd name="connsiteX2278" fmla="*/ 9143908 w 9922465"/>
              <a:gd name="connsiteY2278" fmla="*/ 780161 h 1934496"/>
              <a:gd name="connsiteX2279" fmla="*/ 9199100 w 9922465"/>
              <a:gd name="connsiteY2279" fmla="*/ 724970 h 1934496"/>
              <a:gd name="connsiteX2280" fmla="*/ 9068806 w 9922465"/>
              <a:gd name="connsiteY2280" fmla="*/ 724970 h 1934496"/>
              <a:gd name="connsiteX2281" fmla="*/ 9123998 w 9922465"/>
              <a:gd name="connsiteY2281" fmla="*/ 780161 h 1934496"/>
              <a:gd name="connsiteX2282" fmla="*/ 9068806 w 9922465"/>
              <a:gd name="connsiteY2282" fmla="*/ 835352 h 1934496"/>
              <a:gd name="connsiteX2283" fmla="*/ 9013614 w 9922465"/>
              <a:gd name="connsiteY2283" fmla="*/ 780161 h 1934496"/>
              <a:gd name="connsiteX2284" fmla="*/ 9068806 w 9922465"/>
              <a:gd name="connsiteY2284" fmla="*/ 724970 h 1934496"/>
              <a:gd name="connsiteX2285" fmla="*/ 8935170 w 9922465"/>
              <a:gd name="connsiteY2285" fmla="*/ 724970 h 1934496"/>
              <a:gd name="connsiteX2286" fmla="*/ 8990362 w 9922465"/>
              <a:gd name="connsiteY2286" fmla="*/ 780161 h 1934496"/>
              <a:gd name="connsiteX2287" fmla="*/ 8935170 w 9922465"/>
              <a:gd name="connsiteY2287" fmla="*/ 835352 h 1934496"/>
              <a:gd name="connsiteX2288" fmla="*/ 8879978 w 9922465"/>
              <a:gd name="connsiteY2288" fmla="*/ 780161 h 1934496"/>
              <a:gd name="connsiteX2289" fmla="*/ 8935170 w 9922465"/>
              <a:gd name="connsiteY2289" fmla="*/ 724970 h 1934496"/>
              <a:gd name="connsiteX2290" fmla="*/ 8801536 w 9922465"/>
              <a:gd name="connsiteY2290" fmla="*/ 724970 h 1934496"/>
              <a:gd name="connsiteX2291" fmla="*/ 8856728 w 9922465"/>
              <a:gd name="connsiteY2291" fmla="*/ 780161 h 1934496"/>
              <a:gd name="connsiteX2292" fmla="*/ 8801536 w 9922465"/>
              <a:gd name="connsiteY2292" fmla="*/ 835352 h 1934496"/>
              <a:gd name="connsiteX2293" fmla="*/ 8746344 w 9922465"/>
              <a:gd name="connsiteY2293" fmla="*/ 780161 h 1934496"/>
              <a:gd name="connsiteX2294" fmla="*/ 8801536 w 9922465"/>
              <a:gd name="connsiteY2294" fmla="*/ 724970 h 1934496"/>
              <a:gd name="connsiteX2295" fmla="*/ 8671243 w 9922465"/>
              <a:gd name="connsiteY2295" fmla="*/ 724970 h 1934496"/>
              <a:gd name="connsiteX2296" fmla="*/ 8726435 w 9922465"/>
              <a:gd name="connsiteY2296" fmla="*/ 780161 h 1934496"/>
              <a:gd name="connsiteX2297" fmla="*/ 8671243 w 9922465"/>
              <a:gd name="connsiteY2297" fmla="*/ 835352 h 1934496"/>
              <a:gd name="connsiteX2298" fmla="*/ 8616051 w 9922465"/>
              <a:gd name="connsiteY2298" fmla="*/ 780161 h 1934496"/>
              <a:gd name="connsiteX2299" fmla="*/ 8671243 w 9922465"/>
              <a:gd name="connsiteY2299" fmla="*/ 724970 h 1934496"/>
              <a:gd name="connsiteX2300" fmla="*/ 8537609 w 9922465"/>
              <a:gd name="connsiteY2300" fmla="*/ 724970 h 1934496"/>
              <a:gd name="connsiteX2301" fmla="*/ 8592801 w 9922465"/>
              <a:gd name="connsiteY2301" fmla="*/ 780161 h 1934496"/>
              <a:gd name="connsiteX2302" fmla="*/ 8537609 w 9922465"/>
              <a:gd name="connsiteY2302" fmla="*/ 835352 h 1934496"/>
              <a:gd name="connsiteX2303" fmla="*/ 8482417 w 9922465"/>
              <a:gd name="connsiteY2303" fmla="*/ 780161 h 1934496"/>
              <a:gd name="connsiteX2304" fmla="*/ 8537609 w 9922465"/>
              <a:gd name="connsiteY2304" fmla="*/ 724970 h 1934496"/>
              <a:gd name="connsiteX2305" fmla="*/ 8407318 w 9922465"/>
              <a:gd name="connsiteY2305" fmla="*/ 724970 h 1934496"/>
              <a:gd name="connsiteX2306" fmla="*/ 8462510 w 9922465"/>
              <a:gd name="connsiteY2306" fmla="*/ 780161 h 1934496"/>
              <a:gd name="connsiteX2307" fmla="*/ 8407318 w 9922465"/>
              <a:gd name="connsiteY2307" fmla="*/ 835352 h 1934496"/>
              <a:gd name="connsiteX2308" fmla="*/ 8352126 w 9922465"/>
              <a:gd name="connsiteY2308" fmla="*/ 780161 h 1934496"/>
              <a:gd name="connsiteX2309" fmla="*/ 8407318 w 9922465"/>
              <a:gd name="connsiteY2309" fmla="*/ 724970 h 1934496"/>
              <a:gd name="connsiteX2310" fmla="*/ 8273682 w 9922465"/>
              <a:gd name="connsiteY2310" fmla="*/ 724970 h 1934496"/>
              <a:gd name="connsiteX2311" fmla="*/ 8328874 w 9922465"/>
              <a:gd name="connsiteY2311" fmla="*/ 780161 h 1934496"/>
              <a:gd name="connsiteX2312" fmla="*/ 8273682 w 9922465"/>
              <a:gd name="connsiteY2312" fmla="*/ 835352 h 1934496"/>
              <a:gd name="connsiteX2313" fmla="*/ 8218490 w 9922465"/>
              <a:gd name="connsiteY2313" fmla="*/ 780161 h 1934496"/>
              <a:gd name="connsiteX2314" fmla="*/ 8273682 w 9922465"/>
              <a:gd name="connsiteY2314" fmla="*/ 724970 h 1934496"/>
              <a:gd name="connsiteX2315" fmla="*/ 8143386 w 9922465"/>
              <a:gd name="connsiteY2315" fmla="*/ 724970 h 1934496"/>
              <a:gd name="connsiteX2316" fmla="*/ 8198578 w 9922465"/>
              <a:gd name="connsiteY2316" fmla="*/ 780161 h 1934496"/>
              <a:gd name="connsiteX2317" fmla="*/ 8143386 w 9922465"/>
              <a:gd name="connsiteY2317" fmla="*/ 835352 h 1934496"/>
              <a:gd name="connsiteX2318" fmla="*/ 8088194 w 9922465"/>
              <a:gd name="connsiteY2318" fmla="*/ 780161 h 1934496"/>
              <a:gd name="connsiteX2319" fmla="*/ 8143386 w 9922465"/>
              <a:gd name="connsiteY2319" fmla="*/ 724970 h 1934496"/>
              <a:gd name="connsiteX2320" fmla="*/ 8009753 w 9922465"/>
              <a:gd name="connsiteY2320" fmla="*/ 724970 h 1934496"/>
              <a:gd name="connsiteX2321" fmla="*/ 8064945 w 9922465"/>
              <a:gd name="connsiteY2321" fmla="*/ 780161 h 1934496"/>
              <a:gd name="connsiteX2322" fmla="*/ 8009753 w 9922465"/>
              <a:gd name="connsiteY2322" fmla="*/ 835352 h 1934496"/>
              <a:gd name="connsiteX2323" fmla="*/ 7954561 w 9922465"/>
              <a:gd name="connsiteY2323" fmla="*/ 780161 h 1934496"/>
              <a:gd name="connsiteX2324" fmla="*/ 8009753 w 9922465"/>
              <a:gd name="connsiteY2324" fmla="*/ 724970 h 1934496"/>
              <a:gd name="connsiteX2325" fmla="*/ 7876118 w 9922465"/>
              <a:gd name="connsiteY2325" fmla="*/ 724970 h 1934496"/>
              <a:gd name="connsiteX2326" fmla="*/ 7931310 w 9922465"/>
              <a:gd name="connsiteY2326" fmla="*/ 780161 h 1934496"/>
              <a:gd name="connsiteX2327" fmla="*/ 7876118 w 9922465"/>
              <a:gd name="connsiteY2327" fmla="*/ 835352 h 1934496"/>
              <a:gd name="connsiteX2328" fmla="*/ 7820926 w 9922465"/>
              <a:gd name="connsiteY2328" fmla="*/ 780161 h 1934496"/>
              <a:gd name="connsiteX2329" fmla="*/ 7876118 w 9922465"/>
              <a:gd name="connsiteY2329" fmla="*/ 724970 h 1934496"/>
              <a:gd name="connsiteX2330" fmla="*/ 7745824 w 9922465"/>
              <a:gd name="connsiteY2330" fmla="*/ 724970 h 1934496"/>
              <a:gd name="connsiteX2331" fmla="*/ 7801016 w 9922465"/>
              <a:gd name="connsiteY2331" fmla="*/ 780161 h 1934496"/>
              <a:gd name="connsiteX2332" fmla="*/ 7745824 w 9922465"/>
              <a:gd name="connsiteY2332" fmla="*/ 835352 h 1934496"/>
              <a:gd name="connsiteX2333" fmla="*/ 7690632 w 9922465"/>
              <a:gd name="connsiteY2333" fmla="*/ 780161 h 1934496"/>
              <a:gd name="connsiteX2334" fmla="*/ 7745824 w 9922465"/>
              <a:gd name="connsiteY2334" fmla="*/ 724970 h 1934496"/>
              <a:gd name="connsiteX2335" fmla="*/ 7608850 w 9922465"/>
              <a:gd name="connsiteY2335" fmla="*/ 724970 h 1934496"/>
              <a:gd name="connsiteX2336" fmla="*/ 7664042 w 9922465"/>
              <a:gd name="connsiteY2336" fmla="*/ 780161 h 1934496"/>
              <a:gd name="connsiteX2337" fmla="*/ 7608850 w 9922465"/>
              <a:gd name="connsiteY2337" fmla="*/ 835352 h 1934496"/>
              <a:gd name="connsiteX2338" fmla="*/ 7553658 w 9922465"/>
              <a:gd name="connsiteY2338" fmla="*/ 780161 h 1934496"/>
              <a:gd name="connsiteX2339" fmla="*/ 7608850 w 9922465"/>
              <a:gd name="connsiteY2339" fmla="*/ 724970 h 1934496"/>
              <a:gd name="connsiteX2340" fmla="*/ 7481895 w 9922465"/>
              <a:gd name="connsiteY2340" fmla="*/ 724970 h 1934496"/>
              <a:gd name="connsiteX2341" fmla="*/ 7537087 w 9922465"/>
              <a:gd name="connsiteY2341" fmla="*/ 780161 h 1934496"/>
              <a:gd name="connsiteX2342" fmla="*/ 7481895 w 9922465"/>
              <a:gd name="connsiteY2342" fmla="*/ 835352 h 1934496"/>
              <a:gd name="connsiteX2343" fmla="*/ 7426703 w 9922465"/>
              <a:gd name="connsiteY2343" fmla="*/ 780161 h 1934496"/>
              <a:gd name="connsiteX2344" fmla="*/ 7481895 w 9922465"/>
              <a:gd name="connsiteY2344" fmla="*/ 724970 h 1934496"/>
              <a:gd name="connsiteX2345" fmla="*/ 7341579 w 9922465"/>
              <a:gd name="connsiteY2345" fmla="*/ 724970 h 1934496"/>
              <a:gd name="connsiteX2346" fmla="*/ 7396771 w 9922465"/>
              <a:gd name="connsiteY2346" fmla="*/ 780161 h 1934496"/>
              <a:gd name="connsiteX2347" fmla="*/ 7341579 w 9922465"/>
              <a:gd name="connsiteY2347" fmla="*/ 835352 h 1934496"/>
              <a:gd name="connsiteX2348" fmla="*/ 7286387 w 9922465"/>
              <a:gd name="connsiteY2348" fmla="*/ 780161 h 1934496"/>
              <a:gd name="connsiteX2349" fmla="*/ 7341579 w 9922465"/>
              <a:gd name="connsiteY2349" fmla="*/ 724970 h 1934496"/>
              <a:gd name="connsiteX2350" fmla="*/ 7211286 w 9922465"/>
              <a:gd name="connsiteY2350" fmla="*/ 724970 h 1934496"/>
              <a:gd name="connsiteX2351" fmla="*/ 7266478 w 9922465"/>
              <a:gd name="connsiteY2351" fmla="*/ 780161 h 1934496"/>
              <a:gd name="connsiteX2352" fmla="*/ 7211286 w 9922465"/>
              <a:gd name="connsiteY2352" fmla="*/ 835352 h 1934496"/>
              <a:gd name="connsiteX2353" fmla="*/ 7156094 w 9922465"/>
              <a:gd name="connsiteY2353" fmla="*/ 780161 h 1934496"/>
              <a:gd name="connsiteX2354" fmla="*/ 7211286 w 9922465"/>
              <a:gd name="connsiteY2354" fmla="*/ 724970 h 1934496"/>
              <a:gd name="connsiteX2355" fmla="*/ 7080994 w 9922465"/>
              <a:gd name="connsiteY2355" fmla="*/ 724970 h 1934496"/>
              <a:gd name="connsiteX2356" fmla="*/ 7136186 w 9922465"/>
              <a:gd name="connsiteY2356" fmla="*/ 780161 h 1934496"/>
              <a:gd name="connsiteX2357" fmla="*/ 7080994 w 9922465"/>
              <a:gd name="connsiteY2357" fmla="*/ 835352 h 1934496"/>
              <a:gd name="connsiteX2358" fmla="*/ 7025802 w 9922465"/>
              <a:gd name="connsiteY2358" fmla="*/ 780161 h 1934496"/>
              <a:gd name="connsiteX2359" fmla="*/ 7080994 w 9922465"/>
              <a:gd name="connsiteY2359" fmla="*/ 724970 h 1934496"/>
              <a:gd name="connsiteX2360" fmla="*/ 6947358 w 9922465"/>
              <a:gd name="connsiteY2360" fmla="*/ 724970 h 1934496"/>
              <a:gd name="connsiteX2361" fmla="*/ 7002550 w 9922465"/>
              <a:gd name="connsiteY2361" fmla="*/ 780161 h 1934496"/>
              <a:gd name="connsiteX2362" fmla="*/ 6947358 w 9922465"/>
              <a:gd name="connsiteY2362" fmla="*/ 835352 h 1934496"/>
              <a:gd name="connsiteX2363" fmla="*/ 6892166 w 9922465"/>
              <a:gd name="connsiteY2363" fmla="*/ 780161 h 1934496"/>
              <a:gd name="connsiteX2364" fmla="*/ 6947358 w 9922465"/>
              <a:gd name="connsiteY2364" fmla="*/ 724970 h 1934496"/>
              <a:gd name="connsiteX2365" fmla="*/ 6817064 w 9922465"/>
              <a:gd name="connsiteY2365" fmla="*/ 724970 h 1934496"/>
              <a:gd name="connsiteX2366" fmla="*/ 6872256 w 9922465"/>
              <a:gd name="connsiteY2366" fmla="*/ 780161 h 1934496"/>
              <a:gd name="connsiteX2367" fmla="*/ 6817064 w 9922465"/>
              <a:gd name="connsiteY2367" fmla="*/ 835352 h 1934496"/>
              <a:gd name="connsiteX2368" fmla="*/ 6761872 w 9922465"/>
              <a:gd name="connsiteY2368" fmla="*/ 780161 h 1934496"/>
              <a:gd name="connsiteX2369" fmla="*/ 6817064 w 9922465"/>
              <a:gd name="connsiteY2369" fmla="*/ 724970 h 1934496"/>
              <a:gd name="connsiteX2370" fmla="*/ 6683431 w 9922465"/>
              <a:gd name="connsiteY2370" fmla="*/ 724970 h 1934496"/>
              <a:gd name="connsiteX2371" fmla="*/ 6738623 w 9922465"/>
              <a:gd name="connsiteY2371" fmla="*/ 780161 h 1934496"/>
              <a:gd name="connsiteX2372" fmla="*/ 6683431 w 9922465"/>
              <a:gd name="connsiteY2372" fmla="*/ 835352 h 1934496"/>
              <a:gd name="connsiteX2373" fmla="*/ 6628239 w 9922465"/>
              <a:gd name="connsiteY2373" fmla="*/ 780161 h 1934496"/>
              <a:gd name="connsiteX2374" fmla="*/ 6683431 w 9922465"/>
              <a:gd name="connsiteY2374" fmla="*/ 724970 h 1934496"/>
              <a:gd name="connsiteX2375" fmla="*/ 6553137 w 9922465"/>
              <a:gd name="connsiteY2375" fmla="*/ 724970 h 1934496"/>
              <a:gd name="connsiteX2376" fmla="*/ 6608329 w 9922465"/>
              <a:gd name="connsiteY2376" fmla="*/ 780161 h 1934496"/>
              <a:gd name="connsiteX2377" fmla="*/ 6553137 w 9922465"/>
              <a:gd name="connsiteY2377" fmla="*/ 835352 h 1934496"/>
              <a:gd name="connsiteX2378" fmla="*/ 6497945 w 9922465"/>
              <a:gd name="connsiteY2378" fmla="*/ 780161 h 1934496"/>
              <a:gd name="connsiteX2379" fmla="*/ 6553137 w 9922465"/>
              <a:gd name="connsiteY2379" fmla="*/ 724970 h 1934496"/>
              <a:gd name="connsiteX2380" fmla="*/ 6419503 w 9922465"/>
              <a:gd name="connsiteY2380" fmla="*/ 724970 h 1934496"/>
              <a:gd name="connsiteX2381" fmla="*/ 6474695 w 9922465"/>
              <a:gd name="connsiteY2381" fmla="*/ 780161 h 1934496"/>
              <a:gd name="connsiteX2382" fmla="*/ 6419503 w 9922465"/>
              <a:gd name="connsiteY2382" fmla="*/ 835352 h 1934496"/>
              <a:gd name="connsiteX2383" fmla="*/ 6364311 w 9922465"/>
              <a:gd name="connsiteY2383" fmla="*/ 780161 h 1934496"/>
              <a:gd name="connsiteX2384" fmla="*/ 6419503 w 9922465"/>
              <a:gd name="connsiteY2384" fmla="*/ 724970 h 1934496"/>
              <a:gd name="connsiteX2385" fmla="*/ 6289207 w 9922465"/>
              <a:gd name="connsiteY2385" fmla="*/ 724970 h 1934496"/>
              <a:gd name="connsiteX2386" fmla="*/ 6344399 w 9922465"/>
              <a:gd name="connsiteY2386" fmla="*/ 780161 h 1934496"/>
              <a:gd name="connsiteX2387" fmla="*/ 6289207 w 9922465"/>
              <a:gd name="connsiteY2387" fmla="*/ 835352 h 1934496"/>
              <a:gd name="connsiteX2388" fmla="*/ 6234015 w 9922465"/>
              <a:gd name="connsiteY2388" fmla="*/ 780161 h 1934496"/>
              <a:gd name="connsiteX2389" fmla="*/ 6289207 w 9922465"/>
              <a:gd name="connsiteY2389" fmla="*/ 724970 h 1934496"/>
              <a:gd name="connsiteX2390" fmla="*/ 6155573 w 9922465"/>
              <a:gd name="connsiteY2390" fmla="*/ 724970 h 1934496"/>
              <a:gd name="connsiteX2391" fmla="*/ 6210765 w 9922465"/>
              <a:gd name="connsiteY2391" fmla="*/ 780161 h 1934496"/>
              <a:gd name="connsiteX2392" fmla="*/ 6155573 w 9922465"/>
              <a:gd name="connsiteY2392" fmla="*/ 835352 h 1934496"/>
              <a:gd name="connsiteX2393" fmla="*/ 6100381 w 9922465"/>
              <a:gd name="connsiteY2393" fmla="*/ 780161 h 1934496"/>
              <a:gd name="connsiteX2394" fmla="*/ 6155573 w 9922465"/>
              <a:gd name="connsiteY2394" fmla="*/ 724970 h 1934496"/>
              <a:gd name="connsiteX2395" fmla="*/ 5621035 w 9922465"/>
              <a:gd name="connsiteY2395" fmla="*/ 724970 h 1934496"/>
              <a:gd name="connsiteX2396" fmla="*/ 5676227 w 9922465"/>
              <a:gd name="connsiteY2396" fmla="*/ 780161 h 1934496"/>
              <a:gd name="connsiteX2397" fmla="*/ 5621035 w 9922465"/>
              <a:gd name="connsiteY2397" fmla="*/ 835352 h 1934496"/>
              <a:gd name="connsiteX2398" fmla="*/ 5565843 w 9922465"/>
              <a:gd name="connsiteY2398" fmla="*/ 780161 h 1934496"/>
              <a:gd name="connsiteX2399" fmla="*/ 5621035 w 9922465"/>
              <a:gd name="connsiteY2399" fmla="*/ 724970 h 1934496"/>
              <a:gd name="connsiteX2400" fmla="*/ 5487399 w 9922465"/>
              <a:gd name="connsiteY2400" fmla="*/ 724970 h 1934496"/>
              <a:gd name="connsiteX2401" fmla="*/ 5542591 w 9922465"/>
              <a:gd name="connsiteY2401" fmla="*/ 780161 h 1934496"/>
              <a:gd name="connsiteX2402" fmla="*/ 5487399 w 9922465"/>
              <a:gd name="connsiteY2402" fmla="*/ 835352 h 1934496"/>
              <a:gd name="connsiteX2403" fmla="*/ 5432207 w 9922465"/>
              <a:gd name="connsiteY2403" fmla="*/ 780161 h 1934496"/>
              <a:gd name="connsiteX2404" fmla="*/ 5487399 w 9922465"/>
              <a:gd name="connsiteY2404" fmla="*/ 724970 h 1934496"/>
              <a:gd name="connsiteX2405" fmla="*/ 5357106 w 9922465"/>
              <a:gd name="connsiteY2405" fmla="*/ 724970 h 1934496"/>
              <a:gd name="connsiteX2406" fmla="*/ 5412298 w 9922465"/>
              <a:gd name="connsiteY2406" fmla="*/ 780161 h 1934496"/>
              <a:gd name="connsiteX2407" fmla="*/ 5357106 w 9922465"/>
              <a:gd name="connsiteY2407" fmla="*/ 835352 h 1934496"/>
              <a:gd name="connsiteX2408" fmla="*/ 5301914 w 9922465"/>
              <a:gd name="connsiteY2408" fmla="*/ 780161 h 1934496"/>
              <a:gd name="connsiteX2409" fmla="*/ 5357106 w 9922465"/>
              <a:gd name="connsiteY2409" fmla="*/ 724970 h 1934496"/>
              <a:gd name="connsiteX2410" fmla="*/ 5223473 w 9922465"/>
              <a:gd name="connsiteY2410" fmla="*/ 724970 h 1934496"/>
              <a:gd name="connsiteX2411" fmla="*/ 5278665 w 9922465"/>
              <a:gd name="connsiteY2411" fmla="*/ 780161 h 1934496"/>
              <a:gd name="connsiteX2412" fmla="*/ 5223473 w 9922465"/>
              <a:gd name="connsiteY2412" fmla="*/ 835352 h 1934496"/>
              <a:gd name="connsiteX2413" fmla="*/ 5168281 w 9922465"/>
              <a:gd name="connsiteY2413" fmla="*/ 780161 h 1934496"/>
              <a:gd name="connsiteX2414" fmla="*/ 5223473 w 9922465"/>
              <a:gd name="connsiteY2414" fmla="*/ 724970 h 1934496"/>
              <a:gd name="connsiteX2415" fmla="*/ 5093178 w 9922465"/>
              <a:gd name="connsiteY2415" fmla="*/ 724970 h 1934496"/>
              <a:gd name="connsiteX2416" fmla="*/ 5148370 w 9922465"/>
              <a:gd name="connsiteY2416" fmla="*/ 780161 h 1934496"/>
              <a:gd name="connsiteX2417" fmla="*/ 5093178 w 9922465"/>
              <a:gd name="connsiteY2417" fmla="*/ 835352 h 1934496"/>
              <a:gd name="connsiteX2418" fmla="*/ 5037986 w 9922465"/>
              <a:gd name="connsiteY2418" fmla="*/ 780161 h 1934496"/>
              <a:gd name="connsiteX2419" fmla="*/ 5093178 w 9922465"/>
              <a:gd name="connsiteY2419" fmla="*/ 724970 h 1934496"/>
              <a:gd name="connsiteX2420" fmla="*/ 3897148 w 9922465"/>
              <a:gd name="connsiteY2420" fmla="*/ 724970 h 1934496"/>
              <a:gd name="connsiteX2421" fmla="*/ 3952340 w 9922465"/>
              <a:gd name="connsiteY2421" fmla="*/ 780161 h 1934496"/>
              <a:gd name="connsiteX2422" fmla="*/ 3897148 w 9922465"/>
              <a:gd name="connsiteY2422" fmla="*/ 835352 h 1934496"/>
              <a:gd name="connsiteX2423" fmla="*/ 3841956 w 9922465"/>
              <a:gd name="connsiteY2423" fmla="*/ 780161 h 1934496"/>
              <a:gd name="connsiteX2424" fmla="*/ 3897148 w 9922465"/>
              <a:gd name="connsiteY2424" fmla="*/ 724970 h 1934496"/>
              <a:gd name="connsiteX2425" fmla="*/ 3763514 w 9922465"/>
              <a:gd name="connsiteY2425" fmla="*/ 724970 h 1934496"/>
              <a:gd name="connsiteX2426" fmla="*/ 3818706 w 9922465"/>
              <a:gd name="connsiteY2426" fmla="*/ 780161 h 1934496"/>
              <a:gd name="connsiteX2427" fmla="*/ 3763514 w 9922465"/>
              <a:gd name="connsiteY2427" fmla="*/ 835352 h 1934496"/>
              <a:gd name="connsiteX2428" fmla="*/ 3708322 w 9922465"/>
              <a:gd name="connsiteY2428" fmla="*/ 780161 h 1934496"/>
              <a:gd name="connsiteX2429" fmla="*/ 3763514 w 9922465"/>
              <a:gd name="connsiteY2429" fmla="*/ 724970 h 1934496"/>
              <a:gd name="connsiteX2430" fmla="*/ 3633221 w 9922465"/>
              <a:gd name="connsiteY2430" fmla="*/ 724970 h 1934496"/>
              <a:gd name="connsiteX2431" fmla="*/ 3688413 w 9922465"/>
              <a:gd name="connsiteY2431" fmla="*/ 780161 h 1934496"/>
              <a:gd name="connsiteX2432" fmla="*/ 3633221 w 9922465"/>
              <a:gd name="connsiteY2432" fmla="*/ 835352 h 1934496"/>
              <a:gd name="connsiteX2433" fmla="*/ 3578029 w 9922465"/>
              <a:gd name="connsiteY2433" fmla="*/ 780161 h 1934496"/>
              <a:gd name="connsiteX2434" fmla="*/ 3633221 w 9922465"/>
              <a:gd name="connsiteY2434" fmla="*/ 724970 h 1934496"/>
              <a:gd name="connsiteX2435" fmla="*/ 3499586 w 9922465"/>
              <a:gd name="connsiteY2435" fmla="*/ 724970 h 1934496"/>
              <a:gd name="connsiteX2436" fmla="*/ 3554778 w 9922465"/>
              <a:gd name="connsiteY2436" fmla="*/ 780161 h 1934496"/>
              <a:gd name="connsiteX2437" fmla="*/ 3499586 w 9922465"/>
              <a:gd name="connsiteY2437" fmla="*/ 835352 h 1934496"/>
              <a:gd name="connsiteX2438" fmla="*/ 3444394 w 9922465"/>
              <a:gd name="connsiteY2438" fmla="*/ 780161 h 1934496"/>
              <a:gd name="connsiteX2439" fmla="*/ 3499586 w 9922465"/>
              <a:gd name="connsiteY2439" fmla="*/ 724970 h 1934496"/>
              <a:gd name="connsiteX2440" fmla="*/ 3369292 w 9922465"/>
              <a:gd name="connsiteY2440" fmla="*/ 724970 h 1934496"/>
              <a:gd name="connsiteX2441" fmla="*/ 3424484 w 9922465"/>
              <a:gd name="connsiteY2441" fmla="*/ 780161 h 1934496"/>
              <a:gd name="connsiteX2442" fmla="*/ 3369292 w 9922465"/>
              <a:gd name="connsiteY2442" fmla="*/ 835352 h 1934496"/>
              <a:gd name="connsiteX2443" fmla="*/ 3314100 w 9922465"/>
              <a:gd name="connsiteY2443" fmla="*/ 780161 h 1934496"/>
              <a:gd name="connsiteX2444" fmla="*/ 3369292 w 9922465"/>
              <a:gd name="connsiteY2444" fmla="*/ 724970 h 1934496"/>
              <a:gd name="connsiteX2445" fmla="*/ 2834856 w 9922465"/>
              <a:gd name="connsiteY2445" fmla="*/ 724970 h 1934496"/>
              <a:gd name="connsiteX2446" fmla="*/ 2890049 w 9922465"/>
              <a:gd name="connsiteY2446" fmla="*/ 780161 h 1934496"/>
              <a:gd name="connsiteX2447" fmla="*/ 2834856 w 9922465"/>
              <a:gd name="connsiteY2447" fmla="*/ 835352 h 1934496"/>
              <a:gd name="connsiteX2448" fmla="*/ 2779665 w 9922465"/>
              <a:gd name="connsiteY2448" fmla="*/ 780161 h 1934496"/>
              <a:gd name="connsiteX2449" fmla="*/ 2834856 w 9922465"/>
              <a:gd name="connsiteY2449" fmla="*/ 724970 h 1934496"/>
              <a:gd name="connsiteX2450" fmla="*/ 2707901 w 9922465"/>
              <a:gd name="connsiteY2450" fmla="*/ 724970 h 1934496"/>
              <a:gd name="connsiteX2451" fmla="*/ 2763094 w 9922465"/>
              <a:gd name="connsiteY2451" fmla="*/ 780161 h 1934496"/>
              <a:gd name="connsiteX2452" fmla="*/ 2707901 w 9922465"/>
              <a:gd name="connsiteY2452" fmla="*/ 835352 h 1934496"/>
              <a:gd name="connsiteX2453" fmla="*/ 2652711 w 9922465"/>
              <a:gd name="connsiteY2453" fmla="*/ 780161 h 1934496"/>
              <a:gd name="connsiteX2454" fmla="*/ 2707901 w 9922465"/>
              <a:gd name="connsiteY2454" fmla="*/ 724970 h 1934496"/>
              <a:gd name="connsiteX2455" fmla="*/ 2570929 w 9922465"/>
              <a:gd name="connsiteY2455" fmla="*/ 724970 h 1934496"/>
              <a:gd name="connsiteX2456" fmla="*/ 2626122 w 9922465"/>
              <a:gd name="connsiteY2456" fmla="*/ 780161 h 1934496"/>
              <a:gd name="connsiteX2457" fmla="*/ 2570929 w 9922465"/>
              <a:gd name="connsiteY2457" fmla="*/ 835352 h 1934496"/>
              <a:gd name="connsiteX2458" fmla="*/ 2515735 w 9922465"/>
              <a:gd name="connsiteY2458" fmla="*/ 780161 h 1934496"/>
              <a:gd name="connsiteX2459" fmla="*/ 2570929 w 9922465"/>
              <a:gd name="connsiteY2459" fmla="*/ 724970 h 1934496"/>
              <a:gd name="connsiteX2460" fmla="*/ 2437294 w 9922465"/>
              <a:gd name="connsiteY2460" fmla="*/ 724970 h 1934496"/>
              <a:gd name="connsiteX2461" fmla="*/ 2492487 w 9922465"/>
              <a:gd name="connsiteY2461" fmla="*/ 780161 h 1934496"/>
              <a:gd name="connsiteX2462" fmla="*/ 2437294 w 9922465"/>
              <a:gd name="connsiteY2462" fmla="*/ 835352 h 1934496"/>
              <a:gd name="connsiteX2463" fmla="*/ 2382104 w 9922465"/>
              <a:gd name="connsiteY2463" fmla="*/ 780161 h 1934496"/>
              <a:gd name="connsiteX2464" fmla="*/ 2437294 w 9922465"/>
              <a:gd name="connsiteY2464" fmla="*/ 724970 h 1934496"/>
              <a:gd name="connsiteX2465" fmla="*/ 2303662 w 9922465"/>
              <a:gd name="connsiteY2465" fmla="*/ 724970 h 1934496"/>
              <a:gd name="connsiteX2466" fmla="*/ 2358853 w 9922465"/>
              <a:gd name="connsiteY2466" fmla="*/ 780161 h 1934496"/>
              <a:gd name="connsiteX2467" fmla="*/ 2303662 w 9922465"/>
              <a:gd name="connsiteY2467" fmla="*/ 835352 h 1934496"/>
              <a:gd name="connsiteX2468" fmla="*/ 2248471 w 9922465"/>
              <a:gd name="connsiteY2468" fmla="*/ 780161 h 1934496"/>
              <a:gd name="connsiteX2469" fmla="*/ 2303662 w 9922465"/>
              <a:gd name="connsiteY2469" fmla="*/ 724970 h 1934496"/>
              <a:gd name="connsiteX2470" fmla="*/ 2173371 w 9922465"/>
              <a:gd name="connsiteY2470" fmla="*/ 724970 h 1934496"/>
              <a:gd name="connsiteX2471" fmla="*/ 2228562 w 9922465"/>
              <a:gd name="connsiteY2471" fmla="*/ 780161 h 1934496"/>
              <a:gd name="connsiteX2472" fmla="*/ 2173371 w 9922465"/>
              <a:gd name="connsiteY2472" fmla="*/ 835352 h 1934496"/>
              <a:gd name="connsiteX2473" fmla="*/ 2118177 w 9922465"/>
              <a:gd name="connsiteY2473" fmla="*/ 780161 h 1934496"/>
              <a:gd name="connsiteX2474" fmla="*/ 2173371 w 9922465"/>
              <a:gd name="connsiteY2474" fmla="*/ 724970 h 1934496"/>
              <a:gd name="connsiteX2475" fmla="*/ 2039733 w 9922465"/>
              <a:gd name="connsiteY2475" fmla="*/ 724970 h 1934496"/>
              <a:gd name="connsiteX2476" fmla="*/ 2094927 w 9922465"/>
              <a:gd name="connsiteY2476" fmla="*/ 780161 h 1934496"/>
              <a:gd name="connsiteX2477" fmla="*/ 2039733 w 9922465"/>
              <a:gd name="connsiteY2477" fmla="*/ 835352 h 1934496"/>
              <a:gd name="connsiteX2478" fmla="*/ 1984539 w 9922465"/>
              <a:gd name="connsiteY2478" fmla="*/ 780161 h 1934496"/>
              <a:gd name="connsiteX2479" fmla="*/ 2039733 w 9922465"/>
              <a:gd name="connsiteY2479" fmla="*/ 724970 h 1934496"/>
              <a:gd name="connsiteX2480" fmla="*/ 1909436 w 9922465"/>
              <a:gd name="connsiteY2480" fmla="*/ 724970 h 1934496"/>
              <a:gd name="connsiteX2481" fmla="*/ 1964630 w 9922465"/>
              <a:gd name="connsiteY2481" fmla="*/ 780161 h 1934496"/>
              <a:gd name="connsiteX2482" fmla="*/ 1909436 w 9922465"/>
              <a:gd name="connsiteY2482" fmla="*/ 835352 h 1934496"/>
              <a:gd name="connsiteX2483" fmla="*/ 1854243 w 9922465"/>
              <a:gd name="connsiteY2483" fmla="*/ 780161 h 1934496"/>
              <a:gd name="connsiteX2484" fmla="*/ 1909436 w 9922465"/>
              <a:gd name="connsiteY2484" fmla="*/ 724970 h 1934496"/>
              <a:gd name="connsiteX2485" fmla="*/ 1779142 w 9922465"/>
              <a:gd name="connsiteY2485" fmla="*/ 724970 h 1934496"/>
              <a:gd name="connsiteX2486" fmla="*/ 1834335 w 9922465"/>
              <a:gd name="connsiteY2486" fmla="*/ 780161 h 1934496"/>
              <a:gd name="connsiteX2487" fmla="*/ 1779142 w 9922465"/>
              <a:gd name="connsiteY2487" fmla="*/ 835352 h 1934496"/>
              <a:gd name="connsiteX2488" fmla="*/ 1723947 w 9922465"/>
              <a:gd name="connsiteY2488" fmla="*/ 780161 h 1934496"/>
              <a:gd name="connsiteX2489" fmla="*/ 1779142 w 9922465"/>
              <a:gd name="connsiteY2489" fmla="*/ 724970 h 1934496"/>
              <a:gd name="connsiteX2490" fmla="*/ 1645501 w 9922465"/>
              <a:gd name="connsiteY2490" fmla="*/ 724970 h 1934496"/>
              <a:gd name="connsiteX2491" fmla="*/ 1700699 w 9922465"/>
              <a:gd name="connsiteY2491" fmla="*/ 780161 h 1934496"/>
              <a:gd name="connsiteX2492" fmla="*/ 1645501 w 9922465"/>
              <a:gd name="connsiteY2492" fmla="*/ 835352 h 1934496"/>
              <a:gd name="connsiteX2493" fmla="*/ 1590310 w 9922465"/>
              <a:gd name="connsiteY2493" fmla="*/ 780161 h 1934496"/>
              <a:gd name="connsiteX2494" fmla="*/ 1645501 w 9922465"/>
              <a:gd name="connsiteY2494" fmla="*/ 724970 h 1934496"/>
              <a:gd name="connsiteX2495" fmla="*/ 1515213 w 9922465"/>
              <a:gd name="connsiteY2495" fmla="*/ 724970 h 1934496"/>
              <a:gd name="connsiteX2496" fmla="*/ 1570399 w 9922465"/>
              <a:gd name="connsiteY2496" fmla="*/ 780161 h 1934496"/>
              <a:gd name="connsiteX2497" fmla="*/ 1515213 w 9922465"/>
              <a:gd name="connsiteY2497" fmla="*/ 835352 h 1934496"/>
              <a:gd name="connsiteX2498" fmla="*/ 1460016 w 9922465"/>
              <a:gd name="connsiteY2498" fmla="*/ 780161 h 1934496"/>
              <a:gd name="connsiteX2499" fmla="*/ 1515213 w 9922465"/>
              <a:gd name="connsiteY2499" fmla="*/ 724970 h 1934496"/>
              <a:gd name="connsiteX2500" fmla="*/ 1381573 w 9922465"/>
              <a:gd name="connsiteY2500" fmla="*/ 724970 h 1934496"/>
              <a:gd name="connsiteX2501" fmla="*/ 1436767 w 9922465"/>
              <a:gd name="connsiteY2501" fmla="*/ 780161 h 1934496"/>
              <a:gd name="connsiteX2502" fmla="*/ 1381573 w 9922465"/>
              <a:gd name="connsiteY2502" fmla="*/ 835352 h 1934496"/>
              <a:gd name="connsiteX2503" fmla="*/ 1326381 w 9922465"/>
              <a:gd name="connsiteY2503" fmla="*/ 780161 h 1934496"/>
              <a:gd name="connsiteX2504" fmla="*/ 1381573 w 9922465"/>
              <a:gd name="connsiteY2504" fmla="*/ 724970 h 1934496"/>
              <a:gd name="connsiteX2505" fmla="*/ 1251282 w 9922465"/>
              <a:gd name="connsiteY2505" fmla="*/ 724970 h 1934496"/>
              <a:gd name="connsiteX2506" fmla="*/ 1306475 w 9922465"/>
              <a:gd name="connsiteY2506" fmla="*/ 780161 h 1934496"/>
              <a:gd name="connsiteX2507" fmla="*/ 1251282 w 9922465"/>
              <a:gd name="connsiteY2507" fmla="*/ 835352 h 1934496"/>
              <a:gd name="connsiteX2508" fmla="*/ 1196089 w 9922465"/>
              <a:gd name="connsiteY2508" fmla="*/ 780161 h 1934496"/>
              <a:gd name="connsiteX2509" fmla="*/ 1251282 w 9922465"/>
              <a:gd name="connsiteY2509" fmla="*/ 724970 h 1934496"/>
              <a:gd name="connsiteX2510" fmla="*/ 1117642 w 9922465"/>
              <a:gd name="connsiteY2510" fmla="*/ 724970 h 1934496"/>
              <a:gd name="connsiteX2511" fmla="*/ 1172836 w 9922465"/>
              <a:gd name="connsiteY2511" fmla="*/ 780161 h 1934496"/>
              <a:gd name="connsiteX2512" fmla="*/ 1117642 w 9922465"/>
              <a:gd name="connsiteY2512" fmla="*/ 835352 h 1934496"/>
              <a:gd name="connsiteX2513" fmla="*/ 1062448 w 9922465"/>
              <a:gd name="connsiteY2513" fmla="*/ 780161 h 1934496"/>
              <a:gd name="connsiteX2514" fmla="*/ 1117642 w 9922465"/>
              <a:gd name="connsiteY2514" fmla="*/ 724970 h 1934496"/>
              <a:gd name="connsiteX2515" fmla="*/ 980664 w 9922465"/>
              <a:gd name="connsiteY2515" fmla="*/ 724970 h 1934496"/>
              <a:gd name="connsiteX2516" fmla="*/ 1035857 w 9922465"/>
              <a:gd name="connsiteY2516" fmla="*/ 780161 h 1934496"/>
              <a:gd name="connsiteX2517" fmla="*/ 980664 w 9922465"/>
              <a:gd name="connsiteY2517" fmla="*/ 835352 h 1934496"/>
              <a:gd name="connsiteX2518" fmla="*/ 925471 w 9922465"/>
              <a:gd name="connsiteY2518" fmla="*/ 780161 h 1934496"/>
              <a:gd name="connsiteX2519" fmla="*/ 980664 w 9922465"/>
              <a:gd name="connsiteY2519" fmla="*/ 724970 h 1934496"/>
              <a:gd name="connsiteX2520" fmla="*/ 847022 w 9922465"/>
              <a:gd name="connsiteY2520" fmla="*/ 724970 h 1934496"/>
              <a:gd name="connsiteX2521" fmla="*/ 902217 w 9922465"/>
              <a:gd name="connsiteY2521" fmla="*/ 780161 h 1934496"/>
              <a:gd name="connsiteX2522" fmla="*/ 847022 w 9922465"/>
              <a:gd name="connsiteY2522" fmla="*/ 835352 h 1934496"/>
              <a:gd name="connsiteX2523" fmla="*/ 791823 w 9922465"/>
              <a:gd name="connsiteY2523" fmla="*/ 780161 h 1934496"/>
              <a:gd name="connsiteX2524" fmla="*/ 847022 w 9922465"/>
              <a:gd name="connsiteY2524" fmla="*/ 724970 h 1934496"/>
              <a:gd name="connsiteX2525" fmla="*/ 716722 w 9922465"/>
              <a:gd name="connsiteY2525" fmla="*/ 724970 h 1934496"/>
              <a:gd name="connsiteX2526" fmla="*/ 771916 w 9922465"/>
              <a:gd name="connsiteY2526" fmla="*/ 780161 h 1934496"/>
              <a:gd name="connsiteX2527" fmla="*/ 716722 w 9922465"/>
              <a:gd name="connsiteY2527" fmla="*/ 835352 h 1934496"/>
              <a:gd name="connsiteX2528" fmla="*/ 661530 w 9922465"/>
              <a:gd name="connsiteY2528" fmla="*/ 780161 h 1934496"/>
              <a:gd name="connsiteX2529" fmla="*/ 716722 w 9922465"/>
              <a:gd name="connsiteY2529" fmla="*/ 724970 h 1934496"/>
              <a:gd name="connsiteX2530" fmla="*/ 583085 w 9922465"/>
              <a:gd name="connsiteY2530" fmla="*/ 724970 h 1934496"/>
              <a:gd name="connsiteX2531" fmla="*/ 638278 w 9922465"/>
              <a:gd name="connsiteY2531" fmla="*/ 780161 h 1934496"/>
              <a:gd name="connsiteX2532" fmla="*/ 583085 w 9922465"/>
              <a:gd name="connsiteY2532" fmla="*/ 835352 h 1934496"/>
              <a:gd name="connsiteX2533" fmla="*/ 527891 w 9922465"/>
              <a:gd name="connsiteY2533" fmla="*/ 780161 h 1934496"/>
              <a:gd name="connsiteX2534" fmla="*/ 583085 w 9922465"/>
              <a:gd name="connsiteY2534" fmla="*/ 724970 h 1934496"/>
              <a:gd name="connsiteX2535" fmla="*/ 449437 w 9922465"/>
              <a:gd name="connsiteY2535" fmla="*/ 724970 h 1934496"/>
              <a:gd name="connsiteX2536" fmla="*/ 504629 w 9922465"/>
              <a:gd name="connsiteY2536" fmla="*/ 780161 h 1934496"/>
              <a:gd name="connsiteX2537" fmla="*/ 449437 w 9922465"/>
              <a:gd name="connsiteY2537" fmla="*/ 835352 h 1934496"/>
              <a:gd name="connsiteX2538" fmla="*/ 394244 w 9922465"/>
              <a:gd name="connsiteY2538" fmla="*/ 780161 h 1934496"/>
              <a:gd name="connsiteX2539" fmla="*/ 449437 w 9922465"/>
              <a:gd name="connsiteY2539" fmla="*/ 724970 h 1934496"/>
              <a:gd name="connsiteX2540" fmla="*/ 319140 w 9922465"/>
              <a:gd name="connsiteY2540" fmla="*/ 724970 h 1934496"/>
              <a:gd name="connsiteX2541" fmla="*/ 374334 w 9922465"/>
              <a:gd name="connsiteY2541" fmla="*/ 780161 h 1934496"/>
              <a:gd name="connsiteX2542" fmla="*/ 319140 w 9922465"/>
              <a:gd name="connsiteY2542" fmla="*/ 835352 h 1934496"/>
              <a:gd name="connsiteX2543" fmla="*/ 263948 w 9922465"/>
              <a:gd name="connsiteY2543" fmla="*/ 780161 h 1934496"/>
              <a:gd name="connsiteX2544" fmla="*/ 319140 w 9922465"/>
              <a:gd name="connsiteY2544" fmla="*/ 724970 h 1934496"/>
              <a:gd name="connsiteX2545" fmla="*/ 185509 w 9922465"/>
              <a:gd name="connsiteY2545" fmla="*/ 724970 h 1934496"/>
              <a:gd name="connsiteX2546" fmla="*/ 240701 w 9922465"/>
              <a:gd name="connsiteY2546" fmla="*/ 780161 h 1934496"/>
              <a:gd name="connsiteX2547" fmla="*/ 185509 w 9922465"/>
              <a:gd name="connsiteY2547" fmla="*/ 835352 h 1934496"/>
              <a:gd name="connsiteX2548" fmla="*/ 130319 w 9922465"/>
              <a:gd name="connsiteY2548" fmla="*/ 780161 h 1934496"/>
              <a:gd name="connsiteX2549" fmla="*/ 185509 w 9922465"/>
              <a:gd name="connsiteY2549" fmla="*/ 724970 h 1934496"/>
              <a:gd name="connsiteX2550" fmla="*/ 8801538 w 9922465"/>
              <a:gd name="connsiteY2550" fmla="*/ 608039 h 1934496"/>
              <a:gd name="connsiteX2551" fmla="*/ 8856730 w 9922465"/>
              <a:gd name="connsiteY2551" fmla="*/ 663230 h 1934496"/>
              <a:gd name="connsiteX2552" fmla="*/ 8801538 w 9922465"/>
              <a:gd name="connsiteY2552" fmla="*/ 718421 h 1934496"/>
              <a:gd name="connsiteX2553" fmla="*/ 8746346 w 9922465"/>
              <a:gd name="connsiteY2553" fmla="*/ 663230 h 1934496"/>
              <a:gd name="connsiteX2554" fmla="*/ 8801538 w 9922465"/>
              <a:gd name="connsiteY2554" fmla="*/ 608039 h 1934496"/>
              <a:gd name="connsiteX2555" fmla="*/ 8671244 w 9922465"/>
              <a:gd name="connsiteY2555" fmla="*/ 608039 h 1934496"/>
              <a:gd name="connsiteX2556" fmla="*/ 8726436 w 9922465"/>
              <a:gd name="connsiteY2556" fmla="*/ 663230 h 1934496"/>
              <a:gd name="connsiteX2557" fmla="*/ 8671244 w 9922465"/>
              <a:gd name="connsiteY2557" fmla="*/ 718421 h 1934496"/>
              <a:gd name="connsiteX2558" fmla="*/ 8616052 w 9922465"/>
              <a:gd name="connsiteY2558" fmla="*/ 663230 h 1934496"/>
              <a:gd name="connsiteX2559" fmla="*/ 8671244 w 9922465"/>
              <a:gd name="connsiteY2559" fmla="*/ 608039 h 1934496"/>
              <a:gd name="connsiteX2560" fmla="*/ 8537609 w 9922465"/>
              <a:gd name="connsiteY2560" fmla="*/ 608039 h 1934496"/>
              <a:gd name="connsiteX2561" fmla="*/ 8592801 w 9922465"/>
              <a:gd name="connsiteY2561" fmla="*/ 663230 h 1934496"/>
              <a:gd name="connsiteX2562" fmla="*/ 8537609 w 9922465"/>
              <a:gd name="connsiteY2562" fmla="*/ 718421 h 1934496"/>
              <a:gd name="connsiteX2563" fmla="*/ 8482417 w 9922465"/>
              <a:gd name="connsiteY2563" fmla="*/ 663230 h 1934496"/>
              <a:gd name="connsiteX2564" fmla="*/ 8537609 w 9922465"/>
              <a:gd name="connsiteY2564" fmla="*/ 608039 h 1934496"/>
              <a:gd name="connsiteX2565" fmla="*/ 8407318 w 9922465"/>
              <a:gd name="connsiteY2565" fmla="*/ 608039 h 1934496"/>
              <a:gd name="connsiteX2566" fmla="*/ 8462510 w 9922465"/>
              <a:gd name="connsiteY2566" fmla="*/ 663230 h 1934496"/>
              <a:gd name="connsiteX2567" fmla="*/ 8407318 w 9922465"/>
              <a:gd name="connsiteY2567" fmla="*/ 718421 h 1934496"/>
              <a:gd name="connsiteX2568" fmla="*/ 8352126 w 9922465"/>
              <a:gd name="connsiteY2568" fmla="*/ 663230 h 1934496"/>
              <a:gd name="connsiteX2569" fmla="*/ 8407318 w 9922465"/>
              <a:gd name="connsiteY2569" fmla="*/ 608039 h 1934496"/>
              <a:gd name="connsiteX2570" fmla="*/ 8273682 w 9922465"/>
              <a:gd name="connsiteY2570" fmla="*/ 608039 h 1934496"/>
              <a:gd name="connsiteX2571" fmla="*/ 8328874 w 9922465"/>
              <a:gd name="connsiteY2571" fmla="*/ 663230 h 1934496"/>
              <a:gd name="connsiteX2572" fmla="*/ 8273682 w 9922465"/>
              <a:gd name="connsiteY2572" fmla="*/ 718421 h 1934496"/>
              <a:gd name="connsiteX2573" fmla="*/ 8218490 w 9922465"/>
              <a:gd name="connsiteY2573" fmla="*/ 663230 h 1934496"/>
              <a:gd name="connsiteX2574" fmla="*/ 8273682 w 9922465"/>
              <a:gd name="connsiteY2574" fmla="*/ 608039 h 1934496"/>
              <a:gd name="connsiteX2575" fmla="*/ 8143386 w 9922465"/>
              <a:gd name="connsiteY2575" fmla="*/ 608039 h 1934496"/>
              <a:gd name="connsiteX2576" fmla="*/ 8198578 w 9922465"/>
              <a:gd name="connsiteY2576" fmla="*/ 663230 h 1934496"/>
              <a:gd name="connsiteX2577" fmla="*/ 8143386 w 9922465"/>
              <a:gd name="connsiteY2577" fmla="*/ 718421 h 1934496"/>
              <a:gd name="connsiteX2578" fmla="*/ 8088194 w 9922465"/>
              <a:gd name="connsiteY2578" fmla="*/ 663230 h 1934496"/>
              <a:gd name="connsiteX2579" fmla="*/ 8143386 w 9922465"/>
              <a:gd name="connsiteY2579" fmla="*/ 608039 h 1934496"/>
              <a:gd name="connsiteX2580" fmla="*/ 8009753 w 9922465"/>
              <a:gd name="connsiteY2580" fmla="*/ 608039 h 1934496"/>
              <a:gd name="connsiteX2581" fmla="*/ 8064945 w 9922465"/>
              <a:gd name="connsiteY2581" fmla="*/ 663230 h 1934496"/>
              <a:gd name="connsiteX2582" fmla="*/ 8009753 w 9922465"/>
              <a:gd name="connsiteY2582" fmla="*/ 718421 h 1934496"/>
              <a:gd name="connsiteX2583" fmla="*/ 7954561 w 9922465"/>
              <a:gd name="connsiteY2583" fmla="*/ 663230 h 1934496"/>
              <a:gd name="connsiteX2584" fmla="*/ 8009753 w 9922465"/>
              <a:gd name="connsiteY2584" fmla="*/ 608039 h 1934496"/>
              <a:gd name="connsiteX2585" fmla="*/ 7876118 w 9922465"/>
              <a:gd name="connsiteY2585" fmla="*/ 608039 h 1934496"/>
              <a:gd name="connsiteX2586" fmla="*/ 7931310 w 9922465"/>
              <a:gd name="connsiteY2586" fmla="*/ 663230 h 1934496"/>
              <a:gd name="connsiteX2587" fmla="*/ 7876118 w 9922465"/>
              <a:gd name="connsiteY2587" fmla="*/ 718421 h 1934496"/>
              <a:gd name="connsiteX2588" fmla="*/ 7820926 w 9922465"/>
              <a:gd name="connsiteY2588" fmla="*/ 663230 h 1934496"/>
              <a:gd name="connsiteX2589" fmla="*/ 7876118 w 9922465"/>
              <a:gd name="connsiteY2589" fmla="*/ 608039 h 1934496"/>
              <a:gd name="connsiteX2590" fmla="*/ 7745824 w 9922465"/>
              <a:gd name="connsiteY2590" fmla="*/ 608039 h 1934496"/>
              <a:gd name="connsiteX2591" fmla="*/ 7801016 w 9922465"/>
              <a:gd name="connsiteY2591" fmla="*/ 663230 h 1934496"/>
              <a:gd name="connsiteX2592" fmla="*/ 7745824 w 9922465"/>
              <a:gd name="connsiteY2592" fmla="*/ 718421 h 1934496"/>
              <a:gd name="connsiteX2593" fmla="*/ 7690632 w 9922465"/>
              <a:gd name="connsiteY2593" fmla="*/ 663230 h 1934496"/>
              <a:gd name="connsiteX2594" fmla="*/ 7745824 w 9922465"/>
              <a:gd name="connsiteY2594" fmla="*/ 608039 h 1934496"/>
              <a:gd name="connsiteX2595" fmla="*/ 7608850 w 9922465"/>
              <a:gd name="connsiteY2595" fmla="*/ 608039 h 1934496"/>
              <a:gd name="connsiteX2596" fmla="*/ 7664042 w 9922465"/>
              <a:gd name="connsiteY2596" fmla="*/ 663230 h 1934496"/>
              <a:gd name="connsiteX2597" fmla="*/ 7608850 w 9922465"/>
              <a:gd name="connsiteY2597" fmla="*/ 718421 h 1934496"/>
              <a:gd name="connsiteX2598" fmla="*/ 7553658 w 9922465"/>
              <a:gd name="connsiteY2598" fmla="*/ 663230 h 1934496"/>
              <a:gd name="connsiteX2599" fmla="*/ 7608850 w 9922465"/>
              <a:gd name="connsiteY2599" fmla="*/ 608039 h 1934496"/>
              <a:gd name="connsiteX2600" fmla="*/ 7481895 w 9922465"/>
              <a:gd name="connsiteY2600" fmla="*/ 608039 h 1934496"/>
              <a:gd name="connsiteX2601" fmla="*/ 7537087 w 9922465"/>
              <a:gd name="connsiteY2601" fmla="*/ 663230 h 1934496"/>
              <a:gd name="connsiteX2602" fmla="*/ 7481895 w 9922465"/>
              <a:gd name="connsiteY2602" fmla="*/ 718421 h 1934496"/>
              <a:gd name="connsiteX2603" fmla="*/ 7426703 w 9922465"/>
              <a:gd name="connsiteY2603" fmla="*/ 663230 h 1934496"/>
              <a:gd name="connsiteX2604" fmla="*/ 7481895 w 9922465"/>
              <a:gd name="connsiteY2604" fmla="*/ 608039 h 1934496"/>
              <a:gd name="connsiteX2605" fmla="*/ 7341579 w 9922465"/>
              <a:gd name="connsiteY2605" fmla="*/ 608039 h 1934496"/>
              <a:gd name="connsiteX2606" fmla="*/ 7396771 w 9922465"/>
              <a:gd name="connsiteY2606" fmla="*/ 663230 h 1934496"/>
              <a:gd name="connsiteX2607" fmla="*/ 7341579 w 9922465"/>
              <a:gd name="connsiteY2607" fmla="*/ 718421 h 1934496"/>
              <a:gd name="connsiteX2608" fmla="*/ 7286387 w 9922465"/>
              <a:gd name="connsiteY2608" fmla="*/ 663230 h 1934496"/>
              <a:gd name="connsiteX2609" fmla="*/ 7341579 w 9922465"/>
              <a:gd name="connsiteY2609" fmla="*/ 608039 h 1934496"/>
              <a:gd name="connsiteX2610" fmla="*/ 7211286 w 9922465"/>
              <a:gd name="connsiteY2610" fmla="*/ 608039 h 1934496"/>
              <a:gd name="connsiteX2611" fmla="*/ 7266478 w 9922465"/>
              <a:gd name="connsiteY2611" fmla="*/ 663230 h 1934496"/>
              <a:gd name="connsiteX2612" fmla="*/ 7211286 w 9922465"/>
              <a:gd name="connsiteY2612" fmla="*/ 718421 h 1934496"/>
              <a:gd name="connsiteX2613" fmla="*/ 7156094 w 9922465"/>
              <a:gd name="connsiteY2613" fmla="*/ 663230 h 1934496"/>
              <a:gd name="connsiteX2614" fmla="*/ 7211286 w 9922465"/>
              <a:gd name="connsiteY2614" fmla="*/ 608039 h 1934496"/>
              <a:gd name="connsiteX2615" fmla="*/ 7080994 w 9922465"/>
              <a:gd name="connsiteY2615" fmla="*/ 608039 h 1934496"/>
              <a:gd name="connsiteX2616" fmla="*/ 7136186 w 9922465"/>
              <a:gd name="connsiteY2616" fmla="*/ 663230 h 1934496"/>
              <a:gd name="connsiteX2617" fmla="*/ 7080994 w 9922465"/>
              <a:gd name="connsiteY2617" fmla="*/ 718421 h 1934496"/>
              <a:gd name="connsiteX2618" fmla="*/ 7025802 w 9922465"/>
              <a:gd name="connsiteY2618" fmla="*/ 663230 h 1934496"/>
              <a:gd name="connsiteX2619" fmla="*/ 7080994 w 9922465"/>
              <a:gd name="connsiteY2619" fmla="*/ 608039 h 1934496"/>
              <a:gd name="connsiteX2620" fmla="*/ 6947358 w 9922465"/>
              <a:gd name="connsiteY2620" fmla="*/ 608039 h 1934496"/>
              <a:gd name="connsiteX2621" fmla="*/ 7002550 w 9922465"/>
              <a:gd name="connsiteY2621" fmla="*/ 663230 h 1934496"/>
              <a:gd name="connsiteX2622" fmla="*/ 6947358 w 9922465"/>
              <a:gd name="connsiteY2622" fmla="*/ 718421 h 1934496"/>
              <a:gd name="connsiteX2623" fmla="*/ 6892166 w 9922465"/>
              <a:gd name="connsiteY2623" fmla="*/ 663230 h 1934496"/>
              <a:gd name="connsiteX2624" fmla="*/ 6947358 w 9922465"/>
              <a:gd name="connsiteY2624" fmla="*/ 608039 h 1934496"/>
              <a:gd name="connsiteX2625" fmla="*/ 6817064 w 9922465"/>
              <a:gd name="connsiteY2625" fmla="*/ 608039 h 1934496"/>
              <a:gd name="connsiteX2626" fmla="*/ 6872256 w 9922465"/>
              <a:gd name="connsiteY2626" fmla="*/ 663230 h 1934496"/>
              <a:gd name="connsiteX2627" fmla="*/ 6817064 w 9922465"/>
              <a:gd name="connsiteY2627" fmla="*/ 718421 h 1934496"/>
              <a:gd name="connsiteX2628" fmla="*/ 6761872 w 9922465"/>
              <a:gd name="connsiteY2628" fmla="*/ 663230 h 1934496"/>
              <a:gd name="connsiteX2629" fmla="*/ 6817064 w 9922465"/>
              <a:gd name="connsiteY2629" fmla="*/ 608039 h 1934496"/>
              <a:gd name="connsiteX2630" fmla="*/ 6683431 w 9922465"/>
              <a:gd name="connsiteY2630" fmla="*/ 608039 h 1934496"/>
              <a:gd name="connsiteX2631" fmla="*/ 6738623 w 9922465"/>
              <a:gd name="connsiteY2631" fmla="*/ 663230 h 1934496"/>
              <a:gd name="connsiteX2632" fmla="*/ 6683431 w 9922465"/>
              <a:gd name="connsiteY2632" fmla="*/ 718421 h 1934496"/>
              <a:gd name="connsiteX2633" fmla="*/ 6628239 w 9922465"/>
              <a:gd name="connsiteY2633" fmla="*/ 663230 h 1934496"/>
              <a:gd name="connsiteX2634" fmla="*/ 6683431 w 9922465"/>
              <a:gd name="connsiteY2634" fmla="*/ 608039 h 1934496"/>
              <a:gd name="connsiteX2635" fmla="*/ 6155573 w 9922465"/>
              <a:gd name="connsiteY2635" fmla="*/ 608039 h 1934496"/>
              <a:gd name="connsiteX2636" fmla="*/ 6210765 w 9922465"/>
              <a:gd name="connsiteY2636" fmla="*/ 663230 h 1934496"/>
              <a:gd name="connsiteX2637" fmla="*/ 6155573 w 9922465"/>
              <a:gd name="connsiteY2637" fmla="*/ 718421 h 1934496"/>
              <a:gd name="connsiteX2638" fmla="*/ 6100381 w 9922465"/>
              <a:gd name="connsiteY2638" fmla="*/ 663230 h 1934496"/>
              <a:gd name="connsiteX2639" fmla="*/ 6155573 w 9922465"/>
              <a:gd name="connsiteY2639" fmla="*/ 608039 h 1934496"/>
              <a:gd name="connsiteX2640" fmla="*/ 5487399 w 9922465"/>
              <a:gd name="connsiteY2640" fmla="*/ 608039 h 1934496"/>
              <a:gd name="connsiteX2641" fmla="*/ 5542591 w 9922465"/>
              <a:gd name="connsiteY2641" fmla="*/ 663230 h 1934496"/>
              <a:gd name="connsiteX2642" fmla="*/ 5487399 w 9922465"/>
              <a:gd name="connsiteY2642" fmla="*/ 718421 h 1934496"/>
              <a:gd name="connsiteX2643" fmla="*/ 5432207 w 9922465"/>
              <a:gd name="connsiteY2643" fmla="*/ 663230 h 1934496"/>
              <a:gd name="connsiteX2644" fmla="*/ 5487399 w 9922465"/>
              <a:gd name="connsiteY2644" fmla="*/ 608039 h 1934496"/>
              <a:gd name="connsiteX2645" fmla="*/ 5357106 w 9922465"/>
              <a:gd name="connsiteY2645" fmla="*/ 608039 h 1934496"/>
              <a:gd name="connsiteX2646" fmla="*/ 5412298 w 9922465"/>
              <a:gd name="connsiteY2646" fmla="*/ 663230 h 1934496"/>
              <a:gd name="connsiteX2647" fmla="*/ 5357106 w 9922465"/>
              <a:gd name="connsiteY2647" fmla="*/ 718421 h 1934496"/>
              <a:gd name="connsiteX2648" fmla="*/ 5301914 w 9922465"/>
              <a:gd name="connsiteY2648" fmla="*/ 663230 h 1934496"/>
              <a:gd name="connsiteX2649" fmla="*/ 5357106 w 9922465"/>
              <a:gd name="connsiteY2649" fmla="*/ 608039 h 1934496"/>
              <a:gd name="connsiteX2650" fmla="*/ 5223473 w 9922465"/>
              <a:gd name="connsiteY2650" fmla="*/ 608038 h 1934496"/>
              <a:gd name="connsiteX2651" fmla="*/ 5278665 w 9922465"/>
              <a:gd name="connsiteY2651" fmla="*/ 663229 h 1934496"/>
              <a:gd name="connsiteX2652" fmla="*/ 5223473 w 9922465"/>
              <a:gd name="connsiteY2652" fmla="*/ 718420 h 1934496"/>
              <a:gd name="connsiteX2653" fmla="*/ 5168281 w 9922465"/>
              <a:gd name="connsiteY2653" fmla="*/ 663229 h 1934496"/>
              <a:gd name="connsiteX2654" fmla="*/ 5223473 w 9922465"/>
              <a:gd name="connsiteY2654" fmla="*/ 608038 h 1934496"/>
              <a:gd name="connsiteX2655" fmla="*/ 4030786 w 9922465"/>
              <a:gd name="connsiteY2655" fmla="*/ 608038 h 1934496"/>
              <a:gd name="connsiteX2656" fmla="*/ 4085978 w 9922465"/>
              <a:gd name="connsiteY2656" fmla="*/ 663229 h 1934496"/>
              <a:gd name="connsiteX2657" fmla="*/ 4030786 w 9922465"/>
              <a:gd name="connsiteY2657" fmla="*/ 718420 h 1934496"/>
              <a:gd name="connsiteX2658" fmla="*/ 3975594 w 9922465"/>
              <a:gd name="connsiteY2658" fmla="*/ 663229 h 1934496"/>
              <a:gd name="connsiteX2659" fmla="*/ 4030786 w 9922465"/>
              <a:gd name="connsiteY2659" fmla="*/ 608038 h 1934496"/>
              <a:gd name="connsiteX2660" fmla="*/ 3897148 w 9922465"/>
              <a:gd name="connsiteY2660" fmla="*/ 608038 h 1934496"/>
              <a:gd name="connsiteX2661" fmla="*/ 3952340 w 9922465"/>
              <a:gd name="connsiteY2661" fmla="*/ 663229 h 1934496"/>
              <a:gd name="connsiteX2662" fmla="*/ 3897148 w 9922465"/>
              <a:gd name="connsiteY2662" fmla="*/ 718420 h 1934496"/>
              <a:gd name="connsiteX2663" fmla="*/ 3841956 w 9922465"/>
              <a:gd name="connsiteY2663" fmla="*/ 663229 h 1934496"/>
              <a:gd name="connsiteX2664" fmla="*/ 3897148 w 9922465"/>
              <a:gd name="connsiteY2664" fmla="*/ 608038 h 1934496"/>
              <a:gd name="connsiteX2665" fmla="*/ 3763514 w 9922465"/>
              <a:gd name="connsiteY2665" fmla="*/ 608038 h 1934496"/>
              <a:gd name="connsiteX2666" fmla="*/ 3818706 w 9922465"/>
              <a:gd name="connsiteY2666" fmla="*/ 663229 h 1934496"/>
              <a:gd name="connsiteX2667" fmla="*/ 3763514 w 9922465"/>
              <a:gd name="connsiteY2667" fmla="*/ 718420 h 1934496"/>
              <a:gd name="connsiteX2668" fmla="*/ 3708322 w 9922465"/>
              <a:gd name="connsiteY2668" fmla="*/ 663229 h 1934496"/>
              <a:gd name="connsiteX2669" fmla="*/ 3763514 w 9922465"/>
              <a:gd name="connsiteY2669" fmla="*/ 608038 h 1934496"/>
              <a:gd name="connsiteX2670" fmla="*/ 3633221 w 9922465"/>
              <a:gd name="connsiteY2670" fmla="*/ 608038 h 1934496"/>
              <a:gd name="connsiteX2671" fmla="*/ 3688413 w 9922465"/>
              <a:gd name="connsiteY2671" fmla="*/ 663229 h 1934496"/>
              <a:gd name="connsiteX2672" fmla="*/ 3633221 w 9922465"/>
              <a:gd name="connsiteY2672" fmla="*/ 718420 h 1934496"/>
              <a:gd name="connsiteX2673" fmla="*/ 3578029 w 9922465"/>
              <a:gd name="connsiteY2673" fmla="*/ 663229 h 1934496"/>
              <a:gd name="connsiteX2674" fmla="*/ 3633221 w 9922465"/>
              <a:gd name="connsiteY2674" fmla="*/ 608038 h 1934496"/>
              <a:gd name="connsiteX2675" fmla="*/ 3499589 w 9922465"/>
              <a:gd name="connsiteY2675" fmla="*/ 608038 h 1934496"/>
              <a:gd name="connsiteX2676" fmla="*/ 3554781 w 9922465"/>
              <a:gd name="connsiteY2676" fmla="*/ 663229 h 1934496"/>
              <a:gd name="connsiteX2677" fmla="*/ 3499589 w 9922465"/>
              <a:gd name="connsiteY2677" fmla="*/ 718420 h 1934496"/>
              <a:gd name="connsiteX2678" fmla="*/ 3444397 w 9922465"/>
              <a:gd name="connsiteY2678" fmla="*/ 663229 h 1934496"/>
              <a:gd name="connsiteX2679" fmla="*/ 3499589 w 9922465"/>
              <a:gd name="connsiteY2679" fmla="*/ 608038 h 1934496"/>
              <a:gd name="connsiteX2680" fmla="*/ 3369292 w 9922465"/>
              <a:gd name="connsiteY2680" fmla="*/ 608038 h 1934496"/>
              <a:gd name="connsiteX2681" fmla="*/ 3424484 w 9922465"/>
              <a:gd name="connsiteY2681" fmla="*/ 663229 h 1934496"/>
              <a:gd name="connsiteX2682" fmla="*/ 3369292 w 9922465"/>
              <a:gd name="connsiteY2682" fmla="*/ 718420 h 1934496"/>
              <a:gd name="connsiteX2683" fmla="*/ 3314100 w 9922465"/>
              <a:gd name="connsiteY2683" fmla="*/ 663229 h 1934496"/>
              <a:gd name="connsiteX2684" fmla="*/ 3369292 w 9922465"/>
              <a:gd name="connsiteY2684" fmla="*/ 608038 h 1934496"/>
              <a:gd name="connsiteX2685" fmla="*/ 3235657 w 9922465"/>
              <a:gd name="connsiteY2685" fmla="*/ 608038 h 1934496"/>
              <a:gd name="connsiteX2686" fmla="*/ 3290849 w 9922465"/>
              <a:gd name="connsiteY2686" fmla="*/ 663229 h 1934496"/>
              <a:gd name="connsiteX2687" fmla="*/ 3235657 w 9922465"/>
              <a:gd name="connsiteY2687" fmla="*/ 718420 h 1934496"/>
              <a:gd name="connsiteX2688" fmla="*/ 3180465 w 9922465"/>
              <a:gd name="connsiteY2688" fmla="*/ 663229 h 1934496"/>
              <a:gd name="connsiteX2689" fmla="*/ 3235657 w 9922465"/>
              <a:gd name="connsiteY2689" fmla="*/ 608038 h 1934496"/>
              <a:gd name="connsiteX2690" fmla="*/ 2570932 w 9922465"/>
              <a:gd name="connsiteY2690" fmla="*/ 608038 h 1934496"/>
              <a:gd name="connsiteX2691" fmla="*/ 2626123 w 9922465"/>
              <a:gd name="connsiteY2691" fmla="*/ 663229 h 1934496"/>
              <a:gd name="connsiteX2692" fmla="*/ 2570932 w 9922465"/>
              <a:gd name="connsiteY2692" fmla="*/ 718420 h 1934496"/>
              <a:gd name="connsiteX2693" fmla="*/ 2515738 w 9922465"/>
              <a:gd name="connsiteY2693" fmla="*/ 663229 h 1934496"/>
              <a:gd name="connsiteX2694" fmla="*/ 2570932 w 9922465"/>
              <a:gd name="connsiteY2694" fmla="*/ 608038 h 1934496"/>
              <a:gd name="connsiteX2695" fmla="*/ 2437297 w 9922465"/>
              <a:gd name="connsiteY2695" fmla="*/ 608038 h 1934496"/>
              <a:gd name="connsiteX2696" fmla="*/ 2492487 w 9922465"/>
              <a:gd name="connsiteY2696" fmla="*/ 663229 h 1934496"/>
              <a:gd name="connsiteX2697" fmla="*/ 2437297 w 9922465"/>
              <a:gd name="connsiteY2697" fmla="*/ 718420 h 1934496"/>
              <a:gd name="connsiteX2698" fmla="*/ 2382108 w 9922465"/>
              <a:gd name="connsiteY2698" fmla="*/ 663229 h 1934496"/>
              <a:gd name="connsiteX2699" fmla="*/ 2437297 w 9922465"/>
              <a:gd name="connsiteY2699" fmla="*/ 608038 h 1934496"/>
              <a:gd name="connsiteX2700" fmla="*/ 2303664 w 9922465"/>
              <a:gd name="connsiteY2700" fmla="*/ 608038 h 1934496"/>
              <a:gd name="connsiteX2701" fmla="*/ 2358856 w 9922465"/>
              <a:gd name="connsiteY2701" fmla="*/ 663229 h 1934496"/>
              <a:gd name="connsiteX2702" fmla="*/ 2303664 w 9922465"/>
              <a:gd name="connsiteY2702" fmla="*/ 718420 h 1934496"/>
              <a:gd name="connsiteX2703" fmla="*/ 2248473 w 9922465"/>
              <a:gd name="connsiteY2703" fmla="*/ 663229 h 1934496"/>
              <a:gd name="connsiteX2704" fmla="*/ 2303664 w 9922465"/>
              <a:gd name="connsiteY2704" fmla="*/ 608038 h 1934496"/>
              <a:gd name="connsiteX2705" fmla="*/ 2173372 w 9922465"/>
              <a:gd name="connsiteY2705" fmla="*/ 608038 h 1934496"/>
              <a:gd name="connsiteX2706" fmla="*/ 2228565 w 9922465"/>
              <a:gd name="connsiteY2706" fmla="*/ 663229 h 1934496"/>
              <a:gd name="connsiteX2707" fmla="*/ 2173372 w 9922465"/>
              <a:gd name="connsiteY2707" fmla="*/ 718420 h 1934496"/>
              <a:gd name="connsiteX2708" fmla="*/ 2118180 w 9922465"/>
              <a:gd name="connsiteY2708" fmla="*/ 663229 h 1934496"/>
              <a:gd name="connsiteX2709" fmla="*/ 2173372 w 9922465"/>
              <a:gd name="connsiteY2709" fmla="*/ 608038 h 1934496"/>
              <a:gd name="connsiteX2710" fmla="*/ 2039736 w 9922465"/>
              <a:gd name="connsiteY2710" fmla="*/ 608038 h 1934496"/>
              <a:gd name="connsiteX2711" fmla="*/ 2094930 w 9922465"/>
              <a:gd name="connsiteY2711" fmla="*/ 663229 h 1934496"/>
              <a:gd name="connsiteX2712" fmla="*/ 2039736 w 9922465"/>
              <a:gd name="connsiteY2712" fmla="*/ 718420 h 1934496"/>
              <a:gd name="connsiteX2713" fmla="*/ 1984543 w 9922465"/>
              <a:gd name="connsiteY2713" fmla="*/ 663229 h 1934496"/>
              <a:gd name="connsiteX2714" fmla="*/ 2039736 w 9922465"/>
              <a:gd name="connsiteY2714" fmla="*/ 608038 h 1934496"/>
              <a:gd name="connsiteX2715" fmla="*/ 1909437 w 9922465"/>
              <a:gd name="connsiteY2715" fmla="*/ 608038 h 1934496"/>
              <a:gd name="connsiteX2716" fmla="*/ 1964630 w 9922465"/>
              <a:gd name="connsiteY2716" fmla="*/ 663229 h 1934496"/>
              <a:gd name="connsiteX2717" fmla="*/ 1909437 w 9922465"/>
              <a:gd name="connsiteY2717" fmla="*/ 718420 h 1934496"/>
              <a:gd name="connsiteX2718" fmla="*/ 1854244 w 9922465"/>
              <a:gd name="connsiteY2718" fmla="*/ 663229 h 1934496"/>
              <a:gd name="connsiteX2719" fmla="*/ 1909437 w 9922465"/>
              <a:gd name="connsiteY2719" fmla="*/ 608038 h 1934496"/>
              <a:gd name="connsiteX2720" fmla="*/ 1779142 w 9922465"/>
              <a:gd name="connsiteY2720" fmla="*/ 608038 h 1934496"/>
              <a:gd name="connsiteX2721" fmla="*/ 1834335 w 9922465"/>
              <a:gd name="connsiteY2721" fmla="*/ 663229 h 1934496"/>
              <a:gd name="connsiteX2722" fmla="*/ 1779142 w 9922465"/>
              <a:gd name="connsiteY2722" fmla="*/ 718420 h 1934496"/>
              <a:gd name="connsiteX2723" fmla="*/ 1723950 w 9922465"/>
              <a:gd name="connsiteY2723" fmla="*/ 663229 h 1934496"/>
              <a:gd name="connsiteX2724" fmla="*/ 1779142 w 9922465"/>
              <a:gd name="connsiteY2724" fmla="*/ 608038 h 1934496"/>
              <a:gd name="connsiteX2725" fmla="*/ 1645508 w 9922465"/>
              <a:gd name="connsiteY2725" fmla="*/ 608038 h 1934496"/>
              <a:gd name="connsiteX2726" fmla="*/ 1700702 w 9922465"/>
              <a:gd name="connsiteY2726" fmla="*/ 663229 h 1934496"/>
              <a:gd name="connsiteX2727" fmla="*/ 1645508 w 9922465"/>
              <a:gd name="connsiteY2727" fmla="*/ 718420 h 1934496"/>
              <a:gd name="connsiteX2728" fmla="*/ 1590311 w 9922465"/>
              <a:gd name="connsiteY2728" fmla="*/ 663229 h 1934496"/>
              <a:gd name="connsiteX2729" fmla="*/ 1645508 w 9922465"/>
              <a:gd name="connsiteY2729" fmla="*/ 608038 h 1934496"/>
              <a:gd name="connsiteX2730" fmla="*/ 1515217 w 9922465"/>
              <a:gd name="connsiteY2730" fmla="*/ 608038 h 1934496"/>
              <a:gd name="connsiteX2731" fmla="*/ 1570402 w 9922465"/>
              <a:gd name="connsiteY2731" fmla="*/ 663229 h 1934496"/>
              <a:gd name="connsiteX2732" fmla="*/ 1515217 w 9922465"/>
              <a:gd name="connsiteY2732" fmla="*/ 718420 h 1934496"/>
              <a:gd name="connsiteX2733" fmla="*/ 1460020 w 9922465"/>
              <a:gd name="connsiteY2733" fmla="*/ 663229 h 1934496"/>
              <a:gd name="connsiteX2734" fmla="*/ 1515217 w 9922465"/>
              <a:gd name="connsiteY2734" fmla="*/ 608038 h 1934496"/>
              <a:gd name="connsiteX2735" fmla="*/ 1381573 w 9922465"/>
              <a:gd name="connsiteY2735" fmla="*/ 608038 h 1934496"/>
              <a:gd name="connsiteX2736" fmla="*/ 1436767 w 9922465"/>
              <a:gd name="connsiteY2736" fmla="*/ 663229 h 1934496"/>
              <a:gd name="connsiteX2737" fmla="*/ 1381573 w 9922465"/>
              <a:gd name="connsiteY2737" fmla="*/ 718420 h 1934496"/>
              <a:gd name="connsiteX2738" fmla="*/ 1326384 w 9922465"/>
              <a:gd name="connsiteY2738" fmla="*/ 663229 h 1934496"/>
              <a:gd name="connsiteX2739" fmla="*/ 1381573 w 9922465"/>
              <a:gd name="connsiteY2739" fmla="*/ 608038 h 1934496"/>
              <a:gd name="connsiteX2740" fmla="*/ 1251282 w 9922465"/>
              <a:gd name="connsiteY2740" fmla="*/ 608038 h 1934496"/>
              <a:gd name="connsiteX2741" fmla="*/ 1306476 w 9922465"/>
              <a:gd name="connsiteY2741" fmla="*/ 663229 h 1934496"/>
              <a:gd name="connsiteX2742" fmla="*/ 1251282 w 9922465"/>
              <a:gd name="connsiteY2742" fmla="*/ 718420 h 1934496"/>
              <a:gd name="connsiteX2743" fmla="*/ 1196089 w 9922465"/>
              <a:gd name="connsiteY2743" fmla="*/ 663229 h 1934496"/>
              <a:gd name="connsiteX2744" fmla="*/ 1251282 w 9922465"/>
              <a:gd name="connsiteY2744" fmla="*/ 608038 h 1934496"/>
              <a:gd name="connsiteX2745" fmla="*/ 8143386 w 9922465"/>
              <a:gd name="connsiteY2745" fmla="*/ 494447 h 1934496"/>
              <a:gd name="connsiteX2746" fmla="*/ 8198578 w 9922465"/>
              <a:gd name="connsiteY2746" fmla="*/ 549638 h 1934496"/>
              <a:gd name="connsiteX2747" fmla="*/ 8143386 w 9922465"/>
              <a:gd name="connsiteY2747" fmla="*/ 604829 h 1934496"/>
              <a:gd name="connsiteX2748" fmla="*/ 8088194 w 9922465"/>
              <a:gd name="connsiteY2748" fmla="*/ 549638 h 1934496"/>
              <a:gd name="connsiteX2749" fmla="*/ 8143386 w 9922465"/>
              <a:gd name="connsiteY2749" fmla="*/ 494447 h 1934496"/>
              <a:gd name="connsiteX2750" fmla="*/ 8009753 w 9922465"/>
              <a:gd name="connsiteY2750" fmla="*/ 494447 h 1934496"/>
              <a:gd name="connsiteX2751" fmla="*/ 8064945 w 9922465"/>
              <a:gd name="connsiteY2751" fmla="*/ 549638 h 1934496"/>
              <a:gd name="connsiteX2752" fmla="*/ 8009753 w 9922465"/>
              <a:gd name="connsiteY2752" fmla="*/ 604829 h 1934496"/>
              <a:gd name="connsiteX2753" fmla="*/ 7954561 w 9922465"/>
              <a:gd name="connsiteY2753" fmla="*/ 549638 h 1934496"/>
              <a:gd name="connsiteX2754" fmla="*/ 8009753 w 9922465"/>
              <a:gd name="connsiteY2754" fmla="*/ 494447 h 1934496"/>
              <a:gd name="connsiteX2755" fmla="*/ 7876118 w 9922465"/>
              <a:gd name="connsiteY2755" fmla="*/ 494447 h 1934496"/>
              <a:gd name="connsiteX2756" fmla="*/ 7931310 w 9922465"/>
              <a:gd name="connsiteY2756" fmla="*/ 549638 h 1934496"/>
              <a:gd name="connsiteX2757" fmla="*/ 7876118 w 9922465"/>
              <a:gd name="connsiteY2757" fmla="*/ 604829 h 1934496"/>
              <a:gd name="connsiteX2758" fmla="*/ 7820926 w 9922465"/>
              <a:gd name="connsiteY2758" fmla="*/ 549638 h 1934496"/>
              <a:gd name="connsiteX2759" fmla="*/ 7876118 w 9922465"/>
              <a:gd name="connsiteY2759" fmla="*/ 494447 h 1934496"/>
              <a:gd name="connsiteX2760" fmla="*/ 7745824 w 9922465"/>
              <a:gd name="connsiteY2760" fmla="*/ 494447 h 1934496"/>
              <a:gd name="connsiteX2761" fmla="*/ 7801016 w 9922465"/>
              <a:gd name="connsiteY2761" fmla="*/ 549638 h 1934496"/>
              <a:gd name="connsiteX2762" fmla="*/ 7745824 w 9922465"/>
              <a:gd name="connsiteY2762" fmla="*/ 604829 h 1934496"/>
              <a:gd name="connsiteX2763" fmla="*/ 7690632 w 9922465"/>
              <a:gd name="connsiteY2763" fmla="*/ 549638 h 1934496"/>
              <a:gd name="connsiteX2764" fmla="*/ 7745824 w 9922465"/>
              <a:gd name="connsiteY2764" fmla="*/ 494447 h 1934496"/>
              <a:gd name="connsiteX2765" fmla="*/ 7608850 w 9922465"/>
              <a:gd name="connsiteY2765" fmla="*/ 494447 h 1934496"/>
              <a:gd name="connsiteX2766" fmla="*/ 7664042 w 9922465"/>
              <a:gd name="connsiteY2766" fmla="*/ 549638 h 1934496"/>
              <a:gd name="connsiteX2767" fmla="*/ 7608850 w 9922465"/>
              <a:gd name="connsiteY2767" fmla="*/ 604829 h 1934496"/>
              <a:gd name="connsiteX2768" fmla="*/ 7553658 w 9922465"/>
              <a:gd name="connsiteY2768" fmla="*/ 549638 h 1934496"/>
              <a:gd name="connsiteX2769" fmla="*/ 7608850 w 9922465"/>
              <a:gd name="connsiteY2769" fmla="*/ 494447 h 1934496"/>
              <a:gd name="connsiteX2770" fmla="*/ 7481895 w 9922465"/>
              <a:gd name="connsiteY2770" fmla="*/ 494447 h 1934496"/>
              <a:gd name="connsiteX2771" fmla="*/ 7537087 w 9922465"/>
              <a:gd name="connsiteY2771" fmla="*/ 549638 h 1934496"/>
              <a:gd name="connsiteX2772" fmla="*/ 7481895 w 9922465"/>
              <a:gd name="connsiteY2772" fmla="*/ 604829 h 1934496"/>
              <a:gd name="connsiteX2773" fmla="*/ 7426703 w 9922465"/>
              <a:gd name="connsiteY2773" fmla="*/ 549638 h 1934496"/>
              <a:gd name="connsiteX2774" fmla="*/ 7481895 w 9922465"/>
              <a:gd name="connsiteY2774" fmla="*/ 494447 h 1934496"/>
              <a:gd name="connsiteX2775" fmla="*/ 7341580 w 9922465"/>
              <a:gd name="connsiteY2775" fmla="*/ 494447 h 1934496"/>
              <a:gd name="connsiteX2776" fmla="*/ 7396772 w 9922465"/>
              <a:gd name="connsiteY2776" fmla="*/ 549638 h 1934496"/>
              <a:gd name="connsiteX2777" fmla="*/ 7341580 w 9922465"/>
              <a:gd name="connsiteY2777" fmla="*/ 604829 h 1934496"/>
              <a:gd name="connsiteX2778" fmla="*/ 7286388 w 9922465"/>
              <a:gd name="connsiteY2778" fmla="*/ 549638 h 1934496"/>
              <a:gd name="connsiteX2779" fmla="*/ 7341580 w 9922465"/>
              <a:gd name="connsiteY2779" fmla="*/ 494447 h 1934496"/>
              <a:gd name="connsiteX2780" fmla="*/ 7211286 w 9922465"/>
              <a:gd name="connsiteY2780" fmla="*/ 494447 h 1934496"/>
              <a:gd name="connsiteX2781" fmla="*/ 7266478 w 9922465"/>
              <a:gd name="connsiteY2781" fmla="*/ 549638 h 1934496"/>
              <a:gd name="connsiteX2782" fmla="*/ 7211286 w 9922465"/>
              <a:gd name="connsiteY2782" fmla="*/ 604829 h 1934496"/>
              <a:gd name="connsiteX2783" fmla="*/ 7156094 w 9922465"/>
              <a:gd name="connsiteY2783" fmla="*/ 549638 h 1934496"/>
              <a:gd name="connsiteX2784" fmla="*/ 7211286 w 9922465"/>
              <a:gd name="connsiteY2784" fmla="*/ 494447 h 1934496"/>
              <a:gd name="connsiteX2785" fmla="*/ 7080994 w 9922465"/>
              <a:gd name="connsiteY2785" fmla="*/ 494447 h 1934496"/>
              <a:gd name="connsiteX2786" fmla="*/ 7136186 w 9922465"/>
              <a:gd name="connsiteY2786" fmla="*/ 549638 h 1934496"/>
              <a:gd name="connsiteX2787" fmla="*/ 7080994 w 9922465"/>
              <a:gd name="connsiteY2787" fmla="*/ 604829 h 1934496"/>
              <a:gd name="connsiteX2788" fmla="*/ 7025802 w 9922465"/>
              <a:gd name="connsiteY2788" fmla="*/ 549638 h 1934496"/>
              <a:gd name="connsiteX2789" fmla="*/ 7080994 w 9922465"/>
              <a:gd name="connsiteY2789" fmla="*/ 494447 h 1934496"/>
              <a:gd name="connsiteX2790" fmla="*/ 6947358 w 9922465"/>
              <a:gd name="connsiteY2790" fmla="*/ 494447 h 1934496"/>
              <a:gd name="connsiteX2791" fmla="*/ 7002550 w 9922465"/>
              <a:gd name="connsiteY2791" fmla="*/ 549638 h 1934496"/>
              <a:gd name="connsiteX2792" fmla="*/ 6947358 w 9922465"/>
              <a:gd name="connsiteY2792" fmla="*/ 604829 h 1934496"/>
              <a:gd name="connsiteX2793" fmla="*/ 6892166 w 9922465"/>
              <a:gd name="connsiteY2793" fmla="*/ 549638 h 1934496"/>
              <a:gd name="connsiteX2794" fmla="*/ 6947358 w 9922465"/>
              <a:gd name="connsiteY2794" fmla="*/ 494447 h 1934496"/>
              <a:gd name="connsiteX2795" fmla="*/ 6289207 w 9922465"/>
              <a:gd name="connsiteY2795" fmla="*/ 494447 h 1934496"/>
              <a:gd name="connsiteX2796" fmla="*/ 6344399 w 9922465"/>
              <a:gd name="connsiteY2796" fmla="*/ 549638 h 1934496"/>
              <a:gd name="connsiteX2797" fmla="*/ 6289207 w 9922465"/>
              <a:gd name="connsiteY2797" fmla="*/ 604829 h 1934496"/>
              <a:gd name="connsiteX2798" fmla="*/ 6234015 w 9922465"/>
              <a:gd name="connsiteY2798" fmla="*/ 549638 h 1934496"/>
              <a:gd name="connsiteX2799" fmla="*/ 6289207 w 9922465"/>
              <a:gd name="connsiteY2799" fmla="*/ 494447 h 1934496"/>
              <a:gd name="connsiteX2800" fmla="*/ 4030786 w 9922465"/>
              <a:gd name="connsiteY2800" fmla="*/ 494447 h 1934496"/>
              <a:gd name="connsiteX2801" fmla="*/ 4085978 w 9922465"/>
              <a:gd name="connsiteY2801" fmla="*/ 549638 h 1934496"/>
              <a:gd name="connsiteX2802" fmla="*/ 4030786 w 9922465"/>
              <a:gd name="connsiteY2802" fmla="*/ 604829 h 1934496"/>
              <a:gd name="connsiteX2803" fmla="*/ 3975594 w 9922465"/>
              <a:gd name="connsiteY2803" fmla="*/ 549638 h 1934496"/>
              <a:gd name="connsiteX2804" fmla="*/ 4030786 w 9922465"/>
              <a:gd name="connsiteY2804" fmla="*/ 494447 h 1934496"/>
              <a:gd name="connsiteX2805" fmla="*/ 3897148 w 9922465"/>
              <a:gd name="connsiteY2805" fmla="*/ 494447 h 1934496"/>
              <a:gd name="connsiteX2806" fmla="*/ 3952340 w 9922465"/>
              <a:gd name="connsiteY2806" fmla="*/ 549638 h 1934496"/>
              <a:gd name="connsiteX2807" fmla="*/ 3897148 w 9922465"/>
              <a:gd name="connsiteY2807" fmla="*/ 604829 h 1934496"/>
              <a:gd name="connsiteX2808" fmla="*/ 3841956 w 9922465"/>
              <a:gd name="connsiteY2808" fmla="*/ 549638 h 1934496"/>
              <a:gd name="connsiteX2809" fmla="*/ 3897148 w 9922465"/>
              <a:gd name="connsiteY2809" fmla="*/ 494447 h 1934496"/>
              <a:gd name="connsiteX2810" fmla="*/ 3763514 w 9922465"/>
              <a:gd name="connsiteY2810" fmla="*/ 494447 h 1934496"/>
              <a:gd name="connsiteX2811" fmla="*/ 3818706 w 9922465"/>
              <a:gd name="connsiteY2811" fmla="*/ 549638 h 1934496"/>
              <a:gd name="connsiteX2812" fmla="*/ 3763514 w 9922465"/>
              <a:gd name="connsiteY2812" fmla="*/ 604829 h 1934496"/>
              <a:gd name="connsiteX2813" fmla="*/ 3708322 w 9922465"/>
              <a:gd name="connsiteY2813" fmla="*/ 549638 h 1934496"/>
              <a:gd name="connsiteX2814" fmla="*/ 3763514 w 9922465"/>
              <a:gd name="connsiteY2814" fmla="*/ 494447 h 1934496"/>
              <a:gd name="connsiteX2815" fmla="*/ 3633221 w 9922465"/>
              <a:gd name="connsiteY2815" fmla="*/ 494447 h 1934496"/>
              <a:gd name="connsiteX2816" fmla="*/ 3688413 w 9922465"/>
              <a:gd name="connsiteY2816" fmla="*/ 549638 h 1934496"/>
              <a:gd name="connsiteX2817" fmla="*/ 3633221 w 9922465"/>
              <a:gd name="connsiteY2817" fmla="*/ 604829 h 1934496"/>
              <a:gd name="connsiteX2818" fmla="*/ 3578029 w 9922465"/>
              <a:gd name="connsiteY2818" fmla="*/ 549638 h 1934496"/>
              <a:gd name="connsiteX2819" fmla="*/ 3633221 w 9922465"/>
              <a:gd name="connsiteY2819" fmla="*/ 494447 h 1934496"/>
              <a:gd name="connsiteX2820" fmla="*/ 3499589 w 9922465"/>
              <a:gd name="connsiteY2820" fmla="*/ 494447 h 1934496"/>
              <a:gd name="connsiteX2821" fmla="*/ 3554781 w 9922465"/>
              <a:gd name="connsiteY2821" fmla="*/ 549638 h 1934496"/>
              <a:gd name="connsiteX2822" fmla="*/ 3499589 w 9922465"/>
              <a:gd name="connsiteY2822" fmla="*/ 604829 h 1934496"/>
              <a:gd name="connsiteX2823" fmla="*/ 3444397 w 9922465"/>
              <a:gd name="connsiteY2823" fmla="*/ 549638 h 1934496"/>
              <a:gd name="connsiteX2824" fmla="*/ 3499589 w 9922465"/>
              <a:gd name="connsiteY2824" fmla="*/ 494447 h 1934496"/>
              <a:gd name="connsiteX2825" fmla="*/ 3369292 w 9922465"/>
              <a:gd name="connsiteY2825" fmla="*/ 494447 h 1934496"/>
              <a:gd name="connsiteX2826" fmla="*/ 3424484 w 9922465"/>
              <a:gd name="connsiteY2826" fmla="*/ 549638 h 1934496"/>
              <a:gd name="connsiteX2827" fmla="*/ 3369292 w 9922465"/>
              <a:gd name="connsiteY2827" fmla="*/ 604829 h 1934496"/>
              <a:gd name="connsiteX2828" fmla="*/ 3314100 w 9922465"/>
              <a:gd name="connsiteY2828" fmla="*/ 549638 h 1934496"/>
              <a:gd name="connsiteX2829" fmla="*/ 3369292 w 9922465"/>
              <a:gd name="connsiteY2829" fmla="*/ 494447 h 1934496"/>
              <a:gd name="connsiteX2830" fmla="*/ 3235657 w 9922465"/>
              <a:gd name="connsiteY2830" fmla="*/ 494447 h 1934496"/>
              <a:gd name="connsiteX2831" fmla="*/ 3290849 w 9922465"/>
              <a:gd name="connsiteY2831" fmla="*/ 549638 h 1934496"/>
              <a:gd name="connsiteX2832" fmla="*/ 3235657 w 9922465"/>
              <a:gd name="connsiteY2832" fmla="*/ 604829 h 1934496"/>
              <a:gd name="connsiteX2833" fmla="*/ 3180465 w 9922465"/>
              <a:gd name="connsiteY2833" fmla="*/ 549638 h 1934496"/>
              <a:gd name="connsiteX2834" fmla="*/ 3235657 w 9922465"/>
              <a:gd name="connsiteY2834" fmla="*/ 494447 h 1934496"/>
              <a:gd name="connsiteX2835" fmla="*/ 2437297 w 9922465"/>
              <a:gd name="connsiteY2835" fmla="*/ 494447 h 1934496"/>
              <a:gd name="connsiteX2836" fmla="*/ 2492487 w 9922465"/>
              <a:gd name="connsiteY2836" fmla="*/ 549638 h 1934496"/>
              <a:gd name="connsiteX2837" fmla="*/ 2437297 w 9922465"/>
              <a:gd name="connsiteY2837" fmla="*/ 604829 h 1934496"/>
              <a:gd name="connsiteX2838" fmla="*/ 2382108 w 9922465"/>
              <a:gd name="connsiteY2838" fmla="*/ 549638 h 1934496"/>
              <a:gd name="connsiteX2839" fmla="*/ 2437297 w 9922465"/>
              <a:gd name="connsiteY2839" fmla="*/ 494447 h 1934496"/>
              <a:gd name="connsiteX2840" fmla="*/ 2303664 w 9922465"/>
              <a:gd name="connsiteY2840" fmla="*/ 494447 h 1934496"/>
              <a:gd name="connsiteX2841" fmla="*/ 2358856 w 9922465"/>
              <a:gd name="connsiteY2841" fmla="*/ 549638 h 1934496"/>
              <a:gd name="connsiteX2842" fmla="*/ 2303664 w 9922465"/>
              <a:gd name="connsiteY2842" fmla="*/ 604829 h 1934496"/>
              <a:gd name="connsiteX2843" fmla="*/ 2248473 w 9922465"/>
              <a:gd name="connsiteY2843" fmla="*/ 549638 h 1934496"/>
              <a:gd name="connsiteX2844" fmla="*/ 2303664 w 9922465"/>
              <a:gd name="connsiteY2844" fmla="*/ 494447 h 1934496"/>
              <a:gd name="connsiteX2845" fmla="*/ 2173372 w 9922465"/>
              <a:gd name="connsiteY2845" fmla="*/ 494447 h 1934496"/>
              <a:gd name="connsiteX2846" fmla="*/ 2228565 w 9922465"/>
              <a:gd name="connsiteY2846" fmla="*/ 549638 h 1934496"/>
              <a:gd name="connsiteX2847" fmla="*/ 2173372 w 9922465"/>
              <a:gd name="connsiteY2847" fmla="*/ 604829 h 1934496"/>
              <a:gd name="connsiteX2848" fmla="*/ 2118180 w 9922465"/>
              <a:gd name="connsiteY2848" fmla="*/ 549638 h 1934496"/>
              <a:gd name="connsiteX2849" fmla="*/ 2173372 w 9922465"/>
              <a:gd name="connsiteY2849" fmla="*/ 494447 h 1934496"/>
              <a:gd name="connsiteX2850" fmla="*/ 2039736 w 9922465"/>
              <a:gd name="connsiteY2850" fmla="*/ 494447 h 1934496"/>
              <a:gd name="connsiteX2851" fmla="*/ 2094930 w 9922465"/>
              <a:gd name="connsiteY2851" fmla="*/ 549638 h 1934496"/>
              <a:gd name="connsiteX2852" fmla="*/ 2039736 w 9922465"/>
              <a:gd name="connsiteY2852" fmla="*/ 604829 h 1934496"/>
              <a:gd name="connsiteX2853" fmla="*/ 1984543 w 9922465"/>
              <a:gd name="connsiteY2853" fmla="*/ 549638 h 1934496"/>
              <a:gd name="connsiteX2854" fmla="*/ 2039736 w 9922465"/>
              <a:gd name="connsiteY2854" fmla="*/ 494447 h 1934496"/>
              <a:gd name="connsiteX2855" fmla="*/ 1909437 w 9922465"/>
              <a:gd name="connsiteY2855" fmla="*/ 494447 h 1934496"/>
              <a:gd name="connsiteX2856" fmla="*/ 1964630 w 9922465"/>
              <a:gd name="connsiteY2856" fmla="*/ 549638 h 1934496"/>
              <a:gd name="connsiteX2857" fmla="*/ 1909437 w 9922465"/>
              <a:gd name="connsiteY2857" fmla="*/ 604829 h 1934496"/>
              <a:gd name="connsiteX2858" fmla="*/ 1854244 w 9922465"/>
              <a:gd name="connsiteY2858" fmla="*/ 549638 h 1934496"/>
              <a:gd name="connsiteX2859" fmla="*/ 1909437 w 9922465"/>
              <a:gd name="connsiteY2859" fmla="*/ 494447 h 1934496"/>
              <a:gd name="connsiteX2860" fmla="*/ 1779142 w 9922465"/>
              <a:gd name="connsiteY2860" fmla="*/ 494447 h 1934496"/>
              <a:gd name="connsiteX2861" fmla="*/ 1834335 w 9922465"/>
              <a:gd name="connsiteY2861" fmla="*/ 549638 h 1934496"/>
              <a:gd name="connsiteX2862" fmla="*/ 1779142 w 9922465"/>
              <a:gd name="connsiteY2862" fmla="*/ 604829 h 1934496"/>
              <a:gd name="connsiteX2863" fmla="*/ 1723950 w 9922465"/>
              <a:gd name="connsiteY2863" fmla="*/ 549638 h 1934496"/>
              <a:gd name="connsiteX2864" fmla="*/ 1779142 w 9922465"/>
              <a:gd name="connsiteY2864" fmla="*/ 494447 h 1934496"/>
              <a:gd name="connsiteX2865" fmla="*/ 1645508 w 9922465"/>
              <a:gd name="connsiteY2865" fmla="*/ 494447 h 1934496"/>
              <a:gd name="connsiteX2866" fmla="*/ 1700702 w 9922465"/>
              <a:gd name="connsiteY2866" fmla="*/ 549638 h 1934496"/>
              <a:gd name="connsiteX2867" fmla="*/ 1645508 w 9922465"/>
              <a:gd name="connsiteY2867" fmla="*/ 604829 h 1934496"/>
              <a:gd name="connsiteX2868" fmla="*/ 1590311 w 9922465"/>
              <a:gd name="connsiteY2868" fmla="*/ 549638 h 1934496"/>
              <a:gd name="connsiteX2869" fmla="*/ 1645508 w 9922465"/>
              <a:gd name="connsiteY2869" fmla="*/ 494447 h 1934496"/>
              <a:gd name="connsiteX2870" fmla="*/ 1515217 w 9922465"/>
              <a:gd name="connsiteY2870" fmla="*/ 494447 h 1934496"/>
              <a:gd name="connsiteX2871" fmla="*/ 1570402 w 9922465"/>
              <a:gd name="connsiteY2871" fmla="*/ 549638 h 1934496"/>
              <a:gd name="connsiteX2872" fmla="*/ 1515217 w 9922465"/>
              <a:gd name="connsiteY2872" fmla="*/ 604829 h 1934496"/>
              <a:gd name="connsiteX2873" fmla="*/ 1460020 w 9922465"/>
              <a:gd name="connsiteY2873" fmla="*/ 549638 h 1934496"/>
              <a:gd name="connsiteX2874" fmla="*/ 1515217 w 9922465"/>
              <a:gd name="connsiteY2874" fmla="*/ 494447 h 1934496"/>
              <a:gd name="connsiteX2875" fmla="*/ 1381573 w 9922465"/>
              <a:gd name="connsiteY2875" fmla="*/ 494447 h 1934496"/>
              <a:gd name="connsiteX2876" fmla="*/ 1436767 w 9922465"/>
              <a:gd name="connsiteY2876" fmla="*/ 549638 h 1934496"/>
              <a:gd name="connsiteX2877" fmla="*/ 1381573 w 9922465"/>
              <a:gd name="connsiteY2877" fmla="*/ 604829 h 1934496"/>
              <a:gd name="connsiteX2878" fmla="*/ 1326384 w 9922465"/>
              <a:gd name="connsiteY2878" fmla="*/ 549638 h 1934496"/>
              <a:gd name="connsiteX2879" fmla="*/ 1381573 w 9922465"/>
              <a:gd name="connsiteY2879" fmla="*/ 494447 h 1934496"/>
              <a:gd name="connsiteX2880" fmla="*/ 1251282 w 9922465"/>
              <a:gd name="connsiteY2880" fmla="*/ 494447 h 1934496"/>
              <a:gd name="connsiteX2881" fmla="*/ 1306476 w 9922465"/>
              <a:gd name="connsiteY2881" fmla="*/ 549638 h 1934496"/>
              <a:gd name="connsiteX2882" fmla="*/ 1251282 w 9922465"/>
              <a:gd name="connsiteY2882" fmla="*/ 604829 h 1934496"/>
              <a:gd name="connsiteX2883" fmla="*/ 1196089 w 9922465"/>
              <a:gd name="connsiteY2883" fmla="*/ 549638 h 1934496"/>
              <a:gd name="connsiteX2884" fmla="*/ 1251282 w 9922465"/>
              <a:gd name="connsiteY2884" fmla="*/ 494447 h 1934496"/>
              <a:gd name="connsiteX2885" fmla="*/ 8801538 w 9922465"/>
              <a:gd name="connsiteY2885" fmla="*/ 364154 h 1934496"/>
              <a:gd name="connsiteX2886" fmla="*/ 8856730 w 9922465"/>
              <a:gd name="connsiteY2886" fmla="*/ 419345 h 1934496"/>
              <a:gd name="connsiteX2887" fmla="*/ 8801538 w 9922465"/>
              <a:gd name="connsiteY2887" fmla="*/ 474536 h 1934496"/>
              <a:gd name="connsiteX2888" fmla="*/ 8746346 w 9922465"/>
              <a:gd name="connsiteY2888" fmla="*/ 419345 h 1934496"/>
              <a:gd name="connsiteX2889" fmla="*/ 8801538 w 9922465"/>
              <a:gd name="connsiteY2889" fmla="*/ 364154 h 1934496"/>
              <a:gd name="connsiteX2890" fmla="*/ 8671244 w 9922465"/>
              <a:gd name="connsiteY2890" fmla="*/ 364154 h 1934496"/>
              <a:gd name="connsiteX2891" fmla="*/ 8726436 w 9922465"/>
              <a:gd name="connsiteY2891" fmla="*/ 419345 h 1934496"/>
              <a:gd name="connsiteX2892" fmla="*/ 8671244 w 9922465"/>
              <a:gd name="connsiteY2892" fmla="*/ 474536 h 1934496"/>
              <a:gd name="connsiteX2893" fmla="*/ 8616052 w 9922465"/>
              <a:gd name="connsiteY2893" fmla="*/ 419345 h 1934496"/>
              <a:gd name="connsiteX2894" fmla="*/ 8671244 w 9922465"/>
              <a:gd name="connsiteY2894" fmla="*/ 364154 h 1934496"/>
              <a:gd name="connsiteX2895" fmla="*/ 8537609 w 9922465"/>
              <a:gd name="connsiteY2895" fmla="*/ 364154 h 1934496"/>
              <a:gd name="connsiteX2896" fmla="*/ 8592801 w 9922465"/>
              <a:gd name="connsiteY2896" fmla="*/ 419345 h 1934496"/>
              <a:gd name="connsiteX2897" fmla="*/ 8537609 w 9922465"/>
              <a:gd name="connsiteY2897" fmla="*/ 474536 h 1934496"/>
              <a:gd name="connsiteX2898" fmla="*/ 8482417 w 9922465"/>
              <a:gd name="connsiteY2898" fmla="*/ 419345 h 1934496"/>
              <a:gd name="connsiteX2899" fmla="*/ 8537609 w 9922465"/>
              <a:gd name="connsiteY2899" fmla="*/ 364154 h 1934496"/>
              <a:gd name="connsiteX2900" fmla="*/ 7745824 w 9922465"/>
              <a:gd name="connsiteY2900" fmla="*/ 364154 h 1934496"/>
              <a:gd name="connsiteX2901" fmla="*/ 7801016 w 9922465"/>
              <a:gd name="connsiteY2901" fmla="*/ 419345 h 1934496"/>
              <a:gd name="connsiteX2902" fmla="*/ 7745824 w 9922465"/>
              <a:gd name="connsiteY2902" fmla="*/ 474536 h 1934496"/>
              <a:gd name="connsiteX2903" fmla="*/ 7690632 w 9922465"/>
              <a:gd name="connsiteY2903" fmla="*/ 419345 h 1934496"/>
              <a:gd name="connsiteX2904" fmla="*/ 7745824 w 9922465"/>
              <a:gd name="connsiteY2904" fmla="*/ 364154 h 1934496"/>
              <a:gd name="connsiteX2905" fmla="*/ 7608850 w 9922465"/>
              <a:gd name="connsiteY2905" fmla="*/ 364154 h 1934496"/>
              <a:gd name="connsiteX2906" fmla="*/ 7664042 w 9922465"/>
              <a:gd name="connsiteY2906" fmla="*/ 419345 h 1934496"/>
              <a:gd name="connsiteX2907" fmla="*/ 7608850 w 9922465"/>
              <a:gd name="connsiteY2907" fmla="*/ 474536 h 1934496"/>
              <a:gd name="connsiteX2908" fmla="*/ 7553658 w 9922465"/>
              <a:gd name="connsiteY2908" fmla="*/ 419345 h 1934496"/>
              <a:gd name="connsiteX2909" fmla="*/ 7608850 w 9922465"/>
              <a:gd name="connsiteY2909" fmla="*/ 364154 h 1934496"/>
              <a:gd name="connsiteX2910" fmla="*/ 7481895 w 9922465"/>
              <a:gd name="connsiteY2910" fmla="*/ 364154 h 1934496"/>
              <a:gd name="connsiteX2911" fmla="*/ 7537087 w 9922465"/>
              <a:gd name="connsiteY2911" fmla="*/ 419345 h 1934496"/>
              <a:gd name="connsiteX2912" fmla="*/ 7481895 w 9922465"/>
              <a:gd name="connsiteY2912" fmla="*/ 474536 h 1934496"/>
              <a:gd name="connsiteX2913" fmla="*/ 7426703 w 9922465"/>
              <a:gd name="connsiteY2913" fmla="*/ 419345 h 1934496"/>
              <a:gd name="connsiteX2914" fmla="*/ 7481895 w 9922465"/>
              <a:gd name="connsiteY2914" fmla="*/ 364154 h 1934496"/>
              <a:gd name="connsiteX2915" fmla="*/ 7341580 w 9922465"/>
              <a:gd name="connsiteY2915" fmla="*/ 364154 h 1934496"/>
              <a:gd name="connsiteX2916" fmla="*/ 7396772 w 9922465"/>
              <a:gd name="connsiteY2916" fmla="*/ 419345 h 1934496"/>
              <a:gd name="connsiteX2917" fmla="*/ 7341580 w 9922465"/>
              <a:gd name="connsiteY2917" fmla="*/ 474536 h 1934496"/>
              <a:gd name="connsiteX2918" fmla="*/ 7286388 w 9922465"/>
              <a:gd name="connsiteY2918" fmla="*/ 419345 h 1934496"/>
              <a:gd name="connsiteX2919" fmla="*/ 7341580 w 9922465"/>
              <a:gd name="connsiteY2919" fmla="*/ 364154 h 1934496"/>
              <a:gd name="connsiteX2920" fmla="*/ 6553137 w 9922465"/>
              <a:gd name="connsiteY2920" fmla="*/ 364154 h 1934496"/>
              <a:gd name="connsiteX2921" fmla="*/ 6608329 w 9922465"/>
              <a:gd name="connsiteY2921" fmla="*/ 419345 h 1934496"/>
              <a:gd name="connsiteX2922" fmla="*/ 6553137 w 9922465"/>
              <a:gd name="connsiteY2922" fmla="*/ 474536 h 1934496"/>
              <a:gd name="connsiteX2923" fmla="*/ 6497945 w 9922465"/>
              <a:gd name="connsiteY2923" fmla="*/ 419345 h 1934496"/>
              <a:gd name="connsiteX2924" fmla="*/ 6553137 w 9922465"/>
              <a:gd name="connsiteY2924" fmla="*/ 364154 h 1934496"/>
              <a:gd name="connsiteX2925" fmla="*/ 6419503 w 9922465"/>
              <a:gd name="connsiteY2925" fmla="*/ 364154 h 1934496"/>
              <a:gd name="connsiteX2926" fmla="*/ 6474695 w 9922465"/>
              <a:gd name="connsiteY2926" fmla="*/ 419345 h 1934496"/>
              <a:gd name="connsiteX2927" fmla="*/ 6419503 w 9922465"/>
              <a:gd name="connsiteY2927" fmla="*/ 474536 h 1934496"/>
              <a:gd name="connsiteX2928" fmla="*/ 6364311 w 9922465"/>
              <a:gd name="connsiteY2928" fmla="*/ 419345 h 1934496"/>
              <a:gd name="connsiteX2929" fmla="*/ 6419503 w 9922465"/>
              <a:gd name="connsiteY2929" fmla="*/ 364154 h 1934496"/>
              <a:gd name="connsiteX2930" fmla="*/ 4030786 w 9922465"/>
              <a:gd name="connsiteY2930" fmla="*/ 364154 h 1934496"/>
              <a:gd name="connsiteX2931" fmla="*/ 4085978 w 9922465"/>
              <a:gd name="connsiteY2931" fmla="*/ 419345 h 1934496"/>
              <a:gd name="connsiteX2932" fmla="*/ 4030786 w 9922465"/>
              <a:gd name="connsiteY2932" fmla="*/ 474536 h 1934496"/>
              <a:gd name="connsiteX2933" fmla="*/ 3975594 w 9922465"/>
              <a:gd name="connsiteY2933" fmla="*/ 419345 h 1934496"/>
              <a:gd name="connsiteX2934" fmla="*/ 4030786 w 9922465"/>
              <a:gd name="connsiteY2934" fmla="*/ 364154 h 1934496"/>
              <a:gd name="connsiteX2935" fmla="*/ 3897148 w 9922465"/>
              <a:gd name="connsiteY2935" fmla="*/ 364154 h 1934496"/>
              <a:gd name="connsiteX2936" fmla="*/ 3952340 w 9922465"/>
              <a:gd name="connsiteY2936" fmla="*/ 419345 h 1934496"/>
              <a:gd name="connsiteX2937" fmla="*/ 3897148 w 9922465"/>
              <a:gd name="connsiteY2937" fmla="*/ 474536 h 1934496"/>
              <a:gd name="connsiteX2938" fmla="*/ 3841956 w 9922465"/>
              <a:gd name="connsiteY2938" fmla="*/ 419345 h 1934496"/>
              <a:gd name="connsiteX2939" fmla="*/ 3897148 w 9922465"/>
              <a:gd name="connsiteY2939" fmla="*/ 364154 h 1934496"/>
              <a:gd name="connsiteX2940" fmla="*/ 3763514 w 9922465"/>
              <a:gd name="connsiteY2940" fmla="*/ 364154 h 1934496"/>
              <a:gd name="connsiteX2941" fmla="*/ 3818706 w 9922465"/>
              <a:gd name="connsiteY2941" fmla="*/ 419345 h 1934496"/>
              <a:gd name="connsiteX2942" fmla="*/ 3763514 w 9922465"/>
              <a:gd name="connsiteY2942" fmla="*/ 474536 h 1934496"/>
              <a:gd name="connsiteX2943" fmla="*/ 3708322 w 9922465"/>
              <a:gd name="connsiteY2943" fmla="*/ 419345 h 1934496"/>
              <a:gd name="connsiteX2944" fmla="*/ 3763514 w 9922465"/>
              <a:gd name="connsiteY2944" fmla="*/ 364154 h 1934496"/>
              <a:gd name="connsiteX2945" fmla="*/ 3633221 w 9922465"/>
              <a:gd name="connsiteY2945" fmla="*/ 364154 h 1934496"/>
              <a:gd name="connsiteX2946" fmla="*/ 3688413 w 9922465"/>
              <a:gd name="connsiteY2946" fmla="*/ 419345 h 1934496"/>
              <a:gd name="connsiteX2947" fmla="*/ 3633221 w 9922465"/>
              <a:gd name="connsiteY2947" fmla="*/ 474536 h 1934496"/>
              <a:gd name="connsiteX2948" fmla="*/ 3578029 w 9922465"/>
              <a:gd name="connsiteY2948" fmla="*/ 419345 h 1934496"/>
              <a:gd name="connsiteX2949" fmla="*/ 3633221 w 9922465"/>
              <a:gd name="connsiteY2949" fmla="*/ 364154 h 1934496"/>
              <a:gd name="connsiteX2950" fmla="*/ 3499589 w 9922465"/>
              <a:gd name="connsiteY2950" fmla="*/ 364154 h 1934496"/>
              <a:gd name="connsiteX2951" fmla="*/ 3554781 w 9922465"/>
              <a:gd name="connsiteY2951" fmla="*/ 419345 h 1934496"/>
              <a:gd name="connsiteX2952" fmla="*/ 3499589 w 9922465"/>
              <a:gd name="connsiteY2952" fmla="*/ 474536 h 1934496"/>
              <a:gd name="connsiteX2953" fmla="*/ 3444397 w 9922465"/>
              <a:gd name="connsiteY2953" fmla="*/ 419345 h 1934496"/>
              <a:gd name="connsiteX2954" fmla="*/ 3499589 w 9922465"/>
              <a:gd name="connsiteY2954" fmla="*/ 364154 h 1934496"/>
              <a:gd name="connsiteX2955" fmla="*/ 3369292 w 9922465"/>
              <a:gd name="connsiteY2955" fmla="*/ 364154 h 1934496"/>
              <a:gd name="connsiteX2956" fmla="*/ 3424484 w 9922465"/>
              <a:gd name="connsiteY2956" fmla="*/ 419345 h 1934496"/>
              <a:gd name="connsiteX2957" fmla="*/ 3369292 w 9922465"/>
              <a:gd name="connsiteY2957" fmla="*/ 474536 h 1934496"/>
              <a:gd name="connsiteX2958" fmla="*/ 3314100 w 9922465"/>
              <a:gd name="connsiteY2958" fmla="*/ 419345 h 1934496"/>
              <a:gd name="connsiteX2959" fmla="*/ 3369292 w 9922465"/>
              <a:gd name="connsiteY2959" fmla="*/ 364154 h 1934496"/>
              <a:gd name="connsiteX2960" fmla="*/ 3235657 w 9922465"/>
              <a:gd name="connsiteY2960" fmla="*/ 364154 h 1934496"/>
              <a:gd name="connsiteX2961" fmla="*/ 3290849 w 9922465"/>
              <a:gd name="connsiteY2961" fmla="*/ 419345 h 1934496"/>
              <a:gd name="connsiteX2962" fmla="*/ 3235657 w 9922465"/>
              <a:gd name="connsiteY2962" fmla="*/ 474536 h 1934496"/>
              <a:gd name="connsiteX2963" fmla="*/ 3180465 w 9922465"/>
              <a:gd name="connsiteY2963" fmla="*/ 419345 h 1934496"/>
              <a:gd name="connsiteX2964" fmla="*/ 3235657 w 9922465"/>
              <a:gd name="connsiteY2964" fmla="*/ 364154 h 1934496"/>
              <a:gd name="connsiteX2965" fmla="*/ 3098681 w 9922465"/>
              <a:gd name="connsiteY2965" fmla="*/ 364154 h 1934496"/>
              <a:gd name="connsiteX2966" fmla="*/ 3153873 w 9922465"/>
              <a:gd name="connsiteY2966" fmla="*/ 419345 h 1934496"/>
              <a:gd name="connsiteX2967" fmla="*/ 3098681 w 9922465"/>
              <a:gd name="connsiteY2967" fmla="*/ 474536 h 1934496"/>
              <a:gd name="connsiteX2968" fmla="*/ 3043489 w 9922465"/>
              <a:gd name="connsiteY2968" fmla="*/ 419345 h 1934496"/>
              <a:gd name="connsiteX2969" fmla="*/ 3098681 w 9922465"/>
              <a:gd name="connsiteY2969" fmla="*/ 364154 h 1934496"/>
              <a:gd name="connsiteX2970" fmla="*/ 2971729 w 9922465"/>
              <a:gd name="connsiteY2970" fmla="*/ 364154 h 1934496"/>
              <a:gd name="connsiteX2971" fmla="*/ 3026921 w 9922465"/>
              <a:gd name="connsiteY2971" fmla="*/ 419345 h 1934496"/>
              <a:gd name="connsiteX2972" fmla="*/ 2971729 w 9922465"/>
              <a:gd name="connsiteY2972" fmla="*/ 474536 h 1934496"/>
              <a:gd name="connsiteX2973" fmla="*/ 2916537 w 9922465"/>
              <a:gd name="connsiteY2973" fmla="*/ 419345 h 1934496"/>
              <a:gd name="connsiteX2974" fmla="*/ 2971729 w 9922465"/>
              <a:gd name="connsiteY2974" fmla="*/ 364154 h 1934496"/>
              <a:gd name="connsiteX2975" fmla="*/ 2834862 w 9922465"/>
              <a:gd name="connsiteY2975" fmla="*/ 364154 h 1934496"/>
              <a:gd name="connsiteX2976" fmla="*/ 2890052 w 9922465"/>
              <a:gd name="connsiteY2976" fmla="*/ 419345 h 1934496"/>
              <a:gd name="connsiteX2977" fmla="*/ 2834862 w 9922465"/>
              <a:gd name="connsiteY2977" fmla="*/ 474536 h 1934496"/>
              <a:gd name="connsiteX2978" fmla="*/ 2779671 w 9922465"/>
              <a:gd name="connsiteY2978" fmla="*/ 419345 h 1934496"/>
              <a:gd name="connsiteX2979" fmla="*/ 2834862 w 9922465"/>
              <a:gd name="connsiteY2979" fmla="*/ 364154 h 1934496"/>
              <a:gd name="connsiteX2980" fmla="*/ 2437297 w 9922465"/>
              <a:gd name="connsiteY2980" fmla="*/ 364154 h 1934496"/>
              <a:gd name="connsiteX2981" fmla="*/ 2492487 w 9922465"/>
              <a:gd name="connsiteY2981" fmla="*/ 419345 h 1934496"/>
              <a:gd name="connsiteX2982" fmla="*/ 2437297 w 9922465"/>
              <a:gd name="connsiteY2982" fmla="*/ 474536 h 1934496"/>
              <a:gd name="connsiteX2983" fmla="*/ 2382108 w 9922465"/>
              <a:gd name="connsiteY2983" fmla="*/ 419345 h 1934496"/>
              <a:gd name="connsiteX2984" fmla="*/ 2437297 w 9922465"/>
              <a:gd name="connsiteY2984" fmla="*/ 364154 h 1934496"/>
              <a:gd name="connsiteX2985" fmla="*/ 2303664 w 9922465"/>
              <a:gd name="connsiteY2985" fmla="*/ 364154 h 1934496"/>
              <a:gd name="connsiteX2986" fmla="*/ 2358856 w 9922465"/>
              <a:gd name="connsiteY2986" fmla="*/ 419345 h 1934496"/>
              <a:gd name="connsiteX2987" fmla="*/ 2303664 w 9922465"/>
              <a:gd name="connsiteY2987" fmla="*/ 474536 h 1934496"/>
              <a:gd name="connsiteX2988" fmla="*/ 2248473 w 9922465"/>
              <a:gd name="connsiteY2988" fmla="*/ 419345 h 1934496"/>
              <a:gd name="connsiteX2989" fmla="*/ 2303664 w 9922465"/>
              <a:gd name="connsiteY2989" fmla="*/ 364154 h 1934496"/>
              <a:gd name="connsiteX2990" fmla="*/ 2173372 w 9922465"/>
              <a:gd name="connsiteY2990" fmla="*/ 364154 h 1934496"/>
              <a:gd name="connsiteX2991" fmla="*/ 2228565 w 9922465"/>
              <a:gd name="connsiteY2991" fmla="*/ 419345 h 1934496"/>
              <a:gd name="connsiteX2992" fmla="*/ 2173372 w 9922465"/>
              <a:gd name="connsiteY2992" fmla="*/ 474536 h 1934496"/>
              <a:gd name="connsiteX2993" fmla="*/ 2118180 w 9922465"/>
              <a:gd name="connsiteY2993" fmla="*/ 419345 h 1934496"/>
              <a:gd name="connsiteX2994" fmla="*/ 2173372 w 9922465"/>
              <a:gd name="connsiteY2994" fmla="*/ 364154 h 1934496"/>
              <a:gd name="connsiteX2995" fmla="*/ 2039736 w 9922465"/>
              <a:gd name="connsiteY2995" fmla="*/ 364154 h 1934496"/>
              <a:gd name="connsiteX2996" fmla="*/ 2094930 w 9922465"/>
              <a:gd name="connsiteY2996" fmla="*/ 419345 h 1934496"/>
              <a:gd name="connsiteX2997" fmla="*/ 2039736 w 9922465"/>
              <a:gd name="connsiteY2997" fmla="*/ 474536 h 1934496"/>
              <a:gd name="connsiteX2998" fmla="*/ 1984543 w 9922465"/>
              <a:gd name="connsiteY2998" fmla="*/ 419345 h 1934496"/>
              <a:gd name="connsiteX2999" fmla="*/ 2039736 w 9922465"/>
              <a:gd name="connsiteY2999" fmla="*/ 364154 h 1934496"/>
              <a:gd name="connsiteX3000" fmla="*/ 1909440 w 9922465"/>
              <a:gd name="connsiteY3000" fmla="*/ 364154 h 1934496"/>
              <a:gd name="connsiteX3001" fmla="*/ 1964634 w 9922465"/>
              <a:gd name="connsiteY3001" fmla="*/ 419345 h 1934496"/>
              <a:gd name="connsiteX3002" fmla="*/ 1909440 w 9922465"/>
              <a:gd name="connsiteY3002" fmla="*/ 474536 h 1934496"/>
              <a:gd name="connsiteX3003" fmla="*/ 1854246 w 9922465"/>
              <a:gd name="connsiteY3003" fmla="*/ 419345 h 1934496"/>
              <a:gd name="connsiteX3004" fmla="*/ 1909440 w 9922465"/>
              <a:gd name="connsiteY3004" fmla="*/ 364154 h 1934496"/>
              <a:gd name="connsiteX3005" fmla="*/ 1779142 w 9922465"/>
              <a:gd name="connsiteY3005" fmla="*/ 364154 h 1934496"/>
              <a:gd name="connsiteX3006" fmla="*/ 1834337 w 9922465"/>
              <a:gd name="connsiteY3006" fmla="*/ 419345 h 1934496"/>
              <a:gd name="connsiteX3007" fmla="*/ 1779142 w 9922465"/>
              <a:gd name="connsiteY3007" fmla="*/ 474536 h 1934496"/>
              <a:gd name="connsiteX3008" fmla="*/ 1723951 w 9922465"/>
              <a:gd name="connsiteY3008" fmla="*/ 419345 h 1934496"/>
              <a:gd name="connsiteX3009" fmla="*/ 1779142 w 9922465"/>
              <a:gd name="connsiteY3009" fmla="*/ 364154 h 1934496"/>
              <a:gd name="connsiteX3010" fmla="*/ 1645508 w 9922465"/>
              <a:gd name="connsiteY3010" fmla="*/ 364154 h 1934496"/>
              <a:gd name="connsiteX3011" fmla="*/ 1700702 w 9922465"/>
              <a:gd name="connsiteY3011" fmla="*/ 419345 h 1934496"/>
              <a:gd name="connsiteX3012" fmla="*/ 1645508 w 9922465"/>
              <a:gd name="connsiteY3012" fmla="*/ 474536 h 1934496"/>
              <a:gd name="connsiteX3013" fmla="*/ 1590313 w 9922465"/>
              <a:gd name="connsiteY3013" fmla="*/ 419345 h 1934496"/>
              <a:gd name="connsiteX3014" fmla="*/ 1645508 w 9922465"/>
              <a:gd name="connsiteY3014" fmla="*/ 364154 h 1934496"/>
              <a:gd name="connsiteX3015" fmla="*/ 1515217 w 9922465"/>
              <a:gd name="connsiteY3015" fmla="*/ 364154 h 1934496"/>
              <a:gd name="connsiteX3016" fmla="*/ 1570405 w 9922465"/>
              <a:gd name="connsiteY3016" fmla="*/ 419345 h 1934496"/>
              <a:gd name="connsiteX3017" fmla="*/ 1515217 w 9922465"/>
              <a:gd name="connsiteY3017" fmla="*/ 474536 h 1934496"/>
              <a:gd name="connsiteX3018" fmla="*/ 1460020 w 9922465"/>
              <a:gd name="connsiteY3018" fmla="*/ 419345 h 1934496"/>
              <a:gd name="connsiteX3019" fmla="*/ 1515217 w 9922465"/>
              <a:gd name="connsiteY3019" fmla="*/ 364154 h 1934496"/>
              <a:gd name="connsiteX3020" fmla="*/ 1381573 w 9922465"/>
              <a:gd name="connsiteY3020" fmla="*/ 364154 h 1934496"/>
              <a:gd name="connsiteX3021" fmla="*/ 1436767 w 9922465"/>
              <a:gd name="connsiteY3021" fmla="*/ 419345 h 1934496"/>
              <a:gd name="connsiteX3022" fmla="*/ 1381573 w 9922465"/>
              <a:gd name="connsiteY3022" fmla="*/ 474536 h 1934496"/>
              <a:gd name="connsiteX3023" fmla="*/ 1326384 w 9922465"/>
              <a:gd name="connsiteY3023" fmla="*/ 419345 h 1934496"/>
              <a:gd name="connsiteX3024" fmla="*/ 1381573 w 9922465"/>
              <a:gd name="connsiteY3024" fmla="*/ 364154 h 1934496"/>
              <a:gd name="connsiteX3025" fmla="*/ 1251283 w 9922465"/>
              <a:gd name="connsiteY3025" fmla="*/ 364154 h 1934496"/>
              <a:gd name="connsiteX3026" fmla="*/ 1306476 w 9922465"/>
              <a:gd name="connsiteY3026" fmla="*/ 419345 h 1934496"/>
              <a:gd name="connsiteX3027" fmla="*/ 1251283 w 9922465"/>
              <a:gd name="connsiteY3027" fmla="*/ 474536 h 1934496"/>
              <a:gd name="connsiteX3028" fmla="*/ 1196091 w 9922465"/>
              <a:gd name="connsiteY3028" fmla="*/ 419345 h 1934496"/>
              <a:gd name="connsiteX3029" fmla="*/ 1251283 w 9922465"/>
              <a:gd name="connsiteY3029" fmla="*/ 364154 h 1934496"/>
              <a:gd name="connsiteX3030" fmla="*/ 7608850 w 9922465"/>
              <a:gd name="connsiteY3030" fmla="*/ 247225 h 1934496"/>
              <a:gd name="connsiteX3031" fmla="*/ 7664042 w 9922465"/>
              <a:gd name="connsiteY3031" fmla="*/ 302416 h 1934496"/>
              <a:gd name="connsiteX3032" fmla="*/ 7608850 w 9922465"/>
              <a:gd name="connsiteY3032" fmla="*/ 357607 h 1934496"/>
              <a:gd name="connsiteX3033" fmla="*/ 7553658 w 9922465"/>
              <a:gd name="connsiteY3033" fmla="*/ 302416 h 1934496"/>
              <a:gd name="connsiteX3034" fmla="*/ 7608850 w 9922465"/>
              <a:gd name="connsiteY3034" fmla="*/ 247225 h 1934496"/>
              <a:gd name="connsiteX3035" fmla="*/ 7481898 w 9922465"/>
              <a:gd name="connsiteY3035" fmla="*/ 247225 h 1934496"/>
              <a:gd name="connsiteX3036" fmla="*/ 7537090 w 9922465"/>
              <a:gd name="connsiteY3036" fmla="*/ 302416 h 1934496"/>
              <a:gd name="connsiteX3037" fmla="*/ 7481898 w 9922465"/>
              <a:gd name="connsiteY3037" fmla="*/ 357607 h 1934496"/>
              <a:gd name="connsiteX3038" fmla="*/ 7426706 w 9922465"/>
              <a:gd name="connsiteY3038" fmla="*/ 302416 h 1934496"/>
              <a:gd name="connsiteX3039" fmla="*/ 7481898 w 9922465"/>
              <a:gd name="connsiteY3039" fmla="*/ 247225 h 1934496"/>
              <a:gd name="connsiteX3040" fmla="*/ 5093178 w 9922465"/>
              <a:gd name="connsiteY3040" fmla="*/ 247225 h 1934496"/>
              <a:gd name="connsiteX3041" fmla="*/ 5148370 w 9922465"/>
              <a:gd name="connsiteY3041" fmla="*/ 302416 h 1934496"/>
              <a:gd name="connsiteX3042" fmla="*/ 5093178 w 9922465"/>
              <a:gd name="connsiteY3042" fmla="*/ 357607 h 1934496"/>
              <a:gd name="connsiteX3043" fmla="*/ 5037986 w 9922465"/>
              <a:gd name="connsiteY3043" fmla="*/ 302416 h 1934496"/>
              <a:gd name="connsiteX3044" fmla="*/ 5093178 w 9922465"/>
              <a:gd name="connsiteY3044" fmla="*/ 247225 h 1934496"/>
              <a:gd name="connsiteX3045" fmla="*/ 4030786 w 9922465"/>
              <a:gd name="connsiteY3045" fmla="*/ 247225 h 1934496"/>
              <a:gd name="connsiteX3046" fmla="*/ 4085978 w 9922465"/>
              <a:gd name="connsiteY3046" fmla="*/ 302416 h 1934496"/>
              <a:gd name="connsiteX3047" fmla="*/ 4030786 w 9922465"/>
              <a:gd name="connsiteY3047" fmla="*/ 357607 h 1934496"/>
              <a:gd name="connsiteX3048" fmla="*/ 3975594 w 9922465"/>
              <a:gd name="connsiteY3048" fmla="*/ 302416 h 1934496"/>
              <a:gd name="connsiteX3049" fmla="*/ 4030786 w 9922465"/>
              <a:gd name="connsiteY3049" fmla="*/ 247225 h 1934496"/>
              <a:gd name="connsiteX3050" fmla="*/ 3897148 w 9922465"/>
              <a:gd name="connsiteY3050" fmla="*/ 247225 h 1934496"/>
              <a:gd name="connsiteX3051" fmla="*/ 3952340 w 9922465"/>
              <a:gd name="connsiteY3051" fmla="*/ 302416 h 1934496"/>
              <a:gd name="connsiteX3052" fmla="*/ 3897148 w 9922465"/>
              <a:gd name="connsiteY3052" fmla="*/ 357607 h 1934496"/>
              <a:gd name="connsiteX3053" fmla="*/ 3841956 w 9922465"/>
              <a:gd name="connsiteY3053" fmla="*/ 302416 h 1934496"/>
              <a:gd name="connsiteX3054" fmla="*/ 3897148 w 9922465"/>
              <a:gd name="connsiteY3054" fmla="*/ 247225 h 1934496"/>
              <a:gd name="connsiteX3055" fmla="*/ 3763514 w 9922465"/>
              <a:gd name="connsiteY3055" fmla="*/ 247225 h 1934496"/>
              <a:gd name="connsiteX3056" fmla="*/ 3818706 w 9922465"/>
              <a:gd name="connsiteY3056" fmla="*/ 302416 h 1934496"/>
              <a:gd name="connsiteX3057" fmla="*/ 3763514 w 9922465"/>
              <a:gd name="connsiteY3057" fmla="*/ 357607 h 1934496"/>
              <a:gd name="connsiteX3058" fmla="*/ 3708322 w 9922465"/>
              <a:gd name="connsiteY3058" fmla="*/ 302416 h 1934496"/>
              <a:gd name="connsiteX3059" fmla="*/ 3763514 w 9922465"/>
              <a:gd name="connsiteY3059" fmla="*/ 247225 h 1934496"/>
              <a:gd name="connsiteX3060" fmla="*/ 3633221 w 9922465"/>
              <a:gd name="connsiteY3060" fmla="*/ 247225 h 1934496"/>
              <a:gd name="connsiteX3061" fmla="*/ 3688413 w 9922465"/>
              <a:gd name="connsiteY3061" fmla="*/ 302416 h 1934496"/>
              <a:gd name="connsiteX3062" fmla="*/ 3633221 w 9922465"/>
              <a:gd name="connsiteY3062" fmla="*/ 357607 h 1934496"/>
              <a:gd name="connsiteX3063" fmla="*/ 3578029 w 9922465"/>
              <a:gd name="connsiteY3063" fmla="*/ 302416 h 1934496"/>
              <a:gd name="connsiteX3064" fmla="*/ 3633221 w 9922465"/>
              <a:gd name="connsiteY3064" fmla="*/ 247225 h 1934496"/>
              <a:gd name="connsiteX3065" fmla="*/ 3499589 w 9922465"/>
              <a:gd name="connsiteY3065" fmla="*/ 247225 h 1934496"/>
              <a:gd name="connsiteX3066" fmla="*/ 3554781 w 9922465"/>
              <a:gd name="connsiteY3066" fmla="*/ 302416 h 1934496"/>
              <a:gd name="connsiteX3067" fmla="*/ 3499589 w 9922465"/>
              <a:gd name="connsiteY3067" fmla="*/ 357607 h 1934496"/>
              <a:gd name="connsiteX3068" fmla="*/ 3444397 w 9922465"/>
              <a:gd name="connsiteY3068" fmla="*/ 302416 h 1934496"/>
              <a:gd name="connsiteX3069" fmla="*/ 3499589 w 9922465"/>
              <a:gd name="connsiteY3069" fmla="*/ 247225 h 1934496"/>
              <a:gd name="connsiteX3070" fmla="*/ 3369293 w 9922465"/>
              <a:gd name="connsiteY3070" fmla="*/ 247225 h 1934496"/>
              <a:gd name="connsiteX3071" fmla="*/ 3424485 w 9922465"/>
              <a:gd name="connsiteY3071" fmla="*/ 302416 h 1934496"/>
              <a:gd name="connsiteX3072" fmla="*/ 3369293 w 9922465"/>
              <a:gd name="connsiteY3072" fmla="*/ 357607 h 1934496"/>
              <a:gd name="connsiteX3073" fmla="*/ 3314101 w 9922465"/>
              <a:gd name="connsiteY3073" fmla="*/ 302416 h 1934496"/>
              <a:gd name="connsiteX3074" fmla="*/ 3369293 w 9922465"/>
              <a:gd name="connsiteY3074" fmla="*/ 247225 h 1934496"/>
              <a:gd name="connsiteX3075" fmla="*/ 3235657 w 9922465"/>
              <a:gd name="connsiteY3075" fmla="*/ 247225 h 1934496"/>
              <a:gd name="connsiteX3076" fmla="*/ 3290849 w 9922465"/>
              <a:gd name="connsiteY3076" fmla="*/ 302416 h 1934496"/>
              <a:gd name="connsiteX3077" fmla="*/ 3235657 w 9922465"/>
              <a:gd name="connsiteY3077" fmla="*/ 357607 h 1934496"/>
              <a:gd name="connsiteX3078" fmla="*/ 3180465 w 9922465"/>
              <a:gd name="connsiteY3078" fmla="*/ 302416 h 1934496"/>
              <a:gd name="connsiteX3079" fmla="*/ 3235657 w 9922465"/>
              <a:gd name="connsiteY3079" fmla="*/ 247225 h 1934496"/>
              <a:gd name="connsiteX3080" fmla="*/ 3098682 w 9922465"/>
              <a:gd name="connsiteY3080" fmla="*/ 247225 h 1934496"/>
              <a:gd name="connsiteX3081" fmla="*/ 3153874 w 9922465"/>
              <a:gd name="connsiteY3081" fmla="*/ 302416 h 1934496"/>
              <a:gd name="connsiteX3082" fmla="*/ 3098682 w 9922465"/>
              <a:gd name="connsiteY3082" fmla="*/ 357607 h 1934496"/>
              <a:gd name="connsiteX3083" fmla="*/ 3043490 w 9922465"/>
              <a:gd name="connsiteY3083" fmla="*/ 302416 h 1934496"/>
              <a:gd name="connsiteX3084" fmla="*/ 3098682 w 9922465"/>
              <a:gd name="connsiteY3084" fmla="*/ 247225 h 1934496"/>
              <a:gd name="connsiteX3085" fmla="*/ 2971729 w 9922465"/>
              <a:gd name="connsiteY3085" fmla="*/ 247225 h 1934496"/>
              <a:gd name="connsiteX3086" fmla="*/ 3026921 w 9922465"/>
              <a:gd name="connsiteY3086" fmla="*/ 302416 h 1934496"/>
              <a:gd name="connsiteX3087" fmla="*/ 2971729 w 9922465"/>
              <a:gd name="connsiteY3087" fmla="*/ 357607 h 1934496"/>
              <a:gd name="connsiteX3088" fmla="*/ 2916537 w 9922465"/>
              <a:gd name="connsiteY3088" fmla="*/ 302416 h 1934496"/>
              <a:gd name="connsiteX3089" fmla="*/ 2971729 w 9922465"/>
              <a:gd name="connsiteY3089" fmla="*/ 247225 h 1934496"/>
              <a:gd name="connsiteX3090" fmla="*/ 2834862 w 9922465"/>
              <a:gd name="connsiteY3090" fmla="*/ 247225 h 1934496"/>
              <a:gd name="connsiteX3091" fmla="*/ 2890052 w 9922465"/>
              <a:gd name="connsiteY3091" fmla="*/ 302416 h 1934496"/>
              <a:gd name="connsiteX3092" fmla="*/ 2834862 w 9922465"/>
              <a:gd name="connsiteY3092" fmla="*/ 357607 h 1934496"/>
              <a:gd name="connsiteX3093" fmla="*/ 2779671 w 9922465"/>
              <a:gd name="connsiteY3093" fmla="*/ 302416 h 1934496"/>
              <a:gd name="connsiteX3094" fmla="*/ 2834862 w 9922465"/>
              <a:gd name="connsiteY3094" fmla="*/ 247225 h 1934496"/>
              <a:gd name="connsiteX3095" fmla="*/ 2570933 w 9922465"/>
              <a:gd name="connsiteY3095" fmla="*/ 247225 h 1934496"/>
              <a:gd name="connsiteX3096" fmla="*/ 2626123 w 9922465"/>
              <a:gd name="connsiteY3096" fmla="*/ 302416 h 1934496"/>
              <a:gd name="connsiteX3097" fmla="*/ 2570933 w 9922465"/>
              <a:gd name="connsiteY3097" fmla="*/ 357607 h 1934496"/>
              <a:gd name="connsiteX3098" fmla="*/ 2515738 w 9922465"/>
              <a:gd name="connsiteY3098" fmla="*/ 302416 h 1934496"/>
              <a:gd name="connsiteX3099" fmla="*/ 2570933 w 9922465"/>
              <a:gd name="connsiteY3099" fmla="*/ 247225 h 1934496"/>
              <a:gd name="connsiteX3100" fmla="*/ 2437297 w 9922465"/>
              <a:gd name="connsiteY3100" fmla="*/ 247225 h 1934496"/>
              <a:gd name="connsiteX3101" fmla="*/ 2492487 w 9922465"/>
              <a:gd name="connsiteY3101" fmla="*/ 302416 h 1934496"/>
              <a:gd name="connsiteX3102" fmla="*/ 2437297 w 9922465"/>
              <a:gd name="connsiteY3102" fmla="*/ 357607 h 1934496"/>
              <a:gd name="connsiteX3103" fmla="*/ 2382108 w 9922465"/>
              <a:gd name="connsiteY3103" fmla="*/ 302416 h 1934496"/>
              <a:gd name="connsiteX3104" fmla="*/ 2437297 w 9922465"/>
              <a:gd name="connsiteY3104" fmla="*/ 247225 h 1934496"/>
              <a:gd name="connsiteX3105" fmla="*/ 2303666 w 9922465"/>
              <a:gd name="connsiteY3105" fmla="*/ 247225 h 1934496"/>
              <a:gd name="connsiteX3106" fmla="*/ 2358856 w 9922465"/>
              <a:gd name="connsiteY3106" fmla="*/ 302416 h 1934496"/>
              <a:gd name="connsiteX3107" fmla="*/ 2303666 w 9922465"/>
              <a:gd name="connsiteY3107" fmla="*/ 357607 h 1934496"/>
              <a:gd name="connsiteX3108" fmla="*/ 2248473 w 9922465"/>
              <a:gd name="connsiteY3108" fmla="*/ 302416 h 1934496"/>
              <a:gd name="connsiteX3109" fmla="*/ 2303666 w 9922465"/>
              <a:gd name="connsiteY3109" fmla="*/ 247225 h 1934496"/>
              <a:gd name="connsiteX3110" fmla="*/ 2173372 w 9922465"/>
              <a:gd name="connsiteY3110" fmla="*/ 247225 h 1934496"/>
              <a:gd name="connsiteX3111" fmla="*/ 2228566 w 9922465"/>
              <a:gd name="connsiteY3111" fmla="*/ 302416 h 1934496"/>
              <a:gd name="connsiteX3112" fmla="*/ 2173372 w 9922465"/>
              <a:gd name="connsiteY3112" fmla="*/ 357607 h 1934496"/>
              <a:gd name="connsiteX3113" fmla="*/ 2118180 w 9922465"/>
              <a:gd name="connsiteY3113" fmla="*/ 302416 h 1934496"/>
              <a:gd name="connsiteX3114" fmla="*/ 2173372 w 9922465"/>
              <a:gd name="connsiteY3114" fmla="*/ 247225 h 1934496"/>
              <a:gd name="connsiteX3115" fmla="*/ 1909440 w 9922465"/>
              <a:gd name="connsiteY3115" fmla="*/ 247225 h 1934496"/>
              <a:gd name="connsiteX3116" fmla="*/ 1964634 w 9922465"/>
              <a:gd name="connsiteY3116" fmla="*/ 302416 h 1934496"/>
              <a:gd name="connsiteX3117" fmla="*/ 1909440 w 9922465"/>
              <a:gd name="connsiteY3117" fmla="*/ 357607 h 1934496"/>
              <a:gd name="connsiteX3118" fmla="*/ 1854246 w 9922465"/>
              <a:gd name="connsiteY3118" fmla="*/ 302416 h 1934496"/>
              <a:gd name="connsiteX3119" fmla="*/ 1909440 w 9922465"/>
              <a:gd name="connsiteY3119" fmla="*/ 247225 h 1934496"/>
              <a:gd name="connsiteX3120" fmla="*/ 1779142 w 9922465"/>
              <a:gd name="connsiteY3120" fmla="*/ 247225 h 1934496"/>
              <a:gd name="connsiteX3121" fmla="*/ 1834337 w 9922465"/>
              <a:gd name="connsiteY3121" fmla="*/ 302416 h 1934496"/>
              <a:gd name="connsiteX3122" fmla="*/ 1779142 w 9922465"/>
              <a:gd name="connsiteY3122" fmla="*/ 357607 h 1934496"/>
              <a:gd name="connsiteX3123" fmla="*/ 1723951 w 9922465"/>
              <a:gd name="connsiteY3123" fmla="*/ 302416 h 1934496"/>
              <a:gd name="connsiteX3124" fmla="*/ 1779142 w 9922465"/>
              <a:gd name="connsiteY3124" fmla="*/ 247225 h 1934496"/>
              <a:gd name="connsiteX3125" fmla="*/ 1645508 w 9922465"/>
              <a:gd name="connsiteY3125" fmla="*/ 247225 h 1934496"/>
              <a:gd name="connsiteX3126" fmla="*/ 1700702 w 9922465"/>
              <a:gd name="connsiteY3126" fmla="*/ 302416 h 1934496"/>
              <a:gd name="connsiteX3127" fmla="*/ 1645508 w 9922465"/>
              <a:gd name="connsiteY3127" fmla="*/ 357607 h 1934496"/>
              <a:gd name="connsiteX3128" fmla="*/ 1590313 w 9922465"/>
              <a:gd name="connsiteY3128" fmla="*/ 302416 h 1934496"/>
              <a:gd name="connsiteX3129" fmla="*/ 1645508 w 9922465"/>
              <a:gd name="connsiteY3129" fmla="*/ 247225 h 1934496"/>
              <a:gd name="connsiteX3130" fmla="*/ 1515217 w 9922465"/>
              <a:gd name="connsiteY3130" fmla="*/ 247225 h 1934496"/>
              <a:gd name="connsiteX3131" fmla="*/ 1570405 w 9922465"/>
              <a:gd name="connsiteY3131" fmla="*/ 302416 h 1934496"/>
              <a:gd name="connsiteX3132" fmla="*/ 1515217 w 9922465"/>
              <a:gd name="connsiteY3132" fmla="*/ 357607 h 1934496"/>
              <a:gd name="connsiteX3133" fmla="*/ 1460020 w 9922465"/>
              <a:gd name="connsiteY3133" fmla="*/ 302416 h 1934496"/>
              <a:gd name="connsiteX3134" fmla="*/ 1515217 w 9922465"/>
              <a:gd name="connsiteY3134" fmla="*/ 247225 h 1934496"/>
              <a:gd name="connsiteX3135" fmla="*/ 1381573 w 9922465"/>
              <a:gd name="connsiteY3135" fmla="*/ 247225 h 1934496"/>
              <a:gd name="connsiteX3136" fmla="*/ 1436767 w 9922465"/>
              <a:gd name="connsiteY3136" fmla="*/ 302416 h 1934496"/>
              <a:gd name="connsiteX3137" fmla="*/ 1381573 w 9922465"/>
              <a:gd name="connsiteY3137" fmla="*/ 357607 h 1934496"/>
              <a:gd name="connsiteX3138" fmla="*/ 1326384 w 9922465"/>
              <a:gd name="connsiteY3138" fmla="*/ 302416 h 1934496"/>
              <a:gd name="connsiteX3139" fmla="*/ 1381573 w 9922465"/>
              <a:gd name="connsiteY3139" fmla="*/ 247225 h 1934496"/>
              <a:gd name="connsiteX3140" fmla="*/ 7481898 w 9922465"/>
              <a:gd name="connsiteY3140" fmla="*/ 120271 h 1934496"/>
              <a:gd name="connsiteX3141" fmla="*/ 7537090 w 9922465"/>
              <a:gd name="connsiteY3141" fmla="*/ 175462 h 1934496"/>
              <a:gd name="connsiteX3142" fmla="*/ 7481898 w 9922465"/>
              <a:gd name="connsiteY3142" fmla="*/ 230653 h 1934496"/>
              <a:gd name="connsiteX3143" fmla="*/ 7426706 w 9922465"/>
              <a:gd name="connsiteY3143" fmla="*/ 175462 h 1934496"/>
              <a:gd name="connsiteX3144" fmla="*/ 7481898 w 9922465"/>
              <a:gd name="connsiteY3144" fmla="*/ 120271 h 1934496"/>
              <a:gd name="connsiteX3145" fmla="*/ 7341580 w 9922465"/>
              <a:gd name="connsiteY3145" fmla="*/ 120271 h 1934496"/>
              <a:gd name="connsiteX3146" fmla="*/ 7396772 w 9922465"/>
              <a:gd name="connsiteY3146" fmla="*/ 175462 h 1934496"/>
              <a:gd name="connsiteX3147" fmla="*/ 7341580 w 9922465"/>
              <a:gd name="connsiteY3147" fmla="*/ 230653 h 1934496"/>
              <a:gd name="connsiteX3148" fmla="*/ 7286388 w 9922465"/>
              <a:gd name="connsiteY3148" fmla="*/ 175462 h 1934496"/>
              <a:gd name="connsiteX3149" fmla="*/ 7341580 w 9922465"/>
              <a:gd name="connsiteY3149" fmla="*/ 120271 h 1934496"/>
              <a:gd name="connsiteX3150" fmla="*/ 7211288 w 9922465"/>
              <a:gd name="connsiteY3150" fmla="*/ 120271 h 1934496"/>
              <a:gd name="connsiteX3151" fmla="*/ 7266480 w 9922465"/>
              <a:gd name="connsiteY3151" fmla="*/ 175462 h 1934496"/>
              <a:gd name="connsiteX3152" fmla="*/ 7211288 w 9922465"/>
              <a:gd name="connsiteY3152" fmla="*/ 230653 h 1934496"/>
              <a:gd name="connsiteX3153" fmla="*/ 7156096 w 9922465"/>
              <a:gd name="connsiteY3153" fmla="*/ 175462 h 1934496"/>
              <a:gd name="connsiteX3154" fmla="*/ 7211288 w 9922465"/>
              <a:gd name="connsiteY3154" fmla="*/ 120271 h 1934496"/>
              <a:gd name="connsiteX3155" fmla="*/ 5223474 w 9922465"/>
              <a:gd name="connsiteY3155" fmla="*/ 120271 h 1934496"/>
              <a:gd name="connsiteX3156" fmla="*/ 5278666 w 9922465"/>
              <a:gd name="connsiteY3156" fmla="*/ 175462 h 1934496"/>
              <a:gd name="connsiteX3157" fmla="*/ 5223474 w 9922465"/>
              <a:gd name="connsiteY3157" fmla="*/ 230653 h 1934496"/>
              <a:gd name="connsiteX3158" fmla="*/ 5168282 w 9922465"/>
              <a:gd name="connsiteY3158" fmla="*/ 175462 h 1934496"/>
              <a:gd name="connsiteX3159" fmla="*/ 5223474 w 9922465"/>
              <a:gd name="connsiteY3159" fmla="*/ 120271 h 1934496"/>
              <a:gd name="connsiteX3160" fmla="*/ 5093178 w 9922465"/>
              <a:gd name="connsiteY3160" fmla="*/ 120271 h 1934496"/>
              <a:gd name="connsiteX3161" fmla="*/ 5148370 w 9922465"/>
              <a:gd name="connsiteY3161" fmla="*/ 175462 h 1934496"/>
              <a:gd name="connsiteX3162" fmla="*/ 5093178 w 9922465"/>
              <a:gd name="connsiteY3162" fmla="*/ 230653 h 1934496"/>
              <a:gd name="connsiteX3163" fmla="*/ 5037986 w 9922465"/>
              <a:gd name="connsiteY3163" fmla="*/ 175462 h 1934496"/>
              <a:gd name="connsiteX3164" fmla="*/ 5093178 w 9922465"/>
              <a:gd name="connsiteY3164" fmla="*/ 120271 h 1934496"/>
              <a:gd name="connsiteX3165" fmla="*/ 4161077 w 9922465"/>
              <a:gd name="connsiteY3165" fmla="*/ 120271 h 1934496"/>
              <a:gd name="connsiteX3166" fmla="*/ 4216269 w 9922465"/>
              <a:gd name="connsiteY3166" fmla="*/ 175462 h 1934496"/>
              <a:gd name="connsiteX3167" fmla="*/ 4161077 w 9922465"/>
              <a:gd name="connsiteY3167" fmla="*/ 230653 h 1934496"/>
              <a:gd name="connsiteX3168" fmla="*/ 4105885 w 9922465"/>
              <a:gd name="connsiteY3168" fmla="*/ 175462 h 1934496"/>
              <a:gd name="connsiteX3169" fmla="*/ 4161077 w 9922465"/>
              <a:gd name="connsiteY3169" fmla="*/ 120271 h 1934496"/>
              <a:gd name="connsiteX3170" fmla="*/ 4030786 w 9922465"/>
              <a:gd name="connsiteY3170" fmla="*/ 120271 h 1934496"/>
              <a:gd name="connsiteX3171" fmla="*/ 4085978 w 9922465"/>
              <a:gd name="connsiteY3171" fmla="*/ 175462 h 1934496"/>
              <a:gd name="connsiteX3172" fmla="*/ 4030786 w 9922465"/>
              <a:gd name="connsiteY3172" fmla="*/ 230653 h 1934496"/>
              <a:gd name="connsiteX3173" fmla="*/ 3975594 w 9922465"/>
              <a:gd name="connsiteY3173" fmla="*/ 175462 h 1934496"/>
              <a:gd name="connsiteX3174" fmla="*/ 4030786 w 9922465"/>
              <a:gd name="connsiteY3174" fmla="*/ 120271 h 1934496"/>
              <a:gd name="connsiteX3175" fmla="*/ 3897148 w 9922465"/>
              <a:gd name="connsiteY3175" fmla="*/ 120271 h 1934496"/>
              <a:gd name="connsiteX3176" fmla="*/ 3952340 w 9922465"/>
              <a:gd name="connsiteY3176" fmla="*/ 175462 h 1934496"/>
              <a:gd name="connsiteX3177" fmla="*/ 3897148 w 9922465"/>
              <a:gd name="connsiteY3177" fmla="*/ 230653 h 1934496"/>
              <a:gd name="connsiteX3178" fmla="*/ 3841956 w 9922465"/>
              <a:gd name="connsiteY3178" fmla="*/ 175462 h 1934496"/>
              <a:gd name="connsiteX3179" fmla="*/ 3897148 w 9922465"/>
              <a:gd name="connsiteY3179" fmla="*/ 120271 h 1934496"/>
              <a:gd name="connsiteX3180" fmla="*/ 3763514 w 9922465"/>
              <a:gd name="connsiteY3180" fmla="*/ 120271 h 1934496"/>
              <a:gd name="connsiteX3181" fmla="*/ 3818706 w 9922465"/>
              <a:gd name="connsiteY3181" fmla="*/ 175462 h 1934496"/>
              <a:gd name="connsiteX3182" fmla="*/ 3763514 w 9922465"/>
              <a:gd name="connsiteY3182" fmla="*/ 230653 h 1934496"/>
              <a:gd name="connsiteX3183" fmla="*/ 3708322 w 9922465"/>
              <a:gd name="connsiteY3183" fmla="*/ 175462 h 1934496"/>
              <a:gd name="connsiteX3184" fmla="*/ 3763514 w 9922465"/>
              <a:gd name="connsiteY3184" fmla="*/ 120271 h 1934496"/>
              <a:gd name="connsiteX3185" fmla="*/ 3633221 w 9922465"/>
              <a:gd name="connsiteY3185" fmla="*/ 120271 h 1934496"/>
              <a:gd name="connsiteX3186" fmla="*/ 3688413 w 9922465"/>
              <a:gd name="connsiteY3186" fmla="*/ 175462 h 1934496"/>
              <a:gd name="connsiteX3187" fmla="*/ 3633221 w 9922465"/>
              <a:gd name="connsiteY3187" fmla="*/ 230653 h 1934496"/>
              <a:gd name="connsiteX3188" fmla="*/ 3578029 w 9922465"/>
              <a:gd name="connsiteY3188" fmla="*/ 175462 h 1934496"/>
              <a:gd name="connsiteX3189" fmla="*/ 3633221 w 9922465"/>
              <a:gd name="connsiteY3189" fmla="*/ 120271 h 1934496"/>
              <a:gd name="connsiteX3190" fmla="*/ 3499589 w 9922465"/>
              <a:gd name="connsiteY3190" fmla="*/ 120271 h 1934496"/>
              <a:gd name="connsiteX3191" fmla="*/ 3554781 w 9922465"/>
              <a:gd name="connsiteY3191" fmla="*/ 175462 h 1934496"/>
              <a:gd name="connsiteX3192" fmla="*/ 3499589 w 9922465"/>
              <a:gd name="connsiteY3192" fmla="*/ 230653 h 1934496"/>
              <a:gd name="connsiteX3193" fmla="*/ 3444397 w 9922465"/>
              <a:gd name="connsiteY3193" fmla="*/ 175462 h 1934496"/>
              <a:gd name="connsiteX3194" fmla="*/ 3499589 w 9922465"/>
              <a:gd name="connsiteY3194" fmla="*/ 120271 h 1934496"/>
              <a:gd name="connsiteX3195" fmla="*/ 3369293 w 9922465"/>
              <a:gd name="connsiteY3195" fmla="*/ 120271 h 1934496"/>
              <a:gd name="connsiteX3196" fmla="*/ 3424485 w 9922465"/>
              <a:gd name="connsiteY3196" fmla="*/ 175462 h 1934496"/>
              <a:gd name="connsiteX3197" fmla="*/ 3369293 w 9922465"/>
              <a:gd name="connsiteY3197" fmla="*/ 230653 h 1934496"/>
              <a:gd name="connsiteX3198" fmla="*/ 3314101 w 9922465"/>
              <a:gd name="connsiteY3198" fmla="*/ 175462 h 1934496"/>
              <a:gd name="connsiteX3199" fmla="*/ 3369293 w 9922465"/>
              <a:gd name="connsiteY3199" fmla="*/ 120271 h 1934496"/>
              <a:gd name="connsiteX3200" fmla="*/ 3235657 w 9922465"/>
              <a:gd name="connsiteY3200" fmla="*/ 120271 h 1934496"/>
              <a:gd name="connsiteX3201" fmla="*/ 3290849 w 9922465"/>
              <a:gd name="connsiteY3201" fmla="*/ 175462 h 1934496"/>
              <a:gd name="connsiteX3202" fmla="*/ 3235657 w 9922465"/>
              <a:gd name="connsiteY3202" fmla="*/ 230653 h 1934496"/>
              <a:gd name="connsiteX3203" fmla="*/ 3180465 w 9922465"/>
              <a:gd name="connsiteY3203" fmla="*/ 175462 h 1934496"/>
              <a:gd name="connsiteX3204" fmla="*/ 3235657 w 9922465"/>
              <a:gd name="connsiteY3204" fmla="*/ 120271 h 1934496"/>
              <a:gd name="connsiteX3205" fmla="*/ 3098682 w 9922465"/>
              <a:gd name="connsiteY3205" fmla="*/ 120271 h 1934496"/>
              <a:gd name="connsiteX3206" fmla="*/ 3153874 w 9922465"/>
              <a:gd name="connsiteY3206" fmla="*/ 175462 h 1934496"/>
              <a:gd name="connsiteX3207" fmla="*/ 3098682 w 9922465"/>
              <a:gd name="connsiteY3207" fmla="*/ 230653 h 1934496"/>
              <a:gd name="connsiteX3208" fmla="*/ 3043490 w 9922465"/>
              <a:gd name="connsiteY3208" fmla="*/ 175462 h 1934496"/>
              <a:gd name="connsiteX3209" fmla="*/ 3098682 w 9922465"/>
              <a:gd name="connsiteY3209" fmla="*/ 120271 h 1934496"/>
              <a:gd name="connsiteX3210" fmla="*/ 2971729 w 9922465"/>
              <a:gd name="connsiteY3210" fmla="*/ 120271 h 1934496"/>
              <a:gd name="connsiteX3211" fmla="*/ 3026921 w 9922465"/>
              <a:gd name="connsiteY3211" fmla="*/ 175462 h 1934496"/>
              <a:gd name="connsiteX3212" fmla="*/ 2971729 w 9922465"/>
              <a:gd name="connsiteY3212" fmla="*/ 230653 h 1934496"/>
              <a:gd name="connsiteX3213" fmla="*/ 2916537 w 9922465"/>
              <a:gd name="connsiteY3213" fmla="*/ 175462 h 1934496"/>
              <a:gd name="connsiteX3214" fmla="*/ 2971729 w 9922465"/>
              <a:gd name="connsiteY3214" fmla="*/ 120271 h 1934496"/>
              <a:gd name="connsiteX3215" fmla="*/ 2707903 w 9922465"/>
              <a:gd name="connsiteY3215" fmla="*/ 120271 h 1934496"/>
              <a:gd name="connsiteX3216" fmla="*/ 2763100 w 9922465"/>
              <a:gd name="connsiteY3216" fmla="*/ 175462 h 1934496"/>
              <a:gd name="connsiteX3217" fmla="*/ 2707903 w 9922465"/>
              <a:gd name="connsiteY3217" fmla="*/ 230653 h 1934496"/>
              <a:gd name="connsiteX3218" fmla="*/ 2652715 w 9922465"/>
              <a:gd name="connsiteY3218" fmla="*/ 175462 h 1934496"/>
              <a:gd name="connsiteX3219" fmla="*/ 2707903 w 9922465"/>
              <a:gd name="connsiteY3219" fmla="*/ 120271 h 1934496"/>
              <a:gd name="connsiteX3220" fmla="*/ 2570933 w 9922465"/>
              <a:gd name="connsiteY3220" fmla="*/ 120271 h 1934496"/>
              <a:gd name="connsiteX3221" fmla="*/ 2626123 w 9922465"/>
              <a:gd name="connsiteY3221" fmla="*/ 175462 h 1934496"/>
              <a:gd name="connsiteX3222" fmla="*/ 2570933 w 9922465"/>
              <a:gd name="connsiteY3222" fmla="*/ 230653 h 1934496"/>
              <a:gd name="connsiteX3223" fmla="*/ 2515738 w 9922465"/>
              <a:gd name="connsiteY3223" fmla="*/ 175462 h 1934496"/>
              <a:gd name="connsiteX3224" fmla="*/ 2570933 w 9922465"/>
              <a:gd name="connsiteY3224" fmla="*/ 120271 h 1934496"/>
              <a:gd name="connsiteX3225" fmla="*/ 2437297 w 9922465"/>
              <a:gd name="connsiteY3225" fmla="*/ 120271 h 1934496"/>
              <a:gd name="connsiteX3226" fmla="*/ 2492487 w 9922465"/>
              <a:gd name="connsiteY3226" fmla="*/ 175462 h 1934496"/>
              <a:gd name="connsiteX3227" fmla="*/ 2437297 w 9922465"/>
              <a:gd name="connsiteY3227" fmla="*/ 230653 h 1934496"/>
              <a:gd name="connsiteX3228" fmla="*/ 2382108 w 9922465"/>
              <a:gd name="connsiteY3228" fmla="*/ 175462 h 1934496"/>
              <a:gd name="connsiteX3229" fmla="*/ 2437297 w 9922465"/>
              <a:gd name="connsiteY3229" fmla="*/ 120271 h 1934496"/>
              <a:gd name="connsiteX3230" fmla="*/ 2303666 w 9922465"/>
              <a:gd name="connsiteY3230" fmla="*/ 120271 h 1934496"/>
              <a:gd name="connsiteX3231" fmla="*/ 2358856 w 9922465"/>
              <a:gd name="connsiteY3231" fmla="*/ 175462 h 1934496"/>
              <a:gd name="connsiteX3232" fmla="*/ 2303666 w 9922465"/>
              <a:gd name="connsiteY3232" fmla="*/ 230653 h 1934496"/>
              <a:gd name="connsiteX3233" fmla="*/ 2248473 w 9922465"/>
              <a:gd name="connsiteY3233" fmla="*/ 175462 h 1934496"/>
              <a:gd name="connsiteX3234" fmla="*/ 2303666 w 9922465"/>
              <a:gd name="connsiteY3234" fmla="*/ 120271 h 1934496"/>
              <a:gd name="connsiteX3235" fmla="*/ 2173372 w 9922465"/>
              <a:gd name="connsiteY3235" fmla="*/ 120271 h 1934496"/>
              <a:gd name="connsiteX3236" fmla="*/ 2228566 w 9922465"/>
              <a:gd name="connsiteY3236" fmla="*/ 175462 h 1934496"/>
              <a:gd name="connsiteX3237" fmla="*/ 2173372 w 9922465"/>
              <a:gd name="connsiteY3237" fmla="*/ 230653 h 1934496"/>
              <a:gd name="connsiteX3238" fmla="*/ 2118180 w 9922465"/>
              <a:gd name="connsiteY3238" fmla="*/ 175462 h 1934496"/>
              <a:gd name="connsiteX3239" fmla="*/ 2173372 w 9922465"/>
              <a:gd name="connsiteY3239" fmla="*/ 120271 h 1934496"/>
              <a:gd name="connsiteX3240" fmla="*/ 7341580 w 9922465"/>
              <a:gd name="connsiteY3240" fmla="*/ 0 h 1934496"/>
              <a:gd name="connsiteX3241" fmla="*/ 7396772 w 9922465"/>
              <a:gd name="connsiteY3241" fmla="*/ 55191 h 1934496"/>
              <a:gd name="connsiteX3242" fmla="*/ 7341580 w 9922465"/>
              <a:gd name="connsiteY3242" fmla="*/ 110382 h 1934496"/>
              <a:gd name="connsiteX3243" fmla="*/ 7286388 w 9922465"/>
              <a:gd name="connsiteY3243" fmla="*/ 55191 h 1934496"/>
              <a:gd name="connsiteX3244" fmla="*/ 7341580 w 9922465"/>
              <a:gd name="connsiteY3244" fmla="*/ 0 h 1934496"/>
              <a:gd name="connsiteX3245" fmla="*/ 4294713 w 9922465"/>
              <a:gd name="connsiteY3245" fmla="*/ 0 h 1934496"/>
              <a:gd name="connsiteX3246" fmla="*/ 4349905 w 9922465"/>
              <a:gd name="connsiteY3246" fmla="*/ 55191 h 1934496"/>
              <a:gd name="connsiteX3247" fmla="*/ 4294713 w 9922465"/>
              <a:gd name="connsiteY3247" fmla="*/ 110382 h 1934496"/>
              <a:gd name="connsiteX3248" fmla="*/ 4239521 w 9922465"/>
              <a:gd name="connsiteY3248" fmla="*/ 55191 h 1934496"/>
              <a:gd name="connsiteX3249" fmla="*/ 4294713 w 9922465"/>
              <a:gd name="connsiteY3249" fmla="*/ 0 h 1934496"/>
              <a:gd name="connsiteX3250" fmla="*/ 4161077 w 9922465"/>
              <a:gd name="connsiteY3250" fmla="*/ 0 h 1934496"/>
              <a:gd name="connsiteX3251" fmla="*/ 4216269 w 9922465"/>
              <a:gd name="connsiteY3251" fmla="*/ 55191 h 1934496"/>
              <a:gd name="connsiteX3252" fmla="*/ 4161077 w 9922465"/>
              <a:gd name="connsiteY3252" fmla="*/ 110382 h 1934496"/>
              <a:gd name="connsiteX3253" fmla="*/ 4105885 w 9922465"/>
              <a:gd name="connsiteY3253" fmla="*/ 55191 h 1934496"/>
              <a:gd name="connsiteX3254" fmla="*/ 4161077 w 9922465"/>
              <a:gd name="connsiteY3254" fmla="*/ 0 h 1934496"/>
              <a:gd name="connsiteX3255" fmla="*/ 4030786 w 9922465"/>
              <a:gd name="connsiteY3255" fmla="*/ 0 h 1934496"/>
              <a:gd name="connsiteX3256" fmla="*/ 4085978 w 9922465"/>
              <a:gd name="connsiteY3256" fmla="*/ 55191 h 1934496"/>
              <a:gd name="connsiteX3257" fmla="*/ 4030786 w 9922465"/>
              <a:gd name="connsiteY3257" fmla="*/ 110382 h 1934496"/>
              <a:gd name="connsiteX3258" fmla="*/ 3975594 w 9922465"/>
              <a:gd name="connsiteY3258" fmla="*/ 55191 h 1934496"/>
              <a:gd name="connsiteX3259" fmla="*/ 4030786 w 9922465"/>
              <a:gd name="connsiteY3259" fmla="*/ 0 h 1934496"/>
              <a:gd name="connsiteX3260" fmla="*/ 3897148 w 9922465"/>
              <a:gd name="connsiteY3260" fmla="*/ 0 h 1934496"/>
              <a:gd name="connsiteX3261" fmla="*/ 3952340 w 9922465"/>
              <a:gd name="connsiteY3261" fmla="*/ 55191 h 1934496"/>
              <a:gd name="connsiteX3262" fmla="*/ 3897148 w 9922465"/>
              <a:gd name="connsiteY3262" fmla="*/ 110382 h 1934496"/>
              <a:gd name="connsiteX3263" fmla="*/ 3841956 w 9922465"/>
              <a:gd name="connsiteY3263" fmla="*/ 55191 h 1934496"/>
              <a:gd name="connsiteX3264" fmla="*/ 3897148 w 9922465"/>
              <a:gd name="connsiteY3264" fmla="*/ 0 h 1934496"/>
              <a:gd name="connsiteX3265" fmla="*/ 3763514 w 9922465"/>
              <a:gd name="connsiteY3265" fmla="*/ 0 h 1934496"/>
              <a:gd name="connsiteX3266" fmla="*/ 3818706 w 9922465"/>
              <a:gd name="connsiteY3266" fmla="*/ 55191 h 1934496"/>
              <a:gd name="connsiteX3267" fmla="*/ 3763514 w 9922465"/>
              <a:gd name="connsiteY3267" fmla="*/ 110382 h 1934496"/>
              <a:gd name="connsiteX3268" fmla="*/ 3708322 w 9922465"/>
              <a:gd name="connsiteY3268" fmla="*/ 55191 h 1934496"/>
              <a:gd name="connsiteX3269" fmla="*/ 3763514 w 9922465"/>
              <a:gd name="connsiteY3269" fmla="*/ 0 h 1934496"/>
              <a:gd name="connsiteX3270" fmla="*/ 3633221 w 9922465"/>
              <a:gd name="connsiteY3270" fmla="*/ 0 h 1934496"/>
              <a:gd name="connsiteX3271" fmla="*/ 3688413 w 9922465"/>
              <a:gd name="connsiteY3271" fmla="*/ 55191 h 1934496"/>
              <a:gd name="connsiteX3272" fmla="*/ 3633221 w 9922465"/>
              <a:gd name="connsiteY3272" fmla="*/ 110382 h 1934496"/>
              <a:gd name="connsiteX3273" fmla="*/ 3578029 w 9922465"/>
              <a:gd name="connsiteY3273" fmla="*/ 55191 h 1934496"/>
              <a:gd name="connsiteX3274" fmla="*/ 3633221 w 9922465"/>
              <a:gd name="connsiteY3274" fmla="*/ 0 h 1934496"/>
              <a:gd name="connsiteX3275" fmla="*/ 3499589 w 9922465"/>
              <a:gd name="connsiteY3275" fmla="*/ 0 h 1934496"/>
              <a:gd name="connsiteX3276" fmla="*/ 3554781 w 9922465"/>
              <a:gd name="connsiteY3276" fmla="*/ 55191 h 1934496"/>
              <a:gd name="connsiteX3277" fmla="*/ 3499589 w 9922465"/>
              <a:gd name="connsiteY3277" fmla="*/ 110382 h 1934496"/>
              <a:gd name="connsiteX3278" fmla="*/ 3444397 w 9922465"/>
              <a:gd name="connsiteY3278" fmla="*/ 55191 h 1934496"/>
              <a:gd name="connsiteX3279" fmla="*/ 3499589 w 9922465"/>
              <a:gd name="connsiteY3279" fmla="*/ 0 h 1934496"/>
              <a:gd name="connsiteX3280" fmla="*/ 3369293 w 9922465"/>
              <a:gd name="connsiteY3280" fmla="*/ 0 h 1934496"/>
              <a:gd name="connsiteX3281" fmla="*/ 3424485 w 9922465"/>
              <a:gd name="connsiteY3281" fmla="*/ 55191 h 1934496"/>
              <a:gd name="connsiteX3282" fmla="*/ 3369293 w 9922465"/>
              <a:gd name="connsiteY3282" fmla="*/ 110382 h 1934496"/>
              <a:gd name="connsiteX3283" fmla="*/ 3314101 w 9922465"/>
              <a:gd name="connsiteY3283" fmla="*/ 55191 h 1934496"/>
              <a:gd name="connsiteX3284" fmla="*/ 3369293 w 9922465"/>
              <a:gd name="connsiteY3284" fmla="*/ 0 h 1934496"/>
              <a:gd name="connsiteX3285" fmla="*/ 3235657 w 9922465"/>
              <a:gd name="connsiteY3285" fmla="*/ 0 h 1934496"/>
              <a:gd name="connsiteX3286" fmla="*/ 3290849 w 9922465"/>
              <a:gd name="connsiteY3286" fmla="*/ 55191 h 1934496"/>
              <a:gd name="connsiteX3287" fmla="*/ 3235657 w 9922465"/>
              <a:gd name="connsiteY3287" fmla="*/ 110382 h 1934496"/>
              <a:gd name="connsiteX3288" fmla="*/ 3180465 w 9922465"/>
              <a:gd name="connsiteY3288" fmla="*/ 55191 h 1934496"/>
              <a:gd name="connsiteX3289" fmla="*/ 3235657 w 9922465"/>
              <a:gd name="connsiteY3289" fmla="*/ 0 h 1934496"/>
              <a:gd name="connsiteX3290" fmla="*/ 2834862 w 9922465"/>
              <a:gd name="connsiteY3290" fmla="*/ 0 h 1934496"/>
              <a:gd name="connsiteX3291" fmla="*/ 2890052 w 9922465"/>
              <a:gd name="connsiteY3291" fmla="*/ 55191 h 1934496"/>
              <a:gd name="connsiteX3292" fmla="*/ 2834862 w 9922465"/>
              <a:gd name="connsiteY3292" fmla="*/ 110382 h 1934496"/>
              <a:gd name="connsiteX3293" fmla="*/ 2779671 w 9922465"/>
              <a:gd name="connsiteY3293" fmla="*/ 55191 h 1934496"/>
              <a:gd name="connsiteX3294" fmla="*/ 2834862 w 9922465"/>
              <a:gd name="connsiteY3294" fmla="*/ 0 h 1934496"/>
              <a:gd name="connsiteX3295" fmla="*/ 2707903 w 9922465"/>
              <a:gd name="connsiteY3295" fmla="*/ 0 h 1934496"/>
              <a:gd name="connsiteX3296" fmla="*/ 2763100 w 9922465"/>
              <a:gd name="connsiteY3296" fmla="*/ 55191 h 1934496"/>
              <a:gd name="connsiteX3297" fmla="*/ 2707903 w 9922465"/>
              <a:gd name="connsiteY3297" fmla="*/ 110382 h 1934496"/>
              <a:gd name="connsiteX3298" fmla="*/ 2652715 w 9922465"/>
              <a:gd name="connsiteY3298" fmla="*/ 55191 h 1934496"/>
              <a:gd name="connsiteX3299" fmla="*/ 2707903 w 9922465"/>
              <a:gd name="connsiteY3299" fmla="*/ 0 h 1934496"/>
              <a:gd name="connsiteX3300" fmla="*/ 2570933 w 9922465"/>
              <a:gd name="connsiteY3300" fmla="*/ 0 h 1934496"/>
              <a:gd name="connsiteX3301" fmla="*/ 2626123 w 9922465"/>
              <a:gd name="connsiteY3301" fmla="*/ 55191 h 1934496"/>
              <a:gd name="connsiteX3302" fmla="*/ 2570933 w 9922465"/>
              <a:gd name="connsiteY3302" fmla="*/ 110382 h 1934496"/>
              <a:gd name="connsiteX3303" fmla="*/ 2515738 w 9922465"/>
              <a:gd name="connsiteY3303" fmla="*/ 55191 h 1934496"/>
              <a:gd name="connsiteX3304" fmla="*/ 2570933 w 9922465"/>
              <a:gd name="connsiteY3304" fmla="*/ 0 h 1934496"/>
              <a:gd name="connsiteX3305" fmla="*/ 2437297 w 9922465"/>
              <a:gd name="connsiteY3305" fmla="*/ 0 h 1934496"/>
              <a:gd name="connsiteX3306" fmla="*/ 2492487 w 9922465"/>
              <a:gd name="connsiteY3306" fmla="*/ 55191 h 1934496"/>
              <a:gd name="connsiteX3307" fmla="*/ 2437297 w 9922465"/>
              <a:gd name="connsiteY3307" fmla="*/ 110382 h 1934496"/>
              <a:gd name="connsiteX3308" fmla="*/ 2382108 w 9922465"/>
              <a:gd name="connsiteY3308" fmla="*/ 55191 h 1934496"/>
              <a:gd name="connsiteX3309" fmla="*/ 2437297 w 9922465"/>
              <a:gd name="connsiteY3309" fmla="*/ 0 h 1934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Lst>
            <a:rect l="l" t="t" r="r" b="b"/>
            <a:pathLst>
              <a:path w="9922465" h="1934496">
                <a:moveTo>
                  <a:pt x="8407318" y="1824114"/>
                </a:moveTo>
                <a:cubicBezTo>
                  <a:pt x="8437800" y="1824114"/>
                  <a:pt x="8462510" y="1848824"/>
                  <a:pt x="8462510" y="1879305"/>
                </a:cubicBezTo>
                <a:cubicBezTo>
                  <a:pt x="8462510" y="1909786"/>
                  <a:pt x="8437800" y="1934496"/>
                  <a:pt x="8407318" y="1934496"/>
                </a:cubicBezTo>
                <a:cubicBezTo>
                  <a:pt x="8376836" y="1934496"/>
                  <a:pt x="8352126" y="1909786"/>
                  <a:pt x="8352126" y="1879305"/>
                </a:cubicBezTo>
                <a:cubicBezTo>
                  <a:pt x="8352126" y="1848824"/>
                  <a:pt x="8376836" y="1824114"/>
                  <a:pt x="8407318" y="1824114"/>
                </a:cubicBezTo>
                <a:close/>
                <a:moveTo>
                  <a:pt x="8273682" y="1824114"/>
                </a:moveTo>
                <a:cubicBezTo>
                  <a:pt x="8304164" y="1824114"/>
                  <a:pt x="8328874" y="1848824"/>
                  <a:pt x="8328874" y="1879305"/>
                </a:cubicBezTo>
                <a:cubicBezTo>
                  <a:pt x="8328874" y="1909786"/>
                  <a:pt x="8304164" y="1934496"/>
                  <a:pt x="8273682" y="1934496"/>
                </a:cubicBezTo>
                <a:cubicBezTo>
                  <a:pt x="8243200" y="1934496"/>
                  <a:pt x="8218490" y="1909786"/>
                  <a:pt x="8218490" y="1879305"/>
                </a:cubicBezTo>
                <a:cubicBezTo>
                  <a:pt x="8218490" y="1848824"/>
                  <a:pt x="8243200" y="1824114"/>
                  <a:pt x="8273682" y="1824114"/>
                </a:cubicBezTo>
                <a:close/>
                <a:moveTo>
                  <a:pt x="8143386" y="1824114"/>
                </a:moveTo>
                <a:cubicBezTo>
                  <a:pt x="8173868" y="1824114"/>
                  <a:pt x="8198578" y="1848824"/>
                  <a:pt x="8198578" y="1879305"/>
                </a:cubicBezTo>
                <a:cubicBezTo>
                  <a:pt x="8198578" y="1909786"/>
                  <a:pt x="8173868" y="1934496"/>
                  <a:pt x="8143386" y="1934496"/>
                </a:cubicBezTo>
                <a:cubicBezTo>
                  <a:pt x="8112904" y="1934496"/>
                  <a:pt x="8088194" y="1909786"/>
                  <a:pt x="8088194" y="1879305"/>
                </a:cubicBezTo>
                <a:cubicBezTo>
                  <a:pt x="8088194" y="1848824"/>
                  <a:pt x="8112904" y="1824114"/>
                  <a:pt x="8143386" y="1824114"/>
                </a:cubicBezTo>
                <a:close/>
                <a:moveTo>
                  <a:pt x="8009752" y="1824114"/>
                </a:moveTo>
                <a:cubicBezTo>
                  <a:pt x="8040234" y="1824114"/>
                  <a:pt x="8064944" y="1848824"/>
                  <a:pt x="8064944" y="1879305"/>
                </a:cubicBezTo>
                <a:cubicBezTo>
                  <a:pt x="8064944" y="1909786"/>
                  <a:pt x="8040234" y="1934496"/>
                  <a:pt x="8009752" y="1934496"/>
                </a:cubicBezTo>
                <a:cubicBezTo>
                  <a:pt x="7979270" y="1934496"/>
                  <a:pt x="7954560" y="1909786"/>
                  <a:pt x="7954560" y="1879305"/>
                </a:cubicBezTo>
                <a:cubicBezTo>
                  <a:pt x="7954560" y="1848824"/>
                  <a:pt x="7979270" y="1824114"/>
                  <a:pt x="8009752" y="1824114"/>
                </a:cubicBezTo>
                <a:close/>
                <a:moveTo>
                  <a:pt x="7876117" y="1824114"/>
                </a:moveTo>
                <a:cubicBezTo>
                  <a:pt x="7906599" y="1824114"/>
                  <a:pt x="7931309" y="1848824"/>
                  <a:pt x="7931309" y="1879305"/>
                </a:cubicBezTo>
                <a:cubicBezTo>
                  <a:pt x="7931309" y="1909786"/>
                  <a:pt x="7906599" y="1934496"/>
                  <a:pt x="7876117" y="1934496"/>
                </a:cubicBezTo>
                <a:cubicBezTo>
                  <a:pt x="7845635" y="1934496"/>
                  <a:pt x="7820925" y="1909786"/>
                  <a:pt x="7820925" y="1879305"/>
                </a:cubicBezTo>
                <a:cubicBezTo>
                  <a:pt x="7820925" y="1848824"/>
                  <a:pt x="7845635" y="1824114"/>
                  <a:pt x="7876117" y="1824114"/>
                </a:cubicBezTo>
                <a:close/>
                <a:moveTo>
                  <a:pt x="7745824" y="1824114"/>
                </a:moveTo>
                <a:cubicBezTo>
                  <a:pt x="7776306" y="1824114"/>
                  <a:pt x="7801016" y="1848824"/>
                  <a:pt x="7801016" y="1879305"/>
                </a:cubicBezTo>
                <a:cubicBezTo>
                  <a:pt x="7801016" y="1909786"/>
                  <a:pt x="7776306" y="1934496"/>
                  <a:pt x="7745824" y="1934496"/>
                </a:cubicBezTo>
                <a:cubicBezTo>
                  <a:pt x="7715342" y="1934496"/>
                  <a:pt x="7690632" y="1909786"/>
                  <a:pt x="7690632" y="1879305"/>
                </a:cubicBezTo>
                <a:cubicBezTo>
                  <a:pt x="7690632" y="1848824"/>
                  <a:pt x="7715342" y="1824114"/>
                  <a:pt x="7745824" y="1824114"/>
                </a:cubicBezTo>
                <a:close/>
                <a:moveTo>
                  <a:pt x="7608849" y="1824114"/>
                </a:moveTo>
                <a:cubicBezTo>
                  <a:pt x="7639331" y="1824114"/>
                  <a:pt x="7664041" y="1848824"/>
                  <a:pt x="7664041" y="1879305"/>
                </a:cubicBezTo>
                <a:cubicBezTo>
                  <a:pt x="7664041" y="1909786"/>
                  <a:pt x="7639331" y="1934496"/>
                  <a:pt x="7608849" y="1934496"/>
                </a:cubicBezTo>
                <a:cubicBezTo>
                  <a:pt x="7578367" y="1934496"/>
                  <a:pt x="7553657" y="1909786"/>
                  <a:pt x="7553657" y="1879305"/>
                </a:cubicBezTo>
                <a:cubicBezTo>
                  <a:pt x="7553657" y="1848824"/>
                  <a:pt x="7578367" y="1824114"/>
                  <a:pt x="7608849" y="1824114"/>
                </a:cubicBezTo>
                <a:close/>
                <a:moveTo>
                  <a:pt x="7481895" y="1824114"/>
                </a:moveTo>
                <a:cubicBezTo>
                  <a:pt x="7512377" y="1824114"/>
                  <a:pt x="7537087" y="1848824"/>
                  <a:pt x="7537087" y="1879305"/>
                </a:cubicBezTo>
                <a:cubicBezTo>
                  <a:pt x="7537087" y="1909786"/>
                  <a:pt x="7512377" y="1934496"/>
                  <a:pt x="7481895" y="1934496"/>
                </a:cubicBezTo>
                <a:cubicBezTo>
                  <a:pt x="7451413" y="1934496"/>
                  <a:pt x="7426703" y="1909786"/>
                  <a:pt x="7426703" y="1879305"/>
                </a:cubicBezTo>
                <a:cubicBezTo>
                  <a:pt x="7426703" y="1848824"/>
                  <a:pt x="7451413" y="1824114"/>
                  <a:pt x="7481895" y="1824114"/>
                </a:cubicBezTo>
                <a:close/>
                <a:moveTo>
                  <a:pt x="7341579" y="1824114"/>
                </a:moveTo>
                <a:cubicBezTo>
                  <a:pt x="7372061" y="1824114"/>
                  <a:pt x="7396771" y="1848824"/>
                  <a:pt x="7396771" y="1879305"/>
                </a:cubicBezTo>
                <a:cubicBezTo>
                  <a:pt x="7396771" y="1909786"/>
                  <a:pt x="7372061" y="1934496"/>
                  <a:pt x="7341579" y="1934496"/>
                </a:cubicBezTo>
                <a:cubicBezTo>
                  <a:pt x="7311097" y="1934496"/>
                  <a:pt x="7286387" y="1909786"/>
                  <a:pt x="7286387" y="1879305"/>
                </a:cubicBezTo>
                <a:cubicBezTo>
                  <a:pt x="7286387" y="1848824"/>
                  <a:pt x="7311097" y="1824114"/>
                  <a:pt x="7341579" y="1824114"/>
                </a:cubicBezTo>
                <a:close/>
                <a:moveTo>
                  <a:pt x="7211286" y="1824114"/>
                </a:moveTo>
                <a:cubicBezTo>
                  <a:pt x="7241768" y="1824114"/>
                  <a:pt x="7266478" y="1848824"/>
                  <a:pt x="7266478" y="1879305"/>
                </a:cubicBezTo>
                <a:cubicBezTo>
                  <a:pt x="7266478" y="1909786"/>
                  <a:pt x="7241768" y="1934496"/>
                  <a:pt x="7211286" y="1934496"/>
                </a:cubicBezTo>
                <a:cubicBezTo>
                  <a:pt x="7180804" y="1934496"/>
                  <a:pt x="7156094" y="1909786"/>
                  <a:pt x="7156094" y="1879305"/>
                </a:cubicBezTo>
                <a:cubicBezTo>
                  <a:pt x="7156094" y="1848824"/>
                  <a:pt x="7180804" y="1824114"/>
                  <a:pt x="7211286" y="1824114"/>
                </a:cubicBezTo>
                <a:close/>
                <a:moveTo>
                  <a:pt x="7080993" y="1824114"/>
                </a:moveTo>
                <a:cubicBezTo>
                  <a:pt x="7111475" y="1824114"/>
                  <a:pt x="7136185" y="1848824"/>
                  <a:pt x="7136185" y="1879305"/>
                </a:cubicBezTo>
                <a:cubicBezTo>
                  <a:pt x="7136185" y="1909786"/>
                  <a:pt x="7111475" y="1934496"/>
                  <a:pt x="7080993" y="1934496"/>
                </a:cubicBezTo>
                <a:cubicBezTo>
                  <a:pt x="7050511" y="1934496"/>
                  <a:pt x="7025801" y="1909786"/>
                  <a:pt x="7025801" y="1879305"/>
                </a:cubicBezTo>
                <a:cubicBezTo>
                  <a:pt x="7025801" y="1848824"/>
                  <a:pt x="7050511" y="1824114"/>
                  <a:pt x="7080993" y="1824114"/>
                </a:cubicBezTo>
                <a:close/>
                <a:moveTo>
                  <a:pt x="6947357" y="1824114"/>
                </a:moveTo>
                <a:cubicBezTo>
                  <a:pt x="6977839" y="1824114"/>
                  <a:pt x="7002549" y="1848824"/>
                  <a:pt x="7002549" y="1879305"/>
                </a:cubicBezTo>
                <a:cubicBezTo>
                  <a:pt x="7002549" y="1909786"/>
                  <a:pt x="6977839" y="1934496"/>
                  <a:pt x="6947357" y="1934496"/>
                </a:cubicBezTo>
                <a:cubicBezTo>
                  <a:pt x="6916875" y="1934496"/>
                  <a:pt x="6892165" y="1909786"/>
                  <a:pt x="6892165" y="1879305"/>
                </a:cubicBezTo>
                <a:cubicBezTo>
                  <a:pt x="6892165" y="1848824"/>
                  <a:pt x="6916875" y="1824114"/>
                  <a:pt x="6947357" y="1824114"/>
                </a:cubicBezTo>
                <a:close/>
                <a:moveTo>
                  <a:pt x="6817063" y="1824114"/>
                </a:moveTo>
                <a:cubicBezTo>
                  <a:pt x="6847545" y="1824114"/>
                  <a:pt x="6872255" y="1848824"/>
                  <a:pt x="6872255" y="1879305"/>
                </a:cubicBezTo>
                <a:cubicBezTo>
                  <a:pt x="6872255" y="1909786"/>
                  <a:pt x="6847545" y="1934496"/>
                  <a:pt x="6817063" y="1934496"/>
                </a:cubicBezTo>
                <a:cubicBezTo>
                  <a:pt x="6786581" y="1934496"/>
                  <a:pt x="6761871" y="1909786"/>
                  <a:pt x="6761871" y="1879305"/>
                </a:cubicBezTo>
                <a:cubicBezTo>
                  <a:pt x="6761871" y="1848824"/>
                  <a:pt x="6786581" y="1824114"/>
                  <a:pt x="6817063" y="1824114"/>
                </a:cubicBezTo>
                <a:close/>
                <a:moveTo>
                  <a:pt x="6683431" y="1824114"/>
                </a:moveTo>
                <a:cubicBezTo>
                  <a:pt x="6713913" y="1824114"/>
                  <a:pt x="6738623" y="1848824"/>
                  <a:pt x="6738623" y="1879305"/>
                </a:cubicBezTo>
                <a:cubicBezTo>
                  <a:pt x="6738623" y="1909786"/>
                  <a:pt x="6713913" y="1934496"/>
                  <a:pt x="6683431" y="1934496"/>
                </a:cubicBezTo>
                <a:cubicBezTo>
                  <a:pt x="6652949" y="1934496"/>
                  <a:pt x="6628239" y="1909786"/>
                  <a:pt x="6628239" y="1879305"/>
                </a:cubicBezTo>
                <a:cubicBezTo>
                  <a:pt x="6628239" y="1848824"/>
                  <a:pt x="6652949" y="1824114"/>
                  <a:pt x="6683431" y="1824114"/>
                </a:cubicBezTo>
                <a:close/>
                <a:moveTo>
                  <a:pt x="6553137" y="1824114"/>
                </a:moveTo>
                <a:cubicBezTo>
                  <a:pt x="6583619" y="1824114"/>
                  <a:pt x="6608329" y="1848824"/>
                  <a:pt x="6608329" y="1879305"/>
                </a:cubicBezTo>
                <a:cubicBezTo>
                  <a:pt x="6608329" y="1909786"/>
                  <a:pt x="6583619" y="1934496"/>
                  <a:pt x="6553137" y="1934496"/>
                </a:cubicBezTo>
                <a:cubicBezTo>
                  <a:pt x="6522655" y="1934496"/>
                  <a:pt x="6497945" y="1909786"/>
                  <a:pt x="6497945" y="1879305"/>
                </a:cubicBezTo>
                <a:cubicBezTo>
                  <a:pt x="6497945" y="1848824"/>
                  <a:pt x="6522655" y="1824114"/>
                  <a:pt x="6553137" y="1824114"/>
                </a:cubicBezTo>
                <a:close/>
                <a:moveTo>
                  <a:pt x="6289207" y="1824114"/>
                </a:moveTo>
                <a:cubicBezTo>
                  <a:pt x="6319689" y="1824114"/>
                  <a:pt x="6344399" y="1848824"/>
                  <a:pt x="6344399" y="1879305"/>
                </a:cubicBezTo>
                <a:cubicBezTo>
                  <a:pt x="6344399" y="1909786"/>
                  <a:pt x="6319689" y="1934496"/>
                  <a:pt x="6289207" y="1934496"/>
                </a:cubicBezTo>
                <a:cubicBezTo>
                  <a:pt x="6258725" y="1934496"/>
                  <a:pt x="6234015" y="1909786"/>
                  <a:pt x="6234015" y="1879305"/>
                </a:cubicBezTo>
                <a:cubicBezTo>
                  <a:pt x="6234015" y="1848824"/>
                  <a:pt x="6258725" y="1824114"/>
                  <a:pt x="6289207" y="1824114"/>
                </a:cubicBezTo>
                <a:close/>
                <a:moveTo>
                  <a:pt x="6155572" y="1824114"/>
                </a:moveTo>
                <a:cubicBezTo>
                  <a:pt x="6186054" y="1824114"/>
                  <a:pt x="6210764" y="1848824"/>
                  <a:pt x="6210764" y="1879305"/>
                </a:cubicBezTo>
                <a:cubicBezTo>
                  <a:pt x="6210764" y="1909786"/>
                  <a:pt x="6186054" y="1934496"/>
                  <a:pt x="6155572" y="1934496"/>
                </a:cubicBezTo>
                <a:cubicBezTo>
                  <a:pt x="6125090" y="1934496"/>
                  <a:pt x="6100380" y="1909786"/>
                  <a:pt x="6100380" y="1879305"/>
                </a:cubicBezTo>
                <a:cubicBezTo>
                  <a:pt x="6100380" y="1848824"/>
                  <a:pt x="6125090" y="1824114"/>
                  <a:pt x="6155572" y="1824114"/>
                </a:cubicBezTo>
                <a:close/>
                <a:moveTo>
                  <a:pt x="6021938" y="1824114"/>
                </a:moveTo>
                <a:cubicBezTo>
                  <a:pt x="6052420" y="1824114"/>
                  <a:pt x="6077130" y="1848824"/>
                  <a:pt x="6077130" y="1879305"/>
                </a:cubicBezTo>
                <a:cubicBezTo>
                  <a:pt x="6077130" y="1909786"/>
                  <a:pt x="6052420" y="1934496"/>
                  <a:pt x="6021938" y="1934496"/>
                </a:cubicBezTo>
                <a:cubicBezTo>
                  <a:pt x="5991456" y="1934496"/>
                  <a:pt x="5966746" y="1909786"/>
                  <a:pt x="5966746" y="1879305"/>
                </a:cubicBezTo>
                <a:cubicBezTo>
                  <a:pt x="5966746" y="1848824"/>
                  <a:pt x="5991456" y="1824114"/>
                  <a:pt x="6021938" y="1824114"/>
                </a:cubicBezTo>
                <a:close/>
                <a:moveTo>
                  <a:pt x="5884964" y="1824114"/>
                </a:moveTo>
                <a:cubicBezTo>
                  <a:pt x="5915446" y="1824114"/>
                  <a:pt x="5940156" y="1848824"/>
                  <a:pt x="5940156" y="1879305"/>
                </a:cubicBezTo>
                <a:cubicBezTo>
                  <a:pt x="5940156" y="1909786"/>
                  <a:pt x="5915446" y="1934496"/>
                  <a:pt x="5884964" y="1934496"/>
                </a:cubicBezTo>
                <a:cubicBezTo>
                  <a:pt x="5854482" y="1934496"/>
                  <a:pt x="5829772" y="1909786"/>
                  <a:pt x="5829772" y="1879305"/>
                </a:cubicBezTo>
                <a:cubicBezTo>
                  <a:pt x="5829772" y="1848824"/>
                  <a:pt x="5854482" y="1824114"/>
                  <a:pt x="5884964" y="1824114"/>
                </a:cubicBezTo>
                <a:close/>
                <a:moveTo>
                  <a:pt x="5754670" y="1824114"/>
                </a:moveTo>
                <a:cubicBezTo>
                  <a:pt x="5785152" y="1824114"/>
                  <a:pt x="5809862" y="1848824"/>
                  <a:pt x="5809862" y="1879305"/>
                </a:cubicBezTo>
                <a:cubicBezTo>
                  <a:pt x="5809862" y="1909786"/>
                  <a:pt x="5785152" y="1934496"/>
                  <a:pt x="5754670" y="1934496"/>
                </a:cubicBezTo>
                <a:cubicBezTo>
                  <a:pt x="5724188" y="1934496"/>
                  <a:pt x="5699478" y="1909786"/>
                  <a:pt x="5699478" y="1879305"/>
                </a:cubicBezTo>
                <a:cubicBezTo>
                  <a:pt x="5699478" y="1848824"/>
                  <a:pt x="5724188" y="1824114"/>
                  <a:pt x="5754670" y="1824114"/>
                </a:cubicBezTo>
                <a:close/>
                <a:moveTo>
                  <a:pt x="5487399" y="1824114"/>
                </a:moveTo>
                <a:cubicBezTo>
                  <a:pt x="5517881" y="1824114"/>
                  <a:pt x="5542591" y="1848824"/>
                  <a:pt x="5542591" y="1879305"/>
                </a:cubicBezTo>
                <a:cubicBezTo>
                  <a:pt x="5542591" y="1909786"/>
                  <a:pt x="5517881" y="1934496"/>
                  <a:pt x="5487399" y="1934496"/>
                </a:cubicBezTo>
                <a:cubicBezTo>
                  <a:pt x="5456917" y="1934496"/>
                  <a:pt x="5432207" y="1909786"/>
                  <a:pt x="5432207" y="1879305"/>
                </a:cubicBezTo>
                <a:cubicBezTo>
                  <a:pt x="5432207" y="1848824"/>
                  <a:pt x="5456917" y="1824114"/>
                  <a:pt x="5487399" y="1824114"/>
                </a:cubicBezTo>
                <a:close/>
                <a:moveTo>
                  <a:pt x="5357105" y="1824114"/>
                </a:moveTo>
                <a:cubicBezTo>
                  <a:pt x="5387587" y="1824114"/>
                  <a:pt x="5412297" y="1848824"/>
                  <a:pt x="5412297" y="1879305"/>
                </a:cubicBezTo>
                <a:cubicBezTo>
                  <a:pt x="5412297" y="1909786"/>
                  <a:pt x="5387587" y="1934496"/>
                  <a:pt x="5357105" y="1934496"/>
                </a:cubicBezTo>
                <a:cubicBezTo>
                  <a:pt x="5326623" y="1934496"/>
                  <a:pt x="5301913" y="1909786"/>
                  <a:pt x="5301913" y="1879305"/>
                </a:cubicBezTo>
                <a:cubicBezTo>
                  <a:pt x="5301913" y="1848824"/>
                  <a:pt x="5326623" y="1824114"/>
                  <a:pt x="5357105" y="1824114"/>
                </a:cubicBezTo>
                <a:close/>
                <a:moveTo>
                  <a:pt x="5223473" y="1824114"/>
                </a:moveTo>
                <a:cubicBezTo>
                  <a:pt x="5253955" y="1824114"/>
                  <a:pt x="5278665" y="1848824"/>
                  <a:pt x="5278665" y="1879305"/>
                </a:cubicBezTo>
                <a:cubicBezTo>
                  <a:pt x="5278665" y="1909786"/>
                  <a:pt x="5253955" y="1934496"/>
                  <a:pt x="5223473" y="1934496"/>
                </a:cubicBezTo>
                <a:cubicBezTo>
                  <a:pt x="5192991" y="1934496"/>
                  <a:pt x="5168281" y="1909786"/>
                  <a:pt x="5168281" y="1879305"/>
                </a:cubicBezTo>
                <a:cubicBezTo>
                  <a:pt x="5168281" y="1848824"/>
                  <a:pt x="5192991" y="1824114"/>
                  <a:pt x="5223473" y="1824114"/>
                </a:cubicBezTo>
                <a:close/>
                <a:moveTo>
                  <a:pt x="5093178" y="1824114"/>
                </a:moveTo>
                <a:cubicBezTo>
                  <a:pt x="5123660" y="1824114"/>
                  <a:pt x="5148370" y="1848824"/>
                  <a:pt x="5148370" y="1879305"/>
                </a:cubicBezTo>
                <a:cubicBezTo>
                  <a:pt x="5148370" y="1909786"/>
                  <a:pt x="5123660" y="1934496"/>
                  <a:pt x="5093178" y="1934496"/>
                </a:cubicBezTo>
                <a:cubicBezTo>
                  <a:pt x="5062696" y="1934496"/>
                  <a:pt x="5037986" y="1909786"/>
                  <a:pt x="5037986" y="1879305"/>
                </a:cubicBezTo>
                <a:cubicBezTo>
                  <a:pt x="5037986" y="1848824"/>
                  <a:pt x="5062696" y="1824114"/>
                  <a:pt x="5093178" y="1824114"/>
                </a:cubicBezTo>
                <a:close/>
                <a:moveTo>
                  <a:pt x="4959543" y="1824114"/>
                </a:moveTo>
                <a:cubicBezTo>
                  <a:pt x="4990025" y="1824114"/>
                  <a:pt x="5014735" y="1848824"/>
                  <a:pt x="5014735" y="1879305"/>
                </a:cubicBezTo>
                <a:cubicBezTo>
                  <a:pt x="5014735" y="1909786"/>
                  <a:pt x="4990025" y="1934496"/>
                  <a:pt x="4959543" y="1934496"/>
                </a:cubicBezTo>
                <a:cubicBezTo>
                  <a:pt x="4929061" y="1934496"/>
                  <a:pt x="4904351" y="1909786"/>
                  <a:pt x="4904351" y="1879305"/>
                </a:cubicBezTo>
                <a:cubicBezTo>
                  <a:pt x="4904351" y="1848824"/>
                  <a:pt x="4929061" y="1824114"/>
                  <a:pt x="4959543" y="1824114"/>
                </a:cubicBezTo>
                <a:close/>
                <a:moveTo>
                  <a:pt x="4829250" y="1824114"/>
                </a:moveTo>
                <a:cubicBezTo>
                  <a:pt x="4859732" y="1824114"/>
                  <a:pt x="4884442" y="1848824"/>
                  <a:pt x="4884442" y="1879305"/>
                </a:cubicBezTo>
                <a:cubicBezTo>
                  <a:pt x="4884442" y="1909786"/>
                  <a:pt x="4859732" y="1934496"/>
                  <a:pt x="4829250" y="1934496"/>
                </a:cubicBezTo>
                <a:cubicBezTo>
                  <a:pt x="4798768" y="1934496"/>
                  <a:pt x="4774058" y="1909786"/>
                  <a:pt x="4774058" y="1879305"/>
                </a:cubicBezTo>
                <a:cubicBezTo>
                  <a:pt x="4774058" y="1848824"/>
                  <a:pt x="4798768" y="1824114"/>
                  <a:pt x="4829250" y="1824114"/>
                </a:cubicBezTo>
                <a:close/>
                <a:moveTo>
                  <a:pt x="4695613" y="1824114"/>
                </a:moveTo>
                <a:cubicBezTo>
                  <a:pt x="4726095" y="1824114"/>
                  <a:pt x="4750805" y="1848824"/>
                  <a:pt x="4750805" y="1879305"/>
                </a:cubicBezTo>
                <a:cubicBezTo>
                  <a:pt x="4750805" y="1909786"/>
                  <a:pt x="4726095" y="1934496"/>
                  <a:pt x="4695613" y="1934496"/>
                </a:cubicBezTo>
                <a:cubicBezTo>
                  <a:pt x="4665131" y="1934496"/>
                  <a:pt x="4640421" y="1909786"/>
                  <a:pt x="4640421" y="1879305"/>
                </a:cubicBezTo>
                <a:cubicBezTo>
                  <a:pt x="4640421" y="1848824"/>
                  <a:pt x="4665131" y="1824114"/>
                  <a:pt x="4695613" y="1824114"/>
                </a:cubicBezTo>
                <a:close/>
                <a:moveTo>
                  <a:pt x="2834762" y="1824114"/>
                </a:moveTo>
                <a:cubicBezTo>
                  <a:pt x="2865244" y="1824114"/>
                  <a:pt x="2889954" y="1848824"/>
                  <a:pt x="2889954" y="1879305"/>
                </a:cubicBezTo>
                <a:cubicBezTo>
                  <a:pt x="2889954" y="1909786"/>
                  <a:pt x="2865244" y="1934496"/>
                  <a:pt x="2834762" y="1934496"/>
                </a:cubicBezTo>
                <a:cubicBezTo>
                  <a:pt x="2804280" y="1934496"/>
                  <a:pt x="2779570" y="1909786"/>
                  <a:pt x="2779570" y="1879305"/>
                </a:cubicBezTo>
                <a:cubicBezTo>
                  <a:pt x="2779570" y="1848824"/>
                  <a:pt x="2804280" y="1824114"/>
                  <a:pt x="2834762" y="1824114"/>
                </a:cubicBezTo>
                <a:close/>
                <a:moveTo>
                  <a:pt x="2707807" y="1824114"/>
                </a:moveTo>
                <a:cubicBezTo>
                  <a:pt x="2738289" y="1824114"/>
                  <a:pt x="2762999" y="1848824"/>
                  <a:pt x="2762999" y="1879305"/>
                </a:cubicBezTo>
                <a:cubicBezTo>
                  <a:pt x="2762999" y="1909786"/>
                  <a:pt x="2738289" y="1934496"/>
                  <a:pt x="2707807" y="1934496"/>
                </a:cubicBezTo>
                <a:cubicBezTo>
                  <a:pt x="2677325" y="1934496"/>
                  <a:pt x="2652615" y="1909786"/>
                  <a:pt x="2652615" y="1879305"/>
                </a:cubicBezTo>
                <a:cubicBezTo>
                  <a:pt x="2652615" y="1848824"/>
                  <a:pt x="2677325" y="1824114"/>
                  <a:pt x="2707807" y="1824114"/>
                </a:cubicBezTo>
                <a:close/>
                <a:moveTo>
                  <a:pt x="2570834" y="1824114"/>
                </a:moveTo>
                <a:cubicBezTo>
                  <a:pt x="2601315" y="1824114"/>
                  <a:pt x="2626025" y="1848824"/>
                  <a:pt x="2626025" y="1879305"/>
                </a:cubicBezTo>
                <a:cubicBezTo>
                  <a:pt x="2626025" y="1909786"/>
                  <a:pt x="2601315" y="1934496"/>
                  <a:pt x="2570834" y="1934496"/>
                </a:cubicBezTo>
                <a:cubicBezTo>
                  <a:pt x="2540351" y="1934496"/>
                  <a:pt x="2515641" y="1909786"/>
                  <a:pt x="2515641" y="1879305"/>
                </a:cubicBezTo>
                <a:cubicBezTo>
                  <a:pt x="2515641" y="1848824"/>
                  <a:pt x="2540351" y="1824114"/>
                  <a:pt x="2570834" y="1824114"/>
                </a:cubicBezTo>
                <a:close/>
                <a:moveTo>
                  <a:pt x="2437196" y="1824114"/>
                </a:moveTo>
                <a:cubicBezTo>
                  <a:pt x="2467679" y="1824114"/>
                  <a:pt x="2492389" y="1848824"/>
                  <a:pt x="2492389" y="1879305"/>
                </a:cubicBezTo>
                <a:cubicBezTo>
                  <a:pt x="2492389" y="1909786"/>
                  <a:pt x="2467679" y="1934496"/>
                  <a:pt x="2437196" y="1934496"/>
                </a:cubicBezTo>
                <a:cubicBezTo>
                  <a:pt x="2406715" y="1934496"/>
                  <a:pt x="2382005" y="1909786"/>
                  <a:pt x="2382005" y="1879305"/>
                </a:cubicBezTo>
                <a:cubicBezTo>
                  <a:pt x="2382005" y="1848824"/>
                  <a:pt x="2406715" y="1824114"/>
                  <a:pt x="2437196" y="1824114"/>
                </a:cubicBezTo>
                <a:close/>
                <a:moveTo>
                  <a:pt x="2303564" y="1824114"/>
                </a:moveTo>
                <a:cubicBezTo>
                  <a:pt x="2334046" y="1824114"/>
                  <a:pt x="2358756" y="1848824"/>
                  <a:pt x="2358756" y="1879305"/>
                </a:cubicBezTo>
                <a:cubicBezTo>
                  <a:pt x="2358756" y="1909786"/>
                  <a:pt x="2334046" y="1934496"/>
                  <a:pt x="2303564" y="1934496"/>
                </a:cubicBezTo>
                <a:cubicBezTo>
                  <a:pt x="2273082" y="1934496"/>
                  <a:pt x="2248372" y="1909786"/>
                  <a:pt x="2248372" y="1879305"/>
                </a:cubicBezTo>
                <a:cubicBezTo>
                  <a:pt x="2248372" y="1848824"/>
                  <a:pt x="2273082" y="1824114"/>
                  <a:pt x="2303564" y="1824114"/>
                </a:cubicBezTo>
                <a:close/>
                <a:moveTo>
                  <a:pt x="2173271" y="1824114"/>
                </a:moveTo>
                <a:cubicBezTo>
                  <a:pt x="2203753" y="1824114"/>
                  <a:pt x="2228463" y="1848824"/>
                  <a:pt x="2228463" y="1879305"/>
                </a:cubicBezTo>
                <a:cubicBezTo>
                  <a:pt x="2228463" y="1909786"/>
                  <a:pt x="2203753" y="1934496"/>
                  <a:pt x="2173271" y="1934496"/>
                </a:cubicBezTo>
                <a:cubicBezTo>
                  <a:pt x="2142789" y="1934496"/>
                  <a:pt x="2118079" y="1909786"/>
                  <a:pt x="2118079" y="1879305"/>
                </a:cubicBezTo>
                <a:cubicBezTo>
                  <a:pt x="2118079" y="1848824"/>
                  <a:pt x="2142789" y="1824114"/>
                  <a:pt x="2173271" y="1824114"/>
                </a:cubicBezTo>
                <a:close/>
                <a:moveTo>
                  <a:pt x="2039637" y="1824114"/>
                </a:moveTo>
                <a:cubicBezTo>
                  <a:pt x="2070119" y="1824114"/>
                  <a:pt x="2094830" y="1848824"/>
                  <a:pt x="2094830" y="1879305"/>
                </a:cubicBezTo>
                <a:cubicBezTo>
                  <a:pt x="2094830" y="1909786"/>
                  <a:pt x="2070119" y="1934496"/>
                  <a:pt x="2039637" y="1934496"/>
                </a:cubicBezTo>
                <a:cubicBezTo>
                  <a:pt x="2009155" y="1934496"/>
                  <a:pt x="1984445" y="1909786"/>
                  <a:pt x="1984445" y="1879305"/>
                </a:cubicBezTo>
                <a:cubicBezTo>
                  <a:pt x="1984445" y="1848824"/>
                  <a:pt x="2009155" y="1824114"/>
                  <a:pt x="2039637" y="1824114"/>
                </a:cubicBezTo>
                <a:close/>
                <a:moveTo>
                  <a:pt x="1909341" y="1824114"/>
                </a:moveTo>
                <a:cubicBezTo>
                  <a:pt x="1939823" y="1824114"/>
                  <a:pt x="1964533" y="1848824"/>
                  <a:pt x="1964533" y="1879305"/>
                </a:cubicBezTo>
                <a:cubicBezTo>
                  <a:pt x="1964533" y="1909786"/>
                  <a:pt x="1939823" y="1934496"/>
                  <a:pt x="1909341" y="1934496"/>
                </a:cubicBezTo>
                <a:cubicBezTo>
                  <a:pt x="1878859" y="1934496"/>
                  <a:pt x="1854149" y="1909786"/>
                  <a:pt x="1854149" y="1879305"/>
                </a:cubicBezTo>
                <a:cubicBezTo>
                  <a:pt x="1854149" y="1848824"/>
                  <a:pt x="1878859" y="1824114"/>
                  <a:pt x="1909341" y="1824114"/>
                </a:cubicBezTo>
                <a:close/>
                <a:moveTo>
                  <a:pt x="1779049" y="1824114"/>
                </a:moveTo>
                <a:cubicBezTo>
                  <a:pt x="1809531" y="1824114"/>
                  <a:pt x="1834241" y="1848824"/>
                  <a:pt x="1834241" y="1879305"/>
                </a:cubicBezTo>
                <a:cubicBezTo>
                  <a:pt x="1834241" y="1909786"/>
                  <a:pt x="1809531" y="1934496"/>
                  <a:pt x="1779049" y="1934496"/>
                </a:cubicBezTo>
                <a:cubicBezTo>
                  <a:pt x="1748566" y="1934496"/>
                  <a:pt x="1723856" y="1909786"/>
                  <a:pt x="1723856" y="1879305"/>
                </a:cubicBezTo>
                <a:cubicBezTo>
                  <a:pt x="1723856" y="1848824"/>
                  <a:pt x="1748566" y="1824114"/>
                  <a:pt x="1779049" y="1824114"/>
                </a:cubicBezTo>
                <a:close/>
                <a:moveTo>
                  <a:pt x="1645413" y="1824114"/>
                </a:moveTo>
                <a:cubicBezTo>
                  <a:pt x="1675895" y="1824114"/>
                  <a:pt x="1700604" y="1848824"/>
                  <a:pt x="1700604" y="1879305"/>
                </a:cubicBezTo>
                <a:cubicBezTo>
                  <a:pt x="1700604" y="1909786"/>
                  <a:pt x="1675895" y="1934496"/>
                  <a:pt x="1645413" y="1934496"/>
                </a:cubicBezTo>
                <a:cubicBezTo>
                  <a:pt x="1614930" y="1934496"/>
                  <a:pt x="1590220" y="1909786"/>
                  <a:pt x="1590220" y="1879305"/>
                </a:cubicBezTo>
                <a:cubicBezTo>
                  <a:pt x="1590220" y="1848824"/>
                  <a:pt x="1614930" y="1824114"/>
                  <a:pt x="1645413" y="1824114"/>
                </a:cubicBezTo>
                <a:close/>
                <a:moveTo>
                  <a:pt x="1515120" y="1824114"/>
                </a:moveTo>
                <a:cubicBezTo>
                  <a:pt x="1545602" y="1824114"/>
                  <a:pt x="1570311" y="1848824"/>
                  <a:pt x="1570311" y="1879305"/>
                </a:cubicBezTo>
                <a:cubicBezTo>
                  <a:pt x="1570311" y="1909786"/>
                  <a:pt x="1545602" y="1934496"/>
                  <a:pt x="1515120" y="1934496"/>
                </a:cubicBezTo>
                <a:cubicBezTo>
                  <a:pt x="1484638" y="1934496"/>
                  <a:pt x="1459927" y="1909786"/>
                  <a:pt x="1459927" y="1879305"/>
                </a:cubicBezTo>
                <a:cubicBezTo>
                  <a:pt x="1459927" y="1848824"/>
                  <a:pt x="1484638" y="1824114"/>
                  <a:pt x="1515120" y="1824114"/>
                </a:cubicBezTo>
                <a:close/>
                <a:moveTo>
                  <a:pt x="1381486" y="1824114"/>
                </a:moveTo>
                <a:cubicBezTo>
                  <a:pt x="1411968" y="1824114"/>
                  <a:pt x="1436678" y="1848824"/>
                  <a:pt x="1436678" y="1879305"/>
                </a:cubicBezTo>
                <a:cubicBezTo>
                  <a:pt x="1436678" y="1909786"/>
                  <a:pt x="1411968" y="1934496"/>
                  <a:pt x="1381486" y="1934496"/>
                </a:cubicBezTo>
                <a:cubicBezTo>
                  <a:pt x="1351005" y="1934496"/>
                  <a:pt x="1326294" y="1909786"/>
                  <a:pt x="1326294" y="1879305"/>
                </a:cubicBezTo>
                <a:cubicBezTo>
                  <a:pt x="1326294" y="1848824"/>
                  <a:pt x="1351005" y="1824114"/>
                  <a:pt x="1381486" y="1824114"/>
                </a:cubicBezTo>
                <a:close/>
                <a:moveTo>
                  <a:pt x="1251193" y="1824114"/>
                </a:moveTo>
                <a:cubicBezTo>
                  <a:pt x="1281674" y="1824114"/>
                  <a:pt x="1306386" y="1848824"/>
                  <a:pt x="1306386" y="1879305"/>
                </a:cubicBezTo>
                <a:cubicBezTo>
                  <a:pt x="1306386" y="1909786"/>
                  <a:pt x="1281674" y="1934496"/>
                  <a:pt x="1251193" y="1934496"/>
                </a:cubicBezTo>
                <a:cubicBezTo>
                  <a:pt x="1220711" y="1934496"/>
                  <a:pt x="1196001" y="1909786"/>
                  <a:pt x="1196001" y="1879305"/>
                </a:cubicBezTo>
                <a:cubicBezTo>
                  <a:pt x="1196001" y="1848824"/>
                  <a:pt x="1220711" y="1824114"/>
                  <a:pt x="1251193" y="1824114"/>
                </a:cubicBezTo>
                <a:close/>
                <a:moveTo>
                  <a:pt x="4565336" y="1824106"/>
                </a:moveTo>
                <a:cubicBezTo>
                  <a:pt x="4595818" y="1824106"/>
                  <a:pt x="4620528" y="1848816"/>
                  <a:pt x="4620528" y="1879297"/>
                </a:cubicBezTo>
                <a:cubicBezTo>
                  <a:pt x="4620528" y="1909778"/>
                  <a:pt x="4595818" y="1934488"/>
                  <a:pt x="4565336" y="1934488"/>
                </a:cubicBezTo>
                <a:cubicBezTo>
                  <a:pt x="4534854" y="1934488"/>
                  <a:pt x="4510144" y="1909778"/>
                  <a:pt x="4510144" y="1879297"/>
                </a:cubicBezTo>
                <a:cubicBezTo>
                  <a:pt x="4510144" y="1848816"/>
                  <a:pt x="4534854" y="1824106"/>
                  <a:pt x="4565336" y="1824106"/>
                </a:cubicBezTo>
                <a:close/>
                <a:moveTo>
                  <a:pt x="4431689" y="1824098"/>
                </a:moveTo>
                <a:cubicBezTo>
                  <a:pt x="4462171" y="1824098"/>
                  <a:pt x="4486881" y="1848808"/>
                  <a:pt x="4486881" y="1879289"/>
                </a:cubicBezTo>
                <a:cubicBezTo>
                  <a:pt x="4486881" y="1909770"/>
                  <a:pt x="4462171" y="1934480"/>
                  <a:pt x="4431689" y="1934480"/>
                </a:cubicBezTo>
                <a:cubicBezTo>
                  <a:pt x="4401207" y="1934480"/>
                  <a:pt x="4376497" y="1909770"/>
                  <a:pt x="4376497" y="1879289"/>
                </a:cubicBezTo>
                <a:cubicBezTo>
                  <a:pt x="4376497" y="1848808"/>
                  <a:pt x="4401207" y="1824098"/>
                  <a:pt x="4431689" y="1824098"/>
                </a:cubicBezTo>
                <a:close/>
                <a:moveTo>
                  <a:pt x="8801537" y="1707182"/>
                </a:moveTo>
                <a:cubicBezTo>
                  <a:pt x="8832019" y="1707182"/>
                  <a:pt x="8856729" y="1731892"/>
                  <a:pt x="8856729" y="1762373"/>
                </a:cubicBezTo>
                <a:cubicBezTo>
                  <a:pt x="8856729" y="1792854"/>
                  <a:pt x="8832019" y="1817564"/>
                  <a:pt x="8801537" y="1817564"/>
                </a:cubicBezTo>
                <a:cubicBezTo>
                  <a:pt x="8771055" y="1817564"/>
                  <a:pt x="8746345" y="1792854"/>
                  <a:pt x="8746345" y="1762373"/>
                </a:cubicBezTo>
                <a:cubicBezTo>
                  <a:pt x="8746345" y="1731892"/>
                  <a:pt x="8771055" y="1707182"/>
                  <a:pt x="8801537" y="1707182"/>
                </a:cubicBezTo>
                <a:close/>
                <a:moveTo>
                  <a:pt x="8671243" y="1707182"/>
                </a:moveTo>
                <a:cubicBezTo>
                  <a:pt x="8701725" y="1707182"/>
                  <a:pt x="8726435" y="1731892"/>
                  <a:pt x="8726435" y="1762373"/>
                </a:cubicBezTo>
                <a:cubicBezTo>
                  <a:pt x="8726435" y="1792854"/>
                  <a:pt x="8701725" y="1817564"/>
                  <a:pt x="8671243" y="1817564"/>
                </a:cubicBezTo>
                <a:cubicBezTo>
                  <a:pt x="8640761" y="1817564"/>
                  <a:pt x="8616051" y="1792854"/>
                  <a:pt x="8616051" y="1762373"/>
                </a:cubicBezTo>
                <a:cubicBezTo>
                  <a:pt x="8616051" y="1731892"/>
                  <a:pt x="8640761" y="1707182"/>
                  <a:pt x="8671243" y="1707182"/>
                </a:cubicBezTo>
                <a:close/>
                <a:moveTo>
                  <a:pt x="8537609" y="1707182"/>
                </a:moveTo>
                <a:cubicBezTo>
                  <a:pt x="8568091" y="1707182"/>
                  <a:pt x="8592801" y="1731892"/>
                  <a:pt x="8592801" y="1762373"/>
                </a:cubicBezTo>
                <a:cubicBezTo>
                  <a:pt x="8592801" y="1792854"/>
                  <a:pt x="8568091" y="1817564"/>
                  <a:pt x="8537609" y="1817564"/>
                </a:cubicBezTo>
                <a:cubicBezTo>
                  <a:pt x="8507127" y="1817564"/>
                  <a:pt x="8482417" y="1792854"/>
                  <a:pt x="8482417" y="1762373"/>
                </a:cubicBezTo>
                <a:cubicBezTo>
                  <a:pt x="8482417" y="1731892"/>
                  <a:pt x="8507127" y="1707182"/>
                  <a:pt x="8537609" y="1707182"/>
                </a:cubicBezTo>
                <a:close/>
                <a:moveTo>
                  <a:pt x="8407318" y="1707182"/>
                </a:moveTo>
                <a:cubicBezTo>
                  <a:pt x="8437800" y="1707182"/>
                  <a:pt x="8462510" y="1731892"/>
                  <a:pt x="8462510" y="1762373"/>
                </a:cubicBezTo>
                <a:cubicBezTo>
                  <a:pt x="8462510" y="1792854"/>
                  <a:pt x="8437800" y="1817564"/>
                  <a:pt x="8407318" y="1817564"/>
                </a:cubicBezTo>
                <a:cubicBezTo>
                  <a:pt x="8376836" y="1817564"/>
                  <a:pt x="8352126" y="1792854"/>
                  <a:pt x="8352126" y="1762373"/>
                </a:cubicBezTo>
                <a:cubicBezTo>
                  <a:pt x="8352126" y="1731892"/>
                  <a:pt x="8376836" y="1707182"/>
                  <a:pt x="8407318" y="1707182"/>
                </a:cubicBezTo>
                <a:close/>
                <a:moveTo>
                  <a:pt x="8273682" y="1707182"/>
                </a:moveTo>
                <a:cubicBezTo>
                  <a:pt x="8304164" y="1707182"/>
                  <a:pt x="8328874" y="1731892"/>
                  <a:pt x="8328874" y="1762373"/>
                </a:cubicBezTo>
                <a:cubicBezTo>
                  <a:pt x="8328874" y="1792854"/>
                  <a:pt x="8304164" y="1817564"/>
                  <a:pt x="8273682" y="1817564"/>
                </a:cubicBezTo>
                <a:cubicBezTo>
                  <a:pt x="8243200" y="1817564"/>
                  <a:pt x="8218490" y="1792854"/>
                  <a:pt x="8218490" y="1762373"/>
                </a:cubicBezTo>
                <a:cubicBezTo>
                  <a:pt x="8218490" y="1731892"/>
                  <a:pt x="8243200" y="1707182"/>
                  <a:pt x="8273682" y="1707182"/>
                </a:cubicBezTo>
                <a:close/>
                <a:moveTo>
                  <a:pt x="8143386" y="1707182"/>
                </a:moveTo>
                <a:cubicBezTo>
                  <a:pt x="8173868" y="1707182"/>
                  <a:pt x="8198578" y="1731892"/>
                  <a:pt x="8198578" y="1762373"/>
                </a:cubicBezTo>
                <a:cubicBezTo>
                  <a:pt x="8198578" y="1792854"/>
                  <a:pt x="8173868" y="1817564"/>
                  <a:pt x="8143386" y="1817564"/>
                </a:cubicBezTo>
                <a:cubicBezTo>
                  <a:pt x="8112904" y="1817564"/>
                  <a:pt x="8088194" y="1792854"/>
                  <a:pt x="8088194" y="1762373"/>
                </a:cubicBezTo>
                <a:cubicBezTo>
                  <a:pt x="8088194" y="1731892"/>
                  <a:pt x="8112904" y="1707182"/>
                  <a:pt x="8143386" y="1707182"/>
                </a:cubicBezTo>
                <a:close/>
                <a:moveTo>
                  <a:pt x="8009752" y="1707182"/>
                </a:moveTo>
                <a:cubicBezTo>
                  <a:pt x="8040234" y="1707182"/>
                  <a:pt x="8064944" y="1731892"/>
                  <a:pt x="8064944" y="1762373"/>
                </a:cubicBezTo>
                <a:cubicBezTo>
                  <a:pt x="8064944" y="1792854"/>
                  <a:pt x="8040234" y="1817564"/>
                  <a:pt x="8009752" y="1817564"/>
                </a:cubicBezTo>
                <a:cubicBezTo>
                  <a:pt x="7979270" y="1817564"/>
                  <a:pt x="7954560" y="1792854"/>
                  <a:pt x="7954560" y="1762373"/>
                </a:cubicBezTo>
                <a:cubicBezTo>
                  <a:pt x="7954560" y="1731892"/>
                  <a:pt x="7979270" y="1707182"/>
                  <a:pt x="8009752" y="1707182"/>
                </a:cubicBezTo>
                <a:close/>
                <a:moveTo>
                  <a:pt x="7876117" y="1707182"/>
                </a:moveTo>
                <a:cubicBezTo>
                  <a:pt x="7906599" y="1707182"/>
                  <a:pt x="7931309" y="1731892"/>
                  <a:pt x="7931309" y="1762373"/>
                </a:cubicBezTo>
                <a:cubicBezTo>
                  <a:pt x="7931309" y="1792854"/>
                  <a:pt x="7906599" y="1817564"/>
                  <a:pt x="7876117" y="1817564"/>
                </a:cubicBezTo>
                <a:cubicBezTo>
                  <a:pt x="7845635" y="1817564"/>
                  <a:pt x="7820925" y="1792854"/>
                  <a:pt x="7820925" y="1762373"/>
                </a:cubicBezTo>
                <a:cubicBezTo>
                  <a:pt x="7820925" y="1731892"/>
                  <a:pt x="7845635" y="1707182"/>
                  <a:pt x="7876117" y="1707182"/>
                </a:cubicBezTo>
                <a:close/>
                <a:moveTo>
                  <a:pt x="7745824" y="1707182"/>
                </a:moveTo>
                <a:cubicBezTo>
                  <a:pt x="7776306" y="1707182"/>
                  <a:pt x="7801016" y="1731892"/>
                  <a:pt x="7801016" y="1762373"/>
                </a:cubicBezTo>
                <a:cubicBezTo>
                  <a:pt x="7801016" y="1792854"/>
                  <a:pt x="7776306" y="1817564"/>
                  <a:pt x="7745824" y="1817564"/>
                </a:cubicBezTo>
                <a:cubicBezTo>
                  <a:pt x="7715342" y="1817564"/>
                  <a:pt x="7690632" y="1792854"/>
                  <a:pt x="7690632" y="1762373"/>
                </a:cubicBezTo>
                <a:cubicBezTo>
                  <a:pt x="7690632" y="1731892"/>
                  <a:pt x="7715342" y="1707182"/>
                  <a:pt x="7745824" y="1707182"/>
                </a:cubicBezTo>
                <a:close/>
                <a:moveTo>
                  <a:pt x="7608849" y="1707182"/>
                </a:moveTo>
                <a:cubicBezTo>
                  <a:pt x="7639331" y="1707182"/>
                  <a:pt x="7664041" y="1731892"/>
                  <a:pt x="7664041" y="1762373"/>
                </a:cubicBezTo>
                <a:cubicBezTo>
                  <a:pt x="7664041" y="1792854"/>
                  <a:pt x="7639331" y="1817564"/>
                  <a:pt x="7608849" y="1817564"/>
                </a:cubicBezTo>
                <a:cubicBezTo>
                  <a:pt x="7578367" y="1817564"/>
                  <a:pt x="7553657" y="1792854"/>
                  <a:pt x="7553657" y="1762373"/>
                </a:cubicBezTo>
                <a:cubicBezTo>
                  <a:pt x="7553657" y="1731892"/>
                  <a:pt x="7578367" y="1707182"/>
                  <a:pt x="7608849" y="1707182"/>
                </a:cubicBezTo>
                <a:close/>
                <a:moveTo>
                  <a:pt x="7481895" y="1707182"/>
                </a:moveTo>
                <a:cubicBezTo>
                  <a:pt x="7512377" y="1707182"/>
                  <a:pt x="7537087" y="1731892"/>
                  <a:pt x="7537087" y="1762373"/>
                </a:cubicBezTo>
                <a:cubicBezTo>
                  <a:pt x="7537087" y="1792854"/>
                  <a:pt x="7512377" y="1817564"/>
                  <a:pt x="7481895" y="1817564"/>
                </a:cubicBezTo>
                <a:cubicBezTo>
                  <a:pt x="7451413" y="1817564"/>
                  <a:pt x="7426703" y="1792854"/>
                  <a:pt x="7426703" y="1762373"/>
                </a:cubicBezTo>
                <a:cubicBezTo>
                  <a:pt x="7426703" y="1731892"/>
                  <a:pt x="7451413" y="1707182"/>
                  <a:pt x="7481895" y="1707182"/>
                </a:cubicBezTo>
                <a:close/>
                <a:moveTo>
                  <a:pt x="7341579" y="1707182"/>
                </a:moveTo>
                <a:cubicBezTo>
                  <a:pt x="7372061" y="1707182"/>
                  <a:pt x="7396771" y="1731892"/>
                  <a:pt x="7396771" y="1762373"/>
                </a:cubicBezTo>
                <a:cubicBezTo>
                  <a:pt x="7396771" y="1792854"/>
                  <a:pt x="7372061" y="1817564"/>
                  <a:pt x="7341579" y="1817564"/>
                </a:cubicBezTo>
                <a:cubicBezTo>
                  <a:pt x="7311097" y="1817564"/>
                  <a:pt x="7286387" y="1792854"/>
                  <a:pt x="7286387" y="1762373"/>
                </a:cubicBezTo>
                <a:cubicBezTo>
                  <a:pt x="7286387" y="1731892"/>
                  <a:pt x="7311097" y="1707182"/>
                  <a:pt x="7341579" y="1707182"/>
                </a:cubicBezTo>
                <a:close/>
                <a:moveTo>
                  <a:pt x="7211286" y="1707182"/>
                </a:moveTo>
                <a:cubicBezTo>
                  <a:pt x="7241768" y="1707182"/>
                  <a:pt x="7266478" y="1731892"/>
                  <a:pt x="7266478" y="1762373"/>
                </a:cubicBezTo>
                <a:cubicBezTo>
                  <a:pt x="7266478" y="1792854"/>
                  <a:pt x="7241768" y="1817564"/>
                  <a:pt x="7211286" y="1817564"/>
                </a:cubicBezTo>
                <a:cubicBezTo>
                  <a:pt x="7180804" y="1817564"/>
                  <a:pt x="7156094" y="1792854"/>
                  <a:pt x="7156094" y="1762373"/>
                </a:cubicBezTo>
                <a:cubicBezTo>
                  <a:pt x="7156094" y="1731892"/>
                  <a:pt x="7180804" y="1707182"/>
                  <a:pt x="7211286" y="1707182"/>
                </a:cubicBezTo>
                <a:close/>
                <a:moveTo>
                  <a:pt x="7080993" y="1707182"/>
                </a:moveTo>
                <a:cubicBezTo>
                  <a:pt x="7111475" y="1707182"/>
                  <a:pt x="7136185" y="1731892"/>
                  <a:pt x="7136185" y="1762373"/>
                </a:cubicBezTo>
                <a:cubicBezTo>
                  <a:pt x="7136185" y="1792854"/>
                  <a:pt x="7111475" y="1817564"/>
                  <a:pt x="7080993" y="1817564"/>
                </a:cubicBezTo>
                <a:cubicBezTo>
                  <a:pt x="7050511" y="1817564"/>
                  <a:pt x="7025801" y="1792854"/>
                  <a:pt x="7025801" y="1762373"/>
                </a:cubicBezTo>
                <a:cubicBezTo>
                  <a:pt x="7025801" y="1731892"/>
                  <a:pt x="7050511" y="1707182"/>
                  <a:pt x="7080993" y="1707182"/>
                </a:cubicBezTo>
                <a:close/>
                <a:moveTo>
                  <a:pt x="6947357" y="1707182"/>
                </a:moveTo>
                <a:cubicBezTo>
                  <a:pt x="6977839" y="1707182"/>
                  <a:pt x="7002549" y="1731892"/>
                  <a:pt x="7002549" y="1762373"/>
                </a:cubicBezTo>
                <a:cubicBezTo>
                  <a:pt x="7002549" y="1792854"/>
                  <a:pt x="6977839" y="1817564"/>
                  <a:pt x="6947357" y="1817564"/>
                </a:cubicBezTo>
                <a:cubicBezTo>
                  <a:pt x="6916875" y="1817564"/>
                  <a:pt x="6892165" y="1792854"/>
                  <a:pt x="6892165" y="1762373"/>
                </a:cubicBezTo>
                <a:cubicBezTo>
                  <a:pt x="6892165" y="1731892"/>
                  <a:pt x="6916875" y="1707182"/>
                  <a:pt x="6947357" y="1707182"/>
                </a:cubicBezTo>
                <a:close/>
                <a:moveTo>
                  <a:pt x="6817063" y="1707182"/>
                </a:moveTo>
                <a:cubicBezTo>
                  <a:pt x="6847545" y="1707182"/>
                  <a:pt x="6872255" y="1731892"/>
                  <a:pt x="6872255" y="1762373"/>
                </a:cubicBezTo>
                <a:cubicBezTo>
                  <a:pt x="6872255" y="1792854"/>
                  <a:pt x="6847545" y="1817564"/>
                  <a:pt x="6817063" y="1817564"/>
                </a:cubicBezTo>
                <a:cubicBezTo>
                  <a:pt x="6786581" y="1817564"/>
                  <a:pt x="6761871" y="1792854"/>
                  <a:pt x="6761871" y="1762373"/>
                </a:cubicBezTo>
                <a:cubicBezTo>
                  <a:pt x="6761871" y="1731892"/>
                  <a:pt x="6786581" y="1707182"/>
                  <a:pt x="6817063" y="1707182"/>
                </a:cubicBezTo>
                <a:close/>
                <a:moveTo>
                  <a:pt x="6683431" y="1707182"/>
                </a:moveTo>
                <a:cubicBezTo>
                  <a:pt x="6713913" y="1707182"/>
                  <a:pt x="6738623" y="1731892"/>
                  <a:pt x="6738623" y="1762373"/>
                </a:cubicBezTo>
                <a:cubicBezTo>
                  <a:pt x="6738623" y="1792854"/>
                  <a:pt x="6713913" y="1817564"/>
                  <a:pt x="6683431" y="1817564"/>
                </a:cubicBezTo>
                <a:cubicBezTo>
                  <a:pt x="6652949" y="1817564"/>
                  <a:pt x="6628239" y="1792854"/>
                  <a:pt x="6628239" y="1762373"/>
                </a:cubicBezTo>
                <a:cubicBezTo>
                  <a:pt x="6628239" y="1731892"/>
                  <a:pt x="6652949" y="1707182"/>
                  <a:pt x="6683431" y="1707182"/>
                </a:cubicBezTo>
                <a:close/>
                <a:moveTo>
                  <a:pt x="6553137" y="1707182"/>
                </a:moveTo>
                <a:cubicBezTo>
                  <a:pt x="6583619" y="1707182"/>
                  <a:pt x="6608329" y="1731892"/>
                  <a:pt x="6608329" y="1762373"/>
                </a:cubicBezTo>
                <a:cubicBezTo>
                  <a:pt x="6608329" y="1792854"/>
                  <a:pt x="6583619" y="1817564"/>
                  <a:pt x="6553137" y="1817564"/>
                </a:cubicBezTo>
                <a:cubicBezTo>
                  <a:pt x="6522655" y="1817564"/>
                  <a:pt x="6497945" y="1792854"/>
                  <a:pt x="6497945" y="1762373"/>
                </a:cubicBezTo>
                <a:cubicBezTo>
                  <a:pt x="6497945" y="1731892"/>
                  <a:pt x="6522655" y="1707182"/>
                  <a:pt x="6553137" y="1707182"/>
                </a:cubicBezTo>
                <a:close/>
                <a:moveTo>
                  <a:pt x="6419502" y="1707182"/>
                </a:moveTo>
                <a:cubicBezTo>
                  <a:pt x="6449984" y="1707182"/>
                  <a:pt x="6474694" y="1731892"/>
                  <a:pt x="6474694" y="1762373"/>
                </a:cubicBezTo>
                <a:cubicBezTo>
                  <a:pt x="6474694" y="1792854"/>
                  <a:pt x="6449984" y="1817564"/>
                  <a:pt x="6419502" y="1817564"/>
                </a:cubicBezTo>
                <a:cubicBezTo>
                  <a:pt x="6389020" y="1817564"/>
                  <a:pt x="6364310" y="1792854"/>
                  <a:pt x="6364310" y="1762373"/>
                </a:cubicBezTo>
                <a:cubicBezTo>
                  <a:pt x="6364310" y="1731892"/>
                  <a:pt x="6389020" y="1707182"/>
                  <a:pt x="6419502" y="1707182"/>
                </a:cubicBezTo>
                <a:close/>
                <a:moveTo>
                  <a:pt x="6289207" y="1707182"/>
                </a:moveTo>
                <a:cubicBezTo>
                  <a:pt x="6319689" y="1707182"/>
                  <a:pt x="6344399" y="1731892"/>
                  <a:pt x="6344399" y="1762373"/>
                </a:cubicBezTo>
                <a:cubicBezTo>
                  <a:pt x="6344399" y="1792854"/>
                  <a:pt x="6319689" y="1817564"/>
                  <a:pt x="6289207" y="1817564"/>
                </a:cubicBezTo>
                <a:cubicBezTo>
                  <a:pt x="6258725" y="1817564"/>
                  <a:pt x="6234015" y="1792854"/>
                  <a:pt x="6234015" y="1762373"/>
                </a:cubicBezTo>
                <a:cubicBezTo>
                  <a:pt x="6234015" y="1731892"/>
                  <a:pt x="6258725" y="1707182"/>
                  <a:pt x="6289207" y="1707182"/>
                </a:cubicBezTo>
                <a:close/>
                <a:moveTo>
                  <a:pt x="6155572" y="1707182"/>
                </a:moveTo>
                <a:cubicBezTo>
                  <a:pt x="6186054" y="1707182"/>
                  <a:pt x="6210764" y="1731892"/>
                  <a:pt x="6210764" y="1762373"/>
                </a:cubicBezTo>
                <a:cubicBezTo>
                  <a:pt x="6210764" y="1792854"/>
                  <a:pt x="6186054" y="1817564"/>
                  <a:pt x="6155572" y="1817564"/>
                </a:cubicBezTo>
                <a:cubicBezTo>
                  <a:pt x="6125090" y="1817564"/>
                  <a:pt x="6100380" y="1792854"/>
                  <a:pt x="6100380" y="1762373"/>
                </a:cubicBezTo>
                <a:cubicBezTo>
                  <a:pt x="6100380" y="1731892"/>
                  <a:pt x="6125090" y="1707182"/>
                  <a:pt x="6155572" y="1707182"/>
                </a:cubicBezTo>
                <a:close/>
                <a:moveTo>
                  <a:pt x="6021938" y="1707182"/>
                </a:moveTo>
                <a:cubicBezTo>
                  <a:pt x="6052420" y="1707182"/>
                  <a:pt x="6077130" y="1731892"/>
                  <a:pt x="6077130" y="1762373"/>
                </a:cubicBezTo>
                <a:cubicBezTo>
                  <a:pt x="6077130" y="1792854"/>
                  <a:pt x="6052420" y="1817564"/>
                  <a:pt x="6021938" y="1817564"/>
                </a:cubicBezTo>
                <a:cubicBezTo>
                  <a:pt x="5991456" y="1817564"/>
                  <a:pt x="5966746" y="1792854"/>
                  <a:pt x="5966746" y="1762373"/>
                </a:cubicBezTo>
                <a:cubicBezTo>
                  <a:pt x="5966746" y="1731892"/>
                  <a:pt x="5991456" y="1707182"/>
                  <a:pt x="6021938" y="1707182"/>
                </a:cubicBezTo>
                <a:close/>
                <a:moveTo>
                  <a:pt x="5884964" y="1707182"/>
                </a:moveTo>
                <a:cubicBezTo>
                  <a:pt x="5915446" y="1707182"/>
                  <a:pt x="5940156" y="1731892"/>
                  <a:pt x="5940156" y="1762373"/>
                </a:cubicBezTo>
                <a:cubicBezTo>
                  <a:pt x="5940156" y="1792854"/>
                  <a:pt x="5915446" y="1817564"/>
                  <a:pt x="5884964" y="1817564"/>
                </a:cubicBezTo>
                <a:cubicBezTo>
                  <a:pt x="5854482" y="1817564"/>
                  <a:pt x="5829772" y="1792854"/>
                  <a:pt x="5829772" y="1762373"/>
                </a:cubicBezTo>
                <a:cubicBezTo>
                  <a:pt x="5829772" y="1731892"/>
                  <a:pt x="5854482" y="1707182"/>
                  <a:pt x="5884964" y="1707182"/>
                </a:cubicBezTo>
                <a:close/>
                <a:moveTo>
                  <a:pt x="5754670" y="1707182"/>
                </a:moveTo>
                <a:cubicBezTo>
                  <a:pt x="5785152" y="1707182"/>
                  <a:pt x="5809862" y="1731892"/>
                  <a:pt x="5809862" y="1762373"/>
                </a:cubicBezTo>
                <a:cubicBezTo>
                  <a:pt x="5809862" y="1792854"/>
                  <a:pt x="5785152" y="1817564"/>
                  <a:pt x="5754670" y="1817564"/>
                </a:cubicBezTo>
                <a:cubicBezTo>
                  <a:pt x="5724188" y="1817564"/>
                  <a:pt x="5699478" y="1792854"/>
                  <a:pt x="5699478" y="1762373"/>
                </a:cubicBezTo>
                <a:cubicBezTo>
                  <a:pt x="5699478" y="1731892"/>
                  <a:pt x="5724188" y="1707182"/>
                  <a:pt x="5754670" y="1707182"/>
                </a:cubicBezTo>
                <a:close/>
                <a:moveTo>
                  <a:pt x="5621035" y="1707182"/>
                </a:moveTo>
                <a:cubicBezTo>
                  <a:pt x="5651517" y="1707182"/>
                  <a:pt x="5676227" y="1731892"/>
                  <a:pt x="5676227" y="1762373"/>
                </a:cubicBezTo>
                <a:cubicBezTo>
                  <a:pt x="5676227" y="1792854"/>
                  <a:pt x="5651517" y="1817564"/>
                  <a:pt x="5621035" y="1817564"/>
                </a:cubicBezTo>
                <a:cubicBezTo>
                  <a:pt x="5590553" y="1817564"/>
                  <a:pt x="5565843" y="1792854"/>
                  <a:pt x="5565843" y="1762373"/>
                </a:cubicBezTo>
                <a:cubicBezTo>
                  <a:pt x="5565843" y="1731892"/>
                  <a:pt x="5590553" y="1707182"/>
                  <a:pt x="5621035" y="1707182"/>
                </a:cubicBezTo>
                <a:close/>
                <a:moveTo>
                  <a:pt x="5487399" y="1707182"/>
                </a:moveTo>
                <a:cubicBezTo>
                  <a:pt x="5517881" y="1707182"/>
                  <a:pt x="5542591" y="1731892"/>
                  <a:pt x="5542591" y="1762373"/>
                </a:cubicBezTo>
                <a:cubicBezTo>
                  <a:pt x="5542591" y="1792854"/>
                  <a:pt x="5517881" y="1817564"/>
                  <a:pt x="5487399" y="1817564"/>
                </a:cubicBezTo>
                <a:cubicBezTo>
                  <a:pt x="5456917" y="1817564"/>
                  <a:pt x="5432207" y="1792854"/>
                  <a:pt x="5432207" y="1762373"/>
                </a:cubicBezTo>
                <a:cubicBezTo>
                  <a:pt x="5432207" y="1731892"/>
                  <a:pt x="5456917" y="1707182"/>
                  <a:pt x="5487399" y="1707182"/>
                </a:cubicBezTo>
                <a:close/>
                <a:moveTo>
                  <a:pt x="5357105" y="1707182"/>
                </a:moveTo>
                <a:cubicBezTo>
                  <a:pt x="5387587" y="1707182"/>
                  <a:pt x="5412297" y="1731892"/>
                  <a:pt x="5412297" y="1762373"/>
                </a:cubicBezTo>
                <a:cubicBezTo>
                  <a:pt x="5412297" y="1792854"/>
                  <a:pt x="5387587" y="1817564"/>
                  <a:pt x="5357105" y="1817564"/>
                </a:cubicBezTo>
                <a:cubicBezTo>
                  <a:pt x="5326623" y="1817564"/>
                  <a:pt x="5301913" y="1792854"/>
                  <a:pt x="5301913" y="1762373"/>
                </a:cubicBezTo>
                <a:cubicBezTo>
                  <a:pt x="5301913" y="1731892"/>
                  <a:pt x="5326623" y="1707182"/>
                  <a:pt x="5357105" y="1707182"/>
                </a:cubicBezTo>
                <a:close/>
                <a:moveTo>
                  <a:pt x="5223473" y="1707182"/>
                </a:moveTo>
                <a:cubicBezTo>
                  <a:pt x="5253955" y="1707182"/>
                  <a:pt x="5278665" y="1731892"/>
                  <a:pt x="5278665" y="1762373"/>
                </a:cubicBezTo>
                <a:cubicBezTo>
                  <a:pt x="5278665" y="1792854"/>
                  <a:pt x="5253955" y="1817564"/>
                  <a:pt x="5223473" y="1817564"/>
                </a:cubicBezTo>
                <a:cubicBezTo>
                  <a:pt x="5192991" y="1817564"/>
                  <a:pt x="5168281" y="1792854"/>
                  <a:pt x="5168281" y="1762373"/>
                </a:cubicBezTo>
                <a:cubicBezTo>
                  <a:pt x="5168281" y="1731892"/>
                  <a:pt x="5192991" y="1707182"/>
                  <a:pt x="5223473" y="1707182"/>
                </a:cubicBezTo>
                <a:close/>
                <a:moveTo>
                  <a:pt x="5093178" y="1707182"/>
                </a:moveTo>
                <a:cubicBezTo>
                  <a:pt x="5123660" y="1707182"/>
                  <a:pt x="5148370" y="1731892"/>
                  <a:pt x="5148370" y="1762373"/>
                </a:cubicBezTo>
                <a:cubicBezTo>
                  <a:pt x="5148370" y="1792854"/>
                  <a:pt x="5123660" y="1817564"/>
                  <a:pt x="5093178" y="1817564"/>
                </a:cubicBezTo>
                <a:cubicBezTo>
                  <a:pt x="5062696" y="1817564"/>
                  <a:pt x="5037986" y="1792854"/>
                  <a:pt x="5037986" y="1762373"/>
                </a:cubicBezTo>
                <a:cubicBezTo>
                  <a:pt x="5037986" y="1731892"/>
                  <a:pt x="5062696" y="1707182"/>
                  <a:pt x="5093178" y="1707182"/>
                </a:cubicBezTo>
                <a:close/>
                <a:moveTo>
                  <a:pt x="4959543" y="1707182"/>
                </a:moveTo>
                <a:cubicBezTo>
                  <a:pt x="4990025" y="1707182"/>
                  <a:pt x="5014735" y="1731892"/>
                  <a:pt x="5014735" y="1762373"/>
                </a:cubicBezTo>
                <a:cubicBezTo>
                  <a:pt x="5014735" y="1792854"/>
                  <a:pt x="4990025" y="1817564"/>
                  <a:pt x="4959543" y="1817564"/>
                </a:cubicBezTo>
                <a:cubicBezTo>
                  <a:pt x="4929061" y="1817564"/>
                  <a:pt x="4904351" y="1792854"/>
                  <a:pt x="4904351" y="1762373"/>
                </a:cubicBezTo>
                <a:cubicBezTo>
                  <a:pt x="4904351" y="1731892"/>
                  <a:pt x="4929061" y="1707182"/>
                  <a:pt x="4959543" y="1707182"/>
                </a:cubicBezTo>
                <a:close/>
                <a:moveTo>
                  <a:pt x="4829251" y="1707182"/>
                </a:moveTo>
                <a:cubicBezTo>
                  <a:pt x="4859733" y="1707182"/>
                  <a:pt x="4884443" y="1731892"/>
                  <a:pt x="4884443" y="1762373"/>
                </a:cubicBezTo>
                <a:cubicBezTo>
                  <a:pt x="4884443" y="1792854"/>
                  <a:pt x="4859733" y="1817564"/>
                  <a:pt x="4829251" y="1817564"/>
                </a:cubicBezTo>
                <a:cubicBezTo>
                  <a:pt x="4798769" y="1817564"/>
                  <a:pt x="4774059" y="1792854"/>
                  <a:pt x="4774059" y="1762373"/>
                </a:cubicBezTo>
                <a:cubicBezTo>
                  <a:pt x="4774059" y="1731892"/>
                  <a:pt x="4798769" y="1707182"/>
                  <a:pt x="4829251" y="1707182"/>
                </a:cubicBezTo>
                <a:close/>
                <a:moveTo>
                  <a:pt x="4695613" y="1707182"/>
                </a:moveTo>
                <a:cubicBezTo>
                  <a:pt x="4726095" y="1707182"/>
                  <a:pt x="4750805" y="1731892"/>
                  <a:pt x="4750805" y="1762373"/>
                </a:cubicBezTo>
                <a:cubicBezTo>
                  <a:pt x="4750805" y="1792854"/>
                  <a:pt x="4726095" y="1817564"/>
                  <a:pt x="4695613" y="1817564"/>
                </a:cubicBezTo>
                <a:cubicBezTo>
                  <a:pt x="4665131" y="1817564"/>
                  <a:pt x="4640421" y="1792854"/>
                  <a:pt x="4640421" y="1762373"/>
                </a:cubicBezTo>
                <a:cubicBezTo>
                  <a:pt x="4640421" y="1731892"/>
                  <a:pt x="4665131" y="1707182"/>
                  <a:pt x="4695613" y="1707182"/>
                </a:cubicBezTo>
                <a:close/>
                <a:moveTo>
                  <a:pt x="3098681" y="1707182"/>
                </a:moveTo>
                <a:cubicBezTo>
                  <a:pt x="3129163" y="1707182"/>
                  <a:pt x="3153873" y="1731892"/>
                  <a:pt x="3153873" y="1762373"/>
                </a:cubicBezTo>
                <a:cubicBezTo>
                  <a:pt x="3153873" y="1792854"/>
                  <a:pt x="3129163" y="1817564"/>
                  <a:pt x="3098681" y="1817564"/>
                </a:cubicBezTo>
                <a:cubicBezTo>
                  <a:pt x="3068199" y="1817564"/>
                  <a:pt x="3043489" y="1792854"/>
                  <a:pt x="3043489" y="1762373"/>
                </a:cubicBezTo>
                <a:cubicBezTo>
                  <a:pt x="3043489" y="1731892"/>
                  <a:pt x="3068199" y="1707182"/>
                  <a:pt x="3098681" y="1707182"/>
                </a:cubicBezTo>
                <a:close/>
                <a:moveTo>
                  <a:pt x="2971729" y="1707182"/>
                </a:moveTo>
                <a:cubicBezTo>
                  <a:pt x="3002211" y="1707182"/>
                  <a:pt x="3026921" y="1731892"/>
                  <a:pt x="3026921" y="1762373"/>
                </a:cubicBezTo>
                <a:cubicBezTo>
                  <a:pt x="3026921" y="1792854"/>
                  <a:pt x="3002211" y="1817564"/>
                  <a:pt x="2971729" y="1817564"/>
                </a:cubicBezTo>
                <a:cubicBezTo>
                  <a:pt x="2941247" y="1817564"/>
                  <a:pt x="2916537" y="1792854"/>
                  <a:pt x="2916537" y="1762373"/>
                </a:cubicBezTo>
                <a:cubicBezTo>
                  <a:pt x="2916537" y="1731892"/>
                  <a:pt x="2941247" y="1707182"/>
                  <a:pt x="2971729" y="1707182"/>
                </a:cubicBezTo>
                <a:close/>
                <a:moveTo>
                  <a:pt x="2834772" y="1707182"/>
                </a:moveTo>
                <a:cubicBezTo>
                  <a:pt x="2865254" y="1707182"/>
                  <a:pt x="2889964" y="1731892"/>
                  <a:pt x="2889964" y="1762373"/>
                </a:cubicBezTo>
                <a:cubicBezTo>
                  <a:pt x="2889964" y="1792854"/>
                  <a:pt x="2865254" y="1817564"/>
                  <a:pt x="2834772" y="1817564"/>
                </a:cubicBezTo>
                <a:cubicBezTo>
                  <a:pt x="2804290" y="1817564"/>
                  <a:pt x="2779580" y="1792854"/>
                  <a:pt x="2779580" y="1762373"/>
                </a:cubicBezTo>
                <a:cubicBezTo>
                  <a:pt x="2779580" y="1731892"/>
                  <a:pt x="2804290" y="1707182"/>
                  <a:pt x="2834772" y="1707182"/>
                </a:cubicBezTo>
                <a:close/>
                <a:moveTo>
                  <a:pt x="2707817" y="1707182"/>
                </a:moveTo>
                <a:cubicBezTo>
                  <a:pt x="2738299" y="1707182"/>
                  <a:pt x="2763009" y="1731892"/>
                  <a:pt x="2763009" y="1762373"/>
                </a:cubicBezTo>
                <a:cubicBezTo>
                  <a:pt x="2763009" y="1792854"/>
                  <a:pt x="2738299" y="1817564"/>
                  <a:pt x="2707817" y="1817564"/>
                </a:cubicBezTo>
                <a:cubicBezTo>
                  <a:pt x="2677336" y="1817564"/>
                  <a:pt x="2652625" y="1792854"/>
                  <a:pt x="2652625" y="1762373"/>
                </a:cubicBezTo>
                <a:cubicBezTo>
                  <a:pt x="2652625" y="1731892"/>
                  <a:pt x="2677336" y="1707182"/>
                  <a:pt x="2707817" y="1707182"/>
                </a:cubicBezTo>
                <a:close/>
                <a:moveTo>
                  <a:pt x="2570843" y="1707182"/>
                </a:moveTo>
                <a:cubicBezTo>
                  <a:pt x="2601326" y="1707182"/>
                  <a:pt x="2626036" y="1731892"/>
                  <a:pt x="2626036" y="1762373"/>
                </a:cubicBezTo>
                <a:cubicBezTo>
                  <a:pt x="2626036" y="1792854"/>
                  <a:pt x="2601326" y="1817564"/>
                  <a:pt x="2570843" y="1817564"/>
                </a:cubicBezTo>
                <a:cubicBezTo>
                  <a:pt x="2540362" y="1817564"/>
                  <a:pt x="2515651" y="1792854"/>
                  <a:pt x="2515651" y="1762373"/>
                </a:cubicBezTo>
                <a:cubicBezTo>
                  <a:pt x="2515651" y="1731892"/>
                  <a:pt x="2540362" y="1707182"/>
                  <a:pt x="2570843" y="1707182"/>
                </a:cubicBezTo>
                <a:close/>
                <a:moveTo>
                  <a:pt x="2437207" y="1707182"/>
                </a:moveTo>
                <a:cubicBezTo>
                  <a:pt x="2467689" y="1707182"/>
                  <a:pt x="2492398" y="1731892"/>
                  <a:pt x="2492398" y="1762373"/>
                </a:cubicBezTo>
                <a:cubicBezTo>
                  <a:pt x="2492398" y="1792854"/>
                  <a:pt x="2467689" y="1817564"/>
                  <a:pt x="2437207" y="1817564"/>
                </a:cubicBezTo>
                <a:cubicBezTo>
                  <a:pt x="2406725" y="1817564"/>
                  <a:pt x="2382015" y="1792854"/>
                  <a:pt x="2382015" y="1762373"/>
                </a:cubicBezTo>
                <a:cubicBezTo>
                  <a:pt x="2382015" y="1731892"/>
                  <a:pt x="2406725" y="1707182"/>
                  <a:pt x="2437207" y="1707182"/>
                </a:cubicBezTo>
                <a:close/>
                <a:moveTo>
                  <a:pt x="2303575" y="1707182"/>
                </a:moveTo>
                <a:cubicBezTo>
                  <a:pt x="2334057" y="1707182"/>
                  <a:pt x="2358767" y="1731892"/>
                  <a:pt x="2358767" y="1762373"/>
                </a:cubicBezTo>
                <a:cubicBezTo>
                  <a:pt x="2358767" y="1792854"/>
                  <a:pt x="2334057" y="1817564"/>
                  <a:pt x="2303575" y="1817564"/>
                </a:cubicBezTo>
                <a:cubicBezTo>
                  <a:pt x="2273093" y="1817564"/>
                  <a:pt x="2248383" y="1792854"/>
                  <a:pt x="2248383" y="1762373"/>
                </a:cubicBezTo>
                <a:cubicBezTo>
                  <a:pt x="2248383" y="1731892"/>
                  <a:pt x="2273093" y="1707182"/>
                  <a:pt x="2303575" y="1707182"/>
                </a:cubicBezTo>
                <a:close/>
                <a:moveTo>
                  <a:pt x="2173282" y="1707182"/>
                </a:moveTo>
                <a:cubicBezTo>
                  <a:pt x="2203764" y="1707182"/>
                  <a:pt x="2228474" y="1731892"/>
                  <a:pt x="2228474" y="1762373"/>
                </a:cubicBezTo>
                <a:cubicBezTo>
                  <a:pt x="2228474" y="1792854"/>
                  <a:pt x="2203764" y="1817564"/>
                  <a:pt x="2173282" y="1817564"/>
                </a:cubicBezTo>
                <a:cubicBezTo>
                  <a:pt x="2142800" y="1817564"/>
                  <a:pt x="2118090" y="1792854"/>
                  <a:pt x="2118090" y="1762373"/>
                </a:cubicBezTo>
                <a:cubicBezTo>
                  <a:pt x="2118090" y="1731892"/>
                  <a:pt x="2142800" y="1707182"/>
                  <a:pt x="2173282" y="1707182"/>
                </a:cubicBezTo>
                <a:close/>
                <a:moveTo>
                  <a:pt x="2039648" y="1707182"/>
                </a:moveTo>
                <a:cubicBezTo>
                  <a:pt x="2070129" y="1707182"/>
                  <a:pt x="2094840" y="1731892"/>
                  <a:pt x="2094840" y="1762373"/>
                </a:cubicBezTo>
                <a:cubicBezTo>
                  <a:pt x="2094840" y="1792854"/>
                  <a:pt x="2070129" y="1817564"/>
                  <a:pt x="2039648" y="1817564"/>
                </a:cubicBezTo>
                <a:cubicBezTo>
                  <a:pt x="2009165" y="1817564"/>
                  <a:pt x="1984455" y="1792854"/>
                  <a:pt x="1984455" y="1762373"/>
                </a:cubicBezTo>
                <a:cubicBezTo>
                  <a:pt x="1984455" y="1731892"/>
                  <a:pt x="2009165" y="1707182"/>
                  <a:pt x="2039648" y="1707182"/>
                </a:cubicBezTo>
                <a:close/>
                <a:moveTo>
                  <a:pt x="1909353" y="1707182"/>
                </a:moveTo>
                <a:cubicBezTo>
                  <a:pt x="1939835" y="1707182"/>
                  <a:pt x="1964545" y="1731892"/>
                  <a:pt x="1964545" y="1762373"/>
                </a:cubicBezTo>
                <a:cubicBezTo>
                  <a:pt x="1964545" y="1792854"/>
                  <a:pt x="1939835" y="1817564"/>
                  <a:pt x="1909353" y="1817564"/>
                </a:cubicBezTo>
                <a:cubicBezTo>
                  <a:pt x="1878870" y="1817564"/>
                  <a:pt x="1854161" y="1792854"/>
                  <a:pt x="1854161" y="1762373"/>
                </a:cubicBezTo>
                <a:cubicBezTo>
                  <a:pt x="1854161" y="1731892"/>
                  <a:pt x="1878870" y="1707182"/>
                  <a:pt x="1909353" y="1707182"/>
                </a:cubicBezTo>
                <a:close/>
                <a:moveTo>
                  <a:pt x="1779058" y="1707182"/>
                </a:moveTo>
                <a:cubicBezTo>
                  <a:pt x="1809540" y="1707182"/>
                  <a:pt x="1834251" y="1731892"/>
                  <a:pt x="1834251" y="1762373"/>
                </a:cubicBezTo>
                <a:cubicBezTo>
                  <a:pt x="1834251" y="1792854"/>
                  <a:pt x="1809540" y="1817564"/>
                  <a:pt x="1779058" y="1817564"/>
                </a:cubicBezTo>
                <a:cubicBezTo>
                  <a:pt x="1748577" y="1817564"/>
                  <a:pt x="1723867" y="1792854"/>
                  <a:pt x="1723867" y="1762373"/>
                </a:cubicBezTo>
                <a:cubicBezTo>
                  <a:pt x="1723867" y="1731892"/>
                  <a:pt x="1748577" y="1707182"/>
                  <a:pt x="1779058" y="1707182"/>
                </a:cubicBezTo>
                <a:close/>
                <a:moveTo>
                  <a:pt x="1645422" y="1707182"/>
                </a:moveTo>
                <a:cubicBezTo>
                  <a:pt x="1675906" y="1707182"/>
                  <a:pt x="1700617" y="1731892"/>
                  <a:pt x="1700617" y="1762373"/>
                </a:cubicBezTo>
                <a:cubicBezTo>
                  <a:pt x="1700617" y="1792854"/>
                  <a:pt x="1675906" y="1817564"/>
                  <a:pt x="1645422" y="1817564"/>
                </a:cubicBezTo>
                <a:cubicBezTo>
                  <a:pt x="1614940" y="1817564"/>
                  <a:pt x="1590230" y="1792854"/>
                  <a:pt x="1590230" y="1762373"/>
                </a:cubicBezTo>
                <a:cubicBezTo>
                  <a:pt x="1590230" y="1731892"/>
                  <a:pt x="1614940" y="1707182"/>
                  <a:pt x="1645422" y="1707182"/>
                </a:cubicBezTo>
                <a:close/>
                <a:moveTo>
                  <a:pt x="1515130" y="1707182"/>
                </a:moveTo>
                <a:cubicBezTo>
                  <a:pt x="1545612" y="1707182"/>
                  <a:pt x="1570322" y="1731892"/>
                  <a:pt x="1570322" y="1762373"/>
                </a:cubicBezTo>
                <a:cubicBezTo>
                  <a:pt x="1570322" y="1792854"/>
                  <a:pt x="1545612" y="1817564"/>
                  <a:pt x="1515130" y="1817564"/>
                </a:cubicBezTo>
                <a:cubicBezTo>
                  <a:pt x="1484648" y="1817564"/>
                  <a:pt x="1459938" y="1792854"/>
                  <a:pt x="1459938" y="1762373"/>
                </a:cubicBezTo>
                <a:cubicBezTo>
                  <a:pt x="1459938" y="1731892"/>
                  <a:pt x="1484648" y="1707182"/>
                  <a:pt x="1515130" y="1707182"/>
                </a:cubicBezTo>
                <a:close/>
                <a:moveTo>
                  <a:pt x="1381494" y="1707182"/>
                </a:moveTo>
                <a:cubicBezTo>
                  <a:pt x="1411978" y="1707182"/>
                  <a:pt x="1436688" y="1731892"/>
                  <a:pt x="1436688" y="1762373"/>
                </a:cubicBezTo>
                <a:cubicBezTo>
                  <a:pt x="1436688" y="1792854"/>
                  <a:pt x="1411978" y="1817564"/>
                  <a:pt x="1381494" y="1817564"/>
                </a:cubicBezTo>
                <a:cubicBezTo>
                  <a:pt x="1351014" y="1817564"/>
                  <a:pt x="1326303" y="1792854"/>
                  <a:pt x="1326303" y="1762373"/>
                </a:cubicBezTo>
                <a:cubicBezTo>
                  <a:pt x="1326303" y="1731892"/>
                  <a:pt x="1351014" y="1707182"/>
                  <a:pt x="1381494" y="1707182"/>
                </a:cubicBezTo>
                <a:close/>
                <a:moveTo>
                  <a:pt x="1251201" y="1707182"/>
                </a:moveTo>
                <a:cubicBezTo>
                  <a:pt x="1281685" y="1707182"/>
                  <a:pt x="1306393" y="1731892"/>
                  <a:pt x="1306393" y="1762373"/>
                </a:cubicBezTo>
                <a:cubicBezTo>
                  <a:pt x="1306393" y="1792854"/>
                  <a:pt x="1281685" y="1817564"/>
                  <a:pt x="1251201" y="1817564"/>
                </a:cubicBezTo>
                <a:cubicBezTo>
                  <a:pt x="1220721" y="1817564"/>
                  <a:pt x="1196010" y="1792854"/>
                  <a:pt x="1196010" y="1762373"/>
                </a:cubicBezTo>
                <a:cubicBezTo>
                  <a:pt x="1196010" y="1731892"/>
                  <a:pt x="1220721" y="1707182"/>
                  <a:pt x="1251201" y="1707182"/>
                </a:cubicBezTo>
                <a:close/>
                <a:moveTo>
                  <a:pt x="1909361" y="1580232"/>
                </a:moveTo>
                <a:cubicBezTo>
                  <a:pt x="1939843" y="1580232"/>
                  <a:pt x="1964554" y="1604942"/>
                  <a:pt x="1964554" y="1635423"/>
                </a:cubicBezTo>
                <a:cubicBezTo>
                  <a:pt x="1964554" y="1665904"/>
                  <a:pt x="1939843" y="1690614"/>
                  <a:pt x="1909361" y="1690614"/>
                </a:cubicBezTo>
                <a:cubicBezTo>
                  <a:pt x="1878879" y="1690614"/>
                  <a:pt x="1854168" y="1665904"/>
                  <a:pt x="1854168" y="1635423"/>
                </a:cubicBezTo>
                <a:cubicBezTo>
                  <a:pt x="1854168" y="1604942"/>
                  <a:pt x="1878879" y="1580232"/>
                  <a:pt x="1909361" y="1580232"/>
                </a:cubicBezTo>
                <a:close/>
                <a:moveTo>
                  <a:pt x="1779065" y="1580232"/>
                </a:moveTo>
                <a:cubicBezTo>
                  <a:pt x="1809547" y="1580232"/>
                  <a:pt x="1834257" y="1604942"/>
                  <a:pt x="1834257" y="1635423"/>
                </a:cubicBezTo>
                <a:cubicBezTo>
                  <a:pt x="1834257" y="1665904"/>
                  <a:pt x="1809547" y="1690614"/>
                  <a:pt x="1779065" y="1690614"/>
                </a:cubicBezTo>
                <a:cubicBezTo>
                  <a:pt x="1748583" y="1690614"/>
                  <a:pt x="1723872" y="1665904"/>
                  <a:pt x="1723872" y="1635423"/>
                </a:cubicBezTo>
                <a:cubicBezTo>
                  <a:pt x="1723872" y="1604942"/>
                  <a:pt x="1748583" y="1580232"/>
                  <a:pt x="1779065" y="1580232"/>
                </a:cubicBezTo>
                <a:close/>
                <a:moveTo>
                  <a:pt x="1645431" y="1580232"/>
                </a:moveTo>
                <a:cubicBezTo>
                  <a:pt x="1675914" y="1580232"/>
                  <a:pt x="1700623" y="1604942"/>
                  <a:pt x="1700623" y="1635423"/>
                </a:cubicBezTo>
                <a:cubicBezTo>
                  <a:pt x="1700623" y="1665904"/>
                  <a:pt x="1675914" y="1690614"/>
                  <a:pt x="1645431" y="1690614"/>
                </a:cubicBezTo>
                <a:cubicBezTo>
                  <a:pt x="1614950" y="1690614"/>
                  <a:pt x="1590238" y="1665904"/>
                  <a:pt x="1590238" y="1635423"/>
                </a:cubicBezTo>
                <a:cubicBezTo>
                  <a:pt x="1590238" y="1604942"/>
                  <a:pt x="1614950" y="1580232"/>
                  <a:pt x="1645431" y="1580232"/>
                </a:cubicBezTo>
                <a:close/>
                <a:moveTo>
                  <a:pt x="1515140" y="1580232"/>
                </a:moveTo>
                <a:cubicBezTo>
                  <a:pt x="1545619" y="1580232"/>
                  <a:pt x="1570329" y="1604942"/>
                  <a:pt x="1570329" y="1635423"/>
                </a:cubicBezTo>
                <a:cubicBezTo>
                  <a:pt x="1570329" y="1665904"/>
                  <a:pt x="1545619" y="1690614"/>
                  <a:pt x="1515140" y="1690614"/>
                </a:cubicBezTo>
                <a:cubicBezTo>
                  <a:pt x="1484656" y="1690614"/>
                  <a:pt x="1459945" y="1665904"/>
                  <a:pt x="1459945" y="1635423"/>
                </a:cubicBezTo>
                <a:cubicBezTo>
                  <a:pt x="1459945" y="1604942"/>
                  <a:pt x="1484656" y="1580232"/>
                  <a:pt x="1515140" y="1580232"/>
                </a:cubicBezTo>
                <a:close/>
                <a:moveTo>
                  <a:pt x="1381504" y="1580232"/>
                </a:moveTo>
                <a:cubicBezTo>
                  <a:pt x="1411984" y="1580232"/>
                  <a:pt x="1436697" y="1604942"/>
                  <a:pt x="1436697" y="1635423"/>
                </a:cubicBezTo>
                <a:cubicBezTo>
                  <a:pt x="1436697" y="1665904"/>
                  <a:pt x="1411984" y="1690614"/>
                  <a:pt x="1381504" y="1690614"/>
                </a:cubicBezTo>
                <a:cubicBezTo>
                  <a:pt x="1351022" y="1690614"/>
                  <a:pt x="1326312" y="1665904"/>
                  <a:pt x="1326312" y="1635423"/>
                </a:cubicBezTo>
                <a:cubicBezTo>
                  <a:pt x="1326312" y="1604942"/>
                  <a:pt x="1351022" y="1580232"/>
                  <a:pt x="1381504" y="1580232"/>
                </a:cubicBezTo>
                <a:close/>
                <a:moveTo>
                  <a:pt x="1251210" y="1580232"/>
                </a:moveTo>
                <a:cubicBezTo>
                  <a:pt x="1281690" y="1580232"/>
                  <a:pt x="1306401" y="1604942"/>
                  <a:pt x="1306401" y="1635423"/>
                </a:cubicBezTo>
                <a:cubicBezTo>
                  <a:pt x="1306401" y="1665904"/>
                  <a:pt x="1281690" y="1690614"/>
                  <a:pt x="1251210" y="1690614"/>
                </a:cubicBezTo>
                <a:cubicBezTo>
                  <a:pt x="1220727" y="1690614"/>
                  <a:pt x="1196016" y="1665904"/>
                  <a:pt x="1196016" y="1635423"/>
                </a:cubicBezTo>
                <a:cubicBezTo>
                  <a:pt x="1196016" y="1604942"/>
                  <a:pt x="1220727" y="1580232"/>
                  <a:pt x="1251210" y="1580232"/>
                </a:cubicBezTo>
                <a:close/>
                <a:moveTo>
                  <a:pt x="9068806" y="1580228"/>
                </a:moveTo>
                <a:cubicBezTo>
                  <a:pt x="9099288" y="1580228"/>
                  <a:pt x="9123998" y="1604938"/>
                  <a:pt x="9123998" y="1635419"/>
                </a:cubicBezTo>
                <a:cubicBezTo>
                  <a:pt x="9123998" y="1665900"/>
                  <a:pt x="9099288" y="1690610"/>
                  <a:pt x="9068806" y="1690610"/>
                </a:cubicBezTo>
                <a:cubicBezTo>
                  <a:pt x="9038324" y="1690610"/>
                  <a:pt x="9013614" y="1665900"/>
                  <a:pt x="9013614" y="1635419"/>
                </a:cubicBezTo>
                <a:cubicBezTo>
                  <a:pt x="9013614" y="1604938"/>
                  <a:pt x="9038324" y="1580228"/>
                  <a:pt x="9068806" y="1580228"/>
                </a:cubicBezTo>
                <a:close/>
                <a:moveTo>
                  <a:pt x="8671243" y="1580228"/>
                </a:moveTo>
                <a:cubicBezTo>
                  <a:pt x="8701725" y="1580228"/>
                  <a:pt x="8726435" y="1604938"/>
                  <a:pt x="8726435" y="1635419"/>
                </a:cubicBezTo>
                <a:cubicBezTo>
                  <a:pt x="8726435" y="1665900"/>
                  <a:pt x="8701725" y="1690610"/>
                  <a:pt x="8671243" y="1690610"/>
                </a:cubicBezTo>
                <a:cubicBezTo>
                  <a:pt x="8640761" y="1690610"/>
                  <a:pt x="8616051" y="1665900"/>
                  <a:pt x="8616051" y="1635419"/>
                </a:cubicBezTo>
                <a:cubicBezTo>
                  <a:pt x="8616051" y="1604938"/>
                  <a:pt x="8640761" y="1580228"/>
                  <a:pt x="8671243" y="1580228"/>
                </a:cubicBezTo>
                <a:close/>
                <a:moveTo>
                  <a:pt x="8537609" y="1580228"/>
                </a:moveTo>
                <a:cubicBezTo>
                  <a:pt x="8568091" y="1580228"/>
                  <a:pt x="8592801" y="1604938"/>
                  <a:pt x="8592801" y="1635419"/>
                </a:cubicBezTo>
                <a:cubicBezTo>
                  <a:pt x="8592801" y="1665900"/>
                  <a:pt x="8568091" y="1690610"/>
                  <a:pt x="8537609" y="1690610"/>
                </a:cubicBezTo>
                <a:cubicBezTo>
                  <a:pt x="8507127" y="1690610"/>
                  <a:pt x="8482417" y="1665900"/>
                  <a:pt x="8482417" y="1635419"/>
                </a:cubicBezTo>
                <a:cubicBezTo>
                  <a:pt x="8482417" y="1604938"/>
                  <a:pt x="8507127" y="1580228"/>
                  <a:pt x="8537609" y="1580228"/>
                </a:cubicBezTo>
                <a:close/>
                <a:moveTo>
                  <a:pt x="8407318" y="1580228"/>
                </a:moveTo>
                <a:cubicBezTo>
                  <a:pt x="8437800" y="1580228"/>
                  <a:pt x="8462510" y="1604938"/>
                  <a:pt x="8462510" y="1635419"/>
                </a:cubicBezTo>
                <a:cubicBezTo>
                  <a:pt x="8462510" y="1665900"/>
                  <a:pt x="8437800" y="1690610"/>
                  <a:pt x="8407318" y="1690610"/>
                </a:cubicBezTo>
                <a:cubicBezTo>
                  <a:pt x="8376836" y="1690610"/>
                  <a:pt x="8352126" y="1665900"/>
                  <a:pt x="8352126" y="1635419"/>
                </a:cubicBezTo>
                <a:cubicBezTo>
                  <a:pt x="8352126" y="1604938"/>
                  <a:pt x="8376836" y="1580228"/>
                  <a:pt x="8407318" y="1580228"/>
                </a:cubicBezTo>
                <a:close/>
                <a:moveTo>
                  <a:pt x="8273682" y="1580228"/>
                </a:moveTo>
                <a:cubicBezTo>
                  <a:pt x="8304164" y="1580228"/>
                  <a:pt x="8328874" y="1604938"/>
                  <a:pt x="8328874" y="1635419"/>
                </a:cubicBezTo>
                <a:cubicBezTo>
                  <a:pt x="8328874" y="1665900"/>
                  <a:pt x="8304164" y="1690610"/>
                  <a:pt x="8273682" y="1690610"/>
                </a:cubicBezTo>
                <a:cubicBezTo>
                  <a:pt x="8243200" y="1690610"/>
                  <a:pt x="8218490" y="1665900"/>
                  <a:pt x="8218490" y="1635419"/>
                </a:cubicBezTo>
                <a:cubicBezTo>
                  <a:pt x="8218490" y="1604938"/>
                  <a:pt x="8243200" y="1580228"/>
                  <a:pt x="8273682" y="1580228"/>
                </a:cubicBezTo>
                <a:close/>
                <a:moveTo>
                  <a:pt x="8143386" y="1580228"/>
                </a:moveTo>
                <a:cubicBezTo>
                  <a:pt x="8173868" y="1580228"/>
                  <a:pt x="8198578" y="1604938"/>
                  <a:pt x="8198578" y="1635419"/>
                </a:cubicBezTo>
                <a:cubicBezTo>
                  <a:pt x="8198578" y="1665900"/>
                  <a:pt x="8173868" y="1690610"/>
                  <a:pt x="8143386" y="1690610"/>
                </a:cubicBezTo>
                <a:cubicBezTo>
                  <a:pt x="8112904" y="1690610"/>
                  <a:pt x="8088194" y="1665900"/>
                  <a:pt x="8088194" y="1635419"/>
                </a:cubicBezTo>
                <a:cubicBezTo>
                  <a:pt x="8088194" y="1604938"/>
                  <a:pt x="8112904" y="1580228"/>
                  <a:pt x="8143386" y="1580228"/>
                </a:cubicBezTo>
                <a:close/>
                <a:moveTo>
                  <a:pt x="8009752" y="1580228"/>
                </a:moveTo>
                <a:cubicBezTo>
                  <a:pt x="8040234" y="1580228"/>
                  <a:pt x="8064944" y="1604938"/>
                  <a:pt x="8064944" y="1635419"/>
                </a:cubicBezTo>
                <a:cubicBezTo>
                  <a:pt x="8064944" y="1665900"/>
                  <a:pt x="8040234" y="1690610"/>
                  <a:pt x="8009752" y="1690610"/>
                </a:cubicBezTo>
                <a:cubicBezTo>
                  <a:pt x="7979270" y="1690610"/>
                  <a:pt x="7954560" y="1665900"/>
                  <a:pt x="7954560" y="1635419"/>
                </a:cubicBezTo>
                <a:cubicBezTo>
                  <a:pt x="7954560" y="1604938"/>
                  <a:pt x="7979270" y="1580228"/>
                  <a:pt x="8009752" y="1580228"/>
                </a:cubicBezTo>
                <a:close/>
                <a:moveTo>
                  <a:pt x="7876117" y="1580228"/>
                </a:moveTo>
                <a:cubicBezTo>
                  <a:pt x="7906599" y="1580228"/>
                  <a:pt x="7931309" y="1604938"/>
                  <a:pt x="7931309" y="1635419"/>
                </a:cubicBezTo>
                <a:cubicBezTo>
                  <a:pt x="7931309" y="1665900"/>
                  <a:pt x="7906599" y="1690610"/>
                  <a:pt x="7876117" y="1690610"/>
                </a:cubicBezTo>
                <a:cubicBezTo>
                  <a:pt x="7845635" y="1690610"/>
                  <a:pt x="7820925" y="1665900"/>
                  <a:pt x="7820925" y="1635419"/>
                </a:cubicBezTo>
                <a:cubicBezTo>
                  <a:pt x="7820925" y="1604938"/>
                  <a:pt x="7845635" y="1580228"/>
                  <a:pt x="7876117" y="1580228"/>
                </a:cubicBezTo>
                <a:close/>
                <a:moveTo>
                  <a:pt x="7745824" y="1580228"/>
                </a:moveTo>
                <a:cubicBezTo>
                  <a:pt x="7776306" y="1580228"/>
                  <a:pt x="7801016" y="1604938"/>
                  <a:pt x="7801016" y="1635419"/>
                </a:cubicBezTo>
                <a:cubicBezTo>
                  <a:pt x="7801016" y="1665900"/>
                  <a:pt x="7776306" y="1690610"/>
                  <a:pt x="7745824" y="1690610"/>
                </a:cubicBezTo>
                <a:cubicBezTo>
                  <a:pt x="7715342" y="1690610"/>
                  <a:pt x="7690632" y="1665900"/>
                  <a:pt x="7690632" y="1635419"/>
                </a:cubicBezTo>
                <a:cubicBezTo>
                  <a:pt x="7690632" y="1604938"/>
                  <a:pt x="7715342" y="1580228"/>
                  <a:pt x="7745824" y="1580228"/>
                </a:cubicBezTo>
                <a:close/>
                <a:moveTo>
                  <a:pt x="7608849" y="1580228"/>
                </a:moveTo>
                <a:cubicBezTo>
                  <a:pt x="7639331" y="1580228"/>
                  <a:pt x="7664041" y="1604938"/>
                  <a:pt x="7664041" y="1635419"/>
                </a:cubicBezTo>
                <a:cubicBezTo>
                  <a:pt x="7664041" y="1665900"/>
                  <a:pt x="7639331" y="1690610"/>
                  <a:pt x="7608849" y="1690610"/>
                </a:cubicBezTo>
                <a:cubicBezTo>
                  <a:pt x="7578367" y="1690610"/>
                  <a:pt x="7553657" y="1665900"/>
                  <a:pt x="7553657" y="1635419"/>
                </a:cubicBezTo>
                <a:cubicBezTo>
                  <a:pt x="7553657" y="1604938"/>
                  <a:pt x="7578367" y="1580228"/>
                  <a:pt x="7608849" y="1580228"/>
                </a:cubicBezTo>
                <a:close/>
                <a:moveTo>
                  <a:pt x="7481895" y="1580228"/>
                </a:moveTo>
                <a:cubicBezTo>
                  <a:pt x="7512377" y="1580228"/>
                  <a:pt x="7537087" y="1604938"/>
                  <a:pt x="7537087" y="1635419"/>
                </a:cubicBezTo>
                <a:cubicBezTo>
                  <a:pt x="7537087" y="1665900"/>
                  <a:pt x="7512377" y="1690610"/>
                  <a:pt x="7481895" y="1690610"/>
                </a:cubicBezTo>
                <a:cubicBezTo>
                  <a:pt x="7451413" y="1690610"/>
                  <a:pt x="7426703" y="1665900"/>
                  <a:pt x="7426703" y="1635419"/>
                </a:cubicBezTo>
                <a:cubicBezTo>
                  <a:pt x="7426703" y="1604938"/>
                  <a:pt x="7451413" y="1580228"/>
                  <a:pt x="7481895" y="1580228"/>
                </a:cubicBezTo>
                <a:close/>
                <a:moveTo>
                  <a:pt x="7341579" y="1580228"/>
                </a:moveTo>
                <a:cubicBezTo>
                  <a:pt x="7372061" y="1580228"/>
                  <a:pt x="7396771" y="1604938"/>
                  <a:pt x="7396771" y="1635419"/>
                </a:cubicBezTo>
                <a:cubicBezTo>
                  <a:pt x="7396771" y="1665900"/>
                  <a:pt x="7372061" y="1690610"/>
                  <a:pt x="7341579" y="1690610"/>
                </a:cubicBezTo>
                <a:cubicBezTo>
                  <a:pt x="7311097" y="1690610"/>
                  <a:pt x="7286387" y="1665900"/>
                  <a:pt x="7286387" y="1635419"/>
                </a:cubicBezTo>
                <a:cubicBezTo>
                  <a:pt x="7286387" y="1604938"/>
                  <a:pt x="7311097" y="1580228"/>
                  <a:pt x="7341579" y="1580228"/>
                </a:cubicBezTo>
                <a:close/>
                <a:moveTo>
                  <a:pt x="7211286" y="1580228"/>
                </a:moveTo>
                <a:cubicBezTo>
                  <a:pt x="7241768" y="1580228"/>
                  <a:pt x="7266478" y="1604938"/>
                  <a:pt x="7266478" y="1635419"/>
                </a:cubicBezTo>
                <a:cubicBezTo>
                  <a:pt x="7266478" y="1665900"/>
                  <a:pt x="7241768" y="1690610"/>
                  <a:pt x="7211286" y="1690610"/>
                </a:cubicBezTo>
                <a:cubicBezTo>
                  <a:pt x="7180804" y="1690610"/>
                  <a:pt x="7156094" y="1665900"/>
                  <a:pt x="7156094" y="1635419"/>
                </a:cubicBezTo>
                <a:cubicBezTo>
                  <a:pt x="7156094" y="1604938"/>
                  <a:pt x="7180804" y="1580228"/>
                  <a:pt x="7211286" y="1580228"/>
                </a:cubicBezTo>
                <a:close/>
                <a:moveTo>
                  <a:pt x="7080993" y="1580228"/>
                </a:moveTo>
                <a:cubicBezTo>
                  <a:pt x="7111475" y="1580228"/>
                  <a:pt x="7136185" y="1604938"/>
                  <a:pt x="7136185" y="1635419"/>
                </a:cubicBezTo>
                <a:cubicBezTo>
                  <a:pt x="7136185" y="1665900"/>
                  <a:pt x="7111475" y="1690610"/>
                  <a:pt x="7080993" y="1690610"/>
                </a:cubicBezTo>
                <a:cubicBezTo>
                  <a:pt x="7050511" y="1690610"/>
                  <a:pt x="7025801" y="1665900"/>
                  <a:pt x="7025801" y="1635419"/>
                </a:cubicBezTo>
                <a:cubicBezTo>
                  <a:pt x="7025801" y="1604938"/>
                  <a:pt x="7050511" y="1580228"/>
                  <a:pt x="7080993" y="1580228"/>
                </a:cubicBezTo>
                <a:close/>
                <a:moveTo>
                  <a:pt x="6947357" y="1580228"/>
                </a:moveTo>
                <a:cubicBezTo>
                  <a:pt x="6977839" y="1580228"/>
                  <a:pt x="7002549" y="1604938"/>
                  <a:pt x="7002549" y="1635419"/>
                </a:cubicBezTo>
                <a:cubicBezTo>
                  <a:pt x="7002549" y="1665900"/>
                  <a:pt x="6977839" y="1690610"/>
                  <a:pt x="6947357" y="1690610"/>
                </a:cubicBezTo>
                <a:cubicBezTo>
                  <a:pt x="6916875" y="1690610"/>
                  <a:pt x="6892165" y="1665900"/>
                  <a:pt x="6892165" y="1635419"/>
                </a:cubicBezTo>
                <a:cubicBezTo>
                  <a:pt x="6892165" y="1604938"/>
                  <a:pt x="6916875" y="1580228"/>
                  <a:pt x="6947357" y="1580228"/>
                </a:cubicBezTo>
                <a:close/>
                <a:moveTo>
                  <a:pt x="6817063" y="1580228"/>
                </a:moveTo>
                <a:cubicBezTo>
                  <a:pt x="6847545" y="1580228"/>
                  <a:pt x="6872255" y="1604938"/>
                  <a:pt x="6872255" y="1635419"/>
                </a:cubicBezTo>
                <a:cubicBezTo>
                  <a:pt x="6872255" y="1665900"/>
                  <a:pt x="6847545" y="1690610"/>
                  <a:pt x="6817063" y="1690610"/>
                </a:cubicBezTo>
                <a:cubicBezTo>
                  <a:pt x="6786581" y="1690610"/>
                  <a:pt x="6761871" y="1665900"/>
                  <a:pt x="6761871" y="1635419"/>
                </a:cubicBezTo>
                <a:cubicBezTo>
                  <a:pt x="6761871" y="1604938"/>
                  <a:pt x="6786581" y="1580228"/>
                  <a:pt x="6817063" y="1580228"/>
                </a:cubicBezTo>
                <a:close/>
                <a:moveTo>
                  <a:pt x="6683431" y="1580228"/>
                </a:moveTo>
                <a:cubicBezTo>
                  <a:pt x="6713913" y="1580228"/>
                  <a:pt x="6738623" y="1604938"/>
                  <a:pt x="6738623" y="1635419"/>
                </a:cubicBezTo>
                <a:cubicBezTo>
                  <a:pt x="6738623" y="1665900"/>
                  <a:pt x="6713913" y="1690610"/>
                  <a:pt x="6683431" y="1690610"/>
                </a:cubicBezTo>
                <a:cubicBezTo>
                  <a:pt x="6652949" y="1690610"/>
                  <a:pt x="6628239" y="1665900"/>
                  <a:pt x="6628239" y="1635419"/>
                </a:cubicBezTo>
                <a:cubicBezTo>
                  <a:pt x="6628239" y="1604938"/>
                  <a:pt x="6652949" y="1580228"/>
                  <a:pt x="6683431" y="1580228"/>
                </a:cubicBezTo>
                <a:close/>
                <a:moveTo>
                  <a:pt x="6553137" y="1580228"/>
                </a:moveTo>
                <a:cubicBezTo>
                  <a:pt x="6583619" y="1580228"/>
                  <a:pt x="6608329" y="1604938"/>
                  <a:pt x="6608329" y="1635419"/>
                </a:cubicBezTo>
                <a:cubicBezTo>
                  <a:pt x="6608329" y="1665900"/>
                  <a:pt x="6583619" y="1690610"/>
                  <a:pt x="6553137" y="1690610"/>
                </a:cubicBezTo>
                <a:cubicBezTo>
                  <a:pt x="6522655" y="1690610"/>
                  <a:pt x="6497945" y="1665900"/>
                  <a:pt x="6497945" y="1635419"/>
                </a:cubicBezTo>
                <a:cubicBezTo>
                  <a:pt x="6497945" y="1604938"/>
                  <a:pt x="6522655" y="1580228"/>
                  <a:pt x="6553137" y="1580228"/>
                </a:cubicBezTo>
                <a:close/>
                <a:moveTo>
                  <a:pt x="6419502" y="1580228"/>
                </a:moveTo>
                <a:cubicBezTo>
                  <a:pt x="6449984" y="1580228"/>
                  <a:pt x="6474694" y="1604938"/>
                  <a:pt x="6474694" y="1635419"/>
                </a:cubicBezTo>
                <a:cubicBezTo>
                  <a:pt x="6474694" y="1665900"/>
                  <a:pt x="6449984" y="1690610"/>
                  <a:pt x="6419502" y="1690610"/>
                </a:cubicBezTo>
                <a:cubicBezTo>
                  <a:pt x="6389020" y="1690610"/>
                  <a:pt x="6364310" y="1665900"/>
                  <a:pt x="6364310" y="1635419"/>
                </a:cubicBezTo>
                <a:cubicBezTo>
                  <a:pt x="6364310" y="1604938"/>
                  <a:pt x="6389020" y="1580228"/>
                  <a:pt x="6419502" y="1580228"/>
                </a:cubicBezTo>
                <a:close/>
                <a:moveTo>
                  <a:pt x="6289208" y="1580228"/>
                </a:moveTo>
                <a:cubicBezTo>
                  <a:pt x="6319690" y="1580228"/>
                  <a:pt x="6344400" y="1604938"/>
                  <a:pt x="6344400" y="1635419"/>
                </a:cubicBezTo>
                <a:cubicBezTo>
                  <a:pt x="6344400" y="1665900"/>
                  <a:pt x="6319690" y="1690610"/>
                  <a:pt x="6289208" y="1690610"/>
                </a:cubicBezTo>
                <a:cubicBezTo>
                  <a:pt x="6258726" y="1690610"/>
                  <a:pt x="6234016" y="1665900"/>
                  <a:pt x="6234016" y="1635419"/>
                </a:cubicBezTo>
                <a:cubicBezTo>
                  <a:pt x="6234016" y="1604938"/>
                  <a:pt x="6258726" y="1580228"/>
                  <a:pt x="6289208" y="1580228"/>
                </a:cubicBezTo>
                <a:close/>
                <a:moveTo>
                  <a:pt x="6155572" y="1580228"/>
                </a:moveTo>
                <a:cubicBezTo>
                  <a:pt x="6186054" y="1580228"/>
                  <a:pt x="6210764" y="1604938"/>
                  <a:pt x="6210764" y="1635419"/>
                </a:cubicBezTo>
                <a:cubicBezTo>
                  <a:pt x="6210764" y="1665900"/>
                  <a:pt x="6186054" y="1690610"/>
                  <a:pt x="6155572" y="1690610"/>
                </a:cubicBezTo>
                <a:cubicBezTo>
                  <a:pt x="6125090" y="1690610"/>
                  <a:pt x="6100380" y="1665900"/>
                  <a:pt x="6100380" y="1635419"/>
                </a:cubicBezTo>
                <a:cubicBezTo>
                  <a:pt x="6100380" y="1604938"/>
                  <a:pt x="6125090" y="1580228"/>
                  <a:pt x="6155572" y="1580228"/>
                </a:cubicBezTo>
                <a:close/>
                <a:moveTo>
                  <a:pt x="6021938" y="1580228"/>
                </a:moveTo>
                <a:cubicBezTo>
                  <a:pt x="6052420" y="1580228"/>
                  <a:pt x="6077130" y="1604938"/>
                  <a:pt x="6077130" y="1635419"/>
                </a:cubicBezTo>
                <a:cubicBezTo>
                  <a:pt x="6077130" y="1665900"/>
                  <a:pt x="6052420" y="1690610"/>
                  <a:pt x="6021938" y="1690610"/>
                </a:cubicBezTo>
                <a:cubicBezTo>
                  <a:pt x="5991456" y="1690610"/>
                  <a:pt x="5966746" y="1665900"/>
                  <a:pt x="5966746" y="1635419"/>
                </a:cubicBezTo>
                <a:cubicBezTo>
                  <a:pt x="5966746" y="1604938"/>
                  <a:pt x="5991456" y="1580228"/>
                  <a:pt x="6021938" y="1580228"/>
                </a:cubicBezTo>
                <a:close/>
                <a:moveTo>
                  <a:pt x="5884964" y="1580228"/>
                </a:moveTo>
                <a:cubicBezTo>
                  <a:pt x="5915446" y="1580228"/>
                  <a:pt x="5940156" y="1604938"/>
                  <a:pt x="5940156" y="1635419"/>
                </a:cubicBezTo>
                <a:cubicBezTo>
                  <a:pt x="5940156" y="1665900"/>
                  <a:pt x="5915446" y="1690610"/>
                  <a:pt x="5884964" y="1690610"/>
                </a:cubicBezTo>
                <a:cubicBezTo>
                  <a:pt x="5854482" y="1690610"/>
                  <a:pt x="5829772" y="1665900"/>
                  <a:pt x="5829772" y="1635419"/>
                </a:cubicBezTo>
                <a:cubicBezTo>
                  <a:pt x="5829772" y="1604938"/>
                  <a:pt x="5854482" y="1580228"/>
                  <a:pt x="5884964" y="1580228"/>
                </a:cubicBezTo>
                <a:close/>
                <a:moveTo>
                  <a:pt x="5754670" y="1580228"/>
                </a:moveTo>
                <a:cubicBezTo>
                  <a:pt x="5785152" y="1580228"/>
                  <a:pt x="5809862" y="1604938"/>
                  <a:pt x="5809862" y="1635419"/>
                </a:cubicBezTo>
                <a:cubicBezTo>
                  <a:pt x="5809862" y="1665900"/>
                  <a:pt x="5785152" y="1690610"/>
                  <a:pt x="5754670" y="1690610"/>
                </a:cubicBezTo>
                <a:cubicBezTo>
                  <a:pt x="5724188" y="1690610"/>
                  <a:pt x="5699478" y="1665900"/>
                  <a:pt x="5699478" y="1635419"/>
                </a:cubicBezTo>
                <a:cubicBezTo>
                  <a:pt x="5699478" y="1604938"/>
                  <a:pt x="5724188" y="1580228"/>
                  <a:pt x="5754670" y="1580228"/>
                </a:cubicBezTo>
                <a:close/>
                <a:moveTo>
                  <a:pt x="5621035" y="1580228"/>
                </a:moveTo>
                <a:cubicBezTo>
                  <a:pt x="5651517" y="1580228"/>
                  <a:pt x="5676227" y="1604938"/>
                  <a:pt x="5676227" y="1635419"/>
                </a:cubicBezTo>
                <a:cubicBezTo>
                  <a:pt x="5676227" y="1665900"/>
                  <a:pt x="5651517" y="1690610"/>
                  <a:pt x="5621035" y="1690610"/>
                </a:cubicBezTo>
                <a:cubicBezTo>
                  <a:pt x="5590553" y="1690610"/>
                  <a:pt x="5565843" y="1665900"/>
                  <a:pt x="5565843" y="1635419"/>
                </a:cubicBezTo>
                <a:cubicBezTo>
                  <a:pt x="5565843" y="1604938"/>
                  <a:pt x="5590553" y="1580228"/>
                  <a:pt x="5621035" y="1580228"/>
                </a:cubicBezTo>
                <a:close/>
                <a:moveTo>
                  <a:pt x="5357105" y="1580228"/>
                </a:moveTo>
                <a:cubicBezTo>
                  <a:pt x="5387587" y="1580228"/>
                  <a:pt x="5412297" y="1604938"/>
                  <a:pt x="5412297" y="1635419"/>
                </a:cubicBezTo>
                <a:cubicBezTo>
                  <a:pt x="5412297" y="1665900"/>
                  <a:pt x="5387587" y="1690610"/>
                  <a:pt x="5357105" y="1690610"/>
                </a:cubicBezTo>
                <a:cubicBezTo>
                  <a:pt x="5326623" y="1690610"/>
                  <a:pt x="5301913" y="1665900"/>
                  <a:pt x="5301913" y="1635419"/>
                </a:cubicBezTo>
                <a:cubicBezTo>
                  <a:pt x="5301913" y="1604938"/>
                  <a:pt x="5326623" y="1580228"/>
                  <a:pt x="5357105" y="1580228"/>
                </a:cubicBezTo>
                <a:close/>
                <a:moveTo>
                  <a:pt x="5223473" y="1580228"/>
                </a:moveTo>
                <a:cubicBezTo>
                  <a:pt x="5253955" y="1580228"/>
                  <a:pt x="5278665" y="1604938"/>
                  <a:pt x="5278665" y="1635419"/>
                </a:cubicBezTo>
                <a:cubicBezTo>
                  <a:pt x="5278665" y="1665900"/>
                  <a:pt x="5253955" y="1690610"/>
                  <a:pt x="5223473" y="1690610"/>
                </a:cubicBezTo>
                <a:cubicBezTo>
                  <a:pt x="5192991" y="1690610"/>
                  <a:pt x="5168281" y="1665900"/>
                  <a:pt x="5168281" y="1635419"/>
                </a:cubicBezTo>
                <a:cubicBezTo>
                  <a:pt x="5168281" y="1604938"/>
                  <a:pt x="5192991" y="1580228"/>
                  <a:pt x="5223473" y="1580228"/>
                </a:cubicBezTo>
                <a:close/>
                <a:moveTo>
                  <a:pt x="5093178" y="1580228"/>
                </a:moveTo>
                <a:cubicBezTo>
                  <a:pt x="5123660" y="1580228"/>
                  <a:pt x="5148370" y="1604938"/>
                  <a:pt x="5148370" y="1635419"/>
                </a:cubicBezTo>
                <a:cubicBezTo>
                  <a:pt x="5148370" y="1665900"/>
                  <a:pt x="5123660" y="1690610"/>
                  <a:pt x="5093178" y="1690610"/>
                </a:cubicBezTo>
                <a:cubicBezTo>
                  <a:pt x="5062696" y="1690610"/>
                  <a:pt x="5037986" y="1665900"/>
                  <a:pt x="5037986" y="1635419"/>
                </a:cubicBezTo>
                <a:cubicBezTo>
                  <a:pt x="5037986" y="1604938"/>
                  <a:pt x="5062696" y="1580228"/>
                  <a:pt x="5093178" y="1580228"/>
                </a:cubicBezTo>
                <a:close/>
                <a:moveTo>
                  <a:pt x="4959543" y="1580228"/>
                </a:moveTo>
                <a:cubicBezTo>
                  <a:pt x="4990025" y="1580228"/>
                  <a:pt x="5014735" y="1604938"/>
                  <a:pt x="5014735" y="1635419"/>
                </a:cubicBezTo>
                <a:cubicBezTo>
                  <a:pt x="5014735" y="1665900"/>
                  <a:pt x="4990025" y="1690610"/>
                  <a:pt x="4959543" y="1690610"/>
                </a:cubicBezTo>
                <a:cubicBezTo>
                  <a:pt x="4929061" y="1690610"/>
                  <a:pt x="4904351" y="1665900"/>
                  <a:pt x="4904351" y="1635419"/>
                </a:cubicBezTo>
                <a:cubicBezTo>
                  <a:pt x="4904351" y="1604938"/>
                  <a:pt x="4929061" y="1580228"/>
                  <a:pt x="4959543" y="1580228"/>
                </a:cubicBezTo>
                <a:close/>
                <a:moveTo>
                  <a:pt x="4829251" y="1580228"/>
                </a:moveTo>
                <a:cubicBezTo>
                  <a:pt x="4859733" y="1580228"/>
                  <a:pt x="4884443" y="1604938"/>
                  <a:pt x="4884443" y="1635419"/>
                </a:cubicBezTo>
                <a:cubicBezTo>
                  <a:pt x="4884443" y="1665900"/>
                  <a:pt x="4859733" y="1690610"/>
                  <a:pt x="4829251" y="1690610"/>
                </a:cubicBezTo>
                <a:cubicBezTo>
                  <a:pt x="4798769" y="1690610"/>
                  <a:pt x="4774059" y="1665900"/>
                  <a:pt x="4774059" y="1635419"/>
                </a:cubicBezTo>
                <a:cubicBezTo>
                  <a:pt x="4774059" y="1604938"/>
                  <a:pt x="4798769" y="1580228"/>
                  <a:pt x="4829251" y="1580228"/>
                </a:cubicBezTo>
                <a:close/>
                <a:moveTo>
                  <a:pt x="4695613" y="1580228"/>
                </a:moveTo>
                <a:cubicBezTo>
                  <a:pt x="4726095" y="1580228"/>
                  <a:pt x="4750805" y="1604938"/>
                  <a:pt x="4750805" y="1635419"/>
                </a:cubicBezTo>
                <a:cubicBezTo>
                  <a:pt x="4750805" y="1665900"/>
                  <a:pt x="4726095" y="1690610"/>
                  <a:pt x="4695613" y="1690610"/>
                </a:cubicBezTo>
                <a:cubicBezTo>
                  <a:pt x="4665131" y="1690610"/>
                  <a:pt x="4640421" y="1665900"/>
                  <a:pt x="4640421" y="1635419"/>
                </a:cubicBezTo>
                <a:cubicBezTo>
                  <a:pt x="4640421" y="1604938"/>
                  <a:pt x="4665131" y="1580228"/>
                  <a:pt x="4695613" y="1580228"/>
                </a:cubicBezTo>
                <a:close/>
                <a:moveTo>
                  <a:pt x="4565322" y="1580228"/>
                </a:moveTo>
                <a:cubicBezTo>
                  <a:pt x="4595804" y="1580228"/>
                  <a:pt x="4620514" y="1604938"/>
                  <a:pt x="4620514" y="1635419"/>
                </a:cubicBezTo>
                <a:cubicBezTo>
                  <a:pt x="4620514" y="1665900"/>
                  <a:pt x="4595804" y="1690610"/>
                  <a:pt x="4565322" y="1690610"/>
                </a:cubicBezTo>
                <a:cubicBezTo>
                  <a:pt x="4534840" y="1690610"/>
                  <a:pt x="4510130" y="1665900"/>
                  <a:pt x="4510130" y="1635419"/>
                </a:cubicBezTo>
                <a:cubicBezTo>
                  <a:pt x="4510130" y="1604938"/>
                  <a:pt x="4534840" y="1580228"/>
                  <a:pt x="4565322" y="1580228"/>
                </a:cubicBezTo>
                <a:close/>
                <a:moveTo>
                  <a:pt x="3098681" y="1580228"/>
                </a:moveTo>
                <a:cubicBezTo>
                  <a:pt x="3129163" y="1580228"/>
                  <a:pt x="3153873" y="1604938"/>
                  <a:pt x="3153873" y="1635419"/>
                </a:cubicBezTo>
                <a:cubicBezTo>
                  <a:pt x="3153873" y="1665900"/>
                  <a:pt x="3129163" y="1690610"/>
                  <a:pt x="3098681" y="1690610"/>
                </a:cubicBezTo>
                <a:cubicBezTo>
                  <a:pt x="3068199" y="1690610"/>
                  <a:pt x="3043489" y="1665900"/>
                  <a:pt x="3043489" y="1635419"/>
                </a:cubicBezTo>
                <a:cubicBezTo>
                  <a:pt x="3043489" y="1604938"/>
                  <a:pt x="3068199" y="1580228"/>
                  <a:pt x="3098681" y="1580228"/>
                </a:cubicBezTo>
                <a:close/>
                <a:moveTo>
                  <a:pt x="2971729" y="1580228"/>
                </a:moveTo>
                <a:cubicBezTo>
                  <a:pt x="3002211" y="1580228"/>
                  <a:pt x="3026921" y="1604938"/>
                  <a:pt x="3026921" y="1635419"/>
                </a:cubicBezTo>
                <a:cubicBezTo>
                  <a:pt x="3026921" y="1665900"/>
                  <a:pt x="3002211" y="1690610"/>
                  <a:pt x="2971729" y="1690610"/>
                </a:cubicBezTo>
                <a:cubicBezTo>
                  <a:pt x="2941247" y="1690610"/>
                  <a:pt x="2916537" y="1665900"/>
                  <a:pt x="2916537" y="1635419"/>
                </a:cubicBezTo>
                <a:cubicBezTo>
                  <a:pt x="2916537" y="1604938"/>
                  <a:pt x="2941247" y="1580228"/>
                  <a:pt x="2971729" y="1580228"/>
                </a:cubicBezTo>
                <a:close/>
                <a:moveTo>
                  <a:pt x="2834783" y="1580228"/>
                </a:moveTo>
                <a:cubicBezTo>
                  <a:pt x="2865264" y="1580228"/>
                  <a:pt x="2889974" y="1604938"/>
                  <a:pt x="2889974" y="1635419"/>
                </a:cubicBezTo>
                <a:cubicBezTo>
                  <a:pt x="2889974" y="1665900"/>
                  <a:pt x="2865264" y="1690610"/>
                  <a:pt x="2834783" y="1690610"/>
                </a:cubicBezTo>
                <a:cubicBezTo>
                  <a:pt x="2804300" y="1690610"/>
                  <a:pt x="2779590" y="1665900"/>
                  <a:pt x="2779590" y="1635419"/>
                </a:cubicBezTo>
                <a:cubicBezTo>
                  <a:pt x="2779590" y="1604938"/>
                  <a:pt x="2804300" y="1580228"/>
                  <a:pt x="2834783" y="1580228"/>
                </a:cubicBezTo>
                <a:close/>
                <a:moveTo>
                  <a:pt x="2707828" y="1580228"/>
                </a:moveTo>
                <a:cubicBezTo>
                  <a:pt x="2738310" y="1580228"/>
                  <a:pt x="2763021" y="1604938"/>
                  <a:pt x="2763021" y="1635419"/>
                </a:cubicBezTo>
                <a:cubicBezTo>
                  <a:pt x="2763021" y="1665900"/>
                  <a:pt x="2738310" y="1690610"/>
                  <a:pt x="2707828" y="1690610"/>
                </a:cubicBezTo>
                <a:cubicBezTo>
                  <a:pt x="2677345" y="1690610"/>
                  <a:pt x="2652636" y="1665900"/>
                  <a:pt x="2652636" y="1635419"/>
                </a:cubicBezTo>
                <a:cubicBezTo>
                  <a:pt x="2652636" y="1604938"/>
                  <a:pt x="2677345" y="1580228"/>
                  <a:pt x="2707828" y="1580228"/>
                </a:cubicBezTo>
                <a:close/>
                <a:moveTo>
                  <a:pt x="2570854" y="1580228"/>
                </a:moveTo>
                <a:cubicBezTo>
                  <a:pt x="2601336" y="1580228"/>
                  <a:pt x="2626046" y="1604938"/>
                  <a:pt x="2626046" y="1635419"/>
                </a:cubicBezTo>
                <a:cubicBezTo>
                  <a:pt x="2626046" y="1665900"/>
                  <a:pt x="2601336" y="1690610"/>
                  <a:pt x="2570854" y="1690610"/>
                </a:cubicBezTo>
                <a:cubicBezTo>
                  <a:pt x="2540372" y="1690610"/>
                  <a:pt x="2515662" y="1665900"/>
                  <a:pt x="2515662" y="1635419"/>
                </a:cubicBezTo>
                <a:cubicBezTo>
                  <a:pt x="2515662" y="1604938"/>
                  <a:pt x="2540372" y="1580228"/>
                  <a:pt x="2570854" y="1580228"/>
                </a:cubicBezTo>
                <a:close/>
                <a:moveTo>
                  <a:pt x="2437218" y="1580228"/>
                </a:moveTo>
                <a:cubicBezTo>
                  <a:pt x="2467700" y="1580228"/>
                  <a:pt x="2492409" y="1604938"/>
                  <a:pt x="2492409" y="1635419"/>
                </a:cubicBezTo>
                <a:cubicBezTo>
                  <a:pt x="2492409" y="1665900"/>
                  <a:pt x="2467700" y="1690610"/>
                  <a:pt x="2437218" y="1690610"/>
                </a:cubicBezTo>
                <a:cubicBezTo>
                  <a:pt x="2406736" y="1690610"/>
                  <a:pt x="2382026" y="1665900"/>
                  <a:pt x="2382026" y="1635419"/>
                </a:cubicBezTo>
                <a:cubicBezTo>
                  <a:pt x="2382026" y="1604938"/>
                  <a:pt x="2406736" y="1580228"/>
                  <a:pt x="2437218" y="1580228"/>
                </a:cubicBezTo>
                <a:close/>
                <a:moveTo>
                  <a:pt x="2303586" y="1580228"/>
                </a:moveTo>
                <a:cubicBezTo>
                  <a:pt x="2334067" y="1580228"/>
                  <a:pt x="2358778" y="1604938"/>
                  <a:pt x="2358778" y="1635419"/>
                </a:cubicBezTo>
                <a:cubicBezTo>
                  <a:pt x="2358778" y="1665900"/>
                  <a:pt x="2334067" y="1690610"/>
                  <a:pt x="2303586" y="1690610"/>
                </a:cubicBezTo>
                <a:cubicBezTo>
                  <a:pt x="2273104" y="1690610"/>
                  <a:pt x="2248394" y="1665900"/>
                  <a:pt x="2248394" y="1635419"/>
                </a:cubicBezTo>
                <a:cubicBezTo>
                  <a:pt x="2248394" y="1604938"/>
                  <a:pt x="2273104" y="1580228"/>
                  <a:pt x="2303586" y="1580228"/>
                </a:cubicBezTo>
                <a:close/>
                <a:moveTo>
                  <a:pt x="2173293" y="1580228"/>
                </a:moveTo>
                <a:cubicBezTo>
                  <a:pt x="2203775" y="1580228"/>
                  <a:pt x="2228486" y="1604938"/>
                  <a:pt x="2228486" y="1635419"/>
                </a:cubicBezTo>
                <a:cubicBezTo>
                  <a:pt x="2228486" y="1665900"/>
                  <a:pt x="2203775" y="1690610"/>
                  <a:pt x="2173293" y="1690610"/>
                </a:cubicBezTo>
                <a:cubicBezTo>
                  <a:pt x="2142811" y="1690610"/>
                  <a:pt x="2118101" y="1665900"/>
                  <a:pt x="2118101" y="1635419"/>
                </a:cubicBezTo>
                <a:cubicBezTo>
                  <a:pt x="2118101" y="1604938"/>
                  <a:pt x="2142811" y="1580228"/>
                  <a:pt x="2173293" y="1580228"/>
                </a:cubicBezTo>
                <a:close/>
                <a:moveTo>
                  <a:pt x="2039658" y="1580228"/>
                </a:moveTo>
                <a:cubicBezTo>
                  <a:pt x="2070140" y="1580228"/>
                  <a:pt x="2094851" y="1604938"/>
                  <a:pt x="2094851" y="1635419"/>
                </a:cubicBezTo>
                <a:cubicBezTo>
                  <a:pt x="2094851" y="1665900"/>
                  <a:pt x="2070140" y="1690610"/>
                  <a:pt x="2039658" y="1690610"/>
                </a:cubicBezTo>
                <a:cubicBezTo>
                  <a:pt x="2009176" y="1690610"/>
                  <a:pt x="1984465" y="1665900"/>
                  <a:pt x="1984465" y="1635419"/>
                </a:cubicBezTo>
                <a:cubicBezTo>
                  <a:pt x="1984465" y="1604938"/>
                  <a:pt x="2009176" y="1580228"/>
                  <a:pt x="2039658" y="1580228"/>
                </a:cubicBezTo>
                <a:close/>
                <a:moveTo>
                  <a:pt x="9068807" y="1459958"/>
                </a:moveTo>
                <a:cubicBezTo>
                  <a:pt x="9099289" y="1459958"/>
                  <a:pt x="9123999" y="1484668"/>
                  <a:pt x="9123999" y="1515149"/>
                </a:cubicBezTo>
                <a:cubicBezTo>
                  <a:pt x="9123999" y="1545630"/>
                  <a:pt x="9099289" y="1570340"/>
                  <a:pt x="9068807" y="1570340"/>
                </a:cubicBezTo>
                <a:cubicBezTo>
                  <a:pt x="9038325" y="1570340"/>
                  <a:pt x="9013615" y="1545630"/>
                  <a:pt x="9013615" y="1515149"/>
                </a:cubicBezTo>
                <a:cubicBezTo>
                  <a:pt x="9013615" y="1484668"/>
                  <a:pt x="9038325" y="1459958"/>
                  <a:pt x="9068807" y="1459958"/>
                </a:cubicBezTo>
                <a:close/>
                <a:moveTo>
                  <a:pt x="8671244" y="1459958"/>
                </a:moveTo>
                <a:cubicBezTo>
                  <a:pt x="8701726" y="1459958"/>
                  <a:pt x="8726436" y="1484668"/>
                  <a:pt x="8726436" y="1515149"/>
                </a:cubicBezTo>
                <a:cubicBezTo>
                  <a:pt x="8726436" y="1545630"/>
                  <a:pt x="8701726" y="1570340"/>
                  <a:pt x="8671244" y="1570340"/>
                </a:cubicBezTo>
                <a:cubicBezTo>
                  <a:pt x="8640762" y="1570340"/>
                  <a:pt x="8616052" y="1545630"/>
                  <a:pt x="8616052" y="1515149"/>
                </a:cubicBezTo>
                <a:cubicBezTo>
                  <a:pt x="8616052" y="1484668"/>
                  <a:pt x="8640762" y="1459958"/>
                  <a:pt x="8671244" y="1459958"/>
                </a:cubicBezTo>
                <a:close/>
                <a:moveTo>
                  <a:pt x="8537612" y="1459958"/>
                </a:moveTo>
                <a:cubicBezTo>
                  <a:pt x="8568094" y="1459958"/>
                  <a:pt x="8592804" y="1484668"/>
                  <a:pt x="8592804" y="1515149"/>
                </a:cubicBezTo>
                <a:cubicBezTo>
                  <a:pt x="8592804" y="1545630"/>
                  <a:pt x="8568094" y="1570340"/>
                  <a:pt x="8537612" y="1570340"/>
                </a:cubicBezTo>
                <a:cubicBezTo>
                  <a:pt x="8507130" y="1570340"/>
                  <a:pt x="8482420" y="1545630"/>
                  <a:pt x="8482420" y="1515149"/>
                </a:cubicBezTo>
                <a:cubicBezTo>
                  <a:pt x="8482420" y="1484668"/>
                  <a:pt x="8507130" y="1459958"/>
                  <a:pt x="8537612" y="1459958"/>
                </a:cubicBezTo>
                <a:close/>
                <a:moveTo>
                  <a:pt x="8407316" y="1459958"/>
                </a:moveTo>
                <a:cubicBezTo>
                  <a:pt x="8437798" y="1459958"/>
                  <a:pt x="8462508" y="1484668"/>
                  <a:pt x="8462508" y="1515149"/>
                </a:cubicBezTo>
                <a:cubicBezTo>
                  <a:pt x="8462508" y="1545630"/>
                  <a:pt x="8437798" y="1570340"/>
                  <a:pt x="8407316" y="1570340"/>
                </a:cubicBezTo>
                <a:cubicBezTo>
                  <a:pt x="8376834" y="1570340"/>
                  <a:pt x="8352124" y="1545630"/>
                  <a:pt x="8352124" y="1515149"/>
                </a:cubicBezTo>
                <a:cubicBezTo>
                  <a:pt x="8352124" y="1484668"/>
                  <a:pt x="8376834" y="1459958"/>
                  <a:pt x="8407316" y="1459958"/>
                </a:cubicBezTo>
                <a:close/>
                <a:moveTo>
                  <a:pt x="8273682" y="1459958"/>
                </a:moveTo>
                <a:cubicBezTo>
                  <a:pt x="8304164" y="1459958"/>
                  <a:pt x="8328874" y="1484668"/>
                  <a:pt x="8328874" y="1515149"/>
                </a:cubicBezTo>
                <a:cubicBezTo>
                  <a:pt x="8328874" y="1545630"/>
                  <a:pt x="8304164" y="1570340"/>
                  <a:pt x="8273682" y="1570340"/>
                </a:cubicBezTo>
                <a:cubicBezTo>
                  <a:pt x="8243200" y="1570340"/>
                  <a:pt x="8218490" y="1545630"/>
                  <a:pt x="8218490" y="1515149"/>
                </a:cubicBezTo>
                <a:cubicBezTo>
                  <a:pt x="8218490" y="1484668"/>
                  <a:pt x="8243200" y="1459958"/>
                  <a:pt x="8273682" y="1459958"/>
                </a:cubicBezTo>
                <a:close/>
                <a:moveTo>
                  <a:pt x="8143388" y="1459958"/>
                </a:moveTo>
                <a:cubicBezTo>
                  <a:pt x="8173870" y="1459958"/>
                  <a:pt x="8198580" y="1484668"/>
                  <a:pt x="8198580" y="1515149"/>
                </a:cubicBezTo>
                <a:cubicBezTo>
                  <a:pt x="8198580" y="1545630"/>
                  <a:pt x="8173870" y="1570340"/>
                  <a:pt x="8143388" y="1570340"/>
                </a:cubicBezTo>
                <a:cubicBezTo>
                  <a:pt x="8112906" y="1570340"/>
                  <a:pt x="8088196" y="1545630"/>
                  <a:pt x="8088196" y="1515149"/>
                </a:cubicBezTo>
                <a:cubicBezTo>
                  <a:pt x="8088196" y="1484668"/>
                  <a:pt x="8112906" y="1459958"/>
                  <a:pt x="8143388" y="1459958"/>
                </a:cubicBezTo>
                <a:close/>
                <a:moveTo>
                  <a:pt x="8009753" y="1459958"/>
                </a:moveTo>
                <a:cubicBezTo>
                  <a:pt x="8040235" y="1459958"/>
                  <a:pt x="8064945" y="1484668"/>
                  <a:pt x="8064945" y="1515149"/>
                </a:cubicBezTo>
                <a:cubicBezTo>
                  <a:pt x="8064945" y="1545630"/>
                  <a:pt x="8040235" y="1570340"/>
                  <a:pt x="8009753" y="1570340"/>
                </a:cubicBezTo>
                <a:cubicBezTo>
                  <a:pt x="7979271" y="1570340"/>
                  <a:pt x="7954561" y="1545630"/>
                  <a:pt x="7954561" y="1515149"/>
                </a:cubicBezTo>
                <a:cubicBezTo>
                  <a:pt x="7954561" y="1484668"/>
                  <a:pt x="7979271" y="1459958"/>
                  <a:pt x="8009753" y="1459958"/>
                </a:cubicBezTo>
                <a:close/>
                <a:moveTo>
                  <a:pt x="7876118" y="1459958"/>
                </a:moveTo>
                <a:cubicBezTo>
                  <a:pt x="7906600" y="1459958"/>
                  <a:pt x="7931310" y="1484668"/>
                  <a:pt x="7931310" y="1515149"/>
                </a:cubicBezTo>
                <a:cubicBezTo>
                  <a:pt x="7931310" y="1545630"/>
                  <a:pt x="7906600" y="1570340"/>
                  <a:pt x="7876118" y="1570340"/>
                </a:cubicBezTo>
                <a:cubicBezTo>
                  <a:pt x="7845636" y="1570340"/>
                  <a:pt x="7820926" y="1545630"/>
                  <a:pt x="7820926" y="1515149"/>
                </a:cubicBezTo>
                <a:cubicBezTo>
                  <a:pt x="7820926" y="1484668"/>
                  <a:pt x="7845636" y="1459958"/>
                  <a:pt x="7876118" y="1459958"/>
                </a:cubicBezTo>
                <a:close/>
                <a:moveTo>
                  <a:pt x="7745823" y="1459958"/>
                </a:moveTo>
                <a:cubicBezTo>
                  <a:pt x="7776305" y="1459958"/>
                  <a:pt x="7801015" y="1484668"/>
                  <a:pt x="7801015" y="1515149"/>
                </a:cubicBezTo>
                <a:cubicBezTo>
                  <a:pt x="7801015" y="1545630"/>
                  <a:pt x="7776305" y="1570340"/>
                  <a:pt x="7745823" y="1570340"/>
                </a:cubicBezTo>
                <a:cubicBezTo>
                  <a:pt x="7715341" y="1570340"/>
                  <a:pt x="7690631" y="1545630"/>
                  <a:pt x="7690631" y="1515149"/>
                </a:cubicBezTo>
                <a:cubicBezTo>
                  <a:pt x="7690631" y="1484668"/>
                  <a:pt x="7715341" y="1459958"/>
                  <a:pt x="7745823" y="1459958"/>
                </a:cubicBezTo>
                <a:close/>
                <a:moveTo>
                  <a:pt x="7608849" y="1459958"/>
                </a:moveTo>
                <a:cubicBezTo>
                  <a:pt x="7639331" y="1459958"/>
                  <a:pt x="7664041" y="1484668"/>
                  <a:pt x="7664041" y="1515149"/>
                </a:cubicBezTo>
                <a:cubicBezTo>
                  <a:pt x="7664041" y="1545630"/>
                  <a:pt x="7639331" y="1570340"/>
                  <a:pt x="7608849" y="1570340"/>
                </a:cubicBezTo>
                <a:cubicBezTo>
                  <a:pt x="7578367" y="1570340"/>
                  <a:pt x="7553657" y="1545630"/>
                  <a:pt x="7553657" y="1515149"/>
                </a:cubicBezTo>
                <a:cubicBezTo>
                  <a:pt x="7553657" y="1484668"/>
                  <a:pt x="7578367" y="1459958"/>
                  <a:pt x="7608849" y="1459958"/>
                </a:cubicBezTo>
                <a:close/>
                <a:moveTo>
                  <a:pt x="7481897" y="1459958"/>
                </a:moveTo>
                <a:cubicBezTo>
                  <a:pt x="7512379" y="1459958"/>
                  <a:pt x="7537089" y="1484668"/>
                  <a:pt x="7537089" y="1515149"/>
                </a:cubicBezTo>
                <a:cubicBezTo>
                  <a:pt x="7537089" y="1545630"/>
                  <a:pt x="7512379" y="1570340"/>
                  <a:pt x="7481897" y="1570340"/>
                </a:cubicBezTo>
                <a:cubicBezTo>
                  <a:pt x="7451415" y="1570340"/>
                  <a:pt x="7426705" y="1545630"/>
                  <a:pt x="7426705" y="1515149"/>
                </a:cubicBezTo>
                <a:cubicBezTo>
                  <a:pt x="7426705" y="1484668"/>
                  <a:pt x="7451415" y="1459958"/>
                  <a:pt x="7481897" y="1459958"/>
                </a:cubicBezTo>
                <a:close/>
                <a:moveTo>
                  <a:pt x="7341579" y="1459958"/>
                </a:moveTo>
                <a:cubicBezTo>
                  <a:pt x="7372061" y="1459958"/>
                  <a:pt x="7396771" y="1484668"/>
                  <a:pt x="7396771" y="1515149"/>
                </a:cubicBezTo>
                <a:cubicBezTo>
                  <a:pt x="7396771" y="1545630"/>
                  <a:pt x="7372061" y="1570340"/>
                  <a:pt x="7341579" y="1570340"/>
                </a:cubicBezTo>
                <a:cubicBezTo>
                  <a:pt x="7311097" y="1570340"/>
                  <a:pt x="7286387" y="1545630"/>
                  <a:pt x="7286387" y="1515149"/>
                </a:cubicBezTo>
                <a:cubicBezTo>
                  <a:pt x="7286387" y="1484668"/>
                  <a:pt x="7311097" y="1459958"/>
                  <a:pt x="7341579" y="1459958"/>
                </a:cubicBezTo>
                <a:close/>
                <a:moveTo>
                  <a:pt x="7211286" y="1459958"/>
                </a:moveTo>
                <a:cubicBezTo>
                  <a:pt x="7241768" y="1459958"/>
                  <a:pt x="7266478" y="1484668"/>
                  <a:pt x="7266478" y="1515149"/>
                </a:cubicBezTo>
                <a:cubicBezTo>
                  <a:pt x="7266478" y="1545630"/>
                  <a:pt x="7241768" y="1570340"/>
                  <a:pt x="7211286" y="1570340"/>
                </a:cubicBezTo>
                <a:cubicBezTo>
                  <a:pt x="7180804" y="1570340"/>
                  <a:pt x="7156094" y="1545630"/>
                  <a:pt x="7156094" y="1515149"/>
                </a:cubicBezTo>
                <a:cubicBezTo>
                  <a:pt x="7156094" y="1484668"/>
                  <a:pt x="7180804" y="1459958"/>
                  <a:pt x="7211286" y="1459958"/>
                </a:cubicBezTo>
                <a:close/>
                <a:moveTo>
                  <a:pt x="7080993" y="1459958"/>
                </a:moveTo>
                <a:cubicBezTo>
                  <a:pt x="7111475" y="1459958"/>
                  <a:pt x="7136185" y="1484668"/>
                  <a:pt x="7136185" y="1515149"/>
                </a:cubicBezTo>
                <a:cubicBezTo>
                  <a:pt x="7136185" y="1545630"/>
                  <a:pt x="7111475" y="1570340"/>
                  <a:pt x="7080993" y="1570340"/>
                </a:cubicBezTo>
                <a:cubicBezTo>
                  <a:pt x="7050511" y="1570340"/>
                  <a:pt x="7025801" y="1545630"/>
                  <a:pt x="7025801" y="1515149"/>
                </a:cubicBezTo>
                <a:cubicBezTo>
                  <a:pt x="7025801" y="1484668"/>
                  <a:pt x="7050511" y="1459958"/>
                  <a:pt x="7080993" y="1459958"/>
                </a:cubicBezTo>
                <a:close/>
                <a:moveTo>
                  <a:pt x="6947357" y="1459958"/>
                </a:moveTo>
                <a:cubicBezTo>
                  <a:pt x="6977839" y="1459958"/>
                  <a:pt x="7002549" y="1484668"/>
                  <a:pt x="7002549" y="1515149"/>
                </a:cubicBezTo>
                <a:cubicBezTo>
                  <a:pt x="7002549" y="1545630"/>
                  <a:pt x="6977839" y="1570340"/>
                  <a:pt x="6947357" y="1570340"/>
                </a:cubicBezTo>
                <a:cubicBezTo>
                  <a:pt x="6916875" y="1570340"/>
                  <a:pt x="6892165" y="1545630"/>
                  <a:pt x="6892165" y="1515149"/>
                </a:cubicBezTo>
                <a:cubicBezTo>
                  <a:pt x="6892165" y="1484668"/>
                  <a:pt x="6916875" y="1459958"/>
                  <a:pt x="6947357" y="1459958"/>
                </a:cubicBezTo>
                <a:close/>
                <a:moveTo>
                  <a:pt x="6817064" y="1459958"/>
                </a:moveTo>
                <a:cubicBezTo>
                  <a:pt x="6847546" y="1459958"/>
                  <a:pt x="6872256" y="1484668"/>
                  <a:pt x="6872256" y="1515149"/>
                </a:cubicBezTo>
                <a:cubicBezTo>
                  <a:pt x="6872256" y="1545630"/>
                  <a:pt x="6847546" y="1570340"/>
                  <a:pt x="6817064" y="1570340"/>
                </a:cubicBezTo>
                <a:cubicBezTo>
                  <a:pt x="6786582" y="1570340"/>
                  <a:pt x="6761872" y="1545630"/>
                  <a:pt x="6761872" y="1515149"/>
                </a:cubicBezTo>
                <a:cubicBezTo>
                  <a:pt x="6761872" y="1484668"/>
                  <a:pt x="6786582" y="1459958"/>
                  <a:pt x="6817064" y="1459958"/>
                </a:cubicBezTo>
                <a:close/>
                <a:moveTo>
                  <a:pt x="6683431" y="1459958"/>
                </a:moveTo>
                <a:cubicBezTo>
                  <a:pt x="6713913" y="1459958"/>
                  <a:pt x="6738623" y="1484668"/>
                  <a:pt x="6738623" y="1515149"/>
                </a:cubicBezTo>
                <a:cubicBezTo>
                  <a:pt x="6738623" y="1545630"/>
                  <a:pt x="6713913" y="1570340"/>
                  <a:pt x="6683431" y="1570340"/>
                </a:cubicBezTo>
                <a:cubicBezTo>
                  <a:pt x="6652949" y="1570340"/>
                  <a:pt x="6628239" y="1545630"/>
                  <a:pt x="6628239" y="1515149"/>
                </a:cubicBezTo>
                <a:cubicBezTo>
                  <a:pt x="6628239" y="1484668"/>
                  <a:pt x="6652949" y="1459958"/>
                  <a:pt x="6683431" y="1459958"/>
                </a:cubicBezTo>
                <a:close/>
                <a:moveTo>
                  <a:pt x="6553137" y="1459958"/>
                </a:moveTo>
                <a:cubicBezTo>
                  <a:pt x="6583619" y="1459958"/>
                  <a:pt x="6608329" y="1484668"/>
                  <a:pt x="6608329" y="1515149"/>
                </a:cubicBezTo>
                <a:cubicBezTo>
                  <a:pt x="6608329" y="1545630"/>
                  <a:pt x="6583619" y="1570340"/>
                  <a:pt x="6553137" y="1570340"/>
                </a:cubicBezTo>
                <a:cubicBezTo>
                  <a:pt x="6522655" y="1570340"/>
                  <a:pt x="6497945" y="1545630"/>
                  <a:pt x="6497945" y="1515149"/>
                </a:cubicBezTo>
                <a:cubicBezTo>
                  <a:pt x="6497945" y="1484668"/>
                  <a:pt x="6522655" y="1459958"/>
                  <a:pt x="6553137" y="1459958"/>
                </a:cubicBezTo>
                <a:close/>
                <a:moveTo>
                  <a:pt x="6419502" y="1459958"/>
                </a:moveTo>
                <a:cubicBezTo>
                  <a:pt x="6449984" y="1459958"/>
                  <a:pt x="6474694" y="1484668"/>
                  <a:pt x="6474694" y="1515149"/>
                </a:cubicBezTo>
                <a:cubicBezTo>
                  <a:pt x="6474694" y="1545630"/>
                  <a:pt x="6449984" y="1570340"/>
                  <a:pt x="6419502" y="1570340"/>
                </a:cubicBezTo>
                <a:cubicBezTo>
                  <a:pt x="6389020" y="1570340"/>
                  <a:pt x="6364310" y="1545630"/>
                  <a:pt x="6364310" y="1515149"/>
                </a:cubicBezTo>
                <a:cubicBezTo>
                  <a:pt x="6364310" y="1484668"/>
                  <a:pt x="6389020" y="1459958"/>
                  <a:pt x="6419502" y="1459958"/>
                </a:cubicBezTo>
                <a:close/>
                <a:moveTo>
                  <a:pt x="6289207" y="1459958"/>
                </a:moveTo>
                <a:cubicBezTo>
                  <a:pt x="6319689" y="1459958"/>
                  <a:pt x="6344399" y="1484668"/>
                  <a:pt x="6344399" y="1515149"/>
                </a:cubicBezTo>
                <a:cubicBezTo>
                  <a:pt x="6344399" y="1545630"/>
                  <a:pt x="6319689" y="1570340"/>
                  <a:pt x="6289207" y="1570340"/>
                </a:cubicBezTo>
                <a:cubicBezTo>
                  <a:pt x="6258725" y="1570340"/>
                  <a:pt x="6234015" y="1545630"/>
                  <a:pt x="6234015" y="1515149"/>
                </a:cubicBezTo>
                <a:cubicBezTo>
                  <a:pt x="6234015" y="1484668"/>
                  <a:pt x="6258725" y="1459958"/>
                  <a:pt x="6289207" y="1459958"/>
                </a:cubicBezTo>
                <a:close/>
                <a:moveTo>
                  <a:pt x="6155573" y="1459958"/>
                </a:moveTo>
                <a:cubicBezTo>
                  <a:pt x="6186055" y="1459958"/>
                  <a:pt x="6210765" y="1484668"/>
                  <a:pt x="6210765" y="1515149"/>
                </a:cubicBezTo>
                <a:cubicBezTo>
                  <a:pt x="6210765" y="1545630"/>
                  <a:pt x="6186055" y="1570340"/>
                  <a:pt x="6155573" y="1570340"/>
                </a:cubicBezTo>
                <a:cubicBezTo>
                  <a:pt x="6125091" y="1570340"/>
                  <a:pt x="6100381" y="1545630"/>
                  <a:pt x="6100381" y="1515149"/>
                </a:cubicBezTo>
                <a:cubicBezTo>
                  <a:pt x="6100381" y="1484668"/>
                  <a:pt x="6125091" y="1459958"/>
                  <a:pt x="6155573" y="1459958"/>
                </a:cubicBezTo>
                <a:close/>
                <a:moveTo>
                  <a:pt x="6021939" y="1459958"/>
                </a:moveTo>
                <a:cubicBezTo>
                  <a:pt x="6052421" y="1459958"/>
                  <a:pt x="6077131" y="1484668"/>
                  <a:pt x="6077131" y="1515149"/>
                </a:cubicBezTo>
                <a:cubicBezTo>
                  <a:pt x="6077131" y="1545630"/>
                  <a:pt x="6052421" y="1570340"/>
                  <a:pt x="6021939" y="1570340"/>
                </a:cubicBezTo>
                <a:cubicBezTo>
                  <a:pt x="5991457" y="1570340"/>
                  <a:pt x="5966747" y="1545630"/>
                  <a:pt x="5966747" y="1515149"/>
                </a:cubicBezTo>
                <a:cubicBezTo>
                  <a:pt x="5966747" y="1484668"/>
                  <a:pt x="5991457" y="1459958"/>
                  <a:pt x="6021939" y="1459958"/>
                </a:cubicBezTo>
                <a:close/>
                <a:moveTo>
                  <a:pt x="5884964" y="1459958"/>
                </a:moveTo>
                <a:cubicBezTo>
                  <a:pt x="5915446" y="1459958"/>
                  <a:pt x="5940156" y="1484668"/>
                  <a:pt x="5940156" y="1515149"/>
                </a:cubicBezTo>
                <a:cubicBezTo>
                  <a:pt x="5940156" y="1545630"/>
                  <a:pt x="5915446" y="1570340"/>
                  <a:pt x="5884964" y="1570340"/>
                </a:cubicBezTo>
                <a:cubicBezTo>
                  <a:pt x="5854482" y="1570340"/>
                  <a:pt x="5829772" y="1545630"/>
                  <a:pt x="5829772" y="1515149"/>
                </a:cubicBezTo>
                <a:cubicBezTo>
                  <a:pt x="5829772" y="1484668"/>
                  <a:pt x="5854482" y="1459958"/>
                  <a:pt x="5884964" y="1459958"/>
                </a:cubicBezTo>
                <a:close/>
                <a:moveTo>
                  <a:pt x="5754668" y="1459958"/>
                </a:moveTo>
                <a:cubicBezTo>
                  <a:pt x="5785150" y="1459958"/>
                  <a:pt x="5809860" y="1484668"/>
                  <a:pt x="5809860" y="1515149"/>
                </a:cubicBezTo>
                <a:cubicBezTo>
                  <a:pt x="5809860" y="1545630"/>
                  <a:pt x="5785150" y="1570340"/>
                  <a:pt x="5754668" y="1570340"/>
                </a:cubicBezTo>
                <a:cubicBezTo>
                  <a:pt x="5724186" y="1570340"/>
                  <a:pt x="5699476" y="1545630"/>
                  <a:pt x="5699476" y="1515149"/>
                </a:cubicBezTo>
                <a:cubicBezTo>
                  <a:pt x="5699476" y="1484668"/>
                  <a:pt x="5724186" y="1459958"/>
                  <a:pt x="5754668" y="1459958"/>
                </a:cubicBezTo>
                <a:close/>
                <a:moveTo>
                  <a:pt x="5621034" y="1459958"/>
                </a:moveTo>
                <a:cubicBezTo>
                  <a:pt x="5651516" y="1459958"/>
                  <a:pt x="5676226" y="1484668"/>
                  <a:pt x="5676226" y="1515149"/>
                </a:cubicBezTo>
                <a:cubicBezTo>
                  <a:pt x="5676226" y="1545630"/>
                  <a:pt x="5651516" y="1570340"/>
                  <a:pt x="5621034" y="1570340"/>
                </a:cubicBezTo>
                <a:cubicBezTo>
                  <a:pt x="5590552" y="1570340"/>
                  <a:pt x="5565842" y="1545630"/>
                  <a:pt x="5565842" y="1515149"/>
                </a:cubicBezTo>
                <a:cubicBezTo>
                  <a:pt x="5565842" y="1484668"/>
                  <a:pt x="5590552" y="1459958"/>
                  <a:pt x="5621034" y="1459958"/>
                </a:cubicBezTo>
                <a:close/>
                <a:moveTo>
                  <a:pt x="5487399" y="1459958"/>
                </a:moveTo>
                <a:cubicBezTo>
                  <a:pt x="5517881" y="1459958"/>
                  <a:pt x="5542591" y="1484668"/>
                  <a:pt x="5542591" y="1515149"/>
                </a:cubicBezTo>
                <a:cubicBezTo>
                  <a:pt x="5542591" y="1545630"/>
                  <a:pt x="5517881" y="1570340"/>
                  <a:pt x="5487399" y="1570340"/>
                </a:cubicBezTo>
                <a:cubicBezTo>
                  <a:pt x="5456917" y="1570340"/>
                  <a:pt x="5432207" y="1545630"/>
                  <a:pt x="5432207" y="1515149"/>
                </a:cubicBezTo>
                <a:cubicBezTo>
                  <a:pt x="5432207" y="1484668"/>
                  <a:pt x="5456917" y="1459958"/>
                  <a:pt x="5487399" y="1459958"/>
                </a:cubicBezTo>
                <a:close/>
                <a:moveTo>
                  <a:pt x="5357106" y="1459958"/>
                </a:moveTo>
                <a:cubicBezTo>
                  <a:pt x="5387588" y="1459958"/>
                  <a:pt x="5412298" y="1484668"/>
                  <a:pt x="5412298" y="1515149"/>
                </a:cubicBezTo>
                <a:cubicBezTo>
                  <a:pt x="5412298" y="1545630"/>
                  <a:pt x="5387588" y="1570340"/>
                  <a:pt x="5357106" y="1570340"/>
                </a:cubicBezTo>
                <a:cubicBezTo>
                  <a:pt x="5326624" y="1570340"/>
                  <a:pt x="5301914" y="1545630"/>
                  <a:pt x="5301914" y="1515149"/>
                </a:cubicBezTo>
                <a:cubicBezTo>
                  <a:pt x="5301914" y="1484668"/>
                  <a:pt x="5326624" y="1459958"/>
                  <a:pt x="5357106" y="1459958"/>
                </a:cubicBezTo>
                <a:close/>
                <a:moveTo>
                  <a:pt x="5223473" y="1459958"/>
                </a:moveTo>
                <a:cubicBezTo>
                  <a:pt x="5253955" y="1459958"/>
                  <a:pt x="5278665" y="1484668"/>
                  <a:pt x="5278665" y="1515149"/>
                </a:cubicBezTo>
                <a:cubicBezTo>
                  <a:pt x="5278665" y="1545630"/>
                  <a:pt x="5253955" y="1570340"/>
                  <a:pt x="5223473" y="1570340"/>
                </a:cubicBezTo>
                <a:cubicBezTo>
                  <a:pt x="5192991" y="1570340"/>
                  <a:pt x="5168281" y="1545630"/>
                  <a:pt x="5168281" y="1515149"/>
                </a:cubicBezTo>
                <a:cubicBezTo>
                  <a:pt x="5168281" y="1484668"/>
                  <a:pt x="5192991" y="1459958"/>
                  <a:pt x="5223473" y="1459958"/>
                </a:cubicBezTo>
                <a:close/>
                <a:moveTo>
                  <a:pt x="5093178" y="1459958"/>
                </a:moveTo>
                <a:cubicBezTo>
                  <a:pt x="5123660" y="1459958"/>
                  <a:pt x="5148370" y="1484668"/>
                  <a:pt x="5148370" y="1515149"/>
                </a:cubicBezTo>
                <a:cubicBezTo>
                  <a:pt x="5148370" y="1545630"/>
                  <a:pt x="5123660" y="1570340"/>
                  <a:pt x="5093178" y="1570340"/>
                </a:cubicBezTo>
                <a:cubicBezTo>
                  <a:pt x="5062696" y="1570340"/>
                  <a:pt x="5037986" y="1545630"/>
                  <a:pt x="5037986" y="1515149"/>
                </a:cubicBezTo>
                <a:cubicBezTo>
                  <a:pt x="5037986" y="1484668"/>
                  <a:pt x="5062696" y="1459958"/>
                  <a:pt x="5093178" y="1459958"/>
                </a:cubicBezTo>
                <a:close/>
                <a:moveTo>
                  <a:pt x="4959542" y="1459958"/>
                </a:moveTo>
                <a:cubicBezTo>
                  <a:pt x="4990024" y="1459958"/>
                  <a:pt x="5014734" y="1484668"/>
                  <a:pt x="5014734" y="1515149"/>
                </a:cubicBezTo>
                <a:cubicBezTo>
                  <a:pt x="5014734" y="1545630"/>
                  <a:pt x="4990024" y="1570340"/>
                  <a:pt x="4959542" y="1570340"/>
                </a:cubicBezTo>
                <a:cubicBezTo>
                  <a:pt x="4929060" y="1570340"/>
                  <a:pt x="4904350" y="1545630"/>
                  <a:pt x="4904350" y="1515149"/>
                </a:cubicBezTo>
                <a:cubicBezTo>
                  <a:pt x="4904350" y="1484668"/>
                  <a:pt x="4929060" y="1459958"/>
                  <a:pt x="4959542" y="1459958"/>
                </a:cubicBezTo>
                <a:close/>
                <a:moveTo>
                  <a:pt x="4829250" y="1459958"/>
                </a:moveTo>
                <a:cubicBezTo>
                  <a:pt x="4859732" y="1459958"/>
                  <a:pt x="4884442" y="1484668"/>
                  <a:pt x="4884442" y="1515149"/>
                </a:cubicBezTo>
                <a:cubicBezTo>
                  <a:pt x="4884442" y="1545630"/>
                  <a:pt x="4859732" y="1570340"/>
                  <a:pt x="4829250" y="1570340"/>
                </a:cubicBezTo>
                <a:cubicBezTo>
                  <a:pt x="4798768" y="1570340"/>
                  <a:pt x="4774058" y="1545630"/>
                  <a:pt x="4774058" y="1515149"/>
                </a:cubicBezTo>
                <a:cubicBezTo>
                  <a:pt x="4774058" y="1484668"/>
                  <a:pt x="4798768" y="1459958"/>
                  <a:pt x="4829250" y="1459958"/>
                </a:cubicBezTo>
                <a:close/>
                <a:moveTo>
                  <a:pt x="4695614" y="1459958"/>
                </a:moveTo>
                <a:cubicBezTo>
                  <a:pt x="4726096" y="1459958"/>
                  <a:pt x="4750806" y="1484668"/>
                  <a:pt x="4750806" y="1515149"/>
                </a:cubicBezTo>
                <a:cubicBezTo>
                  <a:pt x="4750806" y="1545630"/>
                  <a:pt x="4726096" y="1570340"/>
                  <a:pt x="4695614" y="1570340"/>
                </a:cubicBezTo>
                <a:cubicBezTo>
                  <a:pt x="4665132" y="1570340"/>
                  <a:pt x="4640422" y="1545630"/>
                  <a:pt x="4640422" y="1515149"/>
                </a:cubicBezTo>
                <a:cubicBezTo>
                  <a:pt x="4640422" y="1484668"/>
                  <a:pt x="4665132" y="1459958"/>
                  <a:pt x="4695614" y="1459958"/>
                </a:cubicBezTo>
                <a:close/>
                <a:moveTo>
                  <a:pt x="4565322" y="1459958"/>
                </a:moveTo>
                <a:cubicBezTo>
                  <a:pt x="4595804" y="1459958"/>
                  <a:pt x="4620514" y="1484668"/>
                  <a:pt x="4620514" y="1515149"/>
                </a:cubicBezTo>
                <a:cubicBezTo>
                  <a:pt x="4620514" y="1545630"/>
                  <a:pt x="4595804" y="1570340"/>
                  <a:pt x="4565322" y="1570340"/>
                </a:cubicBezTo>
                <a:cubicBezTo>
                  <a:pt x="4534840" y="1570340"/>
                  <a:pt x="4510130" y="1545630"/>
                  <a:pt x="4510130" y="1515149"/>
                </a:cubicBezTo>
                <a:cubicBezTo>
                  <a:pt x="4510130" y="1484668"/>
                  <a:pt x="4534840" y="1459958"/>
                  <a:pt x="4565322" y="1459958"/>
                </a:cubicBezTo>
                <a:close/>
                <a:moveTo>
                  <a:pt x="4431687" y="1459958"/>
                </a:moveTo>
                <a:cubicBezTo>
                  <a:pt x="4462169" y="1459958"/>
                  <a:pt x="4486879" y="1484668"/>
                  <a:pt x="4486879" y="1515149"/>
                </a:cubicBezTo>
                <a:cubicBezTo>
                  <a:pt x="4486879" y="1545630"/>
                  <a:pt x="4462169" y="1570340"/>
                  <a:pt x="4431687" y="1570340"/>
                </a:cubicBezTo>
                <a:cubicBezTo>
                  <a:pt x="4401205" y="1570340"/>
                  <a:pt x="4376495" y="1545630"/>
                  <a:pt x="4376495" y="1515149"/>
                </a:cubicBezTo>
                <a:cubicBezTo>
                  <a:pt x="4376495" y="1484668"/>
                  <a:pt x="4401205" y="1459958"/>
                  <a:pt x="4431687" y="1459958"/>
                </a:cubicBezTo>
                <a:close/>
                <a:moveTo>
                  <a:pt x="3098681" y="1459958"/>
                </a:moveTo>
                <a:cubicBezTo>
                  <a:pt x="3129163" y="1459958"/>
                  <a:pt x="3153873" y="1484668"/>
                  <a:pt x="3153873" y="1515149"/>
                </a:cubicBezTo>
                <a:cubicBezTo>
                  <a:pt x="3153873" y="1545630"/>
                  <a:pt x="3129163" y="1570340"/>
                  <a:pt x="3098681" y="1570340"/>
                </a:cubicBezTo>
                <a:cubicBezTo>
                  <a:pt x="3068199" y="1570340"/>
                  <a:pt x="3043489" y="1545630"/>
                  <a:pt x="3043489" y="1515149"/>
                </a:cubicBezTo>
                <a:cubicBezTo>
                  <a:pt x="3043489" y="1484668"/>
                  <a:pt x="3068199" y="1459958"/>
                  <a:pt x="3098681" y="1459958"/>
                </a:cubicBezTo>
                <a:close/>
                <a:moveTo>
                  <a:pt x="2971729" y="1459958"/>
                </a:moveTo>
                <a:cubicBezTo>
                  <a:pt x="3002211" y="1459958"/>
                  <a:pt x="3026921" y="1484668"/>
                  <a:pt x="3026921" y="1515149"/>
                </a:cubicBezTo>
                <a:cubicBezTo>
                  <a:pt x="3026921" y="1545630"/>
                  <a:pt x="3002211" y="1570340"/>
                  <a:pt x="2971729" y="1570340"/>
                </a:cubicBezTo>
                <a:cubicBezTo>
                  <a:pt x="2941247" y="1570340"/>
                  <a:pt x="2916537" y="1545630"/>
                  <a:pt x="2916537" y="1515149"/>
                </a:cubicBezTo>
                <a:cubicBezTo>
                  <a:pt x="2916537" y="1484668"/>
                  <a:pt x="2941247" y="1459958"/>
                  <a:pt x="2971729" y="1459958"/>
                </a:cubicBezTo>
                <a:close/>
                <a:moveTo>
                  <a:pt x="2834792" y="1459958"/>
                </a:moveTo>
                <a:cubicBezTo>
                  <a:pt x="2865274" y="1459958"/>
                  <a:pt x="2889984" y="1484668"/>
                  <a:pt x="2889984" y="1515149"/>
                </a:cubicBezTo>
                <a:cubicBezTo>
                  <a:pt x="2889984" y="1545630"/>
                  <a:pt x="2865274" y="1570340"/>
                  <a:pt x="2834792" y="1570340"/>
                </a:cubicBezTo>
                <a:cubicBezTo>
                  <a:pt x="2804310" y="1570340"/>
                  <a:pt x="2779600" y="1545630"/>
                  <a:pt x="2779600" y="1515149"/>
                </a:cubicBezTo>
                <a:cubicBezTo>
                  <a:pt x="2779600" y="1484668"/>
                  <a:pt x="2804310" y="1459958"/>
                  <a:pt x="2834792" y="1459958"/>
                </a:cubicBezTo>
                <a:close/>
                <a:moveTo>
                  <a:pt x="2707839" y="1459958"/>
                </a:moveTo>
                <a:cubicBezTo>
                  <a:pt x="2738320" y="1459958"/>
                  <a:pt x="2763031" y="1484668"/>
                  <a:pt x="2763031" y="1515149"/>
                </a:cubicBezTo>
                <a:cubicBezTo>
                  <a:pt x="2763031" y="1545630"/>
                  <a:pt x="2738320" y="1570340"/>
                  <a:pt x="2707839" y="1570340"/>
                </a:cubicBezTo>
                <a:cubicBezTo>
                  <a:pt x="2677357" y="1570340"/>
                  <a:pt x="2652646" y="1545630"/>
                  <a:pt x="2652646" y="1515149"/>
                </a:cubicBezTo>
                <a:cubicBezTo>
                  <a:pt x="2652646" y="1484668"/>
                  <a:pt x="2677357" y="1459958"/>
                  <a:pt x="2707839" y="1459958"/>
                </a:cubicBezTo>
                <a:close/>
                <a:moveTo>
                  <a:pt x="2570864" y="1459958"/>
                </a:moveTo>
                <a:cubicBezTo>
                  <a:pt x="2601346" y="1459958"/>
                  <a:pt x="2626056" y="1484668"/>
                  <a:pt x="2626056" y="1515149"/>
                </a:cubicBezTo>
                <a:cubicBezTo>
                  <a:pt x="2626056" y="1545630"/>
                  <a:pt x="2601346" y="1570340"/>
                  <a:pt x="2570864" y="1570340"/>
                </a:cubicBezTo>
                <a:cubicBezTo>
                  <a:pt x="2540381" y="1570340"/>
                  <a:pt x="2515671" y="1545630"/>
                  <a:pt x="2515671" y="1515149"/>
                </a:cubicBezTo>
                <a:cubicBezTo>
                  <a:pt x="2515671" y="1484668"/>
                  <a:pt x="2540381" y="1459958"/>
                  <a:pt x="2570864" y="1459958"/>
                </a:cubicBezTo>
                <a:close/>
                <a:moveTo>
                  <a:pt x="2437228" y="1459958"/>
                </a:moveTo>
                <a:cubicBezTo>
                  <a:pt x="2467711" y="1459958"/>
                  <a:pt x="2492419" y="1484668"/>
                  <a:pt x="2492419" y="1515149"/>
                </a:cubicBezTo>
                <a:cubicBezTo>
                  <a:pt x="2492419" y="1545630"/>
                  <a:pt x="2467711" y="1570340"/>
                  <a:pt x="2437228" y="1570340"/>
                </a:cubicBezTo>
                <a:cubicBezTo>
                  <a:pt x="2406748" y="1570340"/>
                  <a:pt x="2382037" y="1545630"/>
                  <a:pt x="2382037" y="1515149"/>
                </a:cubicBezTo>
                <a:cubicBezTo>
                  <a:pt x="2382037" y="1484668"/>
                  <a:pt x="2406748" y="1459958"/>
                  <a:pt x="2437228" y="1459958"/>
                </a:cubicBezTo>
                <a:close/>
                <a:moveTo>
                  <a:pt x="2303596" y="1459958"/>
                </a:moveTo>
                <a:cubicBezTo>
                  <a:pt x="2334078" y="1459958"/>
                  <a:pt x="2358787" y="1484668"/>
                  <a:pt x="2358787" y="1515149"/>
                </a:cubicBezTo>
                <a:cubicBezTo>
                  <a:pt x="2358787" y="1545630"/>
                  <a:pt x="2334078" y="1570340"/>
                  <a:pt x="2303596" y="1570340"/>
                </a:cubicBezTo>
                <a:cubicBezTo>
                  <a:pt x="2273113" y="1570340"/>
                  <a:pt x="2248404" y="1545630"/>
                  <a:pt x="2248404" y="1515149"/>
                </a:cubicBezTo>
                <a:cubicBezTo>
                  <a:pt x="2248404" y="1484668"/>
                  <a:pt x="2273113" y="1459958"/>
                  <a:pt x="2303596" y="1459958"/>
                </a:cubicBezTo>
                <a:close/>
                <a:moveTo>
                  <a:pt x="2173305" y="1459958"/>
                </a:moveTo>
                <a:cubicBezTo>
                  <a:pt x="2203787" y="1459958"/>
                  <a:pt x="2228497" y="1484668"/>
                  <a:pt x="2228497" y="1515149"/>
                </a:cubicBezTo>
                <a:cubicBezTo>
                  <a:pt x="2228497" y="1545630"/>
                  <a:pt x="2203787" y="1570340"/>
                  <a:pt x="2173305" y="1570340"/>
                </a:cubicBezTo>
                <a:cubicBezTo>
                  <a:pt x="2142822" y="1570340"/>
                  <a:pt x="2118111" y="1545630"/>
                  <a:pt x="2118111" y="1515149"/>
                </a:cubicBezTo>
                <a:cubicBezTo>
                  <a:pt x="2118111" y="1484668"/>
                  <a:pt x="2142822" y="1459958"/>
                  <a:pt x="2173305" y="1459958"/>
                </a:cubicBezTo>
                <a:close/>
                <a:moveTo>
                  <a:pt x="2039668" y="1459958"/>
                </a:moveTo>
                <a:cubicBezTo>
                  <a:pt x="2070150" y="1459958"/>
                  <a:pt x="2094860" y="1484668"/>
                  <a:pt x="2094860" y="1515149"/>
                </a:cubicBezTo>
                <a:cubicBezTo>
                  <a:pt x="2094860" y="1545630"/>
                  <a:pt x="2070150" y="1570340"/>
                  <a:pt x="2039668" y="1570340"/>
                </a:cubicBezTo>
                <a:cubicBezTo>
                  <a:pt x="2009185" y="1570340"/>
                  <a:pt x="1984475" y="1545630"/>
                  <a:pt x="1984475" y="1515149"/>
                </a:cubicBezTo>
                <a:cubicBezTo>
                  <a:pt x="1984475" y="1484668"/>
                  <a:pt x="2009185" y="1459958"/>
                  <a:pt x="2039668" y="1459958"/>
                </a:cubicBezTo>
                <a:close/>
                <a:moveTo>
                  <a:pt x="1909371" y="1459958"/>
                </a:moveTo>
                <a:cubicBezTo>
                  <a:pt x="1939853" y="1459958"/>
                  <a:pt x="1964564" y="1484668"/>
                  <a:pt x="1964564" y="1515149"/>
                </a:cubicBezTo>
                <a:cubicBezTo>
                  <a:pt x="1964564" y="1545630"/>
                  <a:pt x="1939853" y="1570340"/>
                  <a:pt x="1909371" y="1570340"/>
                </a:cubicBezTo>
                <a:cubicBezTo>
                  <a:pt x="1878889" y="1570340"/>
                  <a:pt x="1854178" y="1545630"/>
                  <a:pt x="1854178" y="1515149"/>
                </a:cubicBezTo>
                <a:cubicBezTo>
                  <a:pt x="1854178" y="1484668"/>
                  <a:pt x="1878889" y="1459958"/>
                  <a:pt x="1909371" y="1459958"/>
                </a:cubicBezTo>
                <a:close/>
                <a:moveTo>
                  <a:pt x="1779076" y="1459958"/>
                </a:moveTo>
                <a:cubicBezTo>
                  <a:pt x="1809559" y="1459958"/>
                  <a:pt x="1834269" y="1484668"/>
                  <a:pt x="1834269" y="1515149"/>
                </a:cubicBezTo>
                <a:cubicBezTo>
                  <a:pt x="1834269" y="1545630"/>
                  <a:pt x="1809559" y="1570340"/>
                  <a:pt x="1779076" y="1570340"/>
                </a:cubicBezTo>
                <a:cubicBezTo>
                  <a:pt x="1748595" y="1570340"/>
                  <a:pt x="1723884" y="1545630"/>
                  <a:pt x="1723884" y="1515149"/>
                </a:cubicBezTo>
                <a:cubicBezTo>
                  <a:pt x="1723884" y="1484668"/>
                  <a:pt x="1748595" y="1459958"/>
                  <a:pt x="1779076" y="1459958"/>
                </a:cubicBezTo>
                <a:close/>
                <a:moveTo>
                  <a:pt x="1645440" y="1459958"/>
                </a:moveTo>
                <a:cubicBezTo>
                  <a:pt x="1675922" y="1459958"/>
                  <a:pt x="1700637" y="1484668"/>
                  <a:pt x="1700637" y="1515149"/>
                </a:cubicBezTo>
                <a:cubicBezTo>
                  <a:pt x="1700637" y="1545630"/>
                  <a:pt x="1675922" y="1570340"/>
                  <a:pt x="1645440" y="1570340"/>
                </a:cubicBezTo>
                <a:cubicBezTo>
                  <a:pt x="1614959" y="1570340"/>
                  <a:pt x="1590248" y="1545630"/>
                  <a:pt x="1590248" y="1515149"/>
                </a:cubicBezTo>
                <a:cubicBezTo>
                  <a:pt x="1590248" y="1484668"/>
                  <a:pt x="1614959" y="1459958"/>
                  <a:pt x="1645440" y="1459958"/>
                </a:cubicBezTo>
                <a:close/>
                <a:moveTo>
                  <a:pt x="1515149" y="1459958"/>
                </a:moveTo>
                <a:cubicBezTo>
                  <a:pt x="1545630" y="1459958"/>
                  <a:pt x="1570338" y="1484668"/>
                  <a:pt x="1570338" y="1515149"/>
                </a:cubicBezTo>
                <a:cubicBezTo>
                  <a:pt x="1570338" y="1545630"/>
                  <a:pt x="1545630" y="1570340"/>
                  <a:pt x="1515149" y="1570340"/>
                </a:cubicBezTo>
                <a:cubicBezTo>
                  <a:pt x="1484666" y="1570340"/>
                  <a:pt x="1459956" y="1545630"/>
                  <a:pt x="1459956" y="1515149"/>
                </a:cubicBezTo>
                <a:cubicBezTo>
                  <a:pt x="1459956" y="1484668"/>
                  <a:pt x="1484666" y="1459958"/>
                  <a:pt x="1515149" y="1459958"/>
                </a:cubicBezTo>
                <a:close/>
                <a:moveTo>
                  <a:pt x="1381511" y="1459958"/>
                </a:moveTo>
                <a:cubicBezTo>
                  <a:pt x="1411994" y="1459958"/>
                  <a:pt x="1436705" y="1484668"/>
                  <a:pt x="1436705" y="1515149"/>
                </a:cubicBezTo>
                <a:cubicBezTo>
                  <a:pt x="1436705" y="1545630"/>
                  <a:pt x="1411994" y="1570340"/>
                  <a:pt x="1381511" y="1570340"/>
                </a:cubicBezTo>
                <a:cubicBezTo>
                  <a:pt x="1351035" y="1570340"/>
                  <a:pt x="1326322" y="1545630"/>
                  <a:pt x="1326322" y="1515149"/>
                </a:cubicBezTo>
                <a:cubicBezTo>
                  <a:pt x="1326322" y="1484668"/>
                  <a:pt x="1351035" y="1459958"/>
                  <a:pt x="1381511" y="1459958"/>
                </a:cubicBezTo>
                <a:close/>
                <a:moveTo>
                  <a:pt x="1251220" y="1459958"/>
                </a:moveTo>
                <a:cubicBezTo>
                  <a:pt x="1281702" y="1459958"/>
                  <a:pt x="1306413" y="1484668"/>
                  <a:pt x="1306413" y="1515149"/>
                </a:cubicBezTo>
                <a:cubicBezTo>
                  <a:pt x="1306413" y="1545630"/>
                  <a:pt x="1281702" y="1570340"/>
                  <a:pt x="1251220" y="1570340"/>
                </a:cubicBezTo>
                <a:cubicBezTo>
                  <a:pt x="1220737" y="1570340"/>
                  <a:pt x="1196028" y="1545630"/>
                  <a:pt x="1196028" y="1515149"/>
                </a:cubicBezTo>
                <a:cubicBezTo>
                  <a:pt x="1196028" y="1484668"/>
                  <a:pt x="1220737" y="1459958"/>
                  <a:pt x="1251220" y="1459958"/>
                </a:cubicBezTo>
                <a:close/>
                <a:moveTo>
                  <a:pt x="1117583" y="1459958"/>
                </a:moveTo>
                <a:cubicBezTo>
                  <a:pt x="1148066" y="1459958"/>
                  <a:pt x="1172776" y="1484668"/>
                  <a:pt x="1172776" y="1515149"/>
                </a:cubicBezTo>
                <a:cubicBezTo>
                  <a:pt x="1172776" y="1545630"/>
                  <a:pt x="1148066" y="1570340"/>
                  <a:pt x="1117583" y="1570340"/>
                </a:cubicBezTo>
                <a:cubicBezTo>
                  <a:pt x="1087101" y="1570340"/>
                  <a:pt x="1062390" y="1545630"/>
                  <a:pt x="1062390" y="1515149"/>
                </a:cubicBezTo>
                <a:cubicBezTo>
                  <a:pt x="1062390" y="1484668"/>
                  <a:pt x="1087101" y="1459958"/>
                  <a:pt x="1117583" y="1459958"/>
                </a:cubicBezTo>
                <a:close/>
                <a:moveTo>
                  <a:pt x="980607" y="1459958"/>
                </a:moveTo>
                <a:cubicBezTo>
                  <a:pt x="1011090" y="1459958"/>
                  <a:pt x="1035800" y="1484668"/>
                  <a:pt x="1035800" y="1515149"/>
                </a:cubicBezTo>
                <a:cubicBezTo>
                  <a:pt x="1035800" y="1545630"/>
                  <a:pt x="1011090" y="1570340"/>
                  <a:pt x="980607" y="1570340"/>
                </a:cubicBezTo>
                <a:cubicBezTo>
                  <a:pt x="950125" y="1570340"/>
                  <a:pt x="925415" y="1545630"/>
                  <a:pt x="925415" y="1515149"/>
                </a:cubicBezTo>
                <a:cubicBezTo>
                  <a:pt x="925415" y="1484668"/>
                  <a:pt x="950125" y="1459958"/>
                  <a:pt x="980607" y="1459958"/>
                </a:cubicBezTo>
                <a:close/>
                <a:moveTo>
                  <a:pt x="7608849" y="1336350"/>
                </a:moveTo>
                <a:cubicBezTo>
                  <a:pt x="7639331" y="1336350"/>
                  <a:pt x="7664041" y="1361060"/>
                  <a:pt x="7664041" y="1391541"/>
                </a:cubicBezTo>
                <a:cubicBezTo>
                  <a:pt x="7664041" y="1422022"/>
                  <a:pt x="7639331" y="1446732"/>
                  <a:pt x="7608849" y="1446732"/>
                </a:cubicBezTo>
                <a:cubicBezTo>
                  <a:pt x="7578367" y="1446732"/>
                  <a:pt x="7553657" y="1422022"/>
                  <a:pt x="7553657" y="1391541"/>
                </a:cubicBezTo>
                <a:cubicBezTo>
                  <a:pt x="7553657" y="1361060"/>
                  <a:pt x="7578367" y="1336350"/>
                  <a:pt x="7608849" y="1336350"/>
                </a:cubicBezTo>
                <a:close/>
                <a:moveTo>
                  <a:pt x="7481897" y="1336350"/>
                </a:moveTo>
                <a:cubicBezTo>
                  <a:pt x="7512379" y="1336350"/>
                  <a:pt x="7537089" y="1361060"/>
                  <a:pt x="7537089" y="1391541"/>
                </a:cubicBezTo>
                <a:cubicBezTo>
                  <a:pt x="7537089" y="1422022"/>
                  <a:pt x="7512379" y="1446732"/>
                  <a:pt x="7481897" y="1446732"/>
                </a:cubicBezTo>
                <a:cubicBezTo>
                  <a:pt x="7451415" y="1446732"/>
                  <a:pt x="7426705" y="1422022"/>
                  <a:pt x="7426705" y="1391541"/>
                </a:cubicBezTo>
                <a:cubicBezTo>
                  <a:pt x="7426705" y="1361060"/>
                  <a:pt x="7451415" y="1336350"/>
                  <a:pt x="7481897" y="1336350"/>
                </a:cubicBezTo>
                <a:close/>
                <a:moveTo>
                  <a:pt x="7341579" y="1336350"/>
                </a:moveTo>
                <a:cubicBezTo>
                  <a:pt x="7372061" y="1336350"/>
                  <a:pt x="7396771" y="1361060"/>
                  <a:pt x="7396771" y="1391541"/>
                </a:cubicBezTo>
                <a:cubicBezTo>
                  <a:pt x="7396771" y="1422022"/>
                  <a:pt x="7372061" y="1446732"/>
                  <a:pt x="7341579" y="1446732"/>
                </a:cubicBezTo>
                <a:cubicBezTo>
                  <a:pt x="7311097" y="1446732"/>
                  <a:pt x="7286387" y="1422022"/>
                  <a:pt x="7286387" y="1391541"/>
                </a:cubicBezTo>
                <a:cubicBezTo>
                  <a:pt x="7286387" y="1361060"/>
                  <a:pt x="7311097" y="1336350"/>
                  <a:pt x="7341579" y="1336350"/>
                </a:cubicBezTo>
                <a:close/>
                <a:moveTo>
                  <a:pt x="7211286" y="1336350"/>
                </a:moveTo>
                <a:cubicBezTo>
                  <a:pt x="7241768" y="1336350"/>
                  <a:pt x="7266478" y="1361060"/>
                  <a:pt x="7266478" y="1391541"/>
                </a:cubicBezTo>
                <a:cubicBezTo>
                  <a:pt x="7266478" y="1422022"/>
                  <a:pt x="7241768" y="1446732"/>
                  <a:pt x="7211286" y="1446732"/>
                </a:cubicBezTo>
                <a:cubicBezTo>
                  <a:pt x="7180804" y="1446732"/>
                  <a:pt x="7156094" y="1422022"/>
                  <a:pt x="7156094" y="1391541"/>
                </a:cubicBezTo>
                <a:cubicBezTo>
                  <a:pt x="7156094" y="1361060"/>
                  <a:pt x="7180804" y="1336350"/>
                  <a:pt x="7211286" y="1336350"/>
                </a:cubicBezTo>
                <a:close/>
                <a:moveTo>
                  <a:pt x="7080993" y="1336350"/>
                </a:moveTo>
                <a:cubicBezTo>
                  <a:pt x="7111475" y="1336350"/>
                  <a:pt x="7136185" y="1361060"/>
                  <a:pt x="7136185" y="1391541"/>
                </a:cubicBezTo>
                <a:cubicBezTo>
                  <a:pt x="7136185" y="1422022"/>
                  <a:pt x="7111475" y="1446732"/>
                  <a:pt x="7080993" y="1446732"/>
                </a:cubicBezTo>
                <a:cubicBezTo>
                  <a:pt x="7050511" y="1446732"/>
                  <a:pt x="7025801" y="1422022"/>
                  <a:pt x="7025801" y="1391541"/>
                </a:cubicBezTo>
                <a:cubicBezTo>
                  <a:pt x="7025801" y="1361060"/>
                  <a:pt x="7050511" y="1336350"/>
                  <a:pt x="7080993" y="1336350"/>
                </a:cubicBezTo>
                <a:close/>
                <a:moveTo>
                  <a:pt x="6947357" y="1336350"/>
                </a:moveTo>
                <a:cubicBezTo>
                  <a:pt x="6977839" y="1336350"/>
                  <a:pt x="7002549" y="1361060"/>
                  <a:pt x="7002549" y="1391541"/>
                </a:cubicBezTo>
                <a:cubicBezTo>
                  <a:pt x="7002549" y="1422022"/>
                  <a:pt x="6977839" y="1446732"/>
                  <a:pt x="6947357" y="1446732"/>
                </a:cubicBezTo>
                <a:cubicBezTo>
                  <a:pt x="6916875" y="1446732"/>
                  <a:pt x="6892165" y="1422022"/>
                  <a:pt x="6892165" y="1391541"/>
                </a:cubicBezTo>
                <a:cubicBezTo>
                  <a:pt x="6892165" y="1361060"/>
                  <a:pt x="6916875" y="1336350"/>
                  <a:pt x="6947357" y="1336350"/>
                </a:cubicBezTo>
                <a:close/>
                <a:moveTo>
                  <a:pt x="6817064" y="1336350"/>
                </a:moveTo>
                <a:cubicBezTo>
                  <a:pt x="6847546" y="1336350"/>
                  <a:pt x="6872256" y="1361060"/>
                  <a:pt x="6872256" y="1391541"/>
                </a:cubicBezTo>
                <a:cubicBezTo>
                  <a:pt x="6872256" y="1422022"/>
                  <a:pt x="6847546" y="1446732"/>
                  <a:pt x="6817064" y="1446732"/>
                </a:cubicBezTo>
                <a:cubicBezTo>
                  <a:pt x="6786582" y="1446732"/>
                  <a:pt x="6761872" y="1422022"/>
                  <a:pt x="6761872" y="1391541"/>
                </a:cubicBezTo>
                <a:cubicBezTo>
                  <a:pt x="6761872" y="1361060"/>
                  <a:pt x="6786582" y="1336350"/>
                  <a:pt x="6817064" y="1336350"/>
                </a:cubicBezTo>
                <a:close/>
                <a:moveTo>
                  <a:pt x="6683431" y="1336350"/>
                </a:moveTo>
                <a:cubicBezTo>
                  <a:pt x="6713913" y="1336350"/>
                  <a:pt x="6738623" y="1361060"/>
                  <a:pt x="6738623" y="1391541"/>
                </a:cubicBezTo>
                <a:cubicBezTo>
                  <a:pt x="6738623" y="1422022"/>
                  <a:pt x="6713913" y="1446732"/>
                  <a:pt x="6683431" y="1446732"/>
                </a:cubicBezTo>
                <a:cubicBezTo>
                  <a:pt x="6652949" y="1446732"/>
                  <a:pt x="6628239" y="1422022"/>
                  <a:pt x="6628239" y="1391541"/>
                </a:cubicBezTo>
                <a:cubicBezTo>
                  <a:pt x="6628239" y="1361060"/>
                  <a:pt x="6652949" y="1336350"/>
                  <a:pt x="6683431" y="1336350"/>
                </a:cubicBezTo>
                <a:close/>
                <a:moveTo>
                  <a:pt x="6553137" y="1336350"/>
                </a:moveTo>
                <a:cubicBezTo>
                  <a:pt x="6583619" y="1336350"/>
                  <a:pt x="6608329" y="1361060"/>
                  <a:pt x="6608329" y="1391541"/>
                </a:cubicBezTo>
                <a:cubicBezTo>
                  <a:pt x="6608329" y="1422022"/>
                  <a:pt x="6583619" y="1446732"/>
                  <a:pt x="6553137" y="1446732"/>
                </a:cubicBezTo>
                <a:cubicBezTo>
                  <a:pt x="6522655" y="1446732"/>
                  <a:pt x="6497945" y="1422022"/>
                  <a:pt x="6497945" y="1391541"/>
                </a:cubicBezTo>
                <a:cubicBezTo>
                  <a:pt x="6497945" y="1361060"/>
                  <a:pt x="6522655" y="1336350"/>
                  <a:pt x="6553137" y="1336350"/>
                </a:cubicBezTo>
                <a:close/>
                <a:moveTo>
                  <a:pt x="6419502" y="1336350"/>
                </a:moveTo>
                <a:cubicBezTo>
                  <a:pt x="6449984" y="1336350"/>
                  <a:pt x="6474694" y="1361060"/>
                  <a:pt x="6474694" y="1391541"/>
                </a:cubicBezTo>
                <a:cubicBezTo>
                  <a:pt x="6474694" y="1422022"/>
                  <a:pt x="6449984" y="1446732"/>
                  <a:pt x="6419502" y="1446732"/>
                </a:cubicBezTo>
                <a:cubicBezTo>
                  <a:pt x="6389020" y="1446732"/>
                  <a:pt x="6364310" y="1422022"/>
                  <a:pt x="6364310" y="1391541"/>
                </a:cubicBezTo>
                <a:cubicBezTo>
                  <a:pt x="6364310" y="1361060"/>
                  <a:pt x="6389020" y="1336350"/>
                  <a:pt x="6419502" y="1336350"/>
                </a:cubicBezTo>
                <a:close/>
                <a:moveTo>
                  <a:pt x="6289207" y="1336350"/>
                </a:moveTo>
                <a:cubicBezTo>
                  <a:pt x="6319689" y="1336350"/>
                  <a:pt x="6344399" y="1361060"/>
                  <a:pt x="6344399" y="1391541"/>
                </a:cubicBezTo>
                <a:cubicBezTo>
                  <a:pt x="6344399" y="1422022"/>
                  <a:pt x="6319689" y="1446732"/>
                  <a:pt x="6289207" y="1446732"/>
                </a:cubicBezTo>
                <a:cubicBezTo>
                  <a:pt x="6258725" y="1446732"/>
                  <a:pt x="6234015" y="1422022"/>
                  <a:pt x="6234015" y="1391541"/>
                </a:cubicBezTo>
                <a:cubicBezTo>
                  <a:pt x="6234015" y="1361060"/>
                  <a:pt x="6258725" y="1336350"/>
                  <a:pt x="6289207" y="1336350"/>
                </a:cubicBezTo>
                <a:close/>
                <a:moveTo>
                  <a:pt x="6155573" y="1336350"/>
                </a:moveTo>
                <a:cubicBezTo>
                  <a:pt x="6186055" y="1336350"/>
                  <a:pt x="6210765" y="1361060"/>
                  <a:pt x="6210765" y="1391541"/>
                </a:cubicBezTo>
                <a:cubicBezTo>
                  <a:pt x="6210765" y="1422022"/>
                  <a:pt x="6186055" y="1446732"/>
                  <a:pt x="6155573" y="1446732"/>
                </a:cubicBezTo>
                <a:cubicBezTo>
                  <a:pt x="6125091" y="1446732"/>
                  <a:pt x="6100381" y="1422022"/>
                  <a:pt x="6100381" y="1391541"/>
                </a:cubicBezTo>
                <a:cubicBezTo>
                  <a:pt x="6100381" y="1361060"/>
                  <a:pt x="6125091" y="1336350"/>
                  <a:pt x="6155573" y="1336350"/>
                </a:cubicBezTo>
                <a:close/>
                <a:moveTo>
                  <a:pt x="6021939" y="1336350"/>
                </a:moveTo>
                <a:cubicBezTo>
                  <a:pt x="6052421" y="1336350"/>
                  <a:pt x="6077131" y="1361060"/>
                  <a:pt x="6077131" y="1391541"/>
                </a:cubicBezTo>
                <a:cubicBezTo>
                  <a:pt x="6077131" y="1422022"/>
                  <a:pt x="6052421" y="1446732"/>
                  <a:pt x="6021939" y="1446732"/>
                </a:cubicBezTo>
                <a:cubicBezTo>
                  <a:pt x="5991457" y="1446732"/>
                  <a:pt x="5966747" y="1422022"/>
                  <a:pt x="5966747" y="1391541"/>
                </a:cubicBezTo>
                <a:cubicBezTo>
                  <a:pt x="5966747" y="1361060"/>
                  <a:pt x="5991457" y="1336350"/>
                  <a:pt x="6021939" y="1336350"/>
                </a:cubicBezTo>
                <a:close/>
                <a:moveTo>
                  <a:pt x="5884964" y="1336350"/>
                </a:moveTo>
                <a:cubicBezTo>
                  <a:pt x="5915446" y="1336350"/>
                  <a:pt x="5940156" y="1361060"/>
                  <a:pt x="5940156" y="1391541"/>
                </a:cubicBezTo>
                <a:cubicBezTo>
                  <a:pt x="5940156" y="1422022"/>
                  <a:pt x="5915446" y="1446732"/>
                  <a:pt x="5884964" y="1446732"/>
                </a:cubicBezTo>
                <a:cubicBezTo>
                  <a:pt x="5854482" y="1446732"/>
                  <a:pt x="5829772" y="1422022"/>
                  <a:pt x="5829772" y="1391541"/>
                </a:cubicBezTo>
                <a:cubicBezTo>
                  <a:pt x="5829772" y="1361060"/>
                  <a:pt x="5854482" y="1336350"/>
                  <a:pt x="5884964" y="1336350"/>
                </a:cubicBezTo>
                <a:close/>
                <a:moveTo>
                  <a:pt x="5754668" y="1336350"/>
                </a:moveTo>
                <a:cubicBezTo>
                  <a:pt x="5785150" y="1336350"/>
                  <a:pt x="5809860" y="1361060"/>
                  <a:pt x="5809860" y="1391541"/>
                </a:cubicBezTo>
                <a:cubicBezTo>
                  <a:pt x="5809860" y="1422022"/>
                  <a:pt x="5785150" y="1446732"/>
                  <a:pt x="5754668" y="1446732"/>
                </a:cubicBezTo>
                <a:cubicBezTo>
                  <a:pt x="5724186" y="1446732"/>
                  <a:pt x="5699476" y="1422022"/>
                  <a:pt x="5699476" y="1391541"/>
                </a:cubicBezTo>
                <a:cubicBezTo>
                  <a:pt x="5699476" y="1361060"/>
                  <a:pt x="5724186" y="1336350"/>
                  <a:pt x="5754668" y="1336350"/>
                </a:cubicBezTo>
                <a:close/>
                <a:moveTo>
                  <a:pt x="5621035" y="1336350"/>
                </a:moveTo>
                <a:cubicBezTo>
                  <a:pt x="5651517" y="1336350"/>
                  <a:pt x="5676227" y="1361060"/>
                  <a:pt x="5676227" y="1391541"/>
                </a:cubicBezTo>
                <a:cubicBezTo>
                  <a:pt x="5676227" y="1422022"/>
                  <a:pt x="5651517" y="1446732"/>
                  <a:pt x="5621035" y="1446732"/>
                </a:cubicBezTo>
                <a:cubicBezTo>
                  <a:pt x="5590553" y="1446732"/>
                  <a:pt x="5565843" y="1422022"/>
                  <a:pt x="5565843" y="1391541"/>
                </a:cubicBezTo>
                <a:cubicBezTo>
                  <a:pt x="5565843" y="1361060"/>
                  <a:pt x="5590553" y="1336350"/>
                  <a:pt x="5621035" y="1336350"/>
                </a:cubicBezTo>
                <a:close/>
                <a:moveTo>
                  <a:pt x="5487399" y="1336350"/>
                </a:moveTo>
                <a:cubicBezTo>
                  <a:pt x="5517881" y="1336350"/>
                  <a:pt x="5542591" y="1361060"/>
                  <a:pt x="5542591" y="1391541"/>
                </a:cubicBezTo>
                <a:cubicBezTo>
                  <a:pt x="5542591" y="1422022"/>
                  <a:pt x="5517881" y="1446732"/>
                  <a:pt x="5487399" y="1446732"/>
                </a:cubicBezTo>
                <a:cubicBezTo>
                  <a:pt x="5456917" y="1446732"/>
                  <a:pt x="5432207" y="1422022"/>
                  <a:pt x="5432207" y="1391541"/>
                </a:cubicBezTo>
                <a:cubicBezTo>
                  <a:pt x="5432207" y="1361060"/>
                  <a:pt x="5456917" y="1336350"/>
                  <a:pt x="5487399" y="1336350"/>
                </a:cubicBezTo>
                <a:close/>
                <a:moveTo>
                  <a:pt x="5357106" y="1336350"/>
                </a:moveTo>
                <a:cubicBezTo>
                  <a:pt x="5387588" y="1336350"/>
                  <a:pt x="5412298" y="1361060"/>
                  <a:pt x="5412298" y="1391541"/>
                </a:cubicBezTo>
                <a:cubicBezTo>
                  <a:pt x="5412298" y="1422022"/>
                  <a:pt x="5387588" y="1446732"/>
                  <a:pt x="5357106" y="1446732"/>
                </a:cubicBezTo>
                <a:cubicBezTo>
                  <a:pt x="5326624" y="1446732"/>
                  <a:pt x="5301914" y="1422022"/>
                  <a:pt x="5301914" y="1391541"/>
                </a:cubicBezTo>
                <a:cubicBezTo>
                  <a:pt x="5301914" y="1361060"/>
                  <a:pt x="5326624" y="1336350"/>
                  <a:pt x="5357106" y="1336350"/>
                </a:cubicBezTo>
                <a:close/>
                <a:moveTo>
                  <a:pt x="4959543" y="1336350"/>
                </a:moveTo>
                <a:cubicBezTo>
                  <a:pt x="4990025" y="1336350"/>
                  <a:pt x="5014735" y="1361060"/>
                  <a:pt x="5014735" y="1391541"/>
                </a:cubicBezTo>
                <a:cubicBezTo>
                  <a:pt x="5014735" y="1422022"/>
                  <a:pt x="4990025" y="1446732"/>
                  <a:pt x="4959543" y="1446732"/>
                </a:cubicBezTo>
                <a:cubicBezTo>
                  <a:pt x="4929061" y="1446732"/>
                  <a:pt x="4904351" y="1422022"/>
                  <a:pt x="4904351" y="1391541"/>
                </a:cubicBezTo>
                <a:cubicBezTo>
                  <a:pt x="4904351" y="1361060"/>
                  <a:pt x="4929061" y="1336350"/>
                  <a:pt x="4959543" y="1336350"/>
                </a:cubicBezTo>
                <a:close/>
                <a:moveTo>
                  <a:pt x="4565322" y="1336350"/>
                </a:moveTo>
                <a:cubicBezTo>
                  <a:pt x="4595804" y="1336350"/>
                  <a:pt x="4620514" y="1361060"/>
                  <a:pt x="4620514" y="1391541"/>
                </a:cubicBezTo>
                <a:cubicBezTo>
                  <a:pt x="4620514" y="1422022"/>
                  <a:pt x="4595804" y="1446732"/>
                  <a:pt x="4565322" y="1446732"/>
                </a:cubicBezTo>
                <a:cubicBezTo>
                  <a:pt x="4534840" y="1446732"/>
                  <a:pt x="4510130" y="1422022"/>
                  <a:pt x="4510130" y="1391541"/>
                </a:cubicBezTo>
                <a:cubicBezTo>
                  <a:pt x="4510130" y="1361060"/>
                  <a:pt x="4534840" y="1336350"/>
                  <a:pt x="4565322" y="1336350"/>
                </a:cubicBezTo>
                <a:close/>
                <a:moveTo>
                  <a:pt x="2971729" y="1336350"/>
                </a:moveTo>
                <a:cubicBezTo>
                  <a:pt x="3002211" y="1336350"/>
                  <a:pt x="3026921" y="1361060"/>
                  <a:pt x="3026921" y="1391541"/>
                </a:cubicBezTo>
                <a:cubicBezTo>
                  <a:pt x="3026921" y="1422022"/>
                  <a:pt x="3002211" y="1446732"/>
                  <a:pt x="2971729" y="1446732"/>
                </a:cubicBezTo>
                <a:cubicBezTo>
                  <a:pt x="2941247" y="1446732"/>
                  <a:pt x="2916537" y="1422022"/>
                  <a:pt x="2916537" y="1391541"/>
                </a:cubicBezTo>
                <a:cubicBezTo>
                  <a:pt x="2916537" y="1361060"/>
                  <a:pt x="2941247" y="1336350"/>
                  <a:pt x="2971729" y="1336350"/>
                </a:cubicBezTo>
                <a:close/>
                <a:moveTo>
                  <a:pt x="2834801" y="1336350"/>
                </a:moveTo>
                <a:cubicBezTo>
                  <a:pt x="2865283" y="1336350"/>
                  <a:pt x="2889994" y="1361060"/>
                  <a:pt x="2889994" y="1391541"/>
                </a:cubicBezTo>
                <a:cubicBezTo>
                  <a:pt x="2889994" y="1422022"/>
                  <a:pt x="2865283" y="1446732"/>
                  <a:pt x="2834801" y="1446732"/>
                </a:cubicBezTo>
                <a:cubicBezTo>
                  <a:pt x="2804320" y="1446732"/>
                  <a:pt x="2779610" y="1422022"/>
                  <a:pt x="2779610" y="1391541"/>
                </a:cubicBezTo>
                <a:cubicBezTo>
                  <a:pt x="2779610" y="1361060"/>
                  <a:pt x="2804320" y="1336350"/>
                  <a:pt x="2834801" y="1336350"/>
                </a:cubicBezTo>
                <a:close/>
                <a:moveTo>
                  <a:pt x="2707848" y="1336350"/>
                </a:moveTo>
                <a:cubicBezTo>
                  <a:pt x="2738330" y="1336350"/>
                  <a:pt x="2763042" y="1361060"/>
                  <a:pt x="2763042" y="1391541"/>
                </a:cubicBezTo>
                <a:cubicBezTo>
                  <a:pt x="2763042" y="1422022"/>
                  <a:pt x="2738330" y="1446732"/>
                  <a:pt x="2707848" y="1446732"/>
                </a:cubicBezTo>
                <a:cubicBezTo>
                  <a:pt x="2677367" y="1446732"/>
                  <a:pt x="2652656" y="1422022"/>
                  <a:pt x="2652656" y="1391541"/>
                </a:cubicBezTo>
                <a:cubicBezTo>
                  <a:pt x="2652656" y="1361060"/>
                  <a:pt x="2677367" y="1336350"/>
                  <a:pt x="2707848" y="1336350"/>
                </a:cubicBezTo>
                <a:close/>
                <a:moveTo>
                  <a:pt x="2570875" y="1336350"/>
                </a:moveTo>
                <a:cubicBezTo>
                  <a:pt x="2601357" y="1336350"/>
                  <a:pt x="2626067" y="1361060"/>
                  <a:pt x="2626067" y="1391541"/>
                </a:cubicBezTo>
                <a:cubicBezTo>
                  <a:pt x="2626067" y="1422022"/>
                  <a:pt x="2601357" y="1446732"/>
                  <a:pt x="2570875" y="1446732"/>
                </a:cubicBezTo>
                <a:cubicBezTo>
                  <a:pt x="2540392" y="1446732"/>
                  <a:pt x="2515683" y="1422022"/>
                  <a:pt x="2515683" y="1391541"/>
                </a:cubicBezTo>
                <a:cubicBezTo>
                  <a:pt x="2515683" y="1361060"/>
                  <a:pt x="2540392" y="1336350"/>
                  <a:pt x="2570875" y="1336350"/>
                </a:cubicBezTo>
                <a:close/>
                <a:moveTo>
                  <a:pt x="2173314" y="1336350"/>
                </a:moveTo>
                <a:cubicBezTo>
                  <a:pt x="2203797" y="1336350"/>
                  <a:pt x="2228507" y="1361060"/>
                  <a:pt x="2228507" y="1391541"/>
                </a:cubicBezTo>
                <a:cubicBezTo>
                  <a:pt x="2228507" y="1422022"/>
                  <a:pt x="2203797" y="1446732"/>
                  <a:pt x="2173314" y="1446732"/>
                </a:cubicBezTo>
                <a:cubicBezTo>
                  <a:pt x="2142832" y="1446732"/>
                  <a:pt x="2118122" y="1422022"/>
                  <a:pt x="2118122" y="1391541"/>
                </a:cubicBezTo>
                <a:cubicBezTo>
                  <a:pt x="2118122" y="1361060"/>
                  <a:pt x="2142832" y="1336350"/>
                  <a:pt x="2173314" y="1336350"/>
                </a:cubicBezTo>
                <a:close/>
                <a:moveTo>
                  <a:pt x="2039678" y="1336350"/>
                </a:moveTo>
                <a:cubicBezTo>
                  <a:pt x="2070160" y="1336350"/>
                  <a:pt x="2094870" y="1361060"/>
                  <a:pt x="2094870" y="1391541"/>
                </a:cubicBezTo>
                <a:cubicBezTo>
                  <a:pt x="2094870" y="1422022"/>
                  <a:pt x="2070160" y="1446732"/>
                  <a:pt x="2039678" y="1446732"/>
                </a:cubicBezTo>
                <a:cubicBezTo>
                  <a:pt x="2009195" y="1446732"/>
                  <a:pt x="1984484" y="1422022"/>
                  <a:pt x="1984484" y="1391541"/>
                </a:cubicBezTo>
                <a:cubicBezTo>
                  <a:pt x="1984484" y="1361060"/>
                  <a:pt x="2009195" y="1336350"/>
                  <a:pt x="2039678" y="1336350"/>
                </a:cubicBezTo>
                <a:close/>
                <a:moveTo>
                  <a:pt x="1909381" y="1336350"/>
                </a:moveTo>
                <a:cubicBezTo>
                  <a:pt x="1939864" y="1336350"/>
                  <a:pt x="1964575" y="1361060"/>
                  <a:pt x="1964575" y="1391541"/>
                </a:cubicBezTo>
                <a:cubicBezTo>
                  <a:pt x="1964575" y="1422022"/>
                  <a:pt x="1939864" y="1446732"/>
                  <a:pt x="1909381" y="1446732"/>
                </a:cubicBezTo>
                <a:cubicBezTo>
                  <a:pt x="1878899" y="1446732"/>
                  <a:pt x="1854188" y="1422022"/>
                  <a:pt x="1854188" y="1391541"/>
                </a:cubicBezTo>
                <a:cubicBezTo>
                  <a:pt x="1854188" y="1361060"/>
                  <a:pt x="1878899" y="1336350"/>
                  <a:pt x="1909381" y="1336350"/>
                </a:cubicBezTo>
                <a:close/>
                <a:moveTo>
                  <a:pt x="1779086" y="1336350"/>
                </a:moveTo>
                <a:cubicBezTo>
                  <a:pt x="1809568" y="1336350"/>
                  <a:pt x="1834278" y="1361060"/>
                  <a:pt x="1834278" y="1391541"/>
                </a:cubicBezTo>
                <a:cubicBezTo>
                  <a:pt x="1834278" y="1422022"/>
                  <a:pt x="1809568" y="1446732"/>
                  <a:pt x="1779086" y="1446732"/>
                </a:cubicBezTo>
                <a:cubicBezTo>
                  <a:pt x="1748603" y="1446732"/>
                  <a:pt x="1723892" y="1422022"/>
                  <a:pt x="1723892" y="1391541"/>
                </a:cubicBezTo>
                <a:cubicBezTo>
                  <a:pt x="1723892" y="1361060"/>
                  <a:pt x="1748603" y="1336350"/>
                  <a:pt x="1779086" y="1336350"/>
                </a:cubicBezTo>
                <a:close/>
                <a:moveTo>
                  <a:pt x="1645448" y="1336350"/>
                </a:moveTo>
                <a:cubicBezTo>
                  <a:pt x="1675933" y="1336350"/>
                  <a:pt x="1700644" y="1361060"/>
                  <a:pt x="1700644" y="1391541"/>
                </a:cubicBezTo>
                <a:cubicBezTo>
                  <a:pt x="1700644" y="1422022"/>
                  <a:pt x="1675933" y="1446732"/>
                  <a:pt x="1645448" y="1446732"/>
                </a:cubicBezTo>
                <a:cubicBezTo>
                  <a:pt x="1614967" y="1446732"/>
                  <a:pt x="1590256" y="1422022"/>
                  <a:pt x="1590256" y="1391541"/>
                </a:cubicBezTo>
                <a:cubicBezTo>
                  <a:pt x="1590256" y="1361060"/>
                  <a:pt x="1614967" y="1336350"/>
                  <a:pt x="1645448" y="1336350"/>
                </a:cubicBezTo>
                <a:close/>
                <a:moveTo>
                  <a:pt x="1515160" y="1336350"/>
                </a:moveTo>
                <a:cubicBezTo>
                  <a:pt x="1545636" y="1336350"/>
                  <a:pt x="1570346" y="1361060"/>
                  <a:pt x="1570346" y="1391541"/>
                </a:cubicBezTo>
                <a:cubicBezTo>
                  <a:pt x="1570346" y="1422022"/>
                  <a:pt x="1545636" y="1446732"/>
                  <a:pt x="1515160" y="1446732"/>
                </a:cubicBezTo>
                <a:cubicBezTo>
                  <a:pt x="1484676" y="1446732"/>
                  <a:pt x="1459963" y="1422022"/>
                  <a:pt x="1459963" y="1391541"/>
                </a:cubicBezTo>
                <a:cubicBezTo>
                  <a:pt x="1459963" y="1361060"/>
                  <a:pt x="1484676" y="1336350"/>
                  <a:pt x="1515160" y="1336350"/>
                </a:cubicBezTo>
                <a:close/>
                <a:moveTo>
                  <a:pt x="1381522" y="1336350"/>
                </a:moveTo>
                <a:cubicBezTo>
                  <a:pt x="1412004" y="1336350"/>
                  <a:pt x="1436714" y="1361060"/>
                  <a:pt x="1436714" y="1391541"/>
                </a:cubicBezTo>
                <a:cubicBezTo>
                  <a:pt x="1436714" y="1422022"/>
                  <a:pt x="1412004" y="1446732"/>
                  <a:pt x="1381522" y="1446732"/>
                </a:cubicBezTo>
                <a:cubicBezTo>
                  <a:pt x="1351043" y="1446732"/>
                  <a:pt x="1326330" y="1422022"/>
                  <a:pt x="1326330" y="1391541"/>
                </a:cubicBezTo>
                <a:cubicBezTo>
                  <a:pt x="1326330" y="1361060"/>
                  <a:pt x="1351043" y="1336350"/>
                  <a:pt x="1381522" y="1336350"/>
                </a:cubicBezTo>
                <a:close/>
                <a:moveTo>
                  <a:pt x="1251229" y="1336350"/>
                </a:moveTo>
                <a:cubicBezTo>
                  <a:pt x="1281711" y="1336350"/>
                  <a:pt x="1306421" y="1361060"/>
                  <a:pt x="1306421" y="1391541"/>
                </a:cubicBezTo>
                <a:cubicBezTo>
                  <a:pt x="1306421" y="1422022"/>
                  <a:pt x="1281711" y="1446732"/>
                  <a:pt x="1251229" y="1446732"/>
                </a:cubicBezTo>
                <a:cubicBezTo>
                  <a:pt x="1220747" y="1446732"/>
                  <a:pt x="1196037" y="1422022"/>
                  <a:pt x="1196037" y="1391541"/>
                </a:cubicBezTo>
                <a:cubicBezTo>
                  <a:pt x="1196037" y="1361060"/>
                  <a:pt x="1220747" y="1336350"/>
                  <a:pt x="1251229" y="1336350"/>
                </a:cubicBezTo>
                <a:close/>
                <a:moveTo>
                  <a:pt x="1117592" y="1336350"/>
                </a:moveTo>
                <a:cubicBezTo>
                  <a:pt x="1148075" y="1336350"/>
                  <a:pt x="1172785" y="1361060"/>
                  <a:pt x="1172785" y="1391541"/>
                </a:cubicBezTo>
                <a:cubicBezTo>
                  <a:pt x="1172785" y="1422022"/>
                  <a:pt x="1148075" y="1446732"/>
                  <a:pt x="1117592" y="1446732"/>
                </a:cubicBezTo>
                <a:cubicBezTo>
                  <a:pt x="1087110" y="1446732"/>
                  <a:pt x="1062400" y="1422022"/>
                  <a:pt x="1062400" y="1391541"/>
                </a:cubicBezTo>
                <a:cubicBezTo>
                  <a:pt x="1062400" y="1361060"/>
                  <a:pt x="1087110" y="1336350"/>
                  <a:pt x="1117592" y="1336350"/>
                </a:cubicBezTo>
                <a:close/>
                <a:moveTo>
                  <a:pt x="980615" y="1336350"/>
                </a:moveTo>
                <a:cubicBezTo>
                  <a:pt x="1011098" y="1336350"/>
                  <a:pt x="1035808" y="1361060"/>
                  <a:pt x="1035808" y="1391541"/>
                </a:cubicBezTo>
                <a:cubicBezTo>
                  <a:pt x="1035808" y="1422022"/>
                  <a:pt x="1011098" y="1446732"/>
                  <a:pt x="980615" y="1446732"/>
                </a:cubicBezTo>
                <a:cubicBezTo>
                  <a:pt x="950133" y="1446732"/>
                  <a:pt x="925422" y="1422022"/>
                  <a:pt x="925422" y="1391541"/>
                </a:cubicBezTo>
                <a:cubicBezTo>
                  <a:pt x="925422" y="1361060"/>
                  <a:pt x="950133" y="1336350"/>
                  <a:pt x="980615" y="1336350"/>
                </a:cubicBezTo>
                <a:close/>
                <a:moveTo>
                  <a:pt x="9199101" y="1336348"/>
                </a:moveTo>
                <a:cubicBezTo>
                  <a:pt x="9229583" y="1336348"/>
                  <a:pt x="9254293" y="1361058"/>
                  <a:pt x="9254293" y="1391539"/>
                </a:cubicBezTo>
                <a:cubicBezTo>
                  <a:pt x="9254293" y="1422020"/>
                  <a:pt x="9229583" y="1446730"/>
                  <a:pt x="9199101" y="1446730"/>
                </a:cubicBezTo>
                <a:cubicBezTo>
                  <a:pt x="9168619" y="1446730"/>
                  <a:pt x="9143909" y="1422020"/>
                  <a:pt x="9143909" y="1391539"/>
                </a:cubicBezTo>
                <a:cubicBezTo>
                  <a:pt x="9143909" y="1361058"/>
                  <a:pt x="9168619" y="1336348"/>
                  <a:pt x="9199101" y="1336348"/>
                </a:cubicBezTo>
                <a:close/>
                <a:moveTo>
                  <a:pt x="9068807" y="1336348"/>
                </a:moveTo>
                <a:cubicBezTo>
                  <a:pt x="9099289" y="1336348"/>
                  <a:pt x="9123999" y="1361058"/>
                  <a:pt x="9123999" y="1391539"/>
                </a:cubicBezTo>
                <a:cubicBezTo>
                  <a:pt x="9123999" y="1422020"/>
                  <a:pt x="9099289" y="1446730"/>
                  <a:pt x="9068807" y="1446730"/>
                </a:cubicBezTo>
                <a:cubicBezTo>
                  <a:pt x="9038325" y="1446730"/>
                  <a:pt x="9013615" y="1422020"/>
                  <a:pt x="9013615" y="1391539"/>
                </a:cubicBezTo>
                <a:cubicBezTo>
                  <a:pt x="9013615" y="1361058"/>
                  <a:pt x="9038325" y="1336348"/>
                  <a:pt x="9068807" y="1336348"/>
                </a:cubicBezTo>
                <a:close/>
                <a:moveTo>
                  <a:pt x="8407316" y="1336348"/>
                </a:moveTo>
                <a:cubicBezTo>
                  <a:pt x="8437798" y="1336348"/>
                  <a:pt x="8462508" y="1361058"/>
                  <a:pt x="8462508" y="1391539"/>
                </a:cubicBezTo>
                <a:cubicBezTo>
                  <a:pt x="8462508" y="1422020"/>
                  <a:pt x="8437798" y="1446730"/>
                  <a:pt x="8407316" y="1446730"/>
                </a:cubicBezTo>
                <a:cubicBezTo>
                  <a:pt x="8376834" y="1446730"/>
                  <a:pt x="8352124" y="1422020"/>
                  <a:pt x="8352124" y="1391539"/>
                </a:cubicBezTo>
                <a:cubicBezTo>
                  <a:pt x="8352124" y="1361058"/>
                  <a:pt x="8376834" y="1336348"/>
                  <a:pt x="8407316" y="1336348"/>
                </a:cubicBezTo>
                <a:close/>
                <a:moveTo>
                  <a:pt x="8273682" y="1336348"/>
                </a:moveTo>
                <a:cubicBezTo>
                  <a:pt x="8304164" y="1336348"/>
                  <a:pt x="8328874" y="1361058"/>
                  <a:pt x="8328874" y="1391539"/>
                </a:cubicBezTo>
                <a:cubicBezTo>
                  <a:pt x="8328874" y="1422020"/>
                  <a:pt x="8304164" y="1446730"/>
                  <a:pt x="8273682" y="1446730"/>
                </a:cubicBezTo>
                <a:cubicBezTo>
                  <a:pt x="8243200" y="1446730"/>
                  <a:pt x="8218490" y="1422020"/>
                  <a:pt x="8218490" y="1391539"/>
                </a:cubicBezTo>
                <a:cubicBezTo>
                  <a:pt x="8218490" y="1361058"/>
                  <a:pt x="8243200" y="1336348"/>
                  <a:pt x="8273682" y="1336348"/>
                </a:cubicBezTo>
                <a:close/>
                <a:moveTo>
                  <a:pt x="8143388" y="1336348"/>
                </a:moveTo>
                <a:cubicBezTo>
                  <a:pt x="8173870" y="1336348"/>
                  <a:pt x="8198580" y="1361058"/>
                  <a:pt x="8198580" y="1391539"/>
                </a:cubicBezTo>
                <a:cubicBezTo>
                  <a:pt x="8198580" y="1422020"/>
                  <a:pt x="8173870" y="1446730"/>
                  <a:pt x="8143388" y="1446730"/>
                </a:cubicBezTo>
                <a:cubicBezTo>
                  <a:pt x="8112906" y="1446730"/>
                  <a:pt x="8088196" y="1422020"/>
                  <a:pt x="8088196" y="1391539"/>
                </a:cubicBezTo>
                <a:cubicBezTo>
                  <a:pt x="8088196" y="1361058"/>
                  <a:pt x="8112906" y="1336348"/>
                  <a:pt x="8143388" y="1336348"/>
                </a:cubicBezTo>
                <a:close/>
                <a:moveTo>
                  <a:pt x="8009753" y="1336348"/>
                </a:moveTo>
                <a:cubicBezTo>
                  <a:pt x="8040235" y="1336348"/>
                  <a:pt x="8064945" y="1361058"/>
                  <a:pt x="8064945" y="1391539"/>
                </a:cubicBezTo>
                <a:cubicBezTo>
                  <a:pt x="8064945" y="1422020"/>
                  <a:pt x="8040235" y="1446730"/>
                  <a:pt x="8009753" y="1446730"/>
                </a:cubicBezTo>
                <a:cubicBezTo>
                  <a:pt x="7979271" y="1446730"/>
                  <a:pt x="7954561" y="1422020"/>
                  <a:pt x="7954561" y="1391539"/>
                </a:cubicBezTo>
                <a:cubicBezTo>
                  <a:pt x="7954561" y="1361058"/>
                  <a:pt x="7979271" y="1336348"/>
                  <a:pt x="8009753" y="1336348"/>
                </a:cubicBezTo>
                <a:close/>
                <a:moveTo>
                  <a:pt x="7876118" y="1336348"/>
                </a:moveTo>
                <a:cubicBezTo>
                  <a:pt x="7906600" y="1336348"/>
                  <a:pt x="7931310" y="1361058"/>
                  <a:pt x="7931310" y="1391539"/>
                </a:cubicBezTo>
                <a:cubicBezTo>
                  <a:pt x="7931310" y="1422020"/>
                  <a:pt x="7906600" y="1446730"/>
                  <a:pt x="7876118" y="1446730"/>
                </a:cubicBezTo>
                <a:cubicBezTo>
                  <a:pt x="7845636" y="1446730"/>
                  <a:pt x="7820926" y="1422020"/>
                  <a:pt x="7820926" y="1391539"/>
                </a:cubicBezTo>
                <a:cubicBezTo>
                  <a:pt x="7820926" y="1361058"/>
                  <a:pt x="7845636" y="1336348"/>
                  <a:pt x="7876118" y="1336348"/>
                </a:cubicBezTo>
                <a:close/>
                <a:moveTo>
                  <a:pt x="7745823" y="1336348"/>
                </a:moveTo>
                <a:cubicBezTo>
                  <a:pt x="7776305" y="1336348"/>
                  <a:pt x="7801015" y="1361058"/>
                  <a:pt x="7801015" y="1391539"/>
                </a:cubicBezTo>
                <a:cubicBezTo>
                  <a:pt x="7801015" y="1422020"/>
                  <a:pt x="7776305" y="1446730"/>
                  <a:pt x="7745823" y="1446730"/>
                </a:cubicBezTo>
                <a:cubicBezTo>
                  <a:pt x="7715341" y="1446730"/>
                  <a:pt x="7690631" y="1422020"/>
                  <a:pt x="7690631" y="1391539"/>
                </a:cubicBezTo>
                <a:cubicBezTo>
                  <a:pt x="7690631" y="1361058"/>
                  <a:pt x="7715341" y="1336348"/>
                  <a:pt x="7745823" y="1336348"/>
                </a:cubicBezTo>
                <a:close/>
                <a:moveTo>
                  <a:pt x="185475" y="1336348"/>
                </a:moveTo>
                <a:cubicBezTo>
                  <a:pt x="215957" y="1336348"/>
                  <a:pt x="240666" y="1361058"/>
                  <a:pt x="240666" y="1391539"/>
                </a:cubicBezTo>
                <a:cubicBezTo>
                  <a:pt x="240666" y="1422020"/>
                  <a:pt x="215957" y="1446730"/>
                  <a:pt x="185475" y="1446730"/>
                </a:cubicBezTo>
                <a:cubicBezTo>
                  <a:pt x="154994" y="1446730"/>
                  <a:pt x="130283" y="1422020"/>
                  <a:pt x="130283" y="1391539"/>
                </a:cubicBezTo>
                <a:cubicBezTo>
                  <a:pt x="130283" y="1361058"/>
                  <a:pt x="154994" y="1336348"/>
                  <a:pt x="185475" y="1336348"/>
                </a:cubicBezTo>
                <a:close/>
                <a:moveTo>
                  <a:pt x="9199101" y="1219421"/>
                </a:moveTo>
                <a:cubicBezTo>
                  <a:pt x="9229583" y="1219421"/>
                  <a:pt x="9254293" y="1244131"/>
                  <a:pt x="9254293" y="1274612"/>
                </a:cubicBezTo>
                <a:cubicBezTo>
                  <a:pt x="9254293" y="1305093"/>
                  <a:pt x="9229583" y="1329803"/>
                  <a:pt x="9199101" y="1329803"/>
                </a:cubicBezTo>
                <a:cubicBezTo>
                  <a:pt x="9168619" y="1329803"/>
                  <a:pt x="9143909" y="1305093"/>
                  <a:pt x="9143909" y="1274612"/>
                </a:cubicBezTo>
                <a:cubicBezTo>
                  <a:pt x="9143909" y="1244131"/>
                  <a:pt x="9168619" y="1219421"/>
                  <a:pt x="9199101" y="1219421"/>
                </a:cubicBezTo>
                <a:close/>
                <a:moveTo>
                  <a:pt x="9068807" y="1219421"/>
                </a:moveTo>
                <a:cubicBezTo>
                  <a:pt x="9099289" y="1219421"/>
                  <a:pt x="9123999" y="1244131"/>
                  <a:pt x="9123999" y="1274612"/>
                </a:cubicBezTo>
                <a:cubicBezTo>
                  <a:pt x="9123999" y="1305093"/>
                  <a:pt x="9099289" y="1329803"/>
                  <a:pt x="9068807" y="1329803"/>
                </a:cubicBezTo>
                <a:cubicBezTo>
                  <a:pt x="9038325" y="1329803"/>
                  <a:pt x="9013615" y="1305093"/>
                  <a:pt x="9013615" y="1274612"/>
                </a:cubicBezTo>
                <a:cubicBezTo>
                  <a:pt x="9013615" y="1244131"/>
                  <a:pt x="9038325" y="1219421"/>
                  <a:pt x="9068807" y="1219421"/>
                </a:cubicBezTo>
                <a:close/>
                <a:moveTo>
                  <a:pt x="8537612" y="1219421"/>
                </a:moveTo>
                <a:cubicBezTo>
                  <a:pt x="8568094" y="1219421"/>
                  <a:pt x="8592804" y="1244131"/>
                  <a:pt x="8592804" y="1274612"/>
                </a:cubicBezTo>
                <a:cubicBezTo>
                  <a:pt x="8592804" y="1305093"/>
                  <a:pt x="8568094" y="1329803"/>
                  <a:pt x="8537612" y="1329803"/>
                </a:cubicBezTo>
                <a:cubicBezTo>
                  <a:pt x="8507130" y="1329803"/>
                  <a:pt x="8482420" y="1305093"/>
                  <a:pt x="8482420" y="1274612"/>
                </a:cubicBezTo>
                <a:cubicBezTo>
                  <a:pt x="8482420" y="1244131"/>
                  <a:pt x="8507130" y="1219421"/>
                  <a:pt x="8537612" y="1219421"/>
                </a:cubicBezTo>
                <a:close/>
                <a:moveTo>
                  <a:pt x="8407316" y="1219421"/>
                </a:moveTo>
                <a:cubicBezTo>
                  <a:pt x="8437798" y="1219421"/>
                  <a:pt x="8462508" y="1244131"/>
                  <a:pt x="8462508" y="1274612"/>
                </a:cubicBezTo>
                <a:cubicBezTo>
                  <a:pt x="8462508" y="1305093"/>
                  <a:pt x="8437798" y="1329803"/>
                  <a:pt x="8407316" y="1329803"/>
                </a:cubicBezTo>
                <a:cubicBezTo>
                  <a:pt x="8376834" y="1329803"/>
                  <a:pt x="8352124" y="1305093"/>
                  <a:pt x="8352124" y="1274612"/>
                </a:cubicBezTo>
                <a:cubicBezTo>
                  <a:pt x="8352124" y="1244131"/>
                  <a:pt x="8376834" y="1219421"/>
                  <a:pt x="8407316" y="1219421"/>
                </a:cubicBezTo>
                <a:close/>
                <a:moveTo>
                  <a:pt x="8273682" y="1219421"/>
                </a:moveTo>
                <a:cubicBezTo>
                  <a:pt x="8304164" y="1219421"/>
                  <a:pt x="8328874" y="1244131"/>
                  <a:pt x="8328874" y="1274612"/>
                </a:cubicBezTo>
                <a:cubicBezTo>
                  <a:pt x="8328874" y="1305093"/>
                  <a:pt x="8304164" y="1329803"/>
                  <a:pt x="8273682" y="1329803"/>
                </a:cubicBezTo>
                <a:cubicBezTo>
                  <a:pt x="8243200" y="1329803"/>
                  <a:pt x="8218490" y="1305093"/>
                  <a:pt x="8218490" y="1274612"/>
                </a:cubicBezTo>
                <a:cubicBezTo>
                  <a:pt x="8218490" y="1244131"/>
                  <a:pt x="8243200" y="1219421"/>
                  <a:pt x="8273682" y="1219421"/>
                </a:cubicBezTo>
                <a:close/>
                <a:moveTo>
                  <a:pt x="8143388" y="1219421"/>
                </a:moveTo>
                <a:cubicBezTo>
                  <a:pt x="8173870" y="1219421"/>
                  <a:pt x="8198580" y="1244131"/>
                  <a:pt x="8198580" y="1274612"/>
                </a:cubicBezTo>
                <a:cubicBezTo>
                  <a:pt x="8198580" y="1305093"/>
                  <a:pt x="8173870" y="1329803"/>
                  <a:pt x="8143388" y="1329803"/>
                </a:cubicBezTo>
                <a:cubicBezTo>
                  <a:pt x="8112906" y="1329803"/>
                  <a:pt x="8088196" y="1305093"/>
                  <a:pt x="8088196" y="1274612"/>
                </a:cubicBezTo>
                <a:cubicBezTo>
                  <a:pt x="8088196" y="1244131"/>
                  <a:pt x="8112906" y="1219421"/>
                  <a:pt x="8143388" y="1219421"/>
                </a:cubicBezTo>
                <a:close/>
                <a:moveTo>
                  <a:pt x="8009753" y="1219421"/>
                </a:moveTo>
                <a:cubicBezTo>
                  <a:pt x="8040235" y="1219421"/>
                  <a:pt x="8064945" y="1244131"/>
                  <a:pt x="8064945" y="1274612"/>
                </a:cubicBezTo>
                <a:cubicBezTo>
                  <a:pt x="8064945" y="1305093"/>
                  <a:pt x="8040235" y="1329803"/>
                  <a:pt x="8009753" y="1329803"/>
                </a:cubicBezTo>
                <a:cubicBezTo>
                  <a:pt x="7979271" y="1329803"/>
                  <a:pt x="7954561" y="1305093"/>
                  <a:pt x="7954561" y="1274612"/>
                </a:cubicBezTo>
                <a:cubicBezTo>
                  <a:pt x="7954561" y="1244131"/>
                  <a:pt x="7979271" y="1219421"/>
                  <a:pt x="8009753" y="1219421"/>
                </a:cubicBezTo>
                <a:close/>
                <a:moveTo>
                  <a:pt x="7876118" y="1219421"/>
                </a:moveTo>
                <a:cubicBezTo>
                  <a:pt x="7906600" y="1219421"/>
                  <a:pt x="7931310" y="1244131"/>
                  <a:pt x="7931310" y="1274612"/>
                </a:cubicBezTo>
                <a:cubicBezTo>
                  <a:pt x="7931310" y="1305093"/>
                  <a:pt x="7906600" y="1329803"/>
                  <a:pt x="7876118" y="1329803"/>
                </a:cubicBezTo>
                <a:cubicBezTo>
                  <a:pt x="7845636" y="1329803"/>
                  <a:pt x="7820926" y="1305093"/>
                  <a:pt x="7820926" y="1274612"/>
                </a:cubicBezTo>
                <a:cubicBezTo>
                  <a:pt x="7820926" y="1244131"/>
                  <a:pt x="7845636" y="1219421"/>
                  <a:pt x="7876118" y="1219421"/>
                </a:cubicBezTo>
                <a:close/>
                <a:moveTo>
                  <a:pt x="7745823" y="1219421"/>
                </a:moveTo>
                <a:cubicBezTo>
                  <a:pt x="7776305" y="1219421"/>
                  <a:pt x="7801015" y="1244131"/>
                  <a:pt x="7801015" y="1274612"/>
                </a:cubicBezTo>
                <a:cubicBezTo>
                  <a:pt x="7801015" y="1305093"/>
                  <a:pt x="7776305" y="1329803"/>
                  <a:pt x="7745823" y="1329803"/>
                </a:cubicBezTo>
                <a:cubicBezTo>
                  <a:pt x="7715341" y="1329803"/>
                  <a:pt x="7690631" y="1305093"/>
                  <a:pt x="7690631" y="1274612"/>
                </a:cubicBezTo>
                <a:cubicBezTo>
                  <a:pt x="7690631" y="1244131"/>
                  <a:pt x="7715341" y="1219421"/>
                  <a:pt x="7745823" y="1219421"/>
                </a:cubicBezTo>
                <a:close/>
                <a:moveTo>
                  <a:pt x="7608849" y="1219421"/>
                </a:moveTo>
                <a:cubicBezTo>
                  <a:pt x="7639331" y="1219421"/>
                  <a:pt x="7664041" y="1244131"/>
                  <a:pt x="7664041" y="1274612"/>
                </a:cubicBezTo>
                <a:cubicBezTo>
                  <a:pt x="7664041" y="1305093"/>
                  <a:pt x="7639331" y="1329803"/>
                  <a:pt x="7608849" y="1329803"/>
                </a:cubicBezTo>
                <a:cubicBezTo>
                  <a:pt x="7578367" y="1329803"/>
                  <a:pt x="7553657" y="1305093"/>
                  <a:pt x="7553657" y="1274612"/>
                </a:cubicBezTo>
                <a:cubicBezTo>
                  <a:pt x="7553657" y="1244131"/>
                  <a:pt x="7578367" y="1219421"/>
                  <a:pt x="7608849" y="1219421"/>
                </a:cubicBezTo>
                <a:close/>
                <a:moveTo>
                  <a:pt x="7481897" y="1219421"/>
                </a:moveTo>
                <a:cubicBezTo>
                  <a:pt x="7512379" y="1219421"/>
                  <a:pt x="7537089" y="1244131"/>
                  <a:pt x="7537089" y="1274612"/>
                </a:cubicBezTo>
                <a:cubicBezTo>
                  <a:pt x="7537089" y="1305093"/>
                  <a:pt x="7512379" y="1329803"/>
                  <a:pt x="7481897" y="1329803"/>
                </a:cubicBezTo>
                <a:cubicBezTo>
                  <a:pt x="7451415" y="1329803"/>
                  <a:pt x="7426705" y="1305093"/>
                  <a:pt x="7426705" y="1274612"/>
                </a:cubicBezTo>
                <a:cubicBezTo>
                  <a:pt x="7426705" y="1244131"/>
                  <a:pt x="7451415" y="1219421"/>
                  <a:pt x="7481897" y="1219421"/>
                </a:cubicBezTo>
                <a:close/>
                <a:moveTo>
                  <a:pt x="7341579" y="1219421"/>
                </a:moveTo>
                <a:cubicBezTo>
                  <a:pt x="7372061" y="1219421"/>
                  <a:pt x="7396771" y="1244131"/>
                  <a:pt x="7396771" y="1274612"/>
                </a:cubicBezTo>
                <a:cubicBezTo>
                  <a:pt x="7396771" y="1305093"/>
                  <a:pt x="7372061" y="1329803"/>
                  <a:pt x="7341579" y="1329803"/>
                </a:cubicBezTo>
                <a:cubicBezTo>
                  <a:pt x="7311097" y="1329803"/>
                  <a:pt x="7286387" y="1305093"/>
                  <a:pt x="7286387" y="1274612"/>
                </a:cubicBezTo>
                <a:cubicBezTo>
                  <a:pt x="7286387" y="1244131"/>
                  <a:pt x="7311097" y="1219421"/>
                  <a:pt x="7341579" y="1219421"/>
                </a:cubicBezTo>
                <a:close/>
                <a:moveTo>
                  <a:pt x="7211286" y="1219421"/>
                </a:moveTo>
                <a:cubicBezTo>
                  <a:pt x="7241768" y="1219421"/>
                  <a:pt x="7266478" y="1244131"/>
                  <a:pt x="7266478" y="1274612"/>
                </a:cubicBezTo>
                <a:cubicBezTo>
                  <a:pt x="7266478" y="1305093"/>
                  <a:pt x="7241768" y="1329803"/>
                  <a:pt x="7211286" y="1329803"/>
                </a:cubicBezTo>
                <a:cubicBezTo>
                  <a:pt x="7180804" y="1329803"/>
                  <a:pt x="7156094" y="1305093"/>
                  <a:pt x="7156094" y="1274612"/>
                </a:cubicBezTo>
                <a:cubicBezTo>
                  <a:pt x="7156094" y="1244131"/>
                  <a:pt x="7180804" y="1219421"/>
                  <a:pt x="7211286" y="1219421"/>
                </a:cubicBezTo>
                <a:close/>
                <a:moveTo>
                  <a:pt x="7080993" y="1219421"/>
                </a:moveTo>
                <a:cubicBezTo>
                  <a:pt x="7111475" y="1219421"/>
                  <a:pt x="7136185" y="1244131"/>
                  <a:pt x="7136185" y="1274612"/>
                </a:cubicBezTo>
                <a:cubicBezTo>
                  <a:pt x="7136185" y="1305093"/>
                  <a:pt x="7111475" y="1329803"/>
                  <a:pt x="7080993" y="1329803"/>
                </a:cubicBezTo>
                <a:cubicBezTo>
                  <a:pt x="7050511" y="1329803"/>
                  <a:pt x="7025801" y="1305093"/>
                  <a:pt x="7025801" y="1274612"/>
                </a:cubicBezTo>
                <a:cubicBezTo>
                  <a:pt x="7025801" y="1244131"/>
                  <a:pt x="7050511" y="1219421"/>
                  <a:pt x="7080993" y="1219421"/>
                </a:cubicBezTo>
                <a:close/>
                <a:moveTo>
                  <a:pt x="6947357" y="1219421"/>
                </a:moveTo>
                <a:cubicBezTo>
                  <a:pt x="6977839" y="1219421"/>
                  <a:pt x="7002549" y="1244131"/>
                  <a:pt x="7002549" y="1274612"/>
                </a:cubicBezTo>
                <a:cubicBezTo>
                  <a:pt x="7002549" y="1305093"/>
                  <a:pt x="6977839" y="1329803"/>
                  <a:pt x="6947357" y="1329803"/>
                </a:cubicBezTo>
                <a:cubicBezTo>
                  <a:pt x="6916875" y="1329803"/>
                  <a:pt x="6892165" y="1305093"/>
                  <a:pt x="6892165" y="1274612"/>
                </a:cubicBezTo>
                <a:cubicBezTo>
                  <a:pt x="6892165" y="1244131"/>
                  <a:pt x="6916875" y="1219421"/>
                  <a:pt x="6947357" y="1219421"/>
                </a:cubicBezTo>
                <a:close/>
                <a:moveTo>
                  <a:pt x="6817064" y="1219421"/>
                </a:moveTo>
                <a:cubicBezTo>
                  <a:pt x="6847546" y="1219421"/>
                  <a:pt x="6872256" y="1244131"/>
                  <a:pt x="6872256" y="1274612"/>
                </a:cubicBezTo>
                <a:cubicBezTo>
                  <a:pt x="6872256" y="1305093"/>
                  <a:pt x="6847546" y="1329803"/>
                  <a:pt x="6817064" y="1329803"/>
                </a:cubicBezTo>
                <a:cubicBezTo>
                  <a:pt x="6786582" y="1329803"/>
                  <a:pt x="6761872" y="1305093"/>
                  <a:pt x="6761872" y="1274612"/>
                </a:cubicBezTo>
                <a:cubicBezTo>
                  <a:pt x="6761872" y="1244131"/>
                  <a:pt x="6786582" y="1219421"/>
                  <a:pt x="6817064" y="1219421"/>
                </a:cubicBezTo>
                <a:close/>
                <a:moveTo>
                  <a:pt x="6683431" y="1219421"/>
                </a:moveTo>
                <a:cubicBezTo>
                  <a:pt x="6713913" y="1219421"/>
                  <a:pt x="6738623" y="1244131"/>
                  <a:pt x="6738623" y="1274612"/>
                </a:cubicBezTo>
                <a:cubicBezTo>
                  <a:pt x="6738623" y="1305093"/>
                  <a:pt x="6713913" y="1329803"/>
                  <a:pt x="6683431" y="1329803"/>
                </a:cubicBezTo>
                <a:cubicBezTo>
                  <a:pt x="6652949" y="1329803"/>
                  <a:pt x="6628239" y="1305093"/>
                  <a:pt x="6628239" y="1274612"/>
                </a:cubicBezTo>
                <a:cubicBezTo>
                  <a:pt x="6628239" y="1244131"/>
                  <a:pt x="6652949" y="1219421"/>
                  <a:pt x="6683431" y="1219421"/>
                </a:cubicBezTo>
                <a:close/>
                <a:moveTo>
                  <a:pt x="6553137" y="1219421"/>
                </a:moveTo>
                <a:cubicBezTo>
                  <a:pt x="6583619" y="1219421"/>
                  <a:pt x="6608329" y="1244131"/>
                  <a:pt x="6608329" y="1274612"/>
                </a:cubicBezTo>
                <a:cubicBezTo>
                  <a:pt x="6608329" y="1305093"/>
                  <a:pt x="6583619" y="1329803"/>
                  <a:pt x="6553137" y="1329803"/>
                </a:cubicBezTo>
                <a:cubicBezTo>
                  <a:pt x="6522655" y="1329803"/>
                  <a:pt x="6497945" y="1305093"/>
                  <a:pt x="6497945" y="1274612"/>
                </a:cubicBezTo>
                <a:cubicBezTo>
                  <a:pt x="6497945" y="1244131"/>
                  <a:pt x="6522655" y="1219421"/>
                  <a:pt x="6553137" y="1219421"/>
                </a:cubicBezTo>
                <a:close/>
                <a:moveTo>
                  <a:pt x="6419502" y="1219421"/>
                </a:moveTo>
                <a:cubicBezTo>
                  <a:pt x="6449984" y="1219421"/>
                  <a:pt x="6474694" y="1244131"/>
                  <a:pt x="6474694" y="1274612"/>
                </a:cubicBezTo>
                <a:cubicBezTo>
                  <a:pt x="6474694" y="1305093"/>
                  <a:pt x="6449984" y="1329803"/>
                  <a:pt x="6419502" y="1329803"/>
                </a:cubicBezTo>
                <a:cubicBezTo>
                  <a:pt x="6389020" y="1329803"/>
                  <a:pt x="6364310" y="1305093"/>
                  <a:pt x="6364310" y="1274612"/>
                </a:cubicBezTo>
                <a:cubicBezTo>
                  <a:pt x="6364310" y="1244131"/>
                  <a:pt x="6389020" y="1219421"/>
                  <a:pt x="6419502" y="1219421"/>
                </a:cubicBezTo>
                <a:close/>
                <a:moveTo>
                  <a:pt x="6289207" y="1219421"/>
                </a:moveTo>
                <a:cubicBezTo>
                  <a:pt x="6319689" y="1219421"/>
                  <a:pt x="6344399" y="1244131"/>
                  <a:pt x="6344399" y="1274612"/>
                </a:cubicBezTo>
                <a:cubicBezTo>
                  <a:pt x="6344399" y="1305093"/>
                  <a:pt x="6319689" y="1329803"/>
                  <a:pt x="6289207" y="1329803"/>
                </a:cubicBezTo>
                <a:cubicBezTo>
                  <a:pt x="6258725" y="1329803"/>
                  <a:pt x="6234015" y="1305093"/>
                  <a:pt x="6234015" y="1274612"/>
                </a:cubicBezTo>
                <a:cubicBezTo>
                  <a:pt x="6234015" y="1244131"/>
                  <a:pt x="6258725" y="1219421"/>
                  <a:pt x="6289207" y="1219421"/>
                </a:cubicBezTo>
                <a:close/>
                <a:moveTo>
                  <a:pt x="6155573" y="1219421"/>
                </a:moveTo>
                <a:cubicBezTo>
                  <a:pt x="6186055" y="1219421"/>
                  <a:pt x="6210765" y="1244131"/>
                  <a:pt x="6210765" y="1274612"/>
                </a:cubicBezTo>
                <a:cubicBezTo>
                  <a:pt x="6210765" y="1305093"/>
                  <a:pt x="6186055" y="1329803"/>
                  <a:pt x="6155573" y="1329803"/>
                </a:cubicBezTo>
                <a:cubicBezTo>
                  <a:pt x="6125091" y="1329803"/>
                  <a:pt x="6100381" y="1305093"/>
                  <a:pt x="6100381" y="1274612"/>
                </a:cubicBezTo>
                <a:cubicBezTo>
                  <a:pt x="6100381" y="1244131"/>
                  <a:pt x="6125091" y="1219421"/>
                  <a:pt x="6155573" y="1219421"/>
                </a:cubicBezTo>
                <a:close/>
                <a:moveTo>
                  <a:pt x="6021939" y="1219421"/>
                </a:moveTo>
                <a:cubicBezTo>
                  <a:pt x="6052421" y="1219421"/>
                  <a:pt x="6077131" y="1244131"/>
                  <a:pt x="6077131" y="1274612"/>
                </a:cubicBezTo>
                <a:cubicBezTo>
                  <a:pt x="6077131" y="1305093"/>
                  <a:pt x="6052421" y="1329803"/>
                  <a:pt x="6021939" y="1329803"/>
                </a:cubicBezTo>
                <a:cubicBezTo>
                  <a:pt x="5991457" y="1329803"/>
                  <a:pt x="5966747" y="1305093"/>
                  <a:pt x="5966747" y="1274612"/>
                </a:cubicBezTo>
                <a:cubicBezTo>
                  <a:pt x="5966747" y="1244131"/>
                  <a:pt x="5991457" y="1219421"/>
                  <a:pt x="6021939" y="1219421"/>
                </a:cubicBezTo>
                <a:close/>
                <a:moveTo>
                  <a:pt x="5884964" y="1219421"/>
                </a:moveTo>
                <a:cubicBezTo>
                  <a:pt x="5915446" y="1219421"/>
                  <a:pt x="5940156" y="1244131"/>
                  <a:pt x="5940156" y="1274612"/>
                </a:cubicBezTo>
                <a:cubicBezTo>
                  <a:pt x="5940156" y="1305093"/>
                  <a:pt x="5915446" y="1329803"/>
                  <a:pt x="5884964" y="1329803"/>
                </a:cubicBezTo>
                <a:cubicBezTo>
                  <a:pt x="5854482" y="1329803"/>
                  <a:pt x="5829772" y="1305093"/>
                  <a:pt x="5829772" y="1274612"/>
                </a:cubicBezTo>
                <a:cubicBezTo>
                  <a:pt x="5829772" y="1244131"/>
                  <a:pt x="5854482" y="1219421"/>
                  <a:pt x="5884964" y="1219421"/>
                </a:cubicBezTo>
                <a:close/>
                <a:moveTo>
                  <a:pt x="5754668" y="1219421"/>
                </a:moveTo>
                <a:cubicBezTo>
                  <a:pt x="5785150" y="1219421"/>
                  <a:pt x="5809860" y="1244131"/>
                  <a:pt x="5809860" y="1274612"/>
                </a:cubicBezTo>
                <a:cubicBezTo>
                  <a:pt x="5809860" y="1305093"/>
                  <a:pt x="5785150" y="1329803"/>
                  <a:pt x="5754668" y="1329803"/>
                </a:cubicBezTo>
                <a:cubicBezTo>
                  <a:pt x="5724186" y="1329803"/>
                  <a:pt x="5699476" y="1305093"/>
                  <a:pt x="5699476" y="1274612"/>
                </a:cubicBezTo>
                <a:cubicBezTo>
                  <a:pt x="5699476" y="1244131"/>
                  <a:pt x="5724186" y="1219421"/>
                  <a:pt x="5754668" y="1219421"/>
                </a:cubicBezTo>
                <a:close/>
                <a:moveTo>
                  <a:pt x="5621034" y="1219421"/>
                </a:moveTo>
                <a:cubicBezTo>
                  <a:pt x="5651516" y="1219421"/>
                  <a:pt x="5676226" y="1244131"/>
                  <a:pt x="5676226" y="1274612"/>
                </a:cubicBezTo>
                <a:cubicBezTo>
                  <a:pt x="5676226" y="1305093"/>
                  <a:pt x="5651516" y="1329803"/>
                  <a:pt x="5621034" y="1329803"/>
                </a:cubicBezTo>
                <a:cubicBezTo>
                  <a:pt x="5590552" y="1329803"/>
                  <a:pt x="5565842" y="1305093"/>
                  <a:pt x="5565842" y="1274612"/>
                </a:cubicBezTo>
                <a:cubicBezTo>
                  <a:pt x="5565842" y="1244131"/>
                  <a:pt x="5590552" y="1219421"/>
                  <a:pt x="5621034" y="1219421"/>
                </a:cubicBezTo>
                <a:close/>
                <a:moveTo>
                  <a:pt x="5487399" y="1219421"/>
                </a:moveTo>
                <a:cubicBezTo>
                  <a:pt x="5517881" y="1219421"/>
                  <a:pt x="5542591" y="1244131"/>
                  <a:pt x="5542591" y="1274612"/>
                </a:cubicBezTo>
                <a:cubicBezTo>
                  <a:pt x="5542591" y="1305093"/>
                  <a:pt x="5517881" y="1329803"/>
                  <a:pt x="5487399" y="1329803"/>
                </a:cubicBezTo>
                <a:cubicBezTo>
                  <a:pt x="5456917" y="1329803"/>
                  <a:pt x="5432207" y="1305093"/>
                  <a:pt x="5432207" y="1274612"/>
                </a:cubicBezTo>
                <a:cubicBezTo>
                  <a:pt x="5432207" y="1244131"/>
                  <a:pt x="5456917" y="1219421"/>
                  <a:pt x="5487399" y="1219421"/>
                </a:cubicBezTo>
                <a:close/>
                <a:moveTo>
                  <a:pt x="5357106" y="1219421"/>
                </a:moveTo>
                <a:cubicBezTo>
                  <a:pt x="5387588" y="1219421"/>
                  <a:pt x="5412298" y="1244131"/>
                  <a:pt x="5412298" y="1274612"/>
                </a:cubicBezTo>
                <a:cubicBezTo>
                  <a:pt x="5412298" y="1305093"/>
                  <a:pt x="5387588" y="1329803"/>
                  <a:pt x="5357106" y="1329803"/>
                </a:cubicBezTo>
                <a:cubicBezTo>
                  <a:pt x="5326624" y="1329803"/>
                  <a:pt x="5301914" y="1305093"/>
                  <a:pt x="5301914" y="1274612"/>
                </a:cubicBezTo>
                <a:cubicBezTo>
                  <a:pt x="5301914" y="1244131"/>
                  <a:pt x="5326624" y="1219421"/>
                  <a:pt x="5357106" y="1219421"/>
                </a:cubicBezTo>
                <a:close/>
                <a:moveTo>
                  <a:pt x="5093178" y="1219421"/>
                </a:moveTo>
                <a:cubicBezTo>
                  <a:pt x="5123660" y="1219421"/>
                  <a:pt x="5148370" y="1244131"/>
                  <a:pt x="5148370" y="1274612"/>
                </a:cubicBezTo>
                <a:cubicBezTo>
                  <a:pt x="5148370" y="1305093"/>
                  <a:pt x="5123660" y="1329803"/>
                  <a:pt x="5093178" y="1329803"/>
                </a:cubicBezTo>
                <a:cubicBezTo>
                  <a:pt x="5062696" y="1329803"/>
                  <a:pt x="5037986" y="1305093"/>
                  <a:pt x="5037986" y="1274612"/>
                </a:cubicBezTo>
                <a:cubicBezTo>
                  <a:pt x="5037986" y="1244131"/>
                  <a:pt x="5062696" y="1219421"/>
                  <a:pt x="5093178" y="1219421"/>
                </a:cubicBezTo>
                <a:close/>
                <a:moveTo>
                  <a:pt x="4959542" y="1219421"/>
                </a:moveTo>
                <a:cubicBezTo>
                  <a:pt x="4990024" y="1219421"/>
                  <a:pt x="5014734" y="1244131"/>
                  <a:pt x="5014734" y="1274612"/>
                </a:cubicBezTo>
                <a:cubicBezTo>
                  <a:pt x="5014734" y="1305093"/>
                  <a:pt x="4990024" y="1329803"/>
                  <a:pt x="4959542" y="1329803"/>
                </a:cubicBezTo>
                <a:cubicBezTo>
                  <a:pt x="4929060" y="1329803"/>
                  <a:pt x="4904350" y="1305093"/>
                  <a:pt x="4904350" y="1274612"/>
                </a:cubicBezTo>
                <a:cubicBezTo>
                  <a:pt x="4904350" y="1244131"/>
                  <a:pt x="4929060" y="1219421"/>
                  <a:pt x="4959542" y="1219421"/>
                </a:cubicBezTo>
                <a:close/>
                <a:moveTo>
                  <a:pt x="4829250" y="1219421"/>
                </a:moveTo>
                <a:cubicBezTo>
                  <a:pt x="4859732" y="1219421"/>
                  <a:pt x="4884442" y="1244131"/>
                  <a:pt x="4884442" y="1274612"/>
                </a:cubicBezTo>
                <a:cubicBezTo>
                  <a:pt x="4884442" y="1305093"/>
                  <a:pt x="4859732" y="1329803"/>
                  <a:pt x="4829250" y="1329803"/>
                </a:cubicBezTo>
                <a:cubicBezTo>
                  <a:pt x="4798768" y="1329803"/>
                  <a:pt x="4774058" y="1305093"/>
                  <a:pt x="4774058" y="1274612"/>
                </a:cubicBezTo>
                <a:cubicBezTo>
                  <a:pt x="4774058" y="1244131"/>
                  <a:pt x="4798768" y="1219421"/>
                  <a:pt x="4829250" y="1219421"/>
                </a:cubicBezTo>
                <a:close/>
                <a:moveTo>
                  <a:pt x="319111" y="1219421"/>
                </a:moveTo>
                <a:cubicBezTo>
                  <a:pt x="349594" y="1219421"/>
                  <a:pt x="374305" y="1244131"/>
                  <a:pt x="374305" y="1274612"/>
                </a:cubicBezTo>
                <a:cubicBezTo>
                  <a:pt x="374305" y="1305093"/>
                  <a:pt x="349594" y="1329803"/>
                  <a:pt x="319111" y="1329803"/>
                </a:cubicBezTo>
                <a:cubicBezTo>
                  <a:pt x="288629" y="1329803"/>
                  <a:pt x="263920" y="1305093"/>
                  <a:pt x="263920" y="1274612"/>
                </a:cubicBezTo>
                <a:cubicBezTo>
                  <a:pt x="263920" y="1244131"/>
                  <a:pt x="288629" y="1219421"/>
                  <a:pt x="319111" y="1219421"/>
                </a:cubicBezTo>
                <a:close/>
                <a:moveTo>
                  <a:pt x="185480" y="1219421"/>
                </a:moveTo>
                <a:cubicBezTo>
                  <a:pt x="215961" y="1219421"/>
                  <a:pt x="240671" y="1244131"/>
                  <a:pt x="240671" y="1274612"/>
                </a:cubicBezTo>
                <a:cubicBezTo>
                  <a:pt x="240671" y="1305093"/>
                  <a:pt x="215961" y="1329803"/>
                  <a:pt x="185480" y="1329803"/>
                </a:cubicBezTo>
                <a:cubicBezTo>
                  <a:pt x="154998" y="1329803"/>
                  <a:pt x="130288" y="1305093"/>
                  <a:pt x="130288" y="1274612"/>
                </a:cubicBezTo>
                <a:cubicBezTo>
                  <a:pt x="130288" y="1244131"/>
                  <a:pt x="154998" y="1219421"/>
                  <a:pt x="185480" y="1219421"/>
                </a:cubicBezTo>
                <a:close/>
                <a:moveTo>
                  <a:pt x="449407" y="1219419"/>
                </a:moveTo>
                <a:cubicBezTo>
                  <a:pt x="479889" y="1219419"/>
                  <a:pt x="504600" y="1244129"/>
                  <a:pt x="504600" y="1274610"/>
                </a:cubicBezTo>
                <a:cubicBezTo>
                  <a:pt x="504600" y="1305091"/>
                  <a:pt x="479889" y="1329801"/>
                  <a:pt x="449407" y="1329801"/>
                </a:cubicBezTo>
                <a:cubicBezTo>
                  <a:pt x="418924" y="1329801"/>
                  <a:pt x="394214" y="1305091"/>
                  <a:pt x="394214" y="1274610"/>
                </a:cubicBezTo>
                <a:cubicBezTo>
                  <a:pt x="394214" y="1244129"/>
                  <a:pt x="418924" y="1219419"/>
                  <a:pt x="449407" y="1219419"/>
                </a:cubicBezTo>
                <a:close/>
                <a:moveTo>
                  <a:pt x="4565322" y="1219417"/>
                </a:moveTo>
                <a:cubicBezTo>
                  <a:pt x="4595804" y="1219417"/>
                  <a:pt x="4620514" y="1244127"/>
                  <a:pt x="4620514" y="1274608"/>
                </a:cubicBezTo>
                <a:cubicBezTo>
                  <a:pt x="4620514" y="1305089"/>
                  <a:pt x="4595804" y="1329799"/>
                  <a:pt x="4565322" y="1329799"/>
                </a:cubicBezTo>
                <a:cubicBezTo>
                  <a:pt x="4534840" y="1329799"/>
                  <a:pt x="4510130" y="1305089"/>
                  <a:pt x="4510130" y="1274608"/>
                </a:cubicBezTo>
                <a:cubicBezTo>
                  <a:pt x="4510130" y="1244127"/>
                  <a:pt x="4534840" y="1219417"/>
                  <a:pt x="4565322" y="1219417"/>
                </a:cubicBezTo>
                <a:close/>
                <a:moveTo>
                  <a:pt x="2834811" y="1219417"/>
                </a:moveTo>
                <a:cubicBezTo>
                  <a:pt x="2865293" y="1219417"/>
                  <a:pt x="2890003" y="1244127"/>
                  <a:pt x="2890003" y="1274608"/>
                </a:cubicBezTo>
                <a:cubicBezTo>
                  <a:pt x="2890003" y="1305089"/>
                  <a:pt x="2865293" y="1329799"/>
                  <a:pt x="2834811" y="1329799"/>
                </a:cubicBezTo>
                <a:cubicBezTo>
                  <a:pt x="2804329" y="1329799"/>
                  <a:pt x="2779620" y="1305089"/>
                  <a:pt x="2779620" y="1274608"/>
                </a:cubicBezTo>
                <a:cubicBezTo>
                  <a:pt x="2779620" y="1244127"/>
                  <a:pt x="2804329" y="1219417"/>
                  <a:pt x="2834811" y="1219417"/>
                </a:cubicBezTo>
                <a:close/>
                <a:moveTo>
                  <a:pt x="2707858" y="1219417"/>
                </a:moveTo>
                <a:cubicBezTo>
                  <a:pt x="2738341" y="1219417"/>
                  <a:pt x="2763052" y="1244127"/>
                  <a:pt x="2763052" y="1274608"/>
                </a:cubicBezTo>
                <a:cubicBezTo>
                  <a:pt x="2763052" y="1305089"/>
                  <a:pt x="2738341" y="1329799"/>
                  <a:pt x="2707858" y="1329799"/>
                </a:cubicBezTo>
                <a:cubicBezTo>
                  <a:pt x="2677377" y="1329799"/>
                  <a:pt x="2652667" y="1305089"/>
                  <a:pt x="2652667" y="1274608"/>
                </a:cubicBezTo>
                <a:cubicBezTo>
                  <a:pt x="2652667" y="1244127"/>
                  <a:pt x="2677377" y="1219417"/>
                  <a:pt x="2707858" y="1219417"/>
                </a:cubicBezTo>
                <a:close/>
                <a:moveTo>
                  <a:pt x="2570885" y="1219417"/>
                </a:moveTo>
                <a:cubicBezTo>
                  <a:pt x="2601367" y="1219417"/>
                  <a:pt x="2626075" y="1244127"/>
                  <a:pt x="2626075" y="1274608"/>
                </a:cubicBezTo>
                <a:cubicBezTo>
                  <a:pt x="2626075" y="1305089"/>
                  <a:pt x="2601367" y="1329799"/>
                  <a:pt x="2570885" y="1329799"/>
                </a:cubicBezTo>
                <a:cubicBezTo>
                  <a:pt x="2540401" y="1329799"/>
                  <a:pt x="2515692" y="1305089"/>
                  <a:pt x="2515692" y="1274608"/>
                </a:cubicBezTo>
                <a:cubicBezTo>
                  <a:pt x="2515692" y="1244127"/>
                  <a:pt x="2540401" y="1219417"/>
                  <a:pt x="2570885" y="1219417"/>
                </a:cubicBezTo>
                <a:close/>
                <a:moveTo>
                  <a:pt x="2039686" y="1219417"/>
                </a:moveTo>
                <a:cubicBezTo>
                  <a:pt x="2070169" y="1219417"/>
                  <a:pt x="2094880" y="1244127"/>
                  <a:pt x="2094880" y="1274608"/>
                </a:cubicBezTo>
                <a:cubicBezTo>
                  <a:pt x="2094880" y="1305089"/>
                  <a:pt x="2070169" y="1329799"/>
                  <a:pt x="2039686" y="1329799"/>
                </a:cubicBezTo>
                <a:cubicBezTo>
                  <a:pt x="2009204" y="1329799"/>
                  <a:pt x="1984493" y="1305089"/>
                  <a:pt x="1984493" y="1274608"/>
                </a:cubicBezTo>
                <a:cubicBezTo>
                  <a:pt x="1984493" y="1244127"/>
                  <a:pt x="2009204" y="1219417"/>
                  <a:pt x="2039686" y="1219417"/>
                </a:cubicBezTo>
                <a:close/>
                <a:moveTo>
                  <a:pt x="1909390" y="1219417"/>
                </a:moveTo>
                <a:cubicBezTo>
                  <a:pt x="1939873" y="1219417"/>
                  <a:pt x="1964583" y="1244127"/>
                  <a:pt x="1964583" y="1274608"/>
                </a:cubicBezTo>
                <a:cubicBezTo>
                  <a:pt x="1964583" y="1305089"/>
                  <a:pt x="1939873" y="1329799"/>
                  <a:pt x="1909390" y="1329799"/>
                </a:cubicBezTo>
                <a:cubicBezTo>
                  <a:pt x="1878908" y="1329799"/>
                  <a:pt x="1854197" y="1305089"/>
                  <a:pt x="1854197" y="1274608"/>
                </a:cubicBezTo>
                <a:cubicBezTo>
                  <a:pt x="1854197" y="1244127"/>
                  <a:pt x="1878908" y="1219417"/>
                  <a:pt x="1909390" y="1219417"/>
                </a:cubicBezTo>
                <a:close/>
                <a:moveTo>
                  <a:pt x="1779095" y="1219417"/>
                </a:moveTo>
                <a:cubicBezTo>
                  <a:pt x="1809577" y="1219417"/>
                  <a:pt x="1834287" y="1244127"/>
                  <a:pt x="1834287" y="1274608"/>
                </a:cubicBezTo>
                <a:cubicBezTo>
                  <a:pt x="1834287" y="1305089"/>
                  <a:pt x="1809577" y="1329799"/>
                  <a:pt x="1779095" y="1329799"/>
                </a:cubicBezTo>
                <a:cubicBezTo>
                  <a:pt x="1748613" y="1329799"/>
                  <a:pt x="1723902" y="1305089"/>
                  <a:pt x="1723902" y="1274608"/>
                </a:cubicBezTo>
                <a:cubicBezTo>
                  <a:pt x="1723902" y="1244127"/>
                  <a:pt x="1748613" y="1219417"/>
                  <a:pt x="1779095" y="1219417"/>
                </a:cubicBezTo>
                <a:close/>
                <a:moveTo>
                  <a:pt x="1645457" y="1219417"/>
                </a:moveTo>
                <a:cubicBezTo>
                  <a:pt x="1675941" y="1219417"/>
                  <a:pt x="1700655" y="1244127"/>
                  <a:pt x="1700655" y="1274608"/>
                </a:cubicBezTo>
                <a:cubicBezTo>
                  <a:pt x="1700655" y="1305089"/>
                  <a:pt x="1675941" y="1329799"/>
                  <a:pt x="1645457" y="1329799"/>
                </a:cubicBezTo>
                <a:cubicBezTo>
                  <a:pt x="1614977" y="1329799"/>
                  <a:pt x="1590265" y="1305089"/>
                  <a:pt x="1590265" y="1274608"/>
                </a:cubicBezTo>
                <a:cubicBezTo>
                  <a:pt x="1590265" y="1244127"/>
                  <a:pt x="1614977" y="1219417"/>
                  <a:pt x="1645457" y="1219417"/>
                </a:cubicBezTo>
                <a:close/>
                <a:moveTo>
                  <a:pt x="1515168" y="1219417"/>
                </a:moveTo>
                <a:cubicBezTo>
                  <a:pt x="1545647" y="1219417"/>
                  <a:pt x="1570354" y="1244127"/>
                  <a:pt x="1570354" y="1274608"/>
                </a:cubicBezTo>
                <a:cubicBezTo>
                  <a:pt x="1570354" y="1305089"/>
                  <a:pt x="1545647" y="1329799"/>
                  <a:pt x="1515168" y="1329799"/>
                </a:cubicBezTo>
                <a:cubicBezTo>
                  <a:pt x="1484683" y="1329799"/>
                  <a:pt x="1459973" y="1305089"/>
                  <a:pt x="1459973" y="1274608"/>
                </a:cubicBezTo>
                <a:cubicBezTo>
                  <a:pt x="1459973" y="1244127"/>
                  <a:pt x="1484683" y="1219417"/>
                  <a:pt x="1515168" y="1219417"/>
                </a:cubicBezTo>
                <a:close/>
                <a:moveTo>
                  <a:pt x="1381528" y="1219417"/>
                </a:moveTo>
                <a:cubicBezTo>
                  <a:pt x="1412011" y="1219417"/>
                  <a:pt x="1436723" y="1244127"/>
                  <a:pt x="1436723" y="1274608"/>
                </a:cubicBezTo>
                <a:cubicBezTo>
                  <a:pt x="1436723" y="1305089"/>
                  <a:pt x="1412011" y="1329799"/>
                  <a:pt x="1381528" y="1329799"/>
                </a:cubicBezTo>
                <a:cubicBezTo>
                  <a:pt x="1351052" y="1329799"/>
                  <a:pt x="1326339" y="1305089"/>
                  <a:pt x="1326339" y="1274608"/>
                </a:cubicBezTo>
                <a:cubicBezTo>
                  <a:pt x="1326339" y="1244127"/>
                  <a:pt x="1351052" y="1219417"/>
                  <a:pt x="1381528" y="1219417"/>
                </a:cubicBezTo>
                <a:close/>
                <a:moveTo>
                  <a:pt x="1251239" y="1219417"/>
                </a:moveTo>
                <a:cubicBezTo>
                  <a:pt x="1281721" y="1219417"/>
                  <a:pt x="1306431" y="1244127"/>
                  <a:pt x="1306431" y="1274608"/>
                </a:cubicBezTo>
                <a:cubicBezTo>
                  <a:pt x="1306431" y="1305089"/>
                  <a:pt x="1281721" y="1329799"/>
                  <a:pt x="1251239" y="1329799"/>
                </a:cubicBezTo>
                <a:cubicBezTo>
                  <a:pt x="1220756" y="1329799"/>
                  <a:pt x="1196046" y="1305089"/>
                  <a:pt x="1196046" y="1274608"/>
                </a:cubicBezTo>
                <a:cubicBezTo>
                  <a:pt x="1196046" y="1244127"/>
                  <a:pt x="1220756" y="1219417"/>
                  <a:pt x="1251239" y="1219417"/>
                </a:cubicBezTo>
                <a:close/>
                <a:moveTo>
                  <a:pt x="1117601" y="1219417"/>
                </a:moveTo>
                <a:cubicBezTo>
                  <a:pt x="1148084" y="1219417"/>
                  <a:pt x="1172794" y="1244127"/>
                  <a:pt x="1172794" y="1274608"/>
                </a:cubicBezTo>
                <a:cubicBezTo>
                  <a:pt x="1172794" y="1305089"/>
                  <a:pt x="1148084" y="1329799"/>
                  <a:pt x="1117601" y="1329799"/>
                </a:cubicBezTo>
                <a:cubicBezTo>
                  <a:pt x="1087119" y="1329799"/>
                  <a:pt x="1062408" y="1305089"/>
                  <a:pt x="1062408" y="1274608"/>
                </a:cubicBezTo>
                <a:cubicBezTo>
                  <a:pt x="1062408" y="1244127"/>
                  <a:pt x="1087119" y="1219417"/>
                  <a:pt x="1117601" y="1219417"/>
                </a:cubicBezTo>
                <a:close/>
                <a:moveTo>
                  <a:pt x="980622" y="1219417"/>
                </a:moveTo>
                <a:cubicBezTo>
                  <a:pt x="1011105" y="1219417"/>
                  <a:pt x="1035816" y="1244127"/>
                  <a:pt x="1035816" y="1274608"/>
                </a:cubicBezTo>
                <a:cubicBezTo>
                  <a:pt x="1035816" y="1305089"/>
                  <a:pt x="1011105" y="1329799"/>
                  <a:pt x="980622" y="1329799"/>
                </a:cubicBezTo>
                <a:cubicBezTo>
                  <a:pt x="950140" y="1329799"/>
                  <a:pt x="925429" y="1305089"/>
                  <a:pt x="925429" y="1274608"/>
                </a:cubicBezTo>
                <a:cubicBezTo>
                  <a:pt x="925429" y="1244127"/>
                  <a:pt x="950140" y="1219417"/>
                  <a:pt x="980622" y="1219417"/>
                </a:cubicBezTo>
                <a:close/>
                <a:moveTo>
                  <a:pt x="9469710" y="1099147"/>
                </a:moveTo>
                <a:cubicBezTo>
                  <a:pt x="9500192" y="1099147"/>
                  <a:pt x="9524902" y="1123857"/>
                  <a:pt x="9524902" y="1154338"/>
                </a:cubicBezTo>
                <a:cubicBezTo>
                  <a:pt x="9524902" y="1184819"/>
                  <a:pt x="9500192" y="1209529"/>
                  <a:pt x="9469710" y="1209529"/>
                </a:cubicBezTo>
                <a:cubicBezTo>
                  <a:pt x="9439228" y="1209529"/>
                  <a:pt x="9414518" y="1184819"/>
                  <a:pt x="9414518" y="1154338"/>
                </a:cubicBezTo>
                <a:cubicBezTo>
                  <a:pt x="9414518" y="1123857"/>
                  <a:pt x="9439228" y="1099147"/>
                  <a:pt x="9469710" y="1099147"/>
                </a:cubicBezTo>
                <a:close/>
                <a:moveTo>
                  <a:pt x="9336075" y="1099147"/>
                </a:moveTo>
                <a:cubicBezTo>
                  <a:pt x="9366557" y="1099147"/>
                  <a:pt x="9391267" y="1123857"/>
                  <a:pt x="9391267" y="1154338"/>
                </a:cubicBezTo>
                <a:cubicBezTo>
                  <a:pt x="9391267" y="1184819"/>
                  <a:pt x="9366557" y="1209529"/>
                  <a:pt x="9336075" y="1209529"/>
                </a:cubicBezTo>
                <a:cubicBezTo>
                  <a:pt x="9305593" y="1209529"/>
                  <a:pt x="9280883" y="1184819"/>
                  <a:pt x="9280883" y="1154338"/>
                </a:cubicBezTo>
                <a:cubicBezTo>
                  <a:pt x="9280883" y="1123857"/>
                  <a:pt x="9305593" y="1099147"/>
                  <a:pt x="9336075" y="1099147"/>
                </a:cubicBezTo>
                <a:close/>
                <a:moveTo>
                  <a:pt x="9199100" y="1099147"/>
                </a:moveTo>
                <a:cubicBezTo>
                  <a:pt x="9229582" y="1099147"/>
                  <a:pt x="9254292" y="1123857"/>
                  <a:pt x="9254292" y="1154338"/>
                </a:cubicBezTo>
                <a:cubicBezTo>
                  <a:pt x="9254292" y="1184819"/>
                  <a:pt x="9229582" y="1209529"/>
                  <a:pt x="9199100" y="1209529"/>
                </a:cubicBezTo>
                <a:cubicBezTo>
                  <a:pt x="9168618" y="1209529"/>
                  <a:pt x="9143908" y="1184819"/>
                  <a:pt x="9143908" y="1154338"/>
                </a:cubicBezTo>
                <a:cubicBezTo>
                  <a:pt x="9143908" y="1123857"/>
                  <a:pt x="9168618" y="1099147"/>
                  <a:pt x="9199100" y="1099147"/>
                </a:cubicBezTo>
                <a:close/>
                <a:moveTo>
                  <a:pt x="9068805" y="1099147"/>
                </a:moveTo>
                <a:cubicBezTo>
                  <a:pt x="9099287" y="1099147"/>
                  <a:pt x="9123997" y="1123857"/>
                  <a:pt x="9123997" y="1154338"/>
                </a:cubicBezTo>
                <a:cubicBezTo>
                  <a:pt x="9123997" y="1184819"/>
                  <a:pt x="9099287" y="1209529"/>
                  <a:pt x="9068805" y="1209529"/>
                </a:cubicBezTo>
                <a:cubicBezTo>
                  <a:pt x="9038323" y="1209529"/>
                  <a:pt x="9013613" y="1184819"/>
                  <a:pt x="9013613" y="1154338"/>
                </a:cubicBezTo>
                <a:cubicBezTo>
                  <a:pt x="9013613" y="1123857"/>
                  <a:pt x="9038323" y="1099147"/>
                  <a:pt x="9068805" y="1099147"/>
                </a:cubicBezTo>
                <a:close/>
                <a:moveTo>
                  <a:pt x="8935170" y="1099147"/>
                </a:moveTo>
                <a:cubicBezTo>
                  <a:pt x="8965652" y="1099147"/>
                  <a:pt x="8990362" y="1123857"/>
                  <a:pt x="8990362" y="1154338"/>
                </a:cubicBezTo>
                <a:cubicBezTo>
                  <a:pt x="8990362" y="1184819"/>
                  <a:pt x="8965652" y="1209529"/>
                  <a:pt x="8935170" y="1209529"/>
                </a:cubicBezTo>
                <a:cubicBezTo>
                  <a:pt x="8904688" y="1209529"/>
                  <a:pt x="8879978" y="1184819"/>
                  <a:pt x="8879978" y="1154338"/>
                </a:cubicBezTo>
                <a:cubicBezTo>
                  <a:pt x="8879978" y="1123857"/>
                  <a:pt x="8904688" y="1099147"/>
                  <a:pt x="8935170" y="1099147"/>
                </a:cubicBezTo>
                <a:close/>
                <a:moveTo>
                  <a:pt x="8801536" y="1099147"/>
                </a:moveTo>
                <a:cubicBezTo>
                  <a:pt x="8832018" y="1099147"/>
                  <a:pt x="8856728" y="1123857"/>
                  <a:pt x="8856728" y="1154338"/>
                </a:cubicBezTo>
                <a:cubicBezTo>
                  <a:pt x="8856728" y="1184819"/>
                  <a:pt x="8832018" y="1209529"/>
                  <a:pt x="8801536" y="1209529"/>
                </a:cubicBezTo>
                <a:cubicBezTo>
                  <a:pt x="8771054" y="1209529"/>
                  <a:pt x="8746344" y="1184819"/>
                  <a:pt x="8746344" y="1154338"/>
                </a:cubicBezTo>
                <a:cubicBezTo>
                  <a:pt x="8746344" y="1123857"/>
                  <a:pt x="8771054" y="1099147"/>
                  <a:pt x="8801536" y="1099147"/>
                </a:cubicBezTo>
                <a:close/>
                <a:moveTo>
                  <a:pt x="8671243" y="1099147"/>
                </a:moveTo>
                <a:cubicBezTo>
                  <a:pt x="8701725" y="1099147"/>
                  <a:pt x="8726435" y="1123857"/>
                  <a:pt x="8726435" y="1154338"/>
                </a:cubicBezTo>
                <a:cubicBezTo>
                  <a:pt x="8726435" y="1184819"/>
                  <a:pt x="8701725" y="1209529"/>
                  <a:pt x="8671243" y="1209529"/>
                </a:cubicBezTo>
                <a:cubicBezTo>
                  <a:pt x="8640761" y="1209529"/>
                  <a:pt x="8616051" y="1184819"/>
                  <a:pt x="8616051" y="1154338"/>
                </a:cubicBezTo>
                <a:cubicBezTo>
                  <a:pt x="8616051" y="1123857"/>
                  <a:pt x="8640761" y="1099147"/>
                  <a:pt x="8671243" y="1099147"/>
                </a:cubicBezTo>
                <a:close/>
                <a:moveTo>
                  <a:pt x="8537609" y="1099147"/>
                </a:moveTo>
                <a:cubicBezTo>
                  <a:pt x="8568091" y="1099147"/>
                  <a:pt x="8592801" y="1123857"/>
                  <a:pt x="8592801" y="1154338"/>
                </a:cubicBezTo>
                <a:cubicBezTo>
                  <a:pt x="8592801" y="1184819"/>
                  <a:pt x="8568091" y="1209529"/>
                  <a:pt x="8537609" y="1209529"/>
                </a:cubicBezTo>
                <a:cubicBezTo>
                  <a:pt x="8507127" y="1209529"/>
                  <a:pt x="8482417" y="1184819"/>
                  <a:pt x="8482417" y="1154338"/>
                </a:cubicBezTo>
                <a:cubicBezTo>
                  <a:pt x="8482417" y="1123857"/>
                  <a:pt x="8507127" y="1099147"/>
                  <a:pt x="8537609" y="1099147"/>
                </a:cubicBezTo>
                <a:close/>
                <a:moveTo>
                  <a:pt x="8407315" y="1099147"/>
                </a:moveTo>
                <a:cubicBezTo>
                  <a:pt x="8437797" y="1099147"/>
                  <a:pt x="8462507" y="1123857"/>
                  <a:pt x="8462507" y="1154338"/>
                </a:cubicBezTo>
                <a:cubicBezTo>
                  <a:pt x="8462507" y="1184819"/>
                  <a:pt x="8437797" y="1209529"/>
                  <a:pt x="8407315" y="1209529"/>
                </a:cubicBezTo>
                <a:cubicBezTo>
                  <a:pt x="8376833" y="1209529"/>
                  <a:pt x="8352123" y="1184819"/>
                  <a:pt x="8352123" y="1154338"/>
                </a:cubicBezTo>
                <a:cubicBezTo>
                  <a:pt x="8352123" y="1123857"/>
                  <a:pt x="8376833" y="1099147"/>
                  <a:pt x="8407315" y="1099147"/>
                </a:cubicBezTo>
                <a:close/>
                <a:moveTo>
                  <a:pt x="8273681" y="1099147"/>
                </a:moveTo>
                <a:cubicBezTo>
                  <a:pt x="8304163" y="1099147"/>
                  <a:pt x="8328873" y="1123857"/>
                  <a:pt x="8328873" y="1154338"/>
                </a:cubicBezTo>
                <a:cubicBezTo>
                  <a:pt x="8328873" y="1184819"/>
                  <a:pt x="8304163" y="1209529"/>
                  <a:pt x="8273681" y="1209529"/>
                </a:cubicBezTo>
                <a:cubicBezTo>
                  <a:pt x="8243199" y="1209529"/>
                  <a:pt x="8218489" y="1184819"/>
                  <a:pt x="8218489" y="1154338"/>
                </a:cubicBezTo>
                <a:cubicBezTo>
                  <a:pt x="8218489" y="1123857"/>
                  <a:pt x="8243199" y="1099147"/>
                  <a:pt x="8273681" y="1099147"/>
                </a:cubicBezTo>
                <a:close/>
                <a:moveTo>
                  <a:pt x="8143386" y="1099147"/>
                </a:moveTo>
                <a:cubicBezTo>
                  <a:pt x="8173868" y="1099147"/>
                  <a:pt x="8198578" y="1123857"/>
                  <a:pt x="8198578" y="1154338"/>
                </a:cubicBezTo>
                <a:cubicBezTo>
                  <a:pt x="8198578" y="1184819"/>
                  <a:pt x="8173868" y="1209529"/>
                  <a:pt x="8143386" y="1209529"/>
                </a:cubicBezTo>
                <a:cubicBezTo>
                  <a:pt x="8112904" y="1209529"/>
                  <a:pt x="8088194" y="1184819"/>
                  <a:pt x="8088194" y="1154338"/>
                </a:cubicBezTo>
                <a:cubicBezTo>
                  <a:pt x="8088194" y="1123857"/>
                  <a:pt x="8112904" y="1099147"/>
                  <a:pt x="8143386" y="1099147"/>
                </a:cubicBezTo>
                <a:close/>
                <a:moveTo>
                  <a:pt x="8009752" y="1099147"/>
                </a:moveTo>
                <a:cubicBezTo>
                  <a:pt x="8040234" y="1099147"/>
                  <a:pt x="8064944" y="1123857"/>
                  <a:pt x="8064944" y="1154338"/>
                </a:cubicBezTo>
                <a:cubicBezTo>
                  <a:pt x="8064944" y="1184819"/>
                  <a:pt x="8040234" y="1209529"/>
                  <a:pt x="8009752" y="1209529"/>
                </a:cubicBezTo>
                <a:cubicBezTo>
                  <a:pt x="7979270" y="1209529"/>
                  <a:pt x="7954560" y="1184819"/>
                  <a:pt x="7954560" y="1154338"/>
                </a:cubicBezTo>
                <a:cubicBezTo>
                  <a:pt x="7954560" y="1123857"/>
                  <a:pt x="7979270" y="1099147"/>
                  <a:pt x="8009752" y="1099147"/>
                </a:cubicBezTo>
                <a:close/>
                <a:moveTo>
                  <a:pt x="7876117" y="1099147"/>
                </a:moveTo>
                <a:cubicBezTo>
                  <a:pt x="7906599" y="1099147"/>
                  <a:pt x="7931309" y="1123857"/>
                  <a:pt x="7931309" y="1154338"/>
                </a:cubicBezTo>
                <a:cubicBezTo>
                  <a:pt x="7931309" y="1184819"/>
                  <a:pt x="7906599" y="1209529"/>
                  <a:pt x="7876117" y="1209529"/>
                </a:cubicBezTo>
                <a:cubicBezTo>
                  <a:pt x="7845635" y="1209529"/>
                  <a:pt x="7820925" y="1184819"/>
                  <a:pt x="7820925" y="1154338"/>
                </a:cubicBezTo>
                <a:cubicBezTo>
                  <a:pt x="7820925" y="1123857"/>
                  <a:pt x="7845635" y="1099147"/>
                  <a:pt x="7876117" y="1099147"/>
                </a:cubicBezTo>
                <a:close/>
                <a:moveTo>
                  <a:pt x="7745822" y="1099147"/>
                </a:moveTo>
                <a:cubicBezTo>
                  <a:pt x="7776304" y="1099147"/>
                  <a:pt x="7801014" y="1123857"/>
                  <a:pt x="7801014" y="1154338"/>
                </a:cubicBezTo>
                <a:cubicBezTo>
                  <a:pt x="7801014" y="1184819"/>
                  <a:pt x="7776304" y="1209529"/>
                  <a:pt x="7745822" y="1209529"/>
                </a:cubicBezTo>
                <a:cubicBezTo>
                  <a:pt x="7715340" y="1209529"/>
                  <a:pt x="7690630" y="1184819"/>
                  <a:pt x="7690630" y="1154338"/>
                </a:cubicBezTo>
                <a:cubicBezTo>
                  <a:pt x="7690630" y="1123857"/>
                  <a:pt x="7715340" y="1099147"/>
                  <a:pt x="7745822" y="1099147"/>
                </a:cubicBezTo>
                <a:close/>
                <a:moveTo>
                  <a:pt x="7608847" y="1099147"/>
                </a:moveTo>
                <a:cubicBezTo>
                  <a:pt x="7639329" y="1099147"/>
                  <a:pt x="7664039" y="1123857"/>
                  <a:pt x="7664039" y="1154338"/>
                </a:cubicBezTo>
                <a:cubicBezTo>
                  <a:pt x="7664039" y="1184819"/>
                  <a:pt x="7639329" y="1209529"/>
                  <a:pt x="7608847" y="1209529"/>
                </a:cubicBezTo>
                <a:cubicBezTo>
                  <a:pt x="7578365" y="1209529"/>
                  <a:pt x="7553655" y="1184819"/>
                  <a:pt x="7553655" y="1154338"/>
                </a:cubicBezTo>
                <a:cubicBezTo>
                  <a:pt x="7553655" y="1123857"/>
                  <a:pt x="7578365" y="1099147"/>
                  <a:pt x="7608847" y="1099147"/>
                </a:cubicBezTo>
                <a:close/>
                <a:moveTo>
                  <a:pt x="7481895" y="1099147"/>
                </a:moveTo>
                <a:cubicBezTo>
                  <a:pt x="7512377" y="1099147"/>
                  <a:pt x="7537087" y="1123857"/>
                  <a:pt x="7537087" y="1154338"/>
                </a:cubicBezTo>
                <a:cubicBezTo>
                  <a:pt x="7537087" y="1184819"/>
                  <a:pt x="7512377" y="1209529"/>
                  <a:pt x="7481895" y="1209529"/>
                </a:cubicBezTo>
                <a:cubicBezTo>
                  <a:pt x="7451413" y="1209529"/>
                  <a:pt x="7426703" y="1184819"/>
                  <a:pt x="7426703" y="1154338"/>
                </a:cubicBezTo>
                <a:cubicBezTo>
                  <a:pt x="7426703" y="1123857"/>
                  <a:pt x="7451413" y="1099147"/>
                  <a:pt x="7481895" y="1099147"/>
                </a:cubicBezTo>
                <a:close/>
                <a:moveTo>
                  <a:pt x="7341578" y="1099147"/>
                </a:moveTo>
                <a:cubicBezTo>
                  <a:pt x="7372060" y="1099147"/>
                  <a:pt x="7396770" y="1123857"/>
                  <a:pt x="7396770" y="1154338"/>
                </a:cubicBezTo>
                <a:cubicBezTo>
                  <a:pt x="7396770" y="1184819"/>
                  <a:pt x="7372060" y="1209529"/>
                  <a:pt x="7341578" y="1209529"/>
                </a:cubicBezTo>
                <a:cubicBezTo>
                  <a:pt x="7311096" y="1209529"/>
                  <a:pt x="7286386" y="1184819"/>
                  <a:pt x="7286386" y="1154338"/>
                </a:cubicBezTo>
                <a:cubicBezTo>
                  <a:pt x="7286386" y="1123857"/>
                  <a:pt x="7311096" y="1099147"/>
                  <a:pt x="7341578" y="1099147"/>
                </a:cubicBezTo>
                <a:close/>
                <a:moveTo>
                  <a:pt x="7211285" y="1099147"/>
                </a:moveTo>
                <a:cubicBezTo>
                  <a:pt x="7241767" y="1099147"/>
                  <a:pt x="7266477" y="1123857"/>
                  <a:pt x="7266477" y="1154338"/>
                </a:cubicBezTo>
                <a:cubicBezTo>
                  <a:pt x="7266477" y="1184819"/>
                  <a:pt x="7241767" y="1209529"/>
                  <a:pt x="7211285" y="1209529"/>
                </a:cubicBezTo>
                <a:cubicBezTo>
                  <a:pt x="7180803" y="1209529"/>
                  <a:pt x="7156093" y="1184819"/>
                  <a:pt x="7156093" y="1154338"/>
                </a:cubicBezTo>
                <a:cubicBezTo>
                  <a:pt x="7156093" y="1123857"/>
                  <a:pt x="7180803" y="1099147"/>
                  <a:pt x="7211285" y="1099147"/>
                </a:cubicBezTo>
                <a:close/>
                <a:moveTo>
                  <a:pt x="7080991" y="1099147"/>
                </a:moveTo>
                <a:cubicBezTo>
                  <a:pt x="7111473" y="1099147"/>
                  <a:pt x="7136183" y="1123857"/>
                  <a:pt x="7136183" y="1154338"/>
                </a:cubicBezTo>
                <a:cubicBezTo>
                  <a:pt x="7136183" y="1184819"/>
                  <a:pt x="7111473" y="1209529"/>
                  <a:pt x="7080991" y="1209529"/>
                </a:cubicBezTo>
                <a:cubicBezTo>
                  <a:pt x="7050509" y="1209529"/>
                  <a:pt x="7025799" y="1184819"/>
                  <a:pt x="7025799" y="1154338"/>
                </a:cubicBezTo>
                <a:cubicBezTo>
                  <a:pt x="7025799" y="1123857"/>
                  <a:pt x="7050509" y="1099147"/>
                  <a:pt x="7080991" y="1099147"/>
                </a:cubicBezTo>
                <a:close/>
                <a:moveTo>
                  <a:pt x="6947356" y="1099147"/>
                </a:moveTo>
                <a:cubicBezTo>
                  <a:pt x="6977838" y="1099147"/>
                  <a:pt x="7002548" y="1123857"/>
                  <a:pt x="7002548" y="1154338"/>
                </a:cubicBezTo>
                <a:cubicBezTo>
                  <a:pt x="7002548" y="1184819"/>
                  <a:pt x="6977838" y="1209529"/>
                  <a:pt x="6947356" y="1209529"/>
                </a:cubicBezTo>
                <a:cubicBezTo>
                  <a:pt x="6916874" y="1209529"/>
                  <a:pt x="6892164" y="1184819"/>
                  <a:pt x="6892164" y="1154338"/>
                </a:cubicBezTo>
                <a:cubicBezTo>
                  <a:pt x="6892164" y="1123857"/>
                  <a:pt x="6916874" y="1099147"/>
                  <a:pt x="6947356" y="1099147"/>
                </a:cubicBezTo>
                <a:close/>
                <a:moveTo>
                  <a:pt x="6817063" y="1099147"/>
                </a:moveTo>
                <a:cubicBezTo>
                  <a:pt x="6847545" y="1099147"/>
                  <a:pt x="6872255" y="1123857"/>
                  <a:pt x="6872255" y="1154338"/>
                </a:cubicBezTo>
                <a:cubicBezTo>
                  <a:pt x="6872255" y="1184819"/>
                  <a:pt x="6847545" y="1209529"/>
                  <a:pt x="6817063" y="1209529"/>
                </a:cubicBezTo>
                <a:cubicBezTo>
                  <a:pt x="6786581" y="1209529"/>
                  <a:pt x="6761871" y="1184819"/>
                  <a:pt x="6761871" y="1154338"/>
                </a:cubicBezTo>
                <a:cubicBezTo>
                  <a:pt x="6761871" y="1123857"/>
                  <a:pt x="6786581" y="1099147"/>
                  <a:pt x="6817063" y="1099147"/>
                </a:cubicBezTo>
                <a:close/>
                <a:moveTo>
                  <a:pt x="6683430" y="1099147"/>
                </a:moveTo>
                <a:cubicBezTo>
                  <a:pt x="6713912" y="1099147"/>
                  <a:pt x="6738622" y="1123857"/>
                  <a:pt x="6738622" y="1154338"/>
                </a:cubicBezTo>
                <a:cubicBezTo>
                  <a:pt x="6738622" y="1184819"/>
                  <a:pt x="6713912" y="1209529"/>
                  <a:pt x="6683430" y="1209529"/>
                </a:cubicBezTo>
                <a:cubicBezTo>
                  <a:pt x="6652948" y="1209529"/>
                  <a:pt x="6628238" y="1184819"/>
                  <a:pt x="6628238" y="1154338"/>
                </a:cubicBezTo>
                <a:cubicBezTo>
                  <a:pt x="6628238" y="1123857"/>
                  <a:pt x="6652948" y="1099147"/>
                  <a:pt x="6683430" y="1099147"/>
                </a:cubicBezTo>
                <a:close/>
                <a:moveTo>
                  <a:pt x="6553135" y="1099147"/>
                </a:moveTo>
                <a:cubicBezTo>
                  <a:pt x="6583617" y="1099147"/>
                  <a:pt x="6608327" y="1123857"/>
                  <a:pt x="6608327" y="1154338"/>
                </a:cubicBezTo>
                <a:cubicBezTo>
                  <a:pt x="6608327" y="1184819"/>
                  <a:pt x="6583617" y="1209529"/>
                  <a:pt x="6553135" y="1209529"/>
                </a:cubicBezTo>
                <a:cubicBezTo>
                  <a:pt x="6522653" y="1209529"/>
                  <a:pt x="6497943" y="1184819"/>
                  <a:pt x="6497943" y="1154338"/>
                </a:cubicBezTo>
                <a:cubicBezTo>
                  <a:pt x="6497943" y="1123857"/>
                  <a:pt x="6522653" y="1099147"/>
                  <a:pt x="6553135" y="1099147"/>
                </a:cubicBezTo>
                <a:close/>
                <a:moveTo>
                  <a:pt x="6419501" y="1099147"/>
                </a:moveTo>
                <a:cubicBezTo>
                  <a:pt x="6449983" y="1099147"/>
                  <a:pt x="6474693" y="1123857"/>
                  <a:pt x="6474693" y="1154338"/>
                </a:cubicBezTo>
                <a:cubicBezTo>
                  <a:pt x="6474693" y="1184819"/>
                  <a:pt x="6449983" y="1209529"/>
                  <a:pt x="6419501" y="1209529"/>
                </a:cubicBezTo>
                <a:cubicBezTo>
                  <a:pt x="6389019" y="1209529"/>
                  <a:pt x="6364309" y="1184819"/>
                  <a:pt x="6364309" y="1154338"/>
                </a:cubicBezTo>
                <a:cubicBezTo>
                  <a:pt x="6364309" y="1123857"/>
                  <a:pt x="6389019" y="1099147"/>
                  <a:pt x="6419501" y="1099147"/>
                </a:cubicBezTo>
                <a:close/>
                <a:moveTo>
                  <a:pt x="6289206" y="1099147"/>
                </a:moveTo>
                <a:cubicBezTo>
                  <a:pt x="6319688" y="1099147"/>
                  <a:pt x="6344398" y="1123857"/>
                  <a:pt x="6344398" y="1154338"/>
                </a:cubicBezTo>
                <a:cubicBezTo>
                  <a:pt x="6344398" y="1184819"/>
                  <a:pt x="6319688" y="1209529"/>
                  <a:pt x="6289206" y="1209529"/>
                </a:cubicBezTo>
                <a:cubicBezTo>
                  <a:pt x="6258724" y="1209529"/>
                  <a:pt x="6234014" y="1184819"/>
                  <a:pt x="6234014" y="1154338"/>
                </a:cubicBezTo>
                <a:cubicBezTo>
                  <a:pt x="6234014" y="1123857"/>
                  <a:pt x="6258724" y="1099147"/>
                  <a:pt x="6289206" y="1099147"/>
                </a:cubicBezTo>
                <a:close/>
                <a:moveTo>
                  <a:pt x="6155571" y="1099147"/>
                </a:moveTo>
                <a:cubicBezTo>
                  <a:pt x="6186053" y="1099147"/>
                  <a:pt x="6210763" y="1123857"/>
                  <a:pt x="6210763" y="1154338"/>
                </a:cubicBezTo>
                <a:cubicBezTo>
                  <a:pt x="6210763" y="1184819"/>
                  <a:pt x="6186053" y="1209529"/>
                  <a:pt x="6155571" y="1209529"/>
                </a:cubicBezTo>
                <a:cubicBezTo>
                  <a:pt x="6125089" y="1209529"/>
                  <a:pt x="6100379" y="1184819"/>
                  <a:pt x="6100379" y="1154338"/>
                </a:cubicBezTo>
                <a:cubicBezTo>
                  <a:pt x="6100379" y="1123857"/>
                  <a:pt x="6125089" y="1099147"/>
                  <a:pt x="6155571" y="1099147"/>
                </a:cubicBezTo>
                <a:close/>
                <a:moveTo>
                  <a:pt x="6021938" y="1099147"/>
                </a:moveTo>
                <a:cubicBezTo>
                  <a:pt x="6052420" y="1099147"/>
                  <a:pt x="6077130" y="1123857"/>
                  <a:pt x="6077130" y="1154338"/>
                </a:cubicBezTo>
                <a:cubicBezTo>
                  <a:pt x="6077130" y="1184819"/>
                  <a:pt x="6052420" y="1209529"/>
                  <a:pt x="6021938" y="1209529"/>
                </a:cubicBezTo>
                <a:cubicBezTo>
                  <a:pt x="5991456" y="1209529"/>
                  <a:pt x="5966746" y="1184819"/>
                  <a:pt x="5966746" y="1154338"/>
                </a:cubicBezTo>
                <a:cubicBezTo>
                  <a:pt x="5966746" y="1123857"/>
                  <a:pt x="5991456" y="1099147"/>
                  <a:pt x="6021938" y="1099147"/>
                </a:cubicBezTo>
                <a:close/>
                <a:moveTo>
                  <a:pt x="5884963" y="1099147"/>
                </a:moveTo>
                <a:cubicBezTo>
                  <a:pt x="5915445" y="1099147"/>
                  <a:pt x="5940155" y="1123857"/>
                  <a:pt x="5940155" y="1154338"/>
                </a:cubicBezTo>
                <a:cubicBezTo>
                  <a:pt x="5940155" y="1184819"/>
                  <a:pt x="5915445" y="1209529"/>
                  <a:pt x="5884963" y="1209529"/>
                </a:cubicBezTo>
                <a:cubicBezTo>
                  <a:pt x="5854481" y="1209529"/>
                  <a:pt x="5829771" y="1184819"/>
                  <a:pt x="5829771" y="1154338"/>
                </a:cubicBezTo>
                <a:cubicBezTo>
                  <a:pt x="5829771" y="1123857"/>
                  <a:pt x="5854481" y="1099147"/>
                  <a:pt x="5884963" y="1099147"/>
                </a:cubicBezTo>
                <a:close/>
                <a:moveTo>
                  <a:pt x="5754668" y="1099147"/>
                </a:moveTo>
                <a:cubicBezTo>
                  <a:pt x="5785150" y="1099147"/>
                  <a:pt x="5809860" y="1123857"/>
                  <a:pt x="5809860" y="1154338"/>
                </a:cubicBezTo>
                <a:cubicBezTo>
                  <a:pt x="5809860" y="1184819"/>
                  <a:pt x="5785150" y="1209529"/>
                  <a:pt x="5754668" y="1209529"/>
                </a:cubicBezTo>
                <a:cubicBezTo>
                  <a:pt x="5724186" y="1209529"/>
                  <a:pt x="5699476" y="1184819"/>
                  <a:pt x="5699476" y="1154338"/>
                </a:cubicBezTo>
                <a:cubicBezTo>
                  <a:pt x="5699476" y="1123857"/>
                  <a:pt x="5724186" y="1099147"/>
                  <a:pt x="5754668" y="1099147"/>
                </a:cubicBezTo>
                <a:close/>
                <a:moveTo>
                  <a:pt x="5621031" y="1099147"/>
                </a:moveTo>
                <a:cubicBezTo>
                  <a:pt x="5651513" y="1099147"/>
                  <a:pt x="5676223" y="1123857"/>
                  <a:pt x="5676223" y="1154338"/>
                </a:cubicBezTo>
                <a:cubicBezTo>
                  <a:pt x="5676223" y="1184819"/>
                  <a:pt x="5651513" y="1209529"/>
                  <a:pt x="5621031" y="1209529"/>
                </a:cubicBezTo>
                <a:cubicBezTo>
                  <a:pt x="5590549" y="1209529"/>
                  <a:pt x="5565839" y="1184819"/>
                  <a:pt x="5565839" y="1154338"/>
                </a:cubicBezTo>
                <a:cubicBezTo>
                  <a:pt x="5565839" y="1123857"/>
                  <a:pt x="5590549" y="1099147"/>
                  <a:pt x="5621031" y="1099147"/>
                </a:cubicBezTo>
                <a:close/>
                <a:moveTo>
                  <a:pt x="5487398" y="1099147"/>
                </a:moveTo>
                <a:cubicBezTo>
                  <a:pt x="5517880" y="1099147"/>
                  <a:pt x="5542590" y="1123857"/>
                  <a:pt x="5542590" y="1154338"/>
                </a:cubicBezTo>
                <a:cubicBezTo>
                  <a:pt x="5542590" y="1184819"/>
                  <a:pt x="5517880" y="1209529"/>
                  <a:pt x="5487398" y="1209529"/>
                </a:cubicBezTo>
                <a:cubicBezTo>
                  <a:pt x="5456916" y="1209529"/>
                  <a:pt x="5432206" y="1184819"/>
                  <a:pt x="5432206" y="1154338"/>
                </a:cubicBezTo>
                <a:cubicBezTo>
                  <a:pt x="5432206" y="1123857"/>
                  <a:pt x="5456916" y="1099147"/>
                  <a:pt x="5487398" y="1099147"/>
                </a:cubicBezTo>
                <a:close/>
                <a:moveTo>
                  <a:pt x="5357105" y="1099147"/>
                </a:moveTo>
                <a:cubicBezTo>
                  <a:pt x="5387587" y="1099147"/>
                  <a:pt x="5412297" y="1123857"/>
                  <a:pt x="5412297" y="1154338"/>
                </a:cubicBezTo>
                <a:cubicBezTo>
                  <a:pt x="5412297" y="1184819"/>
                  <a:pt x="5387587" y="1209529"/>
                  <a:pt x="5357105" y="1209529"/>
                </a:cubicBezTo>
                <a:cubicBezTo>
                  <a:pt x="5326623" y="1209529"/>
                  <a:pt x="5301913" y="1184819"/>
                  <a:pt x="5301913" y="1154338"/>
                </a:cubicBezTo>
                <a:cubicBezTo>
                  <a:pt x="5301913" y="1123857"/>
                  <a:pt x="5326623" y="1099147"/>
                  <a:pt x="5357105" y="1099147"/>
                </a:cubicBezTo>
                <a:close/>
                <a:moveTo>
                  <a:pt x="5093176" y="1099147"/>
                </a:moveTo>
                <a:cubicBezTo>
                  <a:pt x="5123658" y="1099147"/>
                  <a:pt x="5148368" y="1123857"/>
                  <a:pt x="5148368" y="1154338"/>
                </a:cubicBezTo>
                <a:cubicBezTo>
                  <a:pt x="5148368" y="1184819"/>
                  <a:pt x="5123658" y="1209529"/>
                  <a:pt x="5093176" y="1209529"/>
                </a:cubicBezTo>
                <a:cubicBezTo>
                  <a:pt x="5062694" y="1209529"/>
                  <a:pt x="5037984" y="1184819"/>
                  <a:pt x="5037984" y="1154338"/>
                </a:cubicBezTo>
                <a:cubicBezTo>
                  <a:pt x="5037984" y="1123857"/>
                  <a:pt x="5062694" y="1099147"/>
                  <a:pt x="5093176" y="1099147"/>
                </a:cubicBezTo>
                <a:close/>
                <a:moveTo>
                  <a:pt x="4959540" y="1099147"/>
                </a:moveTo>
                <a:cubicBezTo>
                  <a:pt x="4990022" y="1099147"/>
                  <a:pt x="5014732" y="1123857"/>
                  <a:pt x="5014732" y="1154338"/>
                </a:cubicBezTo>
                <a:cubicBezTo>
                  <a:pt x="5014732" y="1184819"/>
                  <a:pt x="4990022" y="1209529"/>
                  <a:pt x="4959540" y="1209529"/>
                </a:cubicBezTo>
                <a:cubicBezTo>
                  <a:pt x="4929058" y="1209529"/>
                  <a:pt x="4904348" y="1184819"/>
                  <a:pt x="4904348" y="1154338"/>
                </a:cubicBezTo>
                <a:cubicBezTo>
                  <a:pt x="4904348" y="1123857"/>
                  <a:pt x="4929058" y="1099147"/>
                  <a:pt x="4959540" y="1099147"/>
                </a:cubicBezTo>
                <a:close/>
                <a:moveTo>
                  <a:pt x="4829246" y="1099147"/>
                </a:moveTo>
                <a:cubicBezTo>
                  <a:pt x="4859728" y="1099147"/>
                  <a:pt x="4884438" y="1123857"/>
                  <a:pt x="4884438" y="1154338"/>
                </a:cubicBezTo>
                <a:cubicBezTo>
                  <a:pt x="4884438" y="1184819"/>
                  <a:pt x="4859728" y="1209529"/>
                  <a:pt x="4829246" y="1209529"/>
                </a:cubicBezTo>
                <a:cubicBezTo>
                  <a:pt x="4798764" y="1209529"/>
                  <a:pt x="4774054" y="1184819"/>
                  <a:pt x="4774054" y="1154338"/>
                </a:cubicBezTo>
                <a:cubicBezTo>
                  <a:pt x="4774054" y="1123857"/>
                  <a:pt x="4798764" y="1099147"/>
                  <a:pt x="4829246" y="1099147"/>
                </a:cubicBezTo>
                <a:close/>
                <a:moveTo>
                  <a:pt x="319117" y="1099147"/>
                </a:moveTo>
                <a:cubicBezTo>
                  <a:pt x="349600" y="1099147"/>
                  <a:pt x="374310" y="1123857"/>
                  <a:pt x="374310" y="1154338"/>
                </a:cubicBezTo>
                <a:cubicBezTo>
                  <a:pt x="374310" y="1184819"/>
                  <a:pt x="349600" y="1209529"/>
                  <a:pt x="319117" y="1209529"/>
                </a:cubicBezTo>
                <a:cubicBezTo>
                  <a:pt x="288635" y="1209529"/>
                  <a:pt x="263926" y="1184819"/>
                  <a:pt x="263926" y="1154338"/>
                </a:cubicBezTo>
                <a:cubicBezTo>
                  <a:pt x="263926" y="1123857"/>
                  <a:pt x="288635" y="1099147"/>
                  <a:pt x="319117" y="1099147"/>
                </a:cubicBezTo>
                <a:close/>
                <a:moveTo>
                  <a:pt x="185484" y="1099147"/>
                </a:moveTo>
                <a:cubicBezTo>
                  <a:pt x="215966" y="1099147"/>
                  <a:pt x="240675" y="1123857"/>
                  <a:pt x="240675" y="1154338"/>
                </a:cubicBezTo>
                <a:cubicBezTo>
                  <a:pt x="240675" y="1184819"/>
                  <a:pt x="215966" y="1209529"/>
                  <a:pt x="185484" y="1209529"/>
                </a:cubicBezTo>
                <a:cubicBezTo>
                  <a:pt x="155003" y="1209529"/>
                  <a:pt x="130292" y="1184819"/>
                  <a:pt x="130292" y="1154338"/>
                </a:cubicBezTo>
                <a:cubicBezTo>
                  <a:pt x="130292" y="1123857"/>
                  <a:pt x="155003" y="1099147"/>
                  <a:pt x="185484" y="1099147"/>
                </a:cubicBezTo>
                <a:close/>
                <a:moveTo>
                  <a:pt x="55190" y="1099147"/>
                </a:moveTo>
                <a:cubicBezTo>
                  <a:pt x="85672" y="1099147"/>
                  <a:pt x="110381" y="1123857"/>
                  <a:pt x="110381" y="1154338"/>
                </a:cubicBezTo>
                <a:cubicBezTo>
                  <a:pt x="110381" y="1184819"/>
                  <a:pt x="85672" y="1209529"/>
                  <a:pt x="55190" y="1209529"/>
                </a:cubicBezTo>
                <a:cubicBezTo>
                  <a:pt x="24708" y="1209529"/>
                  <a:pt x="0" y="1184819"/>
                  <a:pt x="0" y="1154338"/>
                </a:cubicBezTo>
                <a:cubicBezTo>
                  <a:pt x="0" y="1123857"/>
                  <a:pt x="24708" y="1099147"/>
                  <a:pt x="55190" y="1099147"/>
                </a:cubicBezTo>
                <a:close/>
                <a:moveTo>
                  <a:pt x="3499584" y="1099146"/>
                </a:moveTo>
                <a:cubicBezTo>
                  <a:pt x="3530066" y="1099146"/>
                  <a:pt x="3554776" y="1123856"/>
                  <a:pt x="3554776" y="1154337"/>
                </a:cubicBezTo>
                <a:cubicBezTo>
                  <a:pt x="3554776" y="1184818"/>
                  <a:pt x="3530066" y="1209528"/>
                  <a:pt x="3499584" y="1209528"/>
                </a:cubicBezTo>
                <a:cubicBezTo>
                  <a:pt x="3469102" y="1209528"/>
                  <a:pt x="3444392" y="1184818"/>
                  <a:pt x="3444392" y="1154337"/>
                </a:cubicBezTo>
                <a:cubicBezTo>
                  <a:pt x="3444392" y="1123856"/>
                  <a:pt x="3469102" y="1099146"/>
                  <a:pt x="3499584" y="1099146"/>
                </a:cubicBezTo>
                <a:close/>
                <a:moveTo>
                  <a:pt x="2570894" y="1099146"/>
                </a:moveTo>
                <a:cubicBezTo>
                  <a:pt x="2601377" y="1099146"/>
                  <a:pt x="2626086" y="1123856"/>
                  <a:pt x="2626086" y="1154337"/>
                </a:cubicBezTo>
                <a:cubicBezTo>
                  <a:pt x="2626086" y="1184818"/>
                  <a:pt x="2601377" y="1209528"/>
                  <a:pt x="2570894" y="1209528"/>
                </a:cubicBezTo>
                <a:cubicBezTo>
                  <a:pt x="2540412" y="1209528"/>
                  <a:pt x="2515701" y="1184818"/>
                  <a:pt x="2515701" y="1154337"/>
                </a:cubicBezTo>
                <a:cubicBezTo>
                  <a:pt x="2515701" y="1123856"/>
                  <a:pt x="2540412" y="1099146"/>
                  <a:pt x="2570894" y="1099146"/>
                </a:cubicBezTo>
                <a:close/>
                <a:moveTo>
                  <a:pt x="2039698" y="1099146"/>
                </a:moveTo>
                <a:cubicBezTo>
                  <a:pt x="2070180" y="1099146"/>
                  <a:pt x="2094891" y="1123856"/>
                  <a:pt x="2094891" y="1154337"/>
                </a:cubicBezTo>
                <a:cubicBezTo>
                  <a:pt x="2094891" y="1184818"/>
                  <a:pt x="2070180" y="1209528"/>
                  <a:pt x="2039698" y="1209528"/>
                </a:cubicBezTo>
                <a:cubicBezTo>
                  <a:pt x="2009214" y="1209528"/>
                  <a:pt x="1984505" y="1184818"/>
                  <a:pt x="1984505" y="1154337"/>
                </a:cubicBezTo>
                <a:cubicBezTo>
                  <a:pt x="1984505" y="1123856"/>
                  <a:pt x="2009214" y="1099146"/>
                  <a:pt x="2039698" y="1099146"/>
                </a:cubicBezTo>
                <a:close/>
                <a:moveTo>
                  <a:pt x="1909401" y="1099146"/>
                </a:moveTo>
                <a:cubicBezTo>
                  <a:pt x="1939883" y="1099146"/>
                  <a:pt x="1964592" y="1123856"/>
                  <a:pt x="1964592" y="1154337"/>
                </a:cubicBezTo>
                <a:cubicBezTo>
                  <a:pt x="1964592" y="1184818"/>
                  <a:pt x="1939883" y="1209528"/>
                  <a:pt x="1909401" y="1209528"/>
                </a:cubicBezTo>
                <a:cubicBezTo>
                  <a:pt x="1878917" y="1209528"/>
                  <a:pt x="1854207" y="1184818"/>
                  <a:pt x="1854207" y="1154337"/>
                </a:cubicBezTo>
                <a:cubicBezTo>
                  <a:pt x="1854207" y="1123856"/>
                  <a:pt x="1878917" y="1099146"/>
                  <a:pt x="1909401" y="1099146"/>
                </a:cubicBezTo>
                <a:close/>
                <a:moveTo>
                  <a:pt x="1779104" y="1099146"/>
                </a:moveTo>
                <a:cubicBezTo>
                  <a:pt x="1809585" y="1099146"/>
                  <a:pt x="1834296" y="1123856"/>
                  <a:pt x="1834296" y="1154337"/>
                </a:cubicBezTo>
                <a:cubicBezTo>
                  <a:pt x="1834296" y="1184818"/>
                  <a:pt x="1809585" y="1209528"/>
                  <a:pt x="1779104" y="1209528"/>
                </a:cubicBezTo>
                <a:cubicBezTo>
                  <a:pt x="1748623" y="1209528"/>
                  <a:pt x="1723910" y="1184818"/>
                  <a:pt x="1723910" y="1154337"/>
                </a:cubicBezTo>
                <a:cubicBezTo>
                  <a:pt x="1723910" y="1123856"/>
                  <a:pt x="1748623" y="1099146"/>
                  <a:pt x="1779104" y="1099146"/>
                </a:cubicBezTo>
                <a:close/>
                <a:moveTo>
                  <a:pt x="1645469" y="1099146"/>
                </a:moveTo>
                <a:cubicBezTo>
                  <a:pt x="1675950" y="1099146"/>
                  <a:pt x="1700664" y="1123856"/>
                  <a:pt x="1700664" y="1154337"/>
                </a:cubicBezTo>
                <a:cubicBezTo>
                  <a:pt x="1700664" y="1184818"/>
                  <a:pt x="1675950" y="1209528"/>
                  <a:pt x="1645469" y="1209528"/>
                </a:cubicBezTo>
                <a:cubicBezTo>
                  <a:pt x="1614986" y="1209528"/>
                  <a:pt x="1590275" y="1184818"/>
                  <a:pt x="1590275" y="1154337"/>
                </a:cubicBezTo>
                <a:cubicBezTo>
                  <a:pt x="1590275" y="1123856"/>
                  <a:pt x="1614986" y="1099146"/>
                  <a:pt x="1645469" y="1099146"/>
                </a:cubicBezTo>
                <a:close/>
                <a:moveTo>
                  <a:pt x="1515179" y="1099146"/>
                </a:moveTo>
                <a:cubicBezTo>
                  <a:pt x="1545657" y="1099146"/>
                  <a:pt x="1570364" y="1123856"/>
                  <a:pt x="1570364" y="1154337"/>
                </a:cubicBezTo>
                <a:cubicBezTo>
                  <a:pt x="1570364" y="1184818"/>
                  <a:pt x="1545657" y="1209528"/>
                  <a:pt x="1515179" y="1209528"/>
                </a:cubicBezTo>
                <a:cubicBezTo>
                  <a:pt x="1484695" y="1209528"/>
                  <a:pt x="1459982" y="1184818"/>
                  <a:pt x="1459982" y="1154337"/>
                </a:cubicBezTo>
                <a:cubicBezTo>
                  <a:pt x="1459982" y="1123856"/>
                  <a:pt x="1484695" y="1099146"/>
                  <a:pt x="1515179" y="1099146"/>
                </a:cubicBezTo>
                <a:close/>
                <a:moveTo>
                  <a:pt x="1381539" y="1099146"/>
                </a:moveTo>
                <a:cubicBezTo>
                  <a:pt x="1412022" y="1099146"/>
                  <a:pt x="1436731" y="1123856"/>
                  <a:pt x="1436731" y="1154337"/>
                </a:cubicBezTo>
                <a:cubicBezTo>
                  <a:pt x="1436731" y="1184818"/>
                  <a:pt x="1412022" y="1209528"/>
                  <a:pt x="1381539" y="1209528"/>
                </a:cubicBezTo>
                <a:cubicBezTo>
                  <a:pt x="1351062" y="1209528"/>
                  <a:pt x="1326349" y="1184818"/>
                  <a:pt x="1326349" y="1154337"/>
                </a:cubicBezTo>
                <a:cubicBezTo>
                  <a:pt x="1326349" y="1123856"/>
                  <a:pt x="1351062" y="1099146"/>
                  <a:pt x="1381539" y="1099146"/>
                </a:cubicBezTo>
                <a:close/>
                <a:moveTo>
                  <a:pt x="1251245" y="1099146"/>
                </a:moveTo>
                <a:cubicBezTo>
                  <a:pt x="1281728" y="1099146"/>
                  <a:pt x="1306439" y="1123856"/>
                  <a:pt x="1306439" y="1154337"/>
                </a:cubicBezTo>
                <a:cubicBezTo>
                  <a:pt x="1306439" y="1184818"/>
                  <a:pt x="1281728" y="1209528"/>
                  <a:pt x="1251245" y="1209528"/>
                </a:cubicBezTo>
                <a:cubicBezTo>
                  <a:pt x="1220763" y="1209528"/>
                  <a:pt x="1196054" y="1184818"/>
                  <a:pt x="1196054" y="1154337"/>
                </a:cubicBezTo>
                <a:cubicBezTo>
                  <a:pt x="1196054" y="1123856"/>
                  <a:pt x="1220763" y="1099146"/>
                  <a:pt x="1251245" y="1099146"/>
                </a:cubicBezTo>
                <a:close/>
                <a:moveTo>
                  <a:pt x="1117610" y="1099146"/>
                </a:moveTo>
                <a:cubicBezTo>
                  <a:pt x="1148093" y="1099146"/>
                  <a:pt x="1172803" y="1123856"/>
                  <a:pt x="1172803" y="1154337"/>
                </a:cubicBezTo>
                <a:cubicBezTo>
                  <a:pt x="1172803" y="1184818"/>
                  <a:pt x="1148093" y="1209528"/>
                  <a:pt x="1117610" y="1209528"/>
                </a:cubicBezTo>
                <a:cubicBezTo>
                  <a:pt x="1087127" y="1209528"/>
                  <a:pt x="1062416" y="1184818"/>
                  <a:pt x="1062416" y="1154337"/>
                </a:cubicBezTo>
                <a:cubicBezTo>
                  <a:pt x="1062416" y="1123856"/>
                  <a:pt x="1087127" y="1099146"/>
                  <a:pt x="1117610" y="1099146"/>
                </a:cubicBezTo>
                <a:close/>
                <a:moveTo>
                  <a:pt x="980631" y="1099146"/>
                </a:moveTo>
                <a:cubicBezTo>
                  <a:pt x="1011115" y="1099146"/>
                  <a:pt x="1035825" y="1123856"/>
                  <a:pt x="1035825" y="1154337"/>
                </a:cubicBezTo>
                <a:cubicBezTo>
                  <a:pt x="1035825" y="1184818"/>
                  <a:pt x="1011115" y="1209528"/>
                  <a:pt x="980631" y="1209528"/>
                </a:cubicBezTo>
                <a:cubicBezTo>
                  <a:pt x="950149" y="1209528"/>
                  <a:pt x="925438" y="1184818"/>
                  <a:pt x="925438" y="1154337"/>
                </a:cubicBezTo>
                <a:cubicBezTo>
                  <a:pt x="925438" y="1123856"/>
                  <a:pt x="950149" y="1099146"/>
                  <a:pt x="980631" y="1099146"/>
                </a:cubicBezTo>
                <a:close/>
                <a:moveTo>
                  <a:pt x="846993" y="1099146"/>
                </a:moveTo>
                <a:cubicBezTo>
                  <a:pt x="877476" y="1099146"/>
                  <a:pt x="902186" y="1123856"/>
                  <a:pt x="902186" y="1154337"/>
                </a:cubicBezTo>
                <a:cubicBezTo>
                  <a:pt x="902186" y="1184818"/>
                  <a:pt x="877476" y="1209528"/>
                  <a:pt x="846993" y="1209528"/>
                </a:cubicBezTo>
                <a:cubicBezTo>
                  <a:pt x="816511" y="1209528"/>
                  <a:pt x="791796" y="1184818"/>
                  <a:pt x="791796" y="1154337"/>
                </a:cubicBezTo>
                <a:cubicBezTo>
                  <a:pt x="791796" y="1123856"/>
                  <a:pt x="816511" y="1099146"/>
                  <a:pt x="846993" y="1099146"/>
                </a:cubicBezTo>
                <a:close/>
                <a:moveTo>
                  <a:pt x="716690" y="1099146"/>
                </a:moveTo>
                <a:cubicBezTo>
                  <a:pt x="747176" y="1099146"/>
                  <a:pt x="771886" y="1123856"/>
                  <a:pt x="771886" y="1154337"/>
                </a:cubicBezTo>
                <a:cubicBezTo>
                  <a:pt x="771886" y="1184818"/>
                  <a:pt x="747176" y="1209528"/>
                  <a:pt x="716690" y="1209528"/>
                </a:cubicBezTo>
                <a:cubicBezTo>
                  <a:pt x="686211" y="1209528"/>
                  <a:pt x="661502" y="1184818"/>
                  <a:pt x="661502" y="1154337"/>
                </a:cubicBezTo>
                <a:cubicBezTo>
                  <a:pt x="661502" y="1123856"/>
                  <a:pt x="686211" y="1099146"/>
                  <a:pt x="716690" y="1099146"/>
                </a:cubicBezTo>
                <a:close/>
                <a:moveTo>
                  <a:pt x="583057" y="1099146"/>
                </a:moveTo>
                <a:cubicBezTo>
                  <a:pt x="613540" y="1099146"/>
                  <a:pt x="638250" y="1123856"/>
                  <a:pt x="638250" y="1154337"/>
                </a:cubicBezTo>
                <a:cubicBezTo>
                  <a:pt x="638250" y="1184818"/>
                  <a:pt x="613540" y="1209528"/>
                  <a:pt x="583057" y="1209528"/>
                </a:cubicBezTo>
                <a:cubicBezTo>
                  <a:pt x="552573" y="1209528"/>
                  <a:pt x="527863" y="1184818"/>
                  <a:pt x="527863" y="1154337"/>
                </a:cubicBezTo>
                <a:cubicBezTo>
                  <a:pt x="527863" y="1123856"/>
                  <a:pt x="552573" y="1099146"/>
                  <a:pt x="583057" y="1099146"/>
                </a:cubicBezTo>
                <a:close/>
                <a:moveTo>
                  <a:pt x="449413" y="1099146"/>
                </a:moveTo>
                <a:cubicBezTo>
                  <a:pt x="479896" y="1099146"/>
                  <a:pt x="504606" y="1123856"/>
                  <a:pt x="504606" y="1154337"/>
                </a:cubicBezTo>
                <a:cubicBezTo>
                  <a:pt x="504606" y="1184818"/>
                  <a:pt x="479896" y="1209528"/>
                  <a:pt x="449413" y="1209528"/>
                </a:cubicBezTo>
                <a:cubicBezTo>
                  <a:pt x="418931" y="1209528"/>
                  <a:pt x="394220" y="1184818"/>
                  <a:pt x="394220" y="1154337"/>
                </a:cubicBezTo>
                <a:cubicBezTo>
                  <a:pt x="394220" y="1123856"/>
                  <a:pt x="418931" y="1099146"/>
                  <a:pt x="449413" y="1099146"/>
                </a:cubicBezTo>
                <a:close/>
                <a:moveTo>
                  <a:pt x="9603343" y="975533"/>
                </a:moveTo>
                <a:cubicBezTo>
                  <a:pt x="9633825" y="975533"/>
                  <a:pt x="9658535" y="1000243"/>
                  <a:pt x="9658535" y="1030724"/>
                </a:cubicBezTo>
                <a:cubicBezTo>
                  <a:pt x="9658535" y="1061205"/>
                  <a:pt x="9633825" y="1085915"/>
                  <a:pt x="9603343" y="1085915"/>
                </a:cubicBezTo>
                <a:cubicBezTo>
                  <a:pt x="9572861" y="1085915"/>
                  <a:pt x="9548151" y="1061205"/>
                  <a:pt x="9548151" y="1030724"/>
                </a:cubicBezTo>
                <a:cubicBezTo>
                  <a:pt x="9548151" y="1000243"/>
                  <a:pt x="9572861" y="975533"/>
                  <a:pt x="9603343" y="975533"/>
                </a:cubicBezTo>
                <a:close/>
                <a:moveTo>
                  <a:pt x="9469708" y="975533"/>
                </a:moveTo>
                <a:cubicBezTo>
                  <a:pt x="9500190" y="975533"/>
                  <a:pt x="9524900" y="1000243"/>
                  <a:pt x="9524900" y="1030724"/>
                </a:cubicBezTo>
                <a:cubicBezTo>
                  <a:pt x="9524900" y="1061205"/>
                  <a:pt x="9500190" y="1085915"/>
                  <a:pt x="9469708" y="1085915"/>
                </a:cubicBezTo>
                <a:cubicBezTo>
                  <a:pt x="9439226" y="1085915"/>
                  <a:pt x="9414516" y="1061205"/>
                  <a:pt x="9414516" y="1030724"/>
                </a:cubicBezTo>
                <a:cubicBezTo>
                  <a:pt x="9414516" y="1000243"/>
                  <a:pt x="9439226" y="975533"/>
                  <a:pt x="9469708" y="975533"/>
                </a:cubicBezTo>
                <a:close/>
                <a:moveTo>
                  <a:pt x="8935170" y="975533"/>
                </a:moveTo>
                <a:cubicBezTo>
                  <a:pt x="8965652" y="975533"/>
                  <a:pt x="8990362" y="1000243"/>
                  <a:pt x="8990362" y="1030724"/>
                </a:cubicBezTo>
                <a:cubicBezTo>
                  <a:pt x="8990362" y="1061205"/>
                  <a:pt x="8965652" y="1085915"/>
                  <a:pt x="8935170" y="1085915"/>
                </a:cubicBezTo>
                <a:cubicBezTo>
                  <a:pt x="8904688" y="1085915"/>
                  <a:pt x="8879978" y="1061205"/>
                  <a:pt x="8879978" y="1030724"/>
                </a:cubicBezTo>
                <a:cubicBezTo>
                  <a:pt x="8879978" y="1000243"/>
                  <a:pt x="8904688" y="975533"/>
                  <a:pt x="8935170" y="975533"/>
                </a:cubicBezTo>
                <a:close/>
                <a:moveTo>
                  <a:pt x="8407315" y="975533"/>
                </a:moveTo>
                <a:cubicBezTo>
                  <a:pt x="8437797" y="975533"/>
                  <a:pt x="8462507" y="1000243"/>
                  <a:pt x="8462507" y="1030724"/>
                </a:cubicBezTo>
                <a:cubicBezTo>
                  <a:pt x="8462507" y="1061205"/>
                  <a:pt x="8437797" y="1085915"/>
                  <a:pt x="8407315" y="1085915"/>
                </a:cubicBezTo>
                <a:cubicBezTo>
                  <a:pt x="8376833" y="1085915"/>
                  <a:pt x="8352123" y="1061205"/>
                  <a:pt x="8352123" y="1030724"/>
                </a:cubicBezTo>
                <a:cubicBezTo>
                  <a:pt x="8352123" y="1000243"/>
                  <a:pt x="8376833" y="975533"/>
                  <a:pt x="8407315" y="975533"/>
                </a:cubicBezTo>
                <a:close/>
                <a:moveTo>
                  <a:pt x="7876116" y="975533"/>
                </a:moveTo>
                <a:cubicBezTo>
                  <a:pt x="7906598" y="975533"/>
                  <a:pt x="7931308" y="1000243"/>
                  <a:pt x="7931308" y="1030724"/>
                </a:cubicBezTo>
                <a:cubicBezTo>
                  <a:pt x="7931308" y="1061205"/>
                  <a:pt x="7906598" y="1085915"/>
                  <a:pt x="7876116" y="1085915"/>
                </a:cubicBezTo>
                <a:cubicBezTo>
                  <a:pt x="7845634" y="1085915"/>
                  <a:pt x="7820924" y="1061205"/>
                  <a:pt x="7820924" y="1030724"/>
                </a:cubicBezTo>
                <a:cubicBezTo>
                  <a:pt x="7820924" y="1000243"/>
                  <a:pt x="7845634" y="975533"/>
                  <a:pt x="7876116" y="975533"/>
                </a:cubicBezTo>
                <a:close/>
                <a:moveTo>
                  <a:pt x="7745822" y="975533"/>
                </a:moveTo>
                <a:cubicBezTo>
                  <a:pt x="7776304" y="975533"/>
                  <a:pt x="7801014" y="1000243"/>
                  <a:pt x="7801014" y="1030724"/>
                </a:cubicBezTo>
                <a:cubicBezTo>
                  <a:pt x="7801014" y="1061205"/>
                  <a:pt x="7776304" y="1085915"/>
                  <a:pt x="7745822" y="1085915"/>
                </a:cubicBezTo>
                <a:cubicBezTo>
                  <a:pt x="7715340" y="1085915"/>
                  <a:pt x="7690630" y="1061205"/>
                  <a:pt x="7690630" y="1030724"/>
                </a:cubicBezTo>
                <a:cubicBezTo>
                  <a:pt x="7690630" y="1000243"/>
                  <a:pt x="7715340" y="975533"/>
                  <a:pt x="7745822" y="975533"/>
                </a:cubicBezTo>
                <a:close/>
                <a:moveTo>
                  <a:pt x="7481894" y="975533"/>
                </a:moveTo>
                <a:cubicBezTo>
                  <a:pt x="7512376" y="975533"/>
                  <a:pt x="7537086" y="1000243"/>
                  <a:pt x="7537086" y="1030724"/>
                </a:cubicBezTo>
                <a:cubicBezTo>
                  <a:pt x="7537086" y="1061205"/>
                  <a:pt x="7512376" y="1085915"/>
                  <a:pt x="7481894" y="1085915"/>
                </a:cubicBezTo>
                <a:cubicBezTo>
                  <a:pt x="7451412" y="1085915"/>
                  <a:pt x="7426702" y="1061205"/>
                  <a:pt x="7426702" y="1030724"/>
                </a:cubicBezTo>
                <a:cubicBezTo>
                  <a:pt x="7426702" y="1000243"/>
                  <a:pt x="7451412" y="975533"/>
                  <a:pt x="7481894" y="975533"/>
                </a:cubicBezTo>
                <a:close/>
                <a:moveTo>
                  <a:pt x="7341578" y="975533"/>
                </a:moveTo>
                <a:cubicBezTo>
                  <a:pt x="7372060" y="975533"/>
                  <a:pt x="7396770" y="1000243"/>
                  <a:pt x="7396770" y="1030724"/>
                </a:cubicBezTo>
                <a:cubicBezTo>
                  <a:pt x="7396770" y="1061205"/>
                  <a:pt x="7372060" y="1085915"/>
                  <a:pt x="7341578" y="1085915"/>
                </a:cubicBezTo>
                <a:cubicBezTo>
                  <a:pt x="7311096" y="1085915"/>
                  <a:pt x="7286386" y="1061205"/>
                  <a:pt x="7286386" y="1030724"/>
                </a:cubicBezTo>
                <a:cubicBezTo>
                  <a:pt x="7286386" y="1000243"/>
                  <a:pt x="7311096" y="975533"/>
                  <a:pt x="7341578" y="975533"/>
                </a:cubicBezTo>
                <a:close/>
                <a:moveTo>
                  <a:pt x="7211285" y="975533"/>
                </a:moveTo>
                <a:cubicBezTo>
                  <a:pt x="7241767" y="975533"/>
                  <a:pt x="7266477" y="1000243"/>
                  <a:pt x="7266477" y="1030724"/>
                </a:cubicBezTo>
                <a:cubicBezTo>
                  <a:pt x="7266477" y="1061205"/>
                  <a:pt x="7241767" y="1085915"/>
                  <a:pt x="7211285" y="1085915"/>
                </a:cubicBezTo>
                <a:cubicBezTo>
                  <a:pt x="7180803" y="1085915"/>
                  <a:pt x="7156093" y="1061205"/>
                  <a:pt x="7156093" y="1030724"/>
                </a:cubicBezTo>
                <a:cubicBezTo>
                  <a:pt x="7156093" y="1000243"/>
                  <a:pt x="7180803" y="975533"/>
                  <a:pt x="7211285" y="975533"/>
                </a:cubicBezTo>
                <a:close/>
                <a:moveTo>
                  <a:pt x="6947356" y="975533"/>
                </a:moveTo>
                <a:cubicBezTo>
                  <a:pt x="6977838" y="975533"/>
                  <a:pt x="7002548" y="1000243"/>
                  <a:pt x="7002548" y="1030724"/>
                </a:cubicBezTo>
                <a:cubicBezTo>
                  <a:pt x="7002548" y="1061205"/>
                  <a:pt x="6977838" y="1085915"/>
                  <a:pt x="6947356" y="1085915"/>
                </a:cubicBezTo>
                <a:cubicBezTo>
                  <a:pt x="6916874" y="1085915"/>
                  <a:pt x="6892164" y="1061205"/>
                  <a:pt x="6892164" y="1030724"/>
                </a:cubicBezTo>
                <a:cubicBezTo>
                  <a:pt x="6892164" y="1000243"/>
                  <a:pt x="6916874" y="975533"/>
                  <a:pt x="6947356" y="975533"/>
                </a:cubicBezTo>
                <a:close/>
                <a:moveTo>
                  <a:pt x="6817063" y="975533"/>
                </a:moveTo>
                <a:cubicBezTo>
                  <a:pt x="6847545" y="975533"/>
                  <a:pt x="6872255" y="1000243"/>
                  <a:pt x="6872255" y="1030724"/>
                </a:cubicBezTo>
                <a:cubicBezTo>
                  <a:pt x="6872255" y="1061205"/>
                  <a:pt x="6847545" y="1085915"/>
                  <a:pt x="6817063" y="1085915"/>
                </a:cubicBezTo>
                <a:cubicBezTo>
                  <a:pt x="6786581" y="1085915"/>
                  <a:pt x="6761871" y="1061205"/>
                  <a:pt x="6761871" y="1030724"/>
                </a:cubicBezTo>
                <a:cubicBezTo>
                  <a:pt x="6761871" y="1000243"/>
                  <a:pt x="6786581" y="975533"/>
                  <a:pt x="6817063" y="975533"/>
                </a:cubicBezTo>
                <a:close/>
                <a:moveTo>
                  <a:pt x="6683430" y="975533"/>
                </a:moveTo>
                <a:cubicBezTo>
                  <a:pt x="6713912" y="975533"/>
                  <a:pt x="6738622" y="1000243"/>
                  <a:pt x="6738622" y="1030724"/>
                </a:cubicBezTo>
                <a:cubicBezTo>
                  <a:pt x="6738622" y="1061205"/>
                  <a:pt x="6713912" y="1085915"/>
                  <a:pt x="6683430" y="1085915"/>
                </a:cubicBezTo>
                <a:cubicBezTo>
                  <a:pt x="6652948" y="1085915"/>
                  <a:pt x="6628238" y="1061205"/>
                  <a:pt x="6628238" y="1030724"/>
                </a:cubicBezTo>
                <a:cubicBezTo>
                  <a:pt x="6628238" y="1000243"/>
                  <a:pt x="6652948" y="975533"/>
                  <a:pt x="6683430" y="975533"/>
                </a:cubicBezTo>
                <a:close/>
                <a:moveTo>
                  <a:pt x="6289206" y="975533"/>
                </a:moveTo>
                <a:cubicBezTo>
                  <a:pt x="6319688" y="975533"/>
                  <a:pt x="6344398" y="1000243"/>
                  <a:pt x="6344398" y="1030724"/>
                </a:cubicBezTo>
                <a:cubicBezTo>
                  <a:pt x="6344398" y="1061205"/>
                  <a:pt x="6319688" y="1085915"/>
                  <a:pt x="6289206" y="1085915"/>
                </a:cubicBezTo>
                <a:cubicBezTo>
                  <a:pt x="6258724" y="1085915"/>
                  <a:pt x="6234014" y="1061205"/>
                  <a:pt x="6234014" y="1030724"/>
                </a:cubicBezTo>
                <a:cubicBezTo>
                  <a:pt x="6234014" y="1000243"/>
                  <a:pt x="6258724" y="975533"/>
                  <a:pt x="6289206" y="975533"/>
                </a:cubicBezTo>
                <a:close/>
                <a:moveTo>
                  <a:pt x="5754667" y="975533"/>
                </a:moveTo>
                <a:cubicBezTo>
                  <a:pt x="5785149" y="975533"/>
                  <a:pt x="5809859" y="1000243"/>
                  <a:pt x="5809859" y="1030724"/>
                </a:cubicBezTo>
                <a:cubicBezTo>
                  <a:pt x="5809859" y="1061205"/>
                  <a:pt x="5785149" y="1085915"/>
                  <a:pt x="5754667" y="1085915"/>
                </a:cubicBezTo>
                <a:cubicBezTo>
                  <a:pt x="5724185" y="1085915"/>
                  <a:pt x="5699475" y="1061205"/>
                  <a:pt x="5699475" y="1030724"/>
                </a:cubicBezTo>
                <a:cubicBezTo>
                  <a:pt x="5699475" y="1000243"/>
                  <a:pt x="5724185" y="975533"/>
                  <a:pt x="5754667" y="975533"/>
                </a:cubicBezTo>
                <a:close/>
                <a:moveTo>
                  <a:pt x="5487398" y="975533"/>
                </a:moveTo>
                <a:cubicBezTo>
                  <a:pt x="5517880" y="975533"/>
                  <a:pt x="5542590" y="1000243"/>
                  <a:pt x="5542590" y="1030724"/>
                </a:cubicBezTo>
                <a:cubicBezTo>
                  <a:pt x="5542590" y="1061205"/>
                  <a:pt x="5517880" y="1085915"/>
                  <a:pt x="5487398" y="1085915"/>
                </a:cubicBezTo>
                <a:cubicBezTo>
                  <a:pt x="5456916" y="1085915"/>
                  <a:pt x="5432206" y="1061205"/>
                  <a:pt x="5432206" y="1030724"/>
                </a:cubicBezTo>
                <a:cubicBezTo>
                  <a:pt x="5432206" y="1000243"/>
                  <a:pt x="5456916" y="975533"/>
                  <a:pt x="5487398" y="975533"/>
                </a:cubicBezTo>
                <a:close/>
                <a:moveTo>
                  <a:pt x="5357105" y="975533"/>
                </a:moveTo>
                <a:cubicBezTo>
                  <a:pt x="5387587" y="975533"/>
                  <a:pt x="5412297" y="1000243"/>
                  <a:pt x="5412297" y="1030724"/>
                </a:cubicBezTo>
                <a:cubicBezTo>
                  <a:pt x="5412297" y="1061205"/>
                  <a:pt x="5387587" y="1085915"/>
                  <a:pt x="5357105" y="1085915"/>
                </a:cubicBezTo>
                <a:cubicBezTo>
                  <a:pt x="5326623" y="1085915"/>
                  <a:pt x="5301913" y="1061205"/>
                  <a:pt x="5301913" y="1030724"/>
                </a:cubicBezTo>
                <a:cubicBezTo>
                  <a:pt x="5301913" y="1000243"/>
                  <a:pt x="5326623" y="975533"/>
                  <a:pt x="5357105" y="975533"/>
                </a:cubicBezTo>
                <a:close/>
                <a:moveTo>
                  <a:pt x="5093176" y="975533"/>
                </a:moveTo>
                <a:cubicBezTo>
                  <a:pt x="5123658" y="975533"/>
                  <a:pt x="5148368" y="1000243"/>
                  <a:pt x="5148368" y="1030724"/>
                </a:cubicBezTo>
                <a:cubicBezTo>
                  <a:pt x="5148368" y="1061205"/>
                  <a:pt x="5123658" y="1085915"/>
                  <a:pt x="5093176" y="1085915"/>
                </a:cubicBezTo>
                <a:cubicBezTo>
                  <a:pt x="5062694" y="1085915"/>
                  <a:pt x="5037984" y="1061205"/>
                  <a:pt x="5037984" y="1030724"/>
                </a:cubicBezTo>
                <a:cubicBezTo>
                  <a:pt x="5037984" y="1000243"/>
                  <a:pt x="5062694" y="975533"/>
                  <a:pt x="5093176" y="975533"/>
                </a:cubicBezTo>
                <a:close/>
                <a:moveTo>
                  <a:pt x="4959540" y="975533"/>
                </a:moveTo>
                <a:cubicBezTo>
                  <a:pt x="4990022" y="975533"/>
                  <a:pt x="5014732" y="1000243"/>
                  <a:pt x="5014732" y="1030724"/>
                </a:cubicBezTo>
                <a:cubicBezTo>
                  <a:pt x="5014732" y="1061205"/>
                  <a:pt x="4990022" y="1085915"/>
                  <a:pt x="4959540" y="1085915"/>
                </a:cubicBezTo>
                <a:cubicBezTo>
                  <a:pt x="4929058" y="1085915"/>
                  <a:pt x="4904348" y="1061205"/>
                  <a:pt x="4904348" y="1030724"/>
                </a:cubicBezTo>
                <a:cubicBezTo>
                  <a:pt x="4904348" y="1000243"/>
                  <a:pt x="4929058" y="975533"/>
                  <a:pt x="4959540" y="975533"/>
                </a:cubicBezTo>
                <a:close/>
                <a:moveTo>
                  <a:pt x="4161075" y="975533"/>
                </a:moveTo>
                <a:cubicBezTo>
                  <a:pt x="4191557" y="975533"/>
                  <a:pt x="4216267" y="1000243"/>
                  <a:pt x="4216267" y="1030724"/>
                </a:cubicBezTo>
                <a:cubicBezTo>
                  <a:pt x="4216267" y="1061205"/>
                  <a:pt x="4191557" y="1085915"/>
                  <a:pt x="4161075" y="1085915"/>
                </a:cubicBezTo>
                <a:cubicBezTo>
                  <a:pt x="4130593" y="1085915"/>
                  <a:pt x="4105883" y="1061205"/>
                  <a:pt x="4105883" y="1030724"/>
                </a:cubicBezTo>
                <a:cubicBezTo>
                  <a:pt x="4105883" y="1000243"/>
                  <a:pt x="4130593" y="975533"/>
                  <a:pt x="4161075" y="975533"/>
                </a:cubicBezTo>
                <a:close/>
                <a:moveTo>
                  <a:pt x="4030782" y="975533"/>
                </a:moveTo>
                <a:cubicBezTo>
                  <a:pt x="4061264" y="975533"/>
                  <a:pt x="4085974" y="1000243"/>
                  <a:pt x="4085974" y="1030724"/>
                </a:cubicBezTo>
                <a:cubicBezTo>
                  <a:pt x="4085974" y="1061205"/>
                  <a:pt x="4061264" y="1085915"/>
                  <a:pt x="4030782" y="1085915"/>
                </a:cubicBezTo>
                <a:cubicBezTo>
                  <a:pt x="4000300" y="1085915"/>
                  <a:pt x="3975590" y="1061205"/>
                  <a:pt x="3975590" y="1030724"/>
                </a:cubicBezTo>
                <a:cubicBezTo>
                  <a:pt x="3975590" y="1000243"/>
                  <a:pt x="4000300" y="975533"/>
                  <a:pt x="4030782" y="975533"/>
                </a:cubicBezTo>
                <a:close/>
                <a:moveTo>
                  <a:pt x="3369290" y="975533"/>
                </a:moveTo>
                <a:cubicBezTo>
                  <a:pt x="3399772" y="975533"/>
                  <a:pt x="3424482" y="1000243"/>
                  <a:pt x="3424482" y="1030724"/>
                </a:cubicBezTo>
                <a:cubicBezTo>
                  <a:pt x="3424482" y="1061205"/>
                  <a:pt x="3399772" y="1085915"/>
                  <a:pt x="3369290" y="1085915"/>
                </a:cubicBezTo>
                <a:cubicBezTo>
                  <a:pt x="3338808" y="1085915"/>
                  <a:pt x="3314098" y="1061205"/>
                  <a:pt x="3314098" y="1030724"/>
                </a:cubicBezTo>
                <a:cubicBezTo>
                  <a:pt x="3314098" y="1000243"/>
                  <a:pt x="3338808" y="975533"/>
                  <a:pt x="3369290" y="975533"/>
                </a:cubicBezTo>
                <a:close/>
                <a:moveTo>
                  <a:pt x="2707880" y="975533"/>
                </a:moveTo>
                <a:cubicBezTo>
                  <a:pt x="2738363" y="975533"/>
                  <a:pt x="2763074" y="1000243"/>
                  <a:pt x="2763074" y="1030724"/>
                </a:cubicBezTo>
                <a:cubicBezTo>
                  <a:pt x="2763074" y="1061205"/>
                  <a:pt x="2738363" y="1085915"/>
                  <a:pt x="2707880" y="1085915"/>
                </a:cubicBezTo>
                <a:cubicBezTo>
                  <a:pt x="2677401" y="1085915"/>
                  <a:pt x="2652689" y="1061205"/>
                  <a:pt x="2652689" y="1030724"/>
                </a:cubicBezTo>
                <a:cubicBezTo>
                  <a:pt x="2652689" y="1000243"/>
                  <a:pt x="2677401" y="975533"/>
                  <a:pt x="2707880" y="975533"/>
                </a:cubicBezTo>
                <a:close/>
                <a:moveTo>
                  <a:pt x="2173347" y="975533"/>
                </a:moveTo>
                <a:cubicBezTo>
                  <a:pt x="2203830" y="975533"/>
                  <a:pt x="2228540" y="1000243"/>
                  <a:pt x="2228540" y="1030724"/>
                </a:cubicBezTo>
                <a:cubicBezTo>
                  <a:pt x="2228540" y="1061205"/>
                  <a:pt x="2203830" y="1085915"/>
                  <a:pt x="2173347" y="1085915"/>
                </a:cubicBezTo>
                <a:cubicBezTo>
                  <a:pt x="2142865" y="1085915"/>
                  <a:pt x="2118154" y="1061205"/>
                  <a:pt x="2118154" y="1030724"/>
                </a:cubicBezTo>
                <a:cubicBezTo>
                  <a:pt x="2118154" y="1000243"/>
                  <a:pt x="2142865" y="975533"/>
                  <a:pt x="2173347" y="975533"/>
                </a:cubicBezTo>
                <a:close/>
                <a:moveTo>
                  <a:pt x="1251258" y="975533"/>
                </a:moveTo>
                <a:cubicBezTo>
                  <a:pt x="1281740" y="975533"/>
                  <a:pt x="1306450" y="1000243"/>
                  <a:pt x="1306450" y="1030724"/>
                </a:cubicBezTo>
                <a:cubicBezTo>
                  <a:pt x="1306450" y="1061205"/>
                  <a:pt x="1281740" y="1085915"/>
                  <a:pt x="1251258" y="1085915"/>
                </a:cubicBezTo>
                <a:cubicBezTo>
                  <a:pt x="1220775" y="1085915"/>
                  <a:pt x="1196066" y="1061205"/>
                  <a:pt x="1196066" y="1030724"/>
                </a:cubicBezTo>
                <a:cubicBezTo>
                  <a:pt x="1196066" y="1000243"/>
                  <a:pt x="1220775" y="975533"/>
                  <a:pt x="1251258" y="975533"/>
                </a:cubicBezTo>
                <a:close/>
                <a:moveTo>
                  <a:pt x="847001" y="975533"/>
                </a:moveTo>
                <a:cubicBezTo>
                  <a:pt x="877484" y="975533"/>
                  <a:pt x="902196" y="1000243"/>
                  <a:pt x="902196" y="1030724"/>
                </a:cubicBezTo>
                <a:cubicBezTo>
                  <a:pt x="902196" y="1061205"/>
                  <a:pt x="877484" y="1085915"/>
                  <a:pt x="847001" y="1085915"/>
                </a:cubicBezTo>
                <a:cubicBezTo>
                  <a:pt x="816519" y="1085915"/>
                  <a:pt x="791804" y="1061205"/>
                  <a:pt x="791804" y="1030724"/>
                </a:cubicBezTo>
                <a:cubicBezTo>
                  <a:pt x="791804" y="1000243"/>
                  <a:pt x="816519" y="975533"/>
                  <a:pt x="847001" y="975533"/>
                </a:cubicBezTo>
                <a:close/>
                <a:moveTo>
                  <a:pt x="9336074" y="975532"/>
                </a:moveTo>
                <a:cubicBezTo>
                  <a:pt x="9366556" y="975532"/>
                  <a:pt x="9391266" y="1000242"/>
                  <a:pt x="9391266" y="1030723"/>
                </a:cubicBezTo>
                <a:cubicBezTo>
                  <a:pt x="9391266" y="1061204"/>
                  <a:pt x="9366556" y="1085914"/>
                  <a:pt x="9336074" y="1085914"/>
                </a:cubicBezTo>
                <a:cubicBezTo>
                  <a:pt x="9305592" y="1085914"/>
                  <a:pt x="9280882" y="1061204"/>
                  <a:pt x="9280882" y="1030723"/>
                </a:cubicBezTo>
                <a:cubicBezTo>
                  <a:pt x="9280882" y="1000242"/>
                  <a:pt x="9305592" y="975532"/>
                  <a:pt x="9336074" y="975532"/>
                </a:cubicBezTo>
                <a:close/>
                <a:moveTo>
                  <a:pt x="9199098" y="975532"/>
                </a:moveTo>
                <a:cubicBezTo>
                  <a:pt x="9229580" y="975532"/>
                  <a:pt x="9254290" y="1000242"/>
                  <a:pt x="9254290" y="1030723"/>
                </a:cubicBezTo>
                <a:cubicBezTo>
                  <a:pt x="9254290" y="1061204"/>
                  <a:pt x="9229580" y="1085914"/>
                  <a:pt x="9199098" y="1085914"/>
                </a:cubicBezTo>
                <a:cubicBezTo>
                  <a:pt x="9168616" y="1085914"/>
                  <a:pt x="9143906" y="1061204"/>
                  <a:pt x="9143906" y="1030723"/>
                </a:cubicBezTo>
                <a:cubicBezTo>
                  <a:pt x="9143906" y="1000242"/>
                  <a:pt x="9168616" y="975532"/>
                  <a:pt x="9199098" y="975532"/>
                </a:cubicBezTo>
                <a:close/>
                <a:moveTo>
                  <a:pt x="9068805" y="975532"/>
                </a:moveTo>
                <a:cubicBezTo>
                  <a:pt x="9099287" y="975532"/>
                  <a:pt x="9123997" y="1000242"/>
                  <a:pt x="9123997" y="1030723"/>
                </a:cubicBezTo>
                <a:cubicBezTo>
                  <a:pt x="9123997" y="1061204"/>
                  <a:pt x="9099287" y="1085914"/>
                  <a:pt x="9068805" y="1085914"/>
                </a:cubicBezTo>
                <a:cubicBezTo>
                  <a:pt x="9038323" y="1085914"/>
                  <a:pt x="9013613" y="1061204"/>
                  <a:pt x="9013613" y="1030723"/>
                </a:cubicBezTo>
                <a:cubicBezTo>
                  <a:pt x="9013613" y="1000242"/>
                  <a:pt x="9038323" y="975532"/>
                  <a:pt x="9068805" y="975532"/>
                </a:cubicBezTo>
                <a:close/>
                <a:moveTo>
                  <a:pt x="8801536" y="975532"/>
                </a:moveTo>
                <a:cubicBezTo>
                  <a:pt x="8832018" y="975532"/>
                  <a:pt x="8856728" y="1000242"/>
                  <a:pt x="8856728" y="1030723"/>
                </a:cubicBezTo>
                <a:cubicBezTo>
                  <a:pt x="8856728" y="1061204"/>
                  <a:pt x="8832018" y="1085914"/>
                  <a:pt x="8801536" y="1085914"/>
                </a:cubicBezTo>
                <a:cubicBezTo>
                  <a:pt x="8771054" y="1085914"/>
                  <a:pt x="8746344" y="1061204"/>
                  <a:pt x="8746344" y="1030723"/>
                </a:cubicBezTo>
                <a:cubicBezTo>
                  <a:pt x="8746344" y="1000242"/>
                  <a:pt x="8771054" y="975532"/>
                  <a:pt x="8801536" y="975532"/>
                </a:cubicBezTo>
                <a:close/>
                <a:moveTo>
                  <a:pt x="8671243" y="975532"/>
                </a:moveTo>
                <a:cubicBezTo>
                  <a:pt x="8701725" y="975532"/>
                  <a:pt x="8726435" y="1000242"/>
                  <a:pt x="8726435" y="1030723"/>
                </a:cubicBezTo>
                <a:cubicBezTo>
                  <a:pt x="8726435" y="1061204"/>
                  <a:pt x="8701725" y="1085914"/>
                  <a:pt x="8671243" y="1085914"/>
                </a:cubicBezTo>
                <a:cubicBezTo>
                  <a:pt x="8640761" y="1085914"/>
                  <a:pt x="8616051" y="1061204"/>
                  <a:pt x="8616051" y="1030723"/>
                </a:cubicBezTo>
                <a:cubicBezTo>
                  <a:pt x="8616051" y="1000242"/>
                  <a:pt x="8640761" y="975532"/>
                  <a:pt x="8671243" y="975532"/>
                </a:cubicBezTo>
                <a:close/>
                <a:moveTo>
                  <a:pt x="8537608" y="975532"/>
                </a:moveTo>
                <a:cubicBezTo>
                  <a:pt x="8568090" y="975532"/>
                  <a:pt x="8592800" y="1000242"/>
                  <a:pt x="8592800" y="1030723"/>
                </a:cubicBezTo>
                <a:cubicBezTo>
                  <a:pt x="8592800" y="1061204"/>
                  <a:pt x="8568090" y="1085914"/>
                  <a:pt x="8537608" y="1085914"/>
                </a:cubicBezTo>
                <a:cubicBezTo>
                  <a:pt x="8507126" y="1085914"/>
                  <a:pt x="8482416" y="1061204"/>
                  <a:pt x="8482416" y="1030723"/>
                </a:cubicBezTo>
                <a:cubicBezTo>
                  <a:pt x="8482416" y="1000242"/>
                  <a:pt x="8507126" y="975532"/>
                  <a:pt x="8537608" y="975532"/>
                </a:cubicBezTo>
                <a:close/>
                <a:moveTo>
                  <a:pt x="8273681" y="975532"/>
                </a:moveTo>
                <a:cubicBezTo>
                  <a:pt x="8304163" y="975532"/>
                  <a:pt x="8328873" y="1000242"/>
                  <a:pt x="8328873" y="1030723"/>
                </a:cubicBezTo>
                <a:cubicBezTo>
                  <a:pt x="8328873" y="1061204"/>
                  <a:pt x="8304163" y="1085914"/>
                  <a:pt x="8273681" y="1085914"/>
                </a:cubicBezTo>
                <a:cubicBezTo>
                  <a:pt x="8243199" y="1085914"/>
                  <a:pt x="8218489" y="1061204"/>
                  <a:pt x="8218489" y="1030723"/>
                </a:cubicBezTo>
                <a:cubicBezTo>
                  <a:pt x="8218489" y="1000242"/>
                  <a:pt x="8243199" y="975532"/>
                  <a:pt x="8273681" y="975532"/>
                </a:cubicBezTo>
                <a:close/>
                <a:moveTo>
                  <a:pt x="8143385" y="975532"/>
                </a:moveTo>
                <a:cubicBezTo>
                  <a:pt x="8173867" y="975532"/>
                  <a:pt x="8198577" y="1000242"/>
                  <a:pt x="8198577" y="1030723"/>
                </a:cubicBezTo>
                <a:cubicBezTo>
                  <a:pt x="8198577" y="1061204"/>
                  <a:pt x="8173867" y="1085914"/>
                  <a:pt x="8143385" y="1085914"/>
                </a:cubicBezTo>
                <a:cubicBezTo>
                  <a:pt x="8112903" y="1085914"/>
                  <a:pt x="8088193" y="1061204"/>
                  <a:pt x="8088193" y="1030723"/>
                </a:cubicBezTo>
                <a:cubicBezTo>
                  <a:pt x="8088193" y="1000242"/>
                  <a:pt x="8112903" y="975532"/>
                  <a:pt x="8143385" y="975532"/>
                </a:cubicBezTo>
                <a:close/>
                <a:moveTo>
                  <a:pt x="8009751" y="975532"/>
                </a:moveTo>
                <a:cubicBezTo>
                  <a:pt x="8040233" y="975532"/>
                  <a:pt x="8064943" y="1000242"/>
                  <a:pt x="8064943" y="1030723"/>
                </a:cubicBezTo>
                <a:cubicBezTo>
                  <a:pt x="8064943" y="1061204"/>
                  <a:pt x="8040233" y="1085914"/>
                  <a:pt x="8009751" y="1085914"/>
                </a:cubicBezTo>
                <a:cubicBezTo>
                  <a:pt x="7979269" y="1085914"/>
                  <a:pt x="7954559" y="1061204"/>
                  <a:pt x="7954559" y="1030723"/>
                </a:cubicBezTo>
                <a:cubicBezTo>
                  <a:pt x="7954559" y="1000242"/>
                  <a:pt x="7979269" y="975532"/>
                  <a:pt x="8009751" y="975532"/>
                </a:cubicBezTo>
                <a:close/>
                <a:moveTo>
                  <a:pt x="7608847" y="975532"/>
                </a:moveTo>
                <a:cubicBezTo>
                  <a:pt x="7639329" y="975532"/>
                  <a:pt x="7664039" y="1000242"/>
                  <a:pt x="7664039" y="1030723"/>
                </a:cubicBezTo>
                <a:cubicBezTo>
                  <a:pt x="7664039" y="1061204"/>
                  <a:pt x="7639329" y="1085914"/>
                  <a:pt x="7608847" y="1085914"/>
                </a:cubicBezTo>
                <a:cubicBezTo>
                  <a:pt x="7578365" y="1085914"/>
                  <a:pt x="7553655" y="1061204"/>
                  <a:pt x="7553655" y="1030723"/>
                </a:cubicBezTo>
                <a:cubicBezTo>
                  <a:pt x="7553655" y="1000242"/>
                  <a:pt x="7578365" y="975532"/>
                  <a:pt x="7608847" y="975532"/>
                </a:cubicBezTo>
                <a:close/>
                <a:moveTo>
                  <a:pt x="7080991" y="975532"/>
                </a:moveTo>
                <a:cubicBezTo>
                  <a:pt x="7111473" y="975532"/>
                  <a:pt x="7136183" y="1000242"/>
                  <a:pt x="7136183" y="1030723"/>
                </a:cubicBezTo>
                <a:cubicBezTo>
                  <a:pt x="7136183" y="1061204"/>
                  <a:pt x="7111473" y="1085914"/>
                  <a:pt x="7080991" y="1085914"/>
                </a:cubicBezTo>
                <a:cubicBezTo>
                  <a:pt x="7050509" y="1085914"/>
                  <a:pt x="7025799" y="1061204"/>
                  <a:pt x="7025799" y="1030723"/>
                </a:cubicBezTo>
                <a:cubicBezTo>
                  <a:pt x="7025799" y="1000242"/>
                  <a:pt x="7050509" y="975532"/>
                  <a:pt x="7080991" y="975532"/>
                </a:cubicBezTo>
                <a:close/>
                <a:moveTo>
                  <a:pt x="6553135" y="975532"/>
                </a:moveTo>
                <a:cubicBezTo>
                  <a:pt x="6583617" y="975532"/>
                  <a:pt x="6608327" y="1000242"/>
                  <a:pt x="6608327" y="1030723"/>
                </a:cubicBezTo>
                <a:cubicBezTo>
                  <a:pt x="6608327" y="1061204"/>
                  <a:pt x="6583617" y="1085914"/>
                  <a:pt x="6553135" y="1085914"/>
                </a:cubicBezTo>
                <a:cubicBezTo>
                  <a:pt x="6522653" y="1085914"/>
                  <a:pt x="6497943" y="1061204"/>
                  <a:pt x="6497943" y="1030723"/>
                </a:cubicBezTo>
                <a:cubicBezTo>
                  <a:pt x="6497943" y="1000242"/>
                  <a:pt x="6522653" y="975532"/>
                  <a:pt x="6553135" y="975532"/>
                </a:cubicBezTo>
                <a:close/>
                <a:moveTo>
                  <a:pt x="6419501" y="975532"/>
                </a:moveTo>
                <a:cubicBezTo>
                  <a:pt x="6449983" y="975532"/>
                  <a:pt x="6474693" y="1000242"/>
                  <a:pt x="6474693" y="1030723"/>
                </a:cubicBezTo>
                <a:cubicBezTo>
                  <a:pt x="6474693" y="1061204"/>
                  <a:pt x="6449983" y="1085914"/>
                  <a:pt x="6419501" y="1085914"/>
                </a:cubicBezTo>
                <a:cubicBezTo>
                  <a:pt x="6389019" y="1085914"/>
                  <a:pt x="6364309" y="1061204"/>
                  <a:pt x="6364309" y="1030723"/>
                </a:cubicBezTo>
                <a:cubicBezTo>
                  <a:pt x="6364309" y="1000242"/>
                  <a:pt x="6389019" y="975532"/>
                  <a:pt x="6419501" y="975532"/>
                </a:cubicBezTo>
                <a:close/>
                <a:moveTo>
                  <a:pt x="6155571" y="975532"/>
                </a:moveTo>
                <a:cubicBezTo>
                  <a:pt x="6186053" y="975532"/>
                  <a:pt x="6210763" y="1000242"/>
                  <a:pt x="6210763" y="1030723"/>
                </a:cubicBezTo>
                <a:cubicBezTo>
                  <a:pt x="6210763" y="1061204"/>
                  <a:pt x="6186053" y="1085914"/>
                  <a:pt x="6155571" y="1085914"/>
                </a:cubicBezTo>
                <a:cubicBezTo>
                  <a:pt x="6125089" y="1085914"/>
                  <a:pt x="6100379" y="1061204"/>
                  <a:pt x="6100379" y="1030723"/>
                </a:cubicBezTo>
                <a:cubicBezTo>
                  <a:pt x="6100379" y="1000242"/>
                  <a:pt x="6125089" y="975532"/>
                  <a:pt x="6155571" y="975532"/>
                </a:cubicBezTo>
                <a:close/>
                <a:moveTo>
                  <a:pt x="6021936" y="975532"/>
                </a:moveTo>
                <a:cubicBezTo>
                  <a:pt x="6052418" y="975532"/>
                  <a:pt x="6077128" y="1000242"/>
                  <a:pt x="6077128" y="1030723"/>
                </a:cubicBezTo>
                <a:cubicBezTo>
                  <a:pt x="6077128" y="1061204"/>
                  <a:pt x="6052418" y="1085914"/>
                  <a:pt x="6021936" y="1085914"/>
                </a:cubicBezTo>
                <a:cubicBezTo>
                  <a:pt x="5991454" y="1085914"/>
                  <a:pt x="5966744" y="1061204"/>
                  <a:pt x="5966744" y="1030723"/>
                </a:cubicBezTo>
                <a:cubicBezTo>
                  <a:pt x="5966744" y="1000242"/>
                  <a:pt x="5991454" y="975532"/>
                  <a:pt x="6021936" y="975532"/>
                </a:cubicBezTo>
                <a:close/>
                <a:moveTo>
                  <a:pt x="5884963" y="975532"/>
                </a:moveTo>
                <a:cubicBezTo>
                  <a:pt x="5915445" y="975532"/>
                  <a:pt x="5940155" y="1000242"/>
                  <a:pt x="5940155" y="1030723"/>
                </a:cubicBezTo>
                <a:cubicBezTo>
                  <a:pt x="5940155" y="1061204"/>
                  <a:pt x="5915445" y="1085914"/>
                  <a:pt x="5884963" y="1085914"/>
                </a:cubicBezTo>
                <a:cubicBezTo>
                  <a:pt x="5854481" y="1085914"/>
                  <a:pt x="5829771" y="1061204"/>
                  <a:pt x="5829771" y="1030723"/>
                </a:cubicBezTo>
                <a:cubicBezTo>
                  <a:pt x="5829771" y="1000242"/>
                  <a:pt x="5854481" y="975532"/>
                  <a:pt x="5884963" y="975532"/>
                </a:cubicBezTo>
                <a:close/>
                <a:moveTo>
                  <a:pt x="5621031" y="975532"/>
                </a:moveTo>
                <a:cubicBezTo>
                  <a:pt x="5651513" y="975532"/>
                  <a:pt x="5676223" y="1000242"/>
                  <a:pt x="5676223" y="1030723"/>
                </a:cubicBezTo>
                <a:cubicBezTo>
                  <a:pt x="5676223" y="1061204"/>
                  <a:pt x="5651513" y="1085914"/>
                  <a:pt x="5621031" y="1085914"/>
                </a:cubicBezTo>
                <a:cubicBezTo>
                  <a:pt x="5590549" y="1085914"/>
                  <a:pt x="5565839" y="1061204"/>
                  <a:pt x="5565839" y="1030723"/>
                </a:cubicBezTo>
                <a:cubicBezTo>
                  <a:pt x="5565839" y="1000242"/>
                  <a:pt x="5590549" y="975532"/>
                  <a:pt x="5621031" y="975532"/>
                </a:cubicBezTo>
                <a:close/>
                <a:moveTo>
                  <a:pt x="5223472" y="975532"/>
                </a:moveTo>
                <a:cubicBezTo>
                  <a:pt x="5253954" y="975532"/>
                  <a:pt x="5278664" y="1000242"/>
                  <a:pt x="5278664" y="1030723"/>
                </a:cubicBezTo>
                <a:cubicBezTo>
                  <a:pt x="5278664" y="1061204"/>
                  <a:pt x="5253954" y="1085914"/>
                  <a:pt x="5223472" y="1085914"/>
                </a:cubicBezTo>
                <a:cubicBezTo>
                  <a:pt x="5192990" y="1085914"/>
                  <a:pt x="5168280" y="1061204"/>
                  <a:pt x="5168280" y="1030723"/>
                </a:cubicBezTo>
                <a:cubicBezTo>
                  <a:pt x="5168280" y="1000242"/>
                  <a:pt x="5192990" y="975532"/>
                  <a:pt x="5223472" y="975532"/>
                </a:cubicBezTo>
                <a:close/>
                <a:moveTo>
                  <a:pt x="4294710" y="975532"/>
                </a:moveTo>
                <a:cubicBezTo>
                  <a:pt x="4325192" y="975532"/>
                  <a:pt x="4349902" y="1000242"/>
                  <a:pt x="4349902" y="1030723"/>
                </a:cubicBezTo>
                <a:cubicBezTo>
                  <a:pt x="4349902" y="1061204"/>
                  <a:pt x="4325192" y="1085914"/>
                  <a:pt x="4294710" y="1085914"/>
                </a:cubicBezTo>
                <a:cubicBezTo>
                  <a:pt x="4264228" y="1085914"/>
                  <a:pt x="4239518" y="1061204"/>
                  <a:pt x="4239518" y="1030723"/>
                </a:cubicBezTo>
                <a:cubicBezTo>
                  <a:pt x="4239518" y="1000242"/>
                  <a:pt x="4264228" y="975532"/>
                  <a:pt x="4294710" y="975532"/>
                </a:cubicBezTo>
                <a:close/>
                <a:moveTo>
                  <a:pt x="3499584" y="975532"/>
                </a:moveTo>
                <a:cubicBezTo>
                  <a:pt x="3530066" y="975532"/>
                  <a:pt x="3554776" y="1000242"/>
                  <a:pt x="3554776" y="1030723"/>
                </a:cubicBezTo>
                <a:cubicBezTo>
                  <a:pt x="3554776" y="1061204"/>
                  <a:pt x="3530066" y="1085914"/>
                  <a:pt x="3499584" y="1085914"/>
                </a:cubicBezTo>
                <a:cubicBezTo>
                  <a:pt x="3469102" y="1085914"/>
                  <a:pt x="3444392" y="1061204"/>
                  <a:pt x="3444392" y="1030723"/>
                </a:cubicBezTo>
                <a:cubicBezTo>
                  <a:pt x="3444392" y="1000242"/>
                  <a:pt x="3469102" y="975532"/>
                  <a:pt x="3499584" y="975532"/>
                </a:cubicBezTo>
                <a:close/>
                <a:moveTo>
                  <a:pt x="2834836" y="975532"/>
                </a:moveTo>
                <a:cubicBezTo>
                  <a:pt x="2865318" y="975532"/>
                  <a:pt x="2890028" y="1000242"/>
                  <a:pt x="2890028" y="1030723"/>
                </a:cubicBezTo>
                <a:cubicBezTo>
                  <a:pt x="2890028" y="1061204"/>
                  <a:pt x="2865318" y="1085914"/>
                  <a:pt x="2834836" y="1085914"/>
                </a:cubicBezTo>
                <a:cubicBezTo>
                  <a:pt x="2804354" y="1085914"/>
                  <a:pt x="2779643" y="1061204"/>
                  <a:pt x="2779643" y="1030723"/>
                </a:cubicBezTo>
                <a:cubicBezTo>
                  <a:pt x="2779643" y="1000242"/>
                  <a:pt x="2804354" y="975532"/>
                  <a:pt x="2834836" y="975532"/>
                </a:cubicBezTo>
                <a:close/>
                <a:moveTo>
                  <a:pt x="2303639" y="975532"/>
                </a:moveTo>
                <a:cubicBezTo>
                  <a:pt x="2334120" y="975532"/>
                  <a:pt x="2358830" y="1000242"/>
                  <a:pt x="2358830" y="1030723"/>
                </a:cubicBezTo>
                <a:cubicBezTo>
                  <a:pt x="2358830" y="1061204"/>
                  <a:pt x="2334120" y="1085914"/>
                  <a:pt x="2303639" y="1085914"/>
                </a:cubicBezTo>
                <a:cubicBezTo>
                  <a:pt x="2273157" y="1085914"/>
                  <a:pt x="2248448" y="1061204"/>
                  <a:pt x="2248448" y="1030723"/>
                </a:cubicBezTo>
                <a:cubicBezTo>
                  <a:pt x="2248448" y="1000242"/>
                  <a:pt x="2273157" y="975532"/>
                  <a:pt x="2303639" y="975532"/>
                </a:cubicBezTo>
                <a:close/>
                <a:moveTo>
                  <a:pt x="2039712" y="975532"/>
                </a:moveTo>
                <a:cubicBezTo>
                  <a:pt x="2070195" y="975532"/>
                  <a:pt x="2094905" y="1000242"/>
                  <a:pt x="2094905" y="1030723"/>
                </a:cubicBezTo>
                <a:cubicBezTo>
                  <a:pt x="2094905" y="1061204"/>
                  <a:pt x="2070195" y="1085914"/>
                  <a:pt x="2039712" y="1085914"/>
                </a:cubicBezTo>
                <a:cubicBezTo>
                  <a:pt x="2009228" y="1085914"/>
                  <a:pt x="1984518" y="1061204"/>
                  <a:pt x="1984518" y="1030723"/>
                </a:cubicBezTo>
                <a:cubicBezTo>
                  <a:pt x="1984518" y="1000242"/>
                  <a:pt x="2009228" y="975532"/>
                  <a:pt x="2039712" y="975532"/>
                </a:cubicBezTo>
                <a:close/>
                <a:moveTo>
                  <a:pt x="1909414" y="975532"/>
                </a:moveTo>
                <a:cubicBezTo>
                  <a:pt x="1939897" y="975532"/>
                  <a:pt x="1964607" y="1000242"/>
                  <a:pt x="1964607" y="1030723"/>
                </a:cubicBezTo>
                <a:cubicBezTo>
                  <a:pt x="1964607" y="1061204"/>
                  <a:pt x="1939897" y="1085914"/>
                  <a:pt x="1909414" y="1085914"/>
                </a:cubicBezTo>
                <a:cubicBezTo>
                  <a:pt x="1878931" y="1085914"/>
                  <a:pt x="1854220" y="1061204"/>
                  <a:pt x="1854220" y="1030723"/>
                </a:cubicBezTo>
                <a:cubicBezTo>
                  <a:pt x="1854220" y="1000242"/>
                  <a:pt x="1878931" y="975532"/>
                  <a:pt x="1909414" y="975532"/>
                </a:cubicBezTo>
                <a:close/>
                <a:moveTo>
                  <a:pt x="1779117" y="975532"/>
                </a:moveTo>
                <a:cubicBezTo>
                  <a:pt x="1809599" y="975532"/>
                  <a:pt x="1834310" y="1000242"/>
                  <a:pt x="1834310" y="1030723"/>
                </a:cubicBezTo>
                <a:cubicBezTo>
                  <a:pt x="1834310" y="1061204"/>
                  <a:pt x="1809599" y="1085914"/>
                  <a:pt x="1779117" y="1085914"/>
                </a:cubicBezTo>
                <a:cubicBezTo>
                  <a:pt x="1748635" y="1085914"/>
                  <a:pt x="1723923" y="1061204"/>
                  <a:pt x="1723923" y="1030723"/>
                </a:cubicBezTo>
                <a:cubicBezTo>
                  <a:pt x="1723923" y="1000242"/>
                  <a:pt x="1748635" y="975532"/>
                  <a:pt x="1779117" y="975532"/>
                </a:cubicBezTo>
                <a:close/>
                <a:moveTo>
                  <a:pt x="1645480" y="975532"/>
                </a:moveTo>
                <a:cubicBezTo>
                  <a:pt x="1675963" y="975532"/>
                  <a:pt x="1700679" y="1000242"/>
                  <a:pt x="1700679" y="1030723"/>
                </a:cubicBezTo>
                <a:cubicBezTo>
                  <a:pt x="1700679" y="1061204"/>
                  <a:pt x="1675963" y="1085914"/>
                  <a:pt x="1645480" y="1085914"/>
                </a:cubicBezTo>
                <a:cubicBezTo>
                  <a:pt x="1615000" y="1085914"/>
                  <a:pt x="1590287" y="1061204"/>
                  <a:pt x="1590287" y="1030723"/>
                </a:cubicBezTo>
                <a:cubicBezTo>
                  <a:pt x="1590287" y="1000242"/>
                  <a:pt x="1615000" y="975532"/>
                  <a:pt x="1645480" y="975532"/>
                </a:cubicBezTo>
                <a:close/>
                <a:moveTo>
                  <a:pt x="1515189" y="975532"/>
                </a:moveTo>
                <a:cubicBezTo>
                  <a:pt x="1545668" y="975532"/>
                  <a:pt x="1570378" y="1000242"/>
                  <a:pt x="1570378" y="1030723"/>
                </a:cubicBezTo>
                <a:cubicBezTo>
                  <a:pt x="1570378" y="1061204"/>
                  <a:pt x="1545668" y="1085914"/>
                  <a:pt x="1515189" y="1085914"/>
                </a:cubicBezTo>
                <a:cubicBezTo>
                  <a:pt x="1484708" y="1085914"/>
                  <a:pt x="1459995" y="1061204"/>
                  <a:pt x="1459995" y="1030723"/>
                </a:cubicBezTo>
                <a:cubicBezTo>
                  <a:pt x="1459995" y="1000242"/>
                  <a:pt x="1484708" y="975532"/>
                  <a:pt x="1515189" y="975532"/>
                </a:cubicBezTo>
                <a:close/>
                <a:moveTo>
                  <a:pt x="1381549" y="975532"/>
                </a:moveTo>
                <a:cubicBezTo>
                  <a:pt x="1412033" y="975532"/>
                  <a:pt x="1436744" y="1000242"/>
                  <a:pt x="1436744" y="1030723"/>
                </a:cubicBezTo>
                <a:cubicBezTo>
                  <a:pt x="1436744" y="1061204"/>
                  <a:pt x="1412033" y="1085914"/>
                  <a:pt x="1381549" y="1085914"/>
                </a:cubicBezTo>
                <a:cubicBezTo>
                  <a:pt x="1351074" y="1085914"/>
                  <a:pt x="1326361" y="1061204"/>
                  <a:pt x="1326361" y="1030723"/>
                </a:cubicBezTo>
                <a:cubicBezTo>
                  <a:pt x="1326361" y="1000242"/>
                  <a:pt x="1351074" y="975532"/>
                  <a:pt x="1381549" y="975532"/>
                </a:cubicBezTo>
                <a:close/>
                <a:moveTo>
                  <a:pt x="1117621" y="975532"/>
                </a:moveTo>
                <a:cubicBezTo>
                  <a:pt x="1148103" y="975532"/>
                  <a:pt x="1172814" y="1000242"/>
                  <a:pt x="1172814" y="1030723"/>
                </a:cubicBezTo>
                <a:cubicBezTo>
                  <a:pt x="1172814" y="1061204"/>
                  <a:pt x="1148103" y="1085914"/>
                  <a:pt x="1117621" y="1085914"/>
                </a:cubicBezTo>
                <a:cubicBezTo>
                  <a:pt x="1087137" y="1085914"/>
                  <a:pt x="1062427" y="1061204"/>
                  <a:pt x="1062427" y="1030723"/>
                </a:cubicBezTo>
                <a:cubicBezTo>
                  <a:pt x="1062427" y="1000242"/>
                  <a:pt x="1087137" y="975532"/>
                  <a:pt x="1117621" y="975532"/>
                </a:cubicBezTo>
                <a:close/>
                <a:moveTo>
                  <a:pt x="980643" y="975532"/>
                </a:moveTo>
                <a:cubicBezTo>
                  <a:pt x="1011125" y="975532"/>
                  <a:pt x="1035836" y="1000242"/>
                  <a:pt x="1035836" y="1030723"/>
                </a:cubicBezTo>
                <a:cubicBezTo>
                  <a:pt x="1035836" y="1061204"/>
                  <a:pt x="1011125" y="1085914"/>
                  <a:pt x="980643" y="1085914"/>
                </a:cubicBezTo>
                <a:cubicBezTo>
                  <a:pt x="950159" y="1085914"/>
                  <a:pt x="925449" y="1061204"/>
                  <a:pt x="925449" y="1030723"/>
                </a:cubicBezTo>
                <a:cubicBezTo>
                  <a:pt x="925449" y="1000242"/>
                  <a:pt x="950159" y="975532"/>
                  <a:pt x="980643" y="975532"/>
                </a:cubicBezTo>
                <a:close/>
                <a:moveTo>
                  <a:pt x="716703" y="975532"/>
                </a:moveTo>
                <a:cubicBezTo>
                  <a:pt x="747185" y="975532"/>
                  <a:pt x="771897" y="1000242"/>
                  <a:pt x="771897" y="1030723"/>
                </a:cubicBezTo>
                <a:cubicBezTo>
                  <a:pt x="771897" y="1061204"/>
                  <a:pt x="747185" y="1085914"/>
                  <a:pt x="716703" y="1085914"/>
                </a:cubicBezTo>
                <a:cubicBezTo>
                  <a:pt x="686222" y="1085914"/>
                  <a:pt x="661511" y="1061204"/>
                  <a:pt x="661511" y="1030723"/>
                </a:cubicBezTo>
                <a:cubicBezTo>
                  <a:pt x="661511" y="1000242"/>
                  <a:pt x="686222" y="975532"/>
                  <a:pt x="716703" y="975532"/>
                </a:cubicBezTo>
                <a:close/>
                <a:moveTo>
                  <a:pt x="583065" y="975532"/>
                </a:moveTo>
                <a:cubicBezTo>
                  <a:pt x="613549" y="975532"/>
                  <a:pt x="638258" y="1000242"/>
                  <a:pt x="638258" y="1030723"/>
                </a:cubicBezTo>
                <a:cubicBezTo>
                  <a:pt x="638258" y="1061204"/>
                  <a:pt x="613549" y="1085914"/>
                  <a:pt x="583065" y="1085914"/>
                </a:cubicBezTo>
                <a:cubicBezTo>
                  <a:pt x="552583" y="1085914"/>
                  <a:pt x="527871" y="1061204"/>
                  <a:pt x="527871" y="1030723"/>
                </a:cubicBezTo>
                <a:cubicBezTo>
                  <a:pt x="527871" y="1000242"/>
                  <a:pt x="552583" y="975532"/>
                  <a:pt x="583065" y="975532"/>
                </a:cubicBezTo>
                <a:close/>
                <a:moveTo>
                  <a:pt x="449419" y="975532"/>
                </a:moveTo>
                <a:cubicBezTo>
                  <a:pt x="479902" y="975532"/>
                  <a:pt x="504612" y="1000242"/>
                  <a:pt x="504612" y="1030723"/>
                </a:cubicBezTo>
                <a:cubicBezTo>
                  <a:pt x="504612" y="1061204"/>
                  <a:pt x="479902" y="1085914"/>
                  <a:pt x="449419" y="1085914"/>
                </a:cubicBezTo>
                <a:cubicBezTo>
                  <a:pt x="418936" y="1085914"/>
                  <a:pt x="394227" y="1061204"/>
                  <a:pt x="394227" y="1030723"/>
                </a:cubicBezTo>
                <a:cubicBezTo>
                  <a:pt x="394227" y="1000242"/>
                  <a:pt x="418936" y="975532"/>
                  <a:pt x="449419" y="975532"/>
                </a:cubicBezTo>
                <a:close/>
                <a:moveTo>
                  <a:pt x="319124" y="975532"/>
                </a:moveTo>
                <a:cubicBezTo>
                  <a:pt x="349606" y="975532"/>
                  <a:pt x="374317" y="1000242"/>
                  <a:pt x="374317" y="1030723"/>
                </a:cubicBezTo>
                <a:cubicBezTo>
                  <a:pt x="374317" y="1061204"/>
                  <a:pt x="349606" y="1085914"/>
                  <a:pt x="319124" y="1085914"/>
                </a:cubicBezTo>
                <a:cubicBezTo>
                  <a:pt x="288640" y="1085914"/>
                  <a:pt x="263931" y="1061204"/>
                  <a:pt x="263931" y="1030723"/>
                </a:cubicBezTo>
                <a:cubicBezTo>
                  <a:pt x="263931" y="1000242"/>
                  <a:pt x="288640" y="975532"/>
                  <a:pt x="319124" y="975532"/>
                </a:cubicBezTo>
                <a:close/>
                <a:moveTo>
                  <a:pt x="185492" y="975532"/>
                </a:moveTo>
                <a:cubicBezTo>
                  <a:pt x="215972" y="975532"/>
                  <a:pt x="240682" y="1000242"/>
                  <a:pt x="240682" y="1030723"/>
                </a:cubicBezTo>
                <a:cubicBezTo>
                  <a:pt x="240682" y="1061204"/>
                  <a:pt x="215972" y="1085914"/>
                  <a:pt x="185492" y="1085914"/>
                </a:cubicBezTo>
                <a:cubicBezTo>
                  <a:pt x="155010" y="1085914"/>
                  <a:pt x="130299" y="1061204"/>
                  <a:pt x="130299" y="1030723"/>
                </a:cubicBezTo>
                <a:cubicBezTo>
                  <a:pt x="130299" y="1000242"/>
                  <a:pt x="155010" y="975532"/>
                  <a:pt x="185492" y="975532"/>
                </a:cubicBezTo>
                <a:close/>
                <a:moveTo>
                  <a:pt x="55197" y="975532"/>
                </a:moveTo>
                <a:cubicBezTo>
                  <a:pt x="85679" y="975532"/>
                  <a:pt x="110388" y="1000242"/>
                  <a:pt x="110388" y="1030723"/>
                </a:cubicBezTo>
                <a:cubicBezTo>
                  <a:pt x="110388" y="1061204"/>
                  <a:pt x="85679" y="1085914"/>
                  <a:pt x="55197" y="1085914"/>
                </a:cubicBezTo>
                <a:cubicBezTo>
                  <a:pt x="24715" y="1085914"/>
                  <a:pt x="7" y="1061204"/>
                  <a:pt x="7" y="1030723"/>
                </a:cubicBezTo>
                <a:cubicBezTo>
                  <a:pt x="7" y="1000242"/>
                  <a:pt x="24715" y="975532"/>
                  <a:pt x="55197" y="975532"/>
                </a:cubicBezTo>
                <a:close/>
                <a:moveTo>
                  <a:pt x="9469710" y="855263"/>
                </a:moveTo>
                <a:cubicBezTo>
                  <a:pt x="9500192" y="855263"/>
                  <a:pt x="9524902" y="879973"/>
                  <a:pt x="9524902" y="910454"/>
                </a:cubicBezTo>
                <a:cubicBezTo>
                  <a:pt x="9524902" y="940935"/>
                  <a:pt x="9500192" y="965645"/>
                  <a:pt x="9469710" y="965645"/>
                </a:cubicBezTo>
                <a:cubicBezTo>
                  <a:pt x="9439228" y="965645"/>
                  <a:pt x="9414518" y="940935"/>
                  <a:pt x="9414518" y="910454"/>
                </a:cubicBezTo>
                <a:cubicBezTo>
                  <a:pt x="9414518" y="879973"/>
                  <a:pt x="9439228" y="855263"/>
                  <a:pt x="9469710" y="855263"/>
                </a:cubicBezTo>
                <a:close/>
                <a:moveTo>
                  <a:pt x="9336075" y="855263"/>
                </a:moveTo>
                <a:cubicBezTo>
                  <a:pt x="9366557" y="855263"/>
                  <a:pt x="9391267" y="879973"/>
                  <a:pt x="9391267" y="910454"/>
                </a:cubicBezTo>
                <a:cubicBezTo>
                  <a:pt x="9391267" y="940935"/>
                  <a:pt x="9366557" y="965645"/>
                  <a:pt x="9336075" y="965645"/>
                </a:cubicBezTo>
                <a:cubicBezTo>
                  <a:pt x="9305593" y="965645"/>
                  <a:pt x="9280883" y="940935"/>
                  <a:pt x="9280883" y="910454"/>
                </a:cubicBezTo>
                <a:cubicBezTo>
                  <a:pt x="9280883" y="879973"/>
                  <a:pt x="9305593" y="855263"/>
                  <a:pt x="9336075" y="855263"/>
                </a:cubicBezTo>
                <a:close/>
                <a:moveTo>
                  <a:pt x="9199100" y="855263"/>
                </a:moveTo>
                <a:cubicBezTo>
                  <a:pt x="9229582" y="855263"/>
                  <a:pt x="9254292" y="879973"/>
                  <a:pt x="9254292" y="910454"/>
                </a:cubicBezTo>
                <a:cubicBezTo>
                  <a:pt x="9254292" y="940935"/>
                  <a:pt x="9229582" y="965645"/>
                  <a:pt x="9199100" y="965645"/>
                </a:cubicBezTo>
                <a:cubicBezTo>
                  <a:pt x="9168618" y="965645"/>
                  <a:pt x="9143908" y="940935"/>
                  <a:pt x="9143908" y="910454"/>
                </a:cubicBezTo>
                <a:cubicBezTo>
                  <a:pt x="9143908" y="879973"/>
                  <a:pt x="9168618" y="855263"/>
                  <a:pt x="9199100" y="855263"/>
                </a:cubicBezTo>
                <a:close/>
                <a:moveTo>
                  <a:pt x="9068806" y="855263"/>
                </a:moveTo>
                <a:cubicBezTo>
                  <a:pt x="9099288" y="855263"/>
                  <a:pt x="9123998" y="879973"/>
                  <a:pt x="9123998" y="910454"/>
                </a:cubicBezTo>
                <a:cubicBezTo>
                  <a:pt x="9123998" y="940935"/>
                  <a:pt x="9099288" y="965645"/>
                  <a:pt x="9068806" y="965645"/>
                </a:cubicBezTo>
                <a:cubicBezTo>
                  <a:pt x="9038324" y="965645"/>
                  <a:pt x="9013614" y="940935"/>
                  <a:pt x="9013614" y="910454"/>
                </a:cubicBezTo>
                <a:cubicBezTo>
                  <a:pt x="9013614" y="879973"/>
                  <a:pt x="9038324" y="855263"/>
                  <a:pt x="9068806" y="855263"/>
                </a:cubicBezTo>
                <a:close/>
                <a:moveTo>
                  <a:pt x="8935170" y="855263"/>
                </a:moveTo>
                <a:cubicBezTo>
                  <a:pt x="8965652" y="855263"/>
                  <a:pt x="8990362" y="879973"/>
                  <a:pt x="8990362" y="910454"/>
                </a:cubicBezTo>
                <a:cubicBezTo>
                  <a:pt x="8990362" y="940935"/>
                  <a:pt x="8965652" y="965645"/>
                  <a:pt x="8935170" y="965645"/>
                </a:cubicBezTo>
                <a:cubicBezTo>
                  <a:pt x="8904688" y="965645"/>
                  <a:pt x="8879978" y="940935"/>
                  <a:pt x="8879978" y="910454"/>
                </a:cubicBezTo>
                <a:cubicBezTo>
                  <a:pt x="8879978" y="879973"/>
                  <a:pt x="8904688" y="855263"/>
                  <a:pt x="8935170" y="855263"/>
                </a:cubicBezTo>
                <a:close/>
                <a:moveTo>
                  <a:pt x="8801536" y="855263"/>
                </a:moveTo>
                <a:cubicBezTo>
                  <a:pt x="8832018" y="855263"/>
                  <a:pt x="8856728" y="879973"/>
                  <a:pt x="8856728" y="910454"/>
                </a:cubicBezTo>
                <a:cubicBezTo>
                  <a:pt x="8856728" y="940935"/>
                  <a:pt x="8832018" y="965645"/>
                  <a:pt x="8801536" y="965645"/>
                </a:cubicBezTo>
                <a:cubicBezTo>
                  <a:pt x="8771054" y="965645"/>
                  <a:pt x="8746344" y="940935"/>
                  <a:pt x="8746344" y="910454"/>
                </a:cubicBezTo>
                <a:cubicBezTo>
                  <a:pt x="8746344" y="879973"/>
                  <a:pt x="8771054" y="855263"/>
                  <a:pt x="8801536" y="855263"/>
                </a:cubicBezTo>
                <a:close/>
                <a:moveTo>
                  <a:pt x="8671243" y="855263"/>
                </a:moveTo>
                <a:cubicBezTo>
                  <a:pt x="8701725" y="855263"/>
                  <a:pt x="8726435" y="879973"/>
                  <a:pt x="8726435" y="910454"/>
                </a:cubicBezTo>
                <a:cubicBezTo>
                  <a:pt x="8726435" y="940935"/>
                  <a:pt x="8701725" y="965645"/>
                  <a:pt x="8671243" y="965645"/>
                </a:cubicBezTo>
                <a:cubicBezTo>
                  <a:pt x="8640761" y="965645"/>
                  <a:pt x="8616051" y="940935"/>
                  <a:pt x="8616051" y="910454"/>
                </a:cubicBezTo>
                <a:cubicBezTo>
                  <a:pt x="8616051" y="879973"/>
                  <a:pt x="8640761" y="855263"/>
                  <a:pt x="8671243" y="855263"/>
                </a:cubicBezTo>
                <a:close/>
                <a:moveTo>
                  <a:pt x="8537609" y="855263"/>
                </a:moveTo>
                <a:cubicBezTo>
                  <a:pt x="8568091" y="855263"/>
                  <a:pt x="8592801" y="879973"/>
                  <a:pt x="8592801" y="910454"/>
                </a:cubicBezTo>
                <a:cubicBezTo>
                  <a:pt x="8592801" y="940935"/>
                  <a:pt x="8568091" y="965645"/>
                  <a:pt x="8537609" y="965645"/>
                </a:cubicBezTo>
                <a:cubicBezTo>
                  <a:pt x="8507127" y="965645"/>
                  <a:pt x="8482417" y="940935"/>
                  <a:pt x="8482417" y="910454"/>
                </a:cubicBezTo>
                <a:cubicBezTo>
                  <a:pt x="8482417" y="879973"/>
                  <a:pt x="8507127" y="855263"/>
                  <a:pt x="8537609" y="855263"/>
                </a:cubicBezTo>
                <a:close/>
                <a:moveTo>
                  <a:pt x="8407315" y="855263"/>
                </a:moveTo>
                <a:cubicBezTo>
                  <a:pt x="8437797" y="855263"/>
                  <a:pt x="8462507" y="879973"/>
                  <a:pt x="8462507" y="910454"/>
                </a:cubicBezTo>
                <a:cubicBezTo>
                  <a:pt x="8462507" y="940935"/>
                  <a:pt x="8437797" y="965645"/>
                  <a:pt x="8407315" y="965645"/>
                </a:cubicBezTo>
                <a:cubicBezTo>
                  <a:pt x="8376833" y="965645"/>
                  <a:pt x="8352123" y="940935"/>
                  <a:pt x="8352123" y="910454"/>
                </a:cubicBezTo>
                <a:cubicBezTo>
                  <a:pt x="8352123" y="879973"/>
                  <a:pt x="8376833" y="855263"/>
                  <a:pt x="8407315" y="855263"/>
                </a:cubicBezTo>
                <a:close/>
                <a:moveTo>
                  <a:pt x="8273681" y="855263"/>
                </a:moveTo>
                <a:cubicBezTo>
                  <a:pt x="8304163" y="855263"/>
                  <a:pt x="8328873" y="879973"/>
                  <a:pt x="8328873" y="910454"/>
                </a:cubicBezTo>
                <a:cubicBezTo>
                  <a:pt x="8328873" y="940935"/>
                  <a:pt x="8304163" y="965645"/>
                  <a:pt x="8273681" y="965645"/>
                </a:cubicBezTo>
                <a:cubicBezTo>
                  <a:pt x="8243199" y="965645"/>
                  <a:pt x="8218489" y="940935"/>
                  <a:pt x="8218489" y="910454"/>
                </a:cubicBezTo>
                <a:cubicBezTo>
                  <a:pt x="8218489" y="879973"/>
                  <a:pt x="8243199" y="855263"/>
                  <a:pt x="8273681" y="855263"/>
                </a:cubicBezTo>
                <a:close/>
                <a:moveTo>
                  <a:pt x="8143386" y="855263"/>
                </a:moveTo>
                <a:cubicBezTo>
                  <a:pt x="8173868" y="855263"/>
                  <a:pt x="8198578" y="879973"/>
                  <a:pt x="8198578" y="910454"/>
                </a:cubicBezTo>
                <a:cubicBezTo>
                  <a:pt x="8198578" y="940935"/>
                  <a:pt x="8173868" y="965645"/>
                  <a:pt x="8143386" y="965645"/>
                </a:cubicBezTo>
                <a:cubicBezTo>
                  <a:pt x="8112904" y="965645"/>
                  <a:pt x="8088194" y="940935"/>
                  <a:pt x="8088194" y="910454"/>
                </a:cubicBezTo>
                <a:cubicBezTo>
                  <a:pt x="8088194" y="879973"/>
                  <a:pt x="8112904" y="855263"/>
                  <a:pt x="8143386" y="855263"/>
                </a:cubicBezTo>
                <a:close/>
                <a:moveTo>
                  <a:pt x="8009752" y="855263"/>
                </a:moveTo>
                <a:cubicBezTo>
                  <a:pt x="8040234" y="855263"/>
                  <a:pt x="8064944" y="879973"/>
                  <a:pt x="8064944" y="910454"/>
                </a:cubicBezTo>
                <a:cubicBezTo>
                  <a:pt x="8064944" y="940935"/>
                  <a:pt x="8040234" y="965645"/>
                  <a:pt x="8009752" y="965645"/>
                </a:cubicBezTo>
                <a:cubicBezTo>
                  <a:pt x="7979270" y="965645"/>
                  <a:pt x="7954560" y="940935"/>
                  <a:pt x="7954560" y="910454"/>
                </a:cubicBezTo>
                <a:cubicBezTo>
                  <a:pt x="7954560" y="879973"/>
                  <a:pt x="7979270" y="855263"/>
                  <a:pt x="8009752" y="855263"/>
                </a:cubicBezTo>
                <a:close/>
                <a:moveTo>
                  <a:pt x="7876117" y="855263"/>
                </a:moveTo>
                <a:cubicBezTo>
                  <a:pt x="7906599" y="855263"/>
                  <a:pt x="7931309" y="879973"/>
                  <a:pt x="7931309" y="910454"/>
                </a:cubicBezTo>
                <a:cubicBezTo>
                  <a:pt x="7931309" y="940935"/>
                  <a:pt x="7906599" y="965645"/>
                  <a:pt x="7876117" y="965645"/>
                </a:cubicBezTo>
                <a:cubicBezTo>
                  <a:pt x="7845635" y="965645"/>
                  <a:pt x="7820925" y="940935"/>
                  <a:pt x="7820925" y="910454"/>
                </a:cubicBezTo>
                <a:cubicBezTo>
                  <a:pt x="7820925" y="879973"/>
                  <a:pt x="7845635" y="855263"/>
                  <a:pt x="7876117" y="855263"/>
                </a:cubicBezTo>
                <a:close/>
                <a:moveTo>
                  <a:pt x="7745822" y="855263"/>
                </a:moveTo>
                <a:cubicBezTo>
                  <a:pt x="7776304" y="855263"/>
                  <a:pt x="7801014" y="879973"/>
                  <a:pt x="7801014" y="910454"/>
                </a:cubicBezTo>
                <a:cubicBezTo>
                  <a:pt x="7801014" y="940935"/>
                  <a:pt x="7776304" y="965645"/>
                  <a:pt x="7745822" y="965645"/>
                </a:cubicBezTo>
                <a:cubicBezTo>
                  <a:pt x="7715340" y="965645"/>
                  <a:pt x="7690630" y="940935"/>
                  <a:pt x="7690630" y="910454"/>
                </a:cubicBezTo>
                <a:cubicBezTo>
                  <a:pt x="7690630" y="879973"/>
                  <a:pt x="7715340" y="855263"/>
                  <a:pt x="7745822" y="855263"/>
                </a:cubicBezTo>
                <a:close/>
                <a:moveTo>
                  <a:pt x="7608849" y="855263"/>
                </a:moveTo>
                <a:cubicBezTo>
                  <a:pt x="7639331" y="855263"/>
                  <a:pt x="7664041" y="879973"/>
                  <a:pt x="7664041" y="910454"/>
                </a:cubicBezTo>
                <a:cubicBezTo>
                  <a:pt x="7664041" y="940935"/>
                  <a:pt x="7639331" y="965645"/>
                  <a:pt x="7608849" y="965645"/>
                </a:cubicBezTo>
                <a:cubicBezTo>
                  <a:pt x="7578367" y="965645"/>
                  <a:pt x="7553657" y="940935"/>
                  <a:pt x="7553657" y="910454"/>
                </a:cubicBezTo>
                <a:cubicBezTo>
                  <a:pt x="7553657" y="879973"/>
                  <a:pt x="7578367" y="855263"/>
                  <a:pt x="7608849" y="855263"/>
                </a:cubicBezTo>
                <a:close/>
                <a:moveTo>
                  <a:pt x="7481895" y="855263"/>
                </a:moveTo>
                <a:cubicBezTo>
                  <a:pt x="7512377" y="855263"/>
                  <a:pt x="7537087" y="879973"/>
                  <a:pt x="7537087" y="910454"/>
                </a:cubicBezTo>
                <a:cubicBezTo>
                  <a:pt x="7537087" y="940935"/>
                  <a:pt x="7512377" y="965645"/>
                  <a:pt x="7481895" y="965645"/>
                </a:cubicBezTo>
                <a:cubicBezTo>
                  <a:pt x="7451413" y="965645"/>
                  <a:pt x="7426703" y="940935"/>
                  <a:pt x="7426703" y="910454"/>
                </a:cubicBezTo>
                <a:cubicBezTo>
                  <a:pt x="7426703" y="879973"/>
                  <a:pt x="7451413" y="855263"/>
                  <a:pt x="7481895" y="855263"/>
                </a:cubicBezTo>
                <a:close/>
                <a:moveTo>
                  <a:pt x="7341578" y="855263"/>
                </a:moveTo>
                <a:cubicBezTo>
                  <a:pt x="7372060" y="855263"/>
                  <a:pt x="7396770" y="879973"/>
                  <a:pt x="7396770" y="910454"/>
                </a:cubicBezTo>
                <a:cubicBezTo>
                  <a:pt x="7396770" y="940935"/>
                  <a:pt x="7372060" y="965645"/>
                  <a:pt x="7341578" y="965645"/>
                </a:cubicBezTo>
                <a:cubicBezTo>
                  <a:pt x="7311096" y="965645"/>
                  <a:pt x="7286386" y="940935"/>
                  <a:pt x="7286386" y="910454"/>
                </a:cubicBezTo>
                <a:cubicBezTo>
                  <a:pt x="7286386" y="879973"/>
                  <a:pt x="7311096" y="855263"/>
                  <a:pt x="7341578" y="855263"/>
                </a:cubicBezTo>
                <a:close/>
                <a:moveTo>
                  <a:pt x="7211285" y="855263"/>
                </a:moveTo>
                <a:cubicBezTo>
                  <a:pt x="7241767" y="855263"/>
                  <a:pt x="7266477" y="879973"/>
                  <a:pt x="7266477" y="910454"/>
                </a:cubicBezTo>
                <a:cubicBezTo>
                  <a:pt x="7266477" y="940935"/>
                  <a:pt x="7241767" y="965645"/>
                  <a:pt x="7211285" y="965645"/>
                </a:cubicBezTo>
                <a:cubicBezTo>
                  <a:pt x="7180803" y="965645"/>
                  <a:pt x="7156093" y="940935"/>
                  <a:pt x="7156093" y="910454"/>
                </a:cubicBezTo>
                <a:cubicBezTo>
                  <a:pt x="7156093" y="879973"/>
                  <a:pt x="7180803" y="855263"/>
                  <a:pt x="7211285" y="855263"/>
                </a:cubicBezTo>
                <a:close/>
                <a:moveTo>
                  <a:pt x="7080993" y="855263"/>
                </a:moveTo>
                <a:cubicBezTo>
                  <a:pt x="7111475" y="855263"/>
                  <a:pt x="7136185" y="879973"/>
                  <a:pt x="7136185" y="910454"/>
                </a:cubicBezTo>
                <a:cubicBezTo>
                  <a:pt x="7136185" y="940935"/>
                  <a:pt x="7111475" y="965645"/>
                  <a:pt x="7080993" y="965645"/>
                </a:cubicBezTo>
                <a:cubicBezTo>
                  <a:pt x="7050511" y="965645"/>
                  <a:pt x="7025801" y="940935"/>
                  <a:pt x="7025801" y="910454"/>
                </a:cubicBezTo>
                <a:cubicBezTo>
                  <a:pt x="7025801" y="879973"/>
                  <a:pt x="7050511" y="855263"/>
                  <a:pt x="7080993" y="855263"/>
                </a:cubicBezTo>
                <a:close/>
                <a:moveTo>
                  <a:pt x="6947357" y="855263"/>
                </a:moveTo>
                <a:cubicBezTo>
                  <a:pt x="6977839" y="855263"/>
                  <a:pt x="7002549" y="879973"/>
                  <a:pt x="7002549" y="910454"/>
                </a:cubicBezTo>
                <a:cubicBezTo>
                  <a:pt x="7002549" y="940935"/>
                  <a:pt x="6977839" y="965645"/>
                  <a:pt x="6947357" y="965645"/>
                </a:cubicBezTo>
                <a:cubicBezTo>
                  <a:pt x="6916875" y="965645"/>
                  <a:pt x="6892165" y="940935"/>
                  <a:pt x="6892165" y="910454"/>
                </a:cubicBezTo>
                <a:cubicBezTo>
                  <a:pt x="6892165" y="879973"/>
                  <a:pt x="6916875" y="855263"/>
                  <a:pt x="6947357" y="855263"/>
                </a:cubicBezTo>
                <a:close/>
                <a:moveTo>
                  <a:pt x="6817063" y="855263"/>
                </a:moveTo>
                <a:cubicBezTo>
                  <a:pt x="6847545" y="855263"/>
                  <a:pt x="6872255" y="879973"/>
                  <a:pt x="6872255" y="910454"/>
                </a:cubicBezTo>
                <a:cubicBezTo>
                  <a:pt x="6872255" y="940935"/>
                  <a:pt x="6847545" y="965645"/>
                  <a:pt x="6817063" y="965645"/>
                </a:cubicBezTo>
                <a:cubicBezTo>
                  <a:pt x="6786581" y="965645"/>
                  <a:pt x="6761871" y="940935"/>
                  <a:pt x="6761871" y="910454"/>
                </a:cubicBezTo>
                <a:cubicBezTo>
                  <a:pt x="6761871" y="879973"/>
                  <a:pt x="6786581" y="855263"/>
                  <a:pt x="6817063" y="855263"/>
                </a:cubicBezTo>
                <a:close/>
                <a:moveTo>
                  <a:pt x="6683430" y="855263"/>
                </a:moveTo>
                <a:cubicBezTo>
                  <a:pt x="6713912" y="855263"/>
                  <a:pt x="6738622" y="879973"/>
                  <a:pt x="6738622" y="910454"/>
                </a:cubicBezTo>
                <a:cubicBezTo>
                  <a:pt x="6738622" y="940935"/>
                  <a:pt x="6713912" y="965645"/>
                  <a:pt x="6683430" y="965645"/>
                </a:cubicBezTo>
                <a:cubicBezTo>
                  <a:pt x="6652948" y="965645"/>
                  <a:pt x="6628238" y="940935"/>
                  <a:pt x="6628238" y="910454"/>
                </a:cubicBezTo>
                <a:cubicBezTo>
                  <a:pt x="6628238" y="879973"/>
                  <a:pt x="6652948" y="855263"/>
                  <a:pt x="6683430" y="855263"/>
                </a:cubicBezTo>
                <a:close/>
                <a:moveTo>
                  <a:pt x="6553135" y="855263"/>
                </a:moveTo>
                <a:cubicBezTo>
                  <a:pt x="6583617" y="855263"/>
                  <a:pt x="6608327" y="879973"/>
                  <a:pt x="6608327" y="910454"/>
                </a:cubicBezTo>
                <a:cubicBezTo>
                  <a:pt x="6608327" y="940935"/>
                  <a:pt x="6583617" y="965645"/>
                  <a:pt x="6553135" y="965645"/>
                </a:cubicBezTo>
                <a:cubicBezTo>
                  <a:pt x="6522653" y="965645"/>
                  <a:pt x="6497943" y="940935"/>
                  <a:pt x="6497943" y="910454"/>
                </a:cubicBezTo>
                <a:cubicBezTo>
                  <a:pt x="6497943" y="879973"/>
                  <a:pt x="6522653" y="855263"/>
                  <a:pt x="6553135" y="855263"/>
                </a:cubicBezTo>
                <a:close/>
                <a:moveTo>
                  <a:pt x="6419502" y="855263"/>
                </a:moveTo>
                <a:cubicBezTo>
                  <a:pt x="6449984" y="855263"/>
                  <a:pt x="6474694" y="879973"/>
                  <a:pt x="6474694" y="910454"/>
                </a:cubicBezTo>
                <a:cubicBezTo>
                  <a:pt x="6474694" y="940935"/>
                  <a:pt x="6449984" y="965645"/>
                  <a:pt x="6419502" y="965645"/>
                </a:cubicBezTo>
                <a:cubicBezTo>
                  <a:pt x="6389020" y="965645"/>
                  <a:pt x="6364310" y="940935"/>
                  <a:pt x="6364310" y="910454"/>
                </a:cubicBezTo>
                <a:cubicBezTo>
                  <a:pt x="6364310" y="879973"/>
                  <a:pt x="6389020" y="855263"/>
                  <a:pt x="6419502" y="855263"/>
                </a:cubicBezTo>
                <a:close/>
                <a:moveTo>
                  <a:pt x="6289206" y="855263"/>
                </a:moveTo>
                <a:cubicBezTo>
                  <a:pt x="6319688" y="855263"/>
                  <a:pt x="6344398" y="879973"/>
                  <a:pt x="6344398" y="910454"/>
                </a:cubicBezTo>
                <a:cubicBezTo>
                  <a:pt x="6344398" y="940935"/>
                  <a:pt x="6319688" y="965645"/>
                  <a:pt x="6289206" y="965645"/>
                </a:cubicBezTo>
                <a:cubicBezTo>
                  <a:pt x="6258724" y="965645"/>
                  <a:pt x="6234014" y="940935"/>
                  <a:pt x="6234014" y="910454"/>
                </a:cubicBezTo>
                <a:cubicBezTo>
                  <a:pt x="6234014" y="879973"/>
                  <a:pt x="6258724" y="855263"/>
                  <a:pt x="6289206" y="855263"/>
                </a:cubicBezTo>
                <a:close/>
                <a:moveTo>
                  <a:pt x="6155571" y="855263"/>
                </a:moveTo>
                <a:cubicBezTo>
                  <a:pt x="6186053" y="855263"/>
                  <a:pt x="6210763" y="879973"/>
                  <a:pt x="6210763" y="910454"/>
                </a:cubicBezTo>
                <a:cubicBezTo>
                  <a:pt x="6210763" y="940935"/>
                  <a:pt x="6186053" y="965645"/>
                  <a:pt x="6155571" y="965645"/>
                </a:cubicBezTo>
                <a:cubicBezTo>
                  <a:pt x="6125089" y="965645"/>
                  <a:pt x="6100379" y="940935"/>
                  <a:pt x="6100379" y="910454"/>
                </a:cubicBezTo>
                <a:cubicBezTo>
                  <a:pt x="6100379" y="879973"/>
                  <a:pt x="6125089" y="855263"/>
                  <a:pt x="6155571" y="855263"/>
                </a:cubicBezTo>
                <a:close/>
                <a:moveTo>
                  <a:pt x="6021938" y="855263"/>
                </a:moveTo>
                <a:cubicBezTo>
                  <a:pt x="6052420" y="855263"/>
                  <a:pt x="6077130" y="879973"/>
                  <a:pt x="6077130" y="910454"/>
                </a:cubicBezTo>
                <a:cubicBezTo>
                  <a:pt x="6077130" y="940935"/>
                  <a:pt x="6052420" y="965645"/>
                  <a:pt x="6021938" y="965645"/>
                </a:cubicBezTo>
                <a:cubicBezTo>
                  <a:pt x="5991456" y="965645"/>
                  <a:pt x="5966746" y="940935"/>
                  <a:pt x="5966746" y="910454"/>
                </a:cubicBezTo>
                <a:cubicBezTo>
                  <a:pt x="5966746" y="879973"/>
                  <a:pt x="5991456" y="855263"/>
                  <a:pt x="6021938" y="855263"/>
                </a:cubicBezTo>
                <a:close/>
                <a:moveTo>
                  <a:pt x="5884961" y="855263"/>
                </a:moveTo>
                <a:cubicBezTo>
                  <a:pt x="5915443" y="855263"/>
                  <a:pt x="5940153" y="879973"/>
                  <a:pt x="5940153" y="910454"/>
                </a:cubicBezTo>
                <a:cubicBezTo>
                  <a:pt x="5940153" y="940935"/>
                  <a:pt x="5915443" y="965645"/>
                  <a:pt x="5884961" y="965645"/>
                </a:cubicBezTo>
                <a:cubicBezTo>
                  <a:pt x="5854479" y="965645"/>
                  <a:pt x="5829769" y="940935"/>
                  <a:pt x="5829769" y="910454"/>
                </a:cubicBezTo>
                <a:cubicBezTo>
                  <a:pt x="5829769" y="879973"/>
                  <a:pt x="5854479" y="855263"/>
                  <a:pt x="5884961" y="855263"/>
                </a:cubicBezTo>
                <a:close/>
                <a:moveTo>
                  <a:pt x="5754668" y="855263"/>
                </a:moveTo>
                <a:cubicBezTo>
                  <a:pt x="5785150" y="855263"/>
                  <a:pt x="5809860" y="879973"/>
                  <a:pt x="5809860" y="910454"/>
                </a:cubicBezTo>
                <a:cubicBezTo>
                  <a:pt x="5809860" y="940935"/>
                  <a:pt x="5785150" y="965645"/>
                  <a:pt x="5754668" y="965645"/>
                </a:cubicBezTo>
                <a:cubicBezTo>
                  <a:pt x="5724186" y="965645"/>
                  <a:pt x="5699476" y="940935"/>
                  <a:pt x="5699476" y="910454"/>
                </a:cubicBezTo>
                <a:cubicBezTo>
                  <a:pt x="5699476" y="879973"/>
                  <a:pt x="5724186" y="855263"/>
                  <a:pt x="5754668" y="855263"/>
                </a:cubicBezTo>
                <a:close/>
                <a:moveTo>
                  <a:pt x="5621034" y="855263"/>
                </a:moveTo>
                <a:cubicBezTo>
                  <a:pt x="5651516" y="855263"/>
                  <a:pt x="5676226" y="879973"/>
                  <a:pt x="5676226" y="910454"/>
                </a:cubicBezTo>
                <a:cubicBezTo>
                  <a:pt x="5676226" y="940935"/>
                  <a:pt x="5651516" y="965645"/>
                  <a:pt x="5621034" y="965645"/>
                </a:cubicBezTo>
                <a:cubicBezTo>
                  <a:pt x="5590552" y="965645"/>
                  <a:pt x="5565842" y="940935"/>
                  <a:pt x="5565842" y="910454"/>
                </a:cubicBezTo>
                <a:cubicBezTo>
                  <a:pt x="5565842" y="879973"/>
                  <a:pt x="5590552" y="855263"/>
                  <a:pt x="5621034" y="855263"/>
                </a:cubicBezTo>
                <a:close/>
                <a:moveTo>
                  <a:pt x="5487399" y="855263"/>
                </a:moveTo>
                <a:cubicBezTo>
                  <a:pt x="5517881" y="855263"/>
                  <a:pt x="5542591" y="879973"/>
                  <a:pt x="5542591" y="910454"/>
                </a:cubicBezTo>
                <a:cubicBezTo>
                  <a:pt x="5542591" y="940935"/>
                  <a:pt x="5517881" y="965645"/>
                  <a:pt x="5487399" y="965645"/>
                </a:cubicBezTo>
                <a:cubicBezTo>
                  <a:pt x="5456917" y="965645"/>
                  <a:pt x="5432207" y="940935"/>
                  <a:pt x="5432207" y="910454"/>
                </a:cubicBezTo>
                <a:cubicBezTo>
                  <a:pt x="5432207" y="879973"/>
                  <a:pt x="5456917" y="855263"/>
                  <a:pt x="5487399" y="855263"/>
                </a:cubicBezTo>
                <a:close/>
                <a:moveTo>
                  <a:pt x="5357105" y="855263"/>
                </a:moveTo>
                <a:cubicBezTo>
                  <a:pt x="5387587" y="855263"/>
                  <a:pt x="5412297" y="879973"/>
                  <a:pt x="5412297" y="910454"/>
                </a:cubicBezTo>
                <a:cubicBezTo>
                  <a:pt x="5412297" y="940935"/>
                  <a:pt x="5387587" y="965645"/>
                  <a:pt x="5357105" y="965645"/>
                </a:cubicBezTo>
                <a:cubicBezTo>
                  <a:pt x="5326623" y="965645"/>
                  <a:pt x="5301913" y="940935"/>
                  <a:pt x="5301913" y="910454"/>
                </a:cubicBezTo>
                <a:cubicBezTo>
                  <a:pt x="5301913" y="879973"/>
                  <a:pt x="5326623" y="855263"/>
                  <a:pt x="5357105" y="855263"/>
                </a:cubicBezTo>
                <a:close/>
                <a:moveTo>
                  <a:pt x="5223472" y="855263"/>
                </a:moveTo>
                <a:cubicBezTo>
                  <a:pt x="5253954" y="855263"/>
                  <a:pt x="5278664" y="879973"/>
                  <a:pt x="5278664" y="910454"/>
                </a:cubicBezTo>
                <a:cubicBezTo>
                  <a:pt x="5278664" y="940935"/>
                  <a:pt x="5253954" y="965645"/>
                  <a:pt x="5223472" y="965645"/>
                </a:cubicBezTo>
                <a:cubicBezTo>
                  <a:pt x="5192990" y="965645"/>
                  <a:pt x="5168280" y="940935"/>
                  <a:pt x="5168280" y="910454"/>
                </a:cubicBezTo>
                <a:cubicBezTo>
                  <a:pt x="5168280" y="879973"/>
                  <a:pt x="5192990" y="855263"/>
                  <a:pt x="5223472" y="855263"/>
                </a:cubicBezTo>
                <a:close/>
                <a:moveTo>
                  <a:pt x="5093178" y="855263"/>
                </a:moveTo>
                <a:cubicBezTo>
                  <a:pt x="5123660" y="855263"/>
                  <a:pt x="5148370" y="879973"/>
                  <a:pt x="5148370" y="910454"/>
                </a:cubicBezTo>
                <a:cubicBezTo>
                  <a:pt x="5148370" y="940935"/>
                  <a:pt x="5123660" y="965645"/>
                  <a:pt x="5093178" y="965645"/>
                </a:cubicBezTo>
                <a:cubicBezTo>
                  <a:pt x="5062696" y="965645"/>
                  <a:pt x="5037986" y="940935"/>
                  <a:pt x="5037986" y="910454"/>
                </a:cubicBezTo>
                <a:cubicBezTo>
                  <a:pt x="5037986" y="879973"/>
                  <a:pt x="5062696" y="855263"/>
                  <a:pt x="5093178" y="855263"/>
                </a:cubicBezTo>
                <a:close/>
                <a:moveTo>
                  <a:pt x="4161076" y="855263"/>
                </a:moveTo>
                <a:cubicBezTo>
                  <a:pt x="4191558" y="855263"/>
                  <a:pt x="4216268" y="879973"/>
                  <a:pt x="4216268" y="910454"/>
                </a:cubicBezTo>
                <a:cubicBezTo>
                  <a:pt x="4216268" y="940935"/>
                  <a:pt x="4191558" y="965645"/>
                  <a:pt x="4161076" y="965645"/>
                </a:cubicBezTo>
                <a:cubicBezTo>
                  <a:pt x="4130594" y="965645"/>
                  <a:pt x="4105884" y="940935"/>
                  <a:pt x="4105884" y="910454"/>
                </a:cubicBezTo>
                <a:cubicBezTo>
                  <a:pt x="4105884" y="879973"/>
                  <a:pt x="4130594" y="855263"/>
                  <a:pt x="4161076" y="855263"/>
                </a:cubicBezTo>
                <a:close/>
                <a:moveTo>
                  <a:pt x="3633218" y="855263"/>
                </a:moveTo>
                <a:cubicBezTo>
                  <a:pt x="3663700" y="855263"/>
                  <a:pt x="3688410" y="879973"/>
                  <a:pt x="3688410" y="910454"/>
                </a:cubicBezTo>
                <a:cubicBezTo>
                  <a:pt x="3688410" y="940935"/>
                  <a:pt x="3663700" y="965645"/>
                  <a:pt x="3633218" y="965645"/>
                </a:cubicBezTo>
                <a:cubicBezTo>
                  <a:pt x="3602736" y="965645"/>
                  <a:pt x="3578026" y="940935"/>
                  <a:pt x="3578026" y="910454"/>
                </a:cubicBezTo>
                <a:cubicBezTo>
                  <a:pt x="3578026" y="879973"/>
                  <a:pt x="3602736" y="855263"/>
                  <a:pt x="3633218" y="855263"/>
                </a:cubicBezTo>
                <a:close/>
                <a:moveTo>
                  <a:pt x="3499586" y="855263"/>
                </a:moveTo>
                <a:cubicBezTo>
                  <a:pt x="3530068" y="855263"/>
                  <a:pt x="3554778" y="879973"/>
                  <a:pt x="3554778" y="910454"/>
                </a:cubicBezTo>
                <a:cubicBezTo>
                  <a:pt x="3554778" y="940935"/>
                  <a:pt x="3530068" y="965645"/>
                  <a:pt x="3499586" y="965645"/>
                </a:cubicBezTo>
                <a:cubicBezTo>
                  <a:pt x="3469104" y="965645"/>
                  <a:pt x="3444394" y="940935"/>
                  <a:pt x="3444394" y="910454"/>
                </a:cubicBezTo>
                <a:cubicBezTo>
                  <a:pt x="3444394" y="879973"/>
                  <a:pt x="3469104" y="855263"/>
                  <a:pt x="3499586" y="855263"/>
                </a:cubicBezTo>
                <a:close/>
                <a:moveTo>
                  <a:pt x="3369290" y="855263"/>
                </a:moveTo>
                <a:cubicBezTo>
                  <a:pt x="3399772" y="855263"/>
                  <a:pt x="3424482" y="879973"/>
                  <a:pt x="3424482" y="910454"/>
                </a:cubicBezTo>
                <a:cubicBezTo>
                  <a:pt x="3424482" y="940935"/>
                  <a:pt x="3399772" y="965645"/>
                  <a:pt x="3369290" y="965645"/>
                </a:cubicBezTo>
                <a:cubicBezTo>
                  <a:pt x="3338808" y="965645"/>
                  <a:pt x="3314098" y="940935"/>
                  <a:pt x="3314098" y="910454"/>
                </a:cubicBezTo>
                <a:cubicBezTo>
                  <a:pt x="3314098" y="879973"/>
                  <a:pt x="3338808" y="855263"/>
                  <a:pt x="3369290" y="855263"/>
                </a:cubicBezTo>
                <a:close/>
                <a:moveTo>
                  <a:pt x="2834849" y="855263"/>
                </a:moveTo>
                <a:cubicBezTo>
                  <a:pt x="2865329" y="855263"/>
                  <a:pt x="2890040" y="879973"/>
                  <a:pt x="2890040" y="910454"/>
                </a:cubicBezTo>
                <a:cubicBezTo>
                  <a:pt x="2890040" y="940935"/>
                  <a:pt x="2865329" y="965645"/>
                  <a:pt x="2834849" y="965645"/>
                </a:cubicBezTo>
                <a:cubicBezTo>
                  <a:pt x="2804367" y="965645"/>
                  <a:pt x="2779655" y="940935"/>
                  <a:pt x="2779655" y="910454"/>
                </a:cubicBezTo>
                <a:cubicBezTo>
                  <a:pt x="2779655" y="879973"/>
                  <a:pt x="2804367" y="855263"/>
                  <a:pt x="2834849" y="855263"/>
                </a:cubicBezTo>
                <a:close/>
                <a:moveTo>
                  <a:pt x="2707895" y="855263"/>
                </a:moveTo>
                <a:cubicBezTo>
                  <a:pt x="2738377" y="855263"/>
                  <a:pt x="2763087" y="879973"/>
                  <a:pt x="2763087" y="910454"/>
                </a:cubicBezTo>
                <a:cubicBezTo>
                  <a:pt x="2763087" y="940935"/>
                  <a:pt x="2738377" y="965645"/>
                  <a:pt x="2707895" y="965645"/>
                </a:cubicBezTo>
                <a:cubicBezTo>
                  <a:pt x="2677411" y="965645"/>
                  <a:pt x="2652702" y="940935"/>
                  <a:pt x="2652702" y="910454"/>
                </a:cubicBezTo>
                <a:cubicBezTo>
                  <a:pt x="2652702" y="879973"/>
                  <a:pt x="2677411" y="855263"/>
                  <a:pt x="2707895" y="855263"/>
                </a:cubicBezTo>
                <a:close/>
                <a:moveTo>
                  <a:pt x="2570919" y="855263"/>
                </a:moveTo>
                <a:cubicBezTo>
                  <a:pt x="2601400" y="855263"/>
                  <a:pt x="2626110" y="879973"/>
                  <a:pt x="2626110" y="910454"/>
                </a:cubicBezTo>
                <a:cubicBezTo>
                  <a:pt x="2626110" y="940935"/>
                  <a:pt x="2601400" y="965645"/>
                  <a:pt x="2570919" y="965645"/>
                </a:cubicBezTo>
                <a:cubicBezTo>
                  <a:pt x="2540436" y="965645"/>
                  <a:pt x="2515724" y="940935"/>
                  <a:pt x="2515724" y="910454"/>
                </a:cubicBezTo>
                <a:cubicBezTo>
                  <a:pt x="2515724" y="879973"/>
                  <a:pt x="2540436" y="855263"/>
                  <a:pt x="2570919" y="855263"/>
                </a:cubicBezTo>
                <a:close/>
                <a:moveTo>
                  <a:pt x="2303651" y="855263"/>
                </a:moveTo>
                <a:cubicBezTo>
                  <a:pt x="2334134" y="855263"/>
                  <a:pt x="2358843" y="879973"/>
                  <a:pt x="2358843" y="910454"/>
                </a:cubicBezTo>
                <a:cubicBezTo>
                  <a:pt x="2358843" y="940935"/>
                  <a:pt x="2334134" y="965645"/>
                  <a:pt x="2303651" y="965645"/>
                </a:cubicBezTo>
                <a:cubicBezTo>
                  <a:pt x="2273169" y="965645"/>
                  <a:pt x="2248461" y="940935"/>
                  <a:pt x="2248461" y="910454"/>
                </a:cubicBezTo>
                <a:cubicBezTo>
                  <a:pt x="2248461" y="879973"/>
                  <a:pt x="2273169" y="855263"/>
                  <a:pt x="2303651" y="855263"/>
                </a:cubicBezTo>
                <a:close/>
                <a:moveTo>
                  <a:pt x="2173362" y="855263"/>
                </a:moveTo>
                <a:cubicBezTo>
                  <a:pt x="2203845" y="855263"/>
                  <a:pt x="2228554" y="879973"/>
                  <a:pt x="2228554" y="910454"/>
                </a:cubicBezTo>
                <a:cubicBezTo>
                  <a:pt x="2228554" y="940935"/>
                  <a:pt x="2203845" y="965645"/>
                  <a:pt x="2173362" y="965645"/>
                </a:cubicBezTo>
                <a:cubicBezTo>
                  <a:pt x="2142879" y="965645"/>
                  <a:pt x="2118170" y="940935"/>
                  <a:pt x="2118170" y="910454"/>
                </a:cubicBezTo>
                <a:cubicBezTo>
                  <a:pt x="2118170" y="879973"/>
                  <a:pt x="2142879" y="855263"/>
                  <a:pt x="2173362" y="855263"/>
                </a:cubicBezTo>
                <a:close/>
                <a:moveTo>
                  <a:pt x="2039725" y="855263"/>
                </a:moveTo>
                <a:cubicBezTo>
                  <a:pt x="2070208" y="855263"/>
                  <a:pt x="2094919" y="879973"/>
                  <a:pt x="2094919" y="910454"/>
                </a:cubicBezTo>
                <a:cubicBezTo>
                  <a:pt x="2094919" y="940935"/>
                  <a:pt x="2070208" y="965645"/>
                  <a:pt x="2039725" y="965645"/>
                </a:cubicBezTo>
                <a:cubicBezTo>
                  <a:pt x="2009244" y="965645"/>
                  <a:pt x="1984533" y="940935"/>
                  <a:pt x="1984533" y="910454"/>
                </a:cubicBezTo>
                <a:cubicBezTo>
                  <a:pt x="1984533" y="879973"/>
                  <a:pt x="2009244" y="855263"/>
                  <a:pt x="2039725" y="855263"/>
                </a:cubicBezTo>
                <a:close/>
                <a:moveTo>
                  <a:pt x="1909428" y="855263"/>
                </a:moveTo>
                <a:cubicBezTo>
                  <a:pt x="1939911" y="855263"/>
                  <a:pt x="1964620" y="879973"/>
                  <a:pt x="1964620" y="910454"/>
                </a:cubicBezTo>
                <a:cubicBezTo>
                  <a:pt x="1964620" y="940935"/>
                  <a:pt x="1939911" y="965645"/>
                  <a:pt x="1909428" y="965645"/>
                </a:cubicBezTo>
                <a:cubicBezTo>
                  <a:pt x="1878945" y="965645"/>
                  <a:pt x="1854234" y="940935"/>
                  <a:pt x="1854234" y="910454"/>
                </a:cubicBezTo>
                <a:cubicBezTo>
                  <a:pt x="1854234" y="879973"/>
                  <a:pt x="1878945" y="855263"/>
                  <a:pt x="1909428" y="855263"/>
                </a:cubicBezTo>
                <a:close/>
                <a:moveTo>
                  <a:pt x="1779130" y="855263"/>
                </a:moveTo>
                <a:cubicBezTo>
                  <a:pt x="1809614" y="855263"/>
                  <a:pt x="1834324" y="879973"/>
                  <a:pt x="1834324" y="910454"/>
                </a:cubicBezTo>
                <a:cubicBezTo>
                  <a:pt x="1834324" y="940935"/>
                  <a:pt x="1809614" y="965645"/>
                  <a:pt x="1779130" y="965645"/>
                </a:cubicBezTo>
                <a:cubicBezTo>
                  <a:pt x="1748649" y="965645"/>
                  <a:pt x="1723937" y="940935"/>
                  <a:pt x="1723937" y="910454"/>
                </a:cubicBezTo>
                <a:cubicBezTo>
                  <a:pt x="1723937" y="879973"/>
                  <a:pt x="1748649" y="855263"/>
                  <a:pt x="1779130" y="855263"/>
                </a:cubicBezTo>
                <a:close/>
                <a:moveTo>
                  <a:pt x="1645495" y="855263"/>
                </a:moveTo>
                <a:cubicBezTo>
                  <a:pt x="1675980" y="855263"/>
                  <a:pt x="1700693" y="879973"/>
                  <a:pt x="1700693" y="910454"/>
                </a:cubicBezTo>
                <a:cubicBezTo>
                  <a:pt x="1700693" y="940935"/>
                  <a:pt x="1675980" y="965645"/>
                  <a:pt x="1645495" y="965645"/>
                </a:cubicBezTo>
                <a:cubicBezTo>
                  <a:pt x="1615015" y="965645"/>
                  <a:pt x="1590303" y="940935"/>
                  <a:pt x="1590303" y="910454"/>
                </a:cubicBezTo>
                <a:cubicBezTo>
                  <a:pt x="1590303" y="879973"/>
                  <a:pt x="1615015" y="855263"/>
                  <a:pt x="1645495" y="855263"/>
                </a:cubicBezTo>
                <a:close/>
                <a:moveTo>
                  <a:pt x="1515206" y="855263"/>
                </a:moveTo>
                <a:cubicBezTo>
                  <a:pt x="1545685" y="855263"/>
                  <a:pt x="1570391" y="879973"/>
                  <a:pt x="1570391" y="910454"/>
                </a:cubicBezTo>
                <a:cubicBezTo>
                  <a:pt x="1570391" y="940935"/>
                  <a:pt x="1545685" y="965645"/>
                  <a:pt x="1515206" y="965645"/>
                </a:cubicBezTo>
                <a:cubicBezTo>
                  <a:pt x="1484723" y="965645"/>
                  <a:pt x="1460009" y="940935"/>
                  <a:pt x="1460009" y="910454"/>
                </a:cubicBezTo>
                <a:cubicBezTo>
                  <a:pt x="1460009" y="879973"/>
                  <a:pt x="1484723" y="855263"/>
                  <a:pt x="1515206" y="855263"/>
                </a:cubicBezTo>
                <a:close/>
                <a:moveTo>
                  <a:pt x="1381566" y="855263"/>
                </a:moveTo>
                <a:cubicBezTo>
                  <a:pt x="1412046" y="855263"/>
                  <a:pt x="1436758" y="879973"/>
                  <a:pt x="1436758" y="910454"/>
                </a:cubicBezTo>
                <a:cubicBezTo>
                  <a:pt x="1436758" y="940935"/>
                  <a:pt x="1412046" y="965645"/>
                  <a:pt x="1381566" y="965645"/>
                </a:cubicBezTo>
                <a:cubicBezTo>
                  <a:pt x="1351086" y="965645"/>
                  <a:pt x="1326375" y="940935"/>
                  <a:pt x="1326375" y="910454"/>
                </a:cubicBezTo>
                <a:cubicBezTo>
                  <a:pt x="1326375" y="879973"/>
                  <a:pt x="1351086" y="855263"/>
                  <a:pt x="1381566" y="855263"/>
                </a:cubicBezTo>
                <a:close/>
                <a:moveTo>
                  <a:pt x="1251271" y="855263"/>
                </a:moveTo>
                <a:cubicBezTo>
                  <a:pt x="1281752" y="855263"/>
                  <a:pt x="1306464" y="879973"/>
                  <a:pt x="1306464" y="910454"/>
                </a:cubicBezTo>
                <a:cubicBezTo>
                  <a:pt x="1306464" y="940935"/>
                  <a:pt x="1281752" y="965645"/>
                  <a:pt x="1251271" y="965645"/>
                </a:cubicBezTo>
                <a:cubicBezTo>
                  <a:pt x="1220788" y="965645"/>
                  <a:pt x="1196078" y="940935"/>
                  <a:pt x="1196078" y="910454"/>
                </a:cubicBezTo>
                <a:cubicBezTo>
                  <a:pt x="1196078" y="879973"/>
                  <a:pt x="1220788" y="855263"/>
                  <a:pt x="1251271" y="855263"/>
                </a:cubicBezTo>
                <a:close/>
                <a:moveTo>
                  <a:pt x="1117634" y="855263"/>
                </a:moveTo>
                <a:cubicBezTo>
                  <a:pt x="1148117" y="855263"/>
                  <a:pt x="1172828" y="879973"/>
                  <a:pt x="1172828" y="910454"/>
                </a:cubicBezTo>
                <a:cubicBezTo>
                  <a:pt x="1172828" y="940935"/>
                  <a:pt x="1148117" y="965645"/>
                  <a:pt x="1117634" y="965645"/>
                </a:cubicBezTo>
                <a:cubicBezTo>
                  <a:pt x="1087150" y="965645"/>
                  <a:pt x="1062440" y="940935"/>
                  <a:pt x="1062440" y="910454"/>
                </a:cubicBezTo>
                <a:cubicBezTo>
                  <a:pt x="1062440" y="879973"/>
                  <a:pt x="1087150" y="855263"/>
                  <a:pt x="1117634" y="855263"/>
                </a:cubicBezTo>
                <a:close/>
                <a:moveTo>
                  <a:pt x="980654" y="855263"/>
                </a:moveTo>
                <a:cubicBezTo>
                  <a:pt x="1011137" y="855263"/>
                  <a:pt x="1035848" y="879973"/>
                  <a:pt x="1035848" y="910454"/>
                </a:cubicBezTo>
                <a:cubicBezTo>
                  <a:pt x="1035848" y="940935"/>
                  <a:pt x="1011137" y="965645"/>
                  <a:pt x="980654" y="965645"/>
                </a:cubicBezTo>
                <a:cubicBezTo>
                  <a:pt x="950172" y="965645"/>
                  <a:pt x="925460" y="940935"/>
                  <a:pt x="925460" y="910454"/>
                </a:cubicBezTo>
                <a:cubicBezTo>
                  <a:pt x="925460" y="879973"/>
                  <a:pt x="950172" y="855263"/>
                  <a:pt x="980654" y="855263"/>
                </a:cubicBezTo>
                <a:close/>
                <a:moveTo>
                  <a:pt x="847016" y="855263"/>
                </a:moveTo>
                <a:cubicBezTo>
                  <a:pt x="877497" y="855263"/>
                  <a:pt x="902209" y="879973"/>
                  <a:pt x="902209" y="910454"/>
                </a:cubicBezTo>
                <a:cubicBezTo>
                  <a:pt x="902209" y="940935"/>
                  <a:pt x="877497" y="965645"/>
                  <a:pt x="847016" y="965645"/>
                </a:cubicBezTo>
                <a:cubicBezTo>
                  <a:pt x="816533" y="965645"/>
                  <a:pt x="791816" y="940935"/>
                  <a:pt x="791816" y="910454"/>
                </a:cubicBezTo>
                <a:cubicBezTo>
                  <a:pt x="791816" y="879973"/>
                  <a:pt x="816533" y="855263"/>
                  <a:pt x="847016" y="855263"/>
                </a:cubicBezTo>
                <a:close/>
                <a:moveTo>
                  <a:pt x="716709" y="855263"/>
                </a:moveTo>
                <a:cubicBezTo>
                  <a:pt x="747196" y="855263"/>
                  <a:pt x="771907" y="879973"/>
                  <a:pt x="771907" y="910454"/>
                </a:cubicBezTo>
                <a:cubicBezTo>
                  <a:pt x="771907" y="940935"/>
                  <a:pt x="747196" y="965645"/>
                  <a:pt x="716709" y="965645"/>
                </a:cubicBezTo>
                <a:cubicBezTo>
                  <a:pt x="686233" y="965645"/>
                  <a:pt x="661522" y="940935"/>
                  <a:pt x="661522" y="910454"/>
                </a:cubicBezTo>
                <a:cubicBezTo>
                  <a:pt x="661522" y="879973"/>
                  <a:pt x="686233" y="855263"/>
                  <a:pt x="716709" y="855263"/>
                </a:cubicBezTo>
                <a:close/>
                <a:moveTo>
                  <a:pt x="583074" y="855263"/>
                </a:moveTo>
                <a:cubicBezTo>
                  <a:pt x="613557" y="855263"/>
                  <a:pt x="638268" y="879973"/>
                  <a:pt x="638268" y="910454"/>
                </a:cubicBezTo>
                <a:cubicBezTo>
                  <a:pt x="638268" y="940935"/>
                  <a:pt x="613557" y="965645"/>
                  <a:pt x="583074" y="965645"/>
                </a:cubicBezTo>
                <a:cubicBezTo>
                  <a:pt x="552591" y="965645"/>
                  <a:pt x="527881" y="940935"/>
                  <a:pt x="527881" y="910454"/>
                </a:cubicBezTo>
                <a:cubicBezTo>
                  <a:pt x="527881" y="879973"/>
                  <a:pt x="552591" y="855263"/>
                  <a:pt x="583074" y="855263"/>
                </a:cubicBezTo>
                <a:close/>
                <a:moveTo>
                  <a:pt x="9867273" y="855260"/>
                </a:moveTo>
                <a:cubicBezTo>
                  <a:pt x="9897755" y="855260"/>
                  <a:pt x="9922465" y="879970"/>
                  <a:pt x="9922465" y="910451"/>
                </a:cubicBezTo>
                <a:cubicBezTo>
                  <a:pt x="9922465" y="940932"/>
                  <a:pt x="9897755" y="965642"/>
                  <a:pt x="9867273" y="965642"/>
                </a:cubicBezTo>
                <a:cubicBezTo>
                  <a:pt x="9836791" y="965642"/>
                  <a:pt x="9812081" y="940932"/>
                  <a:pt x="9812081" y="910451"/>
                </a:cubicBezTo>
                <a:cubicBezTo>
                  <a:pt x="9812081" y="879970"/>
                  <a:pt x="9836791" y="855260"/>
                  <a:pt x="9867273" y="855260"/>
                </a:cubicBezTo>
                <a:close/>
                <a:moveTo>
                  <a:pt x="9733637" y="855260"/>
                </a:moveTo>
                <a:cubicBezTo>
                  <a:pt x="9764119" y="855260"/>
                  <a:pt x="9788829" y="879970"/>
                  <a:pt x="9788829" y="910451"/>
                </a:cubicBezTo>
                <a:cubicBezTo>
                  <a:pt x="9788829" y="940932"/>
                  <a:pt x="9764119" y="965642"/>
                  <a:pt x="9733637" y="965642"/>
                </a:cubicBezTo>
                <a:cubicBezTo>
                  <a:pt x="9703155" y="965642"/>
                  <a:pt x="9678445" y="940932"/>
                  <a:pt x="9678445" y="910451"/>
                </a:cubicBezTo>
                <a:cubicBezTo>
                  <a:pt x="9678445" y="879970"/>
                  <a:pt x="9703155" y="855260"/>
                  <a:pt x="9733637" y="855260"/>
                </a:cubicBezTo>
                <a:close/>
                <a:moveTo>
                  <a:pt x="9603343" y="855260"/>
                </a:moveTo>
                <a:cubicBezTo>
                  <a:pt x="9633825" y="855260"/>
                  <a:pt x="9658535" y="879970"/>
                  <a:pt x="9658535" y="910451"/>
                </a:cubicBezTo>
                <a:cubicBezTo>
                  <a:pt x="9658535" y="940932"/>
                  <a:pt x="9633825" y="965642"/>
                  <a:pt x="9603343" y="965642"/>
                </a:cubicBezTo>
                <a:cubicBezTo>
                  <a:pt x="9572861" y="965642"/>
                  <a:pt x="9548151" y="940932"/>
                  <a:pt x="9548151" y="910451"/>
                </a:cubicBezTo>
                <a:cubicBezTo>
                  <a:pt x="9548151" y="879970"/>
                  <a:pt x="9572861" y="855260"/>
                  <a:pt x="9603343" y="855260"/>
                </a:cubicBezTo>
                <a:close/>
                <a:moveTo>
                  <a:pt x="449429" y="855260"/>
                </a:moveTo>
                <a:cubicBezTo>
                  <a:pt x="479910" y="855260"/>
                  <a:pt x="504621" y="879970"/>
                  <a:pt x="504621" y="910451"/>
                </a:cubicBezTo>
                <a:cubicBezTo>
                  <a:pt x="504621" y="940932"/>
                  <a:pt x="479910" y="965642"/>
                  <a:pt x="449429" y="965642"/>
                </a:cubicBezTo>
                <a:cubicBezTo>
                  <a:pt x="418945" y="965642"/>
                  <a:pt x="394234" y="940932"/>
                  <a:pt x="394234" y="910451"/>
                </a:cubicBezTo>
                <a:cubicBezTo>
                  <a:pt x="394234" y="879970"/>
                  <a:pt x="418945" y="855260"/>
                  <a:pt x="449429" y="855260"/>
                </a:cubicBezTo>
                <a:close/>
                <a:moveTo>
                  <a:pt x="319132" y="855260"/>
                </a:moveTo>
                <a:cubicBezTo>
                  <a:pt x="349615" y="855260"/>
                  <a:pt x="374326" y="879970"/>
                  <a:pt x="374326" y="910451"/>
                </a:cubicBezTo>
                <a:cubicBezTo>
                  <a:pt x="374326" y="940932"/>
                  <a:pt x="349615" y="965642"/>
                  <a:pt x="319132" y="965642"/>
                </a:cubicBezTo>
                <a:cubicBezTo>
                  <a:pt x="288649" y="965642"/>
                  <a:pt x="263940" y="940932"/>
                  <a:pt x="263940" y="910451"/>
                </a:cubicBezTo>
                <a:cubicBezTo>
                  <a:pt x="263940" y="879970"/>
                  <a:pt x="288649" y="855260"/>
                  <a:pt x="319132" y="855260"/>
                </a:cubicBezTo>
                <a:close/>
                <a:moveTo>
                  <a:pt x="185499" y="855260"/>
                </a:moveTo>
                <a:cubicBezTo>
                  <a:pt x="215981" y="855260"/>
                  <a:pt x="240690" y="879970"/>
                  <a:pt x="240690" y="910451"/>
                </a:cubicBezTo>
                <a:cubicBezTo>
                  <a:pt x="240690" y="940932"/>
                  <a:pt x="215981" y="965642"/>
                  <a:pt x="185499" y="965642"/>
                </a:cubicBezTo>
                <a:cubicBezTo>
                  <a:pt x="155018" y="965642"/>
                  <a:pt x="130308" y="940932"/>
                  <a:pt x="130308" y="910451"/>
                </a:cubicBezTo>
                <a:cubicBezTo>
                  <a:pt x="130308" y="879970"/>
                  <a:pt x="155018" y="855260"/>
                  <a:pt x="185499" y="855260"/>
                </a:cubicBezTo>
                <a:close/>
                <a:moveTo>
                  <a:pt x="9733637" y="724970"/>
                </a:moveTo>
                <a:cubicBezTo>
                  <a:pt x="9764119" y="724970"/>
                  <a:pt x="9788829" y="749680"/>
                  <a:pt x="9788829" y="780161"/>
                </a:cubicBezTo>
                <a:cubicBezTo>
                  <a:pt x="9788829" y="810642"/>
                  <a:pt x="9764119" y="835352"/>
                  <a:pt x="9733637" y="835352"/>
                </a:cubicBezTo>
                <a:cubicBezTo>
                  <a:pt x="9703155" y="835352"/>
                  <a:pt x="9678445" y="810642"/>
                  <a:pt x="9678445" y="780161"/>
                </a:cubicBezTo>
                <a:cubicBezTo>
                  <a:pt x="9678445" y="749680"/>
                  <a:pt x="9703155" y="724970"/>
                  <a:pt x="9733637" y="724970"/>
                </a:cubicBezTo>
                <a:close/>
                <a:moveTo>
                  <a:pt x="9603344" y="724970"/>
                </a:moveTo>
                <a:cubicBezTo>
                  <a:pt x="9633826" y="724970"/>
                  <a:pt x="9658536" y="749680"/>
                  <a:pt x="9658536" y="780161"/>
                </a:cubicBezTo>
                <a:cubicBezTo>
                  <a:pt x="9658536" y="810642"/>
                  <a:pt x="9633826" y="835352"/>
                  <a:pt x="9603344" y="835352"/>
                </a:cubicBezTo>
                <a:cubicBezTo>
                  <a:pt x="9572862" y="835352"/>
                  <a:pt x="9548152" y="810642"/>
                  <a:pt x="9548152" y="780161"/>
                </a:cubicBezTo>
                <a:cubicBezTo>
                  <a:pt x="9548152" y="749680"/>
                  <a:pt x="9572862" y="724970"/>
                  <a:pt x="9603344" y="724970"/>
                </a:cubicBezTo>
                <a:close/>
                <a:moveTo>
                  <a:pt x="9469710" y="724970"/>
                </a:moveTo>
                <a:cubicBezTo>
                  <a:pt x="9500192" y="724970"/>
                  <a:pt x="9524902" y="749680"/>
                  <a:pt x="9524902" y="780161"/>
                </a:cubicBezTo>
                <a:cubicBezTo>
                  <a:pt x="9524902" y="810642"/>
                  <a:pt x="9500192" y="835352"/>
                  <a:pt x="9469710" y="835352"/>
                </a:cubicBezTo>
                <a:cubicBezTo>
                  <a:pt x="9439228" y="835352"/>
                  <a:pt x="9414518" y="810642"/>
                  <a:pt x="9414518" y="780161"/>
                </a:cubicBezTo>
                <a:cubicBezTo>
                  <a:pt x="9414518" y="749680"/>
                  <a:pt x="9439228" y="724970"/>
                  <a:pt x="9469710" y="724970"/>
                </a:cubicBezTo>
                <a:close/>
                <a:moveTo>
                  <a:pt x="9336075" y="724970"/>
                </a:moveTo>
                <a:cubicBezTo>
                  <a:pt x="9366557" y="724970"/>
                  <a:pt x="9391267" y="749680"/>
                  <a:pt x="9391267" y="780161"/>
                </a:cubicBezTo>
                <a:cubicBezTo>
                  <a:pt x="9391267" y="810642"/>
                  <a:pt x="9366557" y="835352"/>
                  <a:pt x="9336075" y="835352"/>
                </a:cubicBezTo>
                <a:cubicBezTo>
                  <a:pt x="9305593" y="835352"/>
                  <a:pt x="9280883" y="810642"/>
                  <a:pt x="9280883" y="780161"/>
                </a:cubicBezTo>
                <a:cubicBezTo>
                  <a:pt x="9280883" y="749680"/>
                  <a:pt x="9305593" y="724970"/>
                  <a:pt x="9336075" y="724970"/>
                </a:cubicBezTo>
                <a:close/>
                <a:moveTo>
                  <a:pt x="9199100" y="724970"/>
                </a:moveTo>
                <a:cubicBezTo>
                  <a:pt x="9229582" y="724970"/>
                  <a:pt x="9254292" y="749680"/>
                  <a:pt x="9254292" y="780161"/>
                </a:cubicBezTo>
                <a:cubicBezTo>
                  <a:pt x="9254292" y="810642"/>
                  <a:pt x="9229582" y="835352"/>
                  <a:pt x="9199100" y="835352"/>
                </a:cubicBezTo>
                <a:cubicBezTo>
                  <a:pt x="9168618" y="835352"/>
                  <a:pt x="9143908" y="810642"/>
                  <a:pt x="9143908" y="780161"/>
                </a:cubicBezTo>
                <a:cubicBezTo>
                  <a:pt x="9143908" y="749680"/>
                  <a:pt x="9168618" y="724970"/>
                  <a:pt x="9199100" y="724970"/>
                </a:cubicBezTo>
                <a:close/>
                <a:moveTo>
                  <a:pt x="9068806" y="724970"/>
                </a:moveTo>
                <a:cubicBezTo>
                  <a:pt x="9099288" y="724970"/>
                  <a:pt x="9123998" y="749680"/>
                  <a:pt x="9123998" y="780161"/>
                </a:cubicBezTo>
                <a:cubicBezTo>
                  <a:pt x="9123998" y="810642"/>
                  <a:pt x="9099288" y="835352"/>
                  <a:pt x="9068806" y="835352"/>
                </a:cubicBezTo>
                <a:cubicBezTo>
                  <a:pt x="9038324" y="835352"/>
                  <a:pt x="9013614" y="810642"/>
                  <a:pt x="9013614" y="780161"/>
                </a:cubicBezTo>
                <a:cubicBezTo>
                  <a:pt x="9013614" y="749680"/>
                  <a:pt x="9038324" y="724970"/>
                  <a:pt x="9068806" y="724970"/>
                </a:cubicBezTo>
                <a:close/>
                <a:moveTo>
                  <a:pt x="8935170" y="724970"/>
                </a:moveTo>
                <a:cubicBezTo>
                  <a:pt x="8965652" y="724970"/>
                  <a:pt x="8990362" y="749680"/>
                  <a:pt x="8990362" y="780161"/>
                </a:cubicBezTo>
                <a:cubicBezTo>
                  <a:pt x="8990362" y="810642"/>
                  <a:pt x="8965652" y="835352"/>
                  <a:pt x="8935170" y="835352"/>
                </a:cubicBezTo>
                <a:cubicBezTo>
                  <a:pt x="8904688" y="835352"/>
                  <a:pt x="8879978" y="810642"/>
                  <a:pt x="8879978" y="780161"/>
                </a:cubicBezTo>
                <a:cubicBezTo>
                  <a:pt x="8879978" y="749680"/>
                  <a:pt x="8904688" y="724970"/>
                  <a:pt x="8935170" y="724970"/>
                </a:cubicBezTo>
                <a:close/>
                <a:moveTo>
                  <a:pt x="8801536" y="724970"/>
                </a:moveTo>
                <a:cubicBezTo>
                  <a:pt x="8832018" y="724970"/>
                  <a:pt x="8856728" y="749680"/>
                  <a:pt x="8856728" y="780161"/>
                </a:cubicBezTo>
                <a:cubicBezTo>
                  <a:pt x="8856728" y="810642"/>
                  <a:pt x="8832018" y="835352"/>
                  <a:pt x="8801536" y="835352"/>
                </a:cubicBezTo>
                <a:cubicBezTo>
                  <a:pt x="8771054" y="835352"/>
                  <a:pt x="8746344" y="810642"/>
                  <a:pt x="8746344" y="780161"/>
                </a:cubicBezTo>
                <a:cubicBezTo>
                  <a:pt x="8746344" y="749680"/>
                  <a:pt x="8771054" y="724970"/>
                  <a:pt x="8801536" y="724970"/>
                </a:cubicBezTo>
                <a:close/>
                <a:moveTo>
                  <a:pt x="8671243" y="724970"/>
                </a:moveTo>
                <a:cubicBezTo>
                  <a:pt x="8701725" y="724970"/>
                  <a:pt x="8726435" y="749680"/>
                  <a:pt x="8726435" y="780161"/>
                </a:cubicBezTo>
                <a:cubicBezTo>
                  <a:pt x="8726435" y="810642"/>
                  <a:pt x="8701725" y="835352"/>
                  <a:pt x="8671243" y="835352"/>
                </a:cubicBezTo>
                <a:cubicBezTo>
                  <a:pt x="8640761" y="835352"/>
                  <a:pt x="8616051" y="810642"/>
                  <a:pt x="8616051" y="780161"/>
                </a:cubicBezTo>
                <a:cubicBezTo>
                  <a:pt x="8616051" y="749680"/>
                  <a:pt x="8640761" y="724970"/>
                  <a:pt x="8671243" y="724970"/>
                </a:cubicBezTo>
                <a:close/>
                <a:moveTo>
                  <a:pt x="8537609" y="724970"/>
                </a:moveTo>
                <a:cubicBezTo>
                  <a:pt x="8568091" y="724970"/>
                  <a:pt x="8592801" y="749680"/>
                  <a:pt x="8592801" y="780161"/>
                </a:cubicBezTo>
                <a:cubicBezTo>
                  <a:pt x="8592801" y="810642"/>
                  <a:pt x="8568091" y="835352"/>
                  <a:pt x="8537609" y="835352"/>
                </a:cubicBezTo>
                <a:cubicBezTo>
                  <a:pt x="8507127" y="835352"/>
                  <a:pt x="8482417" y="810642"/>
                  <a:pt x="8482417" y="780161"/>
                </a:cubicBezTo>
                <a:cubicBezTo>
                  <a:pt x="8482417" y="749680"/>
                  <a:pt x="8507127" y="724970"/>
                  <a:pt x="8537609" y="724970"/>
                </a:cubicBezTo>
                <a:close/>
                <a:moveTo>
                  <a:pt x="8407318" y="724970"/>
                </a:moveTo>
                <a:cubicBezTo>
                  <a:pt x="8437800" y="724970"/>
                  <a:pt x="8462510" y="749680"/>
                  <a:pt x="8462510" y="780161"/>
                </a:cubicBezTo>
                <a:cubicBezTo>
                  <a:pt x="8462510" y="810642"/>
                  <a:pt x="8437800" y="835352"/>
                  <a:pt x="8407318" y="835352"/>
                </a:cubicBezTo>
                <a:cubicBezTo>
                  <a:pt x="8376836" y="835352"/>
                  <a:pt x="8352126" y="810642"/>
                  <a:pt x="8352126" y="780161"/>
                </a:cubicBezTo>
                <a:cubicBezTo>
                  <a:pt x="8352126" y="749680"/>
                  <a:pt x="8376836" y="724970"/>
                  <a:pt x="8407318" y="724970"/>
                </a:cubicBezTo>
                <a:close/>
                <a:moveTo>
                  <a:pt x="8273682" y="724970"/>
                </a:moveTo>
                <a:cubicBezTo>
                  <a:pt x="8304164" y="724970"/>
                  <a:pt x="8328874" y="749680"/>
                  <a:pt x="8328874" y="780161"/>
                </a:cubicBezTo>
                <a:cubicBezTo>
                  <a:pt x="8328874" y="810642"/>
                  <a:pt x="8304164" y="835352"/>
                  <a:pt x="8273682" y="835352"/>
                </a:cubicBezTo>
                <a:cubicBezTo>
                  <a:pt x="8243200" y="835352"/>
                  <a:pt x="8218490" y="810642"/>
                  <a:pt x="8218490" y="780161"/>
                </a:cubicBezTo>
                <a:cubicBezTo>
                  <a:pt x="8218490" y="749680"/>
                  <a:pt x="8243200" y="724970"/>
                  <a:pt x="8273682" y="724970"/>
                </a:cubicBezTo>
                <a:close/>
                <a:moveTo>
                  <a:pt x="8143386" y="724970"/>
                </a:moveTo>
                <a:cubicBezTo>
                  <a:pt x="8173868" y="724970"/>
                  <a:pt x="8198578" y="749680"/>
                  <a:pt x="8198578" y="780161"/>
                </a:cubicBezTo>
                <a:cubicBezTo>
                  <a:pt x="8198578" y="810642"/>
                  <a:pt x="8173868" y="835352"/>
                  <a:pt x="8143386" y="835352"/>
                </a:cubicBezTo>
                <a:cubicBezTo>
                  <a:pt x="8112904" y="835352"/>
                  <a:pt x="8088194" y="810642"/>
                  <a:pt x="8088194" y="780161"/>
                </a:cubicBezTo>
                <a:cubicBezTo>
                  <a:pt x="8088194" y="749680"/>
                  <a:pt x="8112904" y="724970"/>
                  <a:pt x="8143386" y="724970"/>
                </a:cubicBezTo>
                <a:close/>
                <a:moveTo>
                  <a:pt x="8009753" y="724970"/>
                </a:moveTo>
                <a:cubicBezTo>
                  <a:pt x="8040235" y="724970"/>
                  <a:pt x="8064945" y="749680"/>
                  <a:pt x="8064945" y="780161"/>
                </a:cubicBezTo>
                <a:cubicBezTo>
                  <a:pt x="8064945" y="810642"/>
                  <a:pt x="8040235" y="835352"/>
                  <a:pt x="8009753" y="835352"/>
                </a:cubicBezTo>
                <a:cubicBezTo>
                  <a:pt x="7979271" y="835352"/>
                  <a:pt x="7954561" y="810642"/>
                  <a:pt x="7954561" y="780161"/>
                </a:cubicBezTo>
                <a:cubicBezTo>
                  <a:pt x="7954561" y="749680"/>
                  <a:pt x="7979271" y="724970"/>
                  <a:pt x="8009753" y="724970"/>
                </a:cubicBezTo>
                <a:close/>
                <a:moveTo>
                  <a:pt x="7876118" y="724970"/>
                </a:moveTo>
                <a:cubicBezTo>
                  <a:pt x="7906600" y="724970"/>
                  <a:pt x="7931310" y="749680"/>
                  <a:pt x="7931310" y="780161"/>
                </a:cubicBezTo>
                <a:cubicBezTo>
                  <a:pt x="7931310" y="810642"/>
                  <a:pt x="7906600" y="835352"/>
                  <a:pt x="7876118" y="835352"/>
                </a:cubicBezTo>
                <a:cubicBezTo>
                  <a:pt x="7845636" y="835352"/>
                  <a:pt x="7820926" y="810642"/>
                  <a:pt x="7820926" y="780161"/>
                </a:cubicBezTo>
                <a:cubicBezTo>
                  <a:pt x="7820926" y="749680"/>
                  <a:pt x="7845636" y="724970"/>
                  <a:pt x="7876118" y="724970"/>
                </a:cubicBezTo>
                <a:close/>
                <a:moveTo>
                  <a:pt x="7745824" y="724970"/>
                </a:moveTo>
                <a:cubicBezTo>
                  <a:pt x="7776306" y="724970"/>
                  <a:pt x="7801016" y="749680"/>
                  <a:pt x="7801016" y="780161"/>
                </a:cubicBezTo>
                <a:cubicBezTo>
                  <a:pt x="7801016" y="810642"/>
                  <a:pt x="7776306" y="835352"/>
                  <a:pt x="7745824" y="835352"/>
                </a:cubicBezTo>
                <a:cubicBezTo>
                  <a:pt x="7715342" y="835352"/>
                  <a:pt x="7690632" y="810642"/>
                  <a:pt x="7690632" y="780161"/>
                </a:cubicBezTo>
                <a:cubicBezTo>
                  <a:pt x="7690632" y="749680"/>
                  <a:pt x="7715342" y="724970"/>
                  <a:pt x="7745824" y="724970"/>
                </a:cubicBezTo>
                <a:close/>
                <a:moveTo>
                  <a:pt x="7608850" y="724970"/>
                </a:moveTo>
                <a:cubicBezTo>
                  <a:pt x="7639332" y="724970"/>
                  <a:pt x="7664042" y="749680"/>
                  <a:pt x="7664042" y="780161"/>
                </a:cubicBezTo>
                <a:cubicBezTo>
                  <a:pt x="7664042" y="810642"/>
                  <a:pt x="7639332" y="835352"/>
                  <a:pt x="7608850" y="835352"/>
                </a:cubicBezTo>
                <a:cubicBezTo>
                  <a:pt x="7578368" y="835352"/>
                  <a:pt x="7553658" y="810642"/>
                  <a:pt x="7553658" y="780161"/>
                </a:cubicBezTo>
                <a:cubicBezTo>
                  <a:pt x="7553658" y="749680"/>
                  <a:pt x="7578368" y="724970"/>
                  <a:pt x="7608850" y="724970"/>
                </a:cubicBezTo>
                <a:close/>
                <a:moveTo>
                  <a:pt x="7481895" y="724970"/>
                </a:moveTo>
                <a:cubicBezTo>
                  <a:pt x="7512377" y="724970"/>
                  <a:pt x="7537087" y="749680"/>
                  <a:pt x="7537087" y="780161"/>
                </a:cubicBezTo>
                <a:cubicBezTo>
                  <a:pt x="7537087" y="810642"/>
                  <a:pt x="7512377" y="835352"/>
                  <a:pt x="7481895" y="835352"/>
                </a:cubicBezTo>
                <a:cubicBezTo>
                  <a:pt x="7451413" y="835352"/>
                  <a:pt x="7426703" y="810642"/>
                  <a:pt x="7426703" y="780161"/>
                </a:cubicBezTo>
                <a:cubicBezTo>
                  <a:pt x="7426703" y="749680"/>
                  <a:pt x="7451413" y="724970"/>
                  <a:pt x="7481895" y="724970"/>
                </a:cubicBezTo>
                <a:close/>
                <a:moveTo>
                  <a:pt x="7341579" y="724970"/>
                </a:moveTo>
                <a:cubicBezTo>
                  <a:pt x="7372061" y="724970"/>
                  <a:pt x="7396771" y="749680"/>
                  <a:pt x="7396771" y="780161"/>
                </a:cubicBezTo>
                <a:cubicBezTo>
                  <a:pt x="7396771" y="810642"/>
                  <a:pt x="7372061" y="835352"/>
                  <a:pt x="7341579" y="835352"/>
                </a:cubicBezTo>
                <a:cubicBezTo>
                  <a:pt x="7311097" y="835352"/>
                  <a:pt x="7286387" y="810642"/>
                  <a:pt x="7286387" y="780161"/>
                </a:cubicBezTo>
                <a:cubicBezTo>
                  <a:pt x="7286387" y="749680"/>
                  <a:pt x="7311097" y="724970"/>
                  <a:pt x="7341579" y="724970"/>
                </a:cubicBezTo>
                <a:close/>
                <a:moveTo>
                  <a:pt x="7211286" y="724970"/>
                </a:moveTo>
                <a:cubicBezTo>
                  <a:pt x="7241768" y="724970"/>
                  <a:pt x="7266478" y="749680"/>
                  <a:pt x="7266478" y="780161"/>
                </a:cubicBezTo>
                <a:cubicBezTo>
                  <a:pt x="7266478" y="810642"/>
                  <a:pt x="7241768" y="835352"/>
                  <a:pt x="7211286" y="835352"/>
                </a:cubicBezTo>
                <a:cubicBezTo>
                  <a:pt x="7180804" y="835352"/>
                  <a:pt x="7156094" y="810642"/>
                  <a:pt x="7156094" y="780161"/>
                </a:cubicBezTo>
                <a:cubicBezTo>
                  <a:pt x="7156094" y="749680"/>
                  <a:pt x="7180804" y="724970"/>
                  <a:pt x="7211286" y="724970"/>
                </a:cubicBezTo>
                <a:close/>
                <a:moveTo>
                  <a:pt x="7080994" y="724970"/>
                </a:moveTo>
                <a:cubicBezTo>
                  <a:pt x="7111476" y="724970"/>
                  <a:pt x="7136186" y="749680"/>
                  <a:pt x="7136186" y="780161"/>
                </a:cubicBezTo>
                <a:cubicBezTo>
                  <a:pt x="7136186" y="810642"/>
                  <a:pt x="7111476" y="835352"/>
                  <a:pt x="7080994" y="835352"/>
                </a:cubicBezTo>
                <a:cubicBezTo>
                  <a:pt x="7050512" y="835352"/>
                  <a:pt x="7025802" y="810642"/>
                  <a:pt x="7025802" y="780161"/>
                </a:cubicBezTo>
                <a:cubicBezTo>
                  <a:pt x="7025802" y="749680"/>
                  <a:pt x="7050512" y="724970"/>
                  <a:pt x="7080994" y="724970"/>
                </a:cubicBezTo>
                <a:close/>
                <a:moveTo>
                  <a:pt x="6947358" y="724970"/>
                </a:moveTo>
                <a:cubicBezTo>
                  <a:pt x="6977840" y="724970"/>
                  <a:pt x="7002550" y="749680"/>
                  <a:pt x="7002550" y="780161"/>
                </a:cubicBezTo>
                <a:cubicBezTo>
                  <a:pt x="7002550" y="810642"/>
                  <a:pt x="6977840" y="835352"/>
                  <a:pt x="6947358" y="835352"/>
                </a:cubicBezTo>
                <a:cubicBezTo>
                  <a:pt x="6916876" y="835352"/>
                  <a:pt x="6892166" y="810642"/>
                  <a:pt x="6892166" y="780161"/>
                </a:cubicBezTo>
                <a:cubicBezTo>
                  <a:pt x="6892166" y="749680"/>
                  <a:pt x="6916876" y="724970"/>
                  <a:pt x="6947358" y="724970"/>
                </a:cubicBezTo>
                <a:close/>
                <a:moveTo>
                  <a:pt x="6817064" y="724970"/>
                </a:moveTo>
                <a:cubicBezTo>
                  <a:pt x="6847546" y="724970"/>
                  <a:pt x="6872256" y="749680"/>
                  <a:pt x="6872256" y="780161"/>
                </a:cubicBezTo>
                <a:cubicBezTo>
                  <a:pt x="6872256" y="810642"/>
                  <a:pt x="6847546" y="835352"/>
                  <a:pt x="6817064" y="835352"/>
                </a:cubicBezTo>
                <a:cubicBezTo>
                  <a:pt x="6786582" y="835352"/>
                  <a:pt x="6761872" y="810642"/>
                  <a:pt x="6761872" y="780161"/>
                </a:cubicBezTo>
                <a:cubicBezTo>
                  <a:pt x="6761872" y="749680"/>
                  <a:pt x="6786582" y="724970"/>
                  <a:pt x="6817064" y="724970"/>
                </a:cubicBezTo>
                <a:close/>
                <a:moveTo>
                  <a:pt x="6683431" y="724970"/>
                </a:moveTo>
                <a:cubicBezTo>
                  <a:pt x="6713913" y="724970"/>
                  <a:pt x="6738623" y="749680"/>
                  <a:pt x="6738623" y="780161"/>
                </a:cubicBezTo>
                <a:cubicBezTo>
                  <a:pt x="6738623" y="810642"/>
                  <a:pt x="6713913" y="835352"/>
                  <a:pt x="6683431" y="835352"/>
                </a:cubicBezTo>
                <a:cubicBezTo>
                  <a:pt x="6652949" y="835352"/>
                  <a:pt x="6628239" y="810642"/>
                  <a:pt x="6628239" y="780161"/>
                </a:cubicBezTo>
                <a:cubicBezTo>
                  <a:pt x="6628239" y="749680"/>
                  <a:pt x="6652949" y="724970"/>
                  <a:pt x="6683431" y="724970"/>
                </a:cubicBezTo>
                <a:close/>
                <a:moveTo>
                  <a:pt x="6553137" y="724970"/>
                </a:moveTo>
                <a:cubicBezTo>
                  <a:pt x="6583619" y="724970"/>
                  <a:pt x="6608329" y="749680"/>
                  <a:pt x="6608329" y="780161"/>
                </a:cubicBezTo>
                <a:cubicBezTo>
                  <a:pt x="6608329" y="810642"/>
                  <a:pt x="6583619" y="835352"/>
                  <a:pt x="6553137" y="835352"/>
                </a:cubicBezTo>
                <a:cubicBezTo>
                  <a:pt x="6522655" y="835352"/>
                  <a:pt x="6497945" y="810642"/>
                  <a:pt x="6497945" y="780161"/>
                </a:cubicBezTo>
                <a:cubicBezTo>
                  <a:pt x="6497945" y="749680"/>
                  <a:pt x="6522655" y="724970"/>
                  <a:pt x="6553137" y="724970"/>
                </a:cubicBezTo>
                <a:close/>
                <a:moveTo>
                  <a:pt x="6419503" y="724970"/>
                </a:moveTo>
                <a:cubicBezTo>
                  <a:pt x="6449985" y="724970"/>
                  <a:pt x="6474695" y="749680"/>
                  <a:pt x="6474695" y="780161"/>
                </a:cubicBezTo>
                <a:cubicBezTo>
                  <a:pt x="6474695" y="810642"/>
                  <a:pt x="6449985" y="835352"/>
                  <a:pt x="6419503" y="835352"/>
                </a:cubicBezTo>
                <a:cubicBezTo>
                  <a:pt x="6389021" y="835352"/>
                  <a:pt x="6364311" y="810642"/>
                  <a:pt x="6364311" y="780161"/>
                </a:cubicBezTo>
                <a:cubicBezTo>
                  <a:pt x="6364311" y="749680"/>
                  <a:pt x="6389021" y="724970"/>
                  <a:pt x="6419503" y="724970"/>
                </a:cubicBezTo>
                <a:close/>
                <a:moveTo>
                  <a:pt x="6289207" y="724970"/>
                </a:moveTo>
                <a:cubicBezTo>
                  <a:pt x="6319689" y="724970"/>
                  <a:pt x="6344399" y="749680"/>
                  <a:pt x="6344399" y="780161"/>
                </a:cubicBezTo>
                <a:cubicBezTo>
                  <a:pt x="6344399" y="810642"/>
                  <a:pt x="6319689" y="835352"/>
                  <a:pt x="6289207" y="835352"/>
                </a:cubicBezTo>
                <a:cubicBezTo>
                  <a:pt x="6258725" y="835352"/>
                  <a:pt x="6234015" y="810642"/>
                  <a:pt x="6234015" y="780161"/>
                </a:cubicBezTo>
                <a:cubicBezTo>
                  <a:pt x="6234015" y="749680"/>
                  <a:pt x="6258725" y="724970"/>
                  <a:pt x="6289207" y="724970"/>
                </a:cubicBezTo>
                <a:close/>
                <a:moveTo>
                  <a:pt x="6155573" y="724970"/>
                </a:moveTo>
                <a:cubicBezTo>
                  <a:pt x="6186055" y="724970"/>
                  <a:pt x="6210765" y="749680"/>
                  <a:pt x="6210765" y="780161"/>
                </a:cubicBezTo>
                <a:cubicBezTo>
                  <a:pt x="6210765" y="810642"/>
                  <a:pt x="6186055" y="835352"/>
                  <a:pt x="6155573" y="835352"/>
                </a:cubicBezTo>
                <a:cubicBezTo>
                  <a:pt x="6125091" y="835352"/>
                  <a:pt x="6100381" y="810642"/>
                  <a:pt x="6100381" y="780161"/>
                </a:cubicBezTo>
                <a:cubicBezTo>
                  <a:pt x="6100381" y="749680"/>
                  <a:pt x="6125091" y="724970"/>
                  <a:pt x="6155573" y="724970"/>
                </a:cubicBezTo>
                <a:close/>
                <a:moveTo>
                  <a:pt x="5621035" y="724970"/>
                </a:moveTo>
                <a:cubicBezTo>
                  <a:pt x="5651517" y="724970"/>
                  <a:pt x="5676227" y="749680"/>
                  <a:pt x="5676227" y="780161"/>
                </a:cubicBezTo>
                <a:cubicBezTo>
                  <a:pt x="5676227" y="810642"/>
                  <a:pt x="5651517" y="835352"/>
                  <a:pt x="5621035" y="835352"/>
                </a:cubicBezTo>
                <a:cubicBezTo>
                  <a:pt x="5590553" y="835352"/>
                  <a:pt x="5565843" y="810642"/>
                  <a:pt x="5565843" y="780161"/>
                </a:cubicBezTo>
                <a:cubicBezTo>
                  <a:pt x="5565843" y="749680"/>
                  <a:pt x="5590553" y="724970"/>
                  <a:pt x="5621035" y="724970"/>
                </a:cubicBezTo>
                <a:close/>
                <a:moveTo>
                  <a:pt x="5487399" y="724970"/>
                </a:moveTo>
                <a:cubicBezTo>
                  <a:pt x="5517881" y="724970"/>
                  <a:pt x="5542591" y="749680"/>
                  <a:pt x="5542591" y="780161"/>
                </a:cubicBezTo>
                <a:cubicBezTo>
                  <a:pt x="5542591" y="810642"/>
                  <a:pt x="5517881" y="835352"/>
                  <a:pt x="5487399" y="835352"/>
                </a:cubicBezTo>
                <a:cubicBezTo>
                  <a:pt x="5456917" y="835352"/>
                  <a:pt x="5432207" y="810642"/>
                  <a:pt x="5432207" y="780161"/>
                </a:cubicBezTo>
                <a:cubicBezTo>
                  <a:pt x="5432207" y="749680"/>
                  <a:pt x="5456917" y="724970"/>
                  <a:pt x="5487399" y="724970"/>
                </a:cubicBezTo>
                <a:close/>
                <a:moveTo>
                  <a:pt x="5357106" y="724970"/>
                </a:moveTo>
                <a:cubicBezTo>
                  <a:pt x="5387588" y="724970"/>
                  <a:pt x="5412298" y="749680"/>
                  <a:pt x="5412298" y="780161"/>
                </a:cubicBezTo>
                <a:cubicBezTo>
                  <a:pt x="5412298" y="810642"/>
                  <a:pt x="5387588" y="835352"/>
                  <a:pt x="5357106" y="835352"/>
                </a:cubicBezTo>
                <a:cubicBezTo>
                  <a:pt x="5326624" y="835352"/>
                  <a:pt x="5301914" y="810642"/>
                  <a:pt x="5301914" y="780161"/>
                </a:cubicBezTo>
                <a:cubicBezTo>
                  <a:pt x="5301914" y="749680"/>
                  <a:pt x="5326624" y="724970"/>
                  <a:pt x="5357106" y="724970"/>
                </a:cubicBezTo>
                <a:close/>
                <a:moveTo>
                  <a:pt x="5223473" y="724970"/>
                </a:moveTo>
                <a:cubicBezTo>
                  <a:pt x="5253955" y="724970"/>
                  <a:pt x="5278665" y="749680"/>
                  <a:pt x="5278665" y="780161"/>
                </a:cubicBezTo>
                <a:cubicBezTo>
                  <a:pt x="5278665" y="810642"/>
                  <a:pt x="5253955" y="835352"/>
                  <a:pt x="5223473" y="835352"/>
                </a:cubicBezTo>
                <a:cubicBezTo>
                  <a:pt x="5192991" y="835352"/>
                  <a:pt x="5168281" y="810642"/>
                  <a:pt x="5168281" y="780161"/>
                </a:cubicBezTo>
                <a:cubicBezTo>
                  <a:pt x="5168281" y="749680"/>
                  <a:pt x="5192991" y="724970"/>
                  <a:pt x="5223473" y="724970"/>
                </a:cubicBezTo>
                <a:close/>
                <a:moveTo>
                  <a:pt x="5093178" y="724970"/>
                </a:moveTo>
                <a:cubicBezTo>
                  <a:pt x="5123660" y="724970"/>
                  <a:pt x="5148370" y="749680"/>
                  <a:pt x="5148370" y="780161"/>
                </a:cubicBezTo>
                <a:cubicBezTo>
                  <a:pt x="5148370" y="810642"/>
                  <a:pt x="5123660" y="835352"/>
                  <a:pt x="5093178" y="835352"/>
                </a:cubicBezTo>
                <a:cubicBezTo>
                  <a:pt x="5062696" y="835352"/>
                  <a:pt x="5037986" y="810642"/>
                  <a:pt x="5037986" y="780161"/>
                </a:cubicBezTo>
                <a:cubicBezTo>
                  <a:pt x="5037986" y="749680"/>
                  <a:pt x="5062696" y="724970"/>
                  <a:pt x="5093178" y="724970"/>
                </a:cubicBezTo>
                <a:close/>
                <a:moveTo>
                  <a:pt x="3897148" y="724970"/>
                </a:moveTo>
                <a:cubicBezTo>
                  <a:pt x="3927630" y="724970"/>
                  <a:pt x="3952340" y="749680"/>
                  <a:pt x="3952340" y="780161"/>
                </a:cubicBezTo>
                <a:cubicBezTo>
                  <a:pt x="3952340" y="810642"/>
                  <a:pt x="3927630" y="835352"/>
                  <a:pt x="3897148" y="835352"/>
                </a:cubicBezTo>
                <a:cubicBezTo>
                  <a:pt x="3866666" y="835352"/>
                  <a:pt x="3841956" y="810642"/>
                  <a:pt x="3841956" y="780161"/>
                </a:cubicBezTo>
                <a:cubicBezTo>
                  <a:pt x="3841956" y="749680"/>
                  <a:pt x="3866666" y="724970"/>
                  <a:pt x="3897148" y="724970"/>
                </a:cubicBezTo>
                <a:close/>
                <a:moveTo>
                  <a:pt x="3763514" y="724970"/>
                </a:moveTo>
                <a:cubicBezTo>
                  <a:pt x="3793996" y="724970"/>
                  <a:pt x="3818706" y="749680"/>
                  <a:pt x="3818706" y="780161"/>
                </a:cubicBezTo>
                <a:cubicBezTo>
                  <a:pt x="3818706" y="810642"/>
                  <a:pt x="3793996" y="835352"/>
                  <a:pt x="3763514" y="835352"/>
                </a:cubicBezTo>
                <a:cubicBezTo>
                  <a:pt x="3733032" y="835352"/>
                  <a:pt x="3708322" y="810642"/>
                  <a:pt x="3708322" y="780161"/>
                </a:cubicBezTo>
                <a:cubicBezTo>
                  <a:pt x="3708322" y="749680"/>
                  <a:pt x="3733032" y="724970"/>
                  <a:pt x="3763514" y="724970"/>
                </a:cubicBezTo>
                <a:close/>
                <a:moveTo>
                  <a:pt x="3633221" y="724970"/>
                </a:moveTo>
                <a:cubicBezTo>
                  <a:pt x="3663703" y="724970"/>
                  <a:pt x="3688413" y="749680"/>
                  <a:pt x="3688413" y="780161"/>
                </a:cubicBezTo>
                <a:cubicBezTo>
                  <a:pt x="3688413" y="810642"/>
                  <a:pt x="3663703" y="835352"/>
                  <a:pt x="3633221" y="835352"/>
                </a:cubicBezTo>
                <a:cubicBezTo>
                  <a:pt x="3602739" y="835352"/>
                  <a:pt x="3578029" y="810642"/>
                  <a:pt x="3578029" y="780161"/>
                </a:cubicBezTo>
                <a:cubicBezTo>
                  <a:pt x="3578029" y="749680"/>
                  <a:pt x="3602739" y="724970"/>
                  <a:pt x="3633221" y="724970"/>
                </a:cubicBezTo>
                <a:close/>
                <a:moveTo>
                  <a:pt x="3499586" y="724970"/>
                </a:moveTo>
                <a:cubicBezTo>
                  <a:pt x="3530068" y="724970"/>
                  <a:pt x="3554778" y="749680"/>
                  <a:pt x="3554778" y="780161"/>
                </a:cubicBezTo>
                <a:cubicBezTo>
                  <a:pt x="3554778" y="810642"/>
                  <a:pt x="3530068" y="835352"/>
                  <a:pt x="3499586" y="835352"/>
                </a:cubicBezTo>
                <a:cubicBezTo>
                  <a:pt x="3469104" y="835352"/>
                  <a:pt x="3444394" y="810642"/>
                  <a:pt x="3444394" y="780161"/>
                </a:cubicBezTo>
                <a:cubicBezTo>
                  <a:pt x="3444394" y="749680"/>
                  <a:pt x="3469104" y="724970"/>
                  <a:pt x="3499586" y="724970"/>
                </a:cubicBezTo>
                <a:close/>
                <a:moveTo>
                  <a:pt x="3369292" y="724970"/>
                </a:moveTo>
                <a:cubicBezTo>
                  <a:pt x="3399774" y="724970"/>
                  <a:pt x="3424484" y="749680"/>
                  <a:pt x="3424484" y="780161"/>
                </a:cubicBezTo>
                <a:cubicBezTo>
                  <a:pt x="3424484" y="810642"/>
                  <a:pt x="3399774" y="835352"/>
                  <a:pt x="3369292" y="835352"/>
                </a:cubicBezTo>
                <a:cubicBezTo>
                  <a:pt x="3338810" y="835352"/>
                  <a:pt x="3314100" y="810642"/>
                  <a:pt x="3314100" y="780161"/>
                </a:cubicBezTo>
                <a:cubicBezTo>
                  <a:pt x="3314100" y="749680"/>
                  <a:pt x="3338810" y="724970"/>
                  <a:pt x="3369292" y="724970"/>
                </a:cubicBezTo>
                <a:close/>
                <a:moveTo>
                  <a:pt x="2834856" y="724970"/>
                </a:moveTo>
                <a:cubicBezTo>
                  <a:pt x="2865340" y="724970"/>
                  <a:pt x="2890049" y="749680"/>
                  <a:pt x="2890049" y="780161"/>
                </a:cubicBezTo>
                <a:cubicBezTo>
                  <a:pt x="2890049" y="810642"/>
                  <a:pt x="2865340" y="835352"/>
                  <a:pt x="2834856" y="835352"/>
                </a:cubicBezTo>
                <a:cubicBezTo>
                  <a:pt x="2804376" y="835352"/>
                  <a:pt x="2779665" y="810642"/>
                  <a:pt x="2779665" y="780161"/>
                </a:cubicBezTo>
                <a:cubicBezTo>
                  <a:pt x="2779665" y="749680"/>
                  <a:pt x="2804376" y="724970"/>
                  <a:pt x="2834856" y="724970"/>
                </a:cubicBezTo>
                <a:close/>
                <a:moveTo>
                  <a:pt x="2707901" y="724970"/>
                </a:moveTo>
                <a:cubicBezTo>
                  <a:pt x="2738385" y="724970"/>
                  <a:pt x="2763094" y="749680"/>
                  <a:pt x="2763094" y="780161"/>
                </a:cubicBezTo>
                <a:cubicBezTo>
                  <a:pt x="2763094" y="810642"/>
                  <a:pt x="2738385" y="835352"/>
                  <a:pt x="2707901" y="835352"/>
                </a:cubicBezTo>
                <a:cubicBezTo>
                  <a:pt x="2677420" y="835352"/>
                  <a:pt x="2652711" y="810642"/>
                  <a:pt x="2652711" y="780161"/>
                </a:cubicBezTo>
                <a:cubicBezTo>
                  <a:pt x="2652711" y="749680"/>
                  <a:pt x="2677420" y="724970"/>
                  <a:pt x="2707901" y="724970"/>
                </a:cubicBezTo>
                <a:close/>
                <a:moveTo>
                  <a:pt x="2570929" y="724970"/>
                </a:moveTo>
                <a:cubicBezTo>
                  <a:pt x="2601412" y="724970"/>
                  <a:pt x="2626122" y="749680"/>
                  <a:pt x="2626122" y="780161"/>
                </a:cubicBezTo>
                <a:cubicBezTo>
                  <a:pt x="2626122" y="810642"/>
                  <a:pt x="2601412" y="835352"/>
                  <a:pt x="2570929" y="835352"/>
                </a:cubicBezTo>
                <a:cubicBezTo>
                  <a:pt x="2540446" y="835352"/>
                  <a:pt x="2515735" y="810642"/>
                  <a:pt x="2515735" y="780161"/>
                </a:cubicBezTo>
                <a:cubicBezTo>
                  <a:pt x="2515735" y="749680"/>
                  <a:pt x="2540446" y="724970"/>
                  <a:pt x="2570929" y="724970"/>
                </a:cubicBezTo>
                <a:close/>
                <a:moveTo>
                  <a:pt x="2437294" y="724970"/>
                </a:moveTo>
                <a:cubicBezTo>
                  <a:pt x="2467777" y="724970"/>
                  <a:pt x="2492487" y="749680"/>
                  <a:pt x="2492487" y="780161"/>
                </a:cubicBezTo>
                <a:cubicBezTo>
                  <a:pt x="2492487" y="810642"/>
                  <a:pt x="2467777" y="835352"/>
                  <a:pt x="2437294" y="835352"/>
                </a:cubicBezTo>
                <a:cubicBezTo>
                  <a:pt x="2406815" y="835352"/>
                  <a:pt x="2382104" y="810642"/>
                  <a:pt x="2382104" y="780161"/>
                </a:cubicBezTo>
                <a:cubicBezTo>
                  <a:pt x="2382104" y="749680"/>
                  <a:pt x="2406815" y="724970"/>
                  <a:pt x="2437294" y="724970"/>
                </a:cubicBezTo>
                <a:close/>
                <a:moveTo>
                  <a:pt x="2303662" y="724970"/>
                </a:moveTo>
                <a:cubicBezTo>
                  <a:pt x="2334145" y="724970"/>
                  <a:pt x="2358853" y="749680"/>
                  <a:pt x="2358853" y="780161"/>
                </a:cubicBezTo>
                <a:cubicBezTo>
                  <a:pt x="2358853" y="810642"/>
                  <a:pt x="2334145" y="835352"/>
                  <a:pt x="2303662" y="835352"/>
                </a:cubicBezTo>
                <a:cubicBezTo>
                  <a:pt x="2273180" y="835352"/>
                  <a:pt x="2248471" y="810642"/>
                  <a:pt x="2248471" y="780161"/>
                </a:cubicBezTo>
                <a:cubicBezTo>
                  <a:pt x="2248471" y="749680"/>
                  <a:pt x="2273180" y="724970"/>
                  <a:pt x="2303662" y="724970"/>
                </a:cubicBezTo>
                <a:close/>
                <a:moveTo>
                  <a:pt x="2173371" y="724970"/>
                </a:moveTo>
                <a:cubicBezTo>
                  <a:pt x="2203851" y="724970"/>
                  <a:pt x="2228562" y="749680"/>
                  <a:pt x="2228562" y="780161"/>
                </a:cubicBezTo>
                <a:cubicBezTo>
                  <a:pt x="2228562" y="810642"/>
                  <a:pt x="2203851" y="835352"/>
                  <a:pt x="2173371" y="835352"/>
                </a:cubicBezTo>
                <a:cubicBezTo>
                  <a:pt x="2142888" y="835352"/>
                  <a:pt x="2118177" y="810642"/>
                  <a:pt x="2118177" y="780161"/>
                </a:cubicBezTo>
                <a:cubicBezTo>
                  <a:pt x="2118177" y="749680"/>
                  <a:pt x="2142888" y="724970"/>
                  <a:pt x="2173371" y="724970"/>
                </a:cubicBezTo>
                <a:close/>
                <a:moveTo>
                  <a:pt x="2039733" y="724970"/>
                </a:moveTo>
                <a:cubicBezTo>
                  <a:pt x="2070216" y="724970"/>
                  <a:pt x="2094927" y="749680"/>
                  <a:pt x="2094927" y="780161"/>
                </a:cubicBezTo>
                <a:cubicBezTo>
                  <a:pt x="2094927" y="810642"/>
                  <a:pt x="2070216" y="835352"/>
                  <a:pt x="2039733" y="835352"/>
                </a:cubicBezTo>
                <a:cubicBezTo>
                  <a:pt x="2009252" y="835352"/>
                  <a:pt x="1984539" y="810642"/>
                  <a:pt x="1984539" y="780161"/>
                </a:cubicBezTo>
                <a:cubicBezTo>
                  <a:pt x="1984539" y="749680"/>
                  <a:pt x="2009252" y="724970"/>
                  <a:pt x="2039733" y="724970"/>
                </a:cubicBezTo>
                <a:close/>
                <a:moveTo>
                  <a:pt x="1909436" y="724970"/>
                </a:moveTo>
                <a:cubicBezTo>
                  <a:pt x="1939919" y="724970"/>
                  <a:pt x="1964630" y="749680"/>
                  <a:pt x="1964630" y="780161"/>
                </a:cubicBezTo>
                <a:cubicBezTo>
                  <a:pt x="1964630" y="810642"/>
                  <a:pt x="1939919" y="835352"/>
                  <a:pt x="1909436" y="835352"/>
                </a:cubicBezTo>
                <a:cubicBezTo>
                  <a:pt x="1878955" y="835352"/>
                  <a:pt x="1854243" y="810642"/>
                  <a:pt x="1854243" y="780161"/>
                </a:cubicBezTo>
                <a:cubicBezTo>
                  <a:pt x="1854243" y="749680"/>
                  <a:pt x="1878955" y="724970"/>
                  <a:pt x="1909436" y="724970"/>
                </a:cubicBezTo>
                <a:close/>
                <a:moveTo>
                  <a:pt x="1779142" y="724970"/>
                </a:moveTo>
                <a:cubicBezTo>
                  <a:pt x="1809623" y="724970"/>
                  <a:pt x="1834335" y="749680"/>
                  <a:pt x="1834335" y="780161"/>
                </a:cubicBezTo>
                <a:cubicBezTo>
                  <a:pt x="1834335" y="810642"/>
                  <a:pt x="1809623" y="835352"/>
                  <a:pt x="1779142" y="835352"/>
                </a:cubicBezTo>
                <a:cubicBezTo>
                  <a:pt x="1748660" y="835352"/>
                  <a:pt x="1723947" y="810642"/>
                  <a:pt x="1723947" y="780161"/>
                </a:cubicBezTo>
                <a:cubicBezTo>
                  <a:pt x="1723947" y="749680"/>
                  <a:pt x="1748660" y="724970"/>
                  <a:pt x="1779142" y="724970"/>
                </a:cubicBezTo>
                <a:close/>
                <a:moveTo>
                  <a:pt x="1645501" y="724970"/>
                </a:moveTo>
                <a:cubicBezTo>
                  <a:pt x="1675988" y="724970"/>
                  <a:pt x="1700699" y="749680"/>
                  <a:pt x="1700699" y="780161"/>
                </a:cubicBezTo>
                <a:cubicBezTo>
                  <a:pt x="1700699" y="810642"/>
                  <a:pt x="1675988" y="835352"/>
                  <a:pt x="1645501" y="835352"/>
                </a:cubicBezTo>
                <a:cubicBezTo>
                  <a:pt x="1615024" y="835352"/>
                  <a:pt x="1590310" y="810642"/>
                  <a:pt x="1590310" y="780161"/>
                </a:cubicBezTo>
                <a:cubicBezTo>
                  <a:pt x="1590310" y="749680"/>
                  <a:pt x="1615024" y="724970"/>
                  <a:pt x="1645501" y="724970"/>
                </a:cubicBezTo>
                <a:close/>
                <a:moveTo>
                  <a:pt x="1515213" y="724970"/>
                </a:moveTo>
                <a:cubicBezTo>
                  <a:pt x="1545692" y="724970"/>
                  <a:pt x="1570399" y="749680"/>
                  <a:pt x="1570399" y="780161"/>
                </a:cubicBezTo>
                <a:cubicBezTo>
                  <a:pt x="1570399" y="810642"/>
                  <a:pt x="1545692" y="835352"/>
                  <a:pt x="1515213" y="835352"/>
                </a:cubicBezTo>
                <a:cubicBezTo>
                  <a:pt x="1484730" y="835352"/>
                  <a:pt x="1460016" y="810642"/>
                  <a:pt x="1460016" y="780161"/>
                </a:cubicBezTo>
                <a:cubicBezTo>
                  <a:pt x="1460016" y="749680"/>
                  <a:pt x="1484730" y="724970"/>
                  <a:pt x="1515213" y="724970"/>
                </a:cubicBezTo>
                <a:close/>
                <a:moveTo>
                  <a:pt x="1381573" y="724970"/>
                </a:moveTo>
                <a:cubicBezTo>
                  <a:pt x="1412052" y="724970"/>
                  <a:pt x="1436767" y="749680"/>
                  <a:pt x="1436767" y="780161"/>
                </a:cubicBezTo>
                <a:cubicBezTo>
                  <a:pt x="1436767" y="810642"/>
                  <a:pt x="1412052" y="835352"/>
                  <a:pt x="1381573" y="835352"/>
                </a:cubicBezTo>
                <a:cubicBezTo>
                  <a:pt x="1351096" y="835352"/>
                  <a:pt x="1326381" y="810642"/>
                  <a:pt x="1326381" y="780161"/>
                </a:cubicBezTo>
                <a:cubicBezTo>
                  <a:pt x="1326381" y="749680"/>
                  <a:pt x="1351096" y="724970"/>
                  <a:pt x="1381573" y="724970"/>
                </a:cubicBezTo>
                <a:close/>
                <a:moveTo>
                  <a:pt x="1251282" y="724970"/>
                </a:moveTo>
                <a:cubicBezTo>
                  <a:pt x="1281764" y="724970"/>
                  <a:pt x="1306475" y="749680"/>
                  <a:pt x="1306475" y="780161"/>
                </a:cubicBezTo>
                <a:cubicBezTo>
                  <a:pt x="1306475" y="810642"/>
                  <a:pt x="1281764" y="835352"/>
                  <a:pt x="1251282" y="835352"/>
                </a:cubicBezTo>
                <a:cubicBezTo>
                  <a:pt x="1220800" y="835352"/>
                  <a:pt x="1196089" y="810642"/>
                  <a:pt x="1196089" y="780161"/>
                </a:cubicBezTo>
                <a:cubicBezTo>
                  <a:pt x="1196089" y="749680"/>
                  <a:pt x="1220800" y="724970"/>
                  <a:pt x="1251282" y="724970"/>
                </a:cubicBezTo>
                <a:close/>
                <a:moveTo>
                  <a:pt x="1117642" y="724970"/>
                </a:moveTo>
                <a:cubicBezTo>
                  <a:pt x="1148126" y="724970"/>
                  <a:pt x="1172836" y="749680"/>
                  <a:pt x="1172836" y="780161"/>
                </a:cubicBezTo>
                <a:cubicBezTo>
                  <a:pt x="1172836" y="810642"/>
                  <a:pt x="1148126" y="835352"/>
                  <a:pt x="1117642" y="835352"/>
                </a:cubicBezTo>
                <a:cubicBezTo>
                  <a:pt x="1087161" y="835352"/>
                  <a:pt x="1062448" y="810642"/>
                  <a:pt x="1062448" y="780161"/>
                </a:cubicBezTo>
                <a:cubicBezTo>
                  <a:pt x="1062448" y="749680"/>
                  <a:pt x="1087161" y="724970"/>
                  <a:pt x="1117642" y="724970"/>
                </a:cubicBezTo>
                <a:close/>
                <a:moveTo>
                  <a:pt x="980664" y="724970"/>
                </a:moveTo>
                <a:cubicBezTo>
                  <a:pt x="1011146" y="724970"/>
                  <a:pt x="1035857" y="749680"/>
                  <a:pt x="1035857" y="780161"/>
                </a:cubicBezTo>
                <a:cubicBezTo>
                  <a:pt x="1035857" y="810642"/>
                  <a:pt x="1011146" y="835352"/>
                  <a:pt x="980664" y="835352"/>
                </a:cubicBezTo>
                <a:cubicBezTo>
                  <a:pt x="950180" y="835352"/>
                  <a:pt x="925471" y="810642"/>
                  <a:pt x="925471" y="780161"/>
                </a:cubicBezTo>
                <a:cubicBezTo>
                  <a:pt x="925471" y="749680"/>
                  <a:pt x="950180" y="724970"/>
                  <a:pt x="980664" y="724970"/>
                </a:cubicBezTo>
                <a:close/>
                <a:moveTo>
                  <a:pt x="847022" y="724970"/>
                </a:moveTo>
                <a:cubicBezTo>
                  <a:pt x="877506" y="724970"/>
                  <a:pt x="902217" y="749680"/>
                  <a:pt x="902217" y="780161"/>
                </a:cubicBezTo>
                <a:cubicBezTo>
                  <a:pt x="902217" y="810642"/>
                  <a:pt x="877506" y="835352"/>
                  <a:pt x="847022" y="835352"/>
                </a:cubicBezTo>
                <a:cubicBezTo>
                  <a:pt x="816540" y="835352"/>
                  <a:pt x="791823" y="810642"/>
                  <a:pt x="791823" y="780161"/>
                </a:cubicBezTo>
                <a:cubicBezTo>
                  <a:pt x="791823" y="749680"/>
                  <a:pt x="816540" y="724970"/>
                  <a:pt x="847022" y="724970"/>
                </a:cubicBezTo>
                <a:close/>
                <a:moveTo>
                  <a:pt x="716722" y="724970"/>
                </a:moveTo>
                <a:cubicBezTo>
                  <a:pt x="747204" y="724970"/>
                  <a:pt x="771916" y="749680"/>
                  <a:pt x="771916" y="780161"/>
                </a:cubicBezTo>
                <a:cubicBezTo>
                  <a:pt x="771916" y="810642"/>
                  <a:pt x="747204" y="835352"/>
                  <a:pt x="716722" y="835352"/>
                </a:cubicBezTo>
                <a:cubicBezTo>
                  <a:pt x="686240" y="835352"/>
                  <a:pt x="661530" y="810642"/>
                  <a:pt x="661530" y="780161"/>
                </a:cubicBezTo>
                <a:cubicBezTo>
                  <a:pt x="661530" y="749680"/>
                  <a:pt x="686240" y="724970"/>
                  <a:pt x="716722" y="724970"/>
                </a:cubicBezTo>
                <a:close/>
                <a:moveTo>
                  <a:pt x="583085" y="724970"/>
                </a:moveTo>
                <a:cubicBezTo>
                  <a:pt x="613567" y="724970"/>
                  <a:pt x="638278" y="749680"/>
                  <a:pt x="638278" y="780161"/>
                </a:cubicBezTo>
                <a:cubicBezTo>
                  <a:pt x="638278" y="810642"/>
                  <a:pt x="613567" y="835352"/>
                  <a:pt x="583085" y="835352"/>
                </a:cubicBezTo>
                <a:cubicBezTo>
                  <a:pt x="552602" y="835352"/>
                  <a:pt x="527891" y="810642"/>
                  <a:pt x="527891" y="780161"/>
                </a:cubicBezTo>
                <a:cubicBezTo>
                  <a:pt x="527891" y="749680"/>
                  <a:pt x="552602" y="724970"/>
                  <a:pt x="583085" y="724970"/>
                </a:cubicBezTo>
                <a:close/>
                <a:moveTo>
                  <a:pt x="449437" y="724970"/>
                </a:moveTo>
                <a:cubicBezTo>
                  <a:pt x="479919" y="724970"/>
                  <a:pt x="504629" y="749680"/>
                  <a:pt x="504629" y="780161"/>
                </a:cubicBezTo>
                <a:cubicBezTo>
                  <a:pt x="504629" y="810642"/>
                  <a:pt x="479919" y="835352"/>
                  <a:pt x="449437" y="835352"/>
                </a:cubicBezTo>
                <a:cubicBezTo>
                  <a:pt x="418954" y="835352"/>
                  <a:pt x="394244" y="810642"/>
                  <a:pt x="394244" y="780161"/>
                </a:cubicBezTo>
                <a:cubicBezTo>
                  <a:pt x="394244" y="749680"/>
                  <a:pt x="418954" y="724970"/>
                  <a:pt x="449437" y="724970"/>
                </a:cubicBezTo>
                <a:close/>
                <a:moveTo>
                  <a:pt x="319140" y="724970"/>
                </a:moveTo>
                <a:cubicBezTo>
                  <a:pt x="349624" y="724970"/>
                  <a:pt x="374334" y="749680"/>
                  <a:pt x="374334" y="780161"/>
                </a:cubicBezTo>
                <a:cubicBezTo>
                  <a:pt x="374334" y="810642"/>
                  <a:pt x="349624" y="835352"/>
                  <a:pt x="319140" y="835352"/>
                </a:cubicBezTo>
                <a:cubicBezTo>
                  <a:pt x="288658" y="835352"/>
                  <a:pt x="263948" y="810642"/>
                  <a:pt x="263948" y="780161"/>
                </a:cubicBezTo>
                <a:cubicBezTo>
                  <a:pt x="263948" y="749680"/>
                  <a:pt x="288658" y="724970"/>
                  <a:pt x="319140" y="724970"/>
                </a:cubicBezTo>
                <a:close/>
                <a:moveTo>
                  <a:pt x="185509" y="724970"/>
                </a:moveTo>
                <a:cubicBezTo>
                  <a:pt x="215993" y="724970"/>
                  <a:pt x="240701" y="749680"/>
                  <a:pt x="240701" y="780161"/>
                </a:cubicBezTo>
                <a:cubicBezTo>
                  <a:pt x="240701" y="810642"/>
                  <a:pt x="215993" y="835352"/>
                  <a:pt x="185509" y="835352"/>
                </a:cubicBezTo>
                <a:cubicBezTo>
                  <a:pt x="155029" y="835352"/>
                  <a:pt x="130319" y="810642"/>
                  <a:pt x="130319" y="780161"/>
                </a:cubicBezTo>
                <a:cubicBezTo>
                  <a:pt x="130319" y="749680"/>
                  <a:pt x="155029" y="724970"/>
                  <a:pt x="185509" y="724970"/>
                </a:cubicBezTo>
                <a:close/>
                <a:moveTo>
                  <a:pt x="8801538" y="608039"/>
                </a:moveTo>
                <a:cubicBezTo>
                  <a:pt x="8832020" y="608039"/>
                  <a:pt x="8856730" y="632749"/>
                  <a:pt x="8856730" y="663230"/>
                </a:cubicBezTo>
                <a:cubicBezTo>
                  <a:pt x="8856730" y="693711"/>
                  <a:pt x="8832020" y="718421"/>
                  <a:pt x="8801538" y="718421"/>
                </a:cubicBezTo>
                <a:cubicBezTo>
                  <a:pt x="8771056" y="718421"/>
                  <a:pt x="8746346" y="693711"/>
                  <a:pt x="8746346" y="663230"/>
                </a:cubicBezTo>
                <a:cubicBezTo>
                  <a:pt x="8746346" y="632749"/>
                  <a:pt x="8771056" y="608039"/>
                  <a:pt x="8801538" y="608039"/>
                </a:cubicBezTo>
                <a:close/>
                <a:moveTo>
                  <a:pt x="8671244" y="608039"/>
                </a:moveTo>
                <a:cubicBezTo>
                  <a:pt x="8701726" y="608039"/>
                  <a:pt x="8726436" y="632749"/>
                  <a:pt x="8726436" y="663230"/>
                </a:cubicBezTo>
                <a:cubicBezTo>
                  <a:pt x="8726436" y="693711"/>
                  <a:pt x="8701726" y="718421"/>
                  <a:pt x="8671244" y="718421"/>
                </a:cubicBezTo>
                <a:cubicBezTo>
                  <a:pt x="8640762" y="718421"/>
                  <a:pt x="8616052" y="693711"/>
                  <a:pt x="8616052" y="663230"/>
                </a:cubicBezTo>
                <a:cubicBezTo>
                  <a:pt x="8616052" y="632749"/>
                  <a:pt x="8640762" y="608039"/>
                  <a:pt x="8671244" y="608039"/>
                </a:cubicBezTo>
                <a:close/>
                <a:moveTo>
                  <a:pt x="8537609" y="608039"/>
                </a:moveTo>
                <a:cubicBezTo>
                  <a:pt x="8568091" y="608039"/>
                  <a:pt x="8592801" y="632749"/>
                  <a:pt x="8592801" y="663230"/>
                </a:cubicBezTo>
                <a:cubicBezTo>
                  <a:pt x="8592801" y="693711"/>
                  <a:pt x="8568091" y="718421"/>
                  <a:pt x="8537609" y="718421"/>
                </a:cubicBezTo>
                <a:cubicBezTo>
                  <a:pt x="8507127" y="718421"/>
                  <a:pt x="8482417" y="693711"/>
                  <a:pt x="8482417" y="663230"/>
                </a:cubicBezTo>
                <a:cubicBezTo>
                  <a:pt x="8482417" y="632749"/>
                  <a:pt x="8507127" y="608039"/>
                  <a:pt x="8537609" y="608039"/>
                </a:cubicBezTo>
                <a:close/>
                <a:moveTo>
                  <a:pt x="8407318" y="608039"/>
                </a:moveTo>
                <a:cubicBezTo>
                  <a:pt x="8437800" y="608039"/>
                  <a:pt x="8462510" y="632749"/>
                  <a:pt x="8462510" y="663230"/>
                </a:cubicBezTo>
                <a:cubicBezTo>
                  <a:pt x="8462510" y="693711"/>
                  <a:pt x="8437800" y="718421"/>
                  <a:pt x="8407318" y="718421"/>
                </a:cubicBezTo>
                <a:cubicBezTo>
                  <a:pt x="8376836" y="718421"/>
                  <a:pt x="8352126" y="693711"/>
                  <a:pt x="8352126" y="663230"/>
                </a:cubicBezTo>
                <a:cubicBezTo>
                  <a:pt x="8352126" y="632749"/>
                  <a:pt x="8376836" y="608039"/>
                  <a:pt x="8407318" y="608039"/>
                </a:cubicBezTo>
                <a:close/>
                <a:moveTo>
                  <a:pt x="8273682" y="608039"/>
                </a:moveTo>
                <a:cubicBezTo>
                  <a:pt x="8304164" y="608039"/>
                  <a:pt x="8328874" y="632749"/>
                  <a:pt x="8328874" y="663230"/>
                </a:cubicBezTo>
                <a:cubicBezTo>
                  <a:pt x="8328874" y="693711"/>
                  <a:pt x="8304164" y="718421"/>
                  <a:pt x="8273682" y="718421"/>
                </a:cubicBezTo>
                <a:cubicBezTo>
                  <a:pt x="8243200" y="718421"/>
                  <a:pt x="8218490" y="693711"/>
                  <a:pt x="8218490" y="663230"/>
                </a:cubicBezTo>
                <a:cubicBezTo>
                  <a:pt x="8218490" y="632749"/>
                  <a:pt x="8243200" y="608039"/>
                  <a:pt x="8273682" y="608039"/>
                </a:cubicBezTo>
                <a:close/>
                <a:moveTo>
                  <a:pt x="8143386" y="608039"/>
                </a:moveTo>
                <a:cubicBezTo>
                  <a:pt x="8173868" y="608039"/>
                  <a:pt x="8198578" y="632749"/>
                  <a:pt x="8198578" y="663230"/>
                </a:cubicBezTo>
                <a:cubicBezTo>
                  <a:pt x="8198578" y="693711"/>
                  <a:pt x="8173868" y="718421"/>
                  <a:pt x="8143386" y="718421"/>
                </a:cubicBezTo>
                <a:cubicBezTo>
                  <a:pt x="8112904" y="718421"/>
                  <a:pt x="8088194" y="693711"/>
                  <a:pt x="8088194" y="663230"/>
                </a:cubicBezTo>
                <a:cubicBezTo>
                  <a:pt x="8088194" y="632749"/>
                  <a:pt x="8112904" y="608039"/>
                  <a:pt x="8143386" y="608039"/>
                </a:cubicBezTo>
                <a:close/>
                <a:moveTo>
                  <a:pt x="8009753" y="608039"/>
                </a:moveTo>
                <a:cubicBezTo>
                  <a:pt x="8040235" y="608039"/>
                  <a:pt x="8064945" y="632749"/>
                  <a:pt x="8064945" y="663230"/>
                </a:cubicBezTo>
                <a:cubicBezTo>
                  <a:pt x="8064945" y="693711"/>
                  <a:pt x="8040235" y="718421"/>
                  <a:pt x="8009753" y="718421"/>
                </a:cubicBezTo>
                <a:cubicBezTo>
                  <a:pt x="7979271" y="718421"/>
                  <a:pt x="7954561" y="693711"/>
                  <a:pt x="7954561" y="663230"/>
                </a:cubicBezTo>
                <a:cubicBezTo>
                  <a:pt x="7954561" y="632749"/>
                  <a:pt x="7979271" y="608039"/>
                  <a:pt x="8009753" y="608039"/>
                </a:cubicBezTo>
                <a:close/>
                <a:moveTo>
                  <a:pt x="7876118" y="608039"/>
                </a:moveTo>
                <a:cubicBezTo>
                  <a:pt x="7906600" y="608039"/>
                  <a:pt x="7931310" y="632749"/>
                  <a:pt x="7931310" y="663230"/>
                </a:cubicBezTo>
                <a:cubicBezTo>
                  <a:pt x="7931310" y="693711"/>
                  <a:pt x="7906600" y="718421"/>
                  <a:pt x="7876118" y="718421"/>
                </a:cubicBezTo>
                <a:cubicBezTo>
                  <a:pt x="7845636" y="718421"/>
                  <a:pt x="7820926" y="693711"/>
                  <a:pt x="7820926" y="663230"/>
                </a:cubicBezTo>
                <a:cubicBezTo>
                  <a:pt x="7820926" y="632749"/>
                  <a:pt x="7845636" y="608039"/>
                  <a:pt x="7876118" y="608039"/>
                </a:cubicBezTo>
                <a:close/>
                <a:moveTo>
                  <a:pt x="7745824" y="608039"/>
                </a:moveTo>
                <a:cubicBezTo>
                  <a:pt x="7776306" y="608039"/>
                  <a:pt x="7801016" y="632749"/>
                  <a:pt x="7801016" y="663230"/>
                </a:cubicBezTo>
                <a:cubicBezTo>
                  <a:pt x="7801016" y="693711"/>
                  <a:pt x="7776306" y="718421"/>
                  <a:pt x="7745824" y="718421"/>
                </a:cubicBezTo>
                <a:cubicBezTo>
                  <a:pt x="7715342" y="718421"/>
                  <a:pt x="7690632" y="693711"/>
                  <a:pt x="7690632" y="663230"/>
                </a:cubicBezTo>
                <a:cubicBezTo>
                  <a:pt x="7690632" y="632749"/>
                  <a:pt x="7715342" y="608039"/>
                  <a:pt x="7745824" y="608039"/>
                </a:cubicBezTo>
                <a:close/>
                <a:moveTo>
                  <a:pt x="7608850" y="608039"/>
                </a:moveTo>
                <a:cubicBezTo>
                  <a:pt x="7639332" y="608039"/>
                  <a:pt x="7664042" y="632749"/>
                  <a:pt x="7664042" y="663230"/>
                </a:cubicBezTo>
                <a:cubicBezTo>
                  <a:pt x="7664042" y="693711"/>
                  <a:pt x="7639332" y="718421"/>
                  <a:pt x="7608850" y="718421"/>
                </a:cubicBezTo>
                <a:cubicBezTo>
                  <a:pt x="7578368" y="718421"/>
                  <a:pt x="7553658" y="693711"/>
                  <a:pt x="7553658" y="663230"/>
                </a:cubicBezTo>
                <a:cubicBezTo>
                  <a:pt x="7553658" y="632749"/>
                  <a:pt x="7578368" y="608039"/>
                  <a:pt x="7608850" y="608039"/>
                </a:cubicBezTo>
                <a:close/>
                <a:moveTo>
                  <a:pt x="7481895" y="608039"/>
                </a:moveTo>
                <a:cubicBezTo>
                  <a:pt x="7512377" y="608039"/>
                  <a:pt x="7537087" y="632749"/>
                  <a:pt x="7537087" y="663230"/>
                </a:cubicBezTo>
                <a:cubicBezTo>
                  <a:pt x="7537087" y="693711"/>
                  <a:pt x="7512377" y="718421"/>
                  <a:pt x="7481895" y="718421"/>
                </a:cubicBezTo>
                <a:cubicBezTo>
                  <a:pt x="7451413" y="718421"/>
                  <a:pt x="7426703" y="693711"/>
                  <a:pt x="7426703" y="663230"/>
                </a:cubicBezTo>
                <a:cubicBezTo>
                  <a:pt x="7426703" y="632749"/>
                  <a:pt x="7451413" y="608039"/>
                  <a:pt x="7481895" y="608039"/>
                </a:cubicBezTo>
                <a:close/>
                <a:moveTo>
                  <a:pt x="7341579" y="608039"/>
                </a:moveTo>
                <a:cubicBezTo>
                  <a:pt x="7372061" y="608039"/>
                  <a:pt x="7396771" y="632749"/>
                  <a:pt x="7396771" y="663230"/>
                </a:cubicBezTo>
                <a:cubicBezTo>
                  <a:pt x="7396771" y="693711"/>
                  <a:pt x="7372061" y="718421"/>
                  <a:pt x="7341579" y="718421"/>
                </a:cubicBezTo>
                <a:cubicBezTo>
                  <a:pt x="7311097" y="718421"/>
                  <a:pt x="7286387" y="693711"/>
                  <a:pt x="7286387" y="663230"/>
                </a:cubicBezTo>
                <a:cubicBezTo>
                  <a:pt x="7286387" y="632749"/>
                  <a:pt x="7311097" y="608039"/>
                  <a:pt x="7341579" y="608039"/>
                </a:cubicBezTo>
                <a:close/>
                <a:moveTo>
                  <a:pt x="7211286" y="608039"/>
                </a:moveTo>
                <a:cubicBezTo>
                  <a:pt x="7241768" y="608039"/>
                  <a:pt x="7266478" y="632749"/>
                  <a:pt x="7266478" y="663230"/>
                </a:cubicBezTo>
                <a:cubicBezTo>
                  <a:pt x="7266478" y="693711"/>
                  <a:pt x="7241768" y="718421"/>
                  <a:pt x="7211286" y="718421"/>
                </a:cubicBezTo>
                <a:cubicBezTo>
                  <a:pt x="7180804" y="718421"/>
                  <a:pt x="7156094" y="693711"/>
                  <a:pt x="7156094" y="663230"/>
                </a:cubicBezTo>
                <a:cubicBezTo>
                  <a:pt x="7156094" y="632749"/>
                  <a:pt x="7180804" y="608039"/>
                  <a:pt x="7211286" y="608039"/>
                </a:cubicBezTo>
                <a:close/>
                <a:moveTo>
                  <a:pt x="7080994" y="608039"/>
                </a:moveTo>
                <a:cubicBezTo>
                  <a:pt x="7111476" y="608039"/>
                  <a:pt x="7136186" y="632749"/>
                  <a:pt x="7136186" y="663230"/>
                </a:cubicBezTo>
                <a:cubicBezTo>
                  <a:pt x="7136186" y="693711"/>
                  <a:pt x="7111476" y="718421"/>
                  <a:pt x="7080994" y="718421"/>
                </a:cubicBezTo>
                <a:cubicBezTo>
                  <a:pt x="7050512" y="718421"/>
                  <a:pt x="7025802" y="693711"/>
                  <a:pt x="7025802" y="663230"/>
                </a:cubicBezTo>
                <a:cubicBezTo>
                  <a:pt x="7025802" y="632749"/>
                  <a:pt x="7050512" y="608039"/>
                  <a:pt x="7080994" y="608039"/>
                </a:cubicBezTo>
                <a:close/>
                <a:moveTo>
                  <a:pt x="6947358" y="608039"/>
                </a:moveTo>
                <a:cubicBezTo>
                  <a:pt x="6977840" y="608039"/>
                  <a:pt x="7002550" y="632749"/>
                  <a:pt x="7002550" y="663230"/>
                </a:cubicBezTo>
                <a:cubicBezTo>
                  <a:pt x="7002550" y="693711"/>
                  <a:pt x="6977840" y="718421"/>
                  <a:pt x="6947358" y="718421"/>
                </a:cubicBezTo>
                <a:cubicBezTo>
                  <a:pt x="6916876" y="718421"/>
                  <a:pt x="6892166" y="693711"/>
                  <a:pt x="6892166" y="663230"/>
                </a:cubicBezTo>
                <a:cubicBezTo>
                  <a:pt x="6892166" y="632749"/>
                  <a:pt x="6916876" y="608039"/>
                  <a:pt x="6947358" y="608039"/>
                </a:cubicBezTo>
                <a:close/>
                <a:moveTo>
                  <a:pt x="6817064" y="608039"/>
                </a:moveTo>
                <a:cubicBezTo>
                  <a:pt x="6847546" y="608039"/>
                  <a:pt x="6872256" y="632749"/>
                  <a:pt x="6872256" y="663230"/>
                </a:cubicBezTo>
                <a:cubicBezTo>
                  <a:pt x="6872256" y="693711"/>
                  <a:pt x="6847546" y="718421"/>
                  <a:pt x="6817064" y="718421"/>
                </a:cubicBezTo>
                <a:cubicBezTo>
                  <a:pt x="6786582" y="718421"/>
                  <a:pt x="6761872" y="693711"/>
                  <a:pt x="6761872" y="663230"/>
                </a:cubicBezTo>
                <a:cubicBezTo>
                  <a:pt x="6761872" y="632749"/>
                  <a:pt x="6786582" y="608039"/>
                  <a:pt x="6817064" y="608039"/>
                </a:cubicBezTo>
                <a:close/>
                <a:moveTo>
                  <a:pt x="6683431" y="608039"/>
                </a:moveTo>
                <a:cubicBezTo>
                  <a:pt x="6713913" y="608039"/>
                  <a:pt x="6738623" y="632749"/>
                  <a:pt x="6738623" y="663230"/>
                </a:cubicBezTo>
                <a:cubicBezTo>
                  <a:pt x="6738623" y="693711"/>
                  <a:pt x="6713913" y="718421"/>
                  <a:pt x="6683431" y="718421"/>
                </a:cubicBezTo>
                <a:cubicBezTo>
                  <a:pt x="6652949" y="718421"/>
                  <a:pt x="6628239" y="693711"/>
                  <a:pt x="6628239" y="663230"/>
                </a:cubicBezTo>
                <a:cubicBezTo>
                  <a:pt x="6628239" y="632749"/>
                  <a:pt x="6652949" y="608039"/>
                  <a:pt x="6683431" y="608039"/>
                </a:cubicBezTo>
                <a:close/>
                <a:moveTo>
                  <a:pt x="6155573" y="608039"/>
                </a:moveTo>
                <a:cubicBezTo>
                  <a:pt x="6186055" y="608039"/>
                  <a:pt x="6210765" y="632749"/>
                  <a:pt x="6210765" y="663230"/>
                </a:cubicBezTo>
                <a:cubicBezTo>
                  <a:pt x="6210765" y="693711"/>
                  <a:pt x="6186055" y="718421"/>
                  <a:pt x="6155573" y="718421"/>
                </a:cubicBezTo>
                <a:cubicBezTo>
                  <a:pt x="6125091" y="718421"/>
                  <a:pt x="6100381" y="693711"/>
                  <a:pt x="6100381" y="663230"/>
                </a:cubicBezTo>
                <a:cubicBezTo>
                  <a:pt x="6100381" y="632749"/>
                  <a:pt x="6125091" y="608039"/>
                  <a:pt x="6155573" y="608039"/>
                </a:cubicBezTo>
                <a:close/>
                <a:moveTo>
                  <a:pt x="5487399" y="608039"/>
                </a:moveTo>
                <a:cubicBezTo>
                  <a:pt x="5517881" y="608039"/>
                  <a:pt x="5542591" y="632749"/>
                  <a:pt x="5542591" y="663230"/>
                </a:cubicBezTo>
                <a:cubicBezTo>
                  <a:pt x="5542591" y="693711"/>
                  <a:pt x="5517881" y="718421"/>
                  <a:pt x="5487399" y="718421"/>
                </a:cubicBezTo>
                <a:cubicBezTo>
                  <a:pt x="5456917" y="718421"/>
                  <a:pt x="5432207" y="693711"/>
                  <a:pt x="5432207" y="663230"/>
                </a:cubicBezTo>
                <a:cubicBezTo>
                  <a:pt x="5432207" y="632749"/>
                  <a:pt x="5456917" y="608039"/>
                  <a:pt x="5487399" y="608039"/>
                </a:cubicBezTo>
                <a:close/>
                <a:moveTo>
                  <a:pt x="5357106" y="608039"/>
                </a:moveTo>
                <a:cubicBezTo>
                  <a:pt x="5387588" y="608039"/>
                  <a:pt x="5412298" y="632749"/>
                  <a:pt x="5412298" y="663230"/>
                </a:cubicBezTo>
                <a:cubicBezTo>
                  <a:pt x="5412298" y="693711"/>
                  <a:pt x="5387588" y="718421"/>
                  <a:pt x="5357106" y="718421"/>
                </a:cubicBezTo>
                <a:cubicBezTo>
                  <a:pt x="5326624" y="718421"/>
                  <a:pt x="5301914" y="693711"/>
                  <a:pt x="5301914" y="663230"/>
                </a:cubicBezTo>
                <a:cubicBezTo>
                  <a:pt x="5301914" y="632749"/>
                  <a:pt x="5326624" y="608039"/>
                  <a:pt x="5357106" y="608039"/>
                </a:cubicBezTo>
                <a:close/>
                <a:moveTo>
                  <a:pt x="5223473" y="608038"/>
                </a:moveTo>
                <a:cubicBezTo>
                  <a:pt x="5253955" y="608038"/>
                  <a:pt x="5278665" y="632748"/>
                  <a:pt x="5278665" y="663229"/>
                </a:cubicBezTo>
                <a:cubicBezTo>
                  <a:pt x="5278665" y="693710"/>
                  <a:pt x="5253955" y="718420"/>
                  <a:pt x="5223473" y="718420"/>
                </a:cubicBezTo>
                <a:cubicBezTo>
                  <a:pt x="5192991" y="718420"/>
                  <a:pt x="5168281" y="693710"/>
                  <a:pt x="5168281" y="663229"/>
                </a:cubicBezTo>
                <a:cubicBezTo>
                  <a:pt x="5168281" y="632748"/>
                  <a:pt x="5192991" y="608038"/>
                  <a:pt x="5223473" y="608038"/>
                </a:cubicBezTo>
                <a:close/>
                <a:moveTo>
                  <a:pt x="4030786" y="608038"/>
                </a:moveTo>
                <a:cubicBezTo>
                  <a:pt x="4061268" y="608038"/>
                  <a:pt x="4085978" y="632748"/>
                  <a:pt x="4085978" y="663229"/>
                </a:cubicBezTo>
                <a:cubicBezTo>
                  <a:pt x="4085978" y="693710"/>
                  <a:pt x="4061268" y="718420"/>
                  <a:pt x="4030786" y="718420"/>
                </a:cubicBezTo>
                <a:cubicBezTo>
                  <a:pt x="4000304" y="718420"/>
                  <a:pt x="3975594" y="693710"/>
                  <a:pt x="3975594" y="663229"/>
                </a:cubicBezTo>
                <a:cubicBezTo>
                  <a:pt x="3975594" y="632748"/>
                  <a:pt x="4000304" y="608038"/>
                  <a:pt x="4030786" y="608038"/>
                </a:cubicBezTo>
                <a:close/>
                <a:moveTo>
                  <a:pt x="3897148" y="608038"/>
                </a:moveTo>
                <a:cubicBezTo>
                  <a:pt x="3927630" y="608038"/>
                  <a:pt x="3952340" y="632748"/>
                  <a:pt x="3952340" y="663229"/>
                </a:cubicBezTo>
                <a:cubicBezTo>
                  <a:pt x="3952340" y="693710"/>
                  <a:pt x="3927630" y="718420"/>
                  <a:pt x="3897148" y="718420"/>
                </a:cubicBezTo>
                <a:cubicBezTo>
                  <a:pt x="3866666" y="718420"/>
                  <a:pt x="3841956" y="693710"/>
                  <a:pt x="3841956" y="663229"/>
                </a:cubicBezTo>
                <a:cubicBezTo>
                  <a:pt x="3841956" y="632748"/>
                  <a:pt x="3866666" y="608038"/>
                  <a:pt x="3897148" y="608038"/>
                </a:cubicBezTo>
                <a:close/>
                <a:moveTo>
                  <a:pt x="3763514" y="608038"/>
                </a:moveTo>
                <a:cubicBezTo>
                  <a:pt x="3793996" y="608038"/>
                  <a:pt x="3818706" y="632748"/>
                  <a:pt x="3818706" y="663229"/>
                </a:cubicBezTo>
                <a:cubicBezTo>
                  <a:pt x="3818706" y="693710"/>
                  <a:pt x="3793996" y="718420"/>
                  <a:pt x="3763514" y="718420"/>
                </a:cubicBezTo>
                <a:cubicBezTo>
                  <a:pt x="3733032" y="718420"/>
                  <a:pt x="3708322" y="693710"/>
                  <a:pt x="3708322" y="663229"/>
                </a:cubicBezTo>
                <a:cubicBezTo>
                  <a:pt x="3708322" y="632748"/>
                  <a:pt x="3733032" y="608038"/>
                  <a:pt x="3763514" y="608038"/>
                </a:cubicBezTo>
                <a:close/>
                <a:moveTo>
                  <a:pt x="3633221" y="608038"/>
                </a:moveTo>
                <a:cubicBezTo>
                  <a:pt x="3663703" y="608038"/>
                  <a:pt x="3688413" y="632748"/>
                  <a:pt x="3688413" y="663229"/>
                </a:cubicBezTo>
                <a:cubicBezTo>
                  <a:pt x="3688413" y="693710"/>
                  <a:pt x="3663703" y="718420"/>
                  <a:pt x="3633221" y="718420"/>
                </a:cubicBezTo>
                <a:cubicBezTo>
                  <a:pt x="3602739" y="718420"/>
                  <a:pt x="3578029" y="693710"/>
                  <a:pt x="3578029" y="663229"/>
                </a:cubicBezTo>
                <a:cubicBezTo>
                  <a:pt x="3578029" y="632748"/>
                  <a:pt x="3602739" y="608038"/>
                  <a:pt x="3633221" y="608038"/>
                </a:cubicBezTo>
                <a:close/>
                <a:moveTo>
                  <a:pt x="3499589" y="608038"/>
                </a:moveTo>
                <a:cubicBezTo>
                  <a:pt x="3530071" y="608038"/>
                  <a:pt x="3554781" y="632748"/>
                  <a:pt x="3554781" y="663229"/>
                </a:cubicBezTo>
                <a:cubicBezTo>
                  <a:pt x="3554781" y="693710"/>
                  <a:pt x="3530071" y="718420"/>
                  <a:pt x="3499589" y="718420"/>
                </a:cubicBezTo>
                <a:cubicBezTo>
                  <a:pt x="3469107" y="718420"/>
                  <a:pt x="3444397" y="693710"/>
                  <a:pt x="3444397" y="663229"/>
                </a:cubicBezTo>
                <a:cubicBezTo>
                  <a:pt x="3444397" y="632748"/>
                  <a:pt x="3469107" y="608038"/>
                  <a:pt x="3499589" y="608038"/>
                </a:cubicBezTo>
                <a:close/>
                <a:moveTo>
                  <a:pt x="3369292" y="608038"/>
                </a:moveTo>
                <a:cubicBezTo>
                  <a:pt x="3399774" y="608038"/>
                  <a:pt x="3424484" y="632748"/>
                  <a:pt x="3424484" y="663229"/>
                </a:cubicBezTo>
                <a:cubicBezTo>
                  <a:pt x="3424484" y="693710"/>
                  <a:pt x="3399774" y="718420"/>
                  <a:pt x="3369292" y="718420"/>
                </a:cubicBezTo>
                <a:cubicBezTo>
                  <a:pt x="3338810" y="718420"/>
                  <a:pt x="3314100" y="693710"/>
                  <a:pt x="3314100" y="663229"/>
                </a:cubicBezTo>
                <a:cubicBezTo>
                  <a:pt x="3314100" y="632748"/>
                  <a:pt x="3338810" y="608038"/>
                  <a:pt x="3369292" y="608038"/>
                </a:cubicBezTo>
                <a:close/>
                <a:moveTo>
                  <a:pt x="3235657" y="608038"/>
                </a:moveTo>
                <a:cubicBezTo>
                  <a:pt x="3266139" y="608038"/>
                  <a:pt x="3290849" y="632748"/>
                  <a:pt x="3290849" y="663229"/>
                </a:cubicBezTo>
                <a:cubicBezTo>
                  <a:pt x="3290849" y="693710"/>
                  <a:pt x="3266139" y="718420"/>
                  <a:pt x="3235657" y="718420"/>
                </a:cubicBezTo>
                <a:cubicBezTo>
                  <a:pt x="3205175" y="718420"/>
                  <a:pt x="3180465" y="693710"/>
                  <a:pt x="3180465" y="663229"/>
                </a:cubicBezTo>
                <a:cubicBezTo>
                  <a:pt x="3180465" y="632748"/>
                  <a:pt x="3205175" y="608038"/>
                  <a:pt x="3235657" y="608038"/>
                </a:cubicBezTo>
                <a:close/>
                <a:moveTo>
                  <a:pt x="2570932" y="608038"/>
                </a:moveTo>
                <a:cubicBezTo>
                  <a:pt x="2601414" y="608038"/>
                  <a:pt x="2626123" y="632748"/>
                  <a:pt x="2626123" y="663229"/>
                </a:cubicBezTo>
                <a:cubicBezTo>
                  <a:pt x="2626123" y="693710"/>
                  <a:pt x="2601414" y="718420"/>
                  <a:pt x="2570932" y="718420"/>
                </a:cubicBezTo>
                <a:cubicBezTo>
                  <a:pt x="2540449" y="718420"/>
                  <a:pt x="2515738" y="693710"/>
                  <a:pt x="2515738" y="663229"/>
                </a:cubicBezTo>
                <a:cubicBezTo>
                  <a:pt x="2515738" y="632748"/>
                  <a:pt x="2540449" y="608038"/>
                  <a:pt x="2570932" y="608038"/>
                </a:cubicBezTo>
                <a:close/>
                <a:moveTo>
                  <a:pt x="2437297" y="608038"/>
                </a:moveTo>
                <a:cubicBezTo>
                  <a:pt x="2467779" y="608038"/>
                  <a:pt x="2492487" y="632748"/>
                  <a:pt x="2492487" y="663229"/>
                </a:cubicBezTo>
                <a:cubicBezTo>
                  <a:pt x="2492487" y="693710"/>
                  <a:pt x="2467779" y="718420"/>
                  <a:pt x="2437297" y="718420"/>
                </a:cubicBezTo>
                <a:cubicBezTo>
                  <a:pt x="2406818" y="718420"/>
                  <a:pt x="2382108" y="693710"/>
                  <a:pt x="2382108" y="663229"/>
                </a:cubicBezTo>
                <a:cubicBezTo>
                  <a:pt x="2382108" y="632748"/>
                  <a:pt x="2406818" y="608038"/>
                  <a:pt x="2437297" y="608038"/>
                </a:cubicBezTo>
                <a:close/>
                <a:moveTo>
                  <a:pt x="2303664" y="608038"/>
                </a:moveTo>
                <a:cubicBezTo>
                  <a:pt x="2334145" y="608038"/>
                  <a:pt x="2358856" y="632748"/>
                  <a:pt x="2358856" y="663229"/>
                </a:cubicBezTo>
                <a:cubicBezTo>
                  <a:pt x="2358856" y="693710"/>
                  <a:pt x="2334145" y="718420"/>
                  <a:pt x="2303664" y="718420"/>
                </a:cubicBezTo>
                <a:cubicBezTo>
                  <a:pt x="2273182" y="718420"/>
                  <a:pt x="2248473" y="693710"/>
                  <a:pt x="2248473" y="663229"/>
                </a:cubicBezTo>
                <a:cubicBezTo>
                  <a:pt x="2248473" y="632748"/>
                  <a:pt x="2273182" y="608038"/>
                  <a:pt x="2303664" y="608038"/>
                </a:cubicBezTo>
                <a:close/>
                <a:moveTo>
                  <a:pt x="2173372" y="608038"/>
                </a:moveTo>
                <a:cubicBezTo>
                  <a:pt x="2203854" y="608038"/>
                  <a:pt x="2228565" y="632748"/>
                  <a:pt x="2228565" y="663229"/>
                </a:cubicBezTo>
                <a:cubicBezTo>
                  <a:pt x="2228565" y="693710"/>
                  <a:pt x="2203854" y="718420"/>
                  <a:pt x="2173372" y="718420"/>
                </a:cubicBezTo>
                <a:cubicBezTo>
                  <a:pt x="2142889" y="718420"/>
                  <a:pt x="2118180" y="693710"/>
                  <a:pt x="2118180" y="663229"/>
                </a:cubicBezTo>
                <a:cubicBezTo>
                  <a:pt x="2118180" y="632748"/>
                  <a:pt x="2142889" y="608038"/>
                  <a:pt x="2173372" y="608038"/>
                </a:cubicBezTo>
                <a:close/>
                <a:moveTo>
                  <a:pt x="2039736" y="608038"/>
                </a:moveTo>
                <a:cubicBezTo>
                  <a:pt x="2070218" y="608038"/>
                  <a:pt x="2094930" y="632748"/>
                  <a:pt x="2094930" y="663229"/>
                </a:cubicBezTo>
                <a:cubicBezTo>
                  <a:pt x="2094930" y="693710"/>
                  <a:pt x="2070218" y="718420"/>
                  <a:pt x="2039736" y="718420"/>
                </a:cubicBezTo>
                <a:cubicBezTo>
                  <a:pt x="2009254" y="718420"/>
                  <a:pt x="1984543" y="693710"/>
                  <a:pt x="1984543" y="663229"/>
                </a:cubicBezTo>
                <a:cubicBezTo>
                  <a:pt x="1984543" y="632748"/>
                  <a:pt x="2009254" y="608038"/>
                  <a:pt x="2039736" y="608038"/>
                </a:cubicBezTo>
                <a:close/>
                <a:moveTo>
                  <a:pt x="1909437" y="608038"/>
                </a:moveTo>
                <a:cubicBezTo>
                  <a:pt x="1939921" y="608038"/>
                  <a:pt x="1964630" y="632748"/>
                  <a:pt x="1964630" y="663229"/>
                </a:cubicBezTo>
                <a:cubicBezTo>
                  <a:pt x="1964630" y="693710"/>
                  <a:pt x="1939921" y="718420"/>
                  <a:pt x="1909437" y="718420"/>
                </a:cubicBezTo>
                <a:cubicBezTo>
                  <a:pt x="1878955" y="718420"/>
                  <a:pt x="1854244" y="693710"/>
                  <a:pt x="1854244" y="663229"/>
                </a:cubicBezTo>
                <a:cubicBezTo>
                  <a:pt x="1854244" y="632748"/>
                  <a:pt x="1878955" y="608038"/>
                  <a:pt x="1909437" y="608038"/>
                </a:cubicBezTo>
                <a:close/>
                <a:moveTo>
                  <a:pt x="1779142" y="608038"/>
                </a:moveTo>
                <a:cubicBezTo>
                  <a:pt x="1809626" y="608038"/>
                  <a:pt x="1834335" y="632748"/>
                  <a:pt x="1834335" y="663229"/>
                </a:cubicBezTo>
                <a:cubicBezTo>
                  <a:pt x="1834335" y="693710"/>
                  <a:pt x="1809626" y="718420"/>
                  <a:pt x="1779142" y="718420"/>
                </a:cubicBezTo>
                <a:cubicBezTo>
                  <a:pt x="1748663" y="718420"/>
                  <a:pt x="1723950" y="693710"/>
                  <a:pt x="1723950" y="663229"/>
                </a:cubicBezTo>
                <a:cubicBezTo>
                  <a:pt x="1723950" y="632748"/>
                  <a:pt x="1748663" y="608038"/>
                  <a:pt x="1779142" y="608038"/>
                </a:cubicBezTo>
                <a:close/>
                <a:moveTo>
                  <a:pt x="1645508" y="608038"/>
                </a:moveTo>
                <a:cubicBezTo>
                  <a:pt x="1675988" y="608038"/>
                  <a:pt x="1700702" y="632748"/>
                  <a:pt x="1700702" y="663229"/>
                </a:cubicBezTo>
                <a:cubicBezTo>
                  <a:pt x="1700702" y="693710"/>
                  <a:pt x="1675988" y="718420"/>
                  <a:pt x="1645508" y="718420"/>
                </a:cubicBezTo>
                <a:cubicBezTo>
                  <a:pt x="1615024" y="718420"/>
                  <a:pt x="1590311" y="693710"/>
                  <a:pt x="1590311" y="663229"/>
                </a:cubicBezTo>
                <a:cubicBezTo>
                  <a:pt x="1590311" y="632748"/>
                  <a:pt x="1615024" y="608038"/>
                  <a:pt x="1645508" y="608038"/>
                </a:cubicBezTo>
                <a:close/>
                <a:moveTo>
                  <a:pt x="1515217" y="608038"/>
                </a:moveTo>
                <a:cubicBezTo>
                  <a:pt x="1545695" y="608038"/>
                  <a:pt x="1570402" y="632748"/>
                  <a:pt x="1570402" y="663229"/>
                </a:cubicBezTo>
                <a:cubicBezTo>
                  <a:pt x="1570402" y="693710"/>
                  <a:pt x="1545695" y="718420"/>
                  <a:pt x="1515217" y="718420"/>
                </a:cubicBezTo>
                <a:cubicBezTo>
                  <a:pt x="1484732" y="718420"/>
                  <a:pt x="1460020" y="693710"/>
                  <a:pt x="1460020" y="663229"/>
                </a:cubicBezTo>
                <a:cubicBezTo>
                  <a:pt x="1460020" y="632748"/>
                  <a:pt x="1484732" y="608038"/>
                  <a:pt x="1515217" y="608038"/>
                </a:cubicBezTo>
                <a:close/>
                <a:moveTo>
                  <a:pt x="1381573" y="608038"/>
                </a:moveTo>
                <a:cubicBezTo>
                  <a:pt x="1412057" y="608038"/>
                  <a:pt x="1436767" y="632748"/>
                  <a:pt x="1436767" y="663229"/>
                </a:cubicBezTo>
                <a:cubicBezTo>
                  <a:pt x="1436767" y="693710"/>
                  <a:pt x="1412057" y="718420"/>
                  <a:pt x="1381573" y="718420"/>
                </a:cubicBezTo>
                <a:cubicBezTo>
                  <a:pt x="1351097" y="718420"/>
                  <a:pt x="1326384" y="693710"/>
                  <a:pt x="1326384" y="663229"/>
                </a:cubicBezTo>
                <a:cubicBezTo>
                  <a:pt x="1326384" y="632748"/>
                  <a:pt x="1351097" y="608038"/>
                  <a:pt x="1381573" y="608038"/>
                </a:cubicBezTo>
                <a:close/>
                <a:moveTo>
                  <a:pt x="1251282" y="608038"/>
                </a:moveTo>
                <a:cubicBezTo>
                  <a:pt x="1281766" y="608038"/>
                  <a:pt x="1306476" y="632748"/>
                  <a:pt x="1306476" y="663229"/>
                </a:cubicBezTo>
                <a:cubicBezTo>
                  <a:pt x="1306476" y="693710"/>
                  <a:pt x="1281766" y="718420"/>
                  <a:pt x="1251282" y="718420"/>
                </a:cubicBezTo>
                <a:cubicBezTo>
                  <a:pt x="1220801" y="718420"/>
                  <a:pt x="1196089" y="693710"/>
                  <a:pt x="1196089" y="663229"/>
                </a:cubicBezTo>
                <a:cubicBezTo>
                  <a:pt x="1196089" y="632748"/>
                  <a:pt x="1220801" y="608038"/>
                  <a:pt x="1251282" y="608038"/>
                </a:cubicBezTo>
                <a:close/>
                <a:moveTo>
                  <a:pt x="8143386" y="494447"/>
                </a:moveTo>
                <a:cubicBezTo>
                  <a:pt x="8173868" y="494447"/>
                  <a:pt x="8198578" y="519157"/>
                  <a:pt x="8198578" y="549638"/>
                </a:cubicBezTo>
                <a:cubicBezTo>
                  <a:pt x="8198578" y="580119"/>
                  <a:pt x="8173868" y="604829"/>
                  <a:pt x="8143386" y="604829"/>
                </a:cubicBezTo>
                <a:cubicBezTo>
                  <a:pt x="8112904" y="604829"/>
                  <a:pt x="8088194" y="580119"/>
                  <a:pt x="8088194" y="549638"/>
                </a:cubicBezTo>
                <a:cubicBezTo>
                  <a:pt x="8088194" y="519157"/>
                  <a:pt x="8112904" y="494447"/>
                  <a:pt x="8143386" y="494447"/>
                </a:cubicBezTo>
                <a:close/>
                <a:moveTo>
                  <a:pt x="8009753" y="494447"/>
                </a:moveTo>
                <a:cubicBezTo>
                  <a:pt x="8040235" y="494447"/>
                  <a:pt x="8064945" y="519157"/>
                  <a:pt x="8064945" y="549638"/>
                </a:cubicBezTo>
                <a:cubicBezTo>
                  <a:pt x="8064945" y="580119"/>
                  <a:pt x="8040235" y="604829"/>
                  <a:pt x="8009753" y="604829"/>
                </a:cubicBezTo>
                <a:cubicBezTo>
                  <a:pt x="7979271" y="604829"/>
                  <a:pt x="7954561" y="580119"/>
                  <a:pt x="7954561" y="549638"/>
                </a:cubicBezTo>
                <a:cubicBezTo>
                  <a:pt x="7954561" y="519157"/>
                  <a:pt x="7979271" y="494447"/>
                  <a:pt x="8009753" y="494447"/>
                </a:cubicBezTo>
                <a:close/>
                <a:moveTo>
                  <a:pt x="7876118" y="494447"/>
                </a:moveTo>
                <a:cubicBezTo>
                  <a:pt x="7906600" y="494447"/>
                  <a:pt x="7931310" y="519157"/>
                  <a:pt x="7931310" y="549638"/>
                </a:cubicBezTo>
                <a:cubicBezTo>
                  <a:pt x="7931310" y="580119"/>
                  <a:pt x="7906600" y="604829"/>
                  <a:pt x="7876118" y="604829"/>
                </a:cubicBezTo>
                <a:cubicBezTo>
                  <a:pt x="7845636" y="604829"/>
                  <a:pt x="7820926" y="580119"/>
                  <a:pt x="7820926" y="549638"/>
                </a:cubicBezTo>
                <a:cubicBezTo>
                  <a:pt x="7820926" y="519157"/>
                  <a:pt x="7845636" y="494447"/>
                  <a:pt x="7876118" y="494447"/>
                </a:cubicBezTo>
                <a:close/>
                <a:moveTo>
                  <a:pt x="7745824" y="494447"/>
                </a:moveTo>
                <a:cubicBezTo>
                  <a:pt x="7776306" y="494447"/>
                  <a:pt x="7801016" y="519157"/>
                  <a:pt x="7801016" y="549638"/>
                </a:cubicBezTo>
                <a:cubicBezTo>
                  <a:pt x="7801016" y="580119"/>
                  <a:pt x="7776306" y="604829"/>
                  <a:pt x="7745824" y="604829"/>
                </a:cubicBezTo>
                <a:cubicBezTo>
                  <a:pt x="7715342" y="604829"/>
                  <a:pt x="7690632" y="580119"/>
                  <a:pt x="7690632" y="549638"/>
                </a:cubicBezTo>
                <a:cubicBezTo>
                  <a:pt x="7690632" y="519157"/>
                  <a:pt x="7715342" y="494447"/>
                  <a:pt x="7745824" y="494447"/>
                </a:cubicBezTo>
                <a:close/>
                <a:moveTo>
                  <a:pt x="7608850" y="494447"/>
                </a:moveTo>
                <a:cubicBezTo>
                  <a:pt x="7639332" y="494447"/>
                  <a:pt x="7664042" y="519157"/>
                  <a:pt x="7664042" y="549638"/>
                </a:cubicBezTo>
                <a:cubicBezTo>
                  <a:pt x="7664042" y="580119"/>
                  <a:pt x="7639332" y="604829"/>
                  <a:pt x="7608850" y="604829"/>
                </a:cubicBezTo>
                <a:cubicBezTo>
                  <a:pt x="7578368" y="604829"/>
                  <a:pt x="7553658" y="580119"/>
                  <a:pt x="7553658" y="549638"/>
                </a:cubicBezTo>
                <a:cubicBezTo>
                  <a:pt x="7553658" y="519157"/>
                  <a:pt x="7578368" y="494447"/>
                  <a:pt x="7608850" y="494447"/>
                </a:cubicBezTo>
                <a:close/>
                <a:moveTo>
                  <a:pt x="7481895" y="494447"/>
                </a:moveTo>
                <a:cubicBezTo>
                  <a:pt x="7512377" y="494447"/>
                  <a:pt x="7537087" y="519157"/>
                  <a:pt x="7537087" y="549638"/>
                </a:cubicBezTo>
                <a:cubicBezTo>
                  <a:pt x="7537087" y="580119"/>
                  <a:pt x="7512377" y="604829"/>
                  <a:pt x="7481895" y="604829"/>
                </a:cubicBezTo>
                <a:cubicBezTo>
                  <a:pt x="7451413" y="604829"/>
                  <a:pt x="7426703" y="580119"/>
                  <a:pt x="7426703" y="549638"/>
                </a:cubicBezTo>
                <a:cubicBezTo>
                  <a:pt x="7426703" y="519157"/>
                  <a:pt x="7451413" y="494447"/>
                  <a:pt x="7481895" y="494447"/>
                </a:cubicBezTo>
                <a:close/>
                <a:moveTo>
                  <a:pt x="7341580" y="494447"/>
                </a:moveTo>
                <a:cubicBezTo>
                  <a:pt x="7372062" y="494447"/>
                  <a:pt x="7396772" y="519157"/>
                  <a:pt x="7396772" y="549638"/>
                </a:cubicBezTo>
                <a:cubicBezTo>
                  <a:pt x="7396772" y="580119"/>
                  <a:pt x="7372062" y="604829"/>
                  <a:pt x="7341580" y="604829"/>
                </a:cubicBezTo>
                <a:cubicBezTo>
                  <a:pt x="7311098" y="604829"/>
                  <a:pt x="7286388" y="580119"/>
                  <a:pt x="7286388" y="549638"/>
                </a:cubicBezTo>
                <a:cubicBezTo>
                  <a:pt x="7286388" y="519157"/>
                  <a:pt x="7311098" y="494447"/>
                  <a:pt x="7341580" y="494447"/>
                </a:cubicBezTo>
                <a:close/>
                <a:moveTo>
                  <a:pt x="7211286" y="494447"/>
                </a:moveTo>
                <a:cubicBezTo>
                  <a:pt x="7241768" y="494447"/>
                  <a:pt x="7266478" y="519157"/>
                  <a:pt x="7266478" y="549638"/>
                </a:cubicBezTo>
                <a:cubicBezTo>
                  <a:pt x="7266478" y="580119"/>
                  <a:pt x="7241768" y="604829"/>
                  <a:pt x="7211286" y="604829"/>
                </a:cubicBezTo>
                <a:cubicBezTo>
                  <a:pt x="7180804" y="604829"/>
                  <a:pt x="7156094" y="580119"/>
                  <a:pt x="7156094" y="549638"/>
                </a:cubicBezTo>
                <a:cubicBezTo>
                  <a:pt x="7156094" y="519157"/>
                  <a:pt x="7180804" y="494447"/>
                  <a:pt x="7211286" y="494447"/>
                </a:cubicBezTo>
                <a:close/>
                <a:moveTo>
                  <a:pt x="7080994" y="494447"/>
                </a:moveTo>
                <a:cubicBezTo>
                  <a:pt x="7111476" y="494447"/>
                  <a:pt x="7136186" y="519157"/>
                  <a:pt x="7136186" y="549638"/>
                </a:cubicBezTo>
                <a:cubicBezTo>
                  <a:pt x="7136186" y="580119"/>
                  <a:pt x="7111476" y="604829"/>
                  <a:pt x="7080994" y="604829"/>
                </a:cubicBezTo>
                <a:cubicBezTo>
                  <a:pt x="7050512" y="604829"/>
                  <a:pt x="7025802" y="580119"/>
                  <a:pt x="7025802" y="549638"/>
                </a:cubicBezTo>
                <a:cubicBezTo>
                  <a:pt x="7025802" y="519157"/>
                  <a:pt x="7050512" y="494447"/>
                  <a:pt x="7080994" y="494447"/>
                </a:cubicBezTo>
                <a:close/>
                <a:moveTo>
                  <a:pt x="6947358" y="494447"/>
                </a:moveTo>
                <a:cubicBezTo>
                  <a:pt x="6977840" y="494447"/>
                  <a:pt x="7002550" y="519157"/>
                  <a:pt x="7002550" y="549638"/>
                </a:cubicBezTo>
                <a:cubicBezTo>
                  <a:pt x="7002550" y="580119"/>
                  <a:pt x="6977840" y="604829"/>
                  <a:pt x="6947358" y="604829"/>
                </a:cubicBezTo>
                <a:cubicBezTo>
                  <a:pt x="6916876" y="604829"/>
                  <a:pt x="6892166" y="580119"/>
                  <a:pt x="6892166" y="549638"/>
                </a:cubicBezTo>
                <a:cubicBezTo>
                  <a:pt x="6892166" y="519157"/>
                  <a:pt x="6916876" y="494447"/>
                  <a:pt x="6947358" y="494447"/>
                </a:cubicBezTo>
                <a:close/>
                <a:moveTo>
                  <a:pt x="6289207" y="494447"/>
                </a:moveTo>
                <a:cubicBezTo>
                  <a:pt x="6319689" y="494447"/>
                  <a:pt x="6344399" y="519157"/>
                  <a:pt x="6344399" y="549638"/>
                </a:cubicBezTo>
                <a:cubicBezTo>
                  <a:pt x="6344399" y="580119"/>
                  <a:pt x="6319689" y="604829"/>
                  <a:pt x="6289207" y="604829"/>
                </a:cubicBezTo>
                <a:cubicBezTo>
                  <a:pt x="6258725" y="604829"/>
                  <a:pt x="6234015" y="580119"/>
                  <a:pt x="6234015" y="549638"/>
                </a:cubicBezTo>
                <a:cubicBezTo>
                  <a:pt x="6234015" y="519157"/>
                  <a:pt x="6258725" y="494447"/>
                  <a:pt x="6289207" y="494447"/>
                </a:cubicBezTo>
                <a:close/>
                <a:moveTo>
                  <a:pt x="4030786" y="494447"/>
                </a:moveTo>
                <a:cubicBezTo>
                  <a:pt x="4061268" y="494447"/>
                  <a:pt x="4085978" y="519157"/>
                  <a:pt x="4085978" y="549638"/>
                </a:cubicBezTo>
                <a:cubicBezTo>
                  <a:pt x="4085978" y="580119"/>
                  <a:pt x="4061268" y="604829"/>
                  <a:pt x="4030786" y="604829"/>
                </a:cubicBezTo>
                <a:cubicBezTo>
                  <a:pt x="4000304" y="604829"/>
                  <a:pt x="3975594" y="580119"/>
                  <a:pt x="3975594" y="549638"/>
                </a:cubicBezTo>
                <a:cubicBezTo>
                  <a:pt x="3975594" y="519157"/>
                  <a:pt x="4000304" y="494447"/>
                  <a:pt x="4030786" y="494447"/>
                </a:cubicBezTo>
                <a:close/>
                <a:moveTo>
                  <a:pt x="3897148" y="494447"/>
                </a:moveTo>
                <a:cubicBezTo>
                  <a:pt x="3927630" y="494447"/>
                  <a:pt x="3952340" y="519157"/>
                  <a:pt x="3952340" y="549638"/>
                </a:cubicBezTo>
                <a:cubicBezTo>
                  <a:pt x="3952340" y="580119"/>
                  <a:pt x="3927630" y="604829"/>
                  <a:pt x="3897148" y="604829"/>
                </a:cubicBezTo>
                <a:cubicBezTo>
                  <a:pt x="3866666" y="604829"/>
                  <a:pt x="3841956" y="580119"/>
                  <a:pt x="3841956" y="549638"/>
                </a:cubicBezTo>
                <a:cubicBezTo>
                  <a:pt x="3841956" y="519157"/>
                  <a:pt x="3866666" y="494447"/>
                  <a:pt x="3897148" y="494447"/>
                </a:cubicBezTo>
                <a:close/>
                <a:moveTo>
                  <a:pt x="3763514" y="494447"/>
                </a:moveTo>
                <a:cubicBezTo>
                  <a:pt x="3793996" y="494447"/>
                  <a:pt x="3818706" y="519157"/>
                  <a:pt x="3818706" y="549638"/>
                </a:cubicBezTo>
                <a:cubicBezTo>
                  <a:pt x="3818706" y="580119"/>
                  <a:pt x="3793996" y="604829"/>
                  <a:pt x="3763514" y="604829"/>
                </a:cubicBezTo>
                <a:cubicBezTo>
                  <a:pt x="3733032" y="604829"/>
                  <a:pt x="3708322" y="580119"/>
                  <a:pt x="3708322" y="549638"/>
                </a:cubicBezTo>
                <a:cubicBezTo>
                  <a:pt x="3708322" y="519157"/>
                  <a:pt x="3733032" y="494447"/>
                  <a:pt x="3763514" y="494447"/>
                </a:cubicBezTo>
                <a:close/>
                <a:moveTo>
                  <a:pt x="3633221" y="494447"/>
                </a:moveTo>
                <a:cubicBezTo>
                  <a:pt x="3663703" y="494447"/>
                  <a:pt x="3688413" y="519157"/>
                  <a:pt x="3688413" y="549638"/>
                </a:cubicBezTo>
                <a:cubicBezTo>
                  <a:pt x="3688413" y="580119"/>
                  <a:pt x="3663703" y="604829"/>
                  <a:pt x="3633221" y="604829"/>
                </a:cubicBezTo>
                <a:cubicBezTo>
                  <a:pt x="3602739" y="604829"/>
                  <a:pt x="3578029" y="580119"/>
                  <a:pt x="3578029" y="549638"/>
                </a:cubicBezTo>
                <a:cubicBezTo>
                  <a:pt x="3578029" y="519157"/>
                  <a:pt x="3602739" y="494447"/>
                  <a:pt x="3633221" y="494447"/>
                </a:cubicBezTo>
                <a:close/>
                <a:moveTo>
                  <a:pt x="3499589" y="494447"/>
                </a:moveTo>
                <a:cubicBezTo>
                  <a:pt x="3530071" y="494447"/>
                  <a:pt x="3554781" y="519157"/>
                  <a:pt x="3554781" y="549638"/>
                </a:cubicBezTo>
                <a:cubicBezTo>
                  <a:pt x="3554781" y="580119"/>
                  <a:pt x="3530071" y="604829"/>
                  <a:pt x="3499589" y="604829"/>
                </a:cubicBezTo>
                <a:cubicBezTo>
                  <a:pt x="3469107" y="604829"/>
                  <a:pt x="3444397" y="580119"/>
                  <a:pt x="3444397" y="549638"/>
                </a:cubicBezTo>
                <a:cubicBezTo>
                  <a:pt x="3444397" y="519157"/>
                  <a:pt x="3469107" y="494447"/>
                  <a:pt x="3499589" y="494447"/>
                </a:cubicBezTo>
                <a:close/>
                <a:moveTo>
                  <a:pt x="3369292" y="494447"/>
                </a:moveTo>
                <a:cubicBezTo>
                  <a:pt x="3399774" y="494447"/>
                  <a:pt x="3424484" y="519157"/>
                  <a:pt x="3424484" y="549638"/>
                </a:cubicBezTo>
                <a:cubicBezTo>
                  <a:pt x="3424484" y="580119"/>
                  <a:pt x="3399774" y="604829"/>
                  <a:pt x="3369292" y="604829"/>
                </a:cubicBezTo>
                <a:cubicBezTo>
                  <a:pt x="3338810" y="604829"/>
                  <a:pt x="3314100" y="580119"/>
                  <a:pt x="3314100" y="549638"/>
                </a:cubicBezTo>
                <a:cubicBezTo>
                  <a:pt x="3314100" y="519157"/>
                  <a:pt x="3338810" y="494447"/>
                  <a:pt x="3369292" y="494447"/>
                </a:cubicBezTo>
                <a:close/>
                <a:moveTo>
                  <a:pt x="3235657" y="494447"/>
                </a:moveTo>
                <a:cubicBezTo>
                  <a:pt x="3266139" y="494447"/>
                  <a:pt x="3290849" y="519157"/>
                  <a:pt x="3290849" y="549638"/>
                </a:cubicBezTo>
                <a:cubicBezTo>
                  <a:pt x="3290849" y="580119"/>
                  <a:pt x="3266139" y="604829"/>
                  <a:pt x="3235657" y="604829"/>
                </a:cubicBezTo>
                <a:cubicBezTo>
                  <a:pt x="3205175" y="604829"/>
                  <a:pt x="3180465" y="580119"/>
                  <a:pt x="3180465" y="549638"/>
                </a:cubicBezTo>
                <a:cubicBezTo>
                  <a:pt x="3180465" y="519157"/>
                  <a:pt x="3205175" y="494447"/>
                  <a:pt x="3235657" y="494447"/>
                </a:cubicBezTo>
                <a:close/>
                <a:moveTo>
                  <a:pt x="2437297" y="494447"/>
                </a:moveTo>
                <a:cubicBezTo>
                  <a:pt x="2467779" y="494447"/>
                  <a:pt x="2492487" y="519157"/>
                  <a:pt x="2492487" y="549638"/>
                </a:cubicBezTo>
                <a:cubicBezTo>
                  <a:pt x="2492487" y="580119"/>
                  <a:pt x="2467779" y="604829"/>
                  <a:pt x="2437297" y="604829"/>
                </a:cubicBezTo>
                <a:cubicBezTo>
                  <a:pt x="2406818" y="604829"/>
                  <a:pt x="2382108" y="580119"/>
                  <a:pt x="2382108" y="549638"/>
                </a:cubicBezTo>
                <a:cubicBezTo>
                  <a:pt x="2382108" y="519157"/>
                  <a:pt x="2406818" y="494447"/>
                  <a:pt x="2437297" y="494447"/>
                </a:cubicBezTo>
                <a:close/>
                <a:moveTo>
                  <a:pt x="2303664" y="494447"/>
                </a:moveTo>
                <a:cubicBezTo>
                  <a:pt x="2334145" y="494447"/>
                  <a:pt x="2358856" y="519157"/>
                  <a:pt x="2358856" y="549638"/>
                </a:cubicBezTo>
                <a:cubicBezTo>
                  <a:pt x="2358856" y="580119"/>
                  <a:pt x="2334145" y="604829"/>
                  <a:pt x="2303664" y="604829"/>
                </a:cubicBezTo>
                <a:cubicBezTo>
                  <a:pt x="2273182" y="604829"/>
                  <a:pt x="2248473" y="580119"/>
                  <a:pt x="2248473" y="549638"/>
                </a:cubicBezTo>
                <a:cubicBezTo>
                  <a:pt x="2248473" y="519157"/>
                  <a:pt x="2273182" y="494447"/>
                  <a:pt x="2303664" y="494447"/>
                </a:cubicBezTo>
                <a:close/>
                <a:moveTo>
                  <a:pt x="2173372" y="494447"/>
                </a:moveTo>
                <a:cubicBezTo>
                  <a:pt x="2203854" y="494447"/>
                  <a:pt x="2228565" y="519157"/>
                  <a:pt x="2228565" y="549638"/>
                </a:cubicBezTo>
                <a:cubicBezTo>
                  <a:pt x="2228565" y="580119"/>
                  <a:pt x="2203854" y="604829"/>
                  <a:pt x="2173372" y="604829"/>
                </a:cubicBezTo>
                <a:cubicBezTo>
                  <a:pt x="2142889" y="604829"/>
                  <a:pt x="2118180" y="580119"/>
                  <a:pt x="2118180" y="549638"/>
                </a:cubicBezTo>
                <a:cubicBezTo>
                  <a:pt x="2118180" y="519157"/>
                  <a:pt x="2142889" y="494447"/>
                  <a:pt x="2173372" y="494447"/>
                </a:cubicBezTo>
                <a:close/>
                <a:moveTo>
                  <a:pt x="2039736" y="494447"/>
                </a:moveTo>
                <a:cubicBezTo>
                  <a:pt x="2070218" y="494447"/>
                  <a:pt x="2094930" y="519157"/>
                  <a:pt x="2094930" y="549638"/>
                </a:cubicBezTo>
                <a:cubicBezTo>
                  <a:pt x="2094930" y="580119"/>
                  <a:pt x="2070218" y="604829"/>
                  <a:pt x="2039736" y="604829"/>
                </a:cubicBezTo>
                <a:cubicBezTo>
                  <a:pt x="2009254" y="604829"/>
                  <a:pt x="1984543" y="580119"/>
                  <a:pt x="1984543" y="549638"/>
                </a:cubicBezTo>
                <a:cubicBezTo>
                  <a:pt x="1984543" y="519157"/>
                  <a:pt x="2009254" y="494447"/>
                  <a:pt x="2039736" y="494447"/>
                </a:cubicBezTo>
                <a:close/>
                <a:moveTo>
                  <a:pt x="1909437" y="494447"/>
                </a:moveTo>
                <a:cubicBezTo>
                  <a:pt x="1939921" y="494447"/>
                  <a:pt x="1964630" y="519157"/>
                  <a:pt x="1964630" y="549638"/>
                </a:cubicBezTo>
                <a:cubicBezTo>
                  <a:pt x="1964630" y="580119"/>
                  <a:pt x="1939921" y="604829"/>
                  <a:pt x="1909437" y="604829"/>
                </a:cubicBezTo>
                <a:cubicBezTo>
                  <a:pt x="1878955" y="604829"/>
                  <a:pt x="1854244" y="580119"/>
                  <a:pt x="1854244" y="549638"/>
                </a:cubicBezTo>
                <a:cubicBezTo>
                  <a:pt x="1854244" y="519157"/>
                  <a:pt x="1878955" y="494447"/>
                  <a:pt x="1909437" y="494447"/>
                </a:cubicBezTo>
                <a:close/>
                <a:moveTo>
                  <a:pt x="1779142" y="494447"/>
                </a:moveTo>
                <a:cubicBezTo>
                  <a:pt x="1809626" y="494447"/>
                  <a:pt x="1834335" y="519157"/>
                  <a:pt x="1834335" y="549638"/>
                </a:cubicBezTo>
                <a:cubicBezTo>
                  <a:pt x="1834335" y="580119"/>
                  <a:pt x="1809626" y="604829"/>
                  <a:pt x="1779142" y="604829"/>
                </a:cubicBezTo>
                <a:cubicBezTo>
                  <a:pt x="1748663" y="604829"/>
                  <a:pt x="1723950" y="580119"/>
                  <a:pt x="1723950" y="549638"/>
                </a:cubicBezTo>
                <a:cubicBezTo>
                  <a:pt x="1723950" y="519157"/>
                  <a:pt x="1748663" y="494447"/>
                  <a:pt x="1779142" y="494447"/>
                </a:cubicBezTo>
                <a:close/>
                <a:moveTo>
                  <a:pt x="1645508" y="494447"/>
                </a:moveTo>
                <a:cubicBezTo>
                  <a:pt x="1675988" y="494447"/>
                  <a:pt x="1700702" y="519157"/>
                  <a:pt x="1700702" y="549638"/>
                </a:cubicBezTo>
                <a:cubicBezTo>
                  <a:pt x="1700702" y="580119"/>
                  <a:pt x="1675988" y="604829"/>
                  <a:pt x="1645508" y="604829"/>
                </a:cubicBezTo>
                <a:cubicBezTo>
                  <a:pt x="1615024" y="604829"/>
                  <a:pt x="1590311" y="580119"/>
                  <a:pt x="1590311" y="549638"/>
                </a:cubicBezTo>
                <a:cubicBezTo>
                  <a:pt x="1590311" y="519157"/>
                  <a:pt x="1615024" y="494447"/>
                  <a:pt x="1645508" y="494447"/>
                </a:cubicBezTo>
                <a:close/>
                <a:moveTo>
                  <a:pt x="1515217" y="494447"/>
                </a:moveTo>
                <a:cubicBezTo>
                  <a:pt x="1545695" y="494447"/>
                  <a:pt x="1570402" y="519157"/>
                  <a:pt x="1570402" y="549638"/>
                </a:cubicBezTo>
                <a:cubicBezTo>
                  <a:pt x="1570402" y="580119"/>
                  <a:pt x="1545695" y="604829"/>
                  <a:pt x="1515217" y="604829"/>
                </a:cubicBezTo>
                <a:cubicBezTo>
                  <a:pt x="1484732" y="604829"/>
                  <a:pt x="1460020" y="580119"/>
                  <a:pt x="1460020" y="549638"/>
                </a:cubicBezTo>
                <a:cubicBezTo>
                  <a:pt x="1460020" y="519157"/>
                  <a:pt x="1484732" y="494447"/>
                  <a:pt x="1515217" y="494447"/>
                </a:cubicBezTo>
                <a:close/>
                <a:moveTo>
                  <a:pt x="1381573" y="494447"/>
                </a:moveTo>
                <a:cubicBezTo>
                  <a:pt x="1412057" y="494447"/>
                  <a:pt x="1436767" y="519157"/>
                  <a:pt x="1436767" y="549638"/>
                </a:cubicBezTo>
                <a:cubicBezTo>
                  <a:pt x="1436767" y="580119"/>
                  <a:pt x="1412057" y="604829"/>
                  <a:pt x="1381573" y="604829"/>
                </a:cubicBezTo>
                <a:cubicBezTo>
                  <a:pt x="1351097" y="604829"/>
                  <a:pt x="1326384" y="580119"/>
                  <a:pt x="1326384" y="549638"/>
                </a:cubicBezTo>
                <a:cubicBezTo>
                  <a:pt x="1326384" y="519157"/>
                  <a:pt x="1351097" y="494447"/>
                  <a:pt x="1381573" y="494447"/>
                </a:cubicBezTo>
                <a:close/>
                <a:moveTo>
                  <a:pt x="1251282" y="494447"/>
                </a:moveTo>
                <a:cubicBezTo>
                  <a:pt x="1281766" y="494447"/>
                  <a:pt x="1306476" y="519157"/>
                  <a:pt x="1306476" y="549638"/>
                </a:cubicBezTo>
                <a:cubicBezTo>
                  <a:pt x="1306476" y="580119"/>
                  <a:pt x="1281766" y="604829"/>
                  <a:pt x="1251282" y="604829"/>
                </a:cubicBezTo>
                <a:cubicBezTo>
                  <a:pt x="1220801" y="604829"/>
                  <a:pt x="1196089" y="580119"/>
                  <a:pt x="1196089" y="549638"/>
                </a:cubicBezTo>
                <a:cubicBezTo>
                  <a:pt x="1196089" y="519157"/>
                  <a:pt x="1220801" y="494447"/>
                  <a:pt x="1251282" y="494447"/>
                </a:cubicBezTo>
                <a:close/>
                <a:moveTo>
                  <a:pt x="8801538" y="364154"/>
                </a:moveTo>
                <a:cubicBezTo>
                  <a:pt x="8832020" y="364154"/>
                  <a:pt x="8856730" y="388864"/>
                  <a:pt x="8856730" y="419345"/>
                </a:cubicBezTo>
                <a:cubicBezTo>
                  <a:pt x="8856730" y="449826"/>
                  <a:pt x="8832020" y="474536"/>
                  <a:pt x="8801538" y="474536"/>
                </a:cubicBezTo>
                <a:cubicBezTo>
                  <a:pt x="8771056" y="474536"/>
                  <a:pt x="8746346" y="449826"/>
                  <a:pt x="8746346" y="419345"/>
                </a:cubicBezTo>
                <a:cubicBezTo>
                  <a:pt x="8746346" y="388864"/>
                  <a:pt x="8771056" y="364154"/>
                  <a:pt x="8801538" y="364154"/>
                </a:cubicBezTo>
                <a:close/>
                <a:moveTo>
                  <a:pt x="8671244" y="364154"/>
                </a:moveTo>
                <a:cubicBezTo>
                  <a:pt x="8701726" y="364154"/>
                  <a:pt x="8726436" y="388864"/>
                  <a:pt x="8726436" y="419345"/>
                </a:cubicBezTo>
                <a:cubicBezTo>
                  <a:pt x="8726436" y="449826"/>
                  <a:pt x="8701726" y="474536"/>
                  <a:pt x="8671244" y="474536"/>
                </a:cubicBezTo>
                <a:cubicBezTo>
                  <a:pt x="8640762" y="474536"/>
                  <a:pt x="8616052" y="449826"/>
                  <a:pt x="8616052" y="419345"/>
                </a:cubicBezTo>
                <a:cubicBezTo>
                  <a:pt x="8616052" y="388864"/>
                  <a:pt x="8640762" y="364154"/>
                  <a:pt x="8671244" y="364154"/>
                </a:cubicBezTo>
                <a:close/>
                <a:moveTo>
                  <a:pt x="8537609" y="364154"/>
                </a:moveTo>
                <a:cubicBezTo>
                  <a:pt x="8568091" y="364154"/>
                  <a:pt x="8592801" y="388864"/>
                  <a:pt x="8592801" y="419345"/>
                </a:cubicBezTo>
                <a:cubicBezTo>
                  <a:pt x="8592801" y="449826"/>
                  <a:pt x="8568091" y="474536"/>
                  <a:pt x="8537609" y="474536"/>
                </a:cubicBezTo>
                <a:cubicBezTo>
                  <a:pt x="8507127" y="474536"/>
                  <a:pt x="8482417" y="449826"/>
                  <a:pt x="8482417" y="419345"/>
                </a:cubicBezTo>
                <a:cubicBezTo>
                  <a:pt x="8482417" y="388864"/>
                  <a:pt x="8507127" y="364154"/>
                  <a:pt x="8537609" y="364154"/>
                </a:cubicBezTo>
                <a:close/>
                <a:moveTo>
                  <a:pt x="7745824" y="364154"/>
                </a:moveTo>
                <a:cubicBezTo>
                  <a:pt x="7776306" y="364154"/>
                  <a:pt x="7801016" y="388864"/>
                  <a:pt x="7801016" y="419345"/>
                </a:cubicBezTo>
                <a:cubicBezTo>
                  <a:pt x="7801016" y="449826"/>
                  <a:pt x="7776306" y="474536"/>
                  <a:pt x="7745824" y="474536"/>
                </a:cubicBezTo>
                <a:cubicBezTo>
                  <a:pt x="7715342" y="474536"/>
                  <a:pt x="7690632" y="449826"/>
                  <a:pt x="7690632" y="419345"/>
                </a:cubicBezTo>
                <a:cubicBezTo>
                  <a:pt x="7690632" y="388864"/>
                  <a:pt x="7715342" y="364154"/>
                  <a:pt x="7745824" y="364154"/>
                </a:cubicBezTo>
                <a:close/>
                <a:moveTo>
                  <a:pt x="7608850" y="364154"/>
                </a:moveTo>
                <a:cubicBezTo>
                  <a:pt x="7639332" y="364154"/>
                  <a:pt x="7664042" y="388864"/>
                  <a:pt x="7664042" y="419345"/>
                </a:cubicBezTo>
                <a:cubicBezTo>
                  <a:pt x="7664042" y="449826"/>
                  <a:pt x="7639332" y="474536"/>
                  <a:pt x="7608850" y="474536"/>
                </a:cubicBezTo>
                <a:cubicBezTo>
                  <a:pt x="7578368" y="474536"/>
                  <a:pt x="7553658" y="449826"/>
                  <a:pt x="7553658" y="419345"/>
                </a:cubicBezTo>
                <a:cubicBezTo>
                  <a:pt x="7553658" y="388864"/>
                  <a:pt x="7578368" y="364154"/>
                  <a:pt x="7608850" y="364154"/>
                </a:cubicBezTo>
                <a:close/>
                <a:moveTo>
                  <a:pt x="7481895" y="364154"/>
                </a:moveTo>
                <a:cubicBezTo>
                  <a:pt x="7512377" y="364154"/>
                  <a:pt x="7537087" y="388864"/>
                  <a:pt x="7537087" y="419345"/>
                </a:cubicBezTo>
                <a:cubicBezTo>
                  <a:pt x="7537087" y="449826"/>
                  <a:pt x="7512377" y="474536"/>
                  <a:pt x="7481895" y="474536"/>
                </a:cubicBezTo>
                <a:cubicBezTo>
                  <a:pt x="7451413" y="474536"/>
                  <a:pt x="7426703" y="449826"/>
                  <a:pt x="7426703" y="419345"/>
                </a:cubicBezTo>
                <a:cubicBezTo>
                  <a:pt x="7426703" y="388864"/>
                  <a:pt x="7451413" y="364154"/>
                  <a:pt x="7481895" y="364154"/>
                </a:cubicBezTo>
                <a:close/>
                <a:moveTo>
                  <a:pt x="7341580" y="364154"/>
                </a:moveTo>
                <a:cubicBezTo>
                  <a:pt x="7372062" y="364154"/>
                  <a:pt x="7396772" y="388864"/>
                  <a:pt x="7396772" y="419345"/>
                </a:cubicBezTo>
                <a:cubicBezTo>
                  <a:pt x="7396772" y="449826"/>
                  <a:pt x="7372062" y="474536"/>
                  <a:pt x="7341580" y="474536"/>
                </a:cubicBezTo>
                <a:cubicBezTo>
                  <a:pt x="7311098" y="474536"/>
                  <a:pt x="7286388" y="449826"/>
                  <a:pt x="7286388" y="419345"/>
                </a:cubicBezTo>
                <a:cubicBezTo>
                  <a:pt x="7286388" y="388864"/>
                  <a:pt x="7311098" y="364154"/>
                  <a:pt x="7341580" y="364154"/>
                </a:cubicBezTo>
                <a:close/>
                <a:moveTo>
                  <a:pt x="6553137" y="364154"/>
                </a:moveTo>
                <a:cubicBezTo>
                  <a:pt x="6583619" y="364154"/>
                  <a:pt x="6608329" y="388864"/>
                  <a:pt x="6608329" y="419345"/>
                </a:cubicBezTo>
                <a:cubicBezTo>
                  <a:pt x="6608329" y="449826"/>
                  <a:pt x="6583619" y="474536"/>
                  <a:pt x="6553137" y="474536"/>
                </a:cubicBezTo>
                <a:cubicBezTo>
                  <a:pt x="6522655" y="474536"/>
                  <a:pt x="6497945" y="449826"/>
                  <a:pt x="6497945" y="419345"/>
                </a:cubicBezTo>
                <a:cubicBezTo>
                  <a:pt x="6497945" y="388864"/>
                  <a:pt x="6522655" y="364154"/>
                  <a:pt x="6553137" y="364154"/>
                </a:cubicBezTo>
                <a:close/>
                <a:moveTo>
                  <a:pt x="6419503" y="364154"/>
                </a:moveTo>
                <a:cubicBezTo>
                  <a:pt x="6449985" y="364154"/>
                  <a:pt x="6474695" y="388864"/>
                  <a:pt x="6474695" y="419345"/>
                </a:cubicBezTo>
                <a:cubicBezTo>
                  <a:pt x="6474695" y="449826"/>
                  <a:pt x="6449985" y="474536"/>
                  <a:pt x="6419503" y="474536"/>
                </a:cubicBezTo>
                <a:cubicBezTo>
                  <a:pt x="6389021" y="474536"/>
                  <a:pt x="6364311" y="449826"/>
                  <a:pt x="6364311" y="419345"/>
                </a:cubicBezTo>
                <a:cubicBezTo>
                  <a:pt x="6364311" y="388864"/>
                  <a:pt x="6389021" y="364154"/>
                  <a:pt x="6419503" y="364154"/>
                </a:cubicBezTo>
                <a:close/>
                <a:moveTo>
                  <a:pt x="4030786" y="364154"/>
                </a:moveTo>
                <a:cubicBezTo>
                  <a:pt x="4061268" y="364154"/>
                  <a:pt x="4085978" y="388864"/>
                  <a:pt x="4085978" y="419345"/>
                </a:cubicBezTo>
                <a:cubicBezTo>
                  <a:pt x="4085978" y="449826"/>
                  <a:pt x="4061268" y="474536"/>
                  <a:pt x="4030786" y="474536"/>
                </a:cubicBezTo>
                <a:cubicBezTo>
                  <a:pt x="4000304" y="474536"/>
                  <a:pt x="3975594" y="449826"/>
                  <a:pt x="3975594" y="419345"/>
                </a:cubicBezTo>
                <a:cubicBezTo>
                  <a:pt x="3975594" y="388864"/>
                  <a:pt x="4000304" y="364154"/>
                  <a:pt x="4030786" y="364154"/>
                </a:cubicBezTo>
                <a:close/>
                <a:moveTo>
                  <a:pt x="3897148" y="364154"/>
                </a:moveTo>
                <a:cubicBezTo>
                  <a:pt x="3927630" y="364154"/>
                  <a:pt x="3952340" y="388864"/>
                  <a:pt x="3952340" y="419345"/>
                </a:cubicBezTo>
                <a:cubicBezTo>
                  <a:pt x="3952340" y="449826"/>
                  <a:pt x="3927630" y="474536"/>
                  <a:pt x="3897148" y="474536"/>
                </a:cubicBezTo>
                <a:cubicBezTo>
                  <a:pt x="3866666" y="474536"/>
                  <a:pt x="3841956" y="449826"/>
                  <a:pt x="3841956" y="419345"/>
                </a:cubicBezTo>
                <a:cubicBezTo>
                  <a:pt x="3841956" y="388864"/>
                  <a:pt x="3866666" y="364154"/>
                  <a:pt x="3897148" y="364154"/>
                </a:cubicBezTo>
                <a:close/>
                <a:moveTo>
                  <a:pt x="3763514" y="364154"/>
                </a:moveTo>
                <a:cubicBezTo>
                  <a:pt x="3793996" y="364154"/>
                  <a:pt x="3818706" y="388864"/>
                  <a:pt x="3818706" y="419345"/>
                </a:cubicBezTo>
                <a:cubicBezTo>
                  <a:pt x="3818706" y="449826"/>
                  <a:pt x="3793996" y="474536"/>
                  <a:pt x="3763514" y="474536"/>
                </a:cubicBezTo>
                <a:cubicBezTo>
                  <a:pt x="3733032" y="474536"/>
                  <a:pt x="3708322" y="449826"/>
                  <a:pt x="3708322" y="419345"/>
                </a:cubicBezTo>
                <a:cubicBezTo>
                  <a:pt x="3708322" y="388864"/>
                  <a:pt x="3733032" y="364154"/>
                  <a:pt x="3763514" y="364154"/>
                </a:cubicBezTo>
                <a:close/>
                <a:moveTo>
                  <a:pt x="3633221" y="364154"/>
                </a:moveTo>
                <a:cubicBezTo>
                  <a:pt x="3663703" y="364154"/>
                  <a:pt x="3688413" y="388864"/>
                  <a:pt x="3688413" y="419345"/>
                </a:cubicBezTo>
                <a:cubicBezTo>
                  <a:pt x="3688413" y="449826"/>
                  <a:pt x="3663703" y="474536"/>
                  <a:pt x="3633221" y="474536"/>
                </a:cubicBezTo>
                <a:cubicBezTo>
                  <a:pt x="3602739" y="474536"/>
                  <a:pt x="3578029" y="449826"/>
                  <a:pt x="3578029" y="419345"/>
                </a:cubicBezTo>
                <a:cubicBezTo>
                  <a:pt x="3578029" y="388864"/>
                  <a:pt x="3602739" y="364154"/>
                  <a:pt x="3633221" y="364154"/>
                </a:cubicBezTo>
                <a:close/>
                <a:moveTo>
                  <a:pt x="3499589" y="364154"/>
                </a:moveTo>
                <a:cubicBezTo>
                  <a:pt x="3530071" y="364154"/>
                  <a:pt x="3554781" y="388864"/>
                  <a:pt x="3554781" y="419345"/>
                </a:cubicBezTo>
                <a:cubicBezTo>
                  <a:pt x="3554781" y="449826"/>
                  <a:pt x="3530071" y="474536"/>
                  <a:pt x="3499589" y="474536"/>
                </a:cubicBezTo>
                <a:cubicBezTo>
                  <a:pt x="3469107" y="474536"/>
                  <a:pt x="3444397" y="449826"/>
                  <a:pt x="3444397" y="419345"/>
                </a:cubicBezTo>
                <a:cubicBezTo>
                  <a:pt x="3444397" y="388864"/>
                  <a:pt x="3469107" y="364154"/>
                  <a:pt x="3499589" y="364154"/>
                </a:cubicBezTo>
                <a:close/>
                <a:moveTo>
                  <a:pt x="3369292" y="364154"/>
                </a:moveTo>
                <a:cubicBezTo>
                  <a:pt x="3399774" y="364154"/>
                  <a:pt x="3424484" y="388864"/>
                  <a:pt x="3424484" y="419345"/>
                </a:cubicBezTo>
                <a:cubicBezTo>
                  <a:pt x="3424484" y="449826"/>
                  <a:pt x="3399774" y="474536"/>
                  <a:pt x="3369292" y="474536"/>
                </a:cubicBezTo>
                <a:cubicBezTo>
                  <a:pt x="3338810" y="474536"/>
                  <a:pt x="3314100" y="449826"/>
                  <a:pt x="3314100" y="419345"/>
                </a:cubicBezTo>
                <a:cubicBezTo>
                  <a:pt x="3314100" y="388864"/>
                  <a:pt x="3338810" y="364154"/>
                  <a:pt x="3369292" y="364154"/>
                </a:cubicBezTo>
                <a:close/>
                <a:moveTo>
                  <a:pt x="3235657" y="364154"/>
                </a:moveTo>
                <a:cubicBezTo>
                  <a:pt x="3266139" y="364154"/>
                  <a:pt x="3290849" y="388864"/>
                  <a:pt x="3290849" y="419345"/>
                </a:cubicBezTo>
                <a:cubicBezTo>
                  <a:pt x="3290849" y="449826"/>
                  <a:pt x="3266139" y="474536"/>
                  <a:pt x="3235657" y="474536"/>
                </a:cubicBezTo>
                <a:cubicBezTo>
                  <a:pt x="3205175" y="474536"/>
                  <a:pt x="3180465" y="449826"/>
                  <a:pt x="3180465" y="419345"/>
                </a:cubicBezTo>
                <a:cubicBezTo>
                  <a:pt x="3180465" y="388864"/>
                  <a:pt x="3205175" y="364154"/>
                  <a:pt x="3235657" y="364154"/>
                </a:cubicBezTo>
                <a:close/>
                <a:moveTo>
                  <a:pt x="3098681" y="364154"/>
                </a:moveTo>
                <a:cubicBezTo>
                  <a:pt x="3129163" y="364154"/>
                  <a:pt x="3153873" y="388864"/>
                  <a:pt x="3153873" y="419345"/>
                </a:cubicBezTo>
                <a:cubicBezTo>
                  <a:pt x="3153873" y="449826"/>
                  <a:pt x="3129163" y="474536"/>
                  <a:pt x="3098681" y="474536"/>
                </a:cubicBezTo>
                <a:cubicBezTo>
                  <a:pt x="3068199" y="474536"/>
                  <a:pt x="3043489" y="449826"/>
                  <a:pt x="3043489" y="419345"/>
                </a:cubicBezTo>
                <a:cubicBezTo>
                  <a:pt x="3043489" y="388864"/>
                  <a:pt x="3068199" y="364154"/>
                  <a:pt x="3098681" y="364154"/>
                </a:cubicBezTo>
                <a:close/>
                <a:moveTo>
                  <a:pt x="2971729" y="364154"/>
                </a:moveTo>
                <a:cubicBezTo>
                  <a:pt x="3002211" y="364154"/>
                  <a:pt x="3026921" y="388864"/>
                  <a:pt x="3026921" y="419345"/>
                </a:cubicBezTo>
                <a:cubicBezTo>
                  <a:pt x="3026921" y="449826"/>
                  <a:pt x="3002211" y="474536"/>
                  <a:pt x="2971729" y="474536"/>
                </a:cubicBezTo>
                <a:cubicBezTo>
                  <a:pt x="2941247" y="474536"/>
                  <a:pt x="2916537" y="449826"/>
                  <a:pt x="2916537" y="419345"/>
                </a:cubicBezTo>
                <a:cubicBezTo>
                  <a:pt x="2916537" y="388864"/>
                  <a:pt x="2941247" y="364154"/>
                  <a:pt x="2971729" y="364154"/>
                </a:cubicBezTo>
                <a:close/>
                <a:moveTo>
                  <a:pt x="2834862" y="364154"/>
                </a:moveTo>
                <a:cubicBezTo>
                  <a:pt x="2865342" y="364154"/>
                  <a:pt x="2890052" y="388864"/>
                  <a:pt x="2890052" y="419345"/>
                </a:cubicBezTo>
                <a:cubicBezTo>
                  <a:pt x="2890052" y="449826"/>
                  <a:pt x="2865342" y="474536"/>
                  <a:pt x="2834862" y="474536"/>
                </a:cubicBezTo>
                <a:cubicBezTo>
                  <a:pt x="2804379" y="474536"/>
                  <a:pt x="2779671" y="449826"/>
                  <a:pt x="2779671" y="419345"/>
                </a:cubicBezTo>
                <a:cubicBezTo>
                  <a:pt x="2779671" y="388864"/>
                  <a:pt x="2804379" y="364154"/>
                  <a:pt x="2834862" y="364154"/>
                </a:cubicBezTo>
                <a:close/>
                <a:moveTo>
                  <a:pt x="2437297" y="364154"/>
                </a:moveTo>
                <a:cubicBezTo>
                  <a:pt x="2467781" y="364154"/>
                  <a:pt x="2492487" y="388864"/>
                  <a:pt x="2492487" y="419345"/>
                </a:cubicBezTo>
                <a:cubicBezTo>
                  <a:pt x="2492487" y="449826"/>
                  <a:pt x="2467781" y="474536"/>
                  <a:pt x="2437297" y="474536"/>
                </a:cubicBezTo>
                <a:cubicBezTo>
                  <a:pt x="2406818" y="474536"/>
                  <a:pt x="2382108" y="449826"/>
                  <a:pt x="2382108" y="419345"/>
                </a:cubicBezTo>
                <a:cubicBezTo>
                  <a:pt x="2382108" y="388864"/>
                  <a:pt x="2406818" y="364154"/>
                  <a:pt x="2437297" y="364154"/>
                </a:cubicBezTo>
                <a:close/>
                <a:moveTo>
                  <a:pt x="2303664" y="364154"/>
                </a:moveTo>
                <a:cubicBezTo>
                  <a:pt x="2334146" y="364154"/>
                  <a:pt x="2358856" y="388864"/>
                  <a:pt x="2358856" y="419345"/>
                </a:cubicBezTo>
                <a:cubicBezTo>
                  <a:pt x="2358856" y="449826"/>
                  <a:pt x="2334146" y="474536"/>
                  <a:pt x="2303664" y="474536"/>
                </a:cubicBezTo>
                <a:cubicBezTo>
                  <a:pt x="2273184" y="474536"/>
                  <a:pt x="2248473" y="449826"/>
                  <a:pt x="2248473" y="419345"/>
                </a:cubicBezTo>
                <a:cubicBezTo>
                  <a:pt x="2248473" y="388864"/>
                  <a:pt x="2273184" y="364154"/>
                  <a:pt x="2303664" y="364154"/>
                </a:cubicBezTo>
                <a:close/>
                <a:moveTo>
                  <a:pt x="2173372" y="364154"/>
                </a:moveTo>
                <a:cubicBezTo>
                  <a:pt x="2203854" y="364154"/>
                  <a:pt x="2228565" y="388864"/>
                  <a:pt x="2228565" y="419345"/>
                </a:cubicBezTo>
                <a:cubicBezTo>
                  <a:pt x="2228565" y="449826"/>
                  <a:pt x="2203854" y="474536"/>
                  <a:pt x="2173372" y="474536"/>
                </a:cubicBezTo>
                <a:cubicBezTo>
                  <a:pt x="2142892" y="474536"/>
                  <a:pt x="2118180" y="449826"/>
                  <a:pt x="2118180" y="419345"/>
                </a:cubicBezTo>
                <a:cubicBezTo>
                  <a:pt x="2118180" y="388864"/>
                  <a:pt x="2142892" y="364154"/>
                  <a:pt x="2173372" y="364154"/>
                </a:cubicBezTo>
                <a:close/>
                <a:moveTo>
                  <a:pt x="2039736" y="364154"/>
                </a:moveTo>
                <a:cubicBezTo>
                  <a:pt x="2070218" y="364154"/>
                  <a:pt x="2094930" y="388864"/>
                  <a:pt x="2094930" y="419345"/>
                </a:cubicBezTo>
                <a:cubicBezTo>
                  <a:pt x="2094930" y="449826"/>
                  <a:pt x="2070218" y="474536"/>
                  <a:pt x="2039736" y="474536"/>
                </a:cubicBezTo>
                <a:cubicBezTo>
                  <a:pt x="2009254" y="474536"/>
                  <a:pt x="1984543" y="449826"/>
                  <a:pt x="1984543" y="419345"/>
                </a:cubicBezTo>
                <a:cubicBezTo>
                  <a:pt x="1984543" y="388864"/>
                  <a:pt x="2009254" y="364154"/>
                  <a:pt x="2039736" y="364154"/>
                </a:cubicBezTo>
                <a:close/>
                <a:moveTo>
                  <a:pt x="1909440" y="364154"/>
                </a:moveTo>
                <a:cubicBezTo>
                  <a:pt x="1939922" y="364154"/>
                  <a:pt x="1964634" y="388864"/>
                  <a:pt x="1964634" y="419345"/>
                </a:cubicBezTo>
                <a:cubicBezTo>
                  <a:pt x="1964634" y="449826"/>
                  <a:pt x="1939922" y="474536"/>
                  <a:pt x="1909440" y="474536"/>
                </a:cubicBezTo>
                <a:cubicBezTo>
                  <a:pt x="1878957" y="474536"/>
                  <a:pt x="1854246" y="449826"/>
                  <a:pt x="1854246" y="419345"/>
                </a:cubicBezTo>
                <a:cubicBezTo>
                  <a:pt x="1854246" y="388864"/>
                  <a:pt x="1878957" y="364154"/>
                  <a:pt x="1909440" y="364154"/>
                </a:cubicBezTo>
                <a:close/>
                <a:moveTo>
                  <a:pt x="1779142" y="364154"/>
                </a:moveTo>
                <a:cubicBezTo>
                  <a:pt x="1809626" y="364154"/>
                  <a:pt x="1834337" y="388864"/>
                  <a:pt x="1834337" y="419345"/>
                </a:cubicBezTo>
                <a:cubicBezTo>
                  <a:pt x="1834337" y="449826"/>
                  <a:pt x="1809626" y="474536"/>
                  <a:pt x="1779142" y="474536"/>
                </a:cubicBezTo>
                <a:cubicBezTo>
                  <a:pt x="1748663" y="474536"/>
                  <a:pt x="1723951" y="449826"/>
                  <a:pt x="1723951" y="419345"/>
                </a:cubicBezTo>
                <a:cubicBezTo>
                  <a:pt x="1723951" y="388864"/>
                  <a:pt x="1748663" y="364154"/>
                  <a:pt x="1779142" y="364154"/>
                </a:cubicBezTo>
                <a:close/>
                <a:moveTo>
                  <a:pt x="1645508" y="364154"/>
                </a:moveTo>
                <a:cubicBezTo>
                  <a:pt x="1675988" y="364154"/>
                  <a:pt x="1700702" y="388864"/>
                  <a:pt x="1700702" y="419345"/>
                </a:cubicBezTo>
                <a:cubicBezTo>
                  <a:pt x="1700702" y="449826"/>
                  <a:pt x="1675988" y="474536"/>
                  <a:pt x="1645508" y="474536"/>
                </a:cubicBezTo>
                <a:cubicBezTo>
                  <a:pt x="1615024" y="474536"/>
                  <a:pt x="1590313" y="449826"/>
                  <a:pt x="1590313" y="419345"/>
                </a:cubicBezTo>
                <a:cubicBezTo>
                  <a:pt x="1590313" y="388864"/>
                  <a:pt x="1615024" y="364154"/>
                  <a:pt x="1645508" y="364154"/>
                </a:cubicBezTo>
                <a:close/>
                <a:moveTo>
                  <a:pt x="1515217" y="364154"/>
                </a:moveTo>
                <a:cubicBezTo>
                  <a:pt x="1545695" y="364154"/>
                  <a:pt x="1570405" y="388864"/>
                  <a:pt x="1570405" y="419345"/>
                </a:cubicBezTo>
                <a:cubicBezTo>
                  <a:pt x="1570405" y="449826"/>
                  <a:pt x="1545695" y="474536"/>
                  <a:pt x="1515217" y="474536"/>
                </a:cubicBezTo>
                <a:cubicBezTo>
                  <a:pt x="1484732" y="474536"/>
                  <a:pt x="1460020" y="449826"/>
                  <a:pt x="1460020" y="419345"/>
                </a:cubicBezTo>
                <a:cubicBezTo>
                  <a:pt x="1460020" y="388864"/>
                  <a:pt x="1484732" y="364154"/>
                  <a:pt x="1515217" y="364154"/>
                </a:cubicBezTo>
                <a:close/>
                <a:moveTo>
                  <a:pt x="1381573" y="364154"/>
                </a:moveTo>
                <a:cubicBezTo>
                  <a:pt x="1412060" y="364154"/>
                  <a:pt x="1436767" y="388864"/>
                  <a:pt x="1436767" y="419345"/>
                </a:cubicBezTo>
                <a:cubicBezTo>
                  <a:pt x="1436767" y="449826"/>
                  <a:pt x="1412060" y="474536"/>
                  <a:pt x="1381573" y="474536"/>
                </a:cubicBezTo>
                <a:cubicBezTo>
                  <a:pt x="1351097" y="474536"/>
                  <a:pt x="1326384" y="449826"/>
                  <a:pt x="1326384" y="419345"/>
                </a:cubicBezTo>
                <a:cubicBezTo>
                  <a:pt x="1326384" y="388864"/>
                  <a:pt x="1351097" y="364154"/>
                  <a:pt x="1381573" y="364154"/>
                </a:cubicBezTo>
                <a:close/>
                <a:moveTo>
                  <a:pt x="1251283" y="364154"/>
                </a:moveTo>
                <a:cubicBezTo>
                  <a:pt x="1281766" y="364154"/>
                  <a:pt x="1306476" y="388864"/>
                  <a:pt x="1306476" y="419345"/>
                </a:cubicBezTo>
                <a:cubicBezTo>
                  <a:pt x="1306476" y="449826"/>
                  <a:pt x="1281766" y="474536"/>
                  <a:pt x="1251283" y="474536"/>
                </a:cubicBezTo>
                <a:cubicBezTo>
                  <a:pt x="1220801" y="474536"/>
                  <a:pt x="1196091" y="449826"/>
                  <a:pt x="1196091" y="419345"/>
                </a:cubicBezTo>
                <a:cubicBezTo>
                  <a:pt x="1196091" y="388864"/>
                  <a:pt x="1220801" y="364154"/>
                  <a:pt x="1251283" y="364154"/>
                </a:cubicBezTo>
                <a:close/>
                <a:moveTo>
                  <a:pt x="7608850" y="247225"/>
                </a:moveTo>
                <a:cubicBezTo>
                  <a:pt x="7639332" y="247225"/>
                  <a:pt x="7664042" y="271935"/>
                  <a:pt x="7664042" y="302416"/>
                </a:cubicBezTo>
                <a:cubicBezTo>
                  <a:pt x="7664042" y="332897"/>
                  <a:pt x="7639332" y="357607"/>
                  <a:pt x="7608850" y="357607"/>
                </a:cubicBezTo>
                <a:cubicBezTo>
                  <a:pt x="7578368" y="357607"/>
                  <a:pt x="7553658" y="332897"/>
                  <a:pt x="7553658" y="302416"/>
                </a:cubicBezTo>
                <a:cubicBezTo>
                  <a:pt x="7553658" y="271935"/>
                  <a:pt x="7578368" y="247225"/>
                  <a:pt x="7608850" y="247225"/>
                </a:cubicBezTo>
                <a:close/>
                <a:moveTo>
                  <a:pt x="7481898" y="247225"/>
                </a:moveTo>
                <a:cubicBezTo>
                  <a:pt x="7512380" y="247225"/>
                  <a:pt x="7537090" y="271935"/>
                  <a:pt x="7537090" y="302416"/>
                </a:cubicBezTo>
                <a:cubicBezTo>
                  <a:pt x="7537090" y="332897"/>
                  <a:pt x="7512380" y="357607"/>
                  <a:pt x="7481898" y="357607"/>
                </a:cubicBezTo>
                <a:cubicBezTo>
                  <a:pt x="7451416" y="357607"/>
                  <a:pt x="7426706" y="332897"/>
                  <a:pt x="7426706" y="302416"/>
                </a:cubicBezTo>
                <a:cubicBezTo>
                  <a:pt x="7426706" y="271935"/>
                  <a:pt x="7451416" y="247225"/>
                  <a:pt x="7481898" y="247225"/>
                </a:cubicBezTo>
                <a:close/>
                <a:moveTo>
                  <a:pt x="5093178" y="247225"/>
                </a:moveTo>
                <a:cubicBezTo>
                  <a:pt x="5123660" y="247225"/>
                  <a:pt x="5148370" y="271935"/>
                  <a:pt x="5148370" y="302416"/>
                </a:cubicBezTo>
                <a:cubicBezTo>
                  <a:pt x="5148370" y="332897"/>
                  <a:pt x="5123660" y="357607"/>
                  <a:pt x="5093178" y="357607"/>
                </a:cubicBezTo>
                <a:cubicBezTo>
                  <a:pt x="5062696" y="357607"/>
                  <a:pt x="5037986" y="332897"/>
                  <a:pt x="5037986" y="302416"/>
                </a:cubicBezTo>
                <a:cubicBezTo>
                  <a:pt x="5037986" y="271935"/>
                  <a:pt x="5062696" y="247225"/>
                  <a:pt x="5093178" y="247225"/>
                </a:cubicBezTo>
                <a:close/>
                <a:moveTo>
                  <a:pt x="4030786" y="247225"/>
                </a:moveTo>
                <a:cubicBezTo>
                  <a:pt x="4061268" y="247225"/>
                  <a:pt x="4085978" y="271935"/>
                  <a:pt x="4085978" y="302416"/>
                </a:cubicBezTo>
                <a:cubicBezTo>
                  <a:pt x="4085978" y="332897"/>
                  <a:pt x="4061268" y="357607"/>
                  <a:pt x="4030786" y="357607"/>
                </a:cubicBezTo>
                <a:cubicBezTo>
                  <a:pt x="4000304" y="357607"/>
                  <a:pt x="3975594" y="332897"/>
                  <a:pt x="3975594" y="302416"/>
                </a:cubicBezTo>
                <a:cubicBezTo>
                  <a:pt x="3975594" y="271935"/>
                  <a:pt x="4000304" y="247225"/>
                  <a:pt x="4030786" y="247225"/>
                </a:cubicBezTo>
                <a:close/>
                <a:moveTo>
                  <a:pt x="3897148" y="247225"/>
                </a:moveTo>
                <a:cubicBezTo>
                  <a:pt x="3927630" y="247225"/>
                  <a:pt x="3952340" y="271935"/>
                  <a:pt x="3952340" y="302416"/>
                </a:cubicBezTo>
                <a:cubicBezTo>
                  <a:pt x="3952340" y="332897"/>
                  <a:pt x="3927630" y="357607"/>
                  <a:pt x="3897148" y="357607"/>
                </a:cubicBezTo>
                <a:cubicBezTo>
                  <a:pt x="3866666" y="357607"/>
                  <a:pt x="3841956" y="332897"/>
                  <a:pt x="3841956" y="302416"/>
                </a:cubicBezTo>
                <a:cubicBezTo>
                  <a:pt x="3841956" y="271935"/>
                  <a:pt x="3866666" y="247225"/>
                  <a:pt x="3897148" y="247225"/>
                </a:cubicBezTo>
                <a:close/>
                <a:moveTo>
                  <a:pt x="3763514" y="247225"/>
                </a:moveTo>
                <a:cubicBezTo>
                  <a:pt x="3793996" y="247225"/>
                  <a:pt x="3818706" y="271935"/>
                  <a:pt x="3818706" y="302416"/>
                </a:cubicBezTo>
                <a:cubicBezTo>
                  <a:pt x="3818706" y="332897"/>
                  <a:pt x="3793996" y="357607"/>
                  <a:pt x="3763514" y="357607"/>
                </a:cubicBezTo>
                <a:cubicBezTo>
                  <a:pt x="3733032" y="357607"/>
                  <a:pt x="3708322" y="332897"/>
                  <a:pt x="3708322" y="302416"/>
                </a:cubicBezTo>
                <a:cubicBezTo>
                  <a:pt x="3708322" y="271935"/>
                  <a:pt x="3733032" y="247225"/>
                  <a:pt x="3763514" y="247225"/>
                </a:cubicBezTo>
                <a:close/>
                <a:moveTo>
                  <a:pt x="3633221" y="247225"/>
                </a:moveTo>
                <a:cubicBezTo>
                  <a:pt x="3663703" y="247225"/>
                  <a:pt x="3688413" y="271935"/>
                  <a:pt x="3688413" y="302416"/>
                </a:cubicBezTo>
                <a:cubicBezTo>
                  <a:pt x="3688413" y="332897"/>
                  <a:pt x="3663703" y="357607"/>
                  <a:pt x="3633221" y="357607"/>
                </a:cubicBezTo>
                <a:cubicBezTo>
                  <a:pt x="3602739" y="357607"/>
                  <a:pt x="3578029" y="332897"/>
                  <a:pt x="3578029" y="302416"/>
                </a:cubicBezTo>
                <a:cubicBezTo>
                  <a:pt x="3578029" y="271935"/>
                  <a:pt x="3602739" y="247225"/>
                  <a:pt x="3633221" y="247225"/>
                </a:cubicBezTo>
                <a:close/>
                <a:moveTo>
                  <a:pt x="3499589" y="247225"/>
                </a:moveTo>
                <a:cubicBezTo>
                  <a:pt x="3530071" y="247225"/>
                  <a:pt x="3554781" y="271935"/>
                  <a:pt x="3554781" y="302416"/>
                </a:cubicBezTo>
                <a:cubicBezTo>
                  <a:pt x="3554781" y="332897"/>
                  <a:pt x="3530071" y="357607"/>
                  <a:pt x="3499589" y="357607"/>
                </a:cubicBezTo>
                <a:cubicBezTo>
                  <a:pt x="3469107" y="357607"/>
                  <a:pt x="3444397" y="332897"/>
                  <a:pt x="3444397" y="302416"/>
                </a:cubicBezTo>
                <a:cubicBezTo>
                  <a:pt x="3444397" y="271935"/>
                  <a:pt x="3469107" y="247225"/>
                  <a:pt x="3499589" y="247225"/>
                </a:cubicBezTo>
                <a:close/>
                <a:moveTo>
                  <a:pt x="3369293" y="247225"/>
                </a:moveTo>
                <a:cubicBezTo>
                  <a:pt x="3399775" y="247225"/>
                  <a:pt x="3424485" y="271935"/>
                  <a:pt x="3424485" y="302416"/>
                </a:cubicBezTo>
                <a:cubicBezTo>
                  <a:pt x="3424485" y="332897"/>
                  <a:pt x="3399775" y="357607"/>
                  <a:pt x="3369293" y="357607"/>
                </a:cubicBezTo>
                <a:cubicBezTo>
                  <a:pt x="3338811" y="357607"/>
                  <a:pt x="3314101" y="332897"/>
                  <a:pt x="3314101" y="302416"/>
                </a:cubicBezTo>
                <a:cubicBezTo>
                  <a:pt x="3314101" y="271935"/>
                  <a:pt x="3338811" y="247225"/>
                  <a:pt x="3369293" y="247225"/>
                </a:cubicBezTo>
                <a:close/>
                <a:moveTo>
                  <a:pt x="3235657" y="247225"/>
                </a:moveTo>
                <a:cubicBezTo>
                  <a:pt x="3266139" y="247225"/>
                  <a:pt x="3290849" y="271935"/>
                  <a:pt x="3290849" y="302416"/>
                </a:cubicBezTo>
                <a:cubicBezTo>
                  <a:pt x="3290849" y="332897"/>
                  <a:pt x="3266139" y="357607"/>
                  <a:pt x="3235657" y="357607"/>
                </a:cubicBezTo>
                <a:cubicBezTo>
                  <a:pt x="3205175" y="357607"/>
                  <a:pt x="3180465" y="332897"/>
                  <a:pt x="3180465" y="302416"/>
                </a:cubicBezTo>
                <a:cubicBezTo>
                  <a:pt x="3180465" y="271935"/>
                  <a:pt x="3205175" y="247225"/>
                  <a:pt x="3235657" y="247225"/>
                </a:cubicBezTo>
                <a:close/>
                <a:moveTo>
                  <a:pt x="3098682" y="247225"/>
                </a:moveTo>
                <a:cubicBezTo>
                  <a:pt x="3129164" y="247225"/>
                  <a:pt x="3153874" y="271935"/>
                  <a:pt x="3153874" y="302416"/>
                </a:cubicBezTo>
                <a:cubicBezTo>
                  <a:pt x="3153874" y="332897"/>
                  <a:pt x="3129164" y="357607"/>
                  <a:pt x="3098682" y="357607"/>
                </a:cubicBezTo>
                <a:cubicBezTo>
                  <a:pt x="3068200" y="357607"/>
                  <a:pt x="3043490" y="332897"/>
                  <a:pt x="3043490" y="302416"/>
                </a:cubicBezTo>
                <a:cubicBezTo>
                  <a:pt x="3043490" y="271935"/>
                  <a:pt x="3068200" y="247225"/>
                  <a:pt x="3098682" y="247225"/>
                </a:cubicBezTo>
                <a:close/>
                <a:moveTo>
                  <a:pt x="2971729" y="247225"/>
                </a:moveTo>
                <a:cubicBezTo>
                  <a:pt x="3002211" y="247225"/>
                  <a:pt x="3026921" y="271935"/>
                  <a:pt x="3026921" y="302416"/>
                </a:cubicBezTo>
                <a:cubicBezTo>
                  <a:pt x="3026921" y="332897"/>
                  <a:pt x="3002211" y="357607"/>
                  <a:pt x="2971729" y="357607"/>
                </a:cubicBezTo>
                <a:cubicBezTo>
                  <a:pt x="2941247" y="357607"/>
                  <a:pt x="2916537" y="332897"/>
                  <a:pt x="2916537" y="302416"/>
                </a:cubicBezTo>
                <a:cubicBezTo>
                  <a:pt x="2916537" y="271935"/>
                  <a:pt x="2941247" y="247225"/>
                  <a:pt x="2971729" y="247225"/>
                </a:cubicBezTo>
                <a:close/>
                <a:moveTo>
                  <a:pt x="2834862" y="247225"/>
                </a:moveTo>
                <a:cubicBezTo>
                  <a:pt x="2865342" y="247225"/>
                  <a:pt x="2890052" y="271935"/>
                  <a:pt x="2890052" y="302416"/>
                </a:cubicBezTo>
                <a:cubicBezTo>
                  <a:pt x="2890052" y="332897"/>
                  <a:pt x="2865342" y="357607"/>
                  <a:pt x="2834862" y="357607"/>
                </a:cubicBezTo>
                <a:cubicBezTo>
                  <a:pt x="2804379" y="357607"/>
                  <a:pt x="2779671" y="332897"/>
                  <a:pt x="2779671" y="302416"/>
                </a:cubicBezTo>
                <a:cubicBezTo>
                  <a:pt x="2779671" y="271935"/>
                  <a:pt x="2804379" y="247225"/>
                  <a:pt x="2834862" y="247225"/>
                </a:cubicBezTo>
                <a:close/>
                <a:moveTo>
                  <a:pt x="2570933" y="247225"/>
                </a:moveTo>
                <a:cubicBezTo>
                  <a:pt x="2601414" y="247225"/>
                  <a:pt x="2626123" y="271935"/>
                  <a:pt x="2626123" y="302416"/>
                </a:cubicBezTo>
                <a:cubicBezTo>
                  <a:pt x="2626123" y="332897"/>
                  <a:pt x="2601414" y="357607"/>
                  <a:pt x="2570933" y="357607"/>
                </a:cubicBezTo>
                <a:cubicBezTo>
                  <a:pt x="2540449" y="357607"/>
                  <a:pt x="2515738" y="332897"/>
                  <a:pt x="2515738" y="302416"/>
                </a:cubicBezTo>
                <a:cubicBezTo>
                  <a:pt x="2515738" y="271935"/>
                  <a:pt x="2540449" y="247225"/>
                  <a:pt x="2570933" y="247225"/>
                </a:cubicBezTo>
                <a:close/>
                <a:moveTo>
                  <a:pt x="2437297" y="247225"/>
                </a:moveTo>
                <a:cubicBezTo>
                  <a:pt x="2467781" y="247225"/>
                  <a:pt x="2492487" y="271935"/>
                  <a:pt x="2492487" y="302416"/>
                </a:cubicBezTo>
                <a:cubicBezTo>
                  <a:pt x="2492487" y="332897"/>
                  <a:pt x="2467781" y="357607"/>
                  <a:pt x="2437297" y="357607"/>
                </a:cubicBezTo>
                <a:cubicBezTo>
                  <a:pt x="2406818" y="357607"/>
                  <a:pt x="2382108" y="332897"/>
                  <a:pt x="2382108" y="302416"/>
                </a:cubicBezTo>
                <a:cubicBezTo>
                  <a:pt x="2382108" y="271935"/>
                  <a:pt x="2406818" y="247225"/>
                  <a:pt x="2437297" y="247225"/>
                </a:cubicBezTo>
                <a:close/>
                <a:moveTo>
                  <a:pt x="2303666" y="247225"/>
                </a:moveTo>
                <a:cubicBezTo>
                  <a:pt x="2334146" y="247225"/>
                  <a:pt x="2358856" y="271935"/>
                  <a:pt x="2358856" y="302416"/>
                </a:cubicBezTo>
                <a:cubicBezTo>
                  <a:pt x="2358856" y="332897"/>
                  <a:pt x="2334146" y="357607"/>
                  <a:pt x="2303666" y="357607"/>
                </a:cubicBezTo>
                <a:cubicBezTo>
                  <a:pt x="2273184" y="357607"/>
                  <a:pt x="2248473" y="332897"/>
                  <a:pt x="2248473" y="302416"/>
                </a:cubicBezTo>
                <a:cubicBezTo>
                  <a:pt x="2248473" y="271935"/>
                  <a:pt x="2273184" y="247225"/>
                  <a:pt x="2303666" y="247225"/>
                </a:cubicBezTo>
                <a:close/>
                <a:moveTo>
                  <a:pt x="2173372" y="247225"/>
                </a:moveTo>
                <a:cubicBezTo>
                  <a:pt x="2203857" y="247225"/>
                  <a:pt x="2228566" y="271935"/>
                  <a:pt x="2228566" y="302416"/>
                </a:cubicBezTo>
                <a:cubicBezTo>
                  <a:pt x="2228566" y="332897"/>
                  <a:pt x="2203857" y="357607"/>
                  <a:pt x="2173372" y="357607"/>
                </a:cubicBezTo>
                <a:cubicBezTo>
                  <a:pt x="2142892" y="357607"/>
                  <a:pt x="2118180" y="332897"/>
                  <a:pt x="2118180" y="302416"/>
                </a:cubicBezTo>
                <a:cubicBezTo>
                  <a:pt x="2118180" y="271935"/>
                  <a:pt x="2142892" y="247225"/>
                  <a:pt x="2173372" y="247225"/>
                </a:cubicBezTo>
                <a:close/>
                <a:moveTo>
                  <a:pt x="1909440" y="247225"/>
                </a:moveTo>
                <a:cubicBezTo>
                  <a:pt x="1939922" y="247225"/>
                  <a:pt x="1964634" y="271935"/>
                  <a:pt x="1964634" y="302416"/>
                </a:cubicBezTo>
                <a:cubicBezTo>
                  <a:pt x="1964634" y="332897"/>
                  <a:pt x="1939922" y="357607"/>
                  <a:pt x="1909440" y="357607"/>
                </a:cubicBezTo>
                <a:cubicBezTo>
                  <a:pt x="1878957" y="357607"/>
                  <a:pt x="1854246" y="332897"/>
                  <a:pt x="1854246" y="302416"/>
                </a:cubicBezTo>
                <a:cubicBezTo>
                  <a:pt x="1854246" y="271935"/>
                  <a:pt x="1878957" y="247225"/>
                  <a:pt x="1909440" y="247225"/>
                </a:cubicBezTo>
                <a:close/>
                <a:moveTo>
                  <a:pt x="1779142" y="247225"/>
                </a:moveTo>
                <a:cubicBezTo>
                  <a:pt x="1809626" y="247225"/>
                  <a:pt x="1834337" y="271935"/>
                  <a:pt x="1834337" y="302416"/>
                </a:cubicBezTo>
                <a:cubicBezTo>
                  <a:pt x="1834337" y="332897"/>
                  <a:pt x="1809626" y="357607"/>
                  <a:pt x="1779142" y="357607"/>
                </a:cubicBezTo>
                <a:cubicBezTo>
                  <a:pt x="1748663" y="357607"/>
                  <a:pt x="1723951" y="332897"/>
                  <a:pt x="1723951" y="302416"/>
                </a:cubicBezTo>
                <a:cubicBezTo>
                  <a:pt x="1723951" y="271935"/>
                  <a:pt x="1748663" y="247225"/>
                  <a:pt x="1779142" y="247225"/>
                </a:cubicBezTo>
                <a:close/>
                <a:moveTo>
                  <a:pt x="1645508" y="247225"/>
                </a:moveTo>
                <a:cubicBezTo>
                  <a:pt x="1675988" y="247225"/>
                  <a:pt x="1700702" y="271935"/>
                  <a:pt x="1700702" y="302416"/>
                </a:cubicBezTo>
                <a:cubicBezTo>
                  <a:pt x="1700702" y="332897"/>
                  <a:pt x="1675988" y="357607"/>
                  <a:pt x="1645508" y="357607"/>
                </a:cubicBezTo>
                <a:cubicBezTo>
                  <a:pt x="1615027" y="357607"/>
                  <a:pt x="1590313" y="332897"/>
                  <a:pt x="1590313" y="302416"/>
                </a:cubicBezTo>
                <a:cubicBezTo>
                  <a:pt x="1590313" y="271935"/>
                  <a:pt x="1615027" y="247225"/>
                  <a:pt x="1645508" y="247225"/>
                </a:cubicBezTo>
                <a:close/>
                <a:moveTo>
                  <a:pt x="1515217" y="247225"/>
                </a:moveTo>
                <a:cubicBezTo>
                  <a:pt x="1545695" y="247225"/>
                  <a:pt x="1570405" y="271935"/>
                  <a:pt x="1570405" y="302416"/>
                </a:cubicBezTo>
                <a:cubicBezTo>
                  <a:pt x="1570405" y="332897"/>
                  <a:pt x="1545695" y="357607"/>
                  <a:pt x="1515217" y="357607"/>
                </a:cubicBezTo>
                <a:cubicBezTo>
                  <a:pt x="1484732" y="357607"/>
                  <a:pt x="1460020" y="332897"/>
                  <a:pt x="1460020" y="302416"/>
                </a:cubicBezTo>
                <a:cubicBezTo>
                  <a:pt x="1460020" y="271935"/>
                  <a:pt x="1484732" y="247225"/>
                  <a:pt x="1515217" y="247225"/>
                </a:cubicBezTo>
                <a:close/>
                <a:moveTo>
                  <a:pt x="1381573" y="247225"/>
                </a:moveTo>
                <a:cubicBezTo>
                  <a:pt x="1412060" y="247225"/>
                  <a:pt x="1436767" y="271935"/>
                  <a:pt x="1436767" y="302416"/>
                </a:cubicBezTo>
                <a:cubicBezTo>
                  <a:pt x="1436767" y="332897"/>
                  <a:pt x="1412060" y="357607"/>
                  <a:pt x="1381573" y="357607"/>
                </a:cubicBezTo>
                <a:cubicBezTo>
                  <a:pt x="1351097" y="357607"/>
                  <a:pt x="1326384" y="332897"/>
                  <a:pt x="1326384" y="302416"/>
                </a:cubicBezTo>
                <a:cubicBezTo>
                  <a:pt x="1326384" y="271935"/>
                  <a:pt x="1351097" y="247225"/>
                  <a:pt x="1381573" y="247225"/>
                </a:cubicBezTo>
                <a:close/>
                <a:moveTo>
                  <a:pt x="7481898" y="120271"/>
                </a:moveTo>
                <a:cubicBezTo>
                  <a:pt x="7512380" y="120271"/>
                  <a:pt x="7537090" y="144981"/>
                  <a:pt x="7537090" y="175462"/>
                </a:cubicBezTo>
                <a:cubicBezTo>
                  <a:pt x="7537090" y="205943"/>
                  <a:pt x="7512380" y="230653"/>
                  <a:pt x="7481898" y="230653"/>
                </a:cubicBezTo>
                <a:cubicBezTo>
                  <a:pt x="7451416" y="230653"/>
                  <a:pt x="7426706" y="205943"/>
                  <a:pt x="7426706" y="175462"/>
                </a:cubicBezTo>
                <a:cubicBezTo>
                  <a:pt x="7426706" y="144981"/>
                  <a:pt x="7451416" y="120271"/>
                  <a:pt x="7481898" y="120271"/>
                </a:cubicBezTo>
                <a:close/>
                <a:moveTo>
                  <a:pt x="7341580" y="120271"/>
                </a:moveTo>
                <a:cubicBezTo>
                  <a:pt x="7372062" y="120271"/>
                  <a:pt x="7396772" y="144981"/>
                  <a:pt x="7396772" y="175462"/>
                </a:cubicBezTo>
                <a:cubicBezTo>
                  <a:pt x="7396772" y="205943"/>
                  <a:pt x="7372062" y="230653"/>
                  <a:pt x="7341580" y="230653"/>
                </a:cubicBezTo>
                <a:cubicBezTo>
                  <a:pt x="7311098" y="230653"/>
                  <a:pt x="7286388" y="205943"/>
                  <a:pt x="7286388" y="175462"/>
                </a:cubicBezTo>
                <a:cubicBezTo>
                  <a:pt x="7286388" y="144981"/>
                  <a:pt x="7311098" y="120271"/>
                  <a:pt x="7341580" y="120271"/>
                </a:cubicBezTo>
                <a:close/>
                <a:moveTo>
                  <a:pt x="7211288" y="120271"/>
                </a:moveTo>
                <a:cubicBezTo>
                  <a:pt x="7241770" y="120271"/>
                  <a:pt x="7266480" y="144981"/>
                  <a:pt x="7266480" y="175462"/>
                </a:cubicBezTo>
                <a:cubicBezTo>
                  <a:pt x="7266480" y="205943"/>
                  <a:pt x="7241770" y="230653"/>
                  <a:pt x="7211288" y="230653"/>
                </a:cubicBezTo>
                <a:cubicBezTo>
                  <a:pt x="7180806" y="230653"/>
                  <a:pt x="7156096" y="205943"/>
                  <a:pt x="7156096" y="175462"/>
                </a:cubicBezTo>
                <a:cubicBezTo>
                  <a:pt x="7156096" y="144981"/>
                  <a:pt x="7180806" y="120271"/>
                  <a:pt x="7211288" y="120271"/>
                </a:cubicBezTo>
                <a:close/>
                <a:moveTo>
                  <a:pt x="5223474" y="120271"/>
                </a:moveTo>
                <a:cubicBezTo>
                  <a:pt x="5253956" y="120271"/>
                  <a:pt x="5278666" y="144981"/>
                  <a:pt x="5278666" y="175462"/>
                </a:cubicBezTo>
                <a:cubicBezTo>
                  <a:pt x="5278666" y="205943"/>
                  <a:pt x="5253956" y="230653"/>
                  <a:pt x="5223474" y="230653"/>
                </a:cubicBezTo>
                <a:cubicBezTo>
                  <a:pt x="5192992" y="230653"/>
                  <a:pt x="5168282" y="205943"/>
                  <a:pt x="5168282" y="175462"/>
                </a:cubicBezTo>
                <a:cubicBezTo>
                  <a:pt x="5168282" y="144981"/>
                  <a:pt x="5192992" y="120271"/>
                  <a:pt x="5223474" y="120271"/>
                </a:cubicBezTo>
                <a:close/>
                <a:moveTo>
                  <a:pt x="5093178" y="120271"/>
                </a:moveTo>
                <a:cubicBezTo>
                  <a:pt x="5123660" y="120271"/>
                  <a:pt x="5148370" y="144981"/>
                  <a:pt x="5148370" y="175462"/>
                </a:cubicBezTo>
                <a:cubicBezTo>
                  <a:pt x="5148370" y="205943"/>
                  <a:pt x="5123660" y="230653"/>
                  <a:pt x="5093178" y="230653"/>
                </a:cubicBezTo>
                <a:cubicBezTo>
                  <a:pt x="5062696" y="230653"/>
                  <a:pt x="5037986" y="205943"/>
                  <a:pt x="5037986" y="175462"/>
                </a:cubicBezTo>
                <a:cubicBezTo>
                  <a:pt x="5037986" y="144981"/>
                  <a:pt x="5062696" y="120271"/>
                  <a:pt x="5093178" y="120271"/>
                </a:cubicBezTo>
                <a:close/>
                <a:moveTo>
                  <a:pt x="4161077" y="120271"/>
                </a:moveTo>
                <a:cubicBezTo>
                  <a:pt x="4191559" y="120271"/>
                  <a:pt x="4216269" y="144981"/>
                  <a:pt x="4216269" y="175462"/>
                </a:cubicBezTo>
                <a:cubicBezTo>
                  <a:pt x="4216269" y="205943"/>
                  <a:pt x="4191559" y="230653"/>
                  <a:pt x="4161077" y="230653"/>
                </a:cubicBezTo>
                <a:cubicBezTo>
                  <a:pt x="4130595" y="230653"/>
                  <a:pt x="4105885" y="205943"/>
                  <a:pt x="4105885" y="175462"/>
                </a:cubicBezTo>
                <a:cubicBezTo>
                  <a:pt x="4105885" y="144981"/>
                  <a:pt x="4130595" y="120271"/>
                  <a:pt x="4161077" y="120271"/>
                </a:cubicBezTo>
                <a:close/>
                <a:moveTo>
                  <a:pt x="4030786" y="120271"/>
                </a:moveTo>
                <a:cubicBezTo>
                  <a:pt x="4061268" y="120271"/>
                  <a:pt x="4085978" y="144981"/>
                  <a:pt x="4085978" y="175462"/>
                </a:cubicBezTo>
                <a:cubicBezTo>
                  <a:pt x="4085978" y="205943"/>
                  <a:pt x="4061268" y="230653"/>
                  <a:pt x="4030786" y="230653"/>
                </a:cubicBezTo>
                <a:cubicBezTo>
                  <a:pt x="4000304" y="230653"/>
                  <a:pt x="3975594" y="205943"/>
                  <a:pt x="3975594" y="175462"/>
                </a:cubicBezTo>
                <a:cubicBezTo>
                  <a:pt x="3975594" y="144981"/>
                  <a:pt x="4000304" y="120271"/>
                  <a:pt x="4030786" y="120271"/>
                </a:cubicBezTo>
                <a:close/>
                <a:moveTo>
                  <a:pt x="3897148" y="120271"/>
                </a:moveTo>
                <a:cubicBezTo>
                  <a:pt x="3927630" y="120271"/>
                  <a:pt x="3952340" y="144981"/>
                  <a:pt x="3952340" y="175462"/>
                </a:cubicBezTo>
                <a:cubicBezTo>
                  <a:pt x="3952340" y="205943"/>
                  <a:pt x="3927630" y="230653"/>
                  <a:pt x="3897148" y="230653"/>
                </a:cubicBezTo>
                <a:cubicBezTo>
                  <a:pt x="3866666" y="230653"/>
                  <a:pt x="3841956" y="205943"/>
                  <a:pt x="3841956" y="175462"/>
                </a:cubicBezTo>
                <a:cubicBezTo>
                  <a:pt x="3841956" y="144981"/>
                  <a:pt x="3866666" y="120271"/>
                  <a:pt x="3897148" y="120271"/>
                </a:cubicBezTo>
                <a:close/>
                <a:moveTo>
                  <a:pt x="3763514" y="120271"/>
                </a:moveTo>
                <a:cubicBezTo>
                  <a:pt x="3793996" y="120271"/>
                  <a:pt x="3818706" y="144981"/>
                  <a:pt x="3818706" y="175462"/>
                </a:cubicBezTo>
                <a:cubicBezTo>
                  <a:pt x="3818706" y="205943"/>
                  <a:pt x="3793996" y="230653"/>
                  <a:pt x="3763514" y="230653"/>
                </a:cubicBezTo>
                <a:cubicBezTo>
                  <a:pt x="3733032" y="230653"/>
                  <a:pt x="3708322" y="205943"/>
                  <a:pt x="3708322" y="175462"/>
                </a:cubicBezTo>
                <a:cubicBezTo>
                  <a:pt x="3708322" y="144981"/>
                  <a:pt x="3733032" y="120271"/>
                  <a:pt x="3763514" y="120271"/>
                </a:cubicBezTo>
                <a:close/>
                <a:moveTo>
                  <a:pt x="3633221" y="120271"/>
                </a:moveTo>
                <a:cubicBezTo>
                  <a:pt x="3663703" y="120271"/>
                  <a:pt x="3688413" y="144981"/>
                  <a:pt x="3688413" y="175462"/>
                </a:cubicBezTo>
                <a:cubicBezTo>
                  <a:pt x="3688413" y="205943"/>
                  <a:pt x="3663703" y="230653"/>
                  <a:pt x="3633221" y="230653"/>
                </a:cubicBezTo>
                <a:cubicBezTo>
                  <a:pt x="3602739" y="230653"/>
                  <a:pt x="3578029" y="205943"/>
                  <a:pt x="3578029" y="175462"/>
                </a:cubicBezTo>
                <a:cubicBezTo>
                  <a:pt x="3578029" y="144981"/>
                  <a:pt x="3602739" y="120271"/>
                  <a:pt x="3633221" y="120271"/>
                </a:cubicBezTo>
                <a:close/>
                <a:moveTo>
                  <a:pt x="3499589" y="120271"/>
                </a:moveTo>
                <a:cubicBezTo>
                  <a:pt x="3530071" y="120271"/>
                  <a:pt x="3554781" y="144981"/>
                  <a:pt x="3554781" y="175462"/>
                </a:cubicBezTo>
                <a:cubicBezTo>
                  <a:pt x="3554781" y="205943"/>
                  <a:pt x="3530071" y="230653"/>
                  <a:pt x="3499589" y="230653"/>
                </a:cubicBezTo>
                <a:cubicBezTo>
                  <a:pt x="3469107" y="230653"/>
                  <a:pt x="3444397" y="205943"/>
                  <a:pt x="3444397" y="175462"/>
                </a:cubicBezTo>
                <a:cubicBezTo>
                  <a:pt x="3444397" y="144981"/>
                  <a:pt x="3469107" y="120271"/>
                  <a:pt x="3499589" y="120271"/>
                </a:cubicBezTo>
                <a:close/>
                <a:moveTo>
                  <a:pt x="3369293" y="120271"/>
                </a:moveTo>
                <a:cubicBezTo>
                  <a:pt x="3399775" y="120271"/>
                  <a:pt x="3424485" y="144981"/>
                  <a:pt x="3424485" y="175462"/>
                </a:cubicBezTo>
                <a:cubicBezTo>
                  <a:pt x="3424485" y="205943"/>
                  <a:pt x="3399775" y="230653"/>
                  <a:pt x="3369293" y="230653"/>
                </a:cubicBezTo>
                <a:cubicBezTo>
                  <a:pt x="3338811" y="230653"/>
                  <a:pt x="3314101" y="205943"/>
                  <a:pt x="3314101" y="175462"/>
                </a:cubicBezTo>
                <a:cubicBezTo>
                  <a:pt x="3314101" y="144981"/>
                  <a:pt x="3338811" y="120271"/>
                  <a:pt x="3369293" y="120271"/>
                </a:cubicBezTo>
                <a:close/>
                <a:moveTo>
                  <a:pt x="3235657" y="120271"/>
                </a:moveTo>
                <a:cubicBezTo>
                  <a:pt x="3266139" y="120271"/>
                  <a:pt x="3290849" y="144981"/>
                  <a:pt x="3290849" y="175462"/>
                </a:cubicBezTo>
                <a:cubicBezTo>
                  <a:pt x="3290849" y="205943"/>
                  <a:pt x="3266139" y="230653"/>
                  <a:pt x="3235657" y="230653"/>
                </a:cubicBezTo>
                <a:cubicBezTo>
                  <a:pt x="3205175" y="230653"/>
                  <a:pt x="3180465" y="205943"/>
                  <a:pt x="3180465" y="175462"/>
                </a:cubicBezTo>
                <a:cubicBezTo>
                  <a:pt x="3180465" y="144981"/>
                  <a:pt x="3205175" y="120271"/>
                  <a:pt x="3235657" y="120271"/>
                </a:cubicBezTo>
                <a:close/>
                <a:moveTo>
                  <a:pt x="3098682" y="120271"/>
                </a:moveTo>
                <a:cubicBezTo>
                  <a:pt x="3129164" y="120271"/>
                  <a:pt x="3153874" y="144981"/>
                  <a:pt x="3153874" y="175462"/>
                </a:cubicBezTo>
                <a:cubicBezTo>
                  <a:pt x="3153874" y="205943"/>
                  <a:pt x="3129164" y="230653"/>
                  <a:pt x="3098682" y="230653"/>
                </a:cubicBezTo>
                <a:cubicBezTo>
                  <a:pt x="3068200" y="230653"/>
                  <a:pt x="3043490" y="205943"/>
                  <a:pt x="3043490" y="175462"/>
                </a:cubicBezTo>
                <a:cubicBezTo>
                  <a:pt x="3043490" y="144981"/>
                  <a:pt x="3068200" y="120271"/>
                  <a:pt x="3098682" y="120271"/>
                </a:cubicBezTo>
                <a:close/>
                <a:moveTo>
                  <a:pt x="2971729" y="120271"/>
                </a:moveTo>
                <a:cubicBezTo>
                  <a:pt x="3002211" y="120271"/>
                  <a:pt x="3026921" y="144981"/>
                  <a:pt x="3026921" y="175462"/>
                </a:cubicBezTo>
                <a:cubicBezTo>
                  <a:pt x="3026921" y="205943"/>
                  <a:pt x="3002211" y="230653"/>
                  <a:pt x="2971729" y="230653"/>
                </a:cubicBezTo>
                <a:cubicBezTo>
                  <a:pt x="2941247" y="230653"/>
                  <a:pt x="2916537" y="205943"/>
                  <a:pt x="2916537" y="175462"/>
                </a:cubicBezTo>
                <a:cubicBezTo>
                  <a:pt x="2916537" y="144981"/>
                  <a:pt x="2941247" y="120271"/>
                  <a:pt x="2971729" y="120271"/>
                </a:cubicBezTo>
                <a:close/>
                <a:moveTo>
                  <a:pt x="2707903" y="120271"/>
                </a:moveTo>
                <a:cubicBezTo>
                  <a:pt x="2738390" y="120271"/>
                  <a:pt x="2763100" y="144981"/>
                  <a:pt x="2763100" y="175462"/>
                </a:cubicBezTo>
                <a:cubicBezTo>
                  <a:pt x="2763100" y="205943"/>
                  <a:pt x="2738390" y="230653"/>
                  <a:pt x="2707903" y="230653"/>
                </a:cubicBezTo>
                <a:cubicBezTo>
                  <a:pt x="2677427" y="230653"/>
                  <a:pt x="2652715" y="205943"/>
                  <a:pt x="2652715" y="175462"/>
                </a:cubicBezTo>
                <a:cubicBezTo>
                  <a:pt x="2652715" y="144981"/>
                  <a:pt x="2677427" y="120271"/>
                  <a:pt x="2707903" y="120271"/>
                </a:cubicBezTo>
                <a:close/>
                <a:moveTo>
                  <a:pt x="2570933" y="120271"/>
                </a:moveTo>
                <a:cubicBezTo>
                  <a:pt x="2601414" y="120271"/>
                  <a:pt x="2626123" y="144981"/>
                  <a:pt x="2626123" y="175462"/>
                </a:cubicBezTo>
                <a:cubicBezTo>
                  <a:pt x="2626123" y="205943"/>
                  <a:pt x="2601414" y="230653"/>
                  <a:pt x="2570933" y="230653"/>
                </a:cubicBezTo>
                <a:cubicBezTo>
                  <a:pt x="2540449" y="230653"/>
                  <a:pt x="2515738" y="205943"/>
                  <a:pt x="2515738" y="175462"/>
                </a:cubicBezTo>
                <a:cubicBezTo>
                  <a:pt x="2515738" y="144981"/>
                  <a:pt x="2540449" y="120271"/>
                  <a:pt x="2570933" y="120271"/>
                </a:cubicBezTo>
                <a:close/>
                <a:moveTo>
                  <a:pt x="2437297" y="120271"/>
                </a:moveTo>
                <a:cubicBezTo>
                  <a:pt x="2467781" y="120271"/>
                  <a:pt x="2492487" y="144981"/>
                  <a:pt x="2492487" y="175462"/>
                </a:cubicBezTo>
                <a:cubicBezTo>
                  <a:pt x="2492487" y="205943"/>
                  <a:pt x="2467781" y="230653"/>
                  <a:pt x="2437297" y="230653"/>
                </a:cubicBezTo>
                <a:cubicBezTo>
                  <a:pt x="2406818" y="230653"/>
                  <a:pt x="2382108" y="205943"/>
                  <a:pt x="2382108" y="175462"/>
                </a:cubicBezTo>
                <a:cubicBezTo>
                  <a:pt x="2382108" y="144981"/>
                  <a:pt x="2406818" y="120271"/>
                  <a:pt x="2437297" y="120271"/>
                </a:cubicBezTo>
                <a:close/>
                <a:moveTo>
                  <a:pt x="2303666" y="120271"/>
                </a:moveTo>
                <a:cubicBezTo>
                  <a:pt x="2334146" y="120271"/>
                  <a:pt x="2358856" y="144981"/>
                  <a:pt x="2358856" y="175462"/>
                </a:cubicBezTo>
                <a:cubicBezTo>
                  <a:pt x="2358856" y="205943"/>
                  <a:pt x="2334146" y="230653"/>
                  <a:pt x="2303666" y="230653"/>
                </a:cubicBezTo>
                <a:cubicBezTo>
                  <a:pt x="2273184" y="230653"/>
                  <a:pt x="2248473" y="205943"/>
                  <a:pt x="2248473" y="175462"/>
                </a:cubicBezTo>
                <a:cubicBezTo>
                  <a:pt x="2248473" y="144981"/>
                  <a:pt x="2273184" y="120271"/>
                  <a:pt x="2303666" y="120271"/>
                </a:cubicBezTo>
                <a:close/>
                <a:moveTo>
                  <a:pt x="2173372" y="120271"/>
                </a:moveTo>
                <a:cubicBezTo>
                  <a:pt x="2203857" y="120271"/>
                  <a:pt x="2228566" y="144981"/>
                  <a:pt x="2228566" y="175462"/>
                </a:cubicBezTo>
                <a:cubicBezTo>
                  <a:pt x="2228566" y="205943"/>
                  <a:pt x="2203857" y="230653"/>
                  <a:pt x="2173372" y="230653"/>
                </a:cubicBezTo>
                <a:cubicBezTo>
                  <a:pt x="2142892" y="230653"/>
                  <a:pt x="2118180" y="205943"/>
                  <a:pt x="2118180" y="175462"/>
                </a:cubicBezTo>
                <a:cubicBezTo>
                  <a:pt x="2118180" y="144981"/>
                  <a:pt x="2142892" y="120271"/>
                  <a:pt x="2173372" y="120271"/>
                </a:cubicBezTo>
                <a:close/>
                <a:moveTo>
                  <a:pt x="7341580" y="0"/>
                </a:moveTo>
                <a:cubicBezTo>
                  <a:pt x="7372062" y="0"/>
                  <a:pt x="7396772" y="24710"/>
                  <a:pt x="7396772" y="55191"/>
                </a:cubicBezTo>
                <a:cubicBezTo>
                  <a:pt x="7396772" y="85672"/>
                  <a:pt x="7372062" y="110382"/>
                  <a:pt x="7341580" y="110382"/>
                </a:cubicBezTo>
                <a:cubicBezTo>
                  <a:pt x="7311098" y="110382"/>
                  <a:pt x="7286388" y="85672"/>
                  <a:pt x="7286388" y="55191"/>
                </a:cubicBezTo>
                <a:cubicBezTo>
                  <a:pt x="7286388" y="24710"/>
                  <a:pt x="7311098" y="0"/>
                  <a:pt x="7341580" y="0"/>
                </a:cubicBezTo>
                <a:close/>
                <a:moveTo>
                  <a:pt x="4294713" y="0"/>
                </a:moveTo>
                <a:cubicBezTo>
                  <a:pt x="4325195" y="0"/>
                  <a:pt x="4349905" y="24710"/>
                  <a:pt x="4349905" y="55191"/>
                </a:cubicBezTo>
                <a:cubicBezTo>
                  <a:pt x="4349905" y="85672"/>
                  <a:pt x="4325195" y="110382"/>
                  <a:pt x="4294713" y="110382"/>
                </a:cubicBezTo>
                <a:cubicBezTo>
                  <a:pt x="4264231" y="110382"/>
                  <a:pt x="4239521" y="85672"/>
                  <a:pt x="4239521" y="55191"/>
                </a:cubicBezTo>
                <a:cubicBezTo>
                  <a:pt x="4239521" y="24710"/>
                  <a:pt x="4264231" y="0"/>
                  <a:pt x="4294713" y="0"/>
                </a:cubicBezTo>
                <a:close/>
                <a:moveTo>
                  <a:pt x="4161077" y="0"/>
                </a:moveTo>
                <a:cubicBezTo>
                  <a:pt x="4191559" y="0"/>
                  <a:pt x="4216269" y="24710"/>
                  <a:pt x="4216269" y="55191"/>
                </a:cubicBezTo>
                <a:cubicBezTo>
                  <a:pt x="4216269" y="85672"/>
                  <a:pt x="4191559" y="110382"/>
                  <a:pt x="4161077" y="110382"/>
                </a:cubicBezTo>
                <a:cubicBezTo>
                  <a:pt x="4130595" y="110382"/>
                  <a:pt x="4105885" y="85672"/>
                  <a:pt x="4105885" y="55191"/>
                </a:cubicBezTo>
                <a:cubicBezTo>
                  <a:pt x="4105885" y="24710"/>
                  <a:pt x="4130595" y="0"/>
                  <a:pt x="4161077" y="0"/>
                </a:cubicBezTo>
                <a:close/>
                <a:moveTo>
                  <a:pt x="4030786" y="0"/>
                </a:moveTo>
                <a:cubicBezTo>
                  <a:pt x="4061268" y="0"/>
                  <a:pt x="4085978" y="24710"/>
                  <a:pt x="4085978" y="55191"/>
                </a:cubicBezTo>
                <a:cubicBezTo>
                  <a:pt x="4085978" y="85672"/>
                  <a:pt x="4061268" y="110382"/>
                  <a:pt x="4030786" y="110382"/>
                </a:cubicBezTo>
                <a:cubicBezTo>
                  <a:pt x="4000304" y="110382"/>
                  <a:pt x="3975594" y="85672"/>
                  <a:pt x="3975594" y="55191"/>
                </a:cubicBezTo>
                <a:cubicBezTo>
                  <a:pt x="3975594" y="24710"/>
                  <a:pt x="4000304" y="0"/>
                  <a:pt x="4030786" y="0"/>
                </a:cubicBezTo>
                <a:close/>
                <a:moveTo>
                  <a:pt x="3897148" y="0"/>
                </a:moveTo>
                <a:cubicBezTo>
                  <a:pt x="3927630" y="0"/>
                  <a:pt x="3952340" y="24710"/>
                  <a:pt x="3952340" y="55191"/>
                </a:cubicBezTo>
                <a:cubicBezTo>
                  <a:pt x="3952340" y="85672"/>
                  <a:pt x="3927630" y="110382"/>
                  <a:pt x="3897148" y="110382"/>
                </a:cubicBezTo>
                <a:cubicBezTo>
                  <a:pt x="3866666" y="110382"/>
                  <a:pt x="3841956" y="85672"/>
                  <a:pt x="3841956" y="55191"/>
                </a:cubicBezTo>
                <a:cubicBezTo>
                  <a:pt x="3841956" y="24710"/>
                  <a:pt x="3866666" y="0"/>
                  <a:pt x="3897148" y="0"/>
                </a:cubicBezTo>
                <a:close/>
                <a:moveTo>
                  <a:pt x="3763514" y="0"/>
                </a:moveTo>
                <a:cubicBezTo>
                  <a:pt x="3793996" y="0"/>
                  <a:pt x="3818706" y="24710"/>
                  <a:pt x="3818706" y="55191"/>
                </a:cubicBezTo>
                <a:cubicBezTo>
                  <a:pt x="3818706" y="85672"/>
                  <a:pt x="3793996" y="110382"/>
                  <a:pt x="3763514" y="110382"/>
                </a:cubicBezTo>
                <a:cubicBezTo>
                  <a:pt x="3733032" y="110382"/>
                  <a:pt x="3708322" y="85672"/>
                  <a:pt x="3708322" y="55191"/>
                </a:cubicBezTo>
                <a:cubicBezTo>
                  <a:pt x="3708322" y="24710"/>
                  <a:pt x="3733032" y="0"/>
                  <a:pt x="3763514" y="0"/>
                </a:cubicBezTo>
                <a:close/>
                <a:moveTo>
                  <a:pt x="3633221" y="0"/>
                </a:moveTo>
                <a:cubicBezTo>
                  <a:pt x="3663703" y="0"/>
                  <a:pt x="3688413" y="24710"/>
                  <a:pt x="3688413" y="55191"/>
                </a:cubicBezTo>
                <a:cubicBezTo>
                  <a:pt x="3688413" y="85672"/>
                  <a:pt x="3663703" y="110382"/>
                  <a:pt x="3633221" y="110382"/>
                </a:cubicBezTo>
                <a:cubicBezTo>
                  <a:pt x="3602739" y="110382"/>
                  <a:pt x="3578029" y="85672"/>
                  <a:pt x="3578029" y="55191"/>
                </a:cubicBezTo>
                <a:cubicBezTo>
                  <a:pt x="3578029" y="24710"/>
                  <a:pt x="3602739" y="0"/>
                  <a:pt x="3633221" y="0"/>
                </a:cubicBezTo>
                <a:close/>
                <a:moveTo>
                  <a:pt x="3499589" y="0"/>
                </a:moveTo>
                <a:cubicBezTo>
                  <a:pt x="3530071" y="0"/>
                  <a:pt x="3554781" y="24710"/>
                  <a:pt x="3554781" y="55191"/>
                </a:cubicBezTo>
                <a:cubicBezTo>
                  <a:pt x="3554781" y="85672"/>
                  <a:pt x="3530071" y="110382"/>
                  <a:pt x="3499589" y="110382"/>
                </a:cubicBezTo>
                <a:cubicBezTo>
                  <a:pt x="3469107" y="110382"/>
                  <a:pt x="3444397" y="85672"/>
                  <a:pt x="3444397" y="55191"/>
                </a:cubicBezTo>
                <a:cubicBezTo>
                  <a:pt x="3444397" y="24710"/>
                  <a:pt x="3469107" y="0"/>
                  <a:pt x="3499589" y="0"/>
                </a:cubicBezTo>
                <a:close/>
                <a:moveTo>
                  <a:pt x="3369293" y="0"/>
                </a:moveTo>
                <a:cubicBezTo>
                  <a:pt x="3399775" y="0"/>
                  <a:pt x="3424485" y="24710"/>
                  <a:pt x="3424485" y="55191"/>
                </a:cubicBezTo>
                <a:cubicBezTo>
                  <a:pt x="3424485" y="85672"/>
                  <a:pt x="3399775" y="110382"/>
                  <a:pt x="3369293" y="110382"/>
                </a:cubicBezTo>
                <a:cubicBezTo>
                  <a:pt x="3338811" y="110382"/>
                  <a:pt x="3314101" y="85672"/>
                  <a:pt x="3314101" y="55191"/>
                </a:cubicBezTo>
                <a:cubicBezTo>
                  <a:pt x="3314101" y="24710"/>
                  <a:pt x="3338811" y="0"/>
                  <a:pt x="3369293" y="0"/>
                </a:cubicBezTo>
                <a:close/>
                <a:moveTo>
                  <a:pt x="3235657" y="0"/>
                </a:moveTo>
                <a:cubicBezTo>
                  <a:pt x="3266139" y="0"/>
                  <a:pt x="3290849" y="24710"/>
                  <a:pt x="3290849" y="55191"/>
                </a:cubicBezTo>
                <a:cubicBezTo>
                  <a:pt x="3290849" y="85672"/>
                  <a:pt x="3266139" y="110382"/>
                  <a:pt x="3235657" y="110382"/>
                </a:cubicBezTo>
                <a:cubicBezTo>
                  <a:pt x="3205175" y="110382"/>
                  <a:pt x="3180465" y="85672"/>
                  <a:pt x="3180465" y="55191"/>
                </a:cubicBezTo>
                <a:cubicBezTo>
                  <a:pt x="3180465" y="24710"/>
                  <a:pt x="3205175" y="0"/>
                  <a:pt x="3235657" y="0"/>
                </a:cubicBezTo>
                <a:close/>
                <a:moveTo>
                  <a:pt x="2834862" y="0"/>
                </a:moveTo>
                <a:cubicBezTo>
                  <a:pt x="2865342" y="0"/>
                  <a:pt x="2890052" y="24710"/>
                  <a:pt x="2890052" y="55191"/>
                </a:cubicBezTo>
                <a:cubicBezTo>
                  <a:pt x="2890052" y="85672"/>
                  <a:pt x="2865342" y="110382"/>
                  <a:pt x="2834862" y="110382"/>
                </a:cubicBezTo>
                <a:cubicBezTo>
                  <a:pt x="2804379" y="110382"/>
                  <a:pt x="2779671" y="85672"/>
                  <a:pt x="2779671" y="55191"/>
                </a:cubicBezTo>
                <a:cubicBezTo>
                  <a:pt x="2779671" y="24710"/>
                  <a:pt x="2804379" y="0"/>
                  <a:pt x="2834862" y="0"/>
                </a:cubicBezTo>
                <a:close/>
                <a:moveTo>
                  <a:pt x="2707903" y="0"/>
                </a:moveTo>
                <a:cubicBezTo>
                  <a:pt x="2738390" y="0"/>
                  <a:pt x="2763100" y="24710"/>
                  <a:pt x="2763100" y="55191"/>
                </a:cubicBezTo>
                <a:cubicBezTo>
                  <a:pt x="2763100" y="85672"/>
                  <a:pt x="2738390" y="110382"/>
                  <a:pt x="2707903" y="110382"/>
                </a:cubicBezTo>
                <a:cubicBezTo>
                  <a:pt x="2677427" y="110382"/>
                  <a:pt x="2652715" y="85672"/>
                  <a:pt x="2652715" y="55191"/>
                </a:cubicBezTo>
                <a:cubicBezTo>
                  <a:pt x="2652715" y="24710"/>
                  <a:pt x="2677427" y="0"/>
                  <a:pt x="2707903" y="0"/>
                </a:cubicBezTo>
                <a:close/>
                <a:moveTo>
                  <a:pt x="2570933" y="0"/>
                </a:moveTo>
                <a:cubicBezTo>
                  <a:pt x="2601414" y="0"/>
                  <a:pt x="2626123" y="24710"/>
                  <a:pt x="2626123" y="55191"/>
                </a:cubicBezTo>
                <a:cubicBezTo>
                  <a:pt x="2626123" y="85672"/>
                  <a:pt x="2601414" y="110382"/>
                  <a:pt x="2570933" y="110382"/>
                </a:cubicBezTo>
                <a:cubicBezTo>
                  <a:pt x="2540449" y="110382"/>
                  <a:pt x="2515738" y="85672"/>
                  <a:pt x="2515738" y="55191"/>
                </a:cubicBezTo>
                <a:cubicBezTo>
                  <a:pt x="2515738" y="24710"/>
                  <a:pt x="2540449" y="0"/>
                  <a:pt x="2570933" y="0"/>
                </a:cubicBezTo>
                <a:close/>
                <a:moveTo>
                  <a:pt x="2437297" y="0"/>
                </a:moveTo>
                <a:cubicBezTo>
                  <a:pt x="2467781" y="0"/>
                  <a:pt x="2492487" y="24710"/>
                  <a:pt x="2492487" y="55191"/>
                </a:cubicBezTo>
                <a:cubicBezTo>
                  <a:pt x="2492487" y="85672"/>
                  <a:pt x="2467781" y="110382"/>
                  <a:pt x="2437297" y="110382"/>
                </a:cubicBezTo>
                <a:cubicBezTo>
                  <a:pt x="2406818" y="110382"/>
                  <a:pt x="2382108" y="85672"/>
                  <a:pt x="2382108" y="55191"/>
                </a:cubicBezTo>
                <a:cubicBezTo>
                  <a:pt x="2382108" y="24710"/>
                  <a:pt x="2406818" y="0"/>
                  <a:pt x="2437297" y="0"/>
                </a:cubicBezTo>
                <a:close/>
              </a:path>
            </a:pathLst>
          </a:custGeom>
          <a:solidFill>
            <a:schemeClr val="accent6">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defTabSz="914377">
              <a:defRPr/>
            </a:pPr>
            <a:endParaRPr lang="en-US" dirty="0">
              <a:solidFill>
                <a:srgbClr val="505050"/>
              </a:solidFill>
              <a:latin typeface="Arial" panose="020B0604020202020204" pitchFamily="34" charset="0"/>
            </a:endParaRPr>
          </a:p>
        </p:txBody>
      </p:sp>
      <p:sp>
        <p:nvSpPr>
          <p:cNvPr id="273" name="Freeform: Shape 99"/>
          <p:cNvSpPr/>
          <p:nvPr/>
        </p:nvSpPr>
        <p:spPr>
          <a:xfrm>
            <a:off x="66978" y="5084563"/>
            <a:ext cx="12189303" cy="1745575"/>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15361" h="1745574">
                <a:moveTo>
                  <a:pt x="5907680" y="0"/>
                </a:moveTo>
                <a:cubicBezTo>
                  <a:pt x="8502236" y="0"/>
                  <a:pt x="10736988" y="686989"/>
                  <a:pt x="11747164" y="1675322"/>
                </a:cubicBezTo>
                <a:lnTo>
                  <a:pt x="11815361" y="1745574"/>
                </a:lnTo>
                <a:lnTo>
                  <a:pt x="0" y="1745574"/>
                </a:lnTo>
                <a:lnTo>
                  <a:pt x="68197" y="1675322"/>
                </a:lnTo>
                <a:cubicBezTo>
                  <a:pt x="1078372" y="686989"/>
                  <a:pt x="3313125" y="0"/>
                  <a:pt x="5907680"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srgbClr val="FFFFFF"/>
              </a:solidFill>
              <a:latin typeface="Arial" panose="020B0604020202020204" pitchFamily="34" charset="0"/>
            </a:endParaRPr>
          </a:p>
        </p:txBody>
      </p:sp>
      <p:sp>
        <p:nvSpPr>
          <p:cNvPr id="275" name="Freeform: Shape 827"/>
          <p:cNvSpPr/>
          <p:nvPr/>
        </p:nvSpPr>
        <p:spPr>
          <a:xfrm>
            <a:off x="5491752" y="2339971"/>
            <a:ext cx="669864" cy="309672"/>
          </a:xfrm>
          <a:custGeom>
            <a:avLst/>
            <a:gdLst>
              <a:gd name="connsiteX0" fmla="*/ 333618 w 531187"/>
              <a:gd name="connsiteY0" fmla="*/ 682320 h 835576"/>
              <a:gd name="connsiteX1" fmla="*/ 303480 w 531187"/>
              <a:gd name="connsiteY1" fmla="*/ 696608 h 835576"/>
              <a:gd name="connsiteX2" fmla="*/ 292318 w 531187"/>
              <a:gd name="connsiteY2" fmla="*/ 734224 h 835576"/>
              <a:gd name="connsiteX3" fmla="*/ 303480 w 531187"/>
              <a:gd name="connsiteY3" fmla="*/ 771840 h 835576"/>
              <a:gd name="connsiteX4" fmla="*/ 332725 w 531187"/>
              <a:gd name="connsiteY4" fmla="*/ 785681 h 835576"/>
              <a:gd name="connsiteX5" fmla="*/ 362305 w 531187"/>
              <a:gd name="connsiteY5" fmla="*/ 772287 h 835576"/>
              <a:gd name="connsiteX6" fmla="*/ 373243 w 531187"/>
              <a:gd name="connsiteY6" fmla="*/ 734894 h 835576"/>
              <a:gd name="connsiteX7" fmla="*/ 362639 w 531187"/>
              <a:gd name="connsiteY7" fmla="*/ 696161 h 835576"/>
              <a:gd name="connsiteX8" fmla="*/ 333618 w 531187"/>
              <a:gd name="connsiteY8" fmla="*/ 682320 h 835576"/>
              <a:gd name="connsiteX9" fmla="*/ 435863 w 531187"/>
              <a:gd name="connsiteY9" fmla="*/ 653968 h 835576"/>
              <a:gd name="connsiteX10" fmla="*/ 471917 w 531187"/>
              <a:gd name="connsiteY10" fmla="*/ 653968 h 835576"/>
              <a:gd name="connsiteX11" fmla="*/ 471917 w 531187"/>
              <a:gd name="connsiteY11" fmla="*/ 784788 h 835576"/>
              <a:gd name="connsiteX12" fmla="*/ 531187 w 531187"/>
              <a:gd name="connsiteY12" fmla="*/ 784788 h 835576"/>
              <a:gd name="connsiteX13" fmla="*/ 531187 w 531187"/>
              <a:gd name="connsiteY13" fmla="*/ 814033 h 835576"/>
              <a:gd name="connsiteX14" fmla="*/ 435863 w 531187"/>
              <a:gd name="connsiteY14" fmla="*/ 814033 h 835576"/>
              <a:gd name="connsiteX15" fmla="*/ 435863 w 531187"/>
              <a:gd name="connsiteY15" fmla="*/ 653968 h 835576"/>
              <a:gd name="connsiteX16" fmla="*/ 334623 w 531187"/>
              <a:gd name="connsiteY16" fmla="*/ 651290 h 835576"/>
              <a:gd name="connsiteX17" fmla="*/ 389987 w 531187"/>
              <a:gd name="connsiteY17" fmla="*/ 673725 h 835576"/>
              <a:gd name="connsiteX18" fmla="*/ 411195 w 531187"/>
              <a:gd name="connsiteY18" fmla="*/ 732885 h 835576"/>
              <a:gd name="connsiteX19" fmla="*/ 389205 w 531187"/>
              <a:gd name="connsiteY19" fmla="*/ 793718 h 835576"/>
              <a:gd name="connsiteX20" fmla="*/ 387754 w 531187"/>
              <a:gd name="connsiteY20" fmla="*/ 795225 h 835576"/>
              <a:gd name="connsiteX21" fmla="*/ 386303 w 531187"/>
              <a:gd name="connsiteY21" fmla="*/ 796620 h 835576"/>
              <a:gd name="connsiteX22" fmla="*/ 426822 w 531187"/>
              <a:gd name="connsiteY22" fmla="*/ 835576 h 835576"/>
              <a:gd name="connsiteX23" fmla="*/ 376369 w 531187"/>
              <a:gd name="connsiteY23" fmla="*/ 835576 h 835576"/>
              <a:gd name="connsiteX24" fmla="*/ 355161 w 531187"/>
              <a:gd name="connsiteY24" fmla="*/ 814033 h 835576"/>
              <a:gd name="connsiteX25" fmla="*/ 332055 w 531187"/>
              <a:gd name="connsiteY25" fmla="*/ 816824 h 835576"/>
              <a:gd name="connsiteX26" fmla="*/ 276021 w 531187"/>
              <a:gd name="connsiteY26" fmla="*/ 794499 h 835576"/>
              <a:gd name="connsiteX27" fmla="*/ 254367 w 531187"/>
              <a:gd name="connsiteY27" fmla="*/ 736122 h 835576"/>
              <a:gd name="connsiteX28" fmla="*/ 276356 w 531187"/>
              <a:gd name="connsiteY28" fmla="*/ 674730 h 835576"/>
              <a:gd name="connsiteX29" fmla="*/ 334623 w 531187"/>
              <a:gd name="connsiteY29" fmla="*/ 651290 h 835576"/>
              <a:gd name="connsiteX30" fmla="*/ 195394 w 531187"/>
              <a:gd name="connsiteY30" fmla="*/ 651290 h 835576"/>
              <a:gd name="connsiteX31" fmla="*/ 217551 w 531187"/>
              <a:gd name="connsiteY31" fmla="*/ 652796 h 835576"/>
              <a:gd name="connsiteX32" fmla="*/ 235354 w 531187"/>
              <a:gd name="connsiteY32" fmla="*/ 657429 h 835576"/>
              <a:gd name="connsiteX33" fmla="*/ 235354 w 531187"/>
              <a:gd name="connsiteY33" fmla="*/ 690803 h 835576"/>
              <a:gd name="connsiteX34" fmla="*/ 226592 w 531187"/>
              <a:gd name="connsiteY34" fmla="*/ 685892 h 835576"/>
              <a:gd name="connsiteX35" fmla="*/ 216825 w 531187"/>
              <a:gd name="connsiteY35" fmla="*/ 682376 h 835576"/>
              <a:gd name="connsiteX36" fmla="*/ 206835 w 531187"/>
              <a:gd name="connsiteY36" fmla="*/ 680311 h 835576"/>
              <a:gd name="connsiteX37" fmla="*/ 197403 w 531187"/>
              <a:gd name="connsiteY37" fmla="*/ 679641 h 835576"/>
              <a:gd name="connsiteX38" fmla="*/ 186241 w 531187"/>
              <a:gd name="connsiteY38" fmla="*/ 680813 h 835576"/>
              <a:gd name="connsiteX39" fmla="*/ 177758 w 531187"/>
              <a:gd name="connsiteY39" fmla="*/ 684106 h 835576"/>
              <a:gd name="connsiteX40" fmla="*/ 172400 w 531187"/>
              <a:gd name="connsiteY40" fmla="*/ 689185 h 835576"/>
              <a:gd name="connsiteX41" fmla="*/ 170502 w 531187"/>
              <a:gd name="connsiteY41" fmla="*/ 695826 h 835576"/>
              <a:gd name="connsiteX42" fmla="*/ 172623 w 531187"/>
              <a:gd name="connsiteY42" fmla="*/ 703026 h 835576"/>
              <a:gd name="connsiteX43" fmla="*/ 178651 w 531187"/>
              <a:gd name="connsiteY43" fmla="*/ 709053 h 835576"/>
              <a:gd name="connsiteX44" fmla="*/ 188138 w 531187"/>
              <a:gd name="connsiteY44" fmla="*/ 714635 h 835576"/>
              <a:gd name="connsiteX45" fmla="*/ 200752 w 531187"/>
              <a:gd name="connsiteY45" fmla="*/ 720271 h 835576"/>
              <a:gd name="connsiteX46" fmla="*/ 217997 w 531187"/>
              <a:gd name="connsiteY46" fmla="*/ 728810 h 835576"/>
              <a:gd name="connsiteX47" fmla="*/ 231113 w 531187"/>
              <a:gd name="connsiteY47" fmla="*/ 739024 h 835576"/>
              <a:gd name="connsiteX48" fmla="*/ 239484 w 531187"/>
              <a:gd name="connsiteY48" fmla="*/ 752028 h 835576"/>
              <a:gd name="connsiteX49" fmla="*/ 242386 w 531187"/>
              <a:gd name="connsiteY49" fmla="*/ 769050 h 835576"/>
              <a:gd name="connsiteX50" fmla="*/ 237308 w 531187"/>
              <a:gd name="connsiteY50" fmla="*/ 791541 h 835576"/>
              <a:gd name="connsiteX51" fmla="*/ 223522 w 531187"/>
              <a:gd name="connsiteY51" fmla="*/ 806275 h 835576"/>
              <a:gd name="connsiteX52" fmla="*/ 203263 w 531187"/>
              <a:gd name="connsiteY52" fmla="*/ 814368 h 835576"/>
              <a:gd name="connsiteX53" fmla="*/ 178874 w 531187"/>
              <a:gd name="connsiteY53" fmla="*/ 816824 h 835576"/>
              <a:gd name="connsiteX54" fmla="*/ 153815 w 531187"/>
              <a:gd name="connsiteY54" fmla="*/ 814591 h 835576"/>
              <a:gd name="connsiteX55" fmla="*/ 133221 w 531187"/>
              <a:gd name="connsiteY55" fmla="*/ 807894 h 835576"/>
              <a:gd name="connsiteX56" fmla="*/ 133221 w 531187"/>
              <a:gd name="connsiteY56" fmla="*/ 772175 h 835576"/>
              <a:gd name="connsiteX57" fmla="*/ 154317 w 531187"/>
              <a:gd name="connsiteY57" fmla="*/ 784398 h 835576"/>
              <a:gd name="connsiteX58" fmla="*/ 177311 w 531187"/>
              <a:gd name="connsiteY58" fmla="*/ 788472 h 835576"/>
              <a:gd name="connsiteX59" fmla="*/ 189199 w 531187"/>
              <a:gd name="connsiteY59" fmla="*/ 787244 h 835576"/>
              <a:gd name="connsiteX60" fmla="*/ 197682 w 531187"/>
              <a:gd name="connsiteY60" fmla="*/ 783840 h 835576"/>
              <a:gd name="connsiteX61" fmla="*/ 202761 w 531187"/>
              <a:gd name="connsiteY61" fmla="*/ 778705 h 835576"/>
              <a:gd name="connsiteX62" fmla="*/ 204435 w 531187"/>
              <a:gd name="connsiteY62" fmla="*/ 772287 h 835576"/>
              <a:gd name="connsiteX63" fmla="*/ 201756 w 531187"/>
              <a:gd name="connsiteY63" fmla="*/ 763915 h 835576"/>
              <a:gd name="connsiteX64" fmla="*/ 194445 w 531187"/>
              <a:gd name="connsiteY64" fmla="*/ 757106 h 835576"/>
              <a:gd name="connsiteX65" fmla="*/ 183450 w 531187"/>
              <a:gd name="connsiteY65" fmla="*/ 751079 h 835576"/>
              <a:gd name="connsiteX66" fmla="*/ 169721 w 531187"/>
              <a:gd name="connsiteY66" fmla="*/ 745163 h 835576"/>
              <a:gd name="connsiteX67" fmla="*/ 141760 w 531187"/>
              <a:gd name="connsiteY67" fmla="*/ 726076 h 835576"/>
              <a:gd name="connsiteX68" fmla="*/ 132551 w 531187"/>
              <a:gd name="connsiteY68" fmla="*/ 698840 h 835576"/>
              <a:gd name="connsiteX69" fmla="*/ 137574 w 531187"/>
              <a:gd name="connsiteY69" fmla="*/ 677353 h 835576"/>
              <a:gd name="connsiteX70" fmla="*/ 151248 w 531187"/>
              <a:gd name="connsiteY70" fmla="*/ 662563 h 835576"/>
              <a:gd name="connsiteX71" fmla="*/ 171284 w 531187"/>
              <a:gd name="connsiteY71" fmla="*/ 654024 h 835576"/>
              <a:gd name="connsiteX72" fmla="*/ 195394 w 531187"/>
              <a:gd name="connsiteY72" fmla="*/ 651290 h 835576"/>
              <a:gd name="connsiteX73" fmla="*/ 0 w 531187"/>
              <a:gd name="connsiteY73" fmla="*/ 0 h 835576"/>
              <a:gd name="connsiteX74" fmla="*/ 248557 w 531187"/>
              <a:gd name="connsiteY74" fmla="*/ 591457 h 835576"/>
              <a:gd name="connsiteX75" fmla="*/ 0 w 531187"/>
              <a:gd name="connsiteY75" fmla="*/ 0 h 835576"/>
              <a:gd name="connsiteX0" fmla="*/ 201067 w 398636"/>
              <a:gd name="connsiteY0" fmla="*/ 31030 h 184286"/>
              <a:gd name="connsiteX1" fmla="*/ 170929 w 398636"/>
              <a:gd name="connsiteY1" fmla="*/ 45318 h 184286"/>
              <a:gd name="connsiteX2" fmla="*/ 159767 w 398636"/>
              <a:gd name="connsiteY2" fmla="*/ 82934 h 184286"/>
              <a:gd name="connsiteX3" fmla="*/ 170929 w 398636"/>
              <a:gd name="connsiteY3" fmla="*/ 120550 h 184286"/>
              <a:gd name="connsiteX4" fmla="*/ 200174 w 398636"/>
              <a:gd name="connsiteY4" fmla="*/ 134391 h 184286"/>
              <a:gd name="connsiteX5" fmla="*/ 229754 w 398636"/>
              <a:gd name="connsiteY5" fmla="*/ 120997 h 184286"/>
              <a:gd name="connsiteX6" fmla="*/ 240692 w 398636"/>
              <a:gd name="connsiteY6" fmla="*/ 83604 h 184286"/>
              <a:gd name="connsiteX7" fmla="*/ 230088 w 398636"/>
              <a:gd name="connsiteY7" fmla="*/ 44871 h 184286"/>
              <a:gd name="connsiteX8" fmla="*/ 201067 w 398636"/>
              <a:gd name="connsiteY8" fmla="*/ 31030 h 184286"/>
              <a:gd name="connsiteX9" fmla="*/ 303312 w 398636"/>
              <a:gd name="connsiteY9" fmla="*/ 2678 h 184286"/>
              <a:gd name="connsiteX10" fmla="*/ 339366 w 398636"/>
              <a:gd name="connsiteY10" fmla="*/ 2678 h 184286"/>
              <a:gd name="connsiteX11" fmla="*/ 339366 w 398636"/>
              <a:gd name="connsiteY11" fmla="*/ 133498 h 184286"/>
              <a:gd name="connsiteX12" fmla="*/ 398636 w 398636"/>
              <a:gd name="connsiteY12" fmla="*/ 133498 h 184286"/>
              <a:gd name="connsiteX13" fmla="*/ 398636 w 398636"/>
              <a:gd name="connsiteY13" fmla="*/ 162743 h 184286"/>
              <a:gd name="connsiteX14" fmla="*/ 303312 w 398636"/>
              <a:gd name="connsiteY14" fmla="*/ 162743 h 184286"/>
              <a:gd name="connsiteX15" fmla="*/ 303312 w 398636"/>
              <a:gd name="connsiteY15" fmla="*/ 2678 h 184286"/>
              <a:gd name="connsiteX16" fmla="*/ 202072 w 398636"/>
              <a:gd name="connsiteY16" fmla="*/ 0 h 184286"/>
              <a:gd name="connsiteX17" fmla="*/ 257436 w 398636"/>
              <a:gd name="connsiteY17" fmla="*/ 22435 h 184286"/>
              <a:gd name="connsiteX18" fmla="*/ 278644 w 398636"/>
              <a:gd name="connsiteY18" fmla="*/ 81595 h 184286"/>
              <a:gd name="connsiteX19" fmla="*/ 256654 w 398636"/>
              <a:gd name="connsiteY19" fmla="*/ 142428 h 184286"/>
              <a:gd name="connsiteX20" fmla="*/ 255203 w 398636"/>
              <a:gd name="connsiteY20" fmla="*/ 143935 h 184286"/>
              <a:gd name="connsiteX21" fmla="*/ 253752 w 398636"/>
              <a:gd name="connsiteY21" fmla="*/ 145330 h 184286"/>
              <a:gd name="connsiteX22" fmla="*/ 294271 w 398636"/>
              <a:gd name="connsiteY22" fmla="*/ 184286 h 184286"/>
              <a:gd name="connsiteX23" fmla="*/ 243818 w 398636"/>
              <a:gd name="connsiteY23" fmla="*/ 184286 h 184286"/>
              <a:gd name="connsiteX24" fmla="*/ 222610 w 398636"/>
              <a:gd name="connsiteY24" fmla="*/ 162743 h 184286"/>
              <a:gd name="connsiteX25" fmla="*/ 199504 w 398636"/>
              <a:gd name="connsiteY25" fmla="*/ 165534 h 184286"/>
              <a:gd name="connsiteX26" fmla="*/ 143470 w 398636"/>
              <a:gd name="connsiteY26" fmla="*/ 143209 h 184286"/>
              <a:gd name="connsiteX27" fmla="*/ 121816 w 398636"/>
              <a:gd name="connsiteY27" fmla="*/ 84832 h 184286"/>
              <a:gd name="connsiteX28" fmla="*/ 143805 w 398636"/>
              <a:gd name="connsiteY28" fmla="*/ 23440 h 184286"/>
              <a:gd name="connsiteX29" fmla="*/ 202072 w 398636"/>
              <a:gd name="connsiteY29" fmla="*/ 0 h 184286"/>
              <a:gd name="connsiteX30" fmla="*/ 62843 w 398636"/>
              <a:gd name="connsiteY30" fmla="*/ 0 h 184286"/>
              <a:gd name="connsiteX31" fmla="*/ 85000 w 398636"/>
              <a:gd name="connsiteY31" fmla="*/ 1506 h 184286"/>
              <a:gd name="connsiteX32" fmla="*/ 102803 w 398636"/>
              <a:gd name="connsiteY32" fmla="*/ 6139 h 184286"/>
              <a:gd name="connsiteX33" fmla="*/ 102803 w 398636"/>
              <a:gd name="connsiteY33" fmla="*/ 39513 h 184286"/>
              <a:gd name="connsiteX34" fmla="*/ 94041 w 398636"/>
              <a:gd name="connsiteY34" fmla="*/ 34602 h 184286"/>
              <a:gd name="connsiteX35" fmla="*/ 84274 w 398636"/>
              <a:gd name="connsiteY35" fmla="*/ 31086 h 184286"/>
              <a:gd name="connsiteX36" fmla="*/ 74284 w 398636"/>
              <a:gd name="connsiteY36" fmla="*/ 29021 h 184286"/>
              <a:gd name="connsiteX37" fmla="*/ 64852 w 398636"/>
              <a:gd name="connsiteY37" fmla="*/ 28351 h 184286"/>
              <a:gd name="connsiteX38" fmla="*/ 53690 w 398636"/>
              <a:gd name="connsiteY38" fmla="*/ 29523 h 184286"/>
              <a:gd name="connsiteX39" fmla="*/ 45207 w 398636"/>
              <a:gd name="connsiteY39" fmla="*/ 32816 h 184286"/>
              <a:gd name="connsiteX40" fmla="*/ 39849 w 398636"/>
              <a:gd name="connsiteY40" fmla="*/ 37895 h 184286"/>
              <a:gd name="connsiteX41" fmla="*/ 37951 w 398636"/>
              <a:gd name="connsiteY41" fmla="*/ 44536 h 184286"/>
              <a:gd name="connsiteX42" fmla="*/ 40072 w 398636"/>
              <a:gd name="connsiteY42" fmla="*/ 51736 h 184286"/>
              <a:gd name="connsiteX43" fmla="*/ 46100 w 398636"/>
              <a:gd name="connsiteY43" fmla="*/ 57763 h 184286"/>
              <a:gd name="connsiteX44" fmla="*/ 55587 w 398636"/>
              <a:gd name="connsiteY44" fmla="*/ 63345 h 184286"/>
              <a:gd name="connsiteX45" fmla="*/ 68201 w 398636"/>
              <a:gd name="connsiteY45" fmla="*/ 68981 h 184286"/>
              <a:gd name="connsiteX46" fmla="*/ 85446 w 398636"/>
              <a:gd name="connsiteY46" fmla="*/ 77520 h 184286"/>
              <a:gd name="connsiteX47" fmla="*/ 98562 w 398636"/>
              <a:gd name="connsiteY47" fmla="*/ 87734 h 184286"/>
              <a:gd name="connsiteX48" fmla="*/ 106933 w 398636"/>
              <a:gd name="connsiteY48" fmla="*/ 100738 h 184286"/>
              <a:gd name="connsiteX49" fmla="*/ 109835 w 398636"/>
              <a:gd name="connsiteY49" fmla="*/ 117760 h 184286"/>
              <a:gd name="connsiteX50" fmla="*/ 104757 w 398636"/>
              <a:gd name="connsiteY50" fmla="*/ 140251 h 184286"/>
              <a:gd name="connsiteX51" fmla="*/ 90971 w 398636"/>
              <a:gd name="connsiteY51" fmla="*/ 154985 h 184286"/>
              <a:gd name="connsiteX52" fmla="*/ 70712 w 398636"/>
              <a:gd name="connsiteY52" fmla="*/ 163078 h 184286"/>
              <a:gd name="connsiteX53" fmla="*/ 46323 w 398636"/>
              <a:gd name="connsiteY53" fmla="*/ 165534 h 184286"/>
              <a:gd name="connsiteX54" fmla="*/ 21264 w 398636"/>
              <a:gd name="connsiteY54" fmla="*/ 163301 h 184286"/>
              <a:gd name="connsiteX55" fmla="*/ 670 w 398636"/>
              <a:gd name="connsiteY55" fmla="*/ 156604 h 184286"/>
              <a:gd name="connsiteX56" fmla="*/ 670 w 398636"/>
              <a:gd name="connsiteY56" fmla="*/ 120885 h 184286"/>
              <a:gd name="connsiteX57" fmla="*/ 21766 w 398636"/>
              <a:gd name="connsiteY57" fmla="*/ 133108 h 184286"/>
              <a:gd name="connsiteX58" fmla="*/ 44760 w 398636"/>
              <a:gd name="connsiteY58" fmla="*/ 137182 h 184286"/>
              <a:gd name="connsiteX59" fmla="*/ 56648 w 398636"/>
              <a:gd name="connsiteY59" fmla="*/ 135954 h 184286"/>
              <a:gd name="connsiteX60" fmla="*/ 65131 w 398636"/>
              <a:gd name="connsiteY60" fmla="*/ 132550 h 184286"/>
              <a:gd name="connsiteX61" fmla="*/ 70210 w 398636"/>
              <a:gd name="connsiteY61" fmla="*/ 127415 h 184286"/>
              <a:gd name="connsiteX62" fmla="*/ 71884 w 398636"/>
              <a:gd name="connsiteY62" fmla="*/ 120997 h 184286"/>
              <a:gd name="connsiteX63" fmla="*/ 69205 w 398636"/>
              <a:gd name="connsiteY63" fmla="*/ 112625 h 184286"/>
              <a:gd name="connsiteX64" fmla="*/ 61894 w 398636"/>
              <a:gd name="connsiteY64" fmla="*/ 105816 h 184286"/>
              <a:gd name="connsiteX65" fmla="*/ 50899 w 398636"/>
              <a:gd name="connsiteY65" fmla="*/ 99789 h 184286"/>
              <a:gd name="connsiteX66" fmla="*/ 37170 w 398636"/>
              <a:gd name="connsiteY66" fmla="*/ 93873 h 184286"/>
              <a:gd name="connsiteX67" fmla="*/ 9209 w 398636"/>
              <a:gd name="connsiteY67" fmla="*/ 74786 h 184286"/>
              <a:gd name="connsiteX68" fmla="*/ 0 w 398636"/>
              <a:gd name="connsiteY68" fmla="*/ 47550 h 184286"/>
              <a:gd name="connsiteX69" fmla="*/ 5023 w 398636"/>
              <a:gd name="connsiteY69" fmla="*/ 26063 h 184286"/>
              <a:gd name="connsiteX70" fmla="*/ 18697 w 398636"/>
              <a:gd name="connsiteY70" fmla="*/ 11273 h 184286"/>
              <a:gd name="connsiteX71" fmla="*/ 38733 w 398636"/>
              <a:gd name="connsiteY71" fmla="*/ 2734 h 184286"/>
              <a:gd name="connsiteX72" fmla="*/ 62843 w 398636"/>
              <a:gd name="connsiteY72" fmla="*/ 0 h 184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398636" h="184286">
                <a:moveTo>
                  <a:pt x="201067" y="31030"/>
                </a:moveTo>
                <a:cubicBezTo>
                  <a:pt x="188491" y="31030"/>
                  <a:pt x="178445" y="35793"/>
                  <a:pt x="170929" y="45318"/>
                </a:cubicBezTo>
                <a:cubicBezTo>
                  <a:pt x="163488" y="54768"/>
                  <a:pt x="159767" y="67307"/>
                  <a:pt x="159767" y="82934"/>
                </a:cubicBezTo>
                <a:cubicBezTo>
                  <a:pt x="159767" y="98784"/>
                  <a:pt x="163488" y="111323"/>
                  <a:pt x="170929" y="120550"/>
                </a:cubicBezTo>
                <a:cubicBezTo>
                  <a:pt x="178371" y="129778"/>
                  <a:pt x="188119" y="134391"/>
                  <a:pt x="200174" y="134391"/>
                </a:cubicBezTo>
                <a:cubicBezTo>
                  <a:pt x="212601" y="134391"/>
                  <a:pt x="222461" y="129927"/>
                  <a:pt x="229754" y="120997"/>
                </a:cubicBezTo>
                <a:cubicBezTo>
                  <a:pt x="237046" y="111918"/>
                  <a:pt x="240692" y="99454"/>
                  <a:pt x="240692" y="83604"/>
                </a:cubicBezTo>
                <a:cubicBezTo>
                  <a:pt x="240692" y="67084"/>
                  <a:pt x="237158" y="54173"/>
                  <a:pt x="230088" y="44871"/>
                </a:cubicBezTo>
                <a:cubicBezTo>
                  <a:pt x="223094" y="35644"/>
                  <a:pt x="213420" y="31030"/>
                  <a:pt x="201067" y="31030"/>
                </a:cubicBezTo>
                <a:close/>
                <a:moveTo>
                  <a:pt x="303312" y="2678"/>
                </a:moveTo>
                <a:lnTo>
                  <a:pt x="339366" y="2678"/>
                </a:lnTo>
                <a:lnTo>
                  <a:pt x="339366" y="133498"/>
                </a:lnTo>
                <a:lnTo>
                  <a:pt x="398636" y="133498"/>
                </a:lnTo>
                <a:lnTo>
                  <a:pt x="398636" y="162743"/>
                </a:lnTo>
                <a:lnTo>
                  <a:pt x="303312" y="162743"/>
                </a:lnTo>
                <a:lnTo>
                  <a:pt x="303312" y="2678"/>
                </a:lnTo>
                <a:close/>
                <a:moveTo>
                  <a:pt x="202072" y="0"/>
                </a:moveTo>
                <a:cubicBezTo>
                  <a:pt x="224917" y="0"/>
                  <a:pt x="243371" y="7478"/>
                  <a:pt x="257436" y="22435"/>
                </a:cubicBezTo>
                <a:cubicBezTo>
                  <a:pt x="271574" y="37318"/>
                  <a:pt x="278644" y="57038"/>
                  <a:pt x="278644" y="81595"/>
                </a:cubicBezTo>
                <a:cubicBezTo>
                  <a:pt x="278644" y="106672"/>
                  <a:pt x="271314" y="126950"/>
                  <a:pt x="256654" y="142428"/>
                </a:cubicBezTo>
                <a:cubicBezTo>
                  <a:pt x="256133" y="142949"/>
                  <a:pt x="255650" y="143451"/>
                  <a:pt x="255203" y="143935"/>
                </a:cubicBezTo>
                <a:cubicBezTo>
                  <a:pt x="254757" y="144419"/>
                  <a:pt x="254273" y="144884"/>
                  <a:pt x="253752" y="145330"/>
                </a:cubicBezTo>
                <a:lnTo>
                  <a:pt x="294271" y="184286"/>
                </a:lnTo>
                <a:lnTo>
                  <a:pt x="243818" y="184286"/>
                </a:lnTo>
                <a:lnTo>
                  <a:pt x="222610" y="162743"/>
                </a:lnTo>
                <a:cubicBezTo>
                  <a:pt x="215615" y="164603"/>
                  <a:pt x="207913" y="165534"/>
                  <a:pt x="199504" y="165534"/>
                </a:cubicBezTo>
                <a:cubicBezTo>
                  <a:pt x="176585" y="165534"/>
                  <a:pt x="157907" y="158092"/>
                  <a:pt x="143470" y="143209"/>
                </a:cubicBezTo>
                <a:cubicBezTo>
                  <a:pt x="129034" y="128178"/>
                  <a:pt x="121816" y="108719"/>
                  <a:pt x="121816" y="84832"/>
                </a:cubicBezTo>
                <a:cubicBezTo>
                  <a:pt x="121816" y="59605"/>
                  <a:pt x="129146" y="39141"/>
                  <a:pt x="143805" y="23440"/>
                </a:cubicBezTo>
                <a:cubicBezTo>
                  <a:pt x="158391" y="7813"/>
                  <a:pt x="177813" y="0"/>
                  <a:pt x="202072" y="0"/>
                </a:cubicBezTo>
                <a:close/>
                <a:moveTo>
                  <a:pt x="62843" y="0"/>
                </a:moveTo>
                <a:cubicBezTo>
                  <a:pt x="71177" y="0"/>
                  <a:pt x="78563" y="502"/>
                  <a:pt x="85000" y="1506"/>
                </a:cubicBezTo>
                <a:cubicBezTo>
                  <a:pt x="91436" y="2511"/>
                  <a:pt x="97371" y="4055"/>
                  <a:pt x="102803" y="6139"/>
                </a:cubicBezTo>
                <a:lnTo>
                  <a:pt x="102803" y="39513"/>
                </a:lnTo>
                <a:cubicBezTo>
                  <a:pt x="100124" y="37653"/>
                  <a:pt x="97204" y="36016"/>
                  <a:pt x="94041" y="34602"/>
                </a:cubicBezTo>
                <a:cubicBezTo>
                  <a:pt x="90878" y="33188"/>
                  <a:pt x="87623" y="32016"/>
                  <a:pt x="84274" y="31086"/>
                </a:cubicBezTo>
                <a:cubicBezTo>
                  <a:pt x="80925" y="30156"/>
                  <a:pt x="77595" y="29468"/>
                  <a:pt x="74284" y="29021"/>
                </a:cubicBezTo>
                <a:cubicBezTo>
                  <a:pt x="70973" y="28575"/>
                  <a:pt x="67829" y="28351"/>
                  <a:pt x="64852" y="28351"/>
                </a:cubicBezTo>
                <a:cubicBezTo>
                  <a:pt x="60759" y="28351"/>
                  <a:pt x="57039" y="28742"/>
                  <a:pt x="53690" y="29523"/>
                </a:cubicBezTo>
                <a:cubicBezTo>
                  <a:pt x="50341" y="30305"/>
                  <a:pt x="47514" y="31402"/>
                  <a:pt x="45207" y="32816"/>
                </a:cubicBezTo>
                <a:cubicBezTo>
                  <a:pt x="42900" y="34230"/>
                  <a:pt x="41114" y="35923"/>
                  <a:pt x="39849" y="37895"/>
                </a:cubicBezTo>
                <a:cubicBezTo>
                  <a:pt x="38584" y="39867"/>
                  <a:pt x="37951" y="42081"/>
                  <a:pt x="37951" y="44536"/>
                </a:cubicBezTo>
                <a:cubicBezTo>
                  <a:pt x="37951" y="47215"/>
                  <a:pt x="38658" y="49615"/>
                  <a:pt x="40072" y="51736"/>
                </a:cubicBezTo>
                <a:cubicBezTo>
                  <a:pt x="41486" y="53857"/>
                  <a:pt x="43495" y="55866"/>
                  <a:pt x="46100" y="57763"/>
                </a:cubicBezTo>
                <a:cubicBezTo>
                  <a:pt x="48704" y="59661"/>
                  <a:pt x="51867" y="61521"/>
                  <a:pt x="55587" y="63345"/>
                </a:cubicBezTo>
                <a:cubicBezTo>
                  <a:pt x="59308" y="65168"/>
                  <a:pt x="63513" y="67047"/>
                  <a:pt x="68201" y="68981"/>
                </a:cubicBezTo>
                <a:cubicBezTo>
                  <a:pt x="74600" y="71660"/>
                  <a:pt x="80349" y="74507"/>
                  <a:pt x="85446" y="77520"/>
                </a:cubicBezTo>
                <a:cubicBezTo>
                  <a:pt x="90543" y="80534"/>
                  <a:pt x="94915" y="83939"/>
                  <a:pt x="98562" y="87734"/>
                </a:cubicBezTo>
                <a:cubicBezTo>
                  <a:pt x="102208" y="91529"/>
                  <a:pt x="104998" y="95863"/>
                  <a:pt x="106933" y="100738"/>
                </a:cubicBezTo>
                <a:cubicBezTo>
                  <a:pt x="108868" y="105612"/>
                  <a:pt x="109835" y="111286"/>
                  <a:pt x="109835" y="117760"/>
                </a:cubicBezTo>
                <a:cubicBezTo>
                  <a:pt x="109835" y="126690"/>
                  <a:pt x="108142" y="134187"/>
                  <a:pt x="104757" y="140251"/>
                </a:cubicBezTo>
                <a:cubicBezTo>
                  <a:pt x="101371" y="146316"/>
                  <a:pt x="96776" y="151228"/>
                  <a:pt x="90971" y="154985"/>
                </a:cubicBezTo>
                <a:cubicBezTo>
                  <a:pt x="85167" y="158743"/>
                  <a:pt x="78414" y="161441"/>
                  <a:pt x="70712" y="163078"/>
                </a:cubicBezTo>
                <a:cubicBezTo>
                  <a:pt x="63010" y="164715"/>
                  <a:pt x="54881" y="165534"/>
                  <a:pt x="46323" y="165534"/>
                </a:cubicBezTo>
                <a:cubicBezTo>
                  <a:pt x="37542" y="165534"/>
                  <a:pt x="29189" y="164790"/>
                  <a:pt x="21264" y="163301"/>
                </a:cubicBezTo>
                <a:cubicBezTo>
                  <a:pt x="13339" y="161813"/>
                  <a:pt x="6474" y="159581"/>
                  <a:pt x="670" y="156604"/>
                </a:cubicBezTo>
                <a:lnTo>
                  <a:pt x="670" y="120885"/>
                </a:lnTo>
                <a:cubicBezTo>
                  <a:pt x="7144" y="126317"/>
                  <a:pt x="14176" y="130392"/>
                  <a:pt x="21766" y="133108"/>
                </a:cubicBezTo>
                <a:cubicBezTo>
                  <a:pt x="29357" y="135824"/>
                  <a:pt x="37021" y="137182"/>
                  <a:pt x="44760" y="137182"/>
                </a:cubicBezTo>
                <a:cubicBezTo>
                  <a:pt x="49299" y="137182"/>
                  <a:pt x="53262" y="136773"/>
                  <a:pt x="56648" y="135954"/>
                </a:cubicBezTo>
                <a:cubicBezTo>
                  <a:pt x="60034" y="135136"/>
                  <a:pt x="62861" y="134001"/>
                  <a:pt x="65131" y="132550"/>
                </a:cubicBezTo>
                <a:cubicBezTo>
                  <a:pt x="67401" y="131099"/>
                  <a:pt x="69094" y="129387"/>
                  <a:pt x="70210" y="127415"/>
                </a:cubicBezTo>
                <a:cubicBezTo>
                  <a:pt x="71326" y="125443"/>
                  <a:pt x="71884" y="123304"/>
                  <a:pt x="71884" y="120997"/>
                </a:cubicBezTo>
                <a:cubicBezTo>
                  <a:pt x="71884" y="117871"/>
                  <a:pt x="70991" y="115081"/>
                  <a:pt x="69205" y="112625"/>
                </a:cubicBezTo>
                <a:cubicBezTo>
                  <a:pt x="67419" y="110170"/>
                  <a:pt x="64982" y="107900"/>
                  <a:pt x="61894" y="105816"/>
                </a:cubicBezTo>
                <a:cubicBezTo>
                  <a:pt x="58806" y="103733"/>
                  <a:pt x="55141" y="101724"/>
                  <a:pt x="50899" y="99789"/>
                </a:cubicBezTo>
                <a:cubicBezTo>
                  <a:pt x="46658" y="97854"/>
                  <a:pt x="42081" y="95882"/>
                  <a:pt x="37170" y="93873"/>
                </a:cubicBezTo>
                <a:cubicBezTo>
                  <a:pt x="24668" y="88664"/>
                  <a:pt x="15348" y="82302"/>
                  <a:pt x="9209" y="74786"/>
                </a:cubicBezTo>
                <a:cubicBezTo>
                  <a:pt x="3070" y="67270"/>
                  <a:pt x="0" y="58191"/>
                  <a:pt x="0" y="47550"/>
                </a:cubicBezTo>
                <a:cubicBezTo>
                  <a:pt x="0" y="39216"/>
                  <a:pt x="1674" y="32053"/>
                  <a:pt x="5023" y="26063"/>
                </a:cubicBezTo>
                <a:cubicBezTo>
                  <a:pt x="8372" y="20073"/>
                  <a:pt x="12930" y="15143"/>
                  <a:pt x="18697" y="11273"/>
                </a:cubicBezTo>
                <a:cubicBezTo>
                  <a:pt x="24464" y="7404"/>
                  <a:pt x="31142" y="4557"/>
                  <a:pt x="38733" y="2734"/>
                </a:cubicBezTo>
                <a:cubicBezTo>
                  <a:pt x="46323" y="911"/>
                  <a:pt x="54360" y="0"/>
                  <a:pt x="6284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srgbClr val="FFFFFF"/>
              </a:solidFill>
              <a:latin typeface="Arial" panose="020B0604020202020204" pitchFamily="34" charset="0"/>
            </a:endParaRPr>
          </a:p>
        </p:txBody>
      </p:sp>
      <p:pic>
        <p:nvPicPr>
          <p:cNvPr id="278" name="Picture 277" descr="https://upload.wikimedia.org/wikipedia/en/thumb/5/54/Gremlin_%28programming_language%29.png/383px-Gremlin_%28programming_language%29.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288517" y="2446720"/>
            <a:ext cx="1560031" cy="606907"/>
          </a:xfrm>
          <a:prstGeom prst="rect">
            <a:avLst/>
          </a:prstGeom>
          <a:extLst>
            <a:ext uri="{909E8E84-426E-40DD-AFC4-6F175D3DCCD1}">
              <a14:hiddenFill xmlns:a14="http://schemas.microsoft.com/office/drawing/2010/main">
                <a:solidFill>
                  <a:srgbClr val="FFFFFF"/>
                </a:solidFill>
              </a14:hiddenFill>
            </a:ext>
          </a:extLst>
        </p:spPr>
      </p:pic>
      <p:grpSp>
        <p:nvGrpSpPr>
          <p:cNvPr id="280" name="Group 279"/>
          <p:cNvGrpSpPr/>
          <p:nvPr/>
        </p:nvGrpSpPr>
        <p:grpSpPr>
          <a:xfrm>
            <a:off x="8796289" y="3693573"/>
            <a:ext cx="586303" cy="377163"/>
            <a:chOff x="7117181" y="5146654"/>
            <a:chExt cx="663064" cy="426544"/>
          </a:xfrm>
          <a:solidFill>
            <a:srgbClr val="59B4D9"/>
          </a:solidFill>
        </p:grpSpPr>
        <p:sp>
          <p:nvSpPr>
            <p:cNvPr id="281" name="Oval 280"/>
            <p:cNvSpPr/>
            <p:nvPr/>
          </p:nvSpPr>
          <p:spPr bwMode="auto">
            <a:xfrm rot="715722">
              <a:off x="7117181" y="5146654"/>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282" name="Oval 281"/>
            <p:cNvSpPr/>
            <p:nvPr/>
          </p:nvSpPr>
          <p:spPr bwMode="auto">
            <a:xfrm>
              <a:off x="7476127" y="5224668"/>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283" name="Oval 282"/>
            <p:cNvSpPr/>
            <p:nvPr/>
          </p:nvSpPr>
          <p:spPr bwMode="auto">
            <a:xfrm>
              <a:off x="7296654" y="5448552"/>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284" name="Oval 283"/>
            <p:cNvSpPr/>
            <p:nvPr/>
          </p:nvSpPr>
          <p:spPr bwMode="auto">
            <a:xfrm>
              <a:off x="7655599" y="5448552"/>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cxnSp>
          <p:nvCxnSpPr>
            <p:cNvPr id="285" name="Straight Connector 284"/>
            <p:cNvCxnSpPr>
              <a:cxnSpLocks/>
            </p:cNvCxnSpPr>
            <p:nvPr/>
          </p:nvCxnSpPr>
          <p:spPr>
            <a:xfrm>
              <a:off x="7240481" y="5221859"/>
              <a:ext cx="235646" cy="65132"/>
            </a:xfrm>
            <a:prstGeom prst="line">
              <a:avLst/>
            </a:prstGeom>
            <a:grpFill/>
            <a:ln w="12700" cap="flat" cmpd="sng" algn="ctr">
              <a:solidFill>
                <a:schemeClr val="tx2"/>
              </a:solidFill>
              <a:prstDash val="sysDot"/>
              <a:miter lim="800000"/>
              <a:headEnd type="none"/>
              <a:tailEnd type="none"/>
            </a:ln>
            <a:effectLst/>
          </p:spPr>
        </p:cxnSp>
        <p:cxnSp>
          <p:nvCxnSpPr>
            <p:cNvPr id="286" name="Straight Connector 285"/>
            <p:cNvCxnSpPr>
              <a:cxnSpLocks/>
            </p:cNvCxnSpPr>
            <p:nvPr/>
          </p:nvCxnSpPr>
          <p:spPr>
            <a:xfrm>
              <a:off x="7421300" y="5510875"/>
              <a:ext cx="234299" cy="0"/>
            </a:xfrm>
            <a:prstGeom prst="line">
              <a:avLst/>
            </a:prstGeom>
            <a:grpFill/>
            <a:ln w="12700" cap="flat" cmpd="sng" algn="ctr">
              <a:solidFill>
                <a:schemeClr val="tx2"/>
              </a:solidFill>
              <a:prstDash val="sysDot"/>
              <a:miter lim="800000"/>
              <a:headEnd type="none"/>
              <a:tailEnd type="none"/>
            </a:ln>
            <a:effectLst/>
          </p:spPr>
        </p:cxnSp>
        <p:cxnSp>
          <p:nvCxnSpPr>
            <p:cNvPr id="287" name="Straight Connector 286"/>
            <p:cNvCxnSpPr>
              <a:cxnSpLocks/>
            </p:cNvCxnSpPr>
            <p:nvPr/>
          </p:nvCxnSpPr>
          <p:spPr>
            <a:xfrm>
              <a:off x="7582519" y="5331060"/>
              <a:ext cx="91334" cy="135746"/>
            </a:xfrm>
            <a:prstGeom prst="line">
              <a:avLst/>
            </a:prstGeom>
            <a:grpFill/>
            <a:ln w="12700" cap="flat" cmpd="sng" algn="ctr">
              <a:solidFill>
                <a:schemeClr val="tx2"/>
              </a:solidFill>
              <a:prstDash val="sysDot"/>
              <a:miter lim="800000"/>
              <a:headEnd type="none"/>
              <a:tailEnd type="none"/>
            </a:ln>
            <a:effectLst/>
          </p:spPr>
        </p:cxnSp>
        <p:cxnSp>
          <p:nvCxnSpPr>
            <p:cNvPr id="288" name="Straight Connector 287"/>
            <p:cNvCxnSpPr>
              <a:cxnSpLocks/>
            </p:cNvCxnSpPr>
            <p:nvPr/>
          </p:nvCxnSpPr>
          <p:spPr>
            <a:xfrm flipV="1">
              <a:off x="7403046" y="5331060"/>
              <a:ext cx="91335" cy="135746"/>
            </a:xfrm>
            <a:prstGeom prst="line">
              <a:avLst/>
            </a:prstGeom>
            <a:grpFill/>
            <a:ln w="12700" cap="flat" cmpd="sng" algn="ctr">
              <a:solidFill>
                <a:schemeClr val="tx2"/>
              </a:solidFill>
              <a:prstDash val="sysDot"/>
              <a:miter lim="800000"/>
              <a:headEnd type="none"/>
              <a:tailEnd type="none"/>
            </a:ln>
            <a:effectLst/>
          </p:spPr>
        </p:cxnSp>
      </p:grpSp>
      <p:grpSp>
        <p:nvGrpSpPr>
          <p:cNvPr id="289" name="Group 288"/>
          <p:cNvGrpSpPr/>
          <p:nvPr/>
        </p:nvGrpSpPr>
        <p:grpSpPr>
          <a:xfrm>
            <a:off x="6907363" y="3400047"/>
            <a:ext cx="499208" cy="473323"/>
            <a:chOff x="7128988" y="4166153"/>
            <a:chExt cx="604908" cy="573541"/>
          </a:xfrm>
        </p:grpSpPr>
        <p:cxnSp>
          <p:nvCxnSpPr>
            <p:cNvPr id="290" name="Straight Connector 289"/>
            <p:cNvCxnSpPr>
              <a:cxnSpLocks/>
            </p:cNvCxnSpPr>
            <p:nvPr/>
          </p:nvCxnSpPr>
          <p:spPr>
            <a:xfrm>
              <a:off x="7128988" y="4451736"/>
              <a:ext cx="238107" cy="72556"/>
            </a:xfrm>
            <a:prstGeom prst="line">
              <a:avLst/>
            </a:prstGeom>
            <a:solidFill>
              <a:srgbClr val="B8D432"/>
            </a:solidFill>
            <a:ln w="12700" cap="flat" cmpd="sng" algn="ctr">
              <a:solidFill>
                <a:schemeClr val="tx2"/>
              </a:solidFill>
              <a:prstDash val="sysDot"/>
              <a:miter lim="800000"/>
              <a:headEnd type="none"/>
              <a:tailEnd type="none"/>
            </a:ln>
            <a:effectLst/>
          </p:spPr>
        </p:cxnSp>
        <p:cxnSp>
          <p:nvCxnSpPr>
            <p:cNvPr id="291" name="Straight Connector 290"/>
            <p:cNvCxnSpPr>
              <a:cxnSpLocks/>
            </p:cNvCxnSpPr>
            <p:nvPr/>
          </p:nvCxnSpPr>
          <p:spPr>
            <a:xfrm flipV="1">
              <a:off x="7128988" y="4379180"/>
              <a:ext cx="233873" cy="72556"/>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2" name="Oval 291"/>
            <p:cNvSpPr/>
            <p:nvPr/>
          </p:nvSpPr>
          <p:spPr bwMode="auto">
            <a:xfrm>
              <a:off x="7128988" y="4383154"/>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solidFill>
                  <a:srgbClr val="FFFFFF"/>
                </a:solidFill>
                <a:latin typeface="Arial" panose="020B0604020202020204" pitchFamily="34" charset="0"/>
              </a:endParaRPr>
            </a:p>
          </p:txBody>
        </p:sp>
        <p:cxnSp>
          <p:nvCxnSpPr>
            <p:cNvPr id="293" name="Straight Connector 292"/>
            <p:cNvCxnSpPr>
              <a:cxnSpLocks/>
            </p:cNvCxnSpPr>
            <p:nvPr/>
          </p:nvCxnSpPr>
          <p:spPr>
            <a:xfrm>
              <a:off x="7367095" y="4524292"/>
              <a:ext cx="241432" cy="108368"/>
            </a:xfrm>
            <a:prstGeom prst="line">
              <a:avLst/>
            </a:prstGeom>
            <a:solidFill>
              <a:srgbClr val="B8D432"/>
            </a:solidFill>
            <a:ln w="12700" cap="flat" cmpd="sng" algn="ctr">
              <a:solidFill>
                <a:schemeClr val="tx2"/>
              </a:solidFill>
              <a:prstDash val="sysDot"/>
              <a:miter lim="800000"/>
              <a:headEnd type="none"/>
              <a:tailEnd type="none"/>
            </a:ln>
            <a:effectLst/>
          </p:spPr>
        </p:cxnSp>
        <p:cxnSp>
          <p:nvCxnSpPr>
            <p:cNvPr id="294" name="Straight Connector 293"/>
            <p:cNvCxnSpPr>
              <a:cxnSpLocks/>
            </p:cNvCxnSpPr>
            <p:nvPr/>
          </p:nvCxnSpPr>
          <p:spPr>
            <a:xfrm>
              <a:off x="7367095" y="4524292"/>
              <a:ext cx="229638" cy="1361"/>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5" name="Oval 294"/>
            <p:cNvSpPr/>
            <p:nvPr/>
          </p:nvSpPr>
          <p:spPr bwMode="auto">
            <a:xfrm rot="20946206">
              <a:off x="7596733" y="4602531"/>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solidFill>
                  <a:srgbClr val="FFFFFF"/>
                </a:solidFill>
                <a:latin typeface="Arial" panose="020B0604020202020204" pitchFamily="34" charset="0"/>
              </a:endParaRPr>
            </a:p>
          </p:txBody>
        </p:sp>
        <p:sp>
          <p:nvSpPr>
            <p:cNvPr id="296" name="Oval 295"/>
            <p:cNvSpPr/>
            <p:nvPr/>
          </p:nvSpPr>
          <p:spPr bwMode="auto">
            <a:xfrm>
              <a:off x="7596733" y="4457071"/>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solidFill>
                  <a:srgbClr val="FFFFFF"/>
                </a:solidFill>
                <a:latin typeface="Arial" panose="020B0604020202020204" pitchFamily="34" charset="0"/>
              </a:endParaRPr>
            </a:p>
          </p:txBody>
        </p:sp>
        <p:cxnSp>
          <p:nvCxnSpPr>
            <p:cNvPr id="297" name="Straight Connector 296"/>
            <p:cNvCxnSpPr>
              <a:cxnSpLocks/>
            </p:cNvCxnSpPr>
            <p:nvPr/>
          </p:nvCxnSpPr>
          <p:spPr>
            <a:xfrm>
              <a:off x="7362861" y="4379181"/>
              <a:ext cx="233872" cy="1013"/>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8" name="Oval 297"/>
            <p:cNvSpPr/>
            <p:nvPr/>
          </p:nvSpPr>
          <p:spPr bwMode="auto">
            <a:xfrm>
              <a:off x="7367095" y="4455710"/>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solidFill>
                  <a:srgbClr val="FFFFFF"/>
                </a:solidFill>
                <a:latin typeface="Arial" panose="020B0604020202020204" pitchFamily="34" charset="0"/>
              </a:endParaRPr>
            </a:p>
          </p:txBody>
        </p:sp>
        <p:cxnSp>
          <p:nvCxnSpPr>
            <p:cNvPr id="299" name="Straight Connector 298"/>
            <p:cNvCxnSpPr>
              <a:cxnSpLocks/>
            </p:cNvCxnSpPr>
            <p:nvPr/>
          </p:nvCxnSpPr>
          <p:spPr>
            <a:xfrm flipV="1">
              <a:off x="7362861" y="4277619"/>
              <a:ext cx="248934" cy="101562"/>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300" name="Oval 299"/>
            <p:cNvSpPr/>
            <p:nvPr/>
          </p:nvSpPr>
          <p:spPr bwMode="auto">
            <a:xfrm>
              <a:off x="7362861" y="4310599"/>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solidFill>
                  <a:srgbClr val="FFFFFF"/>
                </a:solidFill>
                <a:latin typeface="Arial" panose="020B0604020202020204" pitchFamily="34" charset="0"/>
              </a:endParaRPr>
            </a:p>
          </p:txBody>
        </p:sp>
        <p:sp>
          <p:nvSpPr>
            <p:cNvPr id="301" name="Oval 300"/>
            <p:cNvSpPr/>
            <p:nvPr/>
          </p:nvSpPr>
          <p:spPr bwMode="auto">
            <a:xfrm>
              <a:off x="7596733" y="4311612"/>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solidFill>
                  <a:srgbClr val="FFFFFF"/>
                </a:solidFill>
                <a:latin typeface="Arial" panose="020B0604020202020204" pitchFamily="34" charset="0"/>
              </a:endParaRPr>
            </a:p>
          </p:txBody>
        </p:sp>
        <p:sp>
          <p:nvSpPr>
            <p:cNvPr id="302" name="Oval 301"/>
            <p:cNvSpPr/>
            <p:nvPr/>
          </p:nvSpPr>
          <p:spPr bwMode="auto">
            <a:xfrm rot="377738">
              <a:off x="7596733" y="4166153"/>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solidFill>
                  <a:srgbClr val="FFFFFF"/>
                </a:solidFill>
                <a:latin typeface="Arial" panose="020B0604020202020204" pitchFamily="34" charset="0"/>
              </a:endParaRPr>
            </a:p>
          </p:txBody>
        </p:sp>
      </p:grpSp>
      <p:sp>
        <p:nvSpPr>
          <p:cNvPr id="303" name="TextBox 302"/>
          <p:cNvSpPr txBox="1"/>
          <p:nvPr/>
        </p:nvSpPr>
        <p:spPr>
          <a:xfrm>
            <a:off x="4418565" y="3807176"/>
            <a:ext cx="956351" cy="254044"/>
          </a:xfrm>
          <a:prstGeom prst="rect">
            <a:avLst/>
          </a:prstGeom>
          <a:noFill/>
        </p:spPr>
        <p:txBody>
          <a:bodyPr wrap="none" lIns="0" rtlCol="0">
            <a:spAutoFit/>
          </a:bodyPr>
          <a:lstStyle/>
          <a:p>
            <a:pPr algn="ctr" defTabSz="914377">
              <a:defRPr/>
            </a:pPr>
            <a:r>
              <a:rPr lang="en-US" sz="1051" dirty="0">
                <a:solidFill>
                  <a:srgbClr val="0078D7"/>
                </a:solidFill>
                <a:latin typeface="Arial" panose="020B0604020202020204" pitchFamily="34" charset="0"/>
                <a:cs typeface="Arial" panose="020B0604020202020204" pitchFamily="34" charset="0"/>
              </a:rPr>
              <a:t>Column-family</a:t>
            </a:r>
          </a:p>
        </p:txBody>
      </p:sp>
      <p:sp>
        <p:nvSpPr>
          <p:cNvPr id="304" name="TextBox 303"/>
          <p:cNvSpPr txBox="1"/>
          <p:nvPr/>
        </p:nvSpPr>
        <p:spPr>
          <a:xfrm>
            <a:off x="6862835" y="3882168"/>
            <a:ext cx="728726" cy="254044"/>
          </a:xfrm>
          <a:prstGeom prst="rect">
            <a:avLst/>
          </a:prstGeom>
          <a:noFill/>
        </p:spPr>
        <p:txBody>
          <a:bodyPr wrap="none" lIns="0" rtlCol="0">
            <a:spAutoFit/>
          </a:bodyPr>
          <a:lstStyle/>
          <a:p>
            <a:pPr algn="ctr" defTabSz="914377">
              <a:defRPr/>
            </a:pPr>
            <a:r>
              <a:rPr lang="en-US" sz="1051" dirty="0">
                <a:solidFill>
                  <a:srgbClr val="0078D7"/>
                </a:solidFill>
                <a:latin typeface="Arial" panose="020B0604020202020204" pitchFamily="34" charset="0"/>
                <a:cs typeface="Arial" panose="020B0604020202020204" pitchFamily="34" charset="0"/>
              </a:rPr>
              <a:t>Document</a:t>
            </a:r>
          </a:p>
        </p:txBody>
      </p:sp>
      <p:sp>
        <p:nvSpPr>
          <p:cNvPr id="305" name="TextBox 304"/>
          <p:cNvSpPr txBox="1"/>
          <p:nvPr/>
        </p:nvSpPr>
        <p:spPr>
          <a:xfrm>
            <a:off x="8962445" y="4170464"/>
            <a:ext cx="467436" cy="254044"/>
          </a:xfrm>
          <a:prstGeom prst="rect">
            <a:avLst/>
          </a:prstGeom>
          <a:noFill/>
        </p:spPr>
        <p:txBody>
          <a:bodyPr wrap="none" lIns="0" rtlCol="0">
            <a:spAutoFit/>
          </a:bodyPr>
          <a:lstStyle/>
          <a:p>
            <a:pPr algn="ctr" defTabSz="914377">
              <a:defRPr/>
            </a:pPr>
            <a:r>
              <a:rPr lang="en-US" sz="1051" dirty="0">
                <a:solidFill>
                  <a:srgbClr val="0078D7"/>
                </a:solidFill>
                <a:latin typeface="Arial" panose="020B0604020202020204" pitchFamily="34" charset="0"/>
                <a:cs typeface="Arial" panose="020B0604020202020204" pitchFamily="34" charset="0"/>
              </a:rPr>
              <a:t>Graph</a:t>
            </a:r>
          </a:p>
        </p:txBody>
      </p:sp>
      <p:grpSp>
        <p:nvGrpSpPr>
          <p:cNvPr id="311" name="Group 3"/>
          <p:cNvGrpSpPr/>
          <p:nvPr/>
        </p:nvGrpSpPr>
        <p:grpSpPr>
          <a:xfrm>
            <a:off x="2187070" y="5945499"/>
            <a:ext cx="752903" cy="752901"/>
            <a:chOff x="-4594157" y="2516834"/>
            <a:chExt cx="1070585" cy="1070585"/>
          </a:xfrm>
        </p:grpSpPr>
        <p:sp>
          <p:nvSpPr>
            <p:cNvPr id="312"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grpSp>
          <p:nvGrpSpPr>
            <p:cNvPr id="313" name="Group 5"/>
            <p:cNvGrpSpPr/>
            <p:nvPr/>
          </p:nvGrpSpPr>
          <p:grpSpPr>
            <a:xfrm>
              <a:off x="-4594157" y="2516834"/>
              <a:ext cx="1070585" cy="1070585"/>
              <a:chOff x="10232415" y="2527090"/>
              <a:chExt cx="1070585" cy="1070585"/>
            </a:xfrm>
          </p:grpSpPr>
          <p:sp>
            <p:nvSpPr>
              <p:cNvPr id="314" name="Oval 6"/>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pic>
            <p:nvPicPr>
              <p:cNvPr id="315" name="Graphic 908" descr="Marke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32415" y="2527090"/>
                <a:ext cx="1070585" cy="1070585"/>
              </a:xfrm>
              <a:prstGeom prst="rect">
                <a:avLst/>
              </a:prstGeom>
            </p:spPr>
          </p:pic>
        </p:grpSp>
      </p:grpSp>
      <p:grpSp>
        <p:nvGrpSpPr>
          <p:cNvPr id="316" name="Group 14"/>
          <p:cNvGrpSpPr/>
          <p:nvPr/>
        </p:nvGrpSpPr>
        <p:grpSpPr>
          <a:xfrm>
            <a:off x="7236649" y="6066980"/>
            <a:ext cx="752903" cy="752901"/>
            <a:chOff x="-4594157" y="2516834"/>
            <a:chExt cx="1070585" cy="1070585"/>
          </a:xfrm>
        </p:grpSpPr>
        <p:sp>
          <p:nvSpPr>
            <p:cNvPr id="317"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grpSp>
          <p:nvGrpSpPr>
            <p:cNvPr id="318" name="Group 16"/>
            <p:cNvGrpSpPr/>
            <p:nvPr/>
          </p:nvGrpSpPr>
          <p:grpSpPr>
            <a:xfrm>
              <a:off x="-4594157" y="2516834"/>
              <a:ext cx="1070585" cy="1070585"/>
              <a:chOff x="10232415" y="2527090"/>
              <a:chExt cx="1070585" cy="1070585"/>
            </a:xfrm>
          </p:grpSpPr>
          <p:sp>
            <p:nvSpPr>
              <p:cNvPr id="319" name="Oval 17"/>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pic>
            <p:nvPicPr>
              <p:cNvPr id="320" name="Graphic 913" descr="Marke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32415" y="2527090"/>
                <a:ext cx="1070585" cy="1070585"/>
              </a:xfrm>
              <a:prstGeom prst="rect">
                <a:avLst/>
              </a:prstGeom>
            </p:spPr>
          </p:pic>
        </p:grpSp>
      </p:grpSp>
      <p:grpSp>
        <p:nvGrpSpPr>
          <p:cNvPr id="321" name="Group 24"/>
          <p:cNvGrpSpPr/>
          <p:nvPr/>
        </p:nvGrpSpPr>
        <p:grpSpPr>
          <a:xfrm>
            <a:off x="6161617" y="5706396"/>
            <a:ext cx="752903" cy="752901"/>
            <a:chOff x="-4594157" y="2516834"/>
            <a:chExt cx="1070585" cy="1070585"/>
          </a:xfrm>
        </p:grpSpPr>
        <p:sp>
          <p:nvSpPr>
            <p:cNvPr id="322"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grpSp>
          <p:nvGrpSpPr>
            <p:cNvPr id="323" name="Group 26"/>
            <p:cNvGrpSpPr/>
            <p:nvPr/>
          </p:nvGrpSpPr>
          <p:grpSpPr>
            <a:xfrm>
              <a:off x="-4594157" y="2516834"/>
              <a:ext cx="1070585" cy="1070585"/>
              <a:chOff x="10232415" y="2527090"/>
              <a:chExt cx="1070585" cy="1070585"/>
            </a:xfrm>
          </p:grpSpPr>
          <p:sp>
            <p:nvSpPr>
              <p:cNvPr id="324" name="Oval 27"/>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pic>
            <p:nvPicPr>
              <p:cNvPr id="325" name="Graphic 918" descr="Marke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32415" y="2527090"/>
                <a:ext cx="1070585" cy="1070585"/>
              </a:xfrm>
              <a:prstGeom prst="rect">
                <a:avLst/>
              </a:prstGeom>
            </p:spPr>
          </p:pic>
        </p:grpSp>
      </p:grpSp>
      <p:grpSp>
        <p:nvGrpSpPr>
          <p:cNvPr id="326" name="Group 900"/>
          <p:cNvGrpSpPr/>
          <p:nvPr/>
        </p:nvGrpSpPr>
        <p:grpSpPr>
          <a:xfrm>
            <a:off x="9344931" y="5706396"/>
            <a:ext cx="752903" cy="752901"/>
            <a:chOff x="-4594157" y="2516834"/>
            <a:chExt cx="1070585" cy="1070585"/>
          </a:xfrm>
        </p:grpSpPr>
        <p:sp>
          <p:nvSpPr>
            <p:cNvPr id="327"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grpSp>
          <p:nvGrpSpPr>
            <p:cNvPr id="328" name="Group 902"/>
            <p:cNvGrpSpPr/>
            <p:nvPr/>
          </p:nvGrpSpPr>
          <p:grpSpPr>
            <a:xfrm>
              <a:off x="-4594157" y="2516834"/>
              <a:ext cx="1070585" cy="1070585"/>
              <a:chOff x="10232415" y="2527090"/>
              <a:chExt cx="1070585" cy="1070585"/>
            </a:xfrm>
          </p:grpSpPr>
          <p:sp>
            <p:nvSpPr>
              <p:cNvPr id="329" name="Oval 903"/>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pic>
            <p:nvPicPr>
              <p:cNvPr id="330" name="Graphic 923" descr="Marke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32415" y="2527090"/>
                <a:ext cx="1070585" cy="1070585"/>
              </a:xfrm>
              <a:prstGeom prst="rect">
                <a:avLst/>
              </a:prstGeom>
            </p:spPr>
          </p:pic>
        </p:grpSp>
      </p:grpSp>
      <p:sp>
        <p:nvSpPr>
          <p:cNvPr id="331" name="Freeform: Shape 8"/>
          <p:cNvSpPr/>
          <p:nvPr/>
        </p:nvSpPr>
        <p:spPr>
          <a:xfrm>
            <a:off x="24092" y="4279544"/>
            <a:ext cx="12199257" cy="1037701"/>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srgbClr val="FFFFFF"/>
              </a:solidFill>
              <a:latin typeface="Arial" panose="020B0604020202020204" pitchFamily="34" charset="0"/>
            </a:endParaRPr>
          </a:p>
        </p:txBody>
      </p:sp>
      <p:sp>
        <p:nvSpPr>
          <p:cNvPr id="332" name="Freeform: Shape 927"/>
          <p:cNvSpPr/>
          <p:nvPr/>
        </p:nvSpPr>
        <p:spPr>
          <a:xfrm>
            <a:off x="24092" y="3183192"/>
            <a:ext cx="12199257" cy="1020029"/>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srgbClr val="FFFFFF"/>
              </a:solidFill>
              <a:latin typeface="Arial" panose="020B0604020202020204" pitchFamily="34" charset="0"/>
            </a:endParaRPr>
          </a:p>
        </p:txBody>
      </p:sp>
      <p:grpSp>
        <p:nvGrpSpPr>
          <p:cNvPr id="5" name="Group 4">
            <a:extLst>
              <a:ext uri="{FF2B5EF4-FFF2-40B4-BE49-F238E27FC236}">
                <a16:creationId xmlns:a16="http://schemas.microsoft.com/office/drawing/2014/main" id="{ECCE9881-E168-4911-AB63-FF350B180474}"/>
              </a:ext>
            </a:extLst>
          </p:cNvPr>
          <p:cNvGrpSpPr/>
          <p:nvPr/>
        </p:nvGrpSpPr>
        <p:grpSpPr>
          <a:xfrm>
            <a:off x="1281630" y="2487891"/>
            <a:ext cx="1922328" cy="623188"/>
            <a:chOff x="4305593" y="2273388"/>
            <a:chExt cx="1922328" cy="623188"/>
          </a:xfrm>
        </p:grpSpPr>
        <p:sp>
          <p:nvSpPr>
            <p:cNvPr id="277" name="Freeform: Shape 28"/>
            <p:cNvSpPr/>
            <p:nvPr/>
          </p:nvSpPr>
          <p:spPr>
            <a:xfrm>
              <a:off x="4305593" y="2273388"/>
              <a:ext cx="722852" cy="623188"/>
            </a:xfrm>
            <a:custGeom>
              <a:avLst/>
              <a:gdLst>
                <a:gd name="connsiteX0" fmla="*/ 4283739 w 6912012"/>
                <a:gd name="connsiteY0" fmla="*/ 3558282 h 5959009"/>
                <a:gd name="connsiteX1" fmla="*/ 4283739 w 6912012"/>
                <a:gd name="connsiteY1" fmla="*/ 4359666 h 5959009"/>
                <a:gd name="connsiteX2" fmla="*/ 5085123 w 6912012"/>
                <a:gd name="connsiteY2" fmla="*/ 4359666 h 5959009"/>
                <a:gd name="connsiteX3" fmla="*/ 5085123 w 6912012"/>
                <a:gd name="connsiteY3" fmla="*/ 3558282 h 5959009"/>
                <a:gd name="connsiteX4" fmla="*/ 3285434 w 6912012"/>
                <a:gd name="connsiteY4" fmla="*/ 3558282 h 5959009"/>
                <a:gd name="connsiteX5" fmla="*/ 3285434 w 6912012"/>
                <a:gd name="connsiteY5" fmla="*/ 4359666 h 5959009"/>
                <a:gd name="connsiteX6" fmla="*/ 4086818 w 6912012"/>
                <a:gd name="connsiteY6" fmla="*/ 4359666 h 5959009"/>
                <a:gd name="connsiteX7" fmla="*/ 4086818 w 6912012"/>
                <a:gd name="connsiteY7" fmla="*/ 3558282 h 5959009"/>
                <a:gd name="connsiteX8" fmla="*/ 2287129 w 6912012"/>
                <a:gd name="connsiteY8" fmla="*/ 3558282 h 5959009"/>
                <a:gd name="connsiteX9" fmla="*/ 2287129 w 6912012"/>
                <a:gd name="connsiteY9" fmla="*/ 4359666 h 5959009"/>
                <a:gd name="connsiteX10" fmla="*/ 3088513 w 6912012"/>
                <a:gd name="connsiteY10" fmla="*/ 4359666 h 5959009"/>
                <a:gd name="connsiteX11" fmla="*/ 3088513 w 6912012"/>
                <a:gd name="connsiteY11" fmla="*/ 3558282 h 5959009"/>
                <a:gd name="connsiteX12" fmla="*/ 4283739 w 6912012"/>
                <a:gd name="connsiteY12" fmla="*/ 2561689 h 5959009"/>
                <a:gd name="connsiteX13" fmla="*/ 4283739 w 6912012"/>
                <a:gd name="connsiteY13" fmla="*/ 3363073 h 5959009"/>
                <a:gd name="connsiteX14" fmla="*/ 5085123 w 6912012"/>
                <a:gd name="connsiteY14" fmla="*/ 3363073 h 5959009"/>
                <a:gd name="connsiteX15" fmla="*/ 5085123 w 6912012"/>
                <a:gd name="connsiteY15" fmla="*/ 2561689 h 5959009"/>
                <a:gd name="connsiteX16" fmla="*/ 3285434 w 6912012"/>
                <a:gd name="connsiteY16" fmla="*/ 2561689 h 5959009"/>
                <a:gd name="connsiteX17" fmla="*/ 3285434 w 6912012"/>
                <a:gd name="connsiteY17" fmla="*/ 3363073 h 5959009"/>
                <a:gd name="connsiteX18" fmla="*/ 4086818 w 6912012"/>
                <a:gd name="connsiteY18" fmla="*/ 3363073 h 5959009"/>
                <a:gd name="connsiteX19" fmla="*/ 4086818 w 6912012"/>
                <a:gd name="connsiteY19" fmla="*/ 2561689 h 5959009"/>
                <a:gd name="connsiteX20" fmla="*/ 2287129 w 6912012"/>
                <a:gd name="connsiteY20" fmla="*/ 2561689 h 5959009"/>
                <a:gd name="connsiteX21" fmla="*/ 2287129 w 6912012"/>
                <a:gd name="connsiteY21" fmla="*/ 3363073 h 5959009"/>
                <a:gd name="connsiteX22" fmla="*/ 3088513 w 6912012"/>
                <a:gd name="connsiteY22" fmla="*/ 3363073 h 5959009"/>
                <a:gd name="connsiteX23" fmla="*/ 3088513 w 6912012"/>
                <a:gd name="connsiteY23" fmla="*/ 2561689 h 5959009"/>
                <a:gd name="connsiteX24" fmla="*/ 4283739 w 6912012"/>
                <a:gd name="connsiteY24" fmla="*/ 1565096 h 5959009"/>
                <a:gd name="connsiteX25" fmla="*/ 4283739 w 6912012"/>
                <a:gd name="connsiteY25" fmla="*/ 2366480 h 5959009"/>
                <a:gd name="connsiteX26" fmla="*/ 5085123 w 6912012"/>
                <a:gd name="connsiteY26" fmla="*/ 2366480 h 5959009"/>
                <a:gd name="connsiteX27" fmla="*/ 5085123 w 6912012"/>
                <a:gd name="connsiteY27" fmla="*/ 1565096 h 5959009"/>
                <a:gd name="connsiteX28" fmla="*/ 3285434 w 6912012"/>
                <a:gd name="connsiteY28" fmla="*/ 1565096 h 5959009"/>
                <a:gd name="connsiteX29" fmla="*/ 3285434 w 6912012"/>
                <a:gd name="connsiteY29" fmla="*/ 2366480 h 5959009"/>
                <a:gd name="connsiteX30" fmla="*/ 4086818 w 6912012"/>
                <a:gd name="connsiteY30" fmla="*/ 2366480 h 5959009"/>
                <a:gd name="connsiteX31" fmla="*/ 4086818 w 6912012"/>
                <a:gd name="connsiteY31" fmla="*/ 1565096 h 5959009"/>
                <a:gd name="connsiteX32" fmla="*/ 2287129 w 6912012"/>
                <a:gd name="connsiteY32" fmla="*/ 1565096 h 5959009"/>
                <a:gd name="connsiteX33" fmla="*/ 2287129 w 6912012"/>
                <a:gd name="connsiteY33" fmla="*/ 2366480 h 5959009"/>
                <a:gd name="connsiteX34" fmla="*/ 3088513 w 6912012"/>
                <a:gd name="connsiteY34" fmla="*/ 2366480 h 5959009"/>
                <a:gd name="connsiteX35" fmla="*/ 3088513 w 6912012"/>
                <a:gd name="connsiteY35" fmla="*/ 1565096 h 5959009"/>
                <a:gd name="connsiteX36" fmla="*/ 1826890 w 6912012"/>
                <a:gd name="connsiteY36" fmla="*/ 1539635 h 5959009"/>
                <a:gd name="connsiteX37" fmla="*/ 1826890 w 6912012"/>
                <a:gd name="connsiteY37" fmla="*/ 4787206 h 5959009"/>
                <a:gd name="connsiteX38" fmla="*/ 5085123 w 6912012"/>
                <a:gd name="connsiteY38" fmla="*/ 4787206 h 5959009"/>
                <a:gd name="connsiteX39" fmla="*/ 5085123 w 6912012"/>
                <a:gd name="connsiteY39" fmla="*/ 4567677 h 5959009"/>
                <a:gd name="connsiteX40" fmla="*/ 2046419 w 6912012"/>
                <a:gd name="connsiteY40" fmla="*/ 4567677 h 5959009"/>
                <a:gd name="connsiteX41" fmla="*/ 2046419 w 6912012"/>
                <a:gd name="connsiteY41" fmla="*/ 1539635 h 5959009"/>
                <a:gd name="connsiteX42" fmla="*/ 1743189 w 6912012"/>
                <a:gd name="connsiteY42" fmla="*/ 0 h 5959009"/>
                <a:gd name="connsiteX43" fmla="*/ 5168823 w 6912012"/>
                <a:gd name="connsiteY43" fmla="*/ 0 h 5959009"/>
                <a:gd name="connsiteX44" fmla="*/ 6912012 w 6912012"/>
                <a:gd name="connsiteY44" fmla="*/ 2979505 h 5959009"/>
                <a:gd name="connsiteX45" fmla="*/ 5168823 w 6912012"/>
                <a:gd name="connsiteY45" fmla="*/ 5959009 h 5959009"/>
                <a:gd name="connsiteX46" fmla="*/ 1743189 w 6912012"/>
                <a:gd name="connsiteY46" fmla="*/ 5959009 h 5959009"/>
                <a:gd name="connsiteX47" fmla="*/ 0 w 6912012"/>
                <a:gd name="connsiteY47" fmla="*/ 2979505 h 5959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912012" h="5959009">
                  <a:moveTo>
                    <a:pt x="4283739" y="3558282"/>
                  </a:moveTo>
                  <a:lnTo>
                    <a:pt x="4283739" y="4359666"/>
                  </a:lnTo>
                  <a:lnTo>
                    <a:pt x="5085123" y="4359666"/>
                  </a:lnTo>
                  <a:lnTo>
                    <a:pt x="5085123" y="3558282"/>
                  </a:lnTo>
                  <a:close/>
                  <a:moveTo>
                    <a:pt x="3285434" y="3558282"/>
                  </a:moveTo>
                  <a:lnTo>
                    <a:pt x="3285434" y="4359666"/>
                  </a:lnTo>
                  <a:lnTo>
                    <a:pt x="4086818" y="4359666"/>
                  </a:lnTo>
                  <a:lnTo>
                    <a:pt x="4086818" y="3558282"/>
                  </a:lnTo>
                  <a:close/>
                  <a:moveTo>
                    <a:pt x="2287129" y="3558282"/>
                  </a:moveTo>
                  <a:lnTo>
                    <a:pt x="2287129" y="4359666"/>
                  </a:lnTo>
                  <a:lnTo>
                    <a:pt x="3088513" y="4359666"/>
                  </a:lnTo>
                  <a:lnTo>
                    <a:pt x="3088513" y="3558282"/>
                  </a:lnTo>
                  <a:close/>
                  <a:moveTo>
                    <a:pt x="4283739" y="2561689"/>
                  </a:moveTo>
                  <a:lnTo>
                    <a:pt x="4283739" y="3363073"/>
                  </a:lnTo>
                  <a:lnTo>
                    <a:pt x="5085123" y="3363073"/>
                  </a:lnTo>
                  <a:lnTo>
                    <a:pt x="5085123" y="2561689"/>
                  </a:lnTo>
                  <a:close/>
                  <a:moveTo>
                    <a:pt x="3285434" y="2561689"/>
                  </a:moveTo>
                  <a:lnTo>
                    <a:pt x="3285434" y="3363073"/>
                  </a:lnTo>
                  <a:lnTo>
                    <a:pt x="4086818" y="3363073"/>
                  </a:lnTo>
                  <a:lnTo>
                    <a:pt x="4086818" y="2561689"/>
                  </a:lnTo>
                  <a:close/>
                  <a:moveTo>
                    <a:pt x="2287129" y="2561689"/>
                  </a:moveTo>
                  <a:lnTo>
                    <a:pt x="2287129" y="3363073"/>
                  </a:lnTo>
                  <a:lnTo>
                    <a:pt x="3088513" y="3363073"/>
                  </a:lnTo>
                  <a:lnTo>
                    <a:pt x="3088513" y="2561689"/>
                  </a:lnTo>
                  <a:close/>
                  <a:moveTo>
                    <a:pt x="4283739" y="1565096"/>
                  </a:moveTo>
                  <a:lnTo>
                    <a:pt x="4283739" y="2366480"/>
                  </a:lnTo>
                  <a:lnTo>
                    <a:pt x="5085123" y="2366480"/>
                  </a:lnTo>
                  <a:lnTo>
                    <a:pt x="5085123" y="1565096"/>
                  </a:lnTo>
                  <a:close/>
                  <a:moveTo>
                    <a:pt x="3285434" y="1565096"/>
                  </a:moveTo>
                  <a:lnTo>
                    <a:pt x="3285434" y="2366480"/>
                  </a:lnTo>
                  <a:lnTo>
                    <a:pt x="4086818" y="2366480"/>
                  </a:lnTo>
                  <a:lnTo>
                    <a:pt x="4086818" y="1565096"/>
                  </a:lnTo>
                  <a:close/>
                  <a:moveTo>
                    <a:pt x="2287129" y="1565096"/>
                  </a:moveTo>
                  <a:lnTo>
                    <a:pt x="2287129" y="2366480"/>
                  </a:lnTo>
                  <a:lnTo>
                    <a:pt x="3088513" y="2366480"/>
                  </a:lnTo>
                  <a:lnTo>
                    <a:pt x="3088513" y="1565096"/>
                  </a:lnTo>
                  <a:close/>
                  <a:moveTo>
                    <a:pt x="1826890" y="1539635"/>
                  </a:moveTo>
                  <a:lnTo>
                    <a:pt x="1826890" y="4787206"/>
                  </a:lnTo>
                  <a:lnTo>
                    <a:pt x="5085123" y="4787206"/>
                  </a:lnTo>
                  <a:lnTo>
                    <a:pt x="5085123" y="4567677"/>
                  </a:lnTo>
                  <a:lnTo>
                    <a:pt x="2046419" y="4567677"/>
                  </a:lnTo>
                  <a:lnTo>
                    <a:pt x="2046419" y="1539635"/>
                  </a:lnTo>
                  <a:close/>
                  <a:moveTo>
                    <a:pt x="1743189" y="0"/>
                  </a:moveTo>
                  <a:lnTo>
                    <a:pt x="5168823" y="0"/>
                  </a:lnTo>
                  <a:lnTo>
                    <a:pt x="6912012" y="2979505"/>
                  </a:lnTo>
                  <a:lnTo>
                    <a:pt x="5168823" y="5959009"/>
                  </a:lnTo>
                  <a:lnTo>
                    <a:pt x="1743189" y="5959009"/>
                  </a:lnTo>
                  <a:lnTo>
                    <a:pt x="0" y="297950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srgbClr val="FFFFFF"/>
                </a:solidFill>
                <a:latin typeface="Arial" panose="020B0604020202020204" pitchFamily="34" charset="0"/>
              </a:endParaRPr>
            </a:p>
          </p:txBody>
        </p:sp>
        <p:sp>
          <p:nvSpPr>
            <p:cNvPr id="333" name="TextBox 332"/>
            <p:cNvSpPr txBox="1"/>
            <p:nvPr/>
          </p:nvSpPr>
          <p:spPr>
            <a:xfrm>
              <a:off x="5068501" y="2435141"/>
              <a:ext cx="1159420" cy="369332"/>
            </a:xfrm>
            <a:prstGeom prst="rect">
              <a:avLst/>
            </a:prstGeom>
            <a:noFill/>
          </p:spPr>
          <p:txBody>
            <a:bodyPr wrap="none" rtlCol="0">
              <a:spAutoFit/>
            </a:bodyPr>
            <a:lstStyle/>
            <a:p>
              <a:pPr defTabSz="914377">
                <a:defRPr/>
              </a:pPr>
              <a:r>
                <a:rPr lang="en-US" dirty="0">
                  <a:solidFill>
                    <a:srgbClr val="505050"/>
                  </a:solidFill>
                  <a:latin typeface="Arial" panose="020B0604020202020204" pitchFamily="34" charset="0"/>
                </a:rPr>
                <a:t>Table API</a:t>
              </a:r>
            </a:p>
          </p:txBody>
        </p:sp>
      </p:grpSp>
      <p:grpSp>
        <p:nvGrpSpPr>
          <p:cNvPr id="334" name="Group 333"/>
          <p:cNvGrpSpPr/>
          <p:nvPr/>
        </p:nvGrpSpPr>
        <p:grpSpPr>
          <a:xfrm>
            <a:off x="4499977" y="3573405"/>
            <a:ext cx="648960" cy="124647"/>
            <a:chOff x="4937947" y="5178778"/>
            <a:chExt cx="733930" cy="124646"/>
          </a:xfrm>
        </p:grpSpPr>
        <p:cxnSp>
          <p:nvCxnSpPr>
            <p:cNvPr id="335" name="Straight Connector 334"/>
            <p:cNvCxnSpPr>
              <a:cxnSpLocks/>
            </p:cNvCxnSpPr>
            <p:nvPr/>
          </p:nvCxnSpPr>
          <p:spPr>
            <a:xfrm>
              <a:off x="5062593" y="5241101"/>
              <a:ext cx="187117" cy="0"/>
            </a:xfrm>
            <a:prstGeom prst="line">
              <a:avLst/>
            </a:prstGeom>
            <a:noFill/>
            <a:ln w="12700" cap="flat" cmpd="sng" algn="ctr">
              <a:solidFill>
                <a:schemeClr val="tx2"/>
              </a:solidFill>
              <a:prstDash val="sysDot"/>
              <a:miter lim="800000"/>
              <a:headEnd type="none"/>
              <a:tailEnd type="none"/>
            </a:ln>
            <a:effectLst/>
          </p:spPr>
        </p:cxnSp>
        <p:sp>
          <p:nvSpPr>
            <p:cNvPr id="336" name="Oval 335"/>
            <p:cNvSpPr/>
            <p:nvPr/>
          </p:nvSpPr>
          <p:spPr bwMode="auto">
            <a:xfrm>
              <a:off x="4937947" y="5178778"/>
              <a:ext cx="124646" cy="124646"/>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337" name="Oval 336"/>
            <p:cNvSpPr/>
            <p:nvPr/>
          </p:nvSpPr>
          <p:spPr bwMode="auto">
            <a:xfrm>
              <a:off x="5249710"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338" name="Oval 337"/>
            <p:cNvSpPr/>
            <p:nvPr/>
          </p:nvSpPr>
          <p:spPr bwMode="auto">
            <a:xfrm>
              <a:off x="5404122"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339" name="Oval 338"/>
            <p:cNvSpPr/>
            <p:nvPr/>
          </p:nvSpPr>
          <p:spPr bwMode="auto">
            <a:xfrm>
              <a:off x="5558535"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grpSp>
      <p:grpSp>
        <p:nvGrpSpPr>
          <p:cNvPr id="340" name="Group 339"/>
          <p:cNvGrpSpPr/>
          <p:nvPr/>
        </p:nvGrpSpPr>
        <p:grpSpPr>
          <a:xfrm>
            <a:off x="2553555" y="3662151"/>
            <a:ext cx="723819" cy="774799"/>
            <a:chOff x="4511512" y="6316301"/>
            <a:chExt cx="668502" cy="1610828"/>
          </a:xfrm>
        </p:grpSpPr>
        <p:grpSp>
          <p:nvGrpSpPr>
            <p:cNvPr id="341" name="Group 340"/>
            <p:cNvGrpSpPr/>
            <p:nvPr/>
          </p:nvGrpSpPr>
          <p:grpSpPr>
            <a:xfrm>
              <a:off x="4511512" y="6316301"/>
              <a:ext cx="617679" cy="892977"/>
              <a:chOff x="4066669" y="5178779"/>
              <a:chExt cx="1357897" cy="892977"/>
            </a:xfrm>
          </p:grpSpPr>
          <p:cxnSp>
            <p:nvCxnSpPr>
              <p:cNvPr id="343" name="Straight Connector 342"/>
              <p:cNvCxnSpPr>
                <a:cxnSpLocks/>
              </p:cNvCxnSpPr>
              <p:nvPr/>
            </p:nvCxnSpPr>
            <p:spPr>
              <a:xfrm>
                <a:off x="4308965" y="5299925"/>
                <a:ext cx="895279" cy="0"/>
              </a:xfrm>
              <a:prstGeom prst="line">
                <a:avLst/>
              </a:prstGeom>
              <a:noFill/>
              <a:ln w="12700" cap="flat" cmpd="sng" algn="ctr">
                <a:solidFill>
                  <a:schemeClr val="tx2"/>
                </a:solidFill>
                <a:prstDash val="sysDot"/>
                <a:miter lim="800000"/>
                <a:headEnd type="none"/>
                <a:tailEnd type="none"/>
              </a:ln>
              <a:effectLst/>
            </p:spPr>
          </p:cxnSp>
          <p:sp>
            <p:nvSpPr>
              <p:cNvPr id="344" name="Oval 343"/>
              <p:cNvSpPr/>
              <p:nvPr/>
            </p:nvSpPr>
            <p:spPr bwMode="auto">
              <a:xfrm>
                <a:off x="4066669" y="5178779"/>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345" name="Oval 344"/>
              <p:cNvSpPr/>
              <p:nvPr/>
            </p:nvSpPr>
            <p:spPr bwMode="auto">
              <a:xfrm>
                <a:off x="5204244" y="5189764"/>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cxnSp>
            <p:nvCxnSpPr>
              <p:cNvPr id="346" name="Straight Connector 345"/>
              <p:cNvCxnSpPr>
                <a:cxnSpLocks/>
              </p:cNvCxnSpPr>
              <p:nvPr/>
            </p:nvCxnSpPr>
            <p:spPr>
              <a:xfrm>
                <a:off x="4308965" y="5620439"/>
                <a:ext cx="895279" cy="0"/>
              </a:xfrm>
              <a:prstGeom prst="line">
                <a:avLst/>
              </a:prstGeom>
              <a:noFill/>
              <a:ln w="12700" cap="flat" cmpd="sng" algn="ctr">
                <a:solidFill>
                  <a:schemeClr val="tx2"/>
                </a:solidFill>
                <a:prstDash val="sysDot"/>
                <a:miter lim="800000"/>
                <a:headEnd type="none"/>
                <a:tailEnd type="none"/>
              </a:ln>
              <a:effectLst/>
            </p:spPr>
          </p:cxnSp>
          <p:sp>
            <p:nvSpPr>
              <p:cNvPr id="347" name="Oval 346"/>
              <p:cNvSpPr/>
              <p:nvPr/>
            </p:nvSpPr>
            <p:spPr bwMode="auto">
              <a:xfrm>
                <a:off x="4066669" y="5499293"/>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348" name="Oval 347"/>
              <p:cNvSpPr/>
              <p:nvPr/>
            </p:nvSpPr>
            <p:spPr bwMode="auto">
              <a:xfrm>
                <a:off x="5204244" y="5510278"/>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cxnSp>
            <p:nvCxnSpPr>
              <p:cNvPr id="349" name="Straight Connector 348"/>
              <p:cNvCxnSpPr>
                <a:cxnSpLocks/>
              </p:cNvCxnSpPr>
              <p:nvPr/>
            </p:nvCxnSpPr>
            <p:spPr>
              <a:xfrm>
                <a:off x="4308965" y="5950606"/>
                <a:ext cx="895279" cy="0"/>
              </a:xfrm>
              <a:prstGeom prst="line">
                <a:avLst/>
              </a:prstGeom>
              <a:noFill/>
              <a:ln w="12700" cap="flat" cmpd="sng" algn="ctr">
                <a:solidFill>
                  <a:schemeClr val="tx2"/>
                </a:solidFill>
                <a:prstDash val="sysDot"/>
                <a:miter lim="800000"/>
                <a:headEnd type="none"/>
                <a:tailEnd type="none"/>
              </a:ln>
              <a:effectLst/>
            </p:spPr>
          </p:cxnSp>
          <p:sp>
            <p:nvSpPr>
              <p:cNvPr id="350" name="Oval 349"/>
              <p:cNvSpPr/>
              <p:nvPr/>
            </p:nvSpPr>
            <p:spPr bwMode="auto">
              <a:xfrm>
                <a:off x="4066669" y="5829459"/>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351" name="Oval 350"/>
              <p:cNvSpPr/>
              <p:nvPr/>
            </p:nvSpPr>
            <p:spPr bwMode="auto">
              <a:xfrm>
                <a:off x="5204244" y="5840445"/>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grpSp>
        <p:sp>
          <p:nvSpPr>
            <p:cNvPr id="342" name="TextBox 341"/>
            <p:cNvSpPr txBox="1"/>
            <p:nvPr/>
          </p:nvSpPr>
          <p:spPr>
            <a:xfrm>
              <a:off x="4538072" y="7398965"/>
              <a:ext cx="641942" cy="528164"/>
            </a:xfrm>
            <a:prstGeom prst="rect">
              <a:avLst/>
            </a:prstGeom>
            <a:noFill/>
          </p:spPr>
          <p:txBody>
            <a:bodyPr wrap="none" lIns="0" rtlCol="0">
              <a:spAutoFit/>
            </a:bodyPr>
            <a:lstStyle/>
            <a:p>
              <a:pPr algn="ctr" defTabSz="914377">
                <a:defRPr/>
              </a:pPr>
              <a:r>
                <a:rPr lang="en-US" sz="1051" dirty="0">
                  <a:solidFill>
                    <a:srgbClr val="0078D7"/>
                  </a:solidFill>
                  <a:latin typeface="Arial" panose="020B0604020202020204" pitchFamily="34" charset="0"/>
                  <a:cs typeface="Arial" panose="020B0604020202020204" pitchFamily="34" charset="0"/>
                </a:rPr>
                <a:t>Key-value</a:t>
              </a:r>
            </a:p>
          </p:txBody>
        </p:sp>
      </p:grpSp>
      <p:pic>
        <p:nvPicPr>
          <p:cNvPr id="352" name="Picture 4" descr="Image result for cassandra logo">
            <a:extLst>
              <a:ext uri="{FF2B5EF4-FFF2-40B4-BE49-F238E27FC236}">
                <a16:creationId xmlns:a16="http://schemas.microsoft.com/office/drawing/2014/main" id="{42F40478-300F-49F0-B1BD-AA193E7242F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19031" y="2216337"/>
            <a:ext cx="933059" cy="625448"/>
          </a:xfrm>
          <a:prstGeom prst="rect">
            <a:avLst/>
          </a:prstGeom>
          <a:noFill/>
          <a:extLst>
            <a:ext uri="{909E8E84-426E-40DD-AFC4-6F175D3DCCD1}">
              <a14:hiddenFill xmlns:a14="http://schemas.microsoft.com/office/drawing/2010/main">
                <a:solidFill>
                  <a:srgbClr val="FFFFFF"/>
                </a:solidFill>
              </a14:hiddenFill>
            </a:ext>
          </a:extLst>
        </p:spPr>
      </p:pic>
      <p:sp>
        <p:nvSpPr>
          <p:cNvPr id="90" name="TextBox 89">
            <a:extLst>
              <a:ext uri="{FF2B5EF4-FFF2-40B4-BE49-F238E27FC236}">
                <a16:creationId xmlns:a16="http://schemas.microsoft.com/office/drawing/2014/main" id="{D139EDB3-93C1-4621-81B4-F3E0377DB606}"/>
              </a:ext>
            </a:extLst>
          </p:cNvPr>
          <p:cNvSpPr txBox="1"/>
          <p:nvPr/>
        </p:nvSpPr>
        <p:spPr>
          <a:xfrm>
            <a:off x="2706510" y="985307"/>
            <a:ext cx="6778983" cy="338554"/>
          </a:xfrm>
          <a:prstGeom prst="rect">
            <a:avLst/>
          </a:prstGeom>
          <a:noFill/>
        </p:spPr>
        <p:txBody>
          <a:bodyPr wrap="square" lIns="91440" tIns="91440" rIns="0" bIns="0" rtlCol="0">
            <a:spAutoFit/>
          </a:bodyPr>
          <a:lstStyle/>
          <a:p>
            <a:pPr algn="ctr" defTabSz="914377">
              <a:defRPr/>
            </a:pPr>
            <a:r>
              <a:rPr lang="en-US" sz="1600" kern="0" dirty="0">
                <a:solidFill>
                  <a:srgbClr val="00B0F0"/>
                </a:solidFill>
                <a:latin typeface="Arial" panose="020B0604020202020204" pitchFamily="34" charset="0"/>
                <a:cs typeface="Arial" panose="020B0604020202020204" pitchFamily="34" charset="0"/>
              </a:rPr>
              <a:t>A globally distributed, massively scalable, multi-model database service</a:t>
            </a:r>
          </a:p>
        </p:txBody>
      </p:sp>
      <p:grpSp>
        <p:nvGrpSpPr>
          <p:cNvPr id="4" name="Group 3">
            <a:extLst>
              <a:ext uri="{FF2B5EF4-FFF2-40B4-BE49-F238E27FC236}">
                <a16:creationId xmlns:a16="http://schemas.microsoft.com/office/drawing/2014/main" id="{23105B10-D8EE-4B57-8297-DB7C319B8284}"/>
              </a:ext>
            </a:extLst>
          </p:cNvPr>
          <p:cNvGrpSpPr/>
          <p:nvPr/>
        </p:nvGrpSpPr>
        <p:grpSpPr>
          <a:xfrm>
            <a:off x="6881916" y="2296498"/>
            <a:ext cx="2090344" cy="546149"/>
            <a:chOff x="1907932" y="2479150"/>
            <a:chExt cx="2090345" cy="546150"/>
          </a:xfrm>
        </p:grpSpPr>
        <p:pic>
          <p:nvPicPr>
            <p:cNvPr id="2" name="Picture 1">
              <a:extLst>
                <a:ext uri="{FF2B5EF4-FFF2-40B4-BE49-F238E27FC236}">
                  <a16:creationId xmlns:a16="http://schemas.microsoft.com/office/drawing/2014/main" id="{69E2A0DB-49DE-4437-8D21-B5DAB753CA99}"/>
                </a:ext>
              </a:extLst>
            </p:cNvPr>
            <p:cNvPicPr>
              <a:picLocks noChangeAspect="1"/>
            </p:cNvPicPr>
            <p:nvPr/>
          </p:nvPicPr>
          <p:blipFill>
            <a:blip r:embed="rId7"/>
            <a:stretch>
              <a:fillRect/>
            </a:stretch>
          </p:blipFill>
          <p:spPr>
            <a:xfrm>
              <a:off x="1907932" y="2479150"/>
              <a:ext cx="477971" cy="526743"/>
            </a:xfrm>
            <a:prstGeom prst="rect">
              <a:avLst/>
            </a:prstGeom>
          </p:spPr>
        </p:pic>
        <p:sp>
          <p:nvSpPr>
            <p:cNvPr id="3" name="TextBox 2">
              <a:extLst>
                <a:ext uri="{FF2B5EF4-FFF2-40B4-BE49-F238E27FC236}">
                  <a16:creationId xmlns:a16="http://schemas.microsoft.com/office/drawing/2014/main" id="{32E50446-FE9F-45A9-A722-12D032E44288}"/>
                </a:ext>
              </a:extLst>
            </p:cNvPr>
            <p:cNvSpPr txBox="1"/>
            <p:nvPr/>
          </p:nvSpPr>
          <p:spPr>
            <a:xfrm>
              <a:off x="2337244" y="2563634"/>
              <a:ext cx="1661033" cy="461666"/>
            </a:xfrm>
            <a:prstGeom prst="rect">
              <a:avLst/>
            </a:prstGeom>
            <a:noFill/>
          </p:spPr>
          <p:txBody>
            <a:bodyPr wrap="none" rtlCol="0">
              <a:spAutoFit/>
            </a:bodyPr>
            <a:lstStyle/>
            <a:p>
              <a:pPr defTabSz="914344"/>
              <a:r>
                <a:rPr lang="en-US" sz="1200" dirty="0">
                  <a:solidFill>
                    <a:srgbClr val="1A1A1A">
                      <a:lumMod val="75000"/>
                      <a:lumOff val="25000"/>
                    </a:srgbClr>
                  </a:solidFill>
                  <a:latin typeface="Arial" panose="020B0604020202020204" pitchFamily="34" charset="0"/>
                  <a:cs typeface="Arial" panose="020B0604020202020204" pitchFamily="34" charset="0"/>
                </a:rPr>
                <a:t>Cosmos DB’s API for </a:t>
              </a:r>
            </a:p>
            <a:p>
              <a:pPr defTabSz="914344"/>
              <a:r>
                <a:rPr lang="en-US" sz="1200" dirty="0">
                  <a:solidFill>
                    <a:srgbClr val="1A1A1A">
                      <a:lumMod val="75000"/>
                      <a:lumOff val="25000"/>
                    </a:srgbClr>
                  </a:solidFill>
                  <a:latin typeface="Arial" panose="020B0604020202020204" pitchFamily="34" charset="0"/>
                  <a:cs typeface="Arial" panose="020B0604020202020204" pitchFamily="34" charset="0"/>
                </a:rPr>
                <a:t>MongoDB</a:t>
              </a:r>
            </a:p>
          </p:txBody>
        </p:sp>
      </p:grpSp>
      <p:pic>
        <p:nvPicPr>
          <p:cNvPr id="89" name="Picture 2" descr="Image result for cosmos db logo">
            <a:extLst>
              <a:ext uri="{FF2B5EF4-FFF2-40B4-BE49-F238E27FC236}">
                <a16:creationId xmlns:a16="http://schemas.microsoft.com/office/drawing/2014/main" id="{BB3AD7A0-CF54-4FB1-A46B-F51977810F4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39971" y="234457"/>
            <a:ext cx="1624935" cy="853091"/>
          </a:xfrm>
          <a:prstGeom prst="rect">
            <a:avLst/>
          </a:prstGeom>
          <a:noFill/>
          <a:extLst>
            <a:ext uri="{909E8E84-426E-40DD-AFC4-6F175D3DCCD1}">
              <a14:hiddenFill xmlns:a14="http://schemas.microsoft.com/office/drawing/2010/main">
                <a:solidFill>
                  <a:srgbClr val="FFFFFF"/>
                </a:solidFill>
              </a14:hiddenFill>
            </a:ext>
          </a:extLst>
        </p:spPr>
      </p:pic>
      <p:sp>
        <p:nvSpPr>
          <p:cNvPr id="88" name="TextBox 87">
            <a:extLst>
              <a:ext uri="{FF2B5EF4-FFF2-40B4-BE49-F238E27FC236}">
                <a16:creationId xmlns:a16="http://schemas.microsoft.com/office/drawing/2014/main" id="{BCDE82AC-3B61-4827-9950-DC24FBA2C0AA}"/>
              </a:ext>
            </a:extLst>
          </p:cNvPr>
          <p:cNvSpPr txBox="1"/>
          <p:nvPr/>
        </p:nvSpPr>
        <p:spPr>
          <a:xfrm>
            <a:off x="4232914" y="276283"/>
            <a:ext cx="4874991" cy="769441"/>
          </a:xfrm>
          <a:prstGeom prst="rect">
            <a:avLst/>
          </a:prstGeom>
          <a:noFill/>
        </p:spPr>
        <p:txBody>
          <a:bodyPr wrap="square" rtlCol="0">
            <a:spAutoFit/>
          </a:bodyPr>
          <a:lstStyle/>
          <a:p>
            <a:pPr algn="ctr" defTabSz="914377">
              <a:defRPr/>
            </a:pPr>
            <a:r>
              <a:rPr lang="en-US" sz="4400" dirty="0">
                <a:solidFill>
                  <a:srgbClr val="00B0F0"/>
                </a:solidFill>
                <a:latin typeface="Arial" panose="020B0604020202020204" pitchFamily="34" charset="0"/>
                <a:cs typeface="Arial" panose="020B0604020202020204" pitchFamily="34" charset="0"/>
              </a:rPr>
              <a:t>Azure Cosmos DB</a:t>
            </a:r>
          </a:p>
        </p:txBody>
      </p:sp>
      <p:sp>
        <p:nvSpPr>
          <p:cNvPr id="6" name="TextBox 305">
            <a:extLst>
              <a:ext uri="{FF2B5EF4-FFF2-40B4-BE49-F238E27FC236}">
                <a16:creationId xmlns:a16="http://schemas.microsoft.com/office/drawing/2014/main" id="{4C544714-2E41-5BBB-978D-812A8B2986B6}"/>
              </a:ext>
            </a:extLst>
          </p:cNvPr>
          <p:cNvSpPr txBox="1"/>
          <p:nvPr/>
        </p:nvSpPr>
        <p:spPr>
          <a:xfrm>
            <a:off x="1076978" y="5253415"/>
            <a:ext cx="1569660" cy="276999"/>
          </a:xfrm>
          <a:prstGeom prst="rect">
            <a:avLst/>
          </a:prstGeom>
          <a:noFill/>
        </p:spPr>
        <p:txBody>
          <a:bodyPr wrap="none" rtlCol="0">
            <a:spAutoFit/>
          </a:bodyPr>
          <a:lstStyle/>
          <a:p>
            <a:pPr algn="ctr" defTabSz="857103">
              <a:defRPr/>
            </a:pPr>
            <a:r>
              <a:rPr lang="ja-JP" altLang="en-US" sz="1200" kern="0" dirty="0">
                <a:solidFill>
                  <a:srgbClr val="002050"/>
                </a:solidFill>
                <a:latin typeface="Arial" panose="020B0604020202020204" pitchFamily="34" charset="0"/>
                <a:cs typeface="Arial" panose="020B0604020202020204" pitchFamily="34" charset="0"/>
              </a:rPr>
              <a:t>グローバル一括配信</a:t>
            </a:r>
            <a:endParaRPr lang="en-US" sz="1200" kern="0" dirty="0">
              <a:solidFill>
                <a:srgbClr val="002050"/>
              </a:solidFill>
              <a:latin typeface="Arial" panose="020B0604020202020204" pitchFamily="34" charset="0"/>
              <a:cs typeface="Arial" panose="020B0604020202020204" pitchFamily="34" charset="0"/>
            </a:endParaRPr>
          </a:p>
        </p:txBody>
      </p:sp>
      <p:sp>
        <p:nvSpPr>
          <p:cNvPr id="7" name="TextBox 306">
            <a:extLst>
              <a:ext uri="{FF2B5EF4-FFF2-40B4-BE49-F238E27FC236}">
                <a16:creationId xmlns:a16="http://schemas.microsoft.com/office/drawing/2014/main" id="{2BAB24AF-9346-8CF1-2033-227A1D3E29F9}"/>
              </a:ext>
            </a:extLst>
          </p:cNvPr>
          <p:cNvSpPr txBox="1"/>
          <p:nvPr/>
        </p:nvSpPr>
        <p:spPr>
          <a:xfrm>
            <a:off x="2456437" y="4696458"/>
            <a:ext cx="2339103" cy="276999"/>
          </a:xfrm>
          <a:prstGeom prst="rect">
            <a:avLst/>
          </a:prstGeom>
          <a:noFill/>
        </p:spPr>
        <p:txBody>
          <a:bodyPr wrap="none" rtlCol="0">
            <a:spAutoFit/>
          </a:bodyPr>
          <a:lstStyle/>
          <a:p>
            <a:pPr algn="ctr" defTabSz="857103">
              <a:defRPr/>
            </a:pPr>
            <a:r>
              <a:rPr lang="ja-JP" altLang="en-US" sz="1200" kern="0" dirty="0">
                <a:solidFill>
                  <a:srgbClr val="002050"/>
                </a:solidFill>
                <a:latin typeface="Arial" panose="020B0604020202020204" pitchFamily="34" charset="0"/>
                <a:cs typeface="Arial" panose="020B0604020202020204" pitchFamily="34" charset="0"/>
              </a:rPr>
              <a:t>エラスティックスケールアウト</a:t>
            </a:r>
            <a:endParaRPr lang="en-US" sz="1200" kern="0" dirty="0">
              <a:solidFill>
                <a:srgbClr val="002050"/>
              </a:solidFill>
              <a:latin typeface="Arial" panose="020B0604020202020204" pitchFamily="34" charset="0"/>
              <a:cs typeface="Arial" panose="020B0604020202020204" pitchFamily="34" charset="0"/>
            </a:endParaRPr>
          </a:p>
        </p:txBody>
      </p:sp>
      <p:sp>
        <p:nvSpPr>
          <p:cNvPr id="8" name="TextBox 307">
            <a:extLst>
              <a:ext uri="{FF2B5EF4-FFF2-40B4-BE49-F238E27FC236}">
                <a16:creationId xmlns:a16="http://schemas.microsoft.com/office/drawing/2014/main" id="{872979DB-8826-92B1-11CB-5FC3D8ADB51A}"/>
              </a:ext>
            </a:extLst>
          </p:cNvPr>
          <p:cNvSpPr txBox="1"/>
          <p:nvPr/>
        </p:nvSpPr>
        <p:spPr>
          <a:xfrm>
            <a:off x="4869218" y="4574071"/>
            <a:ext cx="2337499" cy="276999"/>
          </a:xfrm>
          <a:prstGeom prst="rect">
            <a:avLst/>
          </a:prstGeom>
          <a:noFill/>
        </p:spPr>
        <p:txBody>
          <a:bodyPr wrap="none" rtlCol="0">
            <a:spAutoFit/>
          </a:bodyPr>
          <a:lstStyle/>
          <a:p>
            <a:pPr algn="ctr" defTabSz="857103">
              <a:defRPr/>
            </a:pPr>
            <a:r>
              <a:rPr lang="ja-JP" altLang="en-US" sz="1200" kern="0" dirty="0">
                <a:solidFill>
                  <a:srgbClr val="002050"/>
                </a:solidFill>
                <a:latin typeface="Arial" panose="020B0604020202020204" pitchFamily="34" charset="0"/>
                <a:cs typeface="Arial" panose="020B0604020202020204" pitchFamily="34" charset="0"/>
              </a:rPr>
              <a:t>低レイテンシを</a:t>
            </a:r>
            <a:r>
              <a:rPr lang="en-US" altLang="ja-JP" sz="1200" kern="0" dirty="0">
                <a:solidFill>
                  <a:srgbClr val="002050"/>
                </a:solidFill>
                <a:latin typeface="Arial" panose="020B0604020202020204" pitchFamily="34" charset="0"/>
                <a:cs typeface="Arial" panose="020B0604020202020204" pitchFamily="34" charset="0"/>
              </a:rPr>
              <a:t>99%</a:t>
            </a:r>
            <a:r>
              <a:rPr lang="ja-JP" altLang="en-US" sz="1200" kern="0" dirty="0">
                <a:solidFill>
                  <a:srgbClr val="002050"/>
                </a:solidFill>
                <a:latin typeface="Arial" panose="020B0604020202020204" pitchFamily="34" charset="0"/>
                <a:cs typeface="Arial" panose="020B0604020202020204" pitchFamily="34" charset="0"/>
              </a:rPr>
              <a:t>タイル保証</a:t>
            </a:r>
            <a:endParaRPr lang="en-US" sz="1200" kern="0" dirty="0">
              <a:solidFill>
                <a:srgbClr val="002050"/>
              </a:solidFill>
              <a:latin typeface="Arial" panose="020B0604020202020204" pitchFamily="34" charset="0"/>
              <a:cs typeface="Arial" panose="020B0604020202020204" pitchFamily="34" charset="0"/>
            </a:endParaRPr>
          </a:p>
        </p:txBody>
      </p:sp>
      <p:sp>
        <p:nvSpPr>
          <p:cNvPr id="9" name="TextBox 308">
            <a:extLst>
              <a:ext uri="{FF2B5EF4-FFF2-40B4-BE49-F238E27FC236}">
                <a16:creationId xmlns:a16="http://schemas.microsoft.com/office/drawing/2014/main" id="{0C6FDB6A-E9AF-53FC-B0D7-C0F4FF02B702}"/>
              </a:ext>
            </a:extLst>
          </p:cNvPr>
          <p:cNvSpPr txBox="1"/>
          <p:nvPr/>
        </p:nvSpPr>
        <p:spPr>
          <a:xfrm>
            <a:off x="10068244" y="5253415"/>
            <a:ext cx="1090363" cy="276999"/>
          </a:xfrm>
          <a:prstGeom prst="rect">
            <a:avLst/>
          </a:prstGeom>
          <a:noFill/>
        </p:spPr>
        <p:txBody>
          <a:bodyPr wrap="none" rtlCol="0">
            <a:spAutoFit/>
          </a:bodyPr>
          <a:lstStyle/>
          <a:p>
            <a:pPr algn="ctr" defTabSz="857103">
              <a:defRPr/>
            </a:pPr>
            <a:r>
              <a:rPr lang="ja-JP" altLang="en-US" sz="1200" kern="0" dirty="0">
                <a:solidFill>
                  <a:srgbClr val="002050"/>
                </a:solidFill>
                <a:latin typeface="Arial" panose="020B0604020202020204" pitchFamily="34" charset="0"/>
                <a:cs typeface="Arial" panose="020B0604020202020204" pitchFamily="34" charset="0"/>
              </a:rPr>
              <a:t>包括的な</a:t>
            </a:r>
            <a:r>
              <a:rPr lang="en-US" altLang="ja-JP" sz="1200" kern="0" dirty="0">
                <a:solidFill>
                  <a:srgbClr val="002050"/>
                </a:solidFill>
                <a:latin typeface="Arial" panose="020B0604020202020204" pitchFamily="34" charset="0"/>
                <a:cs typeface="Arial" panose="020B0604020202020204" pitchFamily="34" charset="0"/>
              </a:rPr>
              <a:t>SLA</a:t>
            </a:r>
            <a:endParaRPr lang="en-US" sz="1200" kern="0" dirty="0">
              <a:solidFill>
                <a:srgbClr val="002050"/>
              </a:solidFill>
              <a:latin typeface="Arial" panose="020B0604020202020204" pitchFamily="34" charset="0"/>
              <a:cs typeface="Arial" panose="020B0604020202020204" pitchFamily="34" charset="0"/>
            </a:endParaRPr>
          </a:p>
        </p:txBody>
      </p:sp>
      <p:sp>
        <p:nvSpPr>
          <p:cNvPr id="10" name="TextBox 309">
            <a:extLst>
              <a:ext uri="{FF2B5EF4-FFF2-40B4-BE49-F238E27FC236}">
                <a16:creationId xmlns:a16="http://schemas.microsoft.com/office/drawing/2014/main" id="{3BD3CC95-A7CF-98F2-126C-95EC83B2E07C}"/>
              </a:ext>
            </a:extLst>
          </p:cNvPr>
          <p:cNvSpPr txBox="1"/>
          <p:nvPr/>
        </p:nvSpPr>
        <p:spPr>
          <a:xfrm>
            <a:off x="7866786" y="4825433"/>
            <a:ext cx="1500732" cy="276999"/>
          </a:xfrm>
          <a:prstGeom prst="rect">
            <a:avLst/>
          </a:prstGeom>
          <a:noFill/>
        </p:spPr>
        <p:txBody>
          <a:bodyPr wrap="none" rtlCol="0">
            <a:spAutoFit/>
          </a:bodyPr>
          <a:lstStyle/>
          <a:p>
            <a:pPr algn="ctr" defTabSz="857103">
              <a:defRPr/>
            </a:pPr>
            <a:r>
              <a:rPr lang="en-US" altLang="ja-JP" sz="1200" kern="0" dirty="0">
                <a:solidFill>
                  <a:srgbClr val="002050"/>
                </a:solidFill>
                <a:latin typeface="Arial" panose="020B0604020202020204" pitchFamily="34" charset="0"/>
                <a:cs typeface="Arial" panose="020B0604020202020204" pitchFamily="34" charset="0"/>
              </a:rPr>
              <a:t>5</a:t>
            </a:r>
            <a:r>
              <a:rPr lang="ja-JP" altLang="en-US" sz="1200" kern="0" dirty="0">
                <a:solidFill>
                  <a:srgbClr val="002050"/>
                </a:solidFill>
                <a:latin typeface="Arial" panose="020B0604020202020204" pitchFamily="34" charset="0"/>
                <a:cs typeface="Arial" panose="020B0604020202020204" pitchFamily="34" charset="0"/>
              </a:rPr>
              <a:t>つの整合性モデル</a:t>
            </a:r>
            <a:endParaRPr lang="en-US" sz="1200" kern="0" dirty="0">
              <a:solidFill>
                <a:srgbClr val="002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292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EA4F9-EC5D-48F9-A773-8AAD0077D549}"/>
              </a:ext>
            </a:extLst>
          </p:cNvPr>
          <p:cNvSpPr txBox="1">
            <a:spLocks/>
          </p:cNvSpPr>
          <p:nvPr/>
        </p:nvSpPr>
        <p:spPr>
          <a:xfrm>
            <a:off x="2104035" y="2840698"/>
            <a:ext cx="7983930" cy="11079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6000" b="1" i="0" u="none" strike="noStrike" kern="1200" cap="none" spc="0" normalizeH="0" baseline="0" noProof="0" dirty="0">
              <a:ln>
                <a:noFill/>
              </a:ln>
              <a:solidFill>
                <a:prstClr val="white"/>
              </a:solidFill>
              <a:effectLst/>
              <a:uLnTx/>
              <a:uFillTx/>
              <a:latin typeface="Arial" panose="020B0604020202020204" pitchFamily="34" charset="0"/>
              <a:ea typeface="+mj-ea"/>
              <a:cs typeface="+mj-cs"/>
            </a:endParaRPr>
          </a:p>
        </p:txBody>
      </p:sp>
      <p:pic>
        <p:nvPicPr>
          <p:cNvPr id="7" name="Picture 6">
            <a:extLst>
              <a:ext uri="{FF2B5EF4-FFF2-40B4-BE49-F238E27FC236}">
                <a16:creationId xmlns:a16="http://schemas.microsoft.com/office/drawing/2014/main" id="{BE798FD9-AEFE-43CA-BA83-2E99A4F26D0A}"/>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773968" y="4574385"/>
            <a:ext cx="2418032" cy="2207768"/>
          </a:xfrm>
          <a:prstGeom prst="rect">
            <a:avLst/>
          </a:prstGeom>
        </p:spPr>
      </p:pic>
      <p:sp>
        <p:nvSpPr>
          <p:cNvPr id="2" name="Title 1">
            <a:extLst>
              <a:ext uri="{FF2B5EF4-FFF2-40B4-BE49-F238E27FC236}">
                <a16:creationId xmlns:a16="http://schemas.microsoft.com/office/drawing/2014/main" id="{1DD807A0-478A-49BC-BF82-E41105426952}"/>
              </a:ext>
            </a:extLst>
          </p:cNvPr>
          <p:cNvSpPr>
            <a:spLocks noGrp="1"/>
          </p:cNvSpPr>
          <p:nvPr>
            <p:ph type="title"/>
          </p:nvPr>
        </p:nvSpPr>
        <p:spPr>
          <a:xfrm>
            <a:off x="269240" y="2084173"/>
            <a:ext cx="11653523" cy="2179058"/>
          </a:xfrm>
        </p:spPr>
        <p:txBody>
          <a:bodyPr/>
          <a:lstStyle/>
          <a:p>
            <a:r>
              <a:rPr lang="en-US" sz="7200" spc="0" dirty="0">
                <a:ln>
                  <a:noFill/>
                </a:ln>
                <a:solidFill>
                  <a:prstClr val="white"/>
                </a:solidFill>
                <a:latin typeface="Arial" panose="020B0604020202020204" pitchFamily="34" charset="0"/>
              </a:rPr>
              <a:t>Overview  &amp; Value Proposition</a:t>
            </a:r>
            <a:endParaRPr lang="en-US" dirty="0"/>
          </a:p>
        </p:txBody>
      </p:sp>
    </p:spTree>
    <p:extLst>
      <p:ext uri="{BB962C8B-B14F-4D97-AF65-F5344CB8AC3E}">
        <p14:creationId xmlns:p14="http://schemas.microsoft.com/office/powerpoint/2010/main" val="224005434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0">
            <a:extLst>
              <a:ext uri="{FF2B5EF4-FFF2-40B4-BE49-F238E27FC236}">
                <a16:creationId xmlns:a16="http://schemas.microsoft.com/office/drawing/2014/main" id="{0E8213A7-609E-4BCC-A0D9-1430910CE3D7}"/>
              </a:ext>
            </a:extLst>
          </p:cNvPr>
          <p:cNvSpPr>
            <a:spLocks noGrp="1"/>
          </p:cNvSpPr>
          <p:nvPr>
            <p:ph type="title"/>
          </p:nvPr>
        </p:nvSpPr>
        <p:spPr>
          <a:xfrm>
            <a:off x="268907" y="336445"/>
            <a:ext cx="11654187" cy="899537"/>
          </a:xfrm>
        </p:spPr>
        <p:txBody>
          <a:bodyPr>
            <a:normAutofit fontScale="90000"/>
          </a:bodyPr>
          <a:lstStyle/>
          <a:p>
            <a:r>
              <a:rPr lang="ja-JP" altLang="en-US" sz="4000" dirty="0">
                <a:latin typeface="Arial" panose="020B0604020202020204" pitchFamily="34" charset="0"/>
                <a:cs typeface="Arial" panose="020B0604020202020204" pitchFamily="34" charset="0"/>
              </a:rPr>
              <a:t>弾力的にスケールできるストレージとスループット
</a:t>
            </a:r>
            <a:endParaRPr lang="en-US" sz="4000" dirty="0">
              <a:latin typeface="Arial" panose="020B0604020202020204" pitchFamily="34" charset="0"/>
              <a:cs typeface="Arial" panose="020B0604020202020204" pitchFamily="34" charset="0"/>
            </a:endParaRPr>
          </a:p>
        </p:txBody>
      </p:sp>
      <p:grpSp>
        <p:nvGrpSpPr>
          <p:cNvPr id="4" name="Group 3"/>
          <p:cNvGrpSpPr/>
          <p:nvPr/>
        </p:nvGrpSpPr>
        <p:grpSpPr>
          <a:xfrm>
            <a:off x="6323258" y="2512743"/>
            <a:ext cx="4733227" cy="3508677"/>
            <a:chOff x="5302125" y="2696029"/>
            <a:chExt cx="4733898" cy="3509174"/>
          </a:xfrm>
        </p:grpSpPr>
        <p:sp>
          <p:nvSpPr>
            <p:cNvPr id="67" name="Freeform: Shape 83"/>
            <p:cNvSpPr/>
            <p:nvPr/>
          </p:nvSpPr>
          <p:spPr>
            <a:xfrm>
              <a:off x="5506076" y="3062507"/>
              <a:ext cx="2375513" cy="2490614"/>
            </a:xfrm>
            <a:custGeom>
              <a:avLst/>
              <a:gdLst>
                <a:gd name="connsiteX0" fmla="*/ 0 w 4763589"/>
                <a:gd name="connsiteY0" fmla="*/ 2403565 h 2504203"/>
                <a:gd name="connsiteX1" fmla="*/ 2669177 w 4763589"/>
                <a:gd name="connsiteY1" fmla="*/ 2220685 h 2504203"/>
                <a:gd name="connsiteX2" fmla="*/ 4763589 w 4763589"/>
                <a:gd name="connsiteY2" fmla="*/ 0 h 2504203"/>
                <a:gd name="connsiteX0" fmla="*/ 0 w 4763589"/>
                <a:gd name="connsiteY0" fmla="*/ 2403565 h 2403565"/>
                <a:gd name="connsiteX1" fmla="*/ 4763589 w 4763589"/>
                <a:gd name="connsiteY1" fmla="*/ 0 h 2403565"/>
                <a:gd name="connsiteX0" fmla="*/ 0 w 4763589"/>
                <a:gd name="connsiteY0" fmla="*/ 2403565 h 2403565"/>
                <a:gd name="connsiteX1" fmla="*/ 4763589 w 4763589"/>
                <a:gd name="connsiteY1" fmla="*/ 0 h 2403565"/>
                <a:gd name="connsiteX0" fmla="*/ 0 w 4763589"/>
                <a:gd name="connsiteY0" fmla="*/ 2403565 h 2403565"/>
                <a:gd name="connsiteX1" fmla="*/ 4763589 w 4763589"/>
                <a:gd name="connsiteY1" fmla="*/ 0 h 2403565"/>
                <a:gd name="connsiteX0" fmla="*/ 0 w 4763589"/>
                <a:gd name="connsiteY0" fmla="*/ 2403565 h 2414882"/>
                <a:gd name="connsiteX1" fmla="*/ 4763589 w 4763589"/>
                <a:gd name="connsiteY1" fmla="*/ 0 h 2414882"/>
                <a:gd name="connsiteX0" fmla="*/ 0 w 4763589"/>
                <a:gd name="connsiteY0" fmla="*/ 2403565 h 2403565"/>
                <a:gd name="connsiteX1" fmla="*/ 4763589 w 4763589"/>
                <a:gd name="connsiteY1" fmla="*/ 0 h 2403565"/>
                <a:gd name="connsiteX0" fmla="*/ 0 w 4763589"/>
                <a:gd name="connsiteY0" fmla="*/ 2403565 h 2403565"/>
                <a:gd name="connsiteX1" fmla="*/ 4763589 w 4763589"/>
                <a:gd name="connsiteY1" fmla="*/ 0 h 2403565"/>
                <a:gd name="connsiteX0" fmla="*/ 0 w 4763589"/>
                <a:gd name="connsiteY0" fmla="*/ 2403565 h 2403565"/>
                <a:gd name="connsiteX1" fmla="*/ 4763589 w 4763589"/>
                <a:gd name="connsiteY1" fmla="*/ 0 h 2403565"/>
              </a:gdLst>
              <a:ahLst/>
              <a:cxnLst>
                <a:cxn ang="0">
                  <a:pos x="connsiteX0" y="connsiteY0"/>
                </a:cxn>
                <a:cxn ang="0">
                  <a:pos x="connsiteX1" y="connsiteY1"/>
                </a:cxn>
              </a:cxnLst>
              <a:rect l="l" t="t" r="r" b="b"/>
              <a:pathLst>
                <a:path w="4763589" h="2403565">
                  <a:moveTo>
                    <a:pt x="0" y="2403565"/>
                  </a:moveTo>
                  <a:cubicBezTo>
                    <a:pt x="1612078" y="2269470"/>
                    <a:pt x="3695453" y="1313760"/>
                    <a:pt x="4763589" y="0"/>
                  </a:cubicBezTo>
                </a:path>
              </a:pathLst>
            </a:custGeom>
            <a:noFill/>
            <a:ln w="19050" cap="sq">
              <a:solidFill>
                <a:schemeClr val="bg1">
                  <a:lumMod val="50000"/>
                </a:schemeClr>
              </a:solidFill>
              <a:prstDash val="dash"/>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dirty="0">
                <a:solidFill>
                  <a:srgbClr val="FFFFFF"/>
                </a:solidFill>
                <a:latin typeface="Arial" panose="020B0604020202020204" pitchFamily="34" charset="0"/>
              </a:endParaRPr>
            </a:p>
          </p:txBody>
        </p:sp>
        <p:sp>
          <p:nvSpPr>
            <p:cNvPr id="49" name="Cylinder 513">
              <a:extLst>
                <a:ext uri="{FF2B5EF4-FFF2-40B4-BE49-F238E27FC236}">
                  <a16:creationId xmlns:a16="http://schemas.microsoft.com/office/drawing/2014/main" id="{9714E062-2856-46E1-83E4-9DC69D552117}"/>
                </a:ext>
              </a:extLst>
            </p:cNvPr>
            <p:cNvSpPr/>
            <p:nvPr/>
          </p:nvSpPr>
          <p:spPr bwMode="auto">
            <a:xfrm>
              <a:off x="7291463" y="3401692"/>
              <a:ext cx="590127" cy="775284"/>
            </a:xfrm>
            <a:prstGeom prst="can">
              <a:avLst>
                <a:gd name="adj" fmla="val 39530"/>
              </a:avLst>
            </a:prstGeom>
            <a:solidFill>
              <a:srgbClr val="F3F3F3"/>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4" rIns="0"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dirty="0">
                <a:solidFill>
                  <a:srgbClr val="0078D7"/>
                </a:solidFill>
                <a:latin typeface="Arial" panose="020B0604020202020204" pitchFamily="34" charset="0"/>
                <a:ea typeface="Segoe UI" pitchFamily="34" charset="0"/>
                <a:cs typeface="Arial" panose="020B0604020202020204" pitchFamily="34" charset="0"/>
              </a:endParaRPr>
            </a:p>
          </p:txBody>
        </p:sp>
        <p:sp>
          <p:nvSpPr>
            <p:cNvPr id="50" name="Cylinder 513">
              <a:extLst>
                <a:ext uri="{FF2B5EF4-FFF2-40B4-BE49-F238E27FC236}">
                  <a16:creationId xmlns:a16="http://schemas.microsoft.com/office/drawing/2014/main" id="{56B5361F-9FC7-4504-8A5F-894FF45429EB}"/>
                </a:ext>
              </a:extLst>
            </p:cNvPr>
            <p:cNvSpPr/>
            <p:nvPr/>
          </p:nvSpPr>
          <p:spPr bwMode="auto">
            <a:xfrm>
              <a:off x="6544179" y="4554043"/>
              <a:ext cx="399132" cy="524363"/>
            </a:xfrm>
            <a:prstGeom prst="can">
              <a:avLst>
                <a:gd name="adj" fmla="val 39530"/>
              </a:avLst>
            </a:prstGeom>
            <a:solidFill>
              <a:srgbClr val="F3F3F3"/>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4" rIns="0"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dirty="0">
                <a:solidFill>
                  <a:srgbClr val="0078D7"/>
                </a:solidFill>
                <a:latin typeface="Arial" panose="020B0604020202020204" pitchFamily="34" charset="0"/>
                <a:ea typeface="Segoe UI" pitchFamily="34" charset="0"/>
                <a:cs typeface="Arial" panose="020B0604020202020204" pitchFamily="34" charset="0"/>
              </a:endParaRPr>
            </a:p>
          </p:txBody>
        </p:sp>
        <p:sp>
          <p:nvSpPr>
            <p:cNvPr id="51" name="Cylinder 513">
              <a:extLst>
                <a:ext uri="{FF2B5EF4-FFF2-40B4-BE49-F238E27FC236}">
                  <a16:creationId xmlns:a16="http://schemas.microsoft.com/office/drawing/2014/main" id="{DEDA90D5-BA19-43F2-BDB9-82A7767B7681}"/>
                </a:ext>
              </a:extLst>
            </p:cNvPr>
            <p:cNvSpPr/>
            <p:nvPr/>
          </p:nvSpPr>
          <p:spPr bwMode="auto">
            <a:xfrm>
              <a:off x="5449633" y="5271776"/>
              <a:ext cx="298529" cy="392195"/>
            </a:xfrm>
            <a:prstGeom prst="can">
              <a:avLst>
                <a:gd name="adj" fmla="val 39530"/>
              </a:avLst>
            </a:prstGeom>
            <a:solidFill>
              <a:srgbClr val="F3F3F3"/>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4" rIns="0"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dirty="0">
                <a:solidFill>
                  <a:srgbClr val="0078D7"/>
                </a:solidFill>
                <a:latin typeface="Arial" panose="020B0604020202020204" pitchFamily="34" charset="0"/>
                <a:ea typeface="Segoe UI" pitchFamily="34" charset="0"/>
                <a:cs typeface="Arial" panose="020B0604020202020204" pitchFamily="34" charset="0"/>
              </a:endParaRPr>
            </a:p>
          </p:txBody>
        </p:sp>
        <p:sp>
          <p:nvSpPr>
            <p:cNvPr id="24" name="Freeform: Shape 83"/>
            <p:cNvSpPr/>
            <p:nvPr/>
          </p:nvSpPr>
          <p:spPr>
            <a:xfrm>
              <a:off x="5506555" y="4402852"/>
              <a:ext cx="4231967" cy="1579601"/>
            </a:xfrm>
            <a:custGeom>
              <a:avLst/>
              <a:gdLst>
                <a:gd name="connsiteX0" fmla="*/ 0 w 4763589"/>
                <a:gd name="connsiteY0" fmla="*/ 2403565 h 2504203"/>
                <a:gd name="connsiteX1" fmla="*/ 2669177 w 4763589"/>
                <a:gd name="connsiteY1" fmla="*/ 2220685 h 2504203"/>
                <a:gd name="connsiteX2" fmla="*/ 4763589 w 4763589"/>
                <a:gd name="connsiteY2" fmla="*/ 0 h 2504203"/>
                <a:gd name="connsiteX0" fmla="*/ 0 w 4763589"/>
                <a:gd name="connsiteY0" fmla="*/ 2403565 h 2403565"/>
                <a:gd name="connsiteX1" fmla="*/ 4763589 w 4763589"/>
                <a:gd name="connsiteY1" fmla="*/ 0 h 2403565"/>
                <a:gd name="connsiteX0" fmla="*/ 0 w 4763589"/>
                <a:gd name="connsiteY0" fmla="*/ 2403565 h 2403565"/>
                <a:gd name="connsiteX1" fmla="*/ 4763589 w 4763589"/>
                <a:gd name="connsiteY1" fmla="*/ 0 h 2403565"/>
                <a:gd name="connsiteX0" fmla="*/ 0 w 4763589"/>
                <a:gd name="connsiteY0" fmla="*/ 2403565 h 2403565"/>
                <a:gd name="connsiteX1" fmla="*/ 4763589 w 4763589"/>
                <a:gd name="connsiteY1" fmla="*/ 0 h 2403565"/>
                <a:gd name="connsiteX0" fmla="*/ 0 w 4763589"/>
                <a:gd name="connsiteY0" fmla="*/ 2403565 h 2414882"/>
                <a:gd name="connsiteX1" fmla="*/ 4763589 w 4763589"/>
                <a:gd name="connsiteY1" fmla="*/ 0 h 2414882"/>
                <a:gd name="connsiteX0" fmla="*/ 0 w 4763589"/>
                <a:gd name="connsiteY0" fmla="*/ 2403565 h 2403565"/>
                <a:gd name="connsiteX1" fmla="*/ 4763589 w 4763589"/>
                <a:gd name="connsiteY1" fmla="*/ 0 h 2403565"/>
                <a:gd name="connsiteX0" fmla="*/ 0 w 4763589"/>
                <a:gd name="connsiteY0" fmla="*/ 2403565 h 2403565"/>
                <a:gd name="connsiteX1" fmla="*/ 4763589 w 4763589"/>
                <a:gd name="connsiteY1" fmla="*/ 0 h 2403565"/>
                <a:gd name="connsiteX0" fmla="*/ 0 w 4763589"/>
                <a:gd name="connsiteY0" fmla="*/ 2403565 h 2403565"/>
                <a:gd name="connsiteX1" fmla="*/ 4763589 w 4763589"/>
                <a:gd name="connsiteY1" fmla="*/ 0 h 2403565"/>
              </a:gdLst>
              <a:ahLst/>
              <a:cxnLst>
                <a:cxn ang="0">
                  <a:pos x="connsiteX0" y="connsiteY0"/>
                </a:cxn>
                <a:cxn ang="0">
                  <a:pos x="connsiteX1" y="connsiteY1"/>
                </a:cxn>
              </a:cxnLst>
              <a:rect l="l" t="t" r="r" b="b"/>
              <a:pathLst>
                <a:path w="4763589" h="2403565">
                  <a:moveTo>
                    <a:pt x="0" y="2403565"/>
                  </a:moveTo>
                  <a:cubicBezTo>
                    <a:pt x="1612078" y="2269470"/>
                    <a:pt x="3695453" y="1313760"/>
                    <a:pt x="4763589" y="0"/>
                  </a:cubicBezTo>
                </a:path>
              </a:pathLst>
            </a:custGeom>
            <a:noFill/>
            <a:ln w="19050" cap="sq">
              <a:solidFill>
                <a:schemeClr val="bg1">
                  <a:lumMod val="50000"/>
                </a:schemeClr>
              </a:solidFill>
              <a:prstDash val="dash"/>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dirty="0">
                <a:solidFill>
                  <a:srgbClr val="FFFFFF"/>
                </a:solidFill>
                <a:latin typeface="Arial" panose="020B0604020202020204" pitchFamily="34" charset="0"/>
              </a:endParaRPr>
            </a:p>
          </p:txBody>
        </p:sp>
        <p:grpSp>
          <p:nvGrpSpPr>
            <p:cNvPr id="16" name="Group 15">
              <a:extLst>
                <a:ext uri="{FF2B5EF4-FFF2-40B4-BE49-F238E27FC236}">
                  <a16:creationId xmlns:a16="http://schemas.microsoft.com/office/drawing/2014/main" id="{02C792B7-BE39-4C7E-920E-C47A0892067D}"/>
                </a:ext>
              </a:extLst>
            </p:cNvPr>
            <p:cNvGrpSpPr/>
            <p:nvPr/>
          </p:nvGrpSpPr>
          <p:grpSpPr>
            <a:xfrm>
              <a:off x="5302125" y="5863184"/>
              <a:ext cx="446516" cy="342019"/>
              <a:chOff x="3718247" y="4770744"/>
              <a:chExt cx="646924" cy="495526"/>
            </a:xfrm>
          </p:grpSpPr>
          <p:grpSp>
            <p:nvGrpSpPr>
              <p:cNvPr id="14" name="Group 13">
                <a:extLst>
                  <a:ext uri="{FF2B5EF4-FFF2-40B4-BE49-F238E27FC236}">
                    <a16:creationId xmlns:a16="http://schemas.microsoft.com/office/drawing/2014/main" id="{9F297C38-0F2C-418D-825E-9A62CF153F63}"/>
                  </a:ext>
                </a:extLst>
              </p:cNvPr>
              <p:cNvGrpSpPr/>
              <p:nvPr/>
            </p:nvGrpSpPr>
            <p:grpSpPr>
              <a:xfrm>
                <a:off x="3718247" y="4770744"/>
                <a:ext cx="646924" cy="495526"/>
                <a:chOff x="3663818" y="4750128"/>
                <a:chExt cx="755782" cy="536757"/>
              </a:xfrm>
              <a:solidFill>
                <a:schemeClr val="bg1"/>
              </a:solidFill>
            </p:grpSpPr>
            <p:sp>
              <p:nvSpPr>
                <p:cNvPr id="62" name="Rectangle 61">
                  <a:extLst>
                    <a:ext uri="{FF2B5EF4-FFF2-40B4-BE49-F238E27FC236}">
                      <a16:creationId xmlns:a16="http://schemas.microsoft.com/office/drawing/2014/main" id="{2B334885-7668-44F7-A94F-3A0F6146F374}"/>
                    </a:ext>
                  </a:extLst>
                </p:cNvPr>
                <p:cNvSpPr>
                  <a:spLocks noChangeArrowheads="1"/>
                </p:cNvSpPr>
                <p:nvPr/>
              </p:nvSpPr>
              <p:spPr bwMode="auto">
                <a:xfrm>
                  <a:off x="3663818" y="4750128"/>
                  <a:ext cx="755782" cy="425704"/>
                </a:xfrm>
                <a:prstGeom prst="rect">
                  <a:avLst/>
                </a:prstGeom>
                <a:solidFill>
                  <a:srgbClr val="F3F3F3"/>
                </a:solidFill>
                <a:ln w="12700" cap="rnd">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32563">
                    <a:defRPr/>
                  </a:pPr>
                  <a:endParaRPr lang="en-US" dirty="0">
                    <a:solidFill>
                      <a:srgbClr val="505050"/>
                    </a:solidFill>
                    <a:latin typeface="Arial" panose="020B0604020202020204" pitchFamily="34" charset="0"/>
                  </a:endParaRPr>
                </a:p>
              </p:txBody>
            </p:sp>
            <p:sp>
              <p:nvSpPr>
                <p:cNvPr id="65" name="Line 7">
                  <a:extLst>
                    <a:ext uri="{FF2B5EF4-FFF2-40B4-BE49-F238E27FC236}">
                      <a16:creationId xmlns:a16="http://schemas.microsoft.com/office/drawing/2014/main" id="{4CD7D5AD-84C2-48B9-8F32-3FC73C0F99C1}"/>
                    </a:ext>
                  </a:extLst>
                </p:cNvPr>
                <p:cNvSpPr>
                  <a:spLocks noChangeShapeType="1"/>
                </p:cNvSpPr>
                <p:nvPr/>
              </p:nvSpPr>
              <p:spPr bwMode="auto">
                <a:xfrm>
                  <a:off x="4040167" y="5175832"/>
                  <a:ext cx="0" cy="111053"/>
                </a:xfrm>
                <a:prstGeom prst="line">
                  <a:avLst/>
                </a:prstGeom>
                <a:grpFill/>
                <a:ln w="12700" cap="rnd">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32563">
                    <a:defRPr/>
                  </a:pPr>
                  <a:endParaRPr lang="en-US" dirty="0">
                    <a:solidFill>
                      <a:srgbClr val="505050"/>
                    </a:solidFill>
                    <a:latin typeface="Arial" panose="020B0604020202020204" pitchFamily="34" charset="0"/>
                  </a:endParaRPr>
                </a:p>
              </p:txBody>
            </p:sp>
            <p:sp>
              <p:nvSpPr>
                <p:cNvPr id="71" name="Line 8">
                  <a:extLst>
                    <a:ext uri="{FF2B5EF4-FFF2-40B4-BE49-F238E27FC236}">
                      <a16:creationId xmlns:a16="http://schemas.microsoft.com/office/drawing/2014/main" id="{BE0FCE4E-9216-4FAB-B815-A9A70C201611}"/>
                    </a:ext>
                  </a:extLst>
                </p:cNvPr>
                <p:cNvSpPr>
                  <a:spLocks noChangeShapeType="1"/>
                </p:cNvSpPr>
                <p:nvPr/>
              </p:nvSpPr>
              <p:spPr bwMode="auto">
                <a:xfrm>
                  <a:off x="3910604" y="5286885"/>
                  <a:ext cx="265295" cy="0"/>
                </a:xfrm>
                <a:prstGeom prst="line">
                  <a:avLst/>
                </a:prstGeom>
                <a:grpFill/>
                <a:ln w="12700" cap="rnd">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32563">
                    <a:defRPr/>
                  </a:pPr>
                  <a:endParaRPr lang="en-US" dirty="0">
                    <a:solidFill>
                      <a:srgbClr val="505050"/>
                    </a:solidFill>
                    <a:latin typeface="Arial" panose="020B0604020202020204" pitchFamily="34" charset="0"/>
                  </a:endParaRPr>
                </a:p>
              </p:txBody>
            </p:sp>
          </p:grpSp>
          <p:grpSp>
            <p:nvGrpSpPr>
              <p:cNvPr id="72" name="Group 71">
                <a:extLst>
                  <a:ext uri="{FF2B5EF4-FFF2-40B4-BE49-F238E27FC236}">
                    <a16:creationId xmlns:a16="http://schemas.microsoft.com/office/drawing/2014/main" id="{295257D3-F508-4F74-AC49-A77ABEB213DA}"/>
                  </a:ext>
                </a:extLst>
              </p:cNvPr>
              <p:cNvGrpSpPr/>
              <p:nvPr/>
            </p:nvGrpSpPr>
            <p:grpSpPr>
              <a:xfrm rot="5400000">
                <a:off x="3917402" y="4806749"/>
                <a:ext cx="249246" cy="312514"/>
                <a:chOff x="13906501" y="3886200"/>
                <a:chExt cx="619125" cy="776287"/>
              </a:xfrm>
            </p:grpSpPr>
            <p:sp>
              <p:nvSpPr>
                <p:cNvPr id="73" name="Freeform 17">
                  <a:extLst>
                    <a:ext uri="{FF2B5EF4-FFF2-40B4-BE49-F238E27FC236}">
                      <a16:creationId xmlns:a16="http://schemas.microsoft.com/office/drawing/2014/main" id="{B9E4D99E-8F81-4276-810E-0C0B3CCC69A5}"/>
                    </a:ext>
                  </a:extLst>
                </p:cNvPr>
                <p:cNvSpPr>
                  <a:spLocks/>
                </p:cNvSpPr>
                <p:nvPr/>
              </p:nvSpPr>
              <p:spPr bwMode="auto">
                <a:xfrm>
                  <a:off x="14216063" y="3986213"/>
                  <a:ext cx="309563" cy="595312"/>
                </a:xfrm>
                <a:custGeom>
                  <a:avLst/>
                  <a:gdLst>
                    <a:gd name="T0" fmla="*/ 29 w 81"/>
                    <a:gd name="T1" fmla="*/ 0 h 157"/>
                    <a:gd name="T2" fmla="*/ 81 w 81"/>
                    <a:gd name="T3" fmla="*/ 76 h 157"/>
                    <a:gd name="T4" fmla="*/ 0 w 81"/>
                    <a:gd name="T5" fmla="*/ 157 h 157"/>
                  </a:gdLst>
                  <a:ahLst/>
                  <a:cxnLst>
                    <a:cxn ang="0">
                      <a:pos x="T0" y="T1"/>
                    </a:cxn>
                    <a:cxn ang="0">
                      <a:pos x="T2" y="T3"/>
                    </a:cxn>
                    <a:cxn ang="0">
                      <a:pos x="T4" y="T5"/>
                    </a:cxn>
                  </a:cxnLst>
                  <a:rect l="0" t="0" r="r" b="b"/>
                  <a:pathLst>
                    <a:path w="81" h="157">
                      <a:moveTo>
                        <a:pt x="29" y="0"/>
                      </a:moveTo>
                      <a:cubicBezTo>
                        <a:pt x="59" y="12"/>
                        <a:pt x="81" y="41"/>
                        <a:pt x="81" y="76"/>
                      </a:cubicBezTo>
                      <a:cubicBezTo>
                        <a:pt x="81" y="121"/>
                        <a:pt x="45" y="157"/>
                        <a:pt x="0" y="157"/>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dirty="0">
                    <a:solidFill>
                      <a:srgbClr val="FFFFFF"/>
                    </a:solidFill>
                    <a:latin typeface="Arial" panose="020B0604020202020204" pitchFamily="34" charset="0"/>
                    <a:ea typeface="MS PGothic" panose="020B0600070205080204" pitchFamily="34" charset="-128"/>
                  </a:endParaRPr>
                </a:p>
              </p:txBody>
            </p:sp>
            <p:sp>
              <p:nvSpPr>
                <p:cNvPr id="74" name="Freeform 18">
                  <a:extLst>
                    <a:ext uri="{FF2B5EF4-FFF2-40B4-BE49-F238E27FC236}">
                      <a16:creationId xmlns:a16="http://schemas.microsoft.com/office/drawing/2014/main" id="{C4BB0E53-D066-4652-9259-2607B97553D1}"/>
                    </a:ext>
                  </a:extLst>
                </p:cNvPr>
                <p:cNvSpPr>
                  <a:spLocks/>
                </p:cNvSpPr>
                <p:nvPr/>
              </p:nvSpPr>
              <p:spPr bwMode="auto">
                <a:xfrm>
                  <a:off x="13906501" y="3967163"/>
                  <a:ext cx="309563" cy="596900"/>
                </a:xfrm>
                <a:custGeom>
                  <a:avLst/>
                  <a:gdLst>
                    <a:gd name="T0" fmla="*/ 52 w 81"/>
                    <a:gd name="T1" fmla="*/ 157 h 157"/>
                    <a:gd name="T2" fmla="*/ 0 w 81"/>
                    <a:gd name="T3" fmla="*/ 81 h 157"/>
                    <a:gd name="T4" fmla="*/ 81 w 81"/>
                    <a:gd name="T5" fmla="*/ 0 h 157"/>
                  </a:gdLst>
                  <a:ahLst/>
                  <a:cxnLst>
                    <a:cxn ang="0">
                      <a:pos x="T0" y="T1"/>
                    </a:cxn>
                    <a:cxn ang="0">
                      <a:pos x="T2" y="T3"/>
                    </a:cxn>
                    <a:cxn ang="0">
                      <a:pos x="T4" y="T5"/>
                    </a:cxn>
                  </a:cxnLst>
                  <a:rect l="0" t="0" r="r" b="b"/>
                  <a:pathLst>
                    <a:path w="81" h="157">
                      <a:moveTo>
                        <a:pt x="52" y="157"/>
                      </a:moveTo>
                      <a:cubicBezTo>
                        <a:pt x="21" y="145"/>
                        <a:pt x="0" y="116"/>
                        <a:pt x="0" y="81"/>
                      </a:cubicBezTo>
                      <a:cubicBezTo>
                        <a:pt x="0" y="36"/>
                        <a:pt x="36" y="0"/>
                        <a:pt x="81"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dirty="0">
                    <a:solidFill>
                      <a:srgbClr val="FFFFFF"/>
                    </a:solidFill>
                    <a:latin typeface="Arial" panose="020B0604020202020204" pitchFamily="34" charset="0"/>
                    <a:ea typeface="MS PGothic" panose="020B0600070205080204" pitchFamily="34" charset="-128"/>
                  </a:endParaRPr>
                </a:p>
              </p:txBody>
            </p:sp>
            <p:sp>
              <p:nvSpPr>
                <p:cNvPr id="75" name="Line 19">
                  <a:extLst>
                    <a:ext uri="{FF2B5EF4-FFF2-40B4-BE49-F238E27FC236}">
                      <a16:creationId xmlns:a16="http://schemas.microsoft.com/office/drawing/2014/main" id="{5E2A0D07-464A-4548-9EDA-16D0100FD55F}"/>
                    </a:ext>
                  </a:extLst>
                </p:cNvPr>
                <p:cNvSpPr>
                  <a:spLocks noChangeShapeType="1"/>
                </p:cNvSpPr>
                <p:nvPr/>
              </p:nvSpPr>
              <p:spPr bwMode="auto">
                <a:xfrm>
                  <a:off x="14216063" y="4221163"/>
                  <a:ext cx="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dirty="0">
                    <a:solidFill>
                      <a:srgbClr val="FFFFFF"/>
                    </a:solidFill>
                    <a:latin typeface="Arial" panose="020B0604020202020204" pitchFamily="34" charset="0"/>
                    <a:ea typeface="MS PGothic" panose="020B0600070205080204" pitchFamily="34" charset="-128"/>
                  </a:endParaRPr>
                </a:p>
              </p:txBody>
            </p:sp>
            <p:sp>
              <p:nvSpPr>
                <p:cNvPr id="76" name="Freeform 20">
                  <a:extLst>
                    <a:ext uri="{FF2B5EF4-FFF2-40B4-BE49-F238E27FC236}">
                      <a16:creationId xmlns:a16="http://schemas.microsoft.com/office/drawing/2014/main" id="{B0D380AF-50AA-4034-9C46-BA8D34E68D0B}"/>
                    </a:ext>
                  </a:extLst>
                </p:cNvPr>
                <p:cNvSpPr>
                  <a:spLocks/>
                </p:cNvSpPr>
                <p:nvPr/>
              </p:nvSpPr>
              <p:spPr bwMode="auto">
                <a:xfrm>
                  <a:off x="14177963" y="3886200"/>
                  <a:ext cx="76200" cy="160337"/>
                </a:xfrm>
                <a:custGeom>
                  <a:avLst/>
                  <a:gdLst>
                    <a:gd name="T0" fmla="*/ 0 w 48"/>
                    <a:gd name="T1" fmla="*/ 101 h 101"/>
                    <a:gd name="T2" fmla="*/ 48 w 48"/>
                    <a:gd name="T3" fmla="*/ 51 h 101"/>
                    <a:gd name="T4" fmla="*/ 0 w 48"/>
                    <a:gd name="T5" fmla="*/ 0 h 101"/>
                  </a:gdLst>
                  <a:ahLst/>
                  <a:cxnLst>
                    <a:cxn ang="0">
                      <a:pos x="T0" y="T1"/>
                    </a:cxn>
                    <a:cxn ang="0">
                      <a:pos x="T2" y="T3"/>
                    </a:cxn>
                    <a:cxn ang="0">
                      <a:pos x="T4" y="T5"/>
                    </a:cxn>
                  </a:cxnLst>
                  <a:rect l="0" t="0" r="r" b="b"/>
                  <a:pathLst>
                    <a:path w="48" h="101">
                      <a:moveTo>
                        <a:pt x="0" y="101"/>
                      </a:moveTo>
                      <a:lnTo>
                        <a:pt x="48" y="51"/>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dirty="0">
                    <a:solidFill>
                      <a:srgbClr val="FFFFFF"/>
                    </a:solidFill>
                    <a:latin typeface="Arial" panose="020B0604020202020204" pitchFamily="34" charset="0"/>
                    <a:ea typeface="MS PGothic" panose="020B0600070205080204" pitchFamily="34" charset="-128"/>
                  </a:endParaRPr>
                </a:p>
              </p:txBody>
            </p:sp>
            <p:sp>
              <p:nvSpPr>
                <p:cNvPr id="77" name="Line 21">
                  <a:extLst>
                    <a:ext uri="{FF2B5EF4-FFF2-40B4-BE49-F238E27FC236}">
                      <a16:creationId xmlns:a16="http://schemas.microsoft.com/office/drawing/2014/main" id="{CCB7BF6B-E91F-49F3-A2FA-9C442BA5C574}"/>
                    </a:ext>
                  </a:extLst>
                </p:cNvPr>
                <p:cNvSpPr>
                  <a:spLocks noChangeShapeType="1"/>
                </p:cNvSpPr>
                <p:nvPr/>
              </p:nvSpPr>
              <p:spPr bwMode="auto">
                <a:xfrm>
                  <a:off x="14216063" y="3967163"/>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dirty="0">
                    <a:solidFill>
                      <a:srgbClr val="FFFFFF"/>
                    </a:solidFill>
                    <a:latin typeface="Arial" panose="020B0604020202020204" pitchFamily="34" charset="0"/>
                    <a:ea typeface="MS PGothic" panose="020B0600070205080204" pitchFamily="34" charset="-128"/>
                  </a:endParaRPr>
                </a:p>
              </p:txBody>
            </p:sp>
            <p:sp>
              <p:nvSpPr>
                <p:cNvPr id="78" name="Freeform 22">
                  <a:extLst>
                    <a:ext uri="{FF2B5EF4-FFF2-40B4-BE49-F238E27FC236}">
                      <a16:creationId xmlns:a16="http://schemas.microsoft.com/office/drawing/2014/main" id="{E14A6190-7928-4C28-9FF0-090FEA9C327B}"/>
                    </a:ext>
                  </a:extLst>
                </p:cNvPr>
                <p:cNvSpPr>
                  <a:spLocks/>
                </p:cNvSpPr>
                <p:nvPr/>
              </p:nvSpPr>
              <p:spPr bwMode="auto">
                <a:xfrm>
                  <a:off x="14177963" y="4502150"/>
                  <a:ext cx="76200" cy="160337"/>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dirty="0">
                    <a:solidFill>
                      <a:srgbClr val="FFFFFF"/>
                    </a:solidFill>
                    <a:latin typeface="Arial" panose="020B0604020202020204" pitchFamily="34" charset="0"/>
                    <a:ea typeface="MS PGothic" panose="020B0600070205080204" pitchFamily="34" charset="-128"/>
                  </a:endParaRPr>
                </a:p>
              </p:txBody>
            </p:sp>
            <p:sp>
              <p:nvSpPr>
                <p:cNvPr id="79" name="Line 23">
                  <a:extLst>
                    <a:ext uri="{FF2B5EF4-FFF2-40B4-BE49-F238E27FC236}">
                      <a16:creationId xmlns:a16="http://schemas.microsoft.com/office/drawing/2014/main" id="{115A367A-AEC4-4913-AD59-195D70D610B2}"/>
                    </a:ext>
                  </a:extLst>
                </p:cNvPr>
                <p:cNvSpPr>
                  <a:spLocks noChangeShapeType="1"/>
                </p:cNvSpPr>
                <p:nvPr/>
              </p:nvSpPr>
              <p:spPr bwMode="auto">
                <a:xfrm flipH="1">
                  <a:off x="14177963" y="4581525"/>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dirty="0">
                    <a:solidFill>
                      <a:srgbClr val="FFFFFF"/>
                    </a:solidFill>
                    <a:latin typeface="Arial" panose="020B0604020202020204" pitchFamily="34" charset="0"/>
                    <a:ea typeface="MS PGothic" panose="020B0600070205080204" pitchFamily="34" charset="-128"/>
                  </a:endParaRPr>
                </a:p>
              </p:txBody>
            </p:sp>
          </p:grpSp>
        </p:grpSp>
        <p:grpSp>
          <p:nvGrpSpPr>
            <p:cNvPr id="80" name="Group 79">
              <a:extLst>
                <a:ext uri="{FF2B5EF4-FFF2-40B4-BE49-F238E27FC236}">
                  <a16:creationId xmlns:a16="http://schemas.microsoft.com/office/drawing/2014/main" id="{3C4157FA-3F98-4A5C-869E-8432A01FD617}"/>
                </a:ext>
              </a:extLst>
            </p:cNvPr>
            <p:cNvGrpSpPr/>
            <p:nvPr/>
          </p:nvGrpSpPr>
          <p:grpSpPr>
            <a:xfrm>
              <a:off x="6961740" y="5507788"/>
              <a:ext cx="593706" cy="454763"/>
              <a:chOff x="3718247" y="4770744"/>
              <a:chExt cx="646924" cy="495526"/>
            </a:xfrm>
          </p:grpSpPr>
          <p:grpSp>
            <p:nvGrpSpPr>
              <p:cNvPr id="81" name="Group 80">
                <a:extLst>
                  <a:ext uri="{FF2B5EF4-FFF2-40B4-BE49-F238E27FC236}">
                    <a16:creationId xmlns:a16="http://schemas.microsoft.com/office/drawing/2014/main" id="{658F34A8-6C2E-4225-8213-3FB707B6290B}"/>
                  </a:ext>
                </a:extLst>
              </p:cNvPr>
              <p:cNvGrpSpPr/>
              <p:nvPr/>
            </p:nvGrpSpPr>
            <p:grpSpPr>
              <a:xfrm>
                <a:off x="3718247" y="4770744"/>
                <a:ext cx="646924" cy="495526"/>
                <a:chOff x="3663818" y="4750128"/>
                <a:chExt cx="755782" cy="536757"/>
              </a:xfrm>
              <a:solidFill>
                <a:schemeClr val="bg1"/>
              </a:solidFill>
            </p:grpSpPr>
            <p:sp>
              <p:nvSpPr>
                <p:cNvPr id="90" name="Rectangle 89">
                  <a:extLst>
                    <a:ext uri="{FF2B5EF4-FFF2-40B4-BE49-F238E27FC236}">
                      <a16:creationId xmlns:a16="http://schemas.microsoft.com/office/drawing/2014/main" id="{1DBB00C1-0FD0-4E71-B151-91AF62D2811D}"/>
                    </a:ext>
                  </a:extLst>
                </p:cNvPr>
                <p:cNvSpPr>
                  <a:spLocks noChangeArrowheads="1"/>
                </p:cNvSpPr>
                <p:nvPr/>
              </p:nvSpPr>
              <p:spPr bwMode="auto">
                <a:xfrm>
                  <a:off x="3663818" y="4750128"/>
                  <a:ext cx="755782" cy="425704"/>
                </a:xfrm>
                <a:prstGeom prst="rect">
                  <a:avLst/>
                </a:prstGeom>
                <a:solidFill>
                  <a:srgbClr val="F3F3F3"/>
                </a:solidFill>
                <a:ln w="12700" cap="rnd">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32563">
                    <a:defRPr/>
                  </a:pPr>
                  <a:endParaRPr lang="en-US" dirty="0">
                    <a:solidFill>
                      <a:srgbClr val="505050"/>
                    </a:solidFill>
                    <a:latin typeface="Arial" panose="020B0604020202020204" pitchFamily="34" charset="0"/>
                  </a:endParaRPr>
                </a:p>
              </p:txBody>
            </p:sp>
            <p:sp>
              <p:nvSpPr>
                <p:cNvPr id="91" name="Line 7">
                  <a:extLst>
                    <a:ext uri="{FF2B5EF4-FFF2-40B4-BE49-F238E27FC236}">
                      <a16:creationId xmlns:a16="http://schemas.microsoft.com/office/drawing/2014/main" id="{AADD20DF-6ED6-4EA9-866A-032F6C7362ED}"/>
                    </a:ext>
                  </a:extLst>
                </p:cNvPr>
                <p:cNvSpPr>
                  <a:spLocks noChangeShapeType="1"/>
                </p:cNvSpPr>
                <p:nvPr/>
              </p:nvSpPr>
              <p:spPr bwMode="auto">
                <a:xfrm>
                  <a:off x="4040167" y="5175832"/>
                  <a:ext cx="0" cy="111053"/>
                </a:xfrm>
                <a:prstGeom prst="line">
                  <a:avLst/>
                </a:prstGeom>
                <a:grpFill/>
                <a:ln w="12700" cap="rnd">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32563">
                    <a:defRPr/>
                  </a:pPr>
                  <a:endParaRPr lang="en-US" dirty="0">
                    <a:solidFill>
                      <a:srgbClr val="505050"/>
                    </a:solidFill>
                    <a:latin typeface="Arial" panose="020B0604020202020204" pitchFamily="34" charset="0"/>
                  </a:endParaRPr>
                </a:p>
              </p:txBody>
            </p:sp>
            <p:sp>
              <p:nvSpPr>
                <p:cNvPr id="92" name="Line 8">
                  <a:extLst>
                    <a:ext uri="{FF2B5EF4-FFF2-40B4-BE49-F238E27FC236}">
                      <a16:creationId xmlns:a16="http://schemas.microsoft.com/office/drawing/2014/main" id="{BCBBBF9A-5277-4D5D-9314-ECD465DCF9A3}"/>
                    </a:ext>
                  </a:extLst>
                </p:cNvPr>
                <p:cNvSpPr>
                  <a:spLocks noChangeShapeType="1"/>
                </p:cNvSpPr>
                <p:nvPr/>
              </p:nvSpPr>
              <p:spPr bwMode="auto">
                <a:xfrm>
                  <a:off x="3910604" y="5286885"/>
                  <a:ext cx="265295" cy="0"/>
                </a:xfrm>
                <a:prstGeom prst="line">
                  <a:avLst/>
                </a:prstGeom>
                <a:grpFill/>
                <a:ln w="12700" cap="rnd">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32563">
                    <a:defRPr/>
                  </a:pPr>
                  <a:endParaRPr lang="en-US" dirty="0">
                    <a:solidFill>
                      <a:srgbClr val="505050"/>
                    </a:solidFill>
                    <a:latin typeface="Arial" panose="020B0604020202020204" pitchFamily="34" charset="0"/>
                  </a:endParaRPr>
                </a:p>
              </p:txBody>
            </p:sp>
          </p:grpSp>
          <p:grpSp>
            <p:nvGrpSpPr>
              <p:cNvPr id="82" name="Group 81">
                <a:extLst>
                  <a:ext uri="{FF2B5EF4-FFF2-40B4-BE49-F238E27FC236}">
                    <a16:creationId xmlns:a16="http://schemas.microsoft.com/office/drawing/2014/main" id="{541EE0BC-D3CB-463B-B84C-FEA13965F0C0}"/>
                  </a:ext>
                </a:extLst>
              </p:cNvPr>
              <p:cNvGrpSpPr/>
              <p:nvPr/>
            </p:nvGrpSpPr>
            <p:grpSpPr>
              <a:xfrm rot="5400000">
                <a:off x="3917402" y="4806749"/>
                <a:ext cx="249246" cy="312514"/>
                <a:chOff x="13906501" y="3886200"/>
                <a:chExt cx="619125" cy="776287"/>
              </a:xfrm>
            </p:grpSpPr>
            <p:sp>
              <p:nvSpPr>
                <p:cNvPr id="83" name="Freeform 17">
                  <a:extLst>
                    <a:ext uri="{FF2B5EF4-FFF2-40B4-BE49-F238E27FC236}">
                      <a16:creationId xmlns:a16="http://schemas.microsoft.com/office/drawing/2014/main" id="{1CA2BF34-BEF2-431B-A2F7-573A458AA512}"/>
                    </a:ext>
                  </a:extLst>
                </p:cNvPr>
                <p:cNvSpPr>
                  <a:spLocks/>
                </p:cNvSpPr>
                <p:nvPr/>
              </p:nvSpPr>
              <p:spPr bwMode="auto">
                <a:xfrm>
                  <a:off x="14216063" y="3986213"/>
                  <a:ext cx="309563" cy="595312"/>
                </a:xfrm>
                <a:custGeom>
                  <a:avLst/>
                  <a:gdLst>
                    <a:gd name="T0" fmla="*/ 29 w 81"/>
                    <a:gd name="T1" fmla="*/ 0 h 157"/>
                    <a:gd name="T2" fmla="*/ 81 w 81"/>
                    <a:gd name="T3" fmla="*/ 76 h 157"/>
                    <a:gd name="T4" fmla="*/ 0 w 81"/>
                    <a:gd name="T5" fmla="*/ 157 h 157"/>
                  </a:gdLst>
                  <a:ahLst/>
                  <a:cxnLst>
                    <a:cxn ang="0">
                      <a:pos x="T0" y="T1"/>
                    </a:cxn>
                    <a:cxn ang="0">
                      <a:pos x="T2" y="T3"/>
                    </a:cxn>
                    <a:cxn ang="0">
                      <a:pos x="T4" y="T5"/>
                    </a:cxn>
                  </a:cxnLst>
                  <a:rect l="0" t="0" r="r" b="b"/>
                  <a:pathLst>
                    <a:path w="81" h="157">
                      <a:moveTo>
                        <a:pt x="29" y="0"/>
                      </a:moveTo>
                      <a:cubicBezTo>
                        <a:pt x="59" y="12"/>
                        <a:pt x="81" y="41"/>
                        <a:pt x="81" y="76"/>
                      </a:cubicBezTo>
                      <a:cubicBezTo>
                        <a:pt x="81" y="121"/>
                        <a:pt x="45" y="157"/>
                        <a:pt x="0" y="157"/>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dirty="0">
                    <a:solidFill>
                      <a:srgbClr val="FFFFFF"/>
                    </a:solidFill>
                    <a:latin typeface="Arial" panose="020B0604020202020204" pitchFamily="34" charset="0"/>
                    <a:ea typeface="MS PGothic" panose="020B0600070205080204" pitchFamily="34" charset="-128"/>
                  </a:endParaRPr>
                </a:p>
              </p:txBody>
            </p:sp>
            <p:sp>
              <p:nvSpPr>
                <p:cNvPr id="84" name="Freeform 18">
                  <a:extLst>
                    <a:ext uri="{FF2B5EF4-FFF2-40B4-BE49-F238E27FC236}">
                      <a16:creationId xmlns:a16="http://schemas.microsoft.com/office/drawing/2014/main" id="{C203B033-DD6A-4348-8CEE-C4B8B474541D}"/>
                    </a:ext>
                  </a:extLst>
                </p:cNvPr>
                <p:cNvSpPr>
                  <a:spLocks/>
                </p:cNvSpPr>
                <p:nvPr/>
              </p:nvSpPr>
              <p:spPr bwMode="auto">
                <a:xfrm>
                  <a:off x="13906501" y="3967163"/>
                  <a:ext cx="309563" cy="596900"/>
                </a:xfrm>
                <a:custGeom>
                  <a:avLst/>
                  <a:gdLst>
                    <a:gd name="T0" fmla="*/ 52 w 81"/>
                    <a:gd name="T1" fmla="*/ 157 h 157"/>
                    <a:gd name="T2" fmla="*/ 0 w 81"/>
                    <a:gd name="T3" fmla="*/ 81 h 157"/>
                    <a:gd name="T4" fmla="*/ 81 w 81"/>
                    <a:gd name="T5" fmla="*/ 0 h 157"/>
                  </a:gdLst>
                  <a:ahLst/>
                  <a:cxnLst>
                    <a:cxn ang="0">
                      <a:pos x="T0" y="T1"/>
                    </a:cxn>
                    <a:cxn ang="0">
                      <a:pos x="T2" y="T3"/>
                    </a:cxn>
                    <a:cxn ang="0">
                      <a:pos x="T4" y="T5"/>
                    </a:cxn>
                  </a:cxnLst>
                  <a:rect l="0" t="0" r="r" b="b"/>
                  <a:pathLst>
                    <a:path w="81" h="157">
                      <a:moveTo>
                        <a:pt x="52" y="157"/>
                      </a:moveTo>
                      <a:cubicBezTo>
                        <a:pt x="21" y="145"/>
                        <a:pt x="0" y="116"/>
                        <a:pt x="0" y="81"/>
                      </a:cubicBezTo>
                      <a:cubicBezTo>
                        <a:pt x="0" y="36"/>
                        <a:pt x="36" y="0"/>
                        <a:pt x="81"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dirty="0">
                    <a:solidFill>
                      <a:srgbClr val="FFFFFF"/>
                    </a:solidFill>
                    <a:latin typeface="Arial" panose="020B0604020202020204" pitchFamily="34" charset="0"/>
                    <a:ea typeface="MS PGothic" panose="020B0600070205080204" pitchFamily="34" charset="-128"/>
                  </a:endParaRPr>
                </a:p>
              </p:txBody>
            </p:sp>
            <p:sp>
              <p:nvSpPr>
                <p:cNvPr id="85" name="Line 19">
                  <a:extLst>
                    <a:ext uri="{FF2B5EF4-FFF2-40B4-BE49-F238E27FC236}">
                      <a16:creationId xmlns:a16="http://schemas.microsoft.com/office/drawing/2014/main" id="{97CBA7B4-9D5D-4472-AC83-AC6ADEB5CDFD}"/>
                    </a:ext>
                  </a:extLst>
                </p:cNvPr>
                <p:cNvSpPr>
                  <a:spLocks noChangeShapeType="1"/>
                </p:cNvSpPr>
                <p:nvPr/>
              </p:nvSpPr>
              <p:spPr bwMode="auto">
                <a:xfrm>
                  <a:off x="14216063" y="4221163"/>
                  <a:ext cx="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dirty="0">
                    <a:solidFill>
                      <a:srgbClr val="FFFFFF"/>
                    </a:solidFill>
                    <a:latin typeface="Arial" panose="020B0604020202020204" pitchFamily="34" charset="0"/>
                    <a:ea typeface="MS PGothic" panose="020B0600070205080204" pitchFamily="34" charset="-128"/>
                  </a:endParaRPr>
                </a:p>
              </p:txBody>
            </p:sp>
            <p:sp>
              <p:nvSpPr>
                <p:cNvPr id="86" name="Freeform 20">
                  <a:extLst>
                    <a:ext uri="{FF2B5EF4-FFF2-40B4-BE49-F238E27FC236}">
                      <a16:creationId xmlns:a16="http://schemas.microsoft.com/office/drawing/2014/main" id="{C62F58ED-0193-4E49-B7A3-2B0AD23D58ED}"/>
                    </a:ext>
                  </a:extLst>
                </p:cNvPr>
                <p:cNvSpPr>
                  <a:spLocks/>
                </p:cNvSpPr>
                <p:nvPr/>
              </p:nvSpPr>
              <p:spPr bwMode="auto">
                <a:xfrm>
                  <a:off x="14177963" y="3886200"/>
                  <a:ext cx="76200" cy="160337"/>
                </a:xfrm>
                <a:custGeom>
                  <a:avLst/>
                  <a:gdLst>
                    <a:gd name="T0" fmla="*/ 0 w 48"/>
                    <a:gd name="T1" fmla="*/ 101 h 101"/>
                    <a:gd name="T2" fmla="*/ 48 w 48"/>
                    <a:gd name="T3" fmla="*/ 51 h 101"/>
                    <a:gd name="T4" fmla="*/ 0 w 48"/>
                    <a:gd name="T5" fmla="*/ 0 h 101"/>
                  </a:gdLst>
                  <a:ahLst/>
                  <a:cxnLst>
                    <a:cxn ang="0">
                      <a:pos x="T0" y="T1"/>
                    </a:cxn>
                    <a:cxn ang="0">
                      <a:pos x="T2" y="T3"/>
                    </a:cxn>
                    <a:cxn ang="0">
                      <a:pos x="T4" y="T5"/>
                    </a:cxn>
                  </a:cxnLst>
                  <a:rect l="0" t="0" r="r" b="b"/>
                  <a:pathLst>
                    <a:path w="48" h="101">
                      <a:moveTo>
                        <a:pt x="0" y="101"/>
                      </a:moveTo>
                      <a:lnTo>
                        <a:pt x="48" y="51"/>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dirty="0">
                    <a:solidFill>
                      <a:srgbClr val="FFFFFF"/>
                    </a:solidFill>
                    <a:latin typeface="Arial" panose="020B0604020202020204" pitchFamily="34" charset="0"/>
                    <a:ea typeface="MS PGothic" panose="020B0600070205080204" pitchFamily="34" charset="-128"/>
                  </a:endParaRPr>
                </a:p>
              </p:txBody>
            </p:sp>
            <p:sp>
              <p:nvSpPr>
                <p:cNvPr id="87" name="Line 21">
                  <a:extLst>
                    <a:ext uri="{FF2B5EF4-FFF2-40B4-BE49-F238E27FC236}">
                      <a16:creationId xmlns:a16="http://schemas.microsoft.com/office/drawing/2014/main" id="{7AE6FA09-F717-4FF9-ADB1-F531B9907D68}"/>
                    </a:ext>
                  </a:extLst>
                </p:cNvPr>
                <p:cNvSpPr>
                  <a:spLocks noChangeShapeType="1"/>
                </p:cNvSpPr>
                <p:nvPr/>
              </p:nvSpPr>
              <p:spPr bwMode="auto">
                <a:xfrm>
                  <a:off x="14216063" y="3967163"/>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dirty="0">
                    <a:solidFill>
                      <a:srgbClr val="FFFFFF"/>
                    </a:solidFill>
                    <a:latin typeface="Arial" panose="020B0604020202020204" pitchFamily="34" charset="0"/>
                    <a:ea typeface="MS PGothic" panose="020B0600070205080204" pitchFamily="34" charset="-128"/>
                  </a:endParaRPr>
                </a:p>
              </p:txBody>
            </p:sp>
            <p:sp>
              <p:nvSpPr>
                <p:cNvPr id="88" name="Freeform 22">
                  <a:extLst>
                    <a:ext uri="{FF2B5EF4-FFF2-40B4-BE49-F238E27FC236}">
                      <a16:creationId xmlns:a16="http://schemas.microsoft.com/office/drawing/2014/main" id="{0651B06E-7B1D-4AF4-AD8A-C61A733FF19B}"/>
                    </a:ext>
                  </a:extLst>
                </p:cNvPr>
                <p:cNvSpPr>
                  <a:spLocks/>
                </p:cNvSpPr>
                <p:nvPr/>
              </p:nvSpPr>
              <p:spPr bwMode="auto">
                <a:xfrm>
                  <a:off x="14177963" y="4502150"/>
                  <a:ext cx="76200" cy="160337"/>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dirty="0">
                    <a:solidFill>
                      <a:srgbClr val="FFFFFF"/>
                    </a:solidFill>
                    <a:latin typeface="Arial" panose="020B0604020202020204" pitchFamily="34" charset="0"/>
                    <a:ea typeface="MS PGothic" panose="020B0600070205080204" pitchFamily="34" charset="-128"/>
                  </a:endParaRPr>
                </a:p>
              </p:txBody>
            </p:sp>
            <p:sp>
              <p:nvSpPr>
                <p:cNvPr id="89" name="Line 23">
                  <a:extLst>
                    <a:ext uri="{FF2B5EF4-FFF2-40B4-BE49-F238E27FC236}">
                      <a16:creationId xmlns:a16="http://schemas.microsoft.com/office/drawing/2014/main" id="{0325BE46-61A0-4DFA-B46E-E8A95C87389D}"/>
                    </a:ext>
                  </a:extLst>
                </p:cNvPr>
                <p:cNvSpPr>
                  <a:spLocks noChangeShapeType="1"/>
                </p:cNvSpPr>
                <p:nvPr/>
              </p:nvSpPr>
              <p:spPr bwMode="auto">
                <a:xfrm flipH="1">
                  <a:off x="14177963" y="4581525"/>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dirty="0">
                    <a:solidFill>
                      <a:srgbClr val="FFFFFF"/>
                    </a:solidFill>
                    <a:latin typeface="Arial" panose="020B0604020202020204" pitchFamily="34" charset="0"/>
                    <a:ea typeface="MS PGothic" panose="020B0600070205080204" pitchFamily="34" charset="-128"/>
                  </a:endParaRPr>
                </a:p>
              </p:txBody>
            </p:sp>
          </p:grpSp>
        </p:grpSp>
        <p:grpSp>
          <p:nvGrpSpPr>
            <p:cNvPr id="93" name="Group 92">
              <a:extLst>
                <a:ext uri="{FF2B5EF4-FFF2-40B4-BE49-F238E27FC236}">
                  <a16:creationId xmlns:a16="http://schemas.microsoft.com/office/drawing/2014/main" id="{036DE11C-B2D8-4844-9B05-465C1A08377C}"/>
                </a:ext>
              </a:extLst>
            </p:cNvPr>
            <p:cNvGrpSpPr/>
            <p:nvPr/>
          </p:nvGrpSpPr>
          <p:grpSpPr>
            <a:xfrm>
              <a:off x="8600089" y="4606350"/>
              <a:ext cx="843370" cy="646000"/>
              <a:chOff x="3718247" y="4770744"/>
              <a:chExt cx="646924" cy="495526"/>
            </a:xfrm>
          </p:grpSpPr>
          <p:grpSp>
            <p:nvGrpSpPr>
              <p:cNvPr id="94" name="Group 93">
                <a:extLst>
                  <a:ext uri="{FF2B5EF4-FFF2-40B4-BE49-F238E27FC236}">
                    <a16:creationId xmlns:a16="http://schemas.microsoft.com/office/drawing/2014/main" id="{CC8B00BC-3B29-49E7-975E-17D0DDBFF72F}"/>
                  </a:ext>
                </a:extLst>
              </p:cNvPr>
              <p:cNvGrpSpPr/>
              <p:nvPr/>
            </p:nvGrpSpPr>
            <p:grpSpPr>
              <a:xfrm>
                <a:off x="3718247" y="4770744"/>
                <a:ext cx="646924" cy="495526"/>
                <a:chOff x="3663818" y="4750128"/>
                <a:chExt cx="755782" cy="536757"/>
              </a:xfrm>
              <a:solidFill>
                <a:schemeClr val="bg1"/>
              </a:solidFill>
            </p:grpSpPr>
            <p:sp>
              <p:nvSpPr>
                <p:cNvPr id="103" name="Rectangle 102">
                  <a:extLst>
                    <a:ext uri="{FF2B5EF4-FFF2-40B4-BE49-F238E27FC236}">
                      <a16:creationId xmlns:a16="http://schemas.microsoft.com/office/drawing/2014/main" id="{3189914F-DF75-4ABB-9124-D6A86104A77A}"/>
                    </a:ext>
                  </a:extLst>
                </p:cNvPr>
                <p:cNvSpPr>
                  <a:spLocks noChangeArrowheads="1"/>
                </p:cNvSpPr>
                <p:nvPr/>
              </p:nvSpPr>
              <p:spPr bwMode="auto">
                <a:xfrm>
                  <a:off x="3663818" y="4750128"/>
                  <a:ext cx="755782" cy="425704"/>
                </a:xfrm>
                <a:prstGeom prst="rect">
                  <a:avLst/>
                </a:prstGeom>
                <a:solidFill>
                  <a:srgbClr val="F3F3F3"/>
                </a:solidFill>
                <a:ln w="12700" cap="rnd">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32563">
                    <a:defRPr/>
                  </a:pPr>
                  <a:endParaRPr lang="en-US" dirty="0">
                    <a:solidFill>
                      <a:srgbClr val="505050"/>
                    </a:solidFill>
                    <a:latin typeface="Arial" panose="020B0604020202020204" pitchFamily="34" charset="0"/>
                  </a:endParaRPr>
                </a:p>
              </p:txBody>
            </p:sp>
            <p:sp>
              <p:nvSpPr>
                <p:cNvPr id="104" name="Line 7">
                  <a:extLst>
                    <a:ext uri="{FF2B5EF4-FFF2-40B4-BE49-F238E27FC236}">
                      <a16:creationId xmlns:a16="http://schemas.microsoft.com/office/drawing/2014/main" id="{65EDB751-A0A2-4537-B4B1-28EB3BDB0B8B}"/>
                    </a:ext>
                  </a:extLst>
                </p:cNvPr>
                <p:cNvSpPr>
                  <a:spLocks noChangeShapeType="1"/>
                </p:cNvSpPr>
                <p:nvPr/>
              </p:nvSpPr>
              <p:spPr bwMode="auto">
                <a:xfrm>
                  <a:off x="4040167" y="5175832"/>
                  <a:ext cx="0" cy="111053"/>
                </a:xfrm>
                <a:prstGeom prst="line">
                  <a:avLst/>
                </a:prstGeom>
                <a:grpFill/>
                <a:ln w="12700" cap="rnd">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32563">
                    <a:defRPr/>
                  </a:pPr>
                  <a:endParaRPr lang="en-US" dirty="0">
                    <a:solidFill>
                      <a:srgbClr val="505050"/>
                    </a:solidFill>
                    <a:latin typeface="Arial" panose="020B0604020202020204" pitchFamily="34" charset="0"/>
                  </a:endParaRPr>
                </a:p>
              </p:txBody>
            </p:sp>
            <p:sp>
              <p:nvSpPr>
                <p:cNvPr id="105" name="Line 8">
                  <a:extLst>
                    <a:ext uri="{FF2B5EF4-FFF2-40B4-BE49-F238E27FC236}">
                      <a16:creationId xmlns:a16="http://schemas.microsoft.com/office/drawing/2014/main" id="{66A95A07-451B-4B45-9F51-3226343B7CCF}"/>
                    </a:ext>
                  </a:extLst>
                </p:cNvPr>
                <p:cNvSpPr>
                  <a:spLocks noChangeShapeType="1"/>
                </p:cNvSpPr>
                <p:nvPr/>
              </p:nvSpPr>
              <p:spPr bwMode="auto">
                <a:xfrm>
                  <a:off x="3910604" y="5286885"/>
                  <a:ext cx="265295" cy="0"/>
                </a:xfrm>
                <a:prstGeom prst="line">
                  <a:avLst/>
                </a:prstGeom>
                <a:grpFill/>
                <a:ln w="12700" cap="rnd">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32563">
                    <a:defRPr/>
                  </a:pPr>
                  <a:endParaRPr lang="en-US" dirty="0">
                    <a:solidFill>
                      <a:srgbClr val="505050"/>
                    </a:solidFill>
                    <a:latin typeface="Arial" panose="020B0604020202020204" pitchFamily="34" charset="0"/>
                  </a:endParaRPr>
                </a:p>
              </p:txBody>
            </p:sp>
          </p:grpSp>
          <p:grpSp>
            <p:nvGrpSpPr>
              <p:cNvPr id="95" name="Group 94">
                <a:extLst>
                  <a:ext uri="{FF2B5EF4-FFF2-40B4-BE49-F238E27FC236}">
                    <a16:creationId xmlns:a16="http://schemas.microsoft.com/office/drawing/2014/main" id="{52F0B13A-F8BD-4F78-8C96-CC82184D94CD}"/>
                  </a:ext>
                </a:extLst>
              </p:cNvPr>
              <p:cNvGrpSpPr/>
              <p:nvPr/>
            </p:nvGrpSpPr>
            <p:grpSpPr>
              <a:xfrm rot="5400000">
                <a:off x="3917402" y="4806749"/>
                <a:ext cx="249246" cy="312514"/>
                <a:chOff x="13906501" y="3886200"/>
                <a:chExt cx="619125" cy="776287"/>
              </a:xfrm>
            </p:grpSpPr>
            <p:sp>
              <p:nvSpPr>
                <p:cNvPr id="96" name="Freeform 17">
                  <a:extLst>
                    <a:ext uri="{FF2B5EF4-FFF2-40B4-BE49-F238E27FC236}">
                      <a16:creationId xmlns:a16="http://schemas.microsoft.com/office/drawing/2014/main" id="{C930A99C-4EE4-4A81-9423-4A395120E703}"/>
                    </a:ext>
                  </a:extLst>
                </p:cNvPr>
                <p:cNvSpPr>
                  <a:spLocks/>
                </p:cNvSpPr>
                <p:nvPr/>
              </p:nvSpPr>
              <p:spPr bwMode="auto">
                <a:xfrm>
                  <a:off x="14216063" y="3986213"/>
                  <a:ext cx="309563" cy="595312"/>
                </a:xfrm>
                <a:custGeom>
                  <a:avLst/>
                  <a:gdLst>
                    <a:gd name="T0" fmla="*/ 29 w 81"/>
                    <a:gd name="T1" fmla="*/ 0 h 157"/>
                    <a:gd name="T2" fmla="*/ 81 w 81"/>
                    <a:gd name="T3" fmla="*/ 76 h 157"/>
                    <a:gd name="T4" fmla="*/ 0 w 81"/>
                    <a:gd name="T5" fmla="*/ 157 h 157"/>
                  </a:gdLst>
                  <a:ahLst/>
                  <a:cxnLst>
                    <a:cxn ang="0">
                      <a:pos x="T0" y="T1"/>
                    </a:cxn>
                    <a:cxn ang="0">
                      <a:pos x="T2" y="T3"/>
                    </a:cxn>
                    <a:cxn ang="0">
                      <a:pos x="T4" y="T5"/>
                    </a:cxn>
                  </a:cxnLst>
                  <a:rect l="0" t="0" r="r" b="b"/>
                  <a:pathLst>
                    <a:path w="81" h="157">
                      <a:moveTo>
                        <a:pt x="29" y="0"/>
                      </a:moveTo>
                      <a:cubicBezTo>
                        <a:pt x="59" y="12"/>
                        <a:pt x="81" y="41"/>
                        <a:pt x="81" y="76"/>
                      </a:cubicBezTo>
                      <a:cubicBezTo>
                        <a:pt x="81" y="121"/>
                        <a:pt x="45" y="157"/>
                        <a:pt x="0" y="157"/>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dirty="0">
                    <a:solidFill>
                      <a:srgbClr val="FFFFFF"/>
                    </a:solidFill>
                    <a:latin typeface="Arial" panose="020B0604020202020204" pitchFamily="34" charset="0"/>
                    <a:ea typeface="MS PGothic" panose="020B0600070205080204" pitchFamily="34" charset="-128"/>
                  </a:endParaRPr>
                </a:p>
              </p:txBody>
            </p:sp>
            <p:sp>
              <p:nvSpPr>
                <p:cNvPr id="97" name="Freeform 18">
                  <a:extLst>
                    <a:ext uri="{FF2B5EF4-FFF2-40B4-BE49-F238E27FC236}">
                      <a16:creationId xmlns:a16="http://schemas.microsoft.com/office/drawing/2014/main" id="{61ABA24D-5F17-4D32-94F1-A4CD17AF25D7}"/>
                    </a:ext>
                  </a:extLst>
                </p:cNvPr>
                <p:cNvSpPr>
                  <a:spLocks/>
                </p:cNvSpPr>
                <p:nvPr/>
              </p:nvSpPr>
              <p:spPr bwMode="auto">
                <a:xfrm>
                  <a:off x="13906501" y="3967163"/>
                  <a:ext cx="309563" cy="596900"/>
                </a:xfrm>
                <a:custGeom>
                  <a:avLst/>
                  <a:gdLst>
                    <a:gd name="T0" fmla="*/ 52 w 81"/>
                    <a:gd name="T1" fmla="*/ 157 h 157"/>
                    <a:gd name="T2" fmla="*/ 0 w 81"/>
                    <a:gd name="T3" fmla="*/ 81 h 157"/>
                    <a:gd name="T4" fmla="*/ 81 w 81"/>
                    <a:gd name="T5" fmla="*/ 0 h 157"/>
                  </a:gdLst>
                  <a:ahLst/>
                  <a:cxnLst>
                    <a:cxn ang="0">
                      <a:pos x="T0" y="T1"/>
                    </a:cxn>
                    <a:cxn ang="0">
                      <a:pos x="T2" y="T3"/>
                    </a:cxn>
                    <a:cxn ang="0">
                      <a:pos x="T4" y="T5"/>
                    </a:cxn>
                  </a:cxnLst>
                  <a:rect l="0" t="0" r="r" b="b"/>
                  <a:pathLst>
                    <a:path w="81" h="157">
                      <a:moveTo>
                        <a:pt x="52" y="157"/>
                      </a:moveTo>
                      <a:cubicBezTo>
                        <a:pt x="21" y="145"/>
                        <a:pt x="0" y="116"/>
                        <a:pt x="0" y="81"/>
                      </a:cubicBezTo>
                      <a:cubicBezTo>
                        <a:pt x="0" y="36"/>
                        <a:pt x="36" y="0"/>
                        <a:pt x="81"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dirty="0">
                    <a:solidFill>
                      <a:srgbClr val="FFFFFF"/>
                    </a:solidFill>
                    <a:latin typeface="Arial" panose="020B0604020202020204" pitchFamily="34" charset="0"/>
                    <a:ea typeface="MS PGothic" panose="020B0600070205080204" pitchFamily="34" charset="-128"/>
                  </a:endParaRPr>
                </a:p>
              </p:txBody>
            </p:sp>
            <p:sp>
              <p:nvSpPr>
                <p:cNvPr id="98" name="Line 19">
                  <a:extLst>
                    <a:ext uri="{FF2B5EF4-FFF2-40B4-BE49-F238E27FC236}">
                      <a16:creationId xmlns:a16="http://schemas.microsoft.com/office/drawing/2014/main" id="{610A8FF9-B5C3-4DE2-B893-0760C616C353}"/>
                    </a:ext>
                  </a:extLst>
                </p:cNvPr>
                <p:cNvSpPr>
                  <a:spLocks noChangeShapeType="1"/>
                </p:cNvSpPr>
                <p:nvPr/>
              </p:nvSpPr>
              <p:spPr bwMode="auto">
                <a:xfrm>
                  <a:off x="14216063" y="4221163"/>
                  <a:ext cx="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dirty="0">
                    <a:solidFill>
                      <a:srgbClr val="FFFFFF"/>
                    </a:solidFill>
                    <a:latin typeface="Arial" panose="020B0604020202020204" pitchFamily="34" charset="0"/>
                    <a:ea typeface="MS PGothic" panose="020B0600070205080204" pitchFamily="34" charset="-128"/>
                  </a:endParaRPr>
                </a:p>
              </p:txBody>
            </p:sp>
            <p:sp>
              <p:nvSpPr>
                <p:cNvPr id="99" name="Freeform 20">
                  <a:extLst>
                    <a:ext uri="{FF2B5EF4-FFF2-40B4-BE49-F238E27FC236}">
                      <a16:creationId xmlns:a16="http://schemas.microsoft.com/office/drawing/2014/main" id="{D91A2DF0-38C0-4B36-A117-944B096CB831}"/>
                    </a:ext>
                  </a:extLst>
                </p:cNvPr>
                <p:cNvSpPr>
                  <a:spLocks/>
                </p:cNvSpPr>
                <p:nvPr/>
              </p:nvSpPr>
              <p:spPr bwMode="auto">
                <a:xfrm>
                  <a:off x="14177963" y="3886200"/>
                  <a:ext cx="76200" cy="160337"/>
                </a:xfrm>
                <a:custGeom>
                  <a:avLst/>
                  <a:gdLst>
                    <a:gd name="T0" fmla="*/ 0 w 48"/>
                    <a:gd name="T1" fmla="*/ 101 h 101"/>
                    <a:gd name="T2" fmla="*/ 48 w 48"/>
                    <a:gd name="T3" fmla="*/ 51 h 101"/>
                    <a:gd name="T4" fmla="*/ 0 w 48"/>
                    <a:gd name="T5" fmla="*/ 0 h 101"/>
                  </a:gdLst>
                  <a:ahLst/>
                  <a:cxnLst>
                    <a:cxn ang="0">
                      <a:pos x="T0" y="T1"/>
                    </a:cxn>
                    <a:cxn ang="0">
                      <a:pos x="T2" y="T3"/>
                    </a:cxn>
                    <a:cxn ang="0">
                      <a:pos x="T4" y="T5"/>
                    </a:cxn>
                  </a:cxnLst>
                  <a:rect l="0" t="0" r="r" b="b"/>
                  <a:pathLst>
                    <a:path w="48" h="101">
                      <a:moveTo>
                        <a:pt x="0" y="101"/>
                      </a:moveTo>
                      <a:lnTo>
                        <a:pt x="48" y="51"/>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dirty="0">
                    <a:solidFill>
                      <a:srgbClr val="FFFFFF"/>
                    </a:solidFill>
                    <a:latin typeface="Arial" panose="020B0604020202020204" pitchFamily="34" charset="0"/>
                    <a:ea typeface="MS PGothic" panose="020B0600070205080204" pitchFamily="34" charset="-128"/>
                  </a:endParaRPr>
                </a:p>
              </p:txBody>
            </p:sp>
            <p:sp>
              <p:nvSpPr>
                <p:cNvPr id="100" name="Line 21">
                  <a:extLst>
                    <a:ext uri="{FF2B5EF4-FFF2-40B4-BE49-F238E27FC236}">
                      <a16:creationId xmlns:a16="http://schemas.microsoft.com/office/drawing/2014/main" id="{0A12B0EE-24AF-460A-8E1B-C02030F34C68}"/>
                    </a:ext>
                  </a:extLst>
                </p:cNvPr>
                <p:cNvSpPr>
                  <a:spLocks noChangeShapeType="1"/>
                </p:cNvSpPr>
                <p:nvPr/>
              </p:nvSpPr>
              <p:spPr bwMode="auto">
                <a:xfrm>
                  <a:off x="14216063" y="3967163"/>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dirty="0">
                    <a:solidFill>
                      <a:srgbClr val="FFFFFF"/>
                    </a:solidFill>
                    <a:latin typeface="Arial" panose="020B0604020202020204" pitchFamily="34" charset="0"/>
                    <a:ea typeface="MS PGothic" panose="020B0600070205080204" pitchFamily="34" charset="-128"/>
                  </a:endParaRPr>
                </a:p>
              </p:txBody>
            </p:sp>
            <p:sp>
              <p:nvSpPr>
                <p:cNvPr id="101" name="Freeform 22">
                  <a:extLst>
                    <a:ext uri="{FF2B5EF4-FFF2-40B4-BE49-F238E27FC236}">
                      <a16:creationId xmlns:a16="http://schemas.microsoft.com/office/drawing/2014/main" id="{CAFDB06C-6F7F-4FB6-892D-1F240602F73C}"/>
                    </a:ext>
                  </a:extLst>
                </p:cNvPr>
                <p:cNvSpPr>
                  <a:spLocks/>
                </p:cNvSpPr>
                <p:nvPr/>
              </p:nvSpPr>
              <p:spPr bwMode="auto">
                <a:xfrm>
                  <a:off x="14177963" y="4502150"/>
                  <a:ext cx="76200" cy="160337"/>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dirty="0">
                    <a:solidFill>
                      <a:srgbClr val="FFFFFF"/>
                    </a:solidFill>
                    <a:latin typeface="Arial" panose="020B0604020202020204" pitchFamily="34" charset="0"/>
                    <a:ea typeface="MS PGothic" panose="020B0600070205080204" pitchFamily="34" charset="-128"/>
                  </a:endParaRPr>
                </a:p>
              </p:txBody>
            </p:sp>
            <p:sp>
              <p:nvSpPr>
                <p:cNvPr id="102" name="Line 23">
                  <a:extLst>
                    <a:ext uri="{FF2B5EF4-FFF2-40B4-BE49-F238E27FC236}">
                      <a16:creationId xmlns:a16="http://schemas.microsoft.com/office/drawing/2014/main" id="{EDB29DEA-0054-4AA7-B84B-B51E3AC6D7DB}"/>
                    </a:ext>
                  </a:extLst>
                </p:cNvPr>
                <p:cNvSpPr>
                  <a:spLocks noChangeShapeType="1"/>
                </p:cNvSpPr>
                <p:nvPr/>
              </p:nvSpPr>
              <p:spPr bwMode="auto">
                <a:xfrm flipH="1">
                  <a:off x="14177963" y="4581525"/>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dirty="0">
                    <a:solidFill>
                      <a:srgbClr val="FFFFFF"/>
                    </a:solidFill>
                    <a:latin typeface="Arial" panose="020B0604020202020204" pitchFamily="34" charset="0"/>
                    <a:ea typeface="MS PGothic" panose="020B0600070205080204" pitchFamily="34" charset="-128"/>
                  </a:endParaRPr>
                </a:p>
              </p:txBody>
            </p:sp>
          </p:grpSp>
        </p:grpSp>
        <p:sp>
          <p:nvSpPr>
            <p:cNvPr id="52" name="Freeform: Shape 51">
              <a:extLst>
                <a:ext uri="{FF2B5EF4-FFF2-40B4-BE49-F238E27FC236}">
                  <a16:creationId xmlns:a16="http://schemas.microsoft.com/office/drawing/2014/main" id="{29C540AE-24FE-44FE-B1FD-829947A63FCA}"/>
                </a:ext>
              </a:extLst>
            </p:cNvPr>
            <p:cNvSpPr/>
            <p:nvPr/>
          </p:nvSpPr>
          <p:spPr bwMode="auto">
            <a:xfrm>
              <a:off x="7642126" y="2696029"/>
              <a:ext cx="498531" cy="252107"/>
            </a:xfrm>
            <a:custGeom>
              <a:avLst/>
              <a:gdLst/>
              <a:ahLst/>
              <a:cxnLst/>
              <a:rect l="l" t="t" r="r" b="b"/>
              <a:pathLst>
                <a:path w="367526" h="185858">
                  <a:moveTo>
                    <a:pt x="87999" y="0"/>
                  </a:moveTo>
                  <a:cubicBezTo>
                    <a:pt x="126946" y="0"/>
                    <a:pt x="158908" y="24075"/>
                    <a:pt x="183886" y="72224"/>
                  </a:cubicBezTo>
                  <a:cubicBezTo>
                    <a:pt x="197033" y="48889"/>
                    <a:pt x="212151" y="31018"/>
                    <a:pt x="229242" y="18611"/>
                  </a:cubicBezTo>
                  <a:cubicBezTo>
                    <a:pt x="246332" y="6204"/>
                    <a:pt x="263176" y="0"/>
                    <a:pt x="279773" y="0"/>
                  </a:cubicBezTo>
                  <a:cubicBezTo>
                    <a:pt x="306066" y="0"/>
                    <a:pt x="327265" y="8504"/>
                    <a:pt x="343370" y="25512"/>
                  </a:cubicBezTo>
                  <a:cubicBezTo>
                    <a:pt x="359474" y="42521"/>
                    <a:pt x="367526" y="64664"/>
                    <a:pt x="367526" y="91943"/>
                  </a:cubicBezTo>
                  <a:cubicBezTo>
                    <a:pt x="367526" y="117415"/>
                    <a:pt x="359104" y="139435"/>
                    <a:pt x="342260" y="158004"/>
                  </a:cubicBezTo>
                  <a:cubicBezTo>
                    <a:pt x="325416" y="176574"/>
                    <a:pt x="304587" y="185858"/>
                    <a:pt x="279773" y="185858"/>
                  </a:cubicBezTo>
                  <a:cubicBezTo>
                    <a:pt x="241156" y="185858"/>
                    <a:pt x="209029" y="161784"/>
                    <a:pt x="183393" y="113635"/>
                  </a:cubicBezTo>
                  <a:cubicBezTo>
                    <a:pt x="169918" y="137134"/>
                    <a:pt x="154718" y="155046"/>
                    <a:pt x="137791" y="167371"/>
                  </a:cubicBezTo>
                  <a:cubicBezTo>
                    <a:pt x="120865" y="179696"/>
                    <a:pt x="104268" y="185858"/>
                    <a:pt x="87999" y="185858"/>
                  </a:cubicBezTo>
                  <a:cubicBezTo>
                    <a:pt x="61870" y="185858"/>
                    <a:pt x="40672" y="177395"/>
                    <a:pt x="24403" y="160469"/>
                  </a:cubicBezTo>
                  <a:cubicBezTo>
                    <a:pt x="8134" y="143543"/>
                    <a:pt x="0" y="121359"/>
                    <a:pt x="0" y="93915"/>
                  </a:cubicBezTo>
                  <a:cubicBezTo>
                    <a:pt x="0" y="68444"/>
                    <a:pt x="8463" y="46424"/>
                    <a:pt x="25389" y="27854"/>
                  </a:cubicBezTo>
                  <a:cubicBezTo>
                    <a:pt x="42315" y="9285"/>
                    <a:pt x="63185" y="0"/>
                    <a:pt x="87999" y="0"/>
                  </a:cubicBezTo>
                  <a:close/>
                  <a:moveTo>
                    <a:pt x="87999" y="19720"/>
                  </a:moveTo>
                  <a:cubicBezTo>
                    <a:pt x="67786" y="19720"/>
                    <a:pt x="51518" y="26663"/>
                    <a:pt x="39193" y="40549"/>
                  </a:cubicBezTo>
                  <a:cubicBezTo>
                    <a:pt x="26868" y="54435"/>
                    <a:pt x="20706" y="72224"/>
                    <a:pt x="20706" y="93915"/>
                  </a:cubicBezTo>
                  <a:cubicBezTo>
                    <a:pt x="20706" y="114128"/>
                    <a:pt x="27032" y="131136"/>
                    <a:pt x="39686" y="144940"/>
                  </a:cubicBezTo>
                  <a:cubicBezTo>
                    <a:pt x="52339" y="158744"/>
                    <a:pt x="68444" y="165646"/>
                    <a:pt x="87999" y="165646"/>
                  </a:cubicBezTo>
                  <a:cubicBezTo>
                    <a:pt x="119386" y="165646"/>
                    <a:pt x="148144" y="141407"/>
                    <a:pt x="174273" y="92929"/>
                  </a:cubicBezTo>
                  <a:cubicBezTo>
                    <a:pt x="150609" y="44123"/>
                    <a:pt x="121851" y="19720"/>
                    <a:pt x="87999" y="19720"/>
                  </a:cubicBezTo>
                  <a:close/>
                  <a:moveTo>
                    <a:pt x="279773" y="19720"/>
                  </a:moveTo>
                  <a:cubicBezTo>
                    <a:pt x="248222" y="19720"/>
                    <a:pt x="219464" y="44123"/>
                    <a:pt x="193500" y="92929"/>
                  </a:cubicBezTo>
                  <a:cubicBezTo>
                    <a:pt x="216670" y="141407"/>
                    <a:pt x="245428" y="165646"/>
                    <a:pt x="279773" y="165646"/>
                  </a:cubicBezTo>
                  <a:cubicBezTo>
                    <a:pt x="299986" y="165646"/>
                    <a:pt x="316132" y="158744"/>
                    <a:pt x="328210" y="144940"/>
                  </a:cubicBezTo>
                  <a:cubicBezTo>
                    <a:pt x="340288" y="131136"/>
                    <a:pt x="346328" y="113471"/>
                    <a:pt x="346328" y="91943"/>
                  </a:cubicBezTo>
                  <a:cubicBezTo>
                    <a:pt x="346328" y="71402"/>
                    <a:pt x="340042" y="54229"/>
                    <a:pt x="327471" y="40426"/>
                  </a:cubicBezTo>
                  <a:cubicBezTo>
                    <a:pt x="314899" y="26622"/>
                    <a:pt x="299000" y="19720"/>
                    <a:pt x="279773" y="19720"/>
                  </a:cubicBezTo>
                  <a:close/>
                </a:path>
              </a:pathLst>
            </a:custGeom>
            <a:solidFill>
              <a:schemeClr val="tx2"/>
            </a:solidFill>
            <a:ln w="9525">
              <a:solidFill>
                <a:srgbClr val="F3F3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56" name="Freeform: Shape 55">
              <a:extLst>
                <a:ext uri="{FF2B5EF4-FFF2-40B4-BE49-F238E27FC236}">
                  <a16:creationId xmlns:a16="http://schemas.microsoft.com/office/drawing/2014/main" id="{5C7BE85B-A779-4E7D-8BD3-5BAF96BC1E50}"/>
                </a:ext>
              </a:extLst>
            </p:cNvPr>
            <p:cNvSpPr/>
            <p:nvPr/>
          </p:nvSpPr>
          <p:spPr bwMode="auto">
            <a:xfrm>
              <a:off x="9537492" y="4090196"/>
              <a:ext cx="498531" cy="252107"/>
            </a:xfrm>
            <a:custGeom>
              <a:avLst/>
              <a:gdLst/>
              <a:ahLst/>
              <a:cxnLst/>
              <a:rect l="l" t="t" r="r" b="b"/>
              <a:pathLst>
                <a:path w="367526" h="185858">
                  <a:moveTo>
                    <a:pt x="87999" y="0"/>
                  </a:moveTo>
                  <a:cubicBezTo>
                    <a:pt x="126946" y="0"/>
                    <a:pt x="158908" y="24075"/>
                    <a:pt x="183886" y="72224"/>
                  </a:cubicBezTo>
                  <a:cubicBezTo>
                    <a:pt x="197033" y="48889"/>
                    <a:pt x="212151" y="31018"/>
                    <a:pt x="229242" y="18611"/>
                  </a:cubicBezTo>
                  <a:cubicBezTo>
                    <a:pt x="246332" y="6204"/>
                    <a:pt x="263176" y="0"/>
                    <a:pt x="279773" y="0"/>
                  </a:cubicBezTo>
                  <a:cubicBezTo>
                    <a:pt x="306066" y="0"/>
                    <a:pt x="327265" y="8504"/>
                    <a:pt x="343370" y="25512"/>
                  </a:cubicBezTo>
                  <a:cubicBezTo>
                    <a:pt x="359474" y="42521"/>
                    <a:pt x="367526" y="64664"/>
                    <a:pt x="367526" y="91943"/>
                  </a:cubicBezTo>
                  <a:cubicBezTo>
                    <a:pt x="367526" y="117415"/>
                    <a:pt x="359104" y="139435"/>
                    <a:pt x="342260" y="158004"/>
                  </a:cubicBezTo>
                  <a:cubicBezTo>
                    <a:pt x="325416" y="176574"/>
                    <a:pt x="304587" y="185858"/>
                    <a:pt x="279773" y="185858"/>
                  </a:cubicBezTo>
                  <a:cubicBezTo>
                    <a:pt x="241156" y="185858"/>
                    <a:pt x="209029" y="161784"/>
                    <a:pt x="183393" y="113635"/>
                  </a:cubicBezTo>
                  <a:cubicBezTo>
                    <a:pt x="169918" y="137134"/>
                    <a:pt x="154718" y="155046"/>
                    <a:pt x="137791" y="167371"/>
                  </a:cubicBezTo>
                  <a:cubicBezTo>
                    <a:pt x="120865" y="179696"/>
                    <a:pt x="104268" y="185858"/>
                    <a:pt x="87999" y="185858"/>
                  </a:cubicBezTo>
                  <a:cubicBezTo>
                    <a:pt x="61870" y="185858"/>
                    <a:pt x="40672" y="177395"/>
                    <a:pt x="24403" y="160469"/>
                  </a:cubicBezTo>
                  <a:cubicBezTo>
                    <a:pt x="8134" y="143543"/>
                    <a:pt x="0" y="121359"/>
                    <a:pt x="0" y="93915"/>
                  </a:cubicBezTo>
                  <a:cubicBezTo>
                    <a:pt x="0" y="68444"/>
                    <a:pt x="8463" y="46424"/>
                    <a:pt x="25389" y="27854"/>
                  </a:cubicBezTo>
                  <a:cubicBezTo>
                    <a:pt x="42315" y="9285"/>
                    <a:pt x="63185" y="0"/>
                    <a:pt x="87999" y="0"/>
                  </a:cubicBezTo>
                  <a:close/>
                  <a:moveTo>
                    <a:pt x="87999" y="19720"/>
                  </a:moveTo>
                  <a:cubicBezTo>
                    <a:pt x="67786" y="19720"/>
                    <a:pt x="51518" y="26663"/>
                    <a:pt x="39193" y="40549"/>
                  </a:cubicBezTo>
                  <a:cubicBezTo>
                    <a:pt x="26868" y="54435"/>
                    <a:pt x="20706" y="72224"/>
                    <a:pt x="20706" y="93915"/>
                  </a:cubicBezTo>
                  <a:cubicBezTo>
                    <a:pt x="20706" y="114128"/>
                    <a:pt x="27032" y="131136"/>
                    <a:pt x="39686" y="144940"/>
                  </a:cubicBezTo>
                  <a:cubicBezTo>
                    <a:pt x="52339" y="158744"/>
                    <a:pt x="68444" y="165646"/>
                    <a:pt x="87999" y="165646"/>
                  </a:cubicBezTo>
                  <a:cubicBezTo>
                    <a:pt x="119386" y="165646"/>
                    <a:pt x="148144" y="141407"/>
                    <a:pt x="174273" y="92929"/>
                  </a:cubicBezTo>
                  <a:cubicBezTo>
                    <a:pt x="150609" y="44123"/>
                    <a:pt x="121851" y="19720"/>
                    <a:pt x="87999" y="19720"/>
                  </a:cubicBezTo>
                  <a:close/>
                  <a:moveTo>
                    <a:pt x="279773" y="19720"/>
                  </a:moveTo>
                  <a:cubicBezTo>
                    <a:pt x="248222" y="19720"/>
                    <a:pt x="219464" y="44123"/>
                    <a:pt x="193500" y="92929"/>
                  </a:cubicBezTo>
                  <a:cubicBezTo>
                    <a:pt x="216670" y="141407"/>
                    <a:pt x="245428" y="165646"/>
                    <a:pt x="279773" y="165646"/>
                  </a:cubicBezTo>
                  <a:cubicBezTo>
                    <a:pt x="299986" y="165646"/>
                    <a:pt x="316132" y="158744"/>
                    <a:pt x="328210" y="144940"/>
                  </a:cubicBezTo>
                  <a:cubicBezTo>
                    <a:pt x="340288" y="131136"/>
                    <a:pt x="346328" y="113471"/>
                    <a:pt x="346328" y="91943"/>
                  </a:cubicBezTo>
                  <a:cubicBezTo>
                    <a:pt x="346328" y="71402"/>
                    <a:pt x="340042" y="54229"/>
                    <a:pt x="327471" y="40426"/>
                  </a:cubicBezTo>
                  <a:cubicBezTo>
                    <a:pt x="314899" y="26622"/>
                    <a:pt x="299000" y="19720"/>
                    <a:pt x="279773" y="19720"/>
                  </a:cubicBezTo>
                  <a:close/>
                </a:path>
              </a:pathLst>
            </a:custGeom>
            <a:solidFill>
              <a:schemeClr val="tx2"/>
            </a:solidFill>
            <a:ln w="9525">
              <a:solidFill>
                <a:srgbClr val="F3F3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sp>
        <p:nvSpPr>
          <p:cNvPr id="53" name="Text Placeholder 2">
            <a:extLst>
              <a:ext uri="{FF2B5EF4-FFF2-40B4-BE49-F238E27FC236}">
                <a16:creationId xmlns:a16="http://schemas.microsoft.com/office/drawing/2014/main" id="{B574CAA1-FFA2-4A42-BEB5-61B1D76726BE}"/>
              </a:ext>
            </a:extLst>
          </p:cNvPr>
          <p:cNvSpPr txBox="1">
            <a:spLocks/>
          </p:cNvSpPr>
          <p:nvPr/>
        </p:nvSpPr>
        <p:spPr>
          <a:xfrm>
            <a:off x="329327" y="1566227"/>
            <a:ext cx="4997493" cy="2283688"/>
          </a:xfrm>
          <a:prstGeom prst="rect">
            <a:avLst/>
          </a:prstGeom>
          <a:noFill/>
        </p:spPr>
        <p:txBody>
          <a:bodyPr vert="horz" wrap="square" lIns="91427" tIns="45713" rIns="91427" bIns="45713"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14192"/>
            <a:r>
              <a:rPr lang="ja-JP" altLang="en-US" sz="1600" dirty="0">
                <a:solidFill>
                  <a:srgbClr val="505050"/>
                </a:solidFill>
                <a:latin typeface="Arial" panose="020B0604020202020204" pitchFamily="34" charset="0"/>
                <a:ea typeface="Segoe UI Semilight" charset="0"/>
                <a:cs typeface="Arial" panose="020B0604020202020204" pitchFamily="34" charset="0"/>
              </a:rPr>
              <a:t>アプリのニーズに対応するデータベースを使用して、予測できないトラフィックの急増時でも、リージョン間でストレージとスループットを独立して弾力的にスケーリングします。
</a:t>
            </a:r>
            <a:endParaRPr lang="en-US" sz="1600" dirty="0">
              <a:solidFill>
                <a:srgbClr val="505050"/>
              </a:solidFill>
              <a:latin typeface="+mj-lt"/>
              <a:ea typeface="Segoe UI Semilight" charset="0"/>
              <a:cs typeface="Arial" panose="020B0604020202020204" pitchFamily="34" charset="0"/>
            </a:endParaRPr>
          </a:p>
          <a:p>
            <a:pPr marL="285750" indent="-285750" defTabSz="914225">
              <a:buFont typeface="Arial" panose="020B0604020202020204" pitchFamily="34" charset="0"/>
              <a:buChar char="•"/>
            </a:pPr>
            <a:r>
              <a:rPr lang="ja-JP" altLang="en-US" sz="1600" b="0" spc="50" dirty="0">
                <a:solidFill>
                  <a:srgbClr val="505050"/>
                </a:solidFill>
                <a:latin typeface="Arial" panose="020B0604020202020204" pitchFamily="34" charset="0"/>
                <a:ea typeface="Segoe UI Semilight" charset="0"/>
                <a:cs typeface="Arial" panose="020B0604020202020204" pitchFamily="34" charset="0"/>
              </a:rPr>
              <a:t>複数のリージョンでのスループットを</a:t>
            </a:r>
            <a:r>
              <a:rPr lang="en-US" altLang="ja-JP" sz="1600" b="0" spc="50" dirty="0">
                <a:solidFill>
                  <a:srgbClr val="505050"/>
                </a:solidFill>
                <a:latin typeface="Arial" panose="020B0604020202020204" pitchFamily="34" charset="0"/>
                <a:ea typeface="Segoe UI Semilight" charset="0"/>
                <a:cs typeface="Arial" panose="020B0604020202020204" pitchFamily="34" charset="0"/>
              </a:rPr>
              <a:t>10</a:t>
            </a:r>
            <a:r>
              <a:rPr lang="ja-JP" altLang="en-US" sz="1600" b="0" spc="50" dirty="0">
                <a:solidFill>
                  <a:srgbClr val="505050"/>
                </a:solidFill>
                <a:latin typeface="Arial" panose="020B0604020202020204" pitchFamily="34" charset="0"/>
                <a:ea typeface="Segoe UI Semilight" charset="0"/>
                <a:cs typeface="Arial" panose="020B0604020202020204" pitchFamily="34" charset="0"/>
              </a:rPr>
              <a:t>から</a:t>
            </a:r>
            <a:r>
              <a:rPr lang="en-US" altLang="ja-JP" sz="1600" b="0" spc="50" dirty="0">
                <a:solidFill>
                  <a:srgbClr val="505050"/>
                </a:solidFill>
                <a:latin typeface="Arial" panose="020B0604020202020204" pitchFamily="34" charset="0"/>
                <a:ea typeface="Segoe UI Semilight" charset="0"/>
                <a:cs typeface="Arial" panose="020B0604020202020204" pitchFamily="34" charset="0"/>
              </a:rPr>
              <a:t>100</a:t>
            </a:r>
            <a:r>
              <a:rPr lang="ja-JP" altLang="en-US" sz="1600" b="0" spc="50" dirty="0">
                <a:solidFill>
                  <a:srgbClr val="505050"/>
                </a:solidFill>
                <a:latin typeface="Arial" panose="020B0604020202020204" pitchFamily="34" charset="0"/>
                <a:ea typeface="Segoe UI Semilight" charset="0"/>
                <a:cs typeface="Arial" panose="020B0604020202020204" pitchFamily="34" charset="0"/>
              </a:rPr>
              <a:t>万リクエストの規模でスケール可能</a:t>
            </a:r>
            <a:endParaRPr lang="en-US" sz="1600" b="0" spc="50" dirty="0">
              <a:solidFill>
                <a:srgbClr val="505050"/>
              </a:solidFill>
              <a:latin typeface="Arial" panose="020B0604020202020204" pitchFamily="34" charset="0"/>
              <a:ea typeface="Segoe UI Semilight" charset="0"/>
              <a:cs typeface="Arial" panose="020B0604020202020204" pitchFamily="34" charset="0"/>
            </a:endParaRPr>
          </a:p>
          <a:p>
            <a:pPr marL="285750" indent="-285750" defTabSz="914225">
              <a:buFont typeface="Arial" panose="020B0604020202020204" pitchFamily="34" charset="0"/>
              <a:buChar char="•"/>
            </a:pPr>
            <a:r>
              <a:rPr lang="ja-JP" altLang="en-US" sz="1600" b="0" spc="50" dirty="0">
                <a:solidFill>
                  <a:srgbClr val="505050"/>
                </a:solidFill>
                <a:latin typeface="Arial" panose="020B0604020202020204" pitchFamily="34" charset="0"/>
                <a:ea typeface="Segoe UI Semilight" charset="0"/>
                <a:cs typeface="Arial" panose="020B0604020202020204" pitchFamily="34" charset="0"/>
              </a:rPr>
              <a:t>オートパイロットによる自動スケーリング</a:t>
            </a:r>
            <a:endParaRPr lang="en-US" altLang="ja-JP" sz="1600" b="0" spc="50" dirty="0">
              <a:solidFill>
                <a:srgbClr val="505050"/>
              </a:solidFill>
              <a:latin typeface="Arial" panose="020B0604020202020204" pitchFamily="34" charset="0"/>
              <a:ea typeface="Segoe UI Semilight" charset="0"/>
              <a:cs typeface="Arial" panose="020B0604020202020204" pitchFamily="34" charset="0"/>
            </a:endParaRPr>
          </a:p>
          <a:p>
            <a:pPr marL="285750" indent="-285750" defTabSz="914225">
              <a:buFont typeface="Arial" panose="020B0604020202020204" pitchFamily="34" charset="0"/>
              <a:buChar char="•"/>
            </a:pPr>
            <a:r>
              <a:rPr lang="ja-JP" altLang="en-US" sz="1600" b="0" spc="50" dirty="0">
                <a:solidFill>
                  <a:srgbClr val="505050"/>
                </a:solidFill>
                <a:latin typeface="Arial" panose="020B0604020202020204" pitchFamily="34" charset="0"/>
                <a:ea typeface="Segoe UI Semilight" charset="0"/>
                <a:cs typeface="Arial" panose="020B0604020202020204" pitchFamily="34" charset="0"/>
              </a:rPr>
              <a:t>スループット、ストレージでの従量課金</a:t>
            </a:r>
            <a:endParaRPr lang="en-US" sz="1600" b="0" spc="50" dirty="0">
              <a:solidFill>
                <a:srgbClr val="505050"/>
              </a:solidFill>
              <a:latin typeface="Arial" panose="020B0604020202020204" pitchFamily="34" charset="0"/>
              <a:ea typeface="Segoe UI Semilight" charset="0"/>
              <a:cs typeface="Arial" panose="020B0604020202020204" pitchFamily="34" charset="0"/>
            </a:endParaRPr>
          </a:p>
        </p:txBody>
      </p:sp>
      <p:sp>
        <p:nvSpPr>
          <p:cNvPr id="2" name="TextBox 1"/>
          <p:cNvSpPr txBox="1"/>
          <p:nvPr/>
        </p:nvSpPr>
        <p:spPr>
          <a:xfrm>
            <a:off x="10836661" y="4013118"/>
            <a:ext cx="369345" cy="634443"/>
          </a:xfrm>
          <a:prstGeom prst="rect">
            <a:avLst/>
          </a:prstGeom>
          <a:noFill/>
        </p:spPr>
        <p:txBody>
          <a:bodyPr wrap="none" lIns="182854" tIns="146284" rIns="182854" bIns="146284" rtlCol="0">
            <a:spAutoFit/>
          </a:bodyPr>
          <a:lstStyle/>
          <a:p>
            <a:pPr defTabSz="914225">
              <a:lnSpc>
                <a:spcPct val="90000"/>
              </a:lnSpc>
              <a:spcAft>
                <a:spcPts val="600"/>
              </a:spcAft>
            </a:pPr>
            <a:endParaRPr lang="en-US" sz="2400" dirty="0">
              <a:gradFill>
                <a:gsLst>
                  <a:gs pos="2917">
                    <a:srgbClr val="505050"/>
                  </a:gs>
                  <a:gs pos="30000">
                    <a:srgbClr val="505050"/>
                  </a:gs>
                </a:gsLst>
                <a:lin ang="5400000" scaled="0"/>
              </a:gradFill>
              <a:latin typeface="Arial" panose="020B0604020202020204" pitchFamily="34" charset="0"/>
            </a:endParaRPr>
          </a:p>
        </p:txBody>
      </p:sp>
    </p:spTree>
    <p:extLst>
      <p:ext uri="{BB962C8B-B14F-4D97-AF65-F5344CB8AC3E}">
        <p14:creationId xmlns:p14="http://schemas.microsoft.com/office/powerpoint/2010/main" val="1529588626"/>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0">
            <a:extLst>
              <a:ext uri="{FF2B5EF4-FFF2-40B4-BE49-F238E27FC236}">
                <a16:creationId xmlns:a16="http://schemas.microsoft.com/office/drawing/2014/main" id="{574312C3-EA84-4CC4-BA7D-749FD351AF35}"/>
              </a:ext>
            </a:extLst>
          </p:cNvPr>
          <p:cNvSpPr>
            <a:spLocks noGrp="1"/>
          </p:cNvSpPr>
          <p:nvPr>
            <p:ph type="title"/>
          </p:nvPr>
        </p:nvSpPr>
        <p:spPr>
          <a:xfrm>
            <a:off x="268907" y="336048"/>
            <a:ext cx="11654187" cy="899537"/>
          </a:xfrm>
        </p:spPr>
        <p:txBody>
          <a:bodyPr>
            <a:normAutofit/>
          </a:bodyPr>
          <a:lstStyle/>
          <a:p>
            <a:r>
              <a:rPr lang="ja-JP" altLang="en-US" sz="4000" dirty="0">
                <a:latin typeface="Arial" panose="020B0604020202020204" pitchFamily="34" charset="0"/>
                <a:cs typeface="Arial" panose="020B0604020202020204" pitchFamily="34" charset="0"/>
              </a:rPr>
              <a:t>低レイテンシ保証</a:t>
            </a:r>
            <a:endParaRPr lang="en-US" sz="4000" dirty="0">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01575AA7-E4F5-48BA-B815-B7B8471EBD43}"/>
              </a:ext>
            </a:extLst>
          </p:cNvPr>
          <p:cNvSpPr>
            <a:spLocks noGrp="1"/>
          </p:cNvSpPr>
          <p:nvPr>
            <p:ph type="body" sz="quarter" idx="10"/>
          </p:nvPr>
        </p:nvSpPr>
        <p:spPr>
          <a:xfrm>
            <a:off x="327318" y="1584764"/>
            <a:ext cx="5407437" cy="1585049"/>
          </a:xfrm>
        </p:spPr>
        <p:txBody>
          <a:bodyPr/>
          <a:lstStyle/>
          <a:p>
            <a:r>
              <a:rPr lang="ja-JP" altLang="en-US" sz="1600" dirty="0"/>
              <a:t>世界中のユーザーにデータへの高速アクセスを提供
</a:t>
            </a:r>
            <a:endParaRPr lang="en-US" dirty="0">
              <a:ea typeface="Segoe UI Semilight" charset="0"/>
            </a:endParaRPr>
          </a:p>
          <a:p>
            <a:pPr marL="285750" indent="-285750" defTabSz="914225">
              <a:buFont typeface="Arial" panose="020B0604020202020204" pitchFamily="34" charset="0"/>
              <a:buChar char="•"/>
            </a:pPr>
            <a:r>
              <a:rPr lang="ja-JP" altLang="en-US" sz="1600" b="0" spc="50" dirty="0">
                <a:solidFill>
                  <a:srgbClr val="505050"/>
                </a:solidFill>
                <a:ea typeface="Segoe UI Semilight" charset="0"/>
              </a:rPr>
              <a:t>数ミリ秒レベルでの読取りと書き込みを提供</a:t>
            </a:r>
            <a:endParaRPr lang="en-US" sz="1600" b="0" spc="50" dirty="0">
              <a:solidFill>
                <a:srgbClr val="505050"/>
              </a:solidFill>
              <a:ea typeface="Segoe UI Semilight" charset="0"/>
            </a:endParaRPr>
          </a:p>
          <a:p>
            <a:pPr marL="285750" indent="-285750" defTabSz="914225">
              <a:buFont typeface="Arial" panose="020B0604020202020204" pitchFamily="34" charset="0"/>
              <a:buChar char="•"/>
            </a:pPr>
            <a:r>
              <a:rPr lang="en-US" altLang="ja-JP" sz="1600" b="0" spc="50" dirty="0">
                <a:solidFill>
                  <a:srgbClr val="505050"/>
                </a:solidFill>
                <a:ea typeface="Segoe UI Semilight" charset="0"/>
              </a:rPr>
              <a:t>1KB</a:t>
            </a:r>
            <a:r>
              <a:rPr lang="ja-JP" altLang="en-US" sz="1600" b="0" spc="50" dirty="0">
                <a:solidFill>
                  <a:srgbClr val="505050"/>
                </a:solidFill>
                <a:ea typeface="Segoe UI Semilight" charset="0"/>
              </a:rPr>
              <a:t>以下のドキュメントであれば、</a:t>
            </a:r>
            <a:r>
              <a:rPr lang="en-US" altLang="ja-JP" sz="1600" b="0" spc="50" dirty="0">
                <a:solidFill>
                  <a:srgbClr val="505050"/>
                </a:solidFill>
                <a:ea typeface="Segoe UI Semilight" charset="0"/>
              </a:rPr>
              <a:t>99%</a:t>
            </a:r>
            <a:r>
              <a:rPr lang="ja-JP" altLang="en-US" sz="1600" b="0" spc="50" dirty="0">
                <a:solidFill>
                  <a:srgbClr val="505050"/>
                </a:solidFill>
                <a:ea typeface="Segoe UI Semilight" charset="0"/>
              </a:rPr>
              <a:t>タイルで</a:t>
            </a:r>
            <a:r>
              <a:rPr lang="en-US" altLang="ja-JP" sz="1600" b="0" spc="50" dirty="0">
                <a:solidFill>
                  <a:srgbClr val="505050"/>
                </a:solidFill>
                <a:ea typeface="Segoe UI Semilight" charset="0"/>
              </a:rPr>
              <a:t>10</a:t>
            </a:r>
            <a:r>
              <a:rPr lang="ja-JP" altLang="en-US" sz="1600" b="0" spc="50" dirty="0">
                <a:solidFill>
                  <a:srgbClr val="505050"/>
                </a:solidFill>
                <a:ea typeface="Segoe UI Semilight" charset="0"/>
              </a:rPr>
              <a:t>ミリ秒以下でのアクセスを保証</a:t>
            </a:r>
            <a:endParaRPr lang="en-US" sz="1600" b="0" spc="50" dirty="0">
              <a:solidFill>
                <a:srgbClr val="505050"/>
              </a:solidFill>
              <a:ea typeface="Segoe UI Semilight" charset="0"/>
            </a:endParaRPr>
          </a:p>
        </p:txBody>
      </p:sp>
      <p:grpSp>
        <p:nvGrpSpPr>
          <p:cNvPr id="2" name="Group 1"/>
          <p:cNvGrpSpPr/>
          <p:nvPr/>
        </p:nvGrpSpPr>
        <p:grpSpPr>
          <a:xfrm>
            <a:off x="6862472" y="2112245"/>
            <a:ext cx="3381482" cy="3116041"/>
            <a:chOff x="6446213" y="2411709"/>
            <a:chExt cx="3381962" cy="3116483"/>
          </a:xfrm>
        </p:grpSpPr>
        <p:grpSp>
          <p:nvGrpSpPr>
            <p:cNvPr id="3" name="Group 2">
              <a:extLst>
                <a:ext uri="{FF2B5EF4-FFF2-40B4-BE49-F238E27FC236}">
                  <a16:creationId xmlns:a16="http://schemas.microsoft.com/office/drawing/2014/main" id="{0BD2A45E-DAD6-4CD0-BD3E-13FD37299741}"/>
                </a:ext>
              </a:extLst>
            </p:cNvPr>
            <p:cNvGrpSpPr/>
            <p:nvPr/>
          </p:nvGrpSpPr>
          <p:grpSpPr>
            <a:xfrm>
              <a:off x="6570436" y="2464633"/>
              <a:ext cx="2979660" cy="2979660"/>
              <a:chOff x="2448227" y="4402944"/>
              <a:chExt cx="3244970" cy="3244970"/>
            </a:xfrm>
          </p:grpSpPr>
          <p:sp>
            <p:nvSpPr>
              <p:cNvPr id="213" name="Freeform: Shape 962">
                <a:extLst>
                  <a:ext uri="{FF2B5EF4-FFF2-40B4-BE49-F238E27FC236}">
                    <a16:creationId xmlns:a16="http://schemas.microsoft.com/office/drawing/2014/main" id="{C20F2FD9-6C67-41CD-AA54-D380A54DEDD5}"/>
                  </a:ext>
                </a:extLst>
              </p:cNvPr>
              <p:cNvSpPr/>
              <p:nvPr/>
            </p:nvSpPr>
            <p:spPr>
              <a:xfrm>
                <a:off x="2448227" y="4402944"/>
                <a:ext cx="3244970" cy="3244970"/>
              </a:xfrm>
              <a:prstGeom prst="ellipse">
                <a:avLst/>
              </a:prstGeom>
              <a:solidFill>
                <a:srgbClr val="F3F3F3"/>
              </a:solidFill>
              <a:ln w="12700" cap="flat" cmpd="sng" algn="ctr">
                <a:solidFill>
                  <a:srgbClr val="0177D7"/>
                </a:solidFill>
                <a:prstDash val="solid"/>
                <a:miter lim="800000"/>
              </a:ln>
              <a:effectLst/>
            </p:spPr>
            <p:txBody>
              <a:bodyPr rtlCol="0" anchor="ctr"/>
              <a:lstStyle/>
              <a:p>
                <a:pPr algn="ctr" defTabSz="914225">
                  <a:defRPr/>
                </a:pPr>
                <a:endParaRPr lang="en-US" kern="0" dirty="0">
                  <a:solidFill>
                    <a:srgbClr val="FFFFFF"/>
                  </a:solidFill>
                  <a:latin typeface="Arial" panose="020B0604020202020204" pitchFamily="34" charset="0"/>
                  <a:ea typeface=""/>
                  <a:cs typeface=""/>
                </a:endParaRPr>
              </a:p>
            </p:txBody>
          </p:sp>
          <p:sp>
            <p:nvSpPr>
              <p:cNvPr id="27" name="Freeform: Shape 260">
                <a:extLst>
                  <a:ext uri="{FF2B5EF4-FFF2-40B4-BE49-F238E27FC236}">
                    <a16:creationId xmlns:a16="http://schemas.microsoft.com/office/drawing/2014/main" id="{D73A84C9-58E9-4F72-89ED-CC8E84D758F6}"/>
                  </a:ext>
                </a:extLst>
              </p:cNvPr>
              <p:cNvSpPr>
                <a:spLocks/>
              </p:cNvSpPr>
              <p:nvPr/>
            </p:nvSpPr>
            <p:spPr bwMode="auto">
              <a:xfrm>
                <a:off x="2548010" y="4565368"/>
                <a:ext cx="3143459" cy="2997400"/>
              </a:xfrm>
              <a:custGeom>
                <a:avLst/>
                <a:gdLst>
                  <a:gd name="connsiteX0" fmla="*/ 1142662 w 3862373"/>
                  <a:gd name="connsiteY0" fmla="*/ 3605757 h 3682908"/>
                  <a:gd name="connsiteX1" fmla="*/ 1181749 w 3862373"/>
                  <a:gd name="connsiteY1" fmla="*/ 3644844 h 3682908"/>
                  <a:gd name="connsiteX2" fmla="*/ 1175073 w 3862373"/>
                  <a:gd name="connsiteY2" fmla="*/ 3660960 h 3682908"/>
                  <a:gd name="connsiteX3" fmla="*/ 1107191 w 3862373"/>
                  <a:gd name="connsiteY3" fmla="*/ 3636115 h 3682908"/>
                  <a:gd name="connsiteX4" fmla="*/ 1115023 w 3862373"/>
                  <a:gd name="connsiteY4" fmla="*/ 3617205 h 3682908"/>
                  <a:gd name="connsiteX5" fmla="*/ 1142662 w 3862373"/>
                  <a:gd name="connsiteY5" fmla="*/ 3605757 h 3682908"/>
                  <a:gd name="connsiteX6" fmla="*/ 1232571 w 3862373"/>
                  <a:gd name="connsiteY6" fmla="*/ 3605756 h 3682908"/>
                  <a:gd name="connsiteX7" fmla="*/ 1271658 w 3862373"/>
                  <a:gd name="connsiteY7" fmla="*/ 3644843 h 3682908"/>
                  <a:gd name="connsiteX8" fmla="*/ 1260210 w 3862373"/>
                  <a:gd name="connsiteY8" fmla="*/ 3672482 h 3682908"/>
                  <a:gd name="connsiteX9" fmla="*/ 1235039 w 3862373"/>
                  <a:gd name="connsiteY9" fmla="*/ 3682908 h 3682908"/>
                  <a:gd name="connsiteX10" fmla="*/ 1204643 w 3862373"/>
                  <a:gd name="connsiteY10" fmla="*/ 3671783 h 3682908"/>
                  <a:gd name="connsiteX11" fmla="*/ 1193484 w 3862373"/>
                  <a:gd name="connsiteY11" fmla="*/ 3644843 h 3682908"/>
                  <a:gd name="connsiteX12" fmla="*/ 1232571 w 3862373"/>
                  <a:gd name="connsiteY12" fmla="*/ 3605756 h 3682908"/>
                  <a:gd name="connsiteX13" fmla="*/ 1232571 w 3862373"/>
                  <a:gd name="connsiteY13" fmla="*/ 3520580 h 3682908"/>
                  <a:gd name="connsiteX14" fmla="*/ 1271658 w 3862373"/>
                  <a:gd name="connsiteY14" fmla="*/ 3559667 h 3682908"/>
                  <a:gd name="connsiteX15" fmla="*/ 1232571 w 3862373"/>
                  <a:gd name="connsiteY15" fmla="*/ 3598754 h 3682908"/>
                  <a:gd name="connsiteX16" fmla="*/ 1193484 w 3862373"/>
                  <a:gd name="connsiteY16" fmla="*/ 3559667 h 3682908"/>
                  <a:gd name="connsiteX17" fmla="*/ 1232571 w 3862373"/>
                  <a:gd name="connsiteY17" fmla="*/ 3520580 h 3682908"/>
                  <a:gd name="connsiteX18" fmla="*/ 1142662 w 3862373"/>
                  <a:gd name="connsiteY18" fmla="*/ 3520580 h 3682908"/>
                  <a:gd name="connsiteX19" fmla="*/ 1181749 w 3862373"/>
                  <a:gd name="connsiteY19" fmla="*/ 3559667 h 3682908"/>
                  <a:gd name="connsiteX20" fmla="*/ 1142662 w 3862373"/>
                  <a:gd name="connsiteY20" fmla="*/ 3598754 h 3682908"/>
                  <a:gd name="connsiteX21" fmla="*/ 1103575 w 3862373"/>
                  <a:gd name="connsiteY21" fmla="*/ 3559667 h 3682908"/>
                  <a:gd name="connsiteX22" fmla="*/ 1142662 w 3862373"/>
                  <a:gd name="connsiteY22" fmla="*/ 3520580 h 3682908"/>
                  <a:gd name="connsiteX23" fmla="*/ 1232572 w 3862373"/>
                  <a:gd name="connsiteY23" fmla="*/ 3435404 h 3682908"/>
                  <a:gd name="connsiteX24" fmla="*/ 1271659 w 3862373"/>
                  <a:gd name="connsiteY24" fmla="*/ 3474491 h 3682908"/>
                  <a:gd name="connsiteX25" fmla="*/ 1232572 w 3862373"/>
                  <a:gd name="connsiteY25" fmla="*/ 3513578 h 3682908"/>
                  <a:gd name="connsiteX26" fmla="*/ 1193485 w 3862373"/>
                  <a:gd name="connsiteY26" fmla="*/ 3474491 h 3682908"/>
                  <a:gd name="connsiteX27" fmla="*/ 1232572 w 3862373"/>
                  <a:gd name="connsiteY27" fmla="*/ 3435404 h 3682908"/>
                  <a:gd name="connsiteX28" fmla="*/ 1142662 w 3862373"/>
                  <a:gd name="connsiteY28" fmla="*/ 3435404 h 3682908"/>
                  <a:gd name="connsiteX29" fmla="*/ 1181749 w 3862373"/>
                  <a:gd name="connsiteY29" fmla="*/ 3474491 h 3682908"/>
                  <a:gd name="connsiteX30" fmla="*/ 1142662 w 3862373"/>
                  <a:gd name="connsiteY30" fmla="*/ 3513578 h 3682908"/>
                  <a:gd name="connsiteX31" fmla="*/ 1103575 w 3862373"/>
                  <a:gd name="connsiteY31" fmla="*/ 3474491 h 3682908"/>
                  <a:gd name="connsiteX32" fmla="*/ 1142662 w 3862373"/>
                  <a:gd name="connsiteY32" fmla="*/ 3435404 h 3682908"/>
                  <a:gd name="connsiteX33" fmla="*/ 1329578 w 3862373"/>
                  <a:gd name="connsiteY33" fmla="*/ 3347862 h 3682908"/>
                  <a:gd name="connsiteX34" fmla="*/ 1368665 w 3862373"/>
                  <a:gd name="connsiteY34" fmla="*/ 3386950 h 3682908"/>
                  <a:gd name="connsiteX35" fmla="*/ 1329578 w 3862373"/>
                  <a:gd name="connsiteY35" fmla="*/ 3426037 h 3682908"/>
                  <a:gd name="connsiteX36" fmla="*/ 1290490 w 3862373"/>
                  <a:gd name="connsiteY36" fmla="*/ 3386950 h 3682908"/>
                  <a:gd name="connsiteX37" fmla="*/ 1329578 w 3862373"/>
                  <a:gd name="connsiteY37" fmla="*/ 3347862 h 3682908"/>
                  <a:gd name="connsiteX38" fmla="*/ 1142664 w 3862373"/>
                  <a:gd name="connsiteY38" fmla="*/ 3347862 h 3682908"/>
                  <a:gd name="connsiteX39" fmla="*/ 1181751 w 3862373"/>
                  <a:gd name="connsiteY39" fmla="*/ 3386950 h 3682908"/>
                  <a:gd name="connsiteX40" fmla="*/ 1142664 w 3862373"/>
                  <a:gd name="connsiteY40" fmla="*/ 3426037 h 3682908"/>
                  <a:gd name="connsiteX41" fmla="*/ 1103576 w 3862373"/>
                  <a:gd name="connsiteY41" fmla="*/ 3386950 h 3682908"/>
                  <a:gd name="connsiteX42" fmla="*/ 1142664 w 3862373"/>
                  <a:gd name="connsiteY42" fmla="*/ 3347862 h 3682908"/>
                  <a:gd name="connsiteX43" fmla="*/ 1232572 w 3862373"/>
                  <a:gd name="connsiteY43" fmla="*/ 3347861 h 3682908"/>
                  <a:gd name="connsiteX44" fmla="*/ 1271660 w 3862373"/>
                  <a:gd name="connsiteY44" fmla="*/ 3386948 h 3682908"/>
                  <a:gd name="connsiteX45" fmla="*/ 1232572 w 3862373"/>
                  <a:gd name="connsiteY45" fmla="*/ 3426035 h 3682908"/>
                  <a:gd name="connsiteX46" fmla="*/ 1193485 w 3862373"/>
                  <a:gd name="connsiteY46" fmla="*/ 3386948 h 3682908"/>
                  <a:gd name="connsiteX47" fmla="*/ 1232572 w 3862373"/>
                  <a:gd name="connsiteY47" fmla="*/ 3347861 h 3682908"/>
                  <a:gd name="connsiteX48" fmla="*/ 2924263 w 3862373"/>
                  <a:gd name="connsiteY48" fmla="*/ 3265052 h 3682908"/>
                  <a:gd name="connsiteX49" fmla="*/ 2963349 w 3862373"/>
                  <a:gd name="connsiteY49" fmla="*/ 3304139 h 3682908"/>
                  <a:gd name="connsiteX50" fmla="*/ 2924263 w 3862373"/>
                  <a:gd name="connsiteY50" fmla="*/ 3343226 h 3682908"/>
                  <a:gd name="connsiteX51" fmla="*/ 2885175 w 3862373"/>
                  <a:gd name="connsiteY51" fmla="*/ 3304139 h 3682908"/>
                  <a:gd name="connsiteX52" fmla="*/ 2924263 w 3862373"/>
                  <a:gd name="connsiteY52" fmla="*/ 3265052 h 3682908"/>
                  <a:gd name="connsiteX53" fmla="*/ 1419487 w 3862373"/>
                  <a:gd name="connsiteY53" fmla="*/ 3265052 h 3682908"/>
                  <a:gd name="connsiteX54" fmla="*/ 1458574 w 3862373"/>
                  <a:gd name="connsiteY54" fmla="*/ 3304139 h 3682908"/>
                  <a:gd name="connsiteX55" fmla="*/ 1419487 w 3862373"/>
                  <a:gd name="connsiteY55" fmla="*/ 3343226 h 3682908"/>
                  <a:gd name="connsiteX56" fmla="*/ 1380399 w 3862373"/>
                  <a:gd name="connsiteY56" fmla="*/ 3304139 h 3682908"/>
                  <a:gd name="connsiteX57" fmla="*/ 1419487 w 3862373"/>
                  <a:gd name="connsiteY57" fmla="*/ 3265052 h 3682908"/>
                  <a:gd name="connsiteX58" fmla="*/ 1329578 w 3862373"/>
                  <a:gd name="connsiteY58" fmla="*/ 3265052 h 3682908"/>
                  <a:gd name="connsiteX59" fmla="*/ 1368666 w 3862373"/>
                  <a:gd name="connsiteY59" fmla="*/ 3304139 h 3682908"/>
                  <a:gd name="connsiteX60" fmla="*/ 1329578 w 3862373"/>
                  <a:gd name="connsiteY60" fmla="*/ 3343226 h 3682908"/>
                  <a:gd name="connsiteX61" fmla="*/ 1290491 w 3862373"/>
                  <a:gd name="connsiteY61" fmla="*/ 3304139 h 3682908"/>
                  <a:gd name="connsiteX62" fmla="*/ 1329578 w 3862373"/>
                  <a:gd name="connsiteY62" fmla="*/ 3265052 h 3682908"/>
                  <a:gd name="connsiteX63" fmla="*/ 1232574 w 3862373"/>
                  <a:gd name="connsiteY63" fmla="*/ 3265052 h 3682908"/>
                  <a:gd name="connsiteX64" fmla="*/ 1271661 w 3862373"/>
                  <a:gd name="connsiteY64" fmla="*/ 3304139 h 3682908"/>
                  <a:gd name="connsiteX65" fmla="*/ 1232574 w 3862373"/>
                  <a:gd name="connsiteY65" fmla="*/ 3343226 h 3682908"/>
                  <a:gd name="connsiteX66" fmla="*/ 1193487 w 3862373"/>
                  <a:gd name="connsiteY66" fmla="*/ 3304139 h 3682908"/>
                  <a:gd name="connsiteX67" fmla="*/ 1232574 w 3862373"/>
                  <a:gd name="connsiteY67" fmla="*/ 3265052 h 3682908"/>
                  <a:gd name="connsiteX68" fmla="*/ 1142665 w 3862373"/>
                  <a:gd name="connsiteY68" fmla="*/ 3265052 h 3682908"/>
                  <a:gd name="connsiteX69" fmla="*/ 1181752 w 3862373"/>
                  <a:gd name="connsiteY69" fmla="*/ 3304139 h 3682908"/>
                  <a:gd name="connsiteX70" fmla="*/ 1142665 w 3862373"/>
                  <a:gd name="connsiteY70" fmla="*/ 3343226 h 3682908"/>
                  <a:gd name="connsiteX71" fmla="*/ 1103578 w 3862373"/>
                  <a:gd name="connsiteY71" fmla="*/ 3304139 h 3682908"/>
                  <a:gd name="connsiteX72" fmla="*/ 1142665 w 3862373"/>
                  <a:gd name="connsiteY72" fmla="*/ 3265052 h 3682908"/>
                  <a:gd name="connsiteX73" fmla="*/ 3111177 w 3862373"/>
                  <a:gd name="connsiteY73" fmla="*/ 3177510 h 3682908"/>
                  <a:gd name="connsiteX74" fmla="*/ 3150264 w 3862373"/>
                  <a:gd name="connsiteY74" fmla="*/ 3216597 h 3682908"/>
                  <a:gd name="connsiteX75" fmla="*/ 3111177 w 3862373"/>
                  <a:gd name="connsiteY75" fmla="*/ 3255684 h 3682908"/>
                  <a:gd name="connsiteX76" fmla="*/ 3072089 w 3862373"/>
                  <a:gd name="connsiteY76" fmla="*/ 3216597 h 3682908"/>
                  <a:gd name="connsiteX77" fmla="*/ 3111177 w 3862373"/>
                  <a:gd name="connsiteY77" fmla="*/ 3177510 h 3682908"/>
                  <a:gd name="connsiteX78" fmla="*/ 3018903 w 3862373"/>
                  <a:gd name="connsiteY78" fmla="*/ 3177510 h 3682908"/>
                  <a:gd name="connsiteX79" fmla="*/ 3057989 w 3862373"/>
                  <a:gd name="connsiteY79" fmla="*/ 3216597 h 3682908"/>
                  <a:gd name="connsiteX80" fmla="*/ 3018903 w 3862373"/>
                  <a:gd name="connsiteY80" fmla="*/ 3255684 h 3682908"/>
                  <a:gd name="connsiteX81" fmla="*/ 2979815 w 3862373"/>
                  <a:gd name="connsiteY81" fmla="*/ 3216597 h 3682908"/>
                  <a:gd name="connsiteX82" fmla="*/ 3018903 w 3862373"/>
                  <a:gd name="connsiteY82" fmla="*/ 3177510 h 3682908"/>
                  <a:gd name="connsiteX83" fmla="*/ 1516493 w 3862373"/>
                  <a:gd name="connsiteY83" fmla="*/ 3177510 h 3682908"/>
                  <a:gd name="connsiteX84" fmla="*/ 1555581 w 3862373"/>
                  <a:gd name="connsiteY84" fmla="*/ 3216597 h 3682908"/>
                  <a:gd name="connsiteX85" fmla="*/ 1516493 w 3862373"/>
                  <a:gd name="connsiteY85" fmla="*/ 3255684 h 3682908"/>
                  <a:gd name="connsiteX86" fmla="*/ 1477406 w 3862373"/>
                  <a:gd name="connsiteY86" fmla="*/ 3216597 h 3682908"/>
                  <a:gd name="connsiteX87" fmla="*/ 1516493 w 3862373"/>
                  <a:gd name="connsiteY87" fmla="*/ 3177510 h 3682908"/>
                  <a:gd name="connsiteX88" fmla="*/ 1329579 w 3862373"/>
                  <a:gd name="connsiteY88" fmla="*/ 3177510 h 3682908"/>
                  <a:gd name="connsiteX89" fmla="*/ 1368667 w 3862373"/>
                  <a:gd name="connsiteY89" fmla="*/ 3216597 h 3682908"/>
                  <a:gd name="connsiteX90" fmla="*/ 1329579 w 3862373"/>
                  <a:gd name="connsiteY90" fmla="*/ 3255684 h 3682908"/>
                  <a:gd name="connsiteX91" fmla="*/ 1290493 w 3862373"/>
                  <a:gd name="connsiteY91" fmla="*/ 3216597 h 3682908"/>
                  <a:gd name="connsiteX92" fmla="*/ 1329579 w 3862373"/>
                  <a:gd name="connsiteY92" fmla="*/ 3177510 h 3682908"/>
                  <a:gd name="connsiteX93" fmla="*/ 1142666 w 3862373"/>
                  <a:gd name="connsiteY93" fmla="*/ 3177510 h 3682908"/>
                  <a:gd name="connsiteX94" fmla="*/ 1181753 w 3862373"/>
                  <a:gd name="connsiteY94" fmla="*/ 3216597 h 3682908"/>
                  <a:gd name="connsiteX95" fmla="*/ 1142666 w 3862373"/>
                  <a:gd name="connsiteY95" fmla="*/ 3255684 h 3682908"/>
                  <a:gd name="connsiteX96" fmla="*/ 1103578 w 3862373"/>
                  <a:gd name="connsiteY96" fmla="*/ 3216597 h 3682908"/>
                  <a:gd name="connsiteX97" fmla="*/ 1142666 w 3862373"/>
                  <a:gd name="connsiteY97" fmla="*/ 3177510 h 3682908"/>
                  <a:gd name="connsiteX98" fmla="*/ 2924263 w 3862373"/>
                  <a:gd name="connsiteY98" fmla="*/ 3177510 h 3682908"/>
                  <a:gd name="connsiteX99" fmla="*/ 2963349 w 3862373"/>
                  <a:gd name="connsiteY99" fmla="*/ 3216597 h 3682908"/>
                  <a:gd name="connsiteX100" fmla="*/ 2924263 w 3862373"/>
                  <a:gd name="connsiteY100" fmla="*/ 3255684 h 3682908"/>
                  <a:gd name="connsiteX101" fmla="*/ 2885175 w 3862373"/>
                  <a:gd name="connsiteY101" fmla="*/ 3216597 h 3682908"/>
                  <a:gd name="connsiteX102" fmla="*/ 2924263 w 3862373"/>
                  <a:gd name="connsiteY102" fmla="*/ 3177510 h 3682908"/>
                  <a:gd name="connsiteX103" fmla="*/ 1419488 w 3862373"/>
                  <a:gd name="connsiteY103" fmla="*/ 3177510 h 3682908"/>
                  <a:gd name="connsiteX104" fmla="*/ 1458575 w 3862373"/>
                  <a:gd name="connsiteY104" fmla="*/ 3216597 h 3682908"/>
                  <a:gd name="connsiteX105" fmla="*/ 1419488 w 3862373"/>
                  <a:gd name="connsiteY105" fmla="*/ 3255684 h 3682908"/>
                  <a:gd name="connsiteX106" fmla="*/ 1380401 w 3862373"/>
                  <a:gd name="connsiteY106" fmla="*/ 3216597 h 3682908"/>
                  <a:gd name="connsiteX107" fmla="*/ 1419488 w 3862373"/>
                  <a:gd name="connsiteY107" fmla="*/ 3177510 h 3682908"/>
                  <a:gd name="connsiteX108" fmla="*/ 1232575 w 3862373"/>
                  <a:gd name="connsiteY108" fmla="*/ 3177510 h 3682908"/>
                  <a:gd name="connsiteX109" fmla="*/ 1271661 w 3862373"/>
                  <a:gd name="connsiteY109" fmla="*/ 3216597 h 3682908"/>
                  <a:gd name="connsiteX110" fmla="*/ 1232575 w 3862373"/>
                  <a:gd name="connsiteY110" fmla="*/ 3255684 h 3682908"/>
                  <a:gd name="connsiteX111" fmla="*/ 1193488 w 3862373"/>
                  <a:gd name="connsiteY111" fmla="*/ 3216597 h 3682908"/>
                  <a:gd name="connsiteX112" fmla="*/ 1232575 w 3862373"/>
                  <a:gd name="connsiteY112" fmla="*/ 3177510 h 3682908"/>
                  <a:gd name="connsiteX113" fmla="*/ 3111177 w 3862373"/>
                  <a:gd name="connsiteY113" fmla="*/ 3092334 h 3682908"/>
                  <a:gd name="connsiteX114" fmla="*/ 3150264 w 3862373"/>
                  <a:gd name="connsiteY114" fmla="*/ 3131421 h 3682908"/>
                  <a:gd name="connsiteX115" fmla="*/ 3111177 w 3862373"/>
                  <a:gd name="connsiteY115" fmla="*/ 3170508 h 3682908"/>
                  <a:gd name="connsiteX116" fmla="*/ 3072089 w 3862373"/>
                  <a:gd name="connsiteY116" fmla="*/ 3131421 h 3682908"/>
                  <a:gd name="connsiteX117" fmla="*/ 3111177 w 3862373"/>
                  <a:gd name="connsiteY117" fmla="*/ 3092334 h 3682908"/>
                  <a:gd name="connsiteX118" fmla="*/ 3018903 w 3862373"/>
                  <a:gd name="connsiteY118" fmla="*/ 3092334 h 3682908"/>
                  <a:gd name="connsiteX119" fmla="*/ 3057989 w 3862373"/>
                  <a:gd name="connsiteY119" fmla="*/ 3131421 h 3682908"/>
                  <a:gd name="connsiteX120" fmla="*/ 3018903 w 3862373"/>
                  <a:gd name="connsiteY120" fmla="*/ 3170508 h 3682908"/>
                  <a:gd name="connsiteX121" fmla="*/ 2979815 w 3862373"/>
                  <a:gd name="connsiteY121" fmla="*/ 3131421 h 3682908"/>
                  <a:gd name="connsiteX122" fmla="*/ 3018903 w 3862373"/>
                  <a:gd name="connsiteY122" fmla="*/ 3092334 h 3682908"/>
                  <a:gd name="connsiteX123" fmla="*/ 2831988 w 3862373"/>
                  <a:gd name="connsiteY123" fmla="*/ 3092334 h 3682908"/>
                  <a:gd name="connsiteX124" fmla="*/ 2871075 w 3862373"/>
                  <a:gd name="connsiteY124" fmla="*/ 3131421 h 3682908"/>
                  <a:gd name="connsiteX125" fmla="*/ 2831988 w 3862373"/>
                  <a:gd name="connsiteY125" fmla="*/ 3170508 h 3682908"/>
                  <a:gd name="connsiteX126" fmla="*/ 2792901 w 3862373"/>
                  <a:gd name="connsiteY126" fmla="*/ 3131421 h 3682908"/>
                  <a:gd name="connsiteX127" fmla="*/ 2831988 w 3862373"/>
                  <a:gd name="connsiteY127" fmla="*/ 3092334 h 3682908"/>
                  <a:gd name="connsiteX128" fmla="*/ 1516495 w 3862373"/>
                  <a:gd name="connsiteY128" fmla="*/ 3092334 h 3682908"/>
                  <a:gd name="connsiteX129" fmla="*/ 1555583 w 3862373"/>
                  <a:gd name="connsiteY129" fmla="*/ 3131421 h 3682908"/>
                  <a:gd name="connsiteX130" fmla="*/ 1516495 w 3862373"/>
                  <a:gd name="connsiteY130" fmla="*/ 3170508 h 3682908"/>
                  <a:gd name="connsiteX131" fmla="*/ 1477407 w 3862373"/>
                  <a:gd name="connsiteY131" fmla="*/ 3131421 h 3682908"/>
                  <a:gd name="connsiteX132" fmla="*/ 1516495 w 3862373"/>
                  <a:gd name="connsiteY132" fmla="*/ 3092334 h 3682908"/>
                  <a:gd name="connsiteX133" fmla="*/ 1329581 w 3862373"/>
                  <a:gd name="connsiteY133" fmla="*/ 3092334 h 3682908"/>
                  <a:gd name="connsiteX134" fmla="*/ 1368669 w 3862373"/>
                  <a:gd name="connsiteY134" fmla="*/ 3131421 h 3682908"/>
                  <a:gd name="connsiteX135" fmla="*/ 1329581 w 3862373"/>
                  <a:gd name="connsiteY135" fmla="*/ 3170508 h 3682908"/>
                  <a:gd name="connsiteX136" fmla="*/ 1290494 w 3862373"/>
                  <a:gd name="connsiteY136" fmla="*/ 3131421 h 3682908"/>
                  <a:gd name="connsiteX137" fmla="*/ 1329581 w 3862373"/>
                  <a:gd name="connsiteY137" fmla="*/ 3092334 h 3682908"/>
                  <a:gd name="connsiteX138" fmla="*/ 1142668 w 3862373"/>
                  <a:gd name="connsiteY138" fmla="*/ 3092334 h 3682908"/>
                  <a:gd name="connsiteX139" fmla="*/ 1181756 w 3862373"/>
                  <a:gd name="connsiteY139" fmla="*/ 3131421 h 3682908"/>
                  <a:gd name="connsiteX140" fmla="*/ 1142668 w 3862373"/>
                  <a:gd name="connsiteY140" fmla="*/ 3170508 h 3682908"/>
                  <a:gd name="connsiteX141" fmla="*/ 1103581 w 3862373"/>
                  <a:gd name="connsiteY141" fmla="*/ 3131421 h 3682908"/>
                  <a:gd name="connsiteX142" fmla="*/ 1142668 w 3862373"/>
                  <a:gd name="connsiteY142" fmla="*/ 3092334 h 3682908"/>
                  <a:gd name="connsiteX143" fmla="*/ 2924263 w 3862373"/>
                  <a:gd name="connsiteY143" fmla="*/ 3092334 h 3682908"/>
                  <a:gd name="connsiteX144" fmla="*/ 2963349 w 3862373"/>
                  <a:gd name="connsiteY144" fmla="*/ 3131421 h 3682908"/>
                  <a:gd name="connsiteX145" fmla="*/ 2924263 w 3862373"/>
                  <a:gd name="connsiteY145" fmla="*/ 3170508 h 3682908"/>
                  <a:gd name="connsiteX146" fmla="*/ 2885175 w 3862373"/>
                  <a:gd name="connsiteY146" fmla="*/ 3131421 h 3682908"/>
                  <a:gd name="connsiteX147" fmla="*/ 2924263 w 3862373"/>
                  <a:gd name="connsiteY147" fmla="*/ 3092334 h 3682908"/>
                  <a:gd name="connsiteX148" fmla="*/ 1419490 w 3862373"/>
                  <a:gd name="connsiteY148" fmla="*/ 3092334 h 3682908"/>
                  <a:gd name="connsiteX149" fmla="*/ 1458576 w 3862373"/>
                  <a:gd name="connsiteY149" fmla="*/ 3131421 h 3682908"/>
                  <a:gd name="connsiteX150" fmla="*/ 1419490 w 3862373"/>
                  <a:gd name="connsiteY150" fmla="*/ 3170508 h 3682908"/>
                  <a:gd name="connsiteX151" fmla="*/ 1380402 w 3862373"/>
                  <a:gd name="connsiteY151" fmla="*/ 3131421 h 3682908"/>
                  <a:gd name="connsiteX152" fmla="*/ 1419490 w 3862373"/>
                  <a:gd name="connsiteY152" fmla="*/ 3092334 h 3682908"/>
                  <a:gd name="connsiteX153" fmla="*/ 1232576 w 3862373"/>
                  <a:gd name="connsiteY153" fmla="*/ 3092334 h 3682908"/>
                  <a:gd name="connsiteX154" fmla="*/ 1271664 w 3862373"/>
                  <a:gd name="connsiteY154" fmla="*/ 3131421 h 3682908"/>
                  <a:gd name="connsiteX155" fmla="*/ 1232576 w 3862373"/>
                  <a:gd name="connsiteY155" fmla="*/ 3170508 h 3682908"/>
                  <a:gd name="connsiteX156" fmla="*/ 1193489 w 3862373"/>
                  <a:gd name="connsiteY156" fmla="*/ 3131421 h 3682908"/>
                  <a:gd name="connsiteX157" fmla="*/ 1232576 w 3862373"/>
                  <a:gd name="connsiteY157" fmla="*/ 3092334 h 3682908"/>
                  <a:gd name="connsiteX158" fmla="*/ 3205817 w 3862373"/>
                  <a:gd name="connsiteY158" fmla="*/ 3007157 h 3682908"/>
                  <a:gd name="connsiteX159" fmla="*/ 3244904 w 3862373"/>
                  <a:gd name="connsiteY159" fmla="*/ 3046245 h 3682908"/>
                  <a:gd name="connsiteX160" fmla="*/ 3205817 w 3862373"/>
                  <a:gd name="connsiteY160" fmla="*/ 3085332 h 3682908"/>
                  <a:gd name="connsiteX161" fmla="*/ 3166729 w 3862373"/>
                  <a:gd name="connsiteY161" fmla="*/ 3046245 h 3682908"/>
                  <a:gd name="connsiteX162" fmla="*/ 3205817 w 3862373"/>
                  <a:gd name="connsiteY162" fmla="*/ 3007157 h 3682908"/>
                  <a:gd name="connsiteX163" fmla="*/ 3111177 w 3862373"/>
                  <a:gd name="connsiteY163" fmla="*/ 3007157 h 3682908"/>
                  <a:gd name="connsiteX164" fmla="*/ 3150264 w 3862373"/>
                  <a:gd name="connsiteY164" fmla="*/ 3046245 h 3682908"/>
                  <a:gd name="connsiteX165" fmla="*/ 3111177 w 3862373"/>
                  <a:gd name="connsiteY165" fmla="*/ 3085332 h 3682908"/>
                  <a:gd name="connsiteX166" fmla="*/ 3072089 w 3862373"/>
                  <a:gd name="connsiteY166" fmla="*/ 3046245 h 3682908"/>
                  <a:gd name="connsiteX167" fmla="*/ 3111177 w 3862373"/>
                  <a:gd name="connsiteY167" fmla="*/ 3007157 h 3682908"/>
                  <a:gd name="connsiteX168" fmla="*/ 3018903 w 3862373"/>
                  <a:gd name="connsiteY168" fmla="*/ 3007157 h 3682908"/>
                  <a:gd name="connsiteX169" fmla="*/ 3057989 w 3862373"/>
                  <a:gd name="connsiteY169" fmla="*/ 3046245 h 3682908"/>
                  <a:gd name="connsiteX170" fmla="*/ 3018903 w 3862373"/>
                  <a:gd name="connsiteY170" fmla="*/ 3085332 h 3682908"/>
                  <a:gd name="connsiteX171" fmla="*/ 2979815 w 3862373"/>
                  <a:gd name="connsiteY171" fmla="*/ 3046245 h 3682908"/>
                  <a:gd name="connsiteX172" fmla="*/ 3018903 w 3862373"/>
                  <a:gd name="connsiteY172" fmla="*/ 3007157 h 3682908"/>
                  <a:gd name="connsiteX173" fmla="*/ 2924263 w 3862373"/>
                  <a:gd name="connsiteY173" fmla="*/ 3007157 h 3682908"/>
                  <a:gd name="connsiteX174" fmla="*/ 2963349 w 3862373"/>
                  <a:gd name="connsiteY174" fmla="*/ 3046245 h 3682908"/>
                  <a:gd name="connsiteX175" fmla="*/ 2924263 w 3862373"/>
                  <a:gd name="connsiteY175" fmla="*/ 3085332 h 3682908"/>
                  <a:gd name="connsiteX176" fmla="*/ 2885175 w 3862373"/>
                  <a:gd name="connsiteY176" fmla="*/ 3046245 h 3682908"/>
                  <a:gd name="connsiteX177" fmla="*/ 2924263 w 3862373"/>
                  <a:gd name="connsiteY177" fmla="*/ 3007157 h 3682908"/>
                  <a:gd name="connsiteX178" fmla="*/ 2831988 w 3862373"/>
                  <a:gd name="connsiteY178" fmla="*/ 3007157 h 3682908"/>
                  <a:gd name="connsiteX179" fmla="*/ 2871075 w 3862373"/>
                  <a:gd name="connsiteY179" fmla="*/ 3046245 h 3682908"/>
                  <a:gd name="connsiteX180" fmla="*/ 2831988 w 3862373"/>
                  <a:gd name="connsiteY180" fmla="*/ 3085332 h 3682908"/>
                  <a:gd name="connsiteX181" fmla="*/ 2792901 w 3862373"/>
                  <a:gd name="connsiteY181" fmla="*/ 3046245 h 3682908"/>
                  <a:gd name="connsiteX182" fmla="*/ 2831988 w 3862373"/>
                  <a:gd name="connsiteY182" fmla="*/ 3007157 h 3682908"/>
                  <a:gd name="connsiteX183" fmla="*/ 1611133 w 3862373"/>
                  <a:gd name="connsiteY183" fmla="*/ 3007157 h 3682908"/>
                  <a:gd name="connsiteX184" fmla="*/ 1650221 w 3862373"/>
                  <a:gd name="connsiteY184" fmla="*/ 3046245 h 3682908"/>
                  <a:gd name="connsiteX185" fmla="*/ 1611133 w 3862373"/>
                  <a:gd name="connsiteY185" fmla="*/ 3085332 h 3682908"/>
                  <a:gd name="connsiteX186" fmla="*/ 1572051 w 3862373"/>
                  <a:gd name="connsiteY186" fmla="*/ 3046245 h 3682908"/>
                  <a:gd name="connsiteX187" fmla="*/ 1611133 w 3862373"/>
                  <a:gd name="connsiteY187" fmla="*/ 3007157 h 3682908"/>
                  <a:gd name="connsiteX188" fmla="*/ 1516497 w 3862373"/>
                  <a:gd name="connsiteY188" fmla="*/ 3007157 h 3682908"/>
                  <a:gd name="connsiteX189" fmla="*/ 1555584 w 3862373"/>
                  <a:gd name="connsiteY189" fmla="*/ 3046245 h 3682908"/>
                  <a:gd name="connsiteX190" fmla="*/ 1516497 w 3862373"/>
                  <a:gd name="connsiteY190" fmla="*/ 3085332 h 3682908"/>
                  <a:gd name="connsiteX191" fmla="*/ 1477409 w 3862373"/>
                  <a:gd name="connsiteY191" fmla="*/ 3046245 h 3682908"/>
                  <a:gd name="connsiteX192" fmla="*/ 1516497 w 3862373"/>
                  <a:gd name="connsiteY192" fmla="*/ 3007157 h 3682908"/>
                  <a:gd name="connsiteX193" fmla="*/ 1419492 w 3862373"/>
                  <a:gd name="connsiteY193" fmla="*/ 3007157 h 3682908"/>
                  <a:gd name="connsiteX194" fmla="*/ 1458579 w 3862373"/>
                  <a:gd name="connsiteY194" fmla="*/ 3046245 h 3682908"/>
                  <a:gd name="connsiteX195" fmla="*/ 1419492 w 3862373"/>
                  <a:gd name="connsiteY195" fmla="*/ 3085332 h 3682908"/>
                  <a:gd name="connsiteX196" fmla="*/ 1380404 w 3862373"/>
                  <a:gd name="connsiteY196" fmla="*/ 3046245 h 3682908"/>
                  <a:gd name="connsiteX197" fmla="*/ 1419492 w 3862373"/>
                  <a:gd name="connsiteY197" fmla="*/ 3007157 h 3682908"/>
                  <a:gd name="connsiteX198" fmla="*/ 1329583 w 3862373"/>
                  <a:gd name="connsiteY198" fmla="*/ 3007157 h 3682908"/>
                  <a:gd name="connsiteX199" fmla="*/ 1368670 w 3862373"/>
                  <a:gd name="connsiteY199" fmla="*/ 3046245 h 3682908"/>
                  <a:gd name="connsiteX200" fmla="*/ 1329583 w 3862373"/>
                  <a:gd name="connsiteY200" fmla="*/ 3085332 h 3682908"/>
                  <a:gd name="connsiteX201" fmla="*/ 1290496 w 3862373"/>
                  <a:gd name="connsiteY201" fmla="*/ 3046245 h 3682908"/>
                  <a:gd name="connsiteX202" fmla="*/ 1329583 w 3862373"/>
                  <a:gd name="connsiteY202" fmla="*/ 3007157 h 3682908"/>
                  <a:gd name="connsiteX203" fmla="*/ 1232579 w 3862373"/>
                  <a:gd name="connsiteY203" fmla="*/ 3007157 h 3682908"/>
                  <a:gd name="connsiteX204" fmla="*/ 1271666 w 3862373"/>
                  <a:gd name="connsiteY204" fmla="*/ 3046245 h 3682908"/>
                  <a:gd name="connsiteX205" fmla="*/ 1232579 w 3862373"/>
                  <a:gd name="connsiteY205" fmla="*/ 3085332 h 3682908"/>
                  <a:gd name="connsiteX206" fmla="*/ 1193493 w 3862373"/>
                  <a:gd name="connsiteY206" fmla="*/ 3046245 h 3682908"/>
                  <a:gd name="connsiteX207" fmla="*/ 1232579 w 3862373"/>
                  <a:gd name="connsiteY207" fmla="*/ 3007157 h 3682908"/>
                  <a:gd name="connsiteX208" fmla="*/ 1142670 w 3862373"/>
                  <a:gd name="connsiteY208" fmla="*/ 3007157 h 3682908"/>
                  <a:gd name="connsiteX209" fmla="*/ 1181758 w 3862373"/>
                  <a:gd name="connsiteY209" fmla="*/ 3046245 h 3682908"/>
                  <a:gd name="connsiteX210" fmla="*/ 1142670 w 3862373"/>
                  <a:gd name="connsiteY210" fmla="*/ 3085332 h 3682908"/>
                  <a:gd name="connsiteX211" fmla="*/ 1103582 w 3862373"/>
                  <a:gd name="connsiteY211" fmla="*/ 3046245 h 3682908"/>
                  <a:gd name="connsiteX212" fmla="*/ 1142670 w 3862373"/>
                  <a:gd name="connsiteY212" fmla="*/ 3007157 h 3682908"/>
                  <a:gd name="connsiteX213" fmla="*/ 3111177 w 3862373"/>
                  <a:gd name="connsiteY213" fmla="*/ 2919617 h 3682908"/>
                  <a:gd name="connsiteX214" fmla="*/ 3150264 w 3862373"/>
                  <a:gd name="connsiteY214" fmla="*/ 2958704 h 3682908"/>
                  <a:gd name="connsiteX215" fmla="*/ 3111177 w 3862373"/>
                  <a:gd name="connsiteY215" fmla="*/ 2997791 h 3682908"/>
                  <a:gd name="connsiteX216" fmla="*/ 3072089 w 3862373"/>
                  <a:gd name="connsiteY216" fmla="*/ 2958704 h 3682908"/>
                  <a:gd name="connsiteX217" fmla="*/ 3111177 w 3862373"/>
                  <a:gd name="connsiteY217" fmla="*/ 2919617 h 3682908"/>
                  <a:gd name="connsiteX218" fmla="*/ 3018902 w 3862373"/>
                  <a:gd name="connsiteY218" fmla="*/ 2919617 h 3682908"/>
                  <a:gd name="connsiteX219" fmla="*/ 3057989 w 3862373"/>
                  <a:gd name="connsiteY219" fmla="*/ 2958704 h 3682908"/>
                  <a:gd name="connsiteX220" fmla="*/ 3018902 w 3862373"/>
                  <a:gd name="connsiteY220" fmla="*/ 2997791 h 3682908"/>
                  <a:gd name="connsiteX221" fmla="*/ 2979815 w 3862373"/>
                  <a:gd name="connsiteY221" fmla="*/ 2958704 h 3682908"/>
                  <a:gd name="connsiteX222" fmla="*/ 3018902 w 3862373"/>
                  <a:gd name="connsiteY222" fmla="*/ 2919617 h 3682908"/>
                  <a:gd name="connsiteX223" fmla="*/ 2831988 w 3862373"/>
                  <a:gd name="connsiteY223" fmla="*/ 2919617 h 3682908"/>
                  <a:gd name="connsiteX224" fmla="*/ 2871075 w 3862373"/>
                  <a:gd name="connsiteY224" fmla="*/ 2958704 h 3682908"/>
                  <a:gd name="connsiteX225" fmla="*/ 2831988 w 3862373"/>
                  <a:gd name="connsiteY225" fmla="*/ 2997791 h 3682908"/>
                  <a:gd name="connsiteX226" fmla="*/ 2792901 w 3862373"/>
                  <a:gd name="connsiteY226" fmla="*/ 2958704 h 3682908"/>
                  <a:gd name="connsiteX227" fmla="*/ 2831988 w 3862373"/>
                  <a:gd name="connsiteY227" fmla="*/ 2919617 h 3682908"/>
                  <a:gd name="connsiteX228" fmla="*/ 1611133 w 3862373"/>
                  <a:gd name="connsiteY228" fmla="*/ 2919617 h 3682908"/>
                  <a:gd name="connsiteX229" fmla="*/ 1650221 w 3862373"/>
                  <a:gd name="connsiteY229" fmla="*/ 2958704 h 3682908"/>
                  <a:gd name="connsiteX230" fmla="*/ 1611133 w 3862373"/>
                  <a:gd name="connsiteY230" fmla="*/ 2997791 h 3682908"/>
                  <a:gd name="connsiteX231" fmla="*/ 1572053 w 3862373"/>
                  <a:gd name="connsiteY231" fmla="*/ 2958704 h 3682908"/>
                  <a:gd name="connsiteX232" fmla="*/ 1611133 w 3862373"/>
                  <a:gd name="connsiteY232" fmla="*/ 2919617 h 3682908"/>
                  <a:gd name="connsiteX233" fmla="*/ 1516498 w 3862373"/>
                  <a:gd name="connsiteY233" fmla="*/ 2919617 h 3682908"/>
                  <a:gd name="connsiteX234" fmla="*/ 1555586 w 3862373"/>
                  <a:gd name="connsiteY234" fmla="*/ 2958704 h 3682908"/>
                  <a:gd name="connsiteX235" fmla="*/ 1516498 w 3862373"/>
                  <a:gd name="connsiteY235" fmla="*/ 2997791 h 3682908"/>
                  <a:gd name="connsiteX236" fmla="*/ 1477411 w 3862373"/>
                  <a:gd name="connsiteY236" fmla="*/ 2958704 h 3682908"/>
                  <a:gd name="connsiteX237" fmla="*/ 1516498 w 3862373"/>
                  <a:gd name="connsiteY237" fmla="*/ 2919617 h 3682908"/>
                  <a:gd name="connsiteX238" fmla="*/ 1329585 w 3862373"/>
                  <a:gd name="connsiteY238" fmla="*/ 2919617 h 3682908"/>
                  <a:gd name="connsiteX239" fmla="*/ 1368672 w 3862373"/>
                  <a:gd name="connsiteY239" fmla="*/ 2958704 h 3682908"/>
                  <a:gd name="connsiteX240" fmla="*/ 1329585 w 3862373"/>
                  <a:gd name="connsiteY240" fmla="*/ 2997791 h 3682908"/>
                  <a:gd name="connsiteX241" fmla="*/ 1290499 w 3862373"/>
                  <a:gd name="connsiteY241" fmla="*/ 2958704 h 3682908"/>
                  <a:gd name="connsiteX242" fmla="*/ 1329585 w 3862373"/>
                  <a:gd name="connsiteY242" fmla="*/ 2919617 h 3682908"/>
                  <a:gd name="connsiteX243" fmla="*/ 3489737 w 3862373"/>
                  <a:gd name="connsiteY243" fmla="*/ 2919616 h 3682908"/>
                  <a:gd name="connsiteX244" fmla="*/ 3508003 w 3862373"/>
                  <a:gd name="connsiteY244" fmla="*/ 2927183 h 3682908"/>
                  <a:gd name="connsiteX245" fmla="*/ 3463371 w 3862373"/>
                  <a:gd name="connsiteY245" fmla="*/ 2986869 h 3682908"/>
                  <a:gd name="connsiteX246" fmla="*/ 3462097 w 3862373"/>
                  <a:gd name="connsiteY246" fmla="*/ 2986342 h 3682908"/>
                  <a:gd name="connsiteX247" fmla="*/ 3450649 w 3862373"/>
                  <a:gd name="connsiteY247" fmla="*/ 2958703 h 3682908"/>
                  <a:gd name="connsiteX248" fmla="*/ 3489737 w 3862373"/>
                  <a:gd name="connsiteY248" fmla="*/ 2919616 h 3682908"/>
                  <a:gd name="connsiteX249" fmla="*/ 3205817 w 3862373"/>
                  <a:gd name="connsiteY249" fmla="*/ 2919616 h 3682908"/>
                  <a:gd name="connsiteX250" fmla="*/ 3244904 w 3862373"/>
                  <a:gd name="connsiteY250" fmla="*/ 2958703 h 3682908"/>
                  <a:gd name="connsiteX251" fmla="*/ 3205817 w 3862373"/>
                  <a:gd name="connsiteY251" fmla="*/ 2997790 h 3682908"/>
                  <a:gd name="connsiteX252" fmla="*/ 3166729 w 3862373"/>
                  <a:gd name="connsiteY252" fmla="*/ 2958703 h 3682908"/>
                  <a:gd name="connsiteX253" fmla="*/ 3205817 w 3862373"/>
                  <a:gd name="connsiteY253" fmla="*/ 2919616 h 3682908"/>
                  <a:gd name="connsiteX254" fmla="*/ 2924263 w 3862373"/>
                  <a:gd name="connsiteY254" fmla="*/ 2919616 h 3682908"/>
                  <a:gd name="connsiteX255" fmla="*/ 2963349 w 3862373"/>
                  <a:gd name="connsiteY255" fmla="*/ 2958703 h 3682908"/>
                  <a:gd name="connsiteX256" fmla="*/ 2924263 w 3862373"/>
                  <a:gd name="connsiteY256" fmla="*/ 2997790 h 3682908"/>
                  <a:gd name="connsiteX257" fmla="*/ 2885175 w 3862373"/>
                  <a:gd name="connsiteY257" fmla="*/ 2958703 h 3682908"/>
                  <a:gd name="connsiteX258" fmla="*/ 2924263 w 3862373"/>
                  <a:gd name="connsiteY258" fmla="*/ 2919616 h 3682908"/>
                  <a:gd name="connsiteX259" fmla="*/ 1703408 w 3862373"/>
                  <a:gd name="connsiteY259" fmla="*/ 2919616 h 3682908"/>
                  <a:gd name="connsiteX260" fmla="*/ 1742495 w 3862373"/>
                  <a:gd name="connsiteY260" fmla="*/ 2958703 h 3682908"/>
                  <a:gd name="connsiteX261" fmla="*/ 1703408 w 3862373"/>
                  <a:gd name="connsiteY261" fmla="*/ 2997790 h 3682908"/>
                  <a:gd name="connsiteX262" fmla="*/ 1664321 w 3862373"/>
                  <a:gd name="connsiteY262" fmla="*/ 2958703 h 3682908"/>
                  <a:gd name="connsiteX263" fmla="*/ 1703408 w 3862373"/>
                  <a:gd name="connsiteY263" fmla="*/ 2919616 h 3682908"/>
                  <a:gd name="connsiteX264" fmla="*/ 1419494 w 3862373"/>
                  <a:gd name="connsiteY264" fmla="*/ 2919616 h 3682908"/>
                  <a:gd name="connsiteX265" fmla="*/ 1458581 w 3862373"/>
                  <a:gd name="connsiteY265" fmla="*/ 2958703 h 3682908"/>
                  <a:gd name="connsiteX266" fmla="*/ 1419494 w 3862373"/>
                  <a:gd name="connsiteY266" fmla="*/ 2997790 h 3682908"/>
                  <a:gd name="connsiteX267" fmla="*/ 1380407 w 3862373"/>
                  <a:gd name="connsiteY267" fmla="*/ 2958703 h 3682908"/>
                  <a:gd name="connsiteX268" fmla="*/ 1419494 w 3862373"/>
                  <a:gd name="connsiteY268" fmla="*/ 2919616 h 3682908"/>
                  <a:gd name="connsiteX269" fmla="*/ 1232582 w 3862373"/>
                  <a:gd name="connsiteY269" fmla="*/ 2919616 h 3682908"/>
                  <a:gd name="connsiteX270" fmla="*/ 1271667 w 3862373"/>
                  <a:gd name="connsiteY270" fmla="*/ 2958703 h 3682908"/>
                  <a:gd name="connsiteX271" fmla="*/ 1232582 w 3862373"/>
                  <a:gd name="connsiteY271" fmla="*/ 2997790 h 3682908"/>
                  <a:gd name="connsiteX272" fmla="*/ 1193494 w 3862373"/>
                  <a:gd name="connsiteY272" fmla="*/ 2958703 h 3682908"/>
                  <a:gd name="connsiteX273" fmla="*/ 1232582 w 3862373"/>
                  <a:gd name="connsiteY273" fmla="*/ 2919616 h 3682908"/>
                  <a:gd name="connsiteX274" fmla="*/ 3489737 w 3862373"/>
                  <a:gd name="connsiteY274" fmla="*/ 2832075 h 3682908"/>
                  <a:gd name="connsiteX275" fmla="*/ 3528823 w 3862373"/>
                  <a:gd name="connsiteY275" fmla="*/ 2871162 h 3682908"/>
                  <a:gd name="connsiteX276" fmla="*/ 3489737 w 3862373"/>
                  <a:gd name="connsiteY276" fmla="*/ 2910249 h 3682908"/>
                  <a:gd name="connsiteX277" fmla="*/ 3450649 w 3862373"/>
                  <a:gd name="connsiteY277" fmla="*/ 2871162 h 3682908"/>
                  <a:gd name="connsiteX278" fmla="*/ 3489737 w 3862373"/>
                  <a:gd name="connsiteY278" fmla="*/ 2832075 h 3682908"/>
                  <a:gd name="connsiteX279" fmla="*/ 3300457 w 3862373"/>
                  <a:gd name="connsiteY279" fmla="*/ 2832075 h 3682908"/>
                  <a:gd name="connsiteX280" fmla="*/ 3339544 w 3862373"/>
                  <a:gd name="connsiteY280" fmla="*/ 2871162 h 3682908"/>
                  <a:gd name="connsiteX281" fmla="*/ 3300457 w 3862373"/>
                  <a:gd name="connsiteY281" fmla="*/ 2910249 h 3682908"/>
                  <a:gd name="connsiteX282" fmla="*/ 3261369 w 3862373"/>
                  <a:gd name="connsiteY282" fmla="*/ 2871162 h 3682908"/>
                  <a:gd name="connsiteX283" fmla="*/ 3300457 w 3862373"/>
                  <a:gd name="connsiteY283" fmla="*/ 2832075 h 3682908"/>
                  <a:gd name="connsiteX284" fmla="*/ 3205817 w 3862373"/>
                  <a:gd name="connsiteY284" fmla="*/ 2832075 h 3682908"/>
                  <a:gd name="connsiteX285" fmla="*/ 3244904 w 3862373"/>
                  <a:gd name="connsiteY285" fmla="*/ 2871162 h 3682908"/>
                  <a:gd name="connsiteX286" fmla="*/ 3205817 w 3862373"/>
                  <a:gd name="connsiteY286" fmla="*/ 2910249 h 3682908"/>
                  <a:gd name="connsiteX287" fmla="*/ 3166729 w 3862373"/>
                  <a:gd name="connsiteY287" fmla="*/ 2871162 h 3682908"/>
                  <a:gd name="connsiteX288" fmla="*/ 3205817 w 3862373"/>
                  <a:gd name="connsiteY288" fmla="*/ 2832075 h 3682908"/>
                  <a:gd name="connsiteX289" fmla="*/ 3111177 w 3862373"/>
                  <a:gd name="connsiteY289" fmla="*/ 2832075 h 3682908"/>
                  <a:gd name="connsiteX290" fmla="*/ 3150264 w 3862373"/>
                  <a:gd name="connsiteY290" fmla="*/ 2871162 h 3682908"/>
                  <a:gd name="connsiteX291" fmla="*/ 3111177 w 3862373"/>
                  <a:gd name="connsiteY291" fmla="*/ 2910249 h 3682908"/>
                  <a:gd name="connsiteX292" fmla="*/ 3072089 w 3862373"/>
                  <a:gd name="connsiteY292" fmla="*/ 2871162 h 3682908"/>
                  <a:gd name="connsiteX293" fmla="*/ 3111177 w 3862373"/>
                  <a:gd name="connsiteY293" fmla="*/ 2832075 h 3682908"/>
                  <a:gd name="connsiteX294" fmla="*/ 3018902 w 3862373"/>
                  <a:gd name="connsiteY294" fmla="*/ 2832075 h 3682908"/>
                  <a:gd name="connsiteX295" fmla="*/ 3057989 w 3862373"/>
                  <a:gd name="connsiteY295" fmla="*/ 2871162 h 3682908"/>
                  <a:gd name="connsiteX296" fmla="*/ 3018902 w 3862373"/>
                  <a:gd name="connsiteY296" fmla="*/ 2910249 h 3682908"/>
                  <a:gd name="connsiteX297" fmla="*/ 2979815 w 3862373"/>
                  <a:gd name="connsiteY297" fmla="*/ 2871162 h 3682908"/>
                  <a:gd name="connsiteX298" fmla="*/ 3018902 w 3862373"/>
                  <a:gd name="connsiteY298" fmla="*/ 2832075 h 3682908"/>
                  <a:gd name="connsiteX299" fmla="*/ 2924263 w 3862373"/>
                  <a:gd name="connsiteY299" fmla="*/ 2832075 h 3682908"/>
                  <a:gd name="connsiteX300" fmla="*/ 2963349 w 3862373"/>
                  <a:gd name="connsiteY300" fmla="*/ 2871162 h 3682908"/>
                  <a:gd name="connsiteX301" fmla="*/ 2924263 w 3862373"/>
                  <a:gd name="connsiteY301" fmla="*/ 2910249 h 3682908"/>
                  <a:gd name="connsiteX302" fmla="*/ 2885175 w 3862373"/>
                  <a:gd name="connsiteY302" fmla="*/ 2871162 h 3682908"/>
                  <a:gd name="connsiteX303" fmla="*/ 2924263 w 3862373"/>
                  <a:gd name="connsiteY303" fmla="*/ 2832075 h 3682908"/>
                  <a:gd name="connsiteX304" fmla="*/ 2831988 w 3862373"/>
                  <a:gd name="connsiteY304" fmla="*/ 2832075 h 3682908"/>
                  <a:gd name="connsiteX305" fmla="*/ 2871075 w 3862373"/>
                  <a:gd name="connsiteY305" fmla="*/ 2871162 h 3682908"/>
                  <a:gd name="connsiteX306" fmla="*/ 2831988 w 3862373"/>
                  <a:gd name="connsiteY306" fmla="*/ 2910249 h 3682908"/>
                  <a:gd name="connsiteX307" fmla="*/ 2792901 w 3862373"/>
                  <a:gd name="connsiteY307" fmla="*/ 2871162 h 3682908"/>
                  <a:gd name="connsiteX308" fmla="*/ 2831988 w 3862373"/>
                  <a:gd name="connsiteY308" fmla="*/ 2832075 h 3682908"/>
                  <a:gd name="connsiteX309" fmla="*/ 1703409 w 3862373"/>
                  <a:gd name="connsiteY309" fmla="*/ 2832075 h 3682908"/>
                  <a:gd name="connsiteX310" fmla="*/ 1742495 w 3862373"/>
                  <a:gd name="connsiteY310" fmla="*/ 2871162 h 3682908"/>
                  <a:gd name="connsiteX311" fmla="*/ 1703409 w 3862373"/>
                  <a:gd name="connsiteY311" fmla="*/ 2910249 h 3682908"/>
                  <a:gd name="connsiteX312" fmla="*/ 1664321 w 3862373"/>
                  <a:gd name="connsiteY312" fmla="*/ 2871162 h 3682908"/>
                  <a:gd name="connsiteX313" fmla="*/ 1703409 w 3862373"/>
                  <a:gd name="connsiteY313" fmla="*/ 2832075 h 3682908"/>
                  <a:gd name="connsiteX314" fmla="*/ 1611133 w 3862373"/>
                  <a:gd name="connsiteY314" fmla="*/ 2832075 h 3682908"/>
                  <a:gd name="connsiteX315" fmla="*/ 1650221 w 3862373"/>
                  <a:gd name="connsiteY315" fmla="*/ 2871162 h 3682908"/>
                  <a:gd name="connsiteX316" fmla="*/ 1611133 w 3862373"/>
                  <a:gd name="connsiteY316" fmla="*/ 2910249 h 3682908"/>
                  <a:gd name="connsiteX317" fmla="*/ 1572054 w 3862373"/>
                  <a:gd name="connsiteY317" fmla="*/ 2871162 h 3682908"/>
                  <a:gd name="connsiteX318" fmla="*/ 1611133 w 3862373"/>
                  <a:gd name="connsiteY318" fmla="*/ 2832075 h 3682908"/>
                  <a:gd name="connsiteX319" fmla="*/ 1516501 w 3862373"/>
                  <a:gd name="connsiteY319" fmla="*/ 2832075 h 3682908"/>
                  <a:gd name="connsiteX320" fmla="*/ 1555588 w 3862373"/>
                  <a:gd name="connsiteY320" fmla="*/ 2871162 h 3682908"/>
                  <a:gd name="connsiteX321" fmla="*/ 1516501 w 3862373"/>
                  <a:gd name="connsiteY321" fmla="*/ 2910249 h 3682908"/>
                  <a:gd name="connsiteX322" fmla="*/ 1477413 w 3862373"/>
                  <a:gd name="connsiteY322" fmla="*/ 2871162 h 3682908"/>
                  <a:gd name="connsiteX323" fmla="*/ 1516501 w 3862373"/>
                  <a:gd name="connsiteY323" fmla="*/ 2832075 h 3682908"/>
                  <a:gd name="connsiteX324" fmla="*/ 1419496 w 3862373"/>
                  <a:gd name="connsiteY324" fmla="*/ 2832075 h 3682908"/>
                  <a:gd name="connsiteX325" fmla="*/ 1458583 w 3862373"/>
                  <a:gd name="connsiteY325" fmla="*/ 2871162 h 3682908"/>
                  <a:gd name="connsiteX326" fmla="*/ 1419496 w 3862373"/>
                  <a:gd name="connsiteY326" fmla="*/ 2910249 h 3682908"/>
                  <a:gd name="connsiteX327" fmla="*/ 1380408 w 3862373"/>
                  <a:gd name="connsiteY327" fmla="*/ 2871162 h 3682908"/>
                  <a:gd name="connsiteX328" fmla="*/ 1419496 w 3862373"/>
                  <a:gd name="connsiteY328" fmla="*/ 2832075 h 3682908"/>
                  <a:gd name="connsiteX329" fmla="*/ 1329587 w 3862373"/>
                  <a:gd name="connsiteY329" fmla="*/ 2832075 h 3682908"/>
                  <a:gd name="connsiteX330" fmla="*/ 1368674 w 3862373"/>
                  <a:gd name="connsiteY330" fmla="*/ 2871162 h 3682908"/>
                  <a:gd name="connsiteX331" fmla="*/ 1329587 w 3862373"/>
                  <a:gd name="connsiteY331" fmla="*/ 2910249 h 3682908"/>
                  <a:gd name="connsiteX332" fmla="*/ 1290500 w 3862373"/>
                  <a:gd name="connsiteY332" fmla="*/ 2871162 h 3682908"/>
                  <a:gd name="connsiteX333" fmla="*/ 1329587 w 3862373"/>
                  <a:gd name="connsiteY333" fmla="*/ 2832075 h 3682908"/>
                  <a:gd name="connsiteX334" fmla="*/ 1232583 w 3862373"/>
                  <a:gd name="connsiteY334" fmla="*/ 2832075 h 3682908"/>
                  <a:gd name="connsiteX335" fmla="*/ 1271669 w 3862373"/>
                  <a:gd name="connsiteY335" fmla="*/ 2871162 h 3682908"/>
                  <a:gd name="connsiteX336" fmla="*/ 1232583 w 3862373"/>
                  <a:gd name="connsiteY336" fmla="*/ 2910249 h 3682908"/>
                  <a:gd name="connsiteX337" fmla="*/ 1193496 w 3862373"/>
                  <a:gd name="connsiteY337" fmla="*/ 2871162 h 3682908"/>
                  <a:gd name="connsiteX338" fmla="*/ 1232583 w 3862373"/>
                  <a:gd name="connsiteY338" fmla="*/ 2832075 h 3682908"/>
                  <a:gd name="connsiteX339" fmla="*/ 3489737 w 3862373"/>
                  <a:gd name="connsiteY339" fmla="*/ 2742165 h 3682908"/>
                  <a:gd name="connsiteX340" fmla="*/ 3528823 w 3862373"/>
                  <a:gd name="connsiteY340" fmla="*/ 2781252 h 3682908"/>
                  <a:gd name="connsiteX341" fmla="*/ 3489737 w 3862373"/>
                  <a:gd name="connsiteY341" fmla="*/ 2820339 h 3682908"/>
                  <a:gd name="connsiteX342" fmla="*/ 3450649 w 3862373"/>
                  <a:gd name="connsiteY342" fmla="*/ 2781252 h 3682908"/>
                  <a:gd name="connsiteX343" fmla="*/ 3489737 w 3862373"/>
                  <a:gd name="connsiteY343" fmla="*/ 2742165 h 3682908"/>
                  <a:gd name="connsiteX344" fmla="*/ 3300457 w 3862373"/>
                  <a:gd name="connsiteY344" fmla="*/ 2664088 h 3682908"/>
                  <a:gd name="connsiteX345" fmla="*/ 3339544 w 3862373"/>
                  <a:gd name="connsiteY345" fmla="*/ 2703175 h 3682908"/>
                  <a:gd name="connsiteX346" fmla="*/ 3315671 w 3862373"/>
                  <a:gd name="connsiteY346" fmla="*/ 2739190 h 3682908"/>
                  <a:gd name="connsiteX347" fmla="*/ 3300696 w 3862373"/>
                  <a:gd name="connsiteY347" fmla="*/ 2742214 h 3682908"/>
                  <a:gd name="connsiteX348" fmla="*/ 3315671 w 3862373"/>
                  <a:gd name="connsiteY348" fmla="*/ 2745237 h 3682908"/>
                  <a:gd name="connsiteX349" fmla="*/ 3339544 w 3862373"/>
                  <a:gd name="connsiteY349" fmla="*/ 2781252 h 3682908"/>
                  <a:gd name="connsiteX350" fmla="*/ 3300457 w 3862373"/>
                  <a:gd name="connsiteY350" fmla="*/ 2820339 h 3682908"/>
                  <a:gd name="connsiteX351" fmla="*/ 3261369 w 3862373"/>
                  <a:gd name="connsiteY351" fmla="*/ 2781252 h 3682908"/>
                  <a:gd name="connsiteX352" fmla="*/ 3285242 w 3862373"/>
                  <a:gd name="connsiteY352" fmla="*/ 2745237 h 3682908"/>
                  <a:gd name="connsiteX353" fmla="*/ 3300217 w 3862373"/>
                  <a:gd name="connsiteY353" fmla="*/ 2742214 h 3682908"/>
                  <a:gd name="connsiteX354" fmla="*/ 3285242 w 3862373"/>
                  <a:gd name="connsiteY354" fmla="*/ 2739190 h 3682908"/>
                  <a:gd name="connsiteX355" fmla="*/ 3261369 w 3862373"/>
                  <a:gd name="connsiteY355" fmla="*/ 2703175 h 3682908"/>
                  <a:gd name="connsiteX356" fmla="*/ 3300457 w 3862373"/>
                  <a:gd name="connsiteY356" fmla="*/ 2664088 h 3682908"/>
                  <a:gd name="connsiteX357" fmla="*/ 3111177 w 3862373"/>
                  <a:gd name="connsiteY357" fmla="*/ 2664088 h 3682908"/>
                  <a:gd name="connsiteX358" fmla="*/ 3150264 w 3862373"/>
                  <a:gd name="connsiteY358" fmla="*/ 2703175 h 3682908"/>
                  <a:gd name="connsiteX359" fmla="*/ 3126391 w 3862373"/>
                  <a:gd name="connsiteY359" fmla="*/ 2739190 h 3682908"/>
                  <a:gd name="connsiteX360" fmla="*/ 3111417 w 3862373"/>
                  <a:gd name="connsiteY360" fmla="*/ 2742214 h 3682908"/>
                  <a:gd name="connsiteX361" fmla="*/ 3126391 w 3862373"/>
                  <a:gd name="connsiteY361" fmla="*/ 2745237 h 3682908"/>
                  <a:gd name="connsiteX362" fmla="*/ 3150264 w 3862373"/>
                  <a:gd name="connsiteY362" fmla="*/ 2781252 h 3682908"/>
                  <a:gd name="connsiteX363" fmla="*/ 3111177 w 3862373"/>
                  <a:gd name="connsiteY363" fmla="*/ 2820339 h 3682908"/>
                  <a:gd name="connsiteX364" fmla="*/ 3072089 w 3862373"/>
                  <a:gd name="connsiteY364" fmla="*/ 2781252 h 3682908"/>
                  <a:gd name="connsiteX365" fmla="*/ 3095962 w 3862373"/>
                  <a:gd name="connsiteY365" fmla="*/ 2745237 h 3682908"/>
                  <a:gd name="connsiteX366" fmla="*/ 3110937 w 3862373"/>
                  <a:gd name="connsiteY366" fmla="*/ 2742214 h 3682908"/>
                  <a:gd name="connsiteX367" fmla="*/ 3095962 w 3862373"/>
                  <a:gd name="connsiteY367" fmla="*/ 2739190 h 3682908"/>
                  <a:gd name="connsiteX368" fmla="*/ 3072089 w 3862373"/>
                  <a:gd name="connsiteY368" fmla="*/ 2703175 h 3682908"/>
                  <a:gd name="connsiteX369" fmla="*/ 3111177 w 3862373"/>
                  <a:gd name="connsiteY369" fmla="*/ 2664088 h 3682908"/>
                  <a:gd name="connsiteX370" fmla="*/ 3018902 w 3862373"/>
                  <a:gd name="connsiteY370" fmla="*/ 2664088 h 3682908"/>
                  <a:gd name="connsiteX371" fmla="*/ 3057989 w 3862373"/>
                  <a:gd name="connsiteY371" fmla="*/ 2703175 h 3682908"/>
                  <a:gd name="connsiteX372" fmla="*/ 3034117 w 3862373"/>
                  <a:gd name="connsiteY372" fmla="*/ 2739190 h 3682908"/>
                  <a:gd name="connsiteX373" fmla="*/ 3019142 w 3862373"/>
                  <a:gd name="connsiteY373" fmla="*/ 2742214 h 3682908"/>
                  <a:gd name="connsiteX374" fmla="*/ 3034117 w 3862373"/>
                  <a:gd name="connsiteY374" fmla="*/ 2745237 h 3682908"/>
                  <a:gd name="connsiteX375" fmla="*/ 3057989 w 3862373"/>
                  <a:gd name="connsiteY375" fmla="*/ 2781252 h 3682908"/>
                  <a:gd name="connsiteX376" fmla="*/ 3018902 w 3862373"/>
                  <a:gd name="connsiteY376" fmla="*/ 2820339 h 3682908"/>
                  <a:gd name="connsiteX377" fmla="*/ 2979815 w 3862373"/>
                  <a:gd name="connsiteY377" fmla="*/ 2781252 h 3682908"/>
                  <a:gd name="connsiteX378" fmla="*/ 3003687 w 3862373"/>
                  <a:gd name="connsiteY378" fmla="*/ 2745237 h 3682908"/>
                  <a:gd name="connsiteX379" fmla="*/ 3018663 w 3862373"/>
                  <a:gd name="connsiteY379" fmla="*/ 2742214 h 3682908"/>
                  <a:gd name="connsiteX380" fmla="*/ 3003687 w 3862373"/>
                  <a:gd name="connsiteY380" fmla="*/ 2739190 h 3682908"/>
                  <a:gd name="connsiteX381" fmla="*/ 2979815 w 3862373"/>
                  <a:gd name="connsiteY381" fmla="*/ 2703175 h 3682908"/>
                  <a:gd name="connsiteX382" fmla="*/ 3018902 w 3862373"/>
                  <a:gd name="connsiteY382" fmla="*/ 2664088 h 3682908"/>
                  <a:gd name="connsiteX383" fmla="*/ 2831988 w 3862373"/>
                  <a:gd name="connsiteY383" fmla="*/ 2664088 h 3682908"/>
                  <a:gd name="connsiteX384" fmla="*/ 2871075 w 3862373"/>
                  <a:gd name="connsiteY384" fmla="*/ 2703175 h 3682908"/>
                  <a:gd name="connsiteX385" fmla="*/ 2847202 w 3862373"/>
                  <a:gd name="connsiteY385" fmla="*/ 2739190 h 3682908"/>
                  <a:gd name="connsiteX386" fmla="*/ 2832228 w 3862373"/>
                  <a:gd name="connsiteY386" fmla="*/ 2742214 h 3682908"/>
                  <a:gd name="connsiteX387" fmla="*/ 2847202 w 3862373"/>
                  <a:gd name="connsiteY387" fmla="*/ 2745237 h 3682908"/>
                  <a:gd name="connsiteX388" fmla="*/ 2871075 w 3862373"/>
                  <a:gd name="connsiteY388" fmla="*/ 2781252 h 3682908"/>
                  <a:gd name="connsiteX389" fmla="*/ 2831988 w 3862373"/>
                  <a:gd name="connsiteY389" fmla="*/ 2820339 h 3682908"/>
                  <a:gd name="connsiteX390" fmla="*/ 2792901 w 3862373"/>
                  <a:gd name="connsiteY390" fmla="*/ 2781252 h 3682908"/>
                  <a:gd name="connsiteX391" fmla="*/ 2816773 w 3862373"/>
                  <a:gd name="connsiteY391" fmla="*/ 2745237 h 3682908"/>
                  <a:gd name="connsiteX392" fmla="*/ 2831748 w 3862373"/>
                  <a:gd name="connsiteY392" fmla="*/ 2742214 h 3682908"/>
                  <a:gd name="connsiteX393" fmla="*/ 2816773 w 3862373"/>
                  <a:gd name="connsiteY393" fmla="*/ 2739190 h 3682908"/>
                  <a:gd name="connsiteX394" fmla="*/ 2792901 w 3862373"/>
                  <a:gd name="connsiteY394" fmla="*/ 2703175 h 3682908"/>
                  <a:gd name="connsiteX395" fmla="*/ 2831988 w 3862373"/>
                  <a:gd name="connsiteY395" fmla="*/ 2664088 h 3682908"/>
                  <a:gd name="connsiteX396" fmla="*/ 1798047 w 3862373"/>
                  <a:gd name="connsiteY396" fmla="*/ 2664088 h 3682908"/>
                  <a:gd name="connsiteX397" fmla="*/ 1837135 w 3862373"/>
                  <a:gd name="connsiteY397" fmla="*/ 2703175 h 3682908"/>
                  <a:gd name="connsiteX398" fmla="*/ 1798047 w 3862373"/>
                  <a:gd name="connsiteY398" fmla="*/ 2742262 h 3682908"/>
                  <a:gd name="connsiteX399" fmla="*/ 1758959 w 3862373"/>
                  <a:gd name="connsiteY399" fmla="*/ 2703175 h 3682908"/>
                  <a:gd name="connsiteX400" fmla="*/ 1798047 w 3862373"/>
                  <a:gd name="connsiteY400" fmla="*/ 2664088 h 3682908"/>
                  <a:gd name="connsiteX401" fmla="*/ 1611133 w 3862373"/>
                  <a:gd name="connsiteY401" fmla="*/ 2664088 h 3682908"/>
                  <a:gd name="connsiteX402" fmla="*/ 1650221 w 3862373"/>
                  <a:gd name="connsiteY402" fmla="*/ 2703175 h 3682908"/>
                  <a:gd name="connsiteX403" fmla="*/ 1626349 w 3862373"/>
                  <a:gd name="connsiteY403" fmla="*/ 2739190 h 3682908"/>
                  <a:gd name="connsiteX404" fmla="*/ 1611371 w 3862373"/>
                  <a:gd name="connsiteY404" fmla="*/ 2742214 h 3682908"/>
                  <a:gd name="connsiteX405" fmla="*/ 1626347 w 3862373"/>
                  <a:gd name="connsiteY405" fmla="*/ 2745237 h 3682908"/>
                  <a:gd name="connsiteX406" fmla="*/ 1650221 w 3862373"/>
                  <a:gd name="connsiteY406" fmla="*/ 2781252 h 3682908"/>
                  <a:gd name="connsiteX407" fmla="*/ 1611133 w 3862373"/>
                  <a:gd name="connsiteY407" fmla="*/ 2820339 h 3682908"/>
                  <a:gd name="connsiteX408" fmla="*/ 1572057 w 3862373"/>
                  <a:gd name="connsiteY408" fmla="*/ 2781252 h 3682908"/>
                  <a:gd name="connsiteX409" fmla="*/ 1595929 w 3862373"/>
                  <a:gd name="connsiteY409" fmla="*/ 2745237 h 3682908"/>
                  <a:gd name="connsiteX410" fmla="*/ 1610892 w 3862373"/>
                  <a:gd name="connsiteY410" fmla="*/ 2742214 h 3682908"/>
                  <a:gd name="connsiteX411" fmla="*/ 1595930 w 3862373"/>
                  <a:gd name="connsiteY411" fmla="*/ 2739190 h 3682908"/>
                  <a:gd name="connsiteX412" fmla="*/ 1572058 w 3862373"/>
                  <a:gd name="connsiteY412" fmla="*/ 2703175 h 3682908"/>
                  <a:gd name="connsiteX413" fmla="*/ 1611133 w 3862373"/>
                  <a:gd name="connsiteY413" fmla="*/ 2664088 h 3682908"/>
                  <a:gd name="connsiteX414" fmla="*/ 1516504 w 3862373"/>
                  <a:gd name="connsiteY414" fmla="*/ 2664088 h 3682908"/>
                  <a:gd name="connsiteX415" fmla="*/ 1555592 w 3862373"/>
                  <a:gd name="connsiteY415" fmla="*/ 2703175 h 3682908"/>
                  <a:gd name="connsiteX416" fmla="*/ 1531719 w 3862373"/>
                  <a:gd name="connsiteY416" fmla="*/ 2739190 h 3682908"/>
                  <a:gd name="connsiteX417" fmla="*/ 1516743 w 3862373"/>
                  <a:gd name="connsiteY417" fmla="*/ 2742214 h 3682908"/>
                  <a:gd name="connsiteX418" fmla="*/ 1531717 w 3862373"/>
                  <a:gd name="connsiteY418" fmla="*/ 2745237 h 3682908"/>
                  <a:gd name="connsiteX419" fmla="*/ 1555589 w 3862373"/>
                  <a:gd name="connsiteY419" fmla="*/ 2781252 h 3682908"/>
                  <a:gd name="connsiteX420" fmla="*/ 1516503 w 3862373"/>
                  <a:gd name="connsiteY420" fmla="*/ 2820339 h 3682908"/>
                  <a:gd name="connsiteX421" fmla="*/ 1477414 w 3862373"/>
                  <a:gd name="connsiteY421" fmla="*/ 2781252 h 3682908"/>
                  <a:gd name="connsiteX422" fmla="*/ 1501288 w 3862373"/>
                  <a:gd name="connsiteY422" fmla="*/ 2745237 h 3682908"/>
                  <a:gd name="connsiteX423" fmla="*/ 1516264 w 3862373"/>
                  <a:gd name="connsiteY423" fmla="*/ 2742214 h 3682908"/>
                  <a:gd name="connsiteX424" fmla="*/ 1501289 w 3862373"/>
                  <a:gd name="connsiteY424" fmla="*/ 2739190 h 3682908"/>
                  <a:gd name="connsiteX425" fmla="*/ 1477416 w 3862373"/>
                  <a:gd name="connsiteY425" fmla="*/ 2703175 h 3682908"/>
                  <a:gd name="connsiteX426" fmla="*/ 1516504 w 3862373"/>
                  <a:gd name="connsiteY426" fmla="*/ 2664088 h 3682908"/>
                  <a:gd name="connsiteX427" fmla="*/ 1329588 w 3862373"/>
                  <a:gd name="connsiteY427" fmla="*/ 2664088 h 3682908"/>
                  <a:gd name="connsiteX428" fmla="*/ 1368676 w 3862373"/>
                  <a:gd name="connsiteY428" fmla="*/ 2703175 h 3682908"/>
                  <a:gd name="connsiteX429" fmla="*/ 1344802 w 3862373"/>
                  <a:gd name="connsiteY429" fmla="*/ 2739190 h 3682908"/>
                  <a:gd name="connsiteX430" fmla="*/ 1329828 w 3862373"/>
                  <a:gd name="connsiteY430" fmla="*/ 2742214 h 3682908"/>
                  <a:gd name="connsiteX431" fmla="*/ 1344802 w 3862373"/>
                  <a:gd name="connsiteY431" fmla="*/ 2745237 h 3682908"/>
                  <a:gd name="connsiteX432" fmla="*/ 1368676 w 3862373"/>
                  <a:gd name="connsiteY432" fmla="*/ 2781252 h 3682908"/>
                  <a:gd name="connsiteX433" fmla="*/ 1329588 w 3862373"/>
                  <a:gd name="connsiteY433" fmla="*/ 2820339 h 3682908"/>
                  <a:gd name="connsiteX434" fmla="*/ 1290502 w 3862373"/>
                  <a:gd name="connsiteY434" fmla="*/ 2781252 h 3682908"/>
                  <a:gd name="connsiteX435" fmla="*/ 1314375 w 3862373"/>
                  <a:gd name="connsiteY435" fmla="*/ 2745237 h 3682908"/>
                  <a:gd name="connsiteX436" fmla="*/ 1329349 w 3862373"/>
                  <a:gd name="connsiteY436" fmla="*/ 2742214 h 3682908"/>
                  <a:gd name="connsiteX437" fmla="*/ 1314375 w 3862373"/>
                  <a:gd name="connsiteY437" fmla="*/ 2739190 h 3682908"/>
                  <a:gd name="connsiteX438" fmla="*/ 1290503 w 3862373"/>
                  <a:gd name="connsiteY438" fmla="*/ 2703175 h 3682908"/>
                  <a:gd name="connsiteX439" fmla="*/ 1329588 w 3862373"/>
                  <a:gd name="connsiteY439" fmla="*/ 2664088 h 3682908"/>
                  <a:gd name="connsiteX440" fmla="*/ 1142676 w 3862373"/>
                  <a:gd name="connsiteY440" fmla="*/ 2664088 h 3682908"/>
                  <a:gd name="connsiteX441" fmla="*/ 1181763 w 3862373"/>
                  <a:gd name="connsiteY441" fmla="*/ 2703175 h 3682908"/>
                  <a:gd name="connsiteX442" fmla="*/ 1157890 w 3862373"/>
                  <a:gd name="connsiteY442" fmla="*/ 2739190 h 3682908"/>
                  <a:gd name="connsiteX443" fmla="*/ 1142916 w 3862373"/>
                  <a:gd name="connsiteY443" fmla="*/ 2742214 h 3682908"/>
                  <a:gd name="connsiteX444" fmla="*/ 1157891 w 3862373"/>
                  <a:gd name="connsiteY444" fmla="*/ 2745237 h 3682908"/>
                  <a:gd name="connsiteX445" fmla="*/ 1181764 w 3862373"/>
                  <a:gd name="connsiteY445" fmla="*/ 2781252 h 3682908"/>
                  <a:gd name="connsiteX446" fmla="*/ 1142676 w 3862373"/>
                  <a:gd name="connsiteY446" fmla="*/ 2820339 h 3682908"/>
                  <a:gd name="connsiteX447" fmla="*/ 1103587 w 3862373"/>
                  <a:gd name="connsiteY447" fmla="*/ 2781252 h 3682908"/>
                  <a:gd name="connsiteX448" fmla="*/ 1127461 w 3862373"/>
                  <a:gd name="connsiteY448" fmla="*/ 2745237 h 3682908"/>
                  <a:gd name="connsiteX449" fmla="*/ 1142436 w 3862373"/>
                  <a:gd name="connsiteY449" fmla="*/ 2742214 h 3682908"/>
                  <a:gd name="connsiteX450" fmla="*/ 1127460 w 3862373"/>
                  <a:gd name="connsiteY450" fmla="*/ 2739190 h 3682908"/>
                  <a:gd name="connsiteX451" fmla="*/ 1103585 w 3862373"/>
                  <a:gd name="connsiteY451" fmla="*/ 2703175 h 3682908"/>
                  <a:gd name="connsiteX452" fmla="*/ 1142676 w 3862373"/>
                  <a:gd name="connsiteY452" fmla="*/ 2664088 h 3682908"/>
                  <a:gd name="connsiteX453" fmla="*/ 3205817 w 3862373"/>
                  <a:gd name="connsiteY453" fmla="*/ 2664086 h 3682908"/>
                  <a:gd name="connsiteX454" fmla="*/ 3244904 w 3862373"/>
                  <a:gd name="connsiteY454" fmla="*/ 2703174 h 3682908"/>
                  <a:gd name="connsiteX455" fmla="*/ 3221031 w 3862373"/>
                  <a:gd name="connsiteY455" fmla="*/ 2739189 h 3682908"/>
                  <a:gd name="connsiteX456" fmla="*/ 3206053 w 3862373"/>
                  <a:gd name="connsiteY456" fmla="*/ 2742213 h 3682908"/>
                  <a:gd name="connsiteX457" fmla="*/ 3221031 w 3862373"/>
                  <a:gd name="connsiteY457" fmla="*/ 2745237 h 3682908"/>
                  <a:gd name="connsiteX458" fmla="*/ 3244904 w 3862373"/>
                  <a:gd name="connsiteY458" fmla="*/ 2781252 h 3682908"/>
                  <a:gd name="connsiteX459" fmla="*/ 3205817 w 3862373"/>
                  <a:gd name="connsiteY459" fmla="*/ 2820339 h 3682908"/>
                  <a:gd name="connsiteX460" fmla="*/ 3166729 w 3862373"/>
                  <a:gd name="connsiteY460" fmla="*/ 2781252 h 3682908"/>
                  <a:gd name="connsiteX461" fmla="*/ 3190602 w 3862373"/>
                  <a:gd name="connsiteY461" fmla="*/ 2745237 h 3682908"/>
                  <a:gd name="connsiteX462" fmla="*/ 3205580 w 3862373"/>
                  <a:gd name="connsiteY462" fmla="*/ 2742213 h 3682908"/>
                  <a:gd name="connsiteX463" fmla="*/ 3190602 w 3862373"/>
                  <a:gd name="connsiteY463" fmla="*/ 2739189 h 3682908"/>
                  <a:gd name="connsiteX464" fmla="*/ 3166729 w 3862373"/>
                  <a:gd name="connsiteY464" fmla="*/ 2703174 h 3682908"/>
                  <a:gd name="connsiteX465" fmla="*/ 3205817 w 3862373"/>
                  <a:gd name="connsiteY465" fmla="*/ 2664086 h 3682908"/>
                  <a:gd name="connsiteX466" fmla="*/ 2924263 w 3862373"/>
                  <a:gd name="connsiteY466" fmla="*/ 2664086 h 3682908"/>
                  <a:gd name="connsiteX467" fmla="*/ 2963349 w 3862373"/>
                  <a:gd name="connsiteY467" fmla="*/ 2703174 h 3682908"/>
                  <a:gd name="connsiteX468" fmla="*/ 2939477 w 3862373"/>
                  <a:gd name="connsiteY468" fmla="*/ 2739189 h 3682908"/>
                  <a:gd name="connsiteX469" fmla="*/ 2924499 w 3862373"/>
                  <a:gd name="connsiteY469" fmla="*/ 2742213 h 3682908"/>
                  <a:gd name="connsiteX470" fmla="*/ 2939477 w 3862373"/>
                  <a:gd name="connsiteY470" fmla="*/ 2745237 h 3682908"/>
                  <a:gd name="connsiteX471" fmla="*/ 2963349 w 3862373"/>
                  <a:gd name="connsiteY471" fmla="*/ 2781252 h 3682908"/>
                  <a:gd name="connsiteX472" fmla="*/ 2924263 w 3862373"/>
                  <a:gd name="connsiteY472" fmla="*/ 2820339 h 3682908"/>
                  <a:gd name="connsiteX473" fmla="*/ 2885175 w 3862373"/>
                  <a:gd name="connsiteY473" fmla="*/ 2781252 h 3682908"/>
                  <a:gd name="connsiteX474" fmla="*/ 2909048 w 3862373"/>
                  <a:gd name="connsiteY474" fmla="*/ 2745237 h 3682908"/>
                  <a:gd name="connsiteX475" fmla="*/ 2924026 w 3862373"/>
                  <a:gd name="connsiteY475" fmla="*/ 2742213 h 3682908"/>
                  <a:gd name="connsiteX476" fmla="*/ 2909048 w 3862373"/>
                  <a:gd name="connsiteY476" fmla="*/ 2739189 h 3682908"/>
                  <a:gd name="connsiteX477" fmla="*/ 2885175 w 3862373"/>
                  <a:gd name="connsiteY477" fmla="*/ 2703174 h 3682908"/>
                  <a:gd name="connsiteX478" fmla="*/ 2924263 w 3862373"/>
                  <a:gd name="connsiteY478" fmla="*/ 2664086 h 3682908"/>
                  <a:gd name="connsiteX479" fmla="*/ 1703410 w 3862373"/>
                  <a:gd name="connsiteY479" fmla="*/ 2664086 h 3682908"/>
                  <a:gd name="connsiteX480" fmla="*/ 1742497 w 3862373"/>
                  <a:gd name="connsiteY480" fmla="*/ 2703174 h 3682908"/>
                  <a:gd name="connsiteX481" fmla="*/ 1718624 w 3862373"/>
                  <a:gd name="connsiteY481" fmla="*/ 2739189 h 3682908"/>
                  <a:gd name="connsiteX482" fmla="*/ 1703646 w 3862373"/>
                  <a:gd name="connsiteY482" fmla="*/ 2742213 h 3682908"/>
                  <a:gd name="connsiteX483" fmla="*/ 1718624 w 3862373"/>
                  <a:gd name="connsiteY483" fmla="*/ 2745237 h 3682908"/>
                  <a:gd name="connsiteX484" fmla="*/ 1742495 w 3862373"/>
                  <a:gd name="connsiteY484" fmla="*/ 2781252 h 3682908"/>
                  <a:gd name="connsiteX485" fmla="*/ 1703409 w 3862373"/>
                  <a:gd name="connsiteY485" fmla="*/ 2820339 h 3682908"/>
                  <a:gd name="connsiteX486" fmla="*/ 1664323 w 3862373"/>
                  <a:gd name="connsiteY486" fmla="*/ 2781252 h 3682908"/>
                  <a:gd name="connsiteX487" fmla="*/ 1688193 w 3862373"/>
                  <a:gd name="connsiteY487" fmla="*/ 2745237 h 3682908"/>
                  <a:gd name="connsiteX488" fmla="*/ 1703173 w 3862373"/>
                  <a:gd name="connsiteY488" fmla="*/ 2742213 h 3682908"/>
                  <a:gd name="connsiteX489" fmla="*/ 1688194 w 3862373"/>
                  <a:gd name="connsiteY489" fmla="*/ 2739189 h 3682908"/>
                  <a:gd name="connsiteX490" fmla="*/ 1664323 w 3862373"/>
                  <a:gd name="connsiteY490" fmla="*/ 2703174 h 3682908"/>
                  <a:gd name="connsiteX491" fmla="*/ 1703410 w 3862373"/>
                  <a:gd name="connsiteY491" fmla="*/ 2664086 h 3682908"/>
                  <a:gd name="connsiteX492" fmla="*/ 1419499 w 3862373"/>
                  <a:gd name="connsiteY492" fmla="*/ 2664086 h 3682908"/>
                  <a:gd name="connsiteX493" fmla="*/ 1458586 w 3862373"/>
                  <a:gd name="connsiteY493" fmla="*/ 2703174 h 3682908"/>
                  <a:gd name="connsiteX494" fmla="*/ 1434713 w 3862373"/>
                  <a:gd name="connsiteY494" fmla="*/ 2739189 h 3682908"/>
                  <a:gd name="connsiteX495" fmla="*/ 1419735 w 3862373"/>
                  <a:gd name="connsiteY495" fmla="*/ 2742214 h 3682908"/>
                  <a:gd name="connsiteX496" fmla="*/ 1434712 w 3862373"/>
                  <a:gd name="connsiteY496" fmla="*/ 2745237 h 3682908"/>
                  <a:gd name="connsiteX497" fmla="*/ 1458584 w 3862373"/>
                  <a:gd name="connsiteY497" fmla="*/ 2781252 h 3682908"/>
                  <a:gd name="connsiteX498" fmla="*/ 1419497 w 3862373"/>
                  <a:gd name="connsiteY498" fmla="*/ 2820339 h 3682908"/>
                  <a:gd name="connsiteX499" fmla="*/ 1380409 w 3862373"/>
                  <a:gd name="connsiteY499" fmla="*/ 2781252 h 3682908"/>
                  <a:gd name="connsiteX500" fmla="*/ 1404282 w 3862373"/>
                  <a:gd name="connsiteY500" fmla="*/ 2745237 h 3682908"/>
                  <a:gd name="connsiteX501" fmla="*/ 1419262 w 3862373"/>
                  <a:gd name="connsiteY501" fmla="*/ 2742213 h 3682908"/>
                  <a:gd name="connsiteX502" fmla="*/ 1404283 w 3862373"/>
                  <a:gd name="connsiteY502" fmla="*/ 2739189 h 3682908"/>
                  <a:gd name="connsiteX503" fmla="*/ 1380411 w 3862373"/>
                  <a:gd name="connsiteY503" fmla="*/ 2703174 h 3682908"/>
                  <a:gd name="connsiteX504" fmla="*/ 1419499 w 3862373"/>
                  <a:gd name="connsiteY504" fmla="*/ 2664086 h 3682908"/>
                  <a:gd name="connsiteX505" fmla="*/ 1232585 w 3862373"/>
                  <a:gd name="connsiteY505" fmla="*/ 2664086 h 3682908"/>
                  <a:gd name="connsiteX506" fmla="*/ 1271670 w 3862373"/>
                  <a:gd name="connsiteY506" fmla="*/ 2703174 h 3682908"/>
                  <a:gd name="connsiteX507" fmla="*/ 1247799 w 3862373"/>
                  <a:gd name="connsiteY507" fmla="*/ 2739189 h 3682908"/>
                  <a:gd name="connsiteX508" fmla="*/ 1232822 w 3862373"/>
                  <a:gd name="connsiteY508" fmla="*/ 2742213 h 3682908"/>
                  <a:gd name="connsiteX509" fmla="*/ 1247798 w 3862373"/>
                  <a:gd name="connsiteY509" fmla="*/ 2745237 h 3682908"/>
                  <a:gd name="connsiteX510" fmla="*/ 1271670 w 3862373"/>
                  <a:gd name="connsiteY510" fmla="*/ 2781252 h 3682908"/>
                  <a:gd name="connsiteX511" fmla="*/ 1232585 w 3862373"/>
                  <a:gd name="connsiteY511" fmla="*/ 2820339 h 3682908"/>
                  <a:gd name="connsiteX512" fmla="*/ 1193499 w 3862373"/>
                  <a:gd name="connsiteY512" fmla="*/ 2781252 h 3682908"/>
                  <a:gd name="connsiteX513" fmla="*/ 1217369 w 3862373"/>
                  <a:gd name="connsiteY513" fmla="*/ 2745237 h 3682908"/>
                  <a:gd name="connsiteX514" fmla="*/ 1232349 w 3862373"/>
                  <a:gd name="connsiteY514" fmla="*/ 2742213 h 3682908"/>
                  <a:gd name="connsiteX515" fmla="*/ 1217369 w 3862373"/>
                  <a:gd name="connsiteY515" fmla="*/ 2739189 h 3682908"/>
                  <a:gd name="connsiteX516" fmla="*/ 1193499 w 3862373"/>
                  <a:gd name="connsiteY516" fmla="*/ 2703174 h 3682908"/>
                  <a:gd name="connsiteX517" fmla="*/ 1232585 w 3862373"/>
                  <a:gd name="connsiteY517" fmla="*/ 2664086 h 3682908"/>
                  <a:gd name="connsiteX518" fmla="*/ 1045666 w 3862373"/>
                  <a:gd name="connsiteY518" fmla="*/ 2664086 h 3682908"/>
                  <a:gd name="connsiteX519" fmla="*/ 1084754 w 3862373"/>
                  <a:gd name="connsiteY519" fmla="*/ 2703174 h 3682908"/>
                  <a:gd name="connsiteX520" fmla="*/ 1045666 w 3862373"/>
                  <a:gd name="connsiteY520" fmla="*/ 2742261 h 3682908"/>
                  <a:gd name="connsiteX521" fmla="*/ 1006580 w 3862373"/>
                  <a:gd name="connsiteY521" fmla="*/ 2703174 h 3682908"/>
                  <a:gd name="connsiteX522" fmla="*/ 1045666 w 3862373"/>
                  <a:gd name="connsiteY522" fmla="*/ 2664086 h 3682908"/>
                  <a:gd name="connsiteX523" fmla="*/ 3300455 w 3862373"/>
                  <a:gd name="connsiteY523" fmla="*/ 2578910 h 3682908"/>
                  <a:gd name="connsiteX524" fmla="*/ 3339543 w 3862373"/>
                  <a:gd name="connsiteY524" fmla="*/ 2617997 h 3682908"/>
                  <a:gd name="connsiteX525" fmla="*/ 3300455 w 3862373"/>
                  <a:gd name="connsiteY525" fmla="*/ 2657085 h 3682908"/>
                  <a:gd name="connsiteX526" fmla="*/ 3261368 w 3862373"/>
                  <a:gd name="connsiteY526" fmla="*/ 2617997 h 3682908"/>
                  <a:gd name="connsiteX527" fmla="*/ 3300455 w 3862373"/>
                  <a:gd name="connsiteY527" fmla="*/ 2578910 h 3682908"/>
                  <a:gd name="connsiteX528" fmla="*/ 3205815 w 3862373"/>
                  <a:gd name="connsiteY528" fmla="*/ 2578910 h 3682908"/>
                  <a:gd name="connsiteX529" fmla="*/ 3244903 w 3862373"/>
                  <a:gd name="connsiteY529" fmla="*/ 2617997 h 3682908"/>
                  <a:gd name="connsiteX530" fmla="*/ 3205815 w 3862373"/>
                  <a:gd name="connsiteY530" fmla="*/ 2657085 h 3682908"/>
                  <a:gd name="connsiteX531" fmla="*/ 3166728 w 3862373"/>
                  <a:gd name="connsiteY531" fmla="*/ 2617997 h 3682908"/>
                  <a:gd name="connsiteX532" fmla="*/ 3205815 w 3862373"/>
                  <a:gd name="connsiteY532" fmla="*/ 2578910 h 3682908"/>
                  <a:gd name="connsiteX533" fmla="*/ 3111175 w 3862373"/>
                  <a:gd name="connsiteY533" fmla="*/ 2578910 h 3682908"/>
                  <a:gd name="connsiteX534" fmla="*/ 3150262 w 3862373"/>
                  <a:gd name="connsiteY534" fmla="*/ 2617997 h 3682908"/>
                  <a:gd name="connsiteX535" fmla="*/ 3111175 w 3862373"/>
                  <a:gd name="connsiteY535" fmla="*/ 2657085 h 3682908"/>
                  <a:gd name="connsiteX536" fmla="*/ 3072088 w 3862373"/>
                  <a:gd name="connsiteY536" fmla="*/ 2617997 h 3682908"/>
                  <a:gd name="connsiteX537" fmla="*/ 3111175 w 3862373"/>
                  <a:gd name="connsiteY537" fmla="*/ 2578910 h 3682908"/>
                  <a:gd name="connsiteX538" fmla="*/ 3018901 w 3862373"/>
                  <a:gd name="connsiteY538" fmla="*/ 2578910 h 3682908"/>
                  <a:gd name="connsiteX539" fmla="*/ 3057988 w 3862373"/>
                  <a:gd name="connsiteY539" fmla="*/ 2617997 h 3682908"/>
                  <a:gd name="connsiteX540" fmla="*/ 3018901 w 3862373"/>
                  <a:gd name="connsiteY540" fmla="*/ 2657085 h 3682908"/>
                  <a:gd name="connsiteX541" fmla="*/ 2979813 w 3862373"/>
                  <a:gd name="connsiteY541" fmla="*/ 2617997 h 3682908"/>
                  <a:gd name="connsiteX542" fmla="*/ 3018901 w 3862373"/>
                  <a:gd name="connsiteY542" fmla="*/ 2578910 h 3682908"/>
                  <a:gd name="connsiteX543" fmla="*/ 2924262 w 3862373"/>
                  <a:gd name="connsiteY543" fmla="*/ 2578910 h 3682908"/>
                  <a:gd name="connsiteX544" fmla="*/ 2963349 w 3862373"/>
                  <a:gd name="connsiteY544" fmla="*/ 2617997 h 3682908"/>
                  <a:gd name="connsiteX545" fmla="*/ 2924262 w 3862373"/>
                  <a:gd name="connsiteY545" fmla="*/ 2657085 h 3682908"/>
                  <a:gd name="connsiteX546" fmla="*/ 2885175 w 3862373"/>
                  <a:gd name="connsiteY546" fmla="*/ 2617997 h 3682908"/>
                  <a:gd name="connsiteX547" fmla="*/ 2924262 w 3862373"/>
                  <a:gd name="connsiteY547" fmla="*/ 2578910 h 3682908"/>
                  <a:gd name="connsiteX548" fmla="*/ 2831987 w 3862373"/>
                  <a:gd name="connsiteY548" fmla="*/ 2578910 h 3682908"/>
                  <a:gd name="connsiteX549" fmla="*/ 2871074 w 3862373"/>
                  <a:gd name="connsiteY549" fmla="*/ 2617997 h 3682908"/>
                  <a:gd name="connsiteX550" fmla="*/ 2831987 w 3862373"/>
                  <a:gd name="connsiteY550" fmla="*/ 2657085 h 3682908"/>
                  <a:gd name="connsiteX551" fmla="*/ 2792900 w 3862373"/>
                  <a:gd name="connsiteY551" fmla="*/ 2617997 h 3682908"/>
                  <a:gd name="connsiteX552" fmla="*/ 2831987 w 3862373"/>
                  <a:gd name="connsiteY552" fmla="*/ 2578910 h 3682908"/>
                  <a:gd name="connsiteX553" fmla="*/ 1798047 w 3862373"/>
                  <a:gd name="connsiteY553" fmla="*/ 2578910 h 3682908"/>
                  <a:gd name="connsiteX554" fmla="*/ 1837133 w 3862373"/>
                  <a:gd name="connsiteY554" fmla="*/ 2617997 h 3682908"/>
                  <a:gd name="connsiteX555" fmla="*/ 1798047 w 3862373"/>
                  <a:gd name="connsiteY555" fmla="*/ 2657085 h 3682908"/>
                  <a:gd name="connsiteX556" fmla="*/ 1758959 w 3862373"/>
                  <a:gd name="connsiteY556" fmla="*/ 2617997 h 3682908"/>
                  <a:gd name="connsiteX557" fmla="*/ 1798047 w 3862373"/>
                  <a:gd name="connsiteY557" fmla="*/ 2578910 h 3682908"/>
                  <a:gd name="connsiteX558" fmla="*/ 1703409 w 3862373"/>
                  <a:gd name="connsiteY558" fmla="*/ 2578910 h 3682908"/>
                  <a:gd name="connsiteX559" fmla="*/ 1742497 w 3862373"/>
                  <a:gd name="connsiteY559" fmla="*/ 2617997 h 3682908"/>
                  <a:gd name="connsiteX560" fmla="*/ 1703409 w 3862373"/>
                  <a:gd name="connsiteY560" fmla="*/ 2657085 h 3682908"/>
                  <a:gd name="connsiteX561" fmla="*/ 1664323 w 3862373"/>
                  <a:gd name="connsiteY561" fmla="*/ 2617997 h 3682908"/>
                  <a:gd name="connsiteX562" fmla="*/ 1703409 w 3862373"/>
                  <a:gd name="connsiteY562" fmla="*/ 2578910 h 3682908"/>
                  <a:gd name="connsiteX563" fmla="*/ 1611131 w 3862373"/>
                  <a:gd name="connsiteY563" fmla="*/ 2578910 h 3682908"/>
                  <a:gd name="connsiteX564" fmla="*/ 1650221 w 3862373"/>
                  <a:gd name="connsiteY564" fmla="*/ 2617997 h 3682908"/>
                  <a:gd name="connsiteX565" fmla="*/ 1611131 w 3862373"/>
                  <a:gd name="connsiteY565" fmla="*/ 2657085 h 3682908"/>
                  <a:gd name="connsiteX566" fmla="*/ 1572058 w 3862373"/>
                  <a:gd name="connsiteY566" fmla="*/ 2617997 h 3682908"/>
                  <a:gd name="connsiteX567" fmla="*/ 1611131 w 3862373"/>
                  <a:gd name="connsiteY567" fmla="*/ 2578910 h 3682908"/>
                  <a:gd name="connsiteX568" fmla="*/ 1516504 w 3862373"/>
                  <a:gd name="connsiteY568" fmla="*/ 2578910 h 3682908"/>
                  <a:gd name="connsiteX569" fmla="*/ 1555592 w 3862373"/>
                  <a:gd name="connsiteY569" fmla="*/ 2617997 h 3682908"/>
                  <a:gd name="connsiteX570" fmla="*/ 1516504 w 3862373"/>
                  <a:gd name="connsiteY570" fmla="*/ 2657085 h 3682908"/>
                  <a:gd name="connsiteX571" fmla="*/ 1477417 w 3862373"/>
                  <a:gd name="connsiteY571" fmla="*/ 2617997 h 3682908"/>
                  <a:gd name="connsiteX572" fmla="*/ 1516504 w 3862373"/>
                  <a:gd name="connsiteY572" fmla="*/ 2578910 h 3682908"/>
                  <a:gd name="connsiteX573" fmla="*/ 1419499 w 3862373"/>
                  <a:gd name="connsiteY573" fmla="*/ 2578910 h 3682908"/>
                  <a:gd name="connsiteX574" fmla="*/ 1458586 w 3862373"/>
                  <a:gd name="connsiteY574" fmla="*/ 2617997 h 3682908"/>
                  <a:gd name="connsiteX575" fmla="*/ 1419499 w 3862373"/>
                  <a:gd name="connsiteY575" fmla="*/ 2657085 h 3682908"/>
                  <a:gd name="connsiteX576" fmla="*/ 1380410 w 3862373"/>
                  <a:gd name="connsiteY576" fmla="*/ 2617997 h 3682908"/>
                  <a:gd name="connsiteX577" fmla="*/ 1419499 w 3862373"/>
                  <a:gd name="connsiteY577" fmla="*/ 2578910 h 3682908"/>
                  <a:gd name="connsiteX578" fmla="*/ 1329590 w 3862373"/>
                  <a:gd name="connsiteY578" fmla="*/ 2578910 h 3682908"/>
                  <a:gd name="connsiteX579" fmla="*/ 1368677 w 3862373"/>
                  <a:gd name="connsiteY579" fmla="*/ 2617997 h 3682908"/>
                  <a:gd name="connsiteX580" fmla="*/ 1329590 w 3862373"/>
                  <a:gd name="connsiteY580" fmla="*/ 2657085 h 3682908"/>
                  <a:gd name="connsiteX581" fmla="*/ 1290504 w 3862373"/>
                  <a:gd name="connsiteY581" fmla="*/ 2617997 h 3682908"/>
                  <a:gd name="connsiteX582" fmla="*/ 1329590 w 3862373"/>
                  <a:gd name="connsiteY582" fmla="*/ 2578910 h 3682908"/>
                  <a:gd name="connsiteX583" fmla="*/ 1232588 w 3862373"/>
                  <a:gd name="connsiteY583" fmla="*/ 2578910 h 3682908"/>
                  <a:gd name="connsiteX584" fmla="*/ 1271672 w 3862373"/>
                  <a:gd name="connsiteY584" fmla="*/ 2617997 h 3682908"/>
                  <a:gd name="connsiteX585" fmla="*/ 1232588 w 3862373"/>
                  <a:gd name="connsiteY585" fmla="*/ 2657085 h 3682908"/>
                  <a:gd name="connsiteX586" fmla="*/ 1193502 w 3862373"/>
                  <a:gd name="connsiteY586" fmla="*/ 2617997 h 3682908"/>
                  <a:gd name="connsiteX587" fmla="*/ 1232588 w 3862373"/>
                  <a:gd name="connsiteY587" fmla="*/ 2578910 h 3682908"/>
                  <a:gd name="connsiteX588" fmla="*/ 1142677 w 3862373"/>
                  <a:gd name="connsiteY588" fmla="*/ 2578910 h 3682908"/>
                  <a:gd name="connsiteX589" fmla="*/ 1181764 w 3862373"/>
                  <a:gd name="connsiteY589" fmla="*/ 2617997 h 3682908"/>
                  <a:gd name="connsiteX590" fmla="*/ 1142677 w 3862373"/>
                  <a:gd name="connsiteY590" fmla="*/ 2657085 h 3682908"/>
                  <a:gd name="connsiteX591" fmla="*/ 1103588 w 3862373"/>
                  <a:gd name="connsiteY591" fmla="*/ 2617997 h 3682908"/>
                  <a:gd name="connsiteX592" fmla="*/ 1142677 w 3862373"/>
                  <a:gd name="connsiteY592" fmla="*/ 2578910 h 3682908"/>
                  <a:gd name="connsiteX593" fmla="*/ 1045667 w 3862373"/>
                  <a:gd name="connsiteY593" fmla="*/ 2578910 h 3682908"/>
                  <a:gd name="connsiteX594" fmla="*/ 1084755 w 3862373"/>
                  <a:gd name="connsiteY594" fmla="*/ 2617997 h 3682908"/>
                  <a:gd name="connsiteX595" fmla="*/ 1045667 w 3862373"/>
                  <a:gd name="connsiteY595" fmla="*/ 2657085 h 3682908"/>
                  <a:gd name="connsiteX596" fmla="*/ 1006581 w 3862373"/>
                  <a:gd name="connsiteY596" fmla="*/ 2617997 h 3682908"/>
                  <a:gd name="connsiteX597" fmla="*/ 1045667 w 3862373"/>
                  <a:gd name="connsiteY597" fmla="*/ 2578910 h 3682908"/>
                  <a:gd name="connsiteX598" fmla="*/ 3300455 w 3862373"/>
                  <a:gd name="connsiteY598" fmla="*/ 2486637 h 3682908"/>
                  <a:gd name="connsiteX599" fmla="*/ 3339543 w 3862373"/>
                  <a:gd name="connsiteY599" fmla="*/ 2525724 h 3682908"/>
                  <a:gd name="connsiteX600" fmla="*/ 3300455 w 3862373"/>
                  <a:gd name="connsiteY600" fmla="*/ 2564811 h 3682908"/>
                  <a:gd name="connsiteX601" fmla="*/ 3261368 w 3862373"/>
                  <a:gd name="connsiteY601" fmla="*/ 2525724 h 3682908"/>
                  <a:gd name="connsiteX602" fmla="*/ 3300455 w 3862373"/>
                  <a:gd name="connsiteY602" fmla="*/ 2486637 h 3682908"/>
                  <a:gd name="connsiteX603" fmla="*/ 3205815 w 3862373"/>
                  <a:gd name="connsiteY603" fmla="*/ 2486637 h 3682908"/>
                  <a:gd name="connsiteX604" fmla="*/ 3244903 w 3862373"/>
                  <a:gd name="connsiteY604" fmla="*/ 2525724 h 3682908"/>
                  <a:gd name="connsiteX605" fmla="*/ 3205815 w 3862373"/>
                  <a:gd name="connsiteY605" fmla="*/ 2564811 h 3682908"/>
                  <a:gd name="connsiteX606" fmla="*/ 3166728 w 3862373"/>
                  <a:gd name="connsiteY606" fmla="*/ 2525724 h 3682908"/>
                  <a:gd name="connsiteX607" fmla="*/ 3205815 w 3862373"/>
                  <a:gd name="connsiteY607" fmla="*/ 2486637 h 3682908"/>
                  <a:gd name="connsiteX608" fmla="*/ 3111175 w 3862373"/>
                  <a:gd name="connsiteY608" fmla="*/ 2486637 h 3682908"/>
                  <a:gd name="connsiteX609" fmla="*/ 3150262 w 3862373"/>
                  <a:gd name="connsiteY609" fmla="*/ 2525724 h 3682908"/>
                  <a:gd name="connsiteX610" fmla="*/ 3111175 w 3862373"/>
                  <a:gd name="connsiteY610" fmla="*/ 2564811 h 3682908"/>
                  <a:gd name="connsiteX611" fmla="*/ 3072088 w 3862373"/>
                  <a:gd name="connsiteY611" fmla="*/ 2525724 h 3682908"/>
                  <a:gd name="connsiteX612" fmla="*/ 3111175 w 3862373"/>
                  <a:gd name="connsiteY612" fmla="*/ 2486637 h 3682908"/>
                  <a:gd name="connsiteX613" fmla="*/ 3018901 w 3862373"/>
                  <a:gd name="connsiteY613" fmla="*/ 2486637 h 3682908"/>
                  <a:gd name="connsiteX614" fmla="*/ 3057988 w 3862373"/>
                  <a:gd name="connsiteY614" fmla="*/ 2525724 h 3682908"/>
                  <a:gd name="connsiteX615" fmla="*/ 3018901 w 3862373"/>
                  <a:gd name="connsiteY615" fmla="*/ 2564811 h 3682908"/>
                  <a:gd name="connsiteX616" fmla="*/ 2979813 w 3862373"/>
                  <a:gd name="connsiteY616" fmla="*/ 2525724 h 3682908"/>
                  <a:gd name="connsiteX617" fmla="*/ 3018901 w 3862373"/>
                  <a:gd name="connsiteY617" fmla="*/ 2486637 h 3682908"/>
                  <a:gd name="connsiteX618" fmla="*/ 2924262 w 3862373"/>
                  <a:gd name="connsiteY618" fmla="*/ 2486637 h 3682908"/>
                  <a:gd name="connsiteX619" fmla="*/ 2963349 w 3862373"/>
                  <a:gd name="connsiteY619" fmla="*/ 2525724 h 3682908"/>
                  <a:gd name="connsiteX620" fmla="*/ 2924262 w 3862373"/>
                  <a:gd name="connsiteY620" fmla="*/ 2564811 h 3682908"/>
                  <a:gd name="connsiteX621" fmla="*/ 2885175 w 3862373"/>
                  <a:gd name="connsiteY621" fmla="*/ 2525724 h 3682908"/>
                  <a:gd name="connsiteX622" fmla="*/ 2924262 w 3862373"/>
                  <a:gd name="connsiteY622" fmla="*/ 2486637 h 3682908"/>
                  <a:gd name="connsiteX623" fmla="*/ 2831987 w 3862373"/>
                  <a:gd name="connsiteY623" fmla="*/ 2486637 h 3682908"/>
                  <a:gd name="connsiteX624" fmla="*/ 2871074 w 3862373"/>
                  <a:gd name="connsiteY624" fmla="*/ 2525724 h 3682908"/>
                  <a:gd name="connsiteX625" fmla="*/ 2831987 w 3862373"/>
                  <a:gd name="connsiteY625" fmla="*/ 2564811 h 3682908"/>
                  <a:gd name="connsiteX626" fmla="*/ 2792900 w 3862373"/>
                  <a:gd name="connsiteY626" fmla="*/ 2525724 h 3682908"/>
                  <a:gd name="connsiteX627" fmla="*/ 2831987 w 3862373"/>
                  <a:gd name="connsiteY627" fmla="*/ 2486637 h 3682908"/>
                  <a:gd name="connsiteX628" fmla="*/ 1798047 w 3862373"/>
                  <a:gd name="connsiteY628" fmla="*/ 2486637 h 3682908"/>
                  <a:gd name="connsiteX629" fmla="*/ 1837133 w 3862373"/>
                  <a:gd name="connsiteY629" fmla="*/ 2525724 h 3682908"/>
                  <a:gd name="connsiteX630" fmla="*/ 1798047 w 3862373"/>
                  <a:gd name="connsiteY630" fmla="*/ 2564811 h 3682908"/>
                  <a:gd name="connsiteX631" fmla="*/ 1758962 w 3862373"/>
                  <a:gd name="connsiteY631" fmla="*/ 2525724 h 3682908"/>
                  <a:gd name="connsiteX632" fmla="*/ 1798047 w 3862373"/>
                  <a:gd name="connsiteY632" fmla="*/ 2486637 h 3682908"/>
                  <a:gd name="connsiteX633" fmla="*/ 1703410 w 3862373"/>
                  <a:gd name="connsiteY633" fmla="*/ 2486637 h 3682908"/>
                  <a:gd name="connsiteX634" fmla="*/ 1742497 w 3862373"/>
                  <a:gd name="connsiteY634" fmla="*/ 2525724 h 3682908"/>
                  <a:gd name="connsiteX635" fmla="*/ 1703410 w 3862373"/>
                  <a:gd name="connsiteY635" fmla="*/ 2564811 h 3682908"/>
                  <a:gd name="connsiteX636" fmla="*/ 1664323 w 3862373"/>
                  <a:gd name="connsiteY636" fmla="*/ 2525724 h 3682908"/>
                  <a:gd name="connsiteX637" fmla="*/ 1703410 w 3862373"/>
                  <a:gd name="connsiteY637" fmla="*/ 2486637 h 3682908"/>
                  <a:gd name="connsiteX638" fmla="*/ 1611133 w 3862373"/>
                  <a:gd name="connsiteY638" fmla="*/ 2486637 h 3682908"/>
                  <a:gd name="connsiteX639" fmla="*/ 1650221 w 3862373"/>
                  <a:gd name="connsiteY639" fmla="*/ 2525724 h 3682908"/>
                  <a:gd name="connsiteX640" fmla="*/ 1611133 w 3862373"/>
                  <a:gd name="connsiteY640" fmla="*/ 2564811 h 3682908"/>
                  <a:gd name="connsiteX641" fmla="*/ 1572059 w 3862373"/>
                  <a:gd name="connsiteY641" fmla="*/ 2525724 h 3682908"/>
                  <a:gd name="connsiteX642" fmla="*/ 1611133 w 3862373"/>
                  <a:gd name="connsiteY642" fmla="*/ 2486637 h 3682908"/>
                  <a:gd name="connsiteX643" fmla="*/ 1516507 w 3862373"/>
                  <a:gd name="connsiteY643" fmla="*/ 2486637 h 3682908"/>
                  <a:gd name="connsiteX644" fmla="*/ 1555594 w 3862373"/>
                  <a:gd name="connsiteY644" fmla="*/ 2525724 h 3682908"/>
                  <a:gd name="connsiteX645" fmla="*/ 1516507 w 3862373"/>
                  <a:gd name="connsiteY645" fmla="*/ 2564811 h 3682908"/>
                  <a:gd name="connsiteX646" fmla="*/ 1477419 w 3862373"/>
                  <a:gd name="connsiteY646" fmla="*/ 2525724 h 3682908"/>
                  <a:gd name="connsiteX647" fmla="*/ 1516507 w 3862373"/>
                  <a:gd name="connsiteY647" fmla="*/ 2486637 h 3682908"/>
                  <a:gd name="connsiteX648" fmla="*/ 1419502 w 3862373"/>
                  <a:gd name="connsiteY648" fmla="*/ 2486637 h 3682908"/>
                  <a:gd name="connsiteX649" fmla="*/ 1458588 w 3862373"/>
                  <a:gd name="connsiteY649" fmla="*/ 2525724 h 3682908"/>
                  <a:gd name="connsiteX650" fmla="*/ 1419502 w 3862373"/>
                  <a:gd name="connsiteY650" fmla="*/ 2564811 h 3682908"/>
                  <a:gd name="connsiteX651" fmla="*/ 1380412 w 3862373"/>
                  <a:gd name="connsiteY651" fmla="*/ 2525724 h 3682908"/>
                  <a:gd name="connsiteX652" fmla="*/ 1419502 w 3862373"/>
                  <a:gd name="connsiteY652" fmla="*/ 2486637 h 3682908"/>
                  <a:gd name="connsiteX653" fmla="*/ 1329592 w 3862373"/>
                  <a:gd name="connsiteY653" fmla="*/ 2486637 h 3682908"/>
                  <a:gd name="connsiteX654" fmla="*/ 1368679 w 3862373"/>
                  <a:gd name="connsiteY654" fmla="*/ 2525724 h 3682908"/>
                  <a:gd name="connsiteX655" fmla="*/ 1329592 w 3862373"/>
                  <a:gd name="connsiteY655" fmla="*/ 2564811 h 3682908"/>
                  <a:gd name="connsiteX656" fmla="*/ 1290506 w 3862373"/>
                  <a:gd name="connsiteY656" fmla="*/ 2525724 h 3682908"/>
                  <a:gd name="connsiteX657" fmla="*/ 1329592 w 3862373"/>
                  <a:gd name="connsiteY657" fmla="*/ 2486637 h 3682908"/>
                  <a:gd name="connsiteX658" fmla="*/ 1232589 w 3862373"/>
                  <a:gd name="connsiteY658" fmla="*/ 2486637 h 3682908"/>
                  <a:gd name="connsiteX659" fmla="*/ 1271673 w 3862373"/>
                  <a:gd name="connsiteY659" fmla="*/ 2525724 h 3682908"/>
                  <a:gd name="connsiteX660" fmla="*/ 1232589 w 3862373"/>
                  <a:gd name="connsiteY660" fmla="*/ 2564811 h 3682908"/>
                  <a:gd name="connsiteX661" fmla="*/ 1193504 w 3862373"/>
                  <a:gd name="connsiteY661" fmla="*/ 2525724 h 3682908"/>
                  <a:gd name="connsiteX662" fmla="*/ 1232589 w 3862373"/>
                  <a:gd name="connsiteY662" fmla="*/ 2486637 h 3682908"/>
                  <a:gd name="connsiteX663" fmla="*/ 1142679 w 3862373"/>
                  <a:gd name="connsiteY663" fmla="*/ 2486637 h 3682908"/>
                  <a:gd name="connsiteX664" fmla="*/ 1181766 w 3862373"/>
                  <a:gd name="connsiteY664" fmla="*/ 2525724 h 3682908"/>
                  <a:gd name="connsiteX665" fmla="*/ 1142679 w 3862373"/>
                  <a:gd name="connsiteY665" fmla="*/ 2564811 h 3682908"/>
                  <a:gd name="connsiteX666" fmla="*/ 1103589 w 3862373"/>
                  <a:gd name="connsiteY666" fmla="*/ 2525724 h 3682908"/>
                  <a:gd name="connsiteX667" fmla="*/ 1142679 w 3862373"/>
                  <a:gd name="connsiteY667" fmla="*/ 2486637 h 3682908"/>
                  <a:gd name="connsiteX668" fmla="*/ 1045669 w 3862373"/>
                  <a:gd name="connsiteY668" fmla="*/ 2486637 h 3682908"/>
                  <a:gd name="connsiteX669" fmla="*/ 1084757 w 3862373"/>
                  <a:gd name="connsiteY669" fmla="*/ 2525724 h 3682908"/>
                  <a:gd name="connsiteX670" fmla="*/ 1045669 w 3862373"/>
                  <a:gd name="connsiteY670" fmla="*/ 2564811 h 3682908"/>
                  <a:gd name="connsiteX671" fmla="*/ 1006583 w 3862373"/>
                  <a:gd name="connsiteY671" fmla="*/ 2525724 h 3682908"/>
                  <a:gd name="connsiteX672" fmla="*/ 1045669 w 3862373"/>
                  <a:gd name="connsiteY672" fmla="*/ 2486637 h 3682908"/>
                  <a:gd name="connsiteX673" fmla="*/ 951032 w 3862373"/>
                  <a:gd name="connsiteY673" fmla="*/ 2486637 h 3682908"/>
                  <a:gd name="connsiteX674" fmla="*/ 990118 w 3862373"/>
                  <a:gd name="connsiteY674" fmla="*/ 2525724 h 3682908"/>
                  <a:gd name="connsiteX675" fmla="*/ 951032 w 3862373"/>
                  <a:gd name="connsiteY675" fmla="*/ 2564811 h 3682908"/>
                  <a:gd name="connsiteX676" fmla="*/ 911947 w 3862373"/>
                  <a:gd name="connsiteY676" fmla="*/ 2525724 h 3682908"/>
                  <a:gd name="connsiteX677" fmla="*/ 951032 w 3862373"/>
                  <a:gd name="connsiteY677" fmla="*/ 2486637 h 3682908"/>
                  <a:gd name="connsiteX678" fmla="*/ 3392730 w 3862373"/>
                  <a:gd name="connsiteY678" fmla="*/ 2401461 h 3682908"/>
                  <a:gd name="connsiteX679" fmla="*/ 3431817 w 3862373"/>
                  <a:gd name="connsiteY679" fmla="*/ 2440548 h 3682908"/>
                  <a:gd name="connsiteX680" fmla="*/ 3392730 w 3862373"/>
                  <a:gd name="connsiteY680" fmla="*/ 2479635 h 3682908"/>
                  <a:gd name="connsiteX681" fmla="*/ 3353643 w 3862373"/>
                  <a:gd name="connsiteY681" fmla="*/ 2440548 h 3682908"/>
                  <a:gd name="connsiteX682" fmla="*/ 3392730 w 3862373"/>
                  <a:gd name="connsiteY682" fmla="*/ 2401461 h 3682908"/>
                  <a:gd name="connsiteX683" fmla="*/ 3300455 w 3862373"/>
                  <a:gd name="connsiteY683" fmla="*/ 2401461 h 3682908"/>
                  <a:gd name="connsiteX684" fmla="*/ 3339543 w 3862373"/>
                  <a:gd name="connsiteY684" fmla="*/ 2440548 h 3682908"/>
                  <a:gd name="connsiteX685" fmla="*/ 3300455 w 3862373"/>
                  <a:gd name="connsiteY685" fmla="*/ 2479635 h 3682908"/>
                  <a:gd name="connsiteX686" fmla="*/ 3261368 w 3862373"/>
                  <a:gd name="connsiteY686" fmla="*/ 2440548 h 3682908"/>
                  <a:gd name="connsiteX687" fmla="*/ 3300455 w 3862373"/>
                  <a:gd name="connsiteY687" fmla="*/ 2401461 h 3682908"/>
                  <a:gd name="connsiteX688" fmla="*/ 3205815 w 3862373"/>
                  <a:gd name="connsiteY688" fmla="*/ 2401461 h 3682908"/>
                  <a:gd name="connsiteX689" fmla="*/ 3244903 w 3862373"/>
                  <a:gd name="connsiteY689" fmla="*/ 2440548 h 3682908"/>
                  <a:gd name="connsiteX690" fmla="*/ 3205815 w 3862373"/>
                  <a:gd name="connsiteY690" fmla="*/ 2479635 h 3682908"/>
                  <a:gd name="connsiteX691" fmla="*/ 3166728 w 3862373"/>
                  <a:gd name="connsiteY691" fmla="*/ 2440548 h 3682908"/>
                  <a:gd name="connsiteX692" fmla="*/ 3205815 w 3862373"/>
                  <a:gd name="connsiteY692" fmla="*/ 2401461 h 3682908"/>
                  <a:gd name="connsiteX693" fmla="*/ 3111175 w 3862373"/>
                  <a:gd name="connsiteY693" fmla="*/ 2401461 h 3682908"/>
                  <a:gd name="connsiteX694" fmla="*/ 3150262 w 3862373"/>
                  <a:gd name="connsiteY694" fmla="*/ 2440548 h 3682908"/>
                  <a:gd name="connsiteX695" fmla="*/ 3111175 w 3862373"/>
                  <a:gd name="connsiteY695" fmla="*/ 2479635 h 3682908"/>
                  <a:gd name="connsiteX696" fmla="*/ 3072088 w 3862373"/>
                  <a:gd name="connsiteY696" fmla="*/ 2440548 h 3682908"/>
                  <a:gd name="connsiteX697" fmla="*/ 3111175 w 3862373"/>
                  <a:gd name="connsiteY697" fmla="*/ 2401461 h 3682908"/>
                  <a:gd name="connsiteX698" fmla="*/ 3018901 w 3862373"/>
                  <a:gd name="connsiteY698" fmla="*/ 2401461 h 3682908"/>
                  <a:gd name="connsiteX699" fmla="*/ 3057988 w 3862373"/>
                  <a:gd name="connsiteY699" fmla="*/ 2440548 h 3682908"/>
                  <a:gd name="connsiteX700" fmla="*/ 3018901 w 3862373"/>
                  <a:gd name="connsiteY700" fmla="*/ 2479635 h 3682908"/>
                  <a:gd name="connsiteX701" fmla="*/ 2979813 w 3862373"/>
                  <a:gd name="connsiteY701" fmla="*/ 2440548 h 3682908"/>
                  <a:gd name="connsiteX702" fmla="*/ 3018901 w 3862373"/>
                  <a:gd name="connsiteY702" fmla="*/ 2401461 h 3682908"/>
                  <a:gd name="connsiteX703" fmla="*/ 2924262 w 3862373"/>
                  <a:gd name="connsiteY703" fmla="*/ 2401461 h 3682908"/>
                  <a:gd name="connsiteX704" fmla="*/ 2963349 w 3862373"/>
                  <a:gd name="connsiteY704" fmla="*/ 2440548 h 3682908"/>
                  <a:gd name="connsiteX705" fmla="*/ 2924262 w 3862373"/>
                  <a:gd name="connsiteY705" fmla="*/ 2479635 h 3682908"/>
                  <a:gd name="connsiteX706" fmla="*/ 2885175 w 3862373"/>
                  <a:gd name="connsiteY706" fmla="*/ 2440548 h 3682908"/>
                  <a:gd name="connsiteX707" fmla="*/ 2924262 w 3862373"/>
                  <a:gd name="connsiteY707" fmla="*/ 2401461 h 3682908"/>
                  <a:gd name="connsiteX708" fmla="*/ 2831987 w 3862373"/>
                  <a:gd name="connsiteY708" fmla="*/ 2401461 h 3682908"/>
                  <a:gd name="connsiteX709" fmla="*/ 2871074 w 3862373"/>
                  <a:gd name="connsiteY709" fmla="*/ 2440548 h 3682908"/>
                  <a:gd name="connsiteX710" fmla="*/ 2831987 w 3862373"/>
                  <a:gd name="connsiteY710" fmla="*/ 2479635 h 3682908"/>
                  <a:gd name="connsiteX711" fmla="*/ 2792900 w 3862373"/>
                  <a:gd name="connsiteY711" fmla="*/ 2440548 h 3682908"/>
                  <a:gd name="connsiteX712" fmla="*/ 2831987 w 3862373"/>
                  <a:gd name="connsiteY712" fmla="*/ 2401461 h 3682908"/>
                  <a:gd name="connsiteX713" fmla="*/ 2737353 w 3862373"/>
                  <a:gd name="connsiteY713" fmla="*/ 2401461 h 3682908"/>
                  <a:gd name="connsiteX714" fmla="*/ 2776434 w 3862373"/>
                  <a:gd name="connsiteY714" fmla="*/ 2440548 h 3682908"/>
                  <a:gd name="connsiteX715" fmla="*/ 2737353 w 3862373"/>
                  <a:gd name="connsiteY715" fmla="*/ 2479635 h 3682908"/>
                  <a:gd name="connsiteX716" fmla="*/ 2698263 w 3862373"/>
                  <a:gd name="connsiteY716" fmla="*/ 2440548 h 3682908"/>
                  <a:gd name="connsiteX717" fmla="*/ 2737353 w 3862373"/>
                  <a:gd name="connsiteY717" fmla="*/ 2401461 h 3682908"/>
                  <a:gd name="connsiteX718" fmla="*/ 1611133 w 3862373"/>
                  <a:gd name="connsiteY718" fmla="*/ 2401461 h 3682908"/>
                  <a:gd name="connsiteX719" fmla="*/ 1650223 w 3862373"/>
                  <a:gd name="connsiteY719" fmla="*/ 2440548 h 3682908"/>
                  <a:gd name="connsiteX720" fmla="*/ 1611133 w 3862373"/>
                  <a:gd name="connsiteY720" fmla="*/ 2479635 h 3682908"/>
                  <a:gd name="connsiteX721" fmla="*/ 1572061 w 3862373"/>
                  <a:gd name="connsiteY721" fmla="*/ 2440548 h 3682908"/>
                  <a:gd name="connsiteX722" fmla="*/ 1611133 w 3862373"/>
                  <a:gd name="connsiteY722" fmla="*/ 2401461 h 3682908"/>
                  <a:gd name="connsiteX723" fmla="*/ 1516509 w 3862373"/>
                  <a:gd name="connsiteY723" fmla="*/ 2401461 h 3682908"/>
                  <a:gd name="connsiteX724" fmla="*/ 1555596 w 3862373"/>
                  <a:gd name="connsiteY724" fmla="*/ 2440548 h 3682908"/>
                  <a:gd name="connsiteX725" fmla="*/ 1516509 w 3862373"/>
                  <a:gd name="connsiteY725" fmla="*/ 2479635 h 3682908"/>
                  <a:gd name="connsiteX726" fmla="*/ 1477421 w 3862373"/>
                  <a:gd name="connsiteY726" fmla="*/ 2440548 h 3682908"/>
                  <a:gd name="connsiteX727" fmla="*/ 1516509 w 3862373"/>
                  <a:gd name="connsiteY727" fmla="*/ 2401461 h 3682908"/>
                  <a:gd name="connsiteX728" fmla="*/ 1419503 w 3862373"/>
                  <a:gd name="connsiteY728" fmla="*/ 2401461 h 3682908"/>
                  <a:gd name="connsiteX729" fmla="*/ 1458589 w 3862373"/>
                  <a:gd name="connsiteY729" fmla="*/ 2440548 h 3682908"/>
                  <a:gd name="connsiteX730" fmla="*/ 1419503 w 3862373"/>
                  <a:gd name="connsiteY730" fmla="*/ 2479635 h 3682908"/>
                  <a:gd name="connsiteX731" fmla="*/ 1380413 w 3862373"/>
                  <a:gd name="connsiteY731" fmla="*/ 2440548 h 3682908"/>
                  <a:gd name="connsiteX732" fmla="*/ 1419503 w 3862373"/>
                  <a:gd name="connsiteY732" fmla="*/ 2401461 h 3682908"/>
                  <a:gd name="connsiteX733" fmla="*/ 1329593 w 3862373"/>
                  <a:gd name="connsiteY733" fmla="*/ 2401461 h 3682908"/>
                  <a:gd name="connsiteX734" fmla="*/ 1368682 w 3862373"/>
                  <a:gd name="connsiteY734" fmla="*/ 2440548 h 3682908"/>
                  <a:gd name="connsiteX735" fmla="*/ 1329593 w 3862373"/>
                  <a:gd name="connsiteY735" fmla="*/ 2479635 h 3682908"/>
                  <a:gd name="connsiteX736" fmla="*/ 1290509 w 3862373"/>
                  <a:gd name="connsiteY736" fmla="*/ 2440548 h 3682908"/>
                  <a:gd name="connsiteX737" fmla="*/ 1329593 w 3862373"/>
                  <a:gd name="connsiteY737" fmla="*/ 2401461 h 3682908"/>
                  <a:gd name="connsiteX738" fmla="*/ 1232592 w 3862373"/>
                  <a:gd name="connsiteY738" fmla="*/ 2401461 h 3682908"/>
                  <a:gd name="connsiteX739" fmla="*/ 1271676 w 3862373"/>
                  <a:gd name="connsiteY739" fmla="*/ 2440548 h 3682908"/>
                  <a:gd name="connsiteX740" fmla="*/ 1232592 w 3862373"/>
                  <a:gd name="connsiteY740" fmla="*/ 2479635 h 3682908"/>
                  <a:gd name="connsiteX741" fmla="*/ 1193507 w 3862373"/>
                  <a:gd name="connsiteY741" fmla="*/ 2440548 h 3682908"/>
                  <a:gd name="connsiteX742" fmla="*/ 1232592 w 3862373"/>
                  <a:gd name="connsiteY742" fmla="*/ 2401461 h 3682908"/>
                  <a:gd name="connsiteX743" fmla="*/ 1142682 w 3862373"/>
                  <a:gd name="connsiteY743" fmla="*/ 2401461 h 3682908"/>
                  <a:gd name="connsiteX744" fmla="*/ 1181770 w 3862373"/>
                  <a:gd name="connsiteY744" fmla="*/ 2440548 h 3682908"/>
                  <a:gd name="connsiteX745" fmla="*/ 1142682 w 3862373"/>
                  <a:gd name="connsiteY745" fmla="*/ 2479635 h 3682908"/>
                  <a:gd name="connsiteX746" fmla="*/ 1103591 w 3862373"/>
                  <a:gd name="connsiteY746" fmla="*/ 2440548 h 3682908"/>
                  <a:gd name="connsiteX747" fmla="*/ 1142682 w 3862373"/>
                  <a:gd name="connsiteY747" fmla="*/ 2401461 h 3682908"/>
                  <a:gd name="connsiteX748" fmla="*/ 1045671 w 3862373"/>
                  <a:gd name="connsiteY748" fmla="*/ 2401461 h 3682908"/>
                  <a:gd name="connsiteX749" fmla="*/ 1084758 w 3862373"/>
                  <a:gd name="connsiteY749" fmla="*/ 2440548 h 3682908"/>
                  <a:gd name="connsiteX750" fmla="*/ 1045671 w 3862373"/>
                  <a:gd name="connsiteY750" fmla="*/ 2479635 h 3682908"/>
                  <a:gd name="connsiteX751" fmla="*/ 1006585 w 3862373"/>
                  <a:gd name="connsiteY751" fmla="*/ 2440548 h 3682908"/>
                  <a:gd name="connsiteX752" fmla="*/ 1045671 w 3862373"/>
                  <a:gd name="connsiteY752" fmla="*/ 2401461 h 3682908"/>
                  <a:gd name="connsiteX753" fmla="*/ 951035 w 3862373"/>
                  <a:gd name="connsiteY753" fmla="*/ 2401461 h 3682908"/>
                  <a:gd name="connsiteX754" fmla="*/ 990120 w 3862373"/>
                  <a:gd name="connsiteY754" fmla="*/ 2440548 h 3682908"/>
                  <a:gd name="connsiteX755" fmla="*/ 951035 w 3862373"/>
                  <a:gd name="connsiteY755" fmla="*/ 2479635 h 3682908"/>
                  <a:gd name="connsiteX756" fmla="*/ 911949 w 3862373"/>
                  <a:gd name="connsiteY756" fmla="*/ 2440548 h 3682908"/>
                  <a:gd name="connsiteX757" fmla="*/ 951035 w 3862373"/>
                  <a:gd name="connsiteY757" fmla="*/ 2401461 h 3682908"/>
                  <a:gd name="connsiteX758" fmla="*/ 3300457 w 3862373"/>
                  <a:gd name="connsiteY758" fmla="*/ 2318653 h 3682908"/>
                  <a:gd name="connsiteX759" fmla="*/ 3339544 w 3862373"/>
                  <a:gd name="connsiteY759" fmla="*/ 2357740 h 3682908"/>
                  <a:gd name="connsiteX760" fmla="*/ 3300457 w 3862373"/>
                  <a:gd name="connsiteY760" fmla="*/ 2396827 h 3682908"/>
                  <a:gd name="connsiteX761" fmla="*/ 3261369 w 3862373"/>
                  <a:gd name="connsiteY761" fmla="*/ 2357740 h 3682908"/>
                  <a:gd name="connsiteX762" fmla="*/ 3300457 w 3862373"/>
                  <a:gd name="connsiteY762" fmla="*/ 2318653 h 3682908"/>
                  <a:gd name="connsiteX763" fmla="*/ 3205817 w 3862373"/>
                  <a:gd name="connsiteY763" fmla="*/ 2318653 h 3682908"/>
                  <a:gd name="connsiteX764" fmla="*/ 3244904 w 3862373"/>
                  <a:gd name="connsiteY764" fmla="*/ 2357740 h 3682908"/>
                  <a:gd name="connsiteX765" fmla="*/ 3205817 w 3862373"/>
                  <a:gd name="connsiteY765" fmla="*/ 2396827 h 3682908"/>
                  <a:gd name="connsiteX766" fmla="*/ 3166729 w 3862373"/>
                  <a:gd name="connsiteY766" fmla="*/ 2357740 h 3682908"/>
                  <a:gd name="connsiteX767" fmla="*/ 3205817 w 3862373"/>
                  <a:gd name="connsiteY767" fmla="*/ 2318653 h 3682908"/>
                  <a:gd name="connsiteX768" fmla="*/ 3111177 w 3862373"/>
                  <a:gd name="connsiteY768" fmla="*/ 2318653 h 3682908"/>
                  <a:gd name="connsiteX769" fmla="*/ 3150264 w 3862373"/>
                  <a:gd name="connsiteY769" fmla="*/ 2357740 h 3682908"/>
                  <a:gd name="connsiteX770" fmla="*/ 3111177 w 3862373"/>
                  <a:gd name="connsiteY770" fmla="*/ 2396827 h 3682908"/>
                  <a:gd name="connsiteX771" fmla="*/ 3072089 w 3862373"/>
                  <a:gd name="connsiteY771" fmla="*/ 2357740 h 3682908"/>
                  <a:gd name="connsiteX772" fmla="*/ 3111177 w 3862373"/>
                  <a:gd name="connsiteY772" fmla="*/ 2318653 h 3682908"/>
                  <a:gd name="connsiteX773" fmla="*/ 3018902 w 3862373"/>
                  <a:gd name="connsiteY773" fmla="*/ 2318653 h 3682908"/>
                  <a:gd name="connsiteX774" fmla="*/ 3057989 w 3862373"/>
                  <a:gd name="connsiteY774" fmla="*/ 2357740 h 3682908"/>
                  <a:gd name="connsiteX775" fmla="*/ 3018902 w 3862373"/>
                  <a:gd name="connsiteY775" fmla="*/ 2396827 h 3682908"/>
                  <a:gd name="connsiteX776" fmla="*/ 2979815 w 3862373"/>
                  <a:gd name="connsiteY776" fmla="*/ 2357740 h 3682908"/>
                  <a:gd name="connsiteX777" fmla="*/ 3018902 w 3862373"/>
                  <a:gd name="connsiteY777" fmla="*/ 2318653 h 3682908"/>
                  <a:gd name="connsiteX778" fmla="*/ 2924263 w 3862373"/>
                  <a:gd name="connsiteY778" fmla="*/ 2318653 h 3682908"/>
                  <a:gd name="connsiteX779" fmla="*/ 2963349 w 3862373"/>
                  <a:gd name="connsiteY779" fmla="*/ 2357740 h 3682908"/>
                  <a:gd name="connsiteX780" fmla="*/ 2924263 w 3862373"/>
                  <a:gd name="connsiteY780" fmla="*/ 2396827 h 3682908"/>
                  <a:gd name="connsiteX781" fmla="*/ 2885175 w 3862373"/>
                  <a:gd name="connsiteY781" fmla="*/ 2357740 h 3682908"/>
                  <a:gd name="connsiteX782" fmla="*/ 2924263 w 3862373"/>
                  <a:gd name="connsiteY782" fmla="*/ 2318653 h 3682908"/>
                  <a:gd name="connsiteX783" fmla="*/ 2831988 w 3862373"/>
                  <a:gd name="connsiteY783" fmla="*/ 2318653 h 3682908"/>
                  <a:gd name="connsiteX784" fmla="*/ 2871075 w 3862373"/>
                  <a:gd name="connsiteY784" fmla="*/ 2357740 h 3682908"/>
                  <a:gd name="connsiteX785" fmla="*/ 2831988 w 3862373"/>
                  <a:gd name="connsiteY785" fmla="*/ 2396827 h 3682908"/>
                  <a:gd name="connsiteX786" fmla="*/ 2792901 w 3862373"/>
                  <a:gd name="connsiteY786" fmla="*/ 2357740 h 3682908"/>
                  <a:gd name="connsiteX787" fmla="*/ 2831988 w 3862373"/>
                  <a:gd name="connsiteY787" fmla="*/ 2318653 h 3682908"/>
                  <a:gd name="connsiteX788" fmla="*/ 2737354 w 3862373"/>
                  <a:gd name="connsiteY788" fmla="*/ 2318653 h 3682908"/>
                  <a:gd name="connsiteX789" fmla="*/ 2776435 w 3862373"/>
                  <a:gd name="connsiteY789" fmla="*/ 2357740 h 3682908"/>
                  <a:gd name="connsiteX790" fmla="*/ 2737354 w 3862373"/>
                  <a:gd name="connsiteY790" fmla="*/ 2396827 h 3682908"/>
                  <a:gd name="connsiteX791" fmla="*/ 2698264 w 3862373"/>
                  <a:gd name="connsiteY791" fmla="*/ 2357740 h 3682908"/>
                  <a:gd name="connsiteX792" fmla="*/ 2737354 w 3862373"/>
                  <a:gd name="connsiteY792" fmla="*/ 2318653 h 3682908"/>
                  <a:gd name="connsiteX793" fmla="*/ 1516512 w 3862373"/>
                  <a:gd name="connsiteY793" fmla="*/ 2318653 h 3682908"/>
                  <a:gd name="connsiteX794" fmla="*/ 1555598 w 3862373"/>
                  <a:gd name="connsiteY794" fmla="*/ 2357740 h 3682908"/>
                  <a:gd name="connsiteX795" fmla="*/ 1516512 w 3862373"/>
                  <a:gd name="connsiteY795" fmla="*/ 2396827 h 3682908"/>
                  <a:gd name="connsiteX796" fmla="*/ 1477423 w 3862373"/>
                  <a:gd name="connsiteY796" fmla="*/ 2357740 h 3682908"/>
                  <a:gd name="connsiteX797" fmla="*/ 1516512 w 3862373"/>
                  <a:gd name="connsiteY797" fmla="*/ 2318653 h 3682908"/>
                  <a:gd name="connsiteX798" fmla="*/ 1419506 w 3862373"/>
                  <a:gd name="connsiteY798" fmla="*/ 2318653 h 3682908"/>
                  <a:gd name="connsiteX799" fmla="*/ 1458594 w 3862373"/>
                  <a:gd name="connsiteY799" fmla="*/ 2357740 h 3682908"/>
                  <a:gd name="connsiteX800" fmla="*/ 1419506 w 3862373"/>
                  <a:gd name="connsiteY800" fmla="*/ 2396827 h 3682908"/>
                  <a:gd name="connsiteX801" fmla="*/ 1380417 w 3862373"/>
                  <a:gd name="connsiteY801" fmla="*/ 2357740 h 3682908"/>
                  <a:gd name="connsiteX802" fmla="*/ 1419506 w 3862373"/>
                  <a:gd name="connsiteY802" fmla="*/ 2318653 h 3682908"/>
                  <a:gd name="connsiteX803" fmla="*/ 1329595 w 3862373"/>
                  <a:gd name="connsiteY803" fmla="*/ 2318653 h 3682908"/>
                  <a:gd name="connsiteX804" fmla="*/ 1368683 w 3862373"/>
                  <a:gd name="connsiteY804" fmla="*/ 2357740 h 3682908"/>
                  <a:gd name="connsiteX805" fmla="*/ 1329595 w 3862373"/>
                  <a:gd name="connsiteY805" fmla="*/ 2396827 h 3682908"/>
                  <a:gd name="connsiteX806" fmla="*/ 1290510 w 3862373"/>
                  <a:gd name="connsiteY806" fmla="*/ 2357740 h 3682908"/>
                  <a:gd name="connsiteX807" fmla="*/ 1329595 w 3862373"/>
                  <a:gd name="connsiteY807" fmla="*/ 2318653 h 3682908"/>
                  <a:gd name="connsiteX808" fmla="*/ 1232594 w 3862373"/>
                  <a:gd name="connsiteY808" fmla="*/ 2318653 h 3682908"/>
                  <a:gd name="connsiteX809" fmla="*/ 1271677 w 3862373"/>
                  <a:gd name="connsiteY809" fmla="*/ 2357740 h 3682908"/>
                  <a:gd name="connsiteX810" fmla="*/ 1232594 w 3862373"/>
                  <a:gd name="connsiteY810" fmla="*/ 2396827 h 3682908"/>
                  <a:gd name="connsiteX811" fmla="*/ 1193507 w 3862373"/>
                  <a:gd name="connsiteY811" fmla="*/ 2357740 h 3682908"/>
                  <a:gd name="connsiteX812" fmla="*/ 1232594 w 3862373"/>
                  <a:gd name="connsiteY812" fmla="*/ 2318653 h 3682908"/>
                  <a:gd name="connsiteX813" fmla="*/ 1142684 w 3862373"/>
                  <a:gd name="connsiteY813" fmla="*/ 2318653 h 3682908"/>
                  <a:gd name="connsiteX814" fmla="*/ 1181772 w 3862373"/>
                  <a:gd name="connsiteY814" fmla="*/ 2357740 h 3682908"/>
                  <a:gd name="connsiteX815" fmla="*/ 1142684 w 3862373"/>
                  <a:gd name="connsiteY815" fmla="*/ 2396827 h 3682908"/>
                  <a:gd name="connsiteX816" fmla="*/ 1103594 w 3862373"/>
                  <a:gd name="connsiteY816" fmla="*/ 2357740 h 3682908"/>
                  <a:gd name="connsiteX817" fmla="*/ 1142684 w 3862373"/>
                  <a:gd name="connsiteY817" fmla="*/ 2318653 h 3682908"/>
                  <a:gd name="connsiteX818" fmla="*/ 1045673 w 3862373"/>
                  <a:gd name="connsiteY818" fmla="*/ 2318653 h 3682908"/>
                  <a:gd name="connsiteX819" fmla="*/ 1084760 w 3862373"/>
                  <a:gd name="connsiteY819" fmla="*/ 2357740 h 3682908"/>
                  <a:gd name="connsiteX820" fmla="*/ 1045673 w 3862373"/>
                  <a:gd name="connsiteY820" fmla="*/ 2396827 h 3682908"/>
                  <a:gd name="connsiteX821" fmla="*/ 1006587 w 3862373"/>
                  <a:gd name="connsiteY821" fmla="*/ 2357740 h 3682908"/>
                  <a:gd name="connsiteX822" fmla="*/ 1045673 w 3862373"/>
                  <a:gd name="connsiteY822" fmla="*/ 2318653 h 3682908"/>
                  <a:gd name="connsiteX823" fmla="*/ 3489735 w 3862373"/>
                  <a:gd name="connsiteY823" fmla="*/ 2318651 h 3682908"/>
                  <a:gd name="connsiteX824" fmla="*/ 3528823 w 3862373"/>
                  <a:gd name="connsiteY824" fmla="*/ 2357738 h 3682908"/>
                  <a:gd name="connsiteX825" fmla="*/ 3489735 w 3862373"/>
                  <a:gd name="connsiteY825" fmla="*/ 2396825 h 3682908"/>
                  <a:gd name="connsiteX826" fmla="*/ 3450649 w 3862373"/>
                  <a:gd name="connsiteY826" fmla="*/ 2357738 h 3682908"/>
                  <a:gd name="connsiteX827" fmla="*/ 3489735 w 3862373"/>
                  <a:gd name="connsiteY827" fmla="*/ 2318651 h 3682908"/>
                  <a:gd name="connsiteX828" fmla="*/ 3392730 w 3862373"/>
                  <a:gd name="connsiteY828" fmla="*/ 2318651 h 3682908"/>
                  <a:gd name="connsiteX829" fmla="*/ 3431817 w 3862373"/>
                  <a:gd name="connsiteY829" fmla="*/ 2357738 h 3682908"/>
                  <a:gd name="connsiteX830" fmla="*/ 3392730 w 3862373"/>
                  <a:gd name="connsiteY830" fmla="*/ 2396825 h 3682908"/>
                  <a:gd name="connsiteX831" fmla="*/ 3353643 w 3862373"/>
                  <a:gd name="connsiteY831" fmla="*/ 2357738 h 3682908"/>
                  <a:gd name="connsiteX832" fmla="*/ 3392730 w 3862373"/>
                  <a:gd name="connsiteY832" fmla="*/ 2318651 h 3682908"/>
                  <a:gd name="connsiteX833" fmla="*/ 3489737 w 3862373"/>
                  <a:gd name="connsiteY833" fmla="*/ 2233477 h 3682908"/>
                  <a:gd name="connsiteX834" fmla="*/ 3528823 w 3862373"/>
                  <a:gd name="connsiteY834" fmla="*/ 2272564 h 3682908"/>
                  <a:gd name="connsiteX835" fmla="*/ 3489737 w 3862373"/>
                  <a:gd name="connsiteY835" fmla="*/ 2311651 h 3682908"/>
                  <a:gd name="connsiteX836" fmla="*/ 3450649 w 3862373"/>
                  <a:gd name="connsiteY836" fmla="*/ 2272564 h 3682908"/>
                  <a:gd name="connsiteX837" fmla="*/ 3489737 w 3862373"/>
                  <a:gd name="connsiteY837" fmla="*/ 2233477 h 3682908"/>
                  <a:gd name="connsiteX838" fmla="*/ 3392731 w 3862373"/>
                  <a:gd name="connsiteY838" fmla="*/ 2233477 h 3682908"/>
                  <a:gd name="connsiteX839" fmla="*/ 3431819 w 3862373"/>
                  <a:gd name="connsiteY839" fmla="*/ 2272564 h 3682908"/>
                  <a:gd name="connsiteX840" fmla="*/ 3392731 w 3862373"/>
                  <a:gd name="connsiteY840" fmla="*/ 2311651 h 3682908"/>
                  <a:gd name="connsiteX841" fmla="*/ 3353644 w 3862373"/>
                  <a:gd name="connsiteY841" fmla="*/ 2272564 h 3682908"/>
                  <a:gd name="connsiteX842" fmla="*/ 3392731 w 3862373"/>
                  <a:gd name="connsiteY842" fmla="*/ 2233477 h 3682908"/>
                  <a:gd name="connsiteX843" fmla="*/ 3300457 w 3862373"/>
                  <a:gd name="connsiteY843" fmla="*/ 2233477 h 3682908"/>
                  <a:gd name="connsiteX844" fmla="*/ 3339544 w 3862373"/>
                  <a:gd name="connsiteY844" fmla="*/ 2272564 h 3682908"/>
                  <a:gd name="connsiteX845" fmla="*/ 3300457 w 3862373"/>
                  <a:gd name="connsiteY845" fmla="*/ 2311651 h 3682908"/>
                  <a:gd name="connsiteX846" fmla="*/ 3261369 w 3862373"/>
                  <a:gd name="connsiteY846" fmla="*/ 2272564 h 3682908"/>
                  <a:gd name="connsiteX847" fmla="*/ 3300457 w 3862373"/>
                  <a:gd name="connsiteY847" fmla="*/ 2233477 h 3682908"/>
                  <a:gd name="connsiteX848" fmla="*/ 3205817 w 3862373"/>
                  <a:gd name="connsiteY848" fmla="*/ 2233477 h 3682908"/>
                  <a:gd name="connsiteX849" fmla="*/ 3244904 w 3862373"/>
                  <a:gd name="connsiteY849" fmla="*/ 2272564 h 3682908"/>
                  <a:gd name="connsiteX850" fmla="*/ 3205817 w 3862373"/>
                  <a:gd name="connsiteY850" fmla="*/ 2311651 h 3682908"/>
                  <a:gd name="connsiteX851" fmla="*/ 3166729 w 3862373"/>
                  <a:gd name="connsiteY851" fmla="*/ 2272564 h 3682908"/>
                  <a:gd name="connsiteX852" fmla="*/ 3205817 w 3862373"/>
                  <a:gd name="connsiteY852" fmla="*/ 2233477 h 3682908"/>
                  <a:gd name="connsiteX853" fmla="*/ 3111177 w 3862373"/>
                  <a:gd name="connsiteY853" fmla="*/ 2233477 h 3682908"/>
                  <a:gd name="connsiteX854" fmla="*/ 3150264 w 3862373"/>
                  <a:gd name="connsiteY854" fmla="*/ 2272564 h 3682908"/>
                  <a:gd name="connsiteX855" fmla="*/ 3111177 w 3862373"/>
                  <a:gd name="connsiteY855" fmla="*/ 2311651 h 3682908"/>
                  <a:gd name="connsiteX856" fmla="*/ 3072089 w 3862373"/>
                  <a:gd name="connsiteY856" fmla="*/ 2272564 h 3682908"/>
                  <a:gd name="connsiteX857" fmla="*/ 3111177 w 3862373"/>
                  <a:gd name="connsiteY857" fmla="*/ 2233477 h 3682908"/>
                  <a:gd name="connsiteX858" fmla="*/ 3018902 w 3862373"/>
                  <a:gd name="connsiteY858" fmla="*/ 2233477 h 3682908"/>
                  <a:gd name="connsiteX859" fmla="*/ 3057989 w 3862373"/>
                  <a:gd name="connsiteY859" fmla="*/ 2272564 h 3682908"/>
                  <a:gd name="connsiteX860" fmla="*/ 3018902 w 3862373"/>
                  <a:gd name="connsiteY860" fmla="*/ 2311651 h 3682908"/>
                  <a:gd name="connsiteX861" fmla="*/ 2979815 w 3862373"/>
                  <a:gd name="connsiteY861" fmla="*/ 2272564 h 3682908"/>
                  <a:gd name="connsiteX862" fmla="*/ 3018902 w 3862373"/>
                  <a:gd name="connsiteY862" fmla="*/ 2233477 h 3682908"/>
                  <a:gd name="connsiteX863" fmla="*/ 2924263 w 3862373"/>
                  <a:gd name="connsiteY863" fmla="*/ 2233477 h 3682908"/>
                  <a:gd name="connsiteX864" fmla="*/ 2963349 w 3862373"/>
                  <a:gd name="connsiteY864" fmla="*/ 2272564 h 3682908"/>
                  <a:gd name="connsiteX865" fmla="*/ 2924263 w 3862373"/>
                  <a:gd name="connsiteY865" fmla="*/ 2311651 h 3682908"/>
                  <a:gd name="connsiteX866" fmla="*/ 2885175 w 3862373"/>
                  <a:gd name="connsiteY866" fmla="*/ 2272564 h 3682908"/>
                  <a:gd name="connsiteX867" fmla="*/ 2924263 w 3862373"/>
                  <a:gd name="connsiteY867" fmla="*/ 2233477 h 3682908"/>
                  <a:gd name="connsiteX868" fmla="*/ 2831988 w 3862373"/>
                  <a:gd name="connsiteY868" fmla="*/ 2233477 h 3682908"/>
                  <a:gd name="connsiteX869" fmla="*/ 2871075 w 3862373"/>
                  <a:gd name="connsiteY869" fmla="*/ 2272564 h 3682908"/>
                  <a:gd name="connsiteX870" fmla="*/ 2831988 w 3862373"/>
                  <a:gd name="connsiteY870" fmla="*/ 2311651 h 3682908"/>
                  <a:gd name="connsiteX871" fmla="*/ 2792901 w 3862373"/>
                  <a:gd name="connsiteY871" fmla="*/ 2272564 h 3682908"/>
                  <a:gd name="connsiteX872" fmla="*/ 2831988 w 3862373"/>
                  <a:gd name="connsiteY872" fmla="*/ 2233477 h 3682908"/>
                  <a:gd name="connsiteX873" fmla="*/ 2737354 w 3862373"/>
                  <a:gd name="connsiteY873" fmla="*/ 2233477 h 3682908"/>
                  <a:gd name="connsiteX874" fmla="*/ 2776435 w 3862373"/>
                  <a:gd name="connsiteY874" fmla="*/ 2272564 h 3682908"/>
                  <a:gd name="connsiteX875" fmla="*/ 2737354 w 3862373"/>
                  <a:gd name="connsiteY875" fmla="*/ 2311651 h 3682908"/>
                  <a:gd name="connsiteX876" fmla="*/ 2698264 w 3862373"/>
                  <a:gd name="connsiteY876" fmla="*/ 2272564 h 3682908"/>
                  <a:gd name="connsiteX877" fmla="*/ 2737354 w 3862373"/>
                  <a:gd name="connsiteY877" fmla="*/ 2233477 h 3682908"/>
                  <a:gd name="connsiteX878" fmla="*/ 2645073 w 3862373"/>
                  <a:gd name="connsiteY878" fmla="*/ 2233477 h 3682908"/>
                  <a:gd name="connsiteX879" fmla="*/ 2684163 w 3862373"/>
                  <a:gd name="connsiteY879" fmla="*/ 2272564 h 3682908"/>
                  <a:gd name="connsiteX880" fmla="*/ 2645073 w 3862373"/>
                  <a:gd name="connsiteY880" fmla="*/ 2311651 h 3682908"/>
                  <a:gd name="connsiteX881" fmla="*/ 2605987 w 3862373"/>
                  <a:gd name="connsiteY881" fmla="*/ 2272564 h 3682908"/>
                  <a:gd name="connsiteX882" fmla="*/ 2645073 w 3862373"/>
                  <a:gd name="connsiteY882" fmla="*/ 2233477 h 3682908"/>
                  <a:gd name="connsiteX883" fmla="*/ 2550435 w 3862373"/>
                  <a:gd name="connsiteY883" fmla="*/ 2233477 h 3682908"/>
                  <a:gd name="connsiteX884" fmla="*/ 2589521 w 3862373"/>
                  <a:gd name="connsiteY884" fmla="*/ 2272564 h 3682908"/>
                  <a:gd name="connsiteX885" fmla="*/ 2550435 w 3862373"/>
                  <a:gd name="connsiteY885" fmla="*/ 2311651 h 3682908"/>
                  <a:gd name="connsiteX886" fmla="*/ 2511349 w 3862373"/>
                  <a:gd name="connsiteY886" fmla="*/ 2272564 h 3682908"/>
                  <a:gd name="connsiteX887" fmla="*/ 2550435 w 3862373"/>
                  <a:gd name="connsiteY887" fmla="*/ 2233477 h 3682908"/>
                  <a:gd name="connsiteX888" fmla="*/ 2458164 w 3862373"/>
                  <a:gd name="connsiteY888" fmla="*/ 2233477 h 3682908"/>
                  <a:gd name="connsiteX889" fmla="*/ 2497250 w 3862373"/>
                  <a:gd name="connsiteY889" fmla="*/ 2272564 h 3682908"/>
                  <a:gd name="connsiteX890" fmla="*/ 2458164 w 3862373"/>
                  <a:gd name="connsiteY890" fmla="*/ 2311651 h 3682908"/>
                  <a:gd name="connsiteX891" fmla="*/ 2419078 w 3862373"/>
                  <a:gd name="connsiteY891" fmla="*/ 2272564 h 3682908"/>
                  <a:gd name="connsiteX892" fmla="*/ 2458164 w 3862373"/>
                  <a:gd name="connsiteY892" fmla="*/ 2233477 h 3682908"/>
                  <a:gd name="connsiteX893" fmla="*/ 2363524 w 3862373"/>
                  <a:gd name="connsiteY893" fmla="*/ 2233477 h 3682908"/>
                  <a:gd name="connsiteX894" fmla="*/ 2402611 w 3862373"/>
                  <a:gd name="connsiteY894" fmla="*/ 2272564 h 3682908"/>
                  <a:gd name="connsiteX895" fmla="*/ 2363524 w 3862373"/>
                  <a:gd name="connsiteY895" fmla="*/ 2311651 h 3682908"/>
                  <a:gd name="connsiteX896" fmla="*/ 2324437 w 3862373"/>
                  <a:gd name="connsiteY896" fmla="*/ 2272564 h 3682908"/>
                  <a:gd name="connsiteX897" fmla="*/ 2363524 w 3862373"/>
                  <a:gd name="connsiteY897" fmla="*/ 2233477 h 3682908"/>
                  <a:gd name="connsiteX898" fmla="*/ 1329597 w 3862373"/>
                  <a:gd name="connsiteY898" fmla="*/ 2233477 h 3682908"/>
                  <a:gd name="connsiteX899" fmla="*/ 1368685 w 3862373"/>
                  <a:gd name="connsiteY899" fmla="*/ 2272564 h 3682908"/>
                  <a:gd name="connsiteX900" fmla="*/ 1329597 w 3862373"/>
                  <a:gd name="connsiteY900" fmla="*/ 2311651 h 3682908"/>
                  <a:gd name="connsiteX901" fmla="*/ 1290512 w 3862373"/>
                  <a:gd name="connsiteY901" fmla="*/ 2272564 h 3682908"/>
                  <a:gd name="connsiteX902" fmla="*/ 1329597 w 3862373"/>
                  <a:gd name="connsiteY902" fmla="*/ 2233477 h 3682908"/>
                  <a:gd name="connsiteX903" fmla="*/ 1232596 w 3862373"/>
                  <a:gd name="connsiteY903" fmla="*/ 2233477 h 3682908"/>
                  <a:gd name="connsiteX904" fmla="*/ 1271678 w 3862373"/>
                  <a:gd name="connsiteY904" fmla="*/ 2272564 h 3682908"/>
                  <a:gd name="connsiteX905" fmla="*/ 1232596 w 3862373"/>
                  <a:gd name="connsiteY905" fmla="*/ 2311651 h 3682908"/>
                  <a:gd name="connsiteX906" fmla="*/ 1193508 w 3862373"/>
                  <a:gd name="connsiteY906" fmla="*/ 2272564 h 3682908"/>
                  <a:gd name="connsiteX907" fmla="*/ 1232596 w 3862373"/>
                  <a:gd name="connsiteY907" fmla="*/ 2233477 h 3682908"/>
                  <a:gd name="connsiteX908" fmla="*/ 1142686 w 3862373"/>
                  <a:gd name="connsiteY908" fmla="*/ 2233477 h 3682908"/>
                  <a:gd name="connsiteX909" fmla="*/ 1181776 w 3862373"/>
                  <a:gd name="connsiteY909" fmla="*/ 2272564 h 3682908"/>
                  <a:gd name="connsiteX910" fmla="*/ 1142686 w 3862373"/>
                  <a:gd name="connsiteY910" fmla="*/ 2311651 h 3682908"/>
                  <a:gd name="connsiteX911" fmla="*/ 1103596 w 3862373"/>
                  <a:gd name="connsiteY911" fmla="*/ 2272564 h 3682908"/>
                  <a:gd name="connsiteX912" fmla="*/ 1142686 w 3862373"/>
                  <a:gd name="connsiteY912" fmla="*/ 2233477 h 3682908"/>
                  <a:gd name="connsiteX913" fmla="*/ 1045675 w 3862373"/>
                  <a:gd name="connsiteY913" fmla="*/ 2233477 h 3682908"/>
                  <a:gd name="connsiteX914" fmla="*/ 1084762 w 3862373"/>
                  <a:gd name="connsiteY914" fmla="*/ 2272564 h 3682908"/>
                  <a:gd name="connsiteX915" fmla="*/ 1045675 w 3862373"/>
                  <a:gd name="connsiteY915" fmla="*/ 2311651 h 3682908"/>
                  <a:gd name="connsiteX916" fmla="*/ 1006589 w 3862373"/>
                  <a:gd name="connsiteY916" fmla="*/ 2272564 h 3682908"/>
                  <a:gd name="connsiteX917" fmla="*/ 1045675 w 3862373"/>
                  <a:gd name="connsiteY917" fmla="*/ 2233477 h 3682908"/>
                  <a:gd name="connsiteX918" fmla="*/ 3584377 w 3862373"/>
                  <a:gd name="connsiteY918" fmla="*/ 2145935 h 3682908"/>
                  <a:gd name="connsiteX919" fmla="*/ 3623463 w 3862373"/>
                  <a:gd name="connsiteY919" fmla="*/ 2185022 h 3682908"/>
                  <a:gd name="connsiteX920" fmla="*/ 3584377 w 3862373"/>
                  <a:gd name="connsiteY920" fmla="*/ 2224109 h 3682908"/>
                  <a:gd name="connsiteX921" fmla="*/ 3545289 w 3862373"/>
                  <a:gd name="connsiteY921" fmla="*/ 2185022 h 3682908"/>
                  <a:gd name="connsiteX922" fmla="*/ 3584377 w 3862373"/>
                  <a:gd name="connsiteY922" fmla="*/ 2145935 h 3682908"/>
                  <a:gd name="connsiteX923" fmla="*/ 3489737 w 3862373"/>
                  <a:gd name="connsiteY923" fmla="*/ 2145935 h 3682908"/>
                  <a:gd name="connsiteX924" fmla="*/ 3528823 w 3862373"/>
                  <a:gd name="connsiteY924" fmla="*/ 2185022 h 3682908"/>
                  <a:gd name="connsiteX925" fmla="*/ 3489737 w 3862373"/>
                  <a:gd name="connsiteY925" fmla="*/ 2224109 h 3682908"/>
                  <a:gd name="connsiteX926" fmla="*/ 3450649 w 3862373"/>
                  <a:gd name="connsiteY926" fmla="*/ 2185022 h 3682908"/>
                  <a:gd name="connsiteX927" fmla="*/ 3489737 w 3862373"/>
                  <a:gd name="connsiteY927" fmla="*/ 2145935 h 3682908"/>
                  <a:gd name="connsiteX928" fmla="*/ 3392731 w 3862373"/>
                  <a:gd name="connsiteY928" fmla="*/ 2145935 h 3682908"/>
                  <a:gd name="connsiteX929" fmla="*/ 3431819 w 3862373"/>
                  <a:gd name="connsiteY929" fmla="*/ 2185022 h 3682908"/>
                  <a:gd name="connsiteX930" fmla="*/ 3392731 w 3862373"/>
                  <a:gd name="connsiteY930" fmla="*/ 2224109 h 3682908"/>
                  <a:gd name="connsiteX931" fmla="*/ 3353644 w 3862373"/>
                  <a:gd name="connsiteY931" fmla="*/ 2185022 h 3682908"/>
                  <a:gd name="connsiteX932" fmla="*/ 3392731 w 3862373"/>
                  <a:gd name="connsiteY932" fmla="*/ 2145935 h 3682908"/>
                  <a:gd name="connsiteX933" fmla="*/ 3300457 w 3862373"/>
                  <a:gd name="connsiteY933" fmla="*/ 2145935 h 3682908"/>
                  <a:gd name="connsiteX934" fmla="*/ 3339544 w 3862373"/>
                  <a:gd name="connsiteY934" fmla="*/ 2185022 h 3682908"/>
                  <a:gd name="connsiteX935" fmla="*/ 3300457 w 3862373"/>
                  <a:gd name="connsiteY935" fmla="*/ 2224109 h 3682908"/>
                  <a:gd name="connsiteX936" fmla="*/ 3261369 w 3862373"/>
                  <a:gd name="connsiteY936" fmla="*/ 2185022 h 3682908"/>
                  <a:gd name="connsiteX937" fmla="*/ 3300457 w 3862373"/>
                  <a:gd name="connsiteY937" fmla="*/ 2145935 h 3682908"/>
                  <a:gd name="connsiteX938" fmla="*/ 3205817 w 3862373"/>
                  <a:gd name="connsiteY938" fmla="*/ 2145935 h 3682908"/>
                  <a:gd name="connsiteX939" fmla="*/ 3244904 w 3862373"/>
                  <a:gd name="connsiteY939" fmla="*/ 2185022 h 3682908"/>
                  <a:gd name="connsiteX940" fmla="*/ 3205817 w 3862373"/>
                  <a:gd name="connsiteY940" fmla="*/ 2224109 h 3682908"/>
                  <a:gd name="connsiteX941" fmla="*/ 3166729 w 3862373"/>
                  <a:gd name="connsiteY941" fmla="*/ 2185022 h 3682908"/>
                  <a:gd name="connsiteX942" fmla="*/ 3205817 w 3862373"/>
                  <a:gd name="connsiteY942" fmla="*/ 2145935 h 3682908"/>
                  <a:gd name="connsiteX943" fmla="*/ 3111177 w 3862373"/>
                  <a:gd name="connsiteY943" fmla="*/ 2145935 h 3682908"/>
                  <a:gd name="connsiteX944" fmla="*/ 3150264 w 3862373"/>
                  <a:gd name="connsiteY944" fmla="*/ 2185022 h 3682908"/>
                  <a:gd name="connsiteX945" fmla="*/ 3111177 w 3862373"/>
                  <a:gd name="connsiteY945" fmla="*/ 2224109 h 3682908"/>
                  <a:gd name="connsiteX946" fmla="*/ 3072089 w 3862373"/>
                  <a:gd name="connsiteY946" fmla="*/ 2185022 h 3682908"/>
                  <a:gd name="connsiteX947" fmla="*/ 3111177 w 3862373"/>
                  <a:gd name="connsiteY947" fmla="*/ 2145935 h 3682908"/>
                  <a:gd name="connsiteX948" fmla="*/ 3018902 w 3862373"/>
                  <a:gd name="connsiteY948" fmla="*/ 2145935 h 3682908"/>
                  <a:gd name="connsiteX949" fmla="*/ 3057989 w 3862373"/>
                  <a:gd name="connsiteY949" fmla="*/ 2185022 h 3682908"/>
                  <a:gd name="connsiteX950" fmla="*/ 3018902 w 3862373"/>
                  <a:gd name="connsiteY950" fmla="*/ 2224109 h 3682908"/>
                  <a:gd name="connsiteX951" fmla="*/ 2979815 w 3862373"/>
                  <a:gd name="connsiteY951" fmla="*/ 2185022 h 3682908"/>
                  <a:gd name="connsiteX952" fmla="*/ 3018902 w 3862373"/>
                  <a:gd name="connsiteY952" fmla="*/ 2145935 h 3682908"/>
                  <a:gd name="connsiteX953" fmla="*/ 2924263 w 3862373"/>
                  <a:gd name="connsiteY953" fmla="*/ 2145935 h 3682908"/>
                  <a:gd name="connsiteX954" fmla="*/ 2963349 w 3862373"/>
                  <a:gd name="connsiteY954" fmla="*/ 2185022 h 3682908"/>
                  <a:gd name="connsiteX955" fmla="*/ 2924263 w 3862373"/>
                  <a:gd name="connsiteY955" fmla="*/ 2224109 h 3682908"/>
                  <a:gd name="connsiteX956" fmla="*/ 2885175 w 3862373"/>
                  <a:gd name="connsiteY956" fmla="*/ 2185022 h 3682908"/>
                  <a:gd name="connsiteX957" fmla="*/ 2924263 w 3862373"/>
                  <a:gd name="connsiteY957" fmla="*/ 2145935 h 3682908"/>
                  <a:gd name="connsiteX958" fmla="*/ 2831988 w 3862373"/>
                  <a:gd name="connsiteY958" fmla="*/ 2145935 h 3682908"/>
                  <a:gd name="connsiteX959" fmla="*/ 2871075 w 3862373"/>
                  <a:gd name="connsiteY959" fmla="*/ 2185022 h 3682908"/>
                  <a:gd name="connsiteX960" fmla="*/ 2831988 w 3862373"/>
                  <a:gd name="connsiteY960" fmla="*/ 2224109 h 3682908"/>
                  <a:gd name="connsiteX961" fmla="*/ 2792901 w 3862373"/>
                  <a:gd name="connsiteY961" fmla="*/ 2185022 h 3682908"/>
                  <a:gd name="connsiteX962" fmla="*/ 2831988 w 3862373"/>
                  <a:gd name="connsiteY962" fmla="*/ 2145935 h 3682908"/>
                  <a:gd name="connsiteX963" fmla="*/ 2737355 w 3862373"/>
                  <a:gd name="connsiteY963" fmla="*/ 2145935 h 3682908"/>
                  <a:gd name="connsiteX964" fmla="*/ 2776435 w 3862373"/>
                  <a:gd name="connsiteY964" fmla="*/ 2185022 h 3682908"/>
                  <a:gd name="connsiteX965" fmla="*/ 2737355 w 3862373"/>
                  <a:gd name="connsiteY965" fmla="*/ 2224109 h 3682908"/>
                  <a:gd name="connsiteX966" fmla="*/ 2698264 w 3862373"/>
                  <a:gd name="connsiteY966" fmla="*/ 2185022 h 3682908"/>
                  <a:gd name="connsiteX967" fmla="*/ 2737355 w 3862373"/>
                  <a:gd name="connsiteY967" fmla="*/ 2145935 h 3682908"/>
                  <a:gd name="connsiteX968" fmla="*/ 2645073 w 3862373"/>
                  <a:gd name="connsiteY968" fmla="*/ 2145935 h 3682908"/>
                  <a:gd name="connsiteX969" fmla="*/ 2684163 w 3862373"/>
                  <a:gd name="connsiteY969" fmla="*/ 2185022 h 3682908"/>
                  <a:gd name="connsiteX970" fmla="*/ 2645073 w 3862373"/>
                  <a:gd name="connsiteY970" fmla="*/ 2224109 h 3682908"/>
                  <a:gd name="connsiteX971" fmla="*/ 2605987 w 3862373"/>
                  <a:gd name="connsiteY971" fmla="*/ 2185022 h 3682908"/>
                  <a:gd name="connsiteX972" fmla="*/ 2645073 w 3862373"/>
                  <a:gd name="connsiteY972" fmla="*/ 2145935 h 3682908"/>
                  <a:gd name="connsiteX973" fmla="*/ 2550435 w 3862373"/>
                  <a:gd name="connsiteY973" fmla="*/ 2145935 h 3682908"/>
                  <a:gd name="connsiteX974" fmla="*/ 2589521 w 3862373"/>
                  <a:gd name="connsiteY974" fmla="*/ 2185022 h 3682908"/>
                  <a:gd name="connsiteX975" fmla="*/ 2550435 w 3862373"/>
                  <a:gd name="connsiteY975" fmla="*/ 2224109 h 3682908"/>
                  <a:gd name="connsiteX976" fmla="*/ 2511350 w 3862373"/>
                  <a:gd name="connsiteY976" fmla="*/ 2185022 h 3682908"/>
                  <a:gd name="connsiteX977" fmla="*/ 2550435 w 3862373"/>
                  <a:gd name="connsiteY977" fmla="*/ 2145935 h 3682908"/>
                  <a:gd name="connsiteX978" fmla="*/ 2458164 w 3862373"/>
                  <a:gd name="connsiteY978" fmla="*/ 2145935 h 3682908"/>
                  <a:gd name="connsiteX979" fmla="*/ 2497250 w 3862373"/>
                  <a:gd name="connsiteY979" fmla="*/ 2185022 h 3682908"/>
                  <a:gd name="connsiteX980" fmla="*/ 2458164 w 3862373"/>
                  <a:gd name="connsiteY980" fmla="*/ 2224109 h 3682908"/>
                  <a:gd name="connsiteX981" fmla="*/ 2419078 w 3862373"/>
                  <a:gd name="connsiteY981" fmla="*/ 2185022 h 3682908"/>
                  <a:gd name="connsiteX982" fmla="*/ 2458164 w 3862373"/>
                  <a:gd name="connsiteY982" fmla="*/ 2145935 h 3682908"/>
                  <a:gd name="connsiteX983" fmla="*/ 2363524 w 3862373"/>
                  <a:gd name="connsiteY983" fmla="*/ 2145935 h 3682908"/>
                  <a:gd name="connsiteX984" fmla="*/ 2402611 w 3862373"/>
                  <a:gd name="connsiteY984" fmla="*/ 2185022 h 3682908"/>
                  <a:gd name="connsiteX985" fmla="*/ 2363524 w 3862373"/>
                  <a:gd name="connsiteY985" fmla="*/ 2224109 h 3682908"/>
                  <a:gd name="connsiteX986" fmla="*/ 2324437 w 3862373"/>
                  <a:gd name="connsiteY986" fmla="*/ 2185022 h 3682908"/>
                  <a:gd name="connsiteX987" fmla="*/ 2363524 w 3862373"/>
                  <a:gd name="connsiteY987" fmla="*/ 2145935 h 3682908"/>
                  <a:gd name="connsiteX988" fmla="*/ 2266521 w 3862373"/>
                  <a:gd name="connsiteY988" fmla="*/ 2145935 h 3682908"/>
                  <a:gd name="connsiteX989" fmla="*/ 2305606 w 3862373"/>
                  <a:gd name="connsiteY989" fmla="*/ 2185022 h 3682908"/>
                  <a:gd name="connsiteX990" fmla="*/ 2266521 w 3862373"/>
                  <a:gd name="connsiteY990" fmla="*/ 2224109 h 3682908"/>
                  <a:gd name="connsiteX991" fmla="*/ 2227432 w 3862373"/>
                  <a:gd name="connsiteY991" fmla="*/ 2185022 h 3682908"/>
                  <a:gd name="connsiteX992" fmla="*/ 2266521 w 3862373"/>
                  <a:gd name="connsiteY992" fmla="*/ 2145935 h 3682908"/>
                  <a:gd name="connsiteX993" fmla="*/ 1232598 w 3862373"/>
                  <a:gd name="connsiteY993" fmla="*/ 2145935 h 3682908"/>
                  <a:gd name="connsiteX994" fmla="*/ 1271681 w 3862373"/>
                  <a:gd name="connsiteY994" fmla="*/ 2185022 h 3682908"/>
                  <a:gd name="connsiteX995" fmla="*/ 1232598 w 3862373"/>
                  <a:gd name="connsiteY995" fmla="*/ 2224109 h 3682908"/>
                  <a:gd name="connsiteX996" fmla="*/ 1193510 w 3862373"/>
                  <a:gd name="connsiteY996" fmla="*/ 2185022 h 3682908"/>
                  <a:gd name="connsiteX997" fmla="*/ 1232598 w 3862373"/>
                  <a:gd name="connsiteY997" fmla="*/ 2145935 h 3682908"/>
                  <a:gd name="connsiteX998" fmla="*/ 1142689 w 3862373"/>
                  <a:gd name="connsiteY998" fmla="*/ 2145935 h 3682908"/>
                  <a:gd name="connsiteX999" fmla="*/ 1181778 w 3862373"/>
                  <a:gd name="connsiteY999" fmla="*/ 2185022 h 3682908"/>
                  <a:gd name="connsiteX1000" fmla="*/ 1142689 w 3862373"/>
                  <a:gd name="connsiteY1000" fmla="*/ 2224109 h 3682908"/>
                  <a:gd name="connsiteX1001" fmla="*/ 1103598 w 3862373"/>
                  <a:gd name="connsiteY1001" fmla="*/ 2185022 h 3682908"/>
                  <a:gd name="connsiteX1002" fmla="*/ 1142689 w 3862373"/>
                  <a:gd name="connsiteY1002" fmla="*/ 2145935 h 3682908"/>
                  <a:gd name="connsiteX1003" fmla="*/ 1045676 w 3862373"/>
                  <a:gd name="connsiteY1003" fmla="*/ 2145935 h 3682908"/>
                  <a:gd name="connsiteX1004" fmla="*/ 1084764 w 3862373"/>
                  <a:gd name="connsiteY1004" fmla="*/ 2185022 h 3682908"/>
                  <a:gd name="connsiteX1005" fmla="*/ 1045676 w 3862373"/>
                  <a:gd name="connsiteY1005" fmla="*/ 2224109 h 3682908"/>
                  <a:gd name="connsiteX1006" fmla="*/ 1006591 w 3862373"/>
                  <a:gd name="connsiteY1006" fmla="*/ 2185022 h 3682908"/>
                  <a:gd name="connsiteX1007" fmla="*/ 1045676 w 3862373"/>
                  <a:gd name="connsiteY1007" fmla="*/ 2145935 h 3682908"/>
                  <a:gd name="connsiteX1008" fmla="*/ 951041 w 3862373"/>
                  <a:gd name="connsiteY1008" fmla="*/ 2145935 h 3682908"/>
                  <a:gd name="connsiteX1009" fmla="*/ 990126 w 3862373"/>
                  <a:gd name="connsiteY1009" fmla="*/ 2185022 h 3682908"/>
                  <a:gd name="connsiteX1010" fmla="*/ 951041 w 3862373"/>
                  <a:gd name="connsiteY1010" fmla="*/ 2224109 h 3682908"/>
                  <a:gd name="connsiteX1011" fmla="*/ 911956 w 3862373"/>
                  <a:gd name="connsiteY1011" fmla="*/ 2185022 h 3682908"/>
                  <a:gd name="connsiteX1012" fmla="*/ 951041 w 3862373"/>
                  <a:gd name="connsiteY1012" fmla="*/ 2145935 h 3682908"/>
                  <a:gd name="connsiteX1013" fmla="*/ 856406 w 3862373"/>
                  <a:gd name="connsiteY1013" fmla="*/ 2145935 h 3682908"/>
                  <a:gd name="connsiteX1014" fmla="*/ 895491 w 3862373"/>
                  <a:gd name="connsiteY1014" fmla="*/ 2185022 h 3682908"/>
                  <a:gd name="connsiteX1015" fmla="*/ 856406 w 3862373"/>
                  <a:gd name="connsiteY1015" fmla="*/ 2224109 h 3682908"/>
                  <a:gd name="connsiteX1016" fmla="*/ 817321 w 3862373"/>
                  <a:gd name="connsiteY1016" fmla="*/ 2185022 h 3682908"/>
                  <a:gd name="connsiteX1017" fmla="*/ 856406 w 3862373"/>
                  <a:gd name="connsiteY1017" fmla="*/ 2145935 h 3682908"/>
                  <a:gd name="connsiteX1018" fmla="*/ 3300457 w 3862373"/>
                  <a:gd name="connsiteY1018" fmla="*/ 2056027 h 3682908"/>
                  <a:gd name="connsiteX1019" fmla="*/ 3339544 w 3862373"/>
                  <a:gd name="connsiteY1019" fmla="*/ 2095114 h 3682908"/>
                  <a:gd name="connsiteX1020" fmla="*/ 3300457 w 3862373"/>
                  <a:gd name="connsiteY1020" fmla="*/ 2134201 h 3682908"/>
                  <a:gd name="connsiteX1021" fmla="*/ 3261369 w 3862373"/>
                  <a:gd name="connsiteY1021" fmla="*/ 2095114 h 3682908"/>
                  <a:gd name="connsiteX1022" fmla="*/ 3300457 w 3862373"/>
                  <a:gd name="connsiteY1022" fmla="*/ 2056027 h 3682908"/>
                  <a:gd name="connsiteX1023" fmla="*/ 3205817 w 3862373"/>
                  <a:gd name="connsiteY1023" fmla="*/ 2056027 h 3682908"/>
                  <a:gd name="connsiteX1024" fmla="*/ 3244904 w 3862373"/>
                  <a:gd name="connsiteY1024" fmla="*/ 2095114 h 3682908"/>
                  <a:gd name="connsiteX1025" fmla="*/ 3205817 w 3862373"/>
                  <a:gd name="connsiteY1025" fmla="*/ 2134201 h 3682908"/>
                  <a:gd name="connsiteX1026" fmla="*/ 3166729 w 3862373"/>
                  <a:gd name="connsiteY1026" fmla="*/ 2095114 h 3682908"/>
                  <a:gd name="connsiteX1027" fmla="*/ 3205817 w 3862373"/>
                  <a:gd name="connsiteY1027" fmla="*/ 2056027 h 3682908"/>
                  <a:gd name="connsiteX1028" fmla="*/ 3111177 w 3862373"/>
                  <a:gd name="connsiteY1028" fmla="*/ 2056027 h 3682908"/>
                  <a:gd name="connsiteX1029" fmla="*/ 3150264 w 3862373"/>
                  <a:gd name="connsiteY1029" fmla="*/ 2095114 h 3682908"/>
                  <a:gd name="connsiteX1030" fmla="*/ 3111177 w 3862373"/>
                  <a:gd name="connsiteY1030" fmla="*/ 2134201 h 3682908"/>
                  <a:gd name="connsiteX1031" fmla="*/ 3072089 w 3862373"/>
                  <a:gd name="connsiteY1031" fmla="*/ 2095114 h 3682908"/>
                  <a:gd name="connsiteX1032" fmla="*/ 3111177 w 3862373"/>
                  <a:gd name="connsiteY1032" fmla="*/ 2056027 h 3682908"/>
                  <a:gd name="connsiteX1033" fmla="*/ 3018902 w 3862373"/>
                  <a:gd name="connsiteY1033" fmla="*/ 2056027 h 3682908"/>
                  <a:gd name="connsiteX1034" fmla="*/ 3057989 w 3862373"/>
                  <a:gd name="connsiteY1034" fmla="*/ 2095114 h 3682908"/>
                  <a:gd name="connsiteX1035" fmla="*/ 3018902 w 3862373"/>
                  <a:gd name="connsiteY1035" fmla="*/ 2134201 h 3682908"/>
                  <a:gd name="connsiteX1036" fmla="*/ 2979815 w 3862373"/>
                  <a:gd name="connsiteY1036" fmla="*/ 2095114 h 3682908"/>
                  <a:gd name="connsiteX1037" fmla="*/ 3018902 w 3862373"/>
                  <a:gd name="connsiteY1037" fmla="*/ 2056027 h 3682908"/>
                  <a:gd name="connsiteX1038" fmla="*/ 2924263 w 3862373"/>
                  <a:gd name="connsiteY1038" fmla="*/ 2056027 h 3682908"/>
                  <a:gd name="connsiteX1039" fmla="*/ 2963349 w 3862373"/>
                  <a:gd name="connsiteY1039" fmla="*/ 2095114 h 3682908"/>
                  <a:gd name="connsiteX1040" fmla="*/ 2924263 w 3862373"/>
                  <a:gd name="connsiteY1040" fmla="*/ 2134201 h 3682908"/>
                  <a:gd name="connsiteX1041" fmla="*/ 2885175 w 3862373"/>
                  <a:gd name="connsiteY1041" fmla="*/ 2095114 h 3682908"/>
                  <a:gd name="connsiteX1042" fmla="*/ 2924263 w 3862373"/>
                  <a:gd name="connsiteY1042" fmla="*/ 2056027 h 3682908"/>
                  <a:gd name="connsiteX1043" fmla="*/ 2831987 w 3862373"/>
                  <a:gd name="connsiteY1043" fmla="*/ 2056026 h 3682908"/>
                  <a:gd name="connsiteX1044" fmla="*/ 2871074 w 3862373"/>
                  <a:gd name="connsiteY1044" fmla="*/ 2095113 h 3682908"/>
                  <a:gd name="connsiteX1045" fmla="*/ 2831987 w 3862373"/>
                  <a:gd name="connsiteY1045" fmla="*/ 2134200 h 3682908"/>
                  <a:gd name="connsiteX1046" fmla="*/ 2792900 w 3862373"/>
                  <a:gd name="connsiteY1046" fmla="*/ 2095113 h 3682908"/>
                  <a:gd name="connsiteX1047" fmla="*/ 2831987 w 3862373"/>
                  <a:gd name="connsiteY1047" fmla="*/ 2056026 h 3682908"/>
                  <a:gd name="connsiteX1048" fmla="*/ 2737355 w 3862373"/>
                  <a:gd name="connsiteY1048" fmla="*/ 2056026 h 3682908"/>
                  <a:gd name="connsiteX1049" fmla="*/ 2776434 w 3862373"/>
                  <a:gd name="connsiteY1049" fmla="*/ 2095113 h 3682908"/>
                  <a:gd name="connsiteX1050" fmla="*/ 2737355 w 3862373"/>
                  <a:gd name="connsiteY1050" fmla="*/ 2134200 h 3682908"/>
                  <a:gd name="connsiteX1051" fmla="*/ 2698264 w 3862373"/>
                  <a:gd name="connsiteY1051" fmla="*/ 2095113 h 3682908"/>
                  <a:gd name="connsiteX1052" fmla="*/ 2737355 w 3862373"/>
                  <a:gd name="connsiteY1052" fmla="*/ 2056026 h 3682908"/>
                  <a:gd name="connsiteX1053" fmla="*/ 2645073 w 3862373"/>
                  <a:gd name="connsiteY1053" fmla="*/ 2056026 h 3682908"/>
                  <a:gd name="connsiteX1054" fmla="*/ 2684163 w 3862373"/>
                  <a:gd name="connsiteY1054" fmla="*/ 2095113 h 3682908"/>
                  <a:gd name="connsiteX1055" fmla="*/ 2645073 w 3862373"/>
                  <a:gd name="connsiteY1055" fmla="*/ 2134200 h 3682908"/>
                  <a:gd name="connsiteX1056" fmla="*/ 2605987 w 3862373"/>
                  <a:gd name="connsiteY1056" fmla="*/ 2095113 h 3682908"/>
                  <a:gd name="connsiteX1057" fmla="*/ 2645073 w 3862373"/>
                  <a:gd name="connsiteY1057" fmla="*/ 2056026 h 3682908"/>
                  <a:gd name="connsiteX1058" fmla="*/ 2550435 w 3862373"/>
                  <a:gd name="connsiteY1058" fmla="*/ 2056026 h 3682908"/>
                  <a:gd name="connsiteX1059" fmla="*/ 2589522 w 3862373"/>
                  <a:gd name="connsiteY1059" fmla="*/ 2095113 h 3682908"/>
                  <a:gd name="connsiteX1060" fmla="*/ 2550435 w 3862373"/>
                  <a:gd name="connsiteY1060" fmla="*/ 2134200 h 3682908"/>
                  <a:gd name="connsiteX1061" fmla="*/ 2511350 w 3862373"/>
                  <a:gd name="connsiteY1061" fmla="*/ 2095113 h 3682908"/>
                  <a:gd name="connsiteX1062" fmla="*/ 2550435 w 3862373"/>
                  <a:gd name="connsiteY1062" fmla="*/ 2056026 h 3682908"/>
                  <a:gd name="connsiteX1063" fmla="*/ 2458164 w 3862373"/>
                  <a:gd name="connsiteY1063" fmla="*/ 2056026 h 3682908"/>
                  <a:gd name="connsiteX1064" fmla="*/ 2497250 w 3862373"/>
                  <a:gd name="connsiteY1064" fmla="*/ 2095113 h 3682908"/>
                  <a:gd name="connsiteX1065" fmla="*/ 2458164 w 3862373"/>
                  <a:gd name="connsiteY1065" fmla="*/ 2134200 h 3682908"/>
                  <a:gd name="connsiteX1066" fmla="*/ 2419078 w 3862373"/>
                  <a:gd name="connsiteY1066" fmla="*/ 2095113 h 3682908"/>
                  <a:gd name="connsiteX1067" fmla="*/ 2458164 w 3862373"/>
                  <a:gd name="connsiteY1067" fmla="*/ 2056026 h 3682908"/>
                  <a:gd name="connsiteX1068" fmla="*/ 2363524 w 3862373"/>
                  <a:gd name="connsiteY1068" fmla="*/ 2056026 h 3682908"/>
                  <a:gd name="connsiteX1069" fmla="*/ 2402609 w 3862373"/>
                  <a:gd name="connsiteY1069" fmla="*/ 2095113 h 3682908"/>
                  <a:gd name="connsiteX1070" fmla="*/ 2363524 w 3862373"/>
                  <a:gd name="connsiteY1070" fmla="*/ 2134200 h 3682908"/>
                  <a:gd name="connsiteX1071" fmla="*/ 2324437 w 3862373"/>
                  <a:gd name="connsiteY1071" fmla="*/ 2095113 h 3682908"/>
                  <a:gd name="connsiteX1072" fmla="*/ 2363524 w 3862373"/>
                  <a:gd name="connsiteY1072" fmla="*/ 2056026 h 3682908"/>
                  <a:gd name="connsiteX1073" fmla="*/ 2266520 w 3862373"/>
                  <a:gd name="connsiteY1073" fmla="*/ 2056026 h 3682908"/>
                  <a:gd name="connsiteX1074" fmla="*/ 2305606 w 3862373"/>
                  <a:gd name="connsiteY1074" fmla="*/ 2095113 h 3682908"/>
                  <a:gd name="connsiteX1075" fmla="*/ 2266520 w 3862373"/>
                  <a:gd name="connsiteY1075" fmla="*/ 2134200 h 3682908"/>
                  <a:gd name="connsiteX1076" fmla="*/ 2227431 w 3862373"/>
                  <a:gd name="connsiteY1076" fmla="*/ 2095113 h 3682908"/>
                  <a:gd name="connsiteX1077" fmla="*/ 2266520 w 3862373"/>
                  <a:gd name="connsiteY1077" fmla="*/ 2056026 h 3682908"/>
                  <a:gd name="connsiteX1078" fmla="*/ 856407 w 3862373"/>
                  <a:gd name="connsiteY1078" fmla="*/ 2056026 h 3682908"/>
                  <a:gd name="connsiteX1079" fmla="*/ 895492 w 3862373"/>
                  <a:gd name="connsiteY1079" fmla="*/ 2095113 h 3682908"/>
                  <a:gd name="connsiteX1080" fmla="*/ 856407 w 3862373"/>
                  <a:gd name="connsiteY1080" fmla="*/ 2134200 h 3682908"/>
                  <a:gd name="connsiteX1081" fmla="*/ 817323 w 3862373"/>
                  <a:gd name="connsiteY1081" fmla="*/ 2095113 h 3682908"/>
                  <a:gd name="connsiteX1082" fmla="*/ 856407 w 3862373"/>
                  <a:gd name="connsiteY1082" fmla="*/ 2056026 h 3682908"/>
                  <a:gd name="connsiteX1083" fmla="*/ 764138 w 3862373"/>
                  <a:gd name="connsiteY1083" fmla="*/ 2056026 h 3682908"/>
                  <a:gd name="connsiteX1084" fmla="*/ 803223 w 3862373"/>
                  <a:gd name="connsiteY1084" fmla="*/ 2095113 h 3682908"/>
                  <a:gd name="connsiteX1085" fmla="*/ 764138 w 3862373"/>
                  <a:gd name="connsiteY1085" fmla="*/ 2134200 h 3682908"/>
                  <a:gd name="connsiteX1086" fmla="*/ 725053 w 3862373"/>
                  <a:gd name="connsiteY1086" fmla="*/ 2095113 h 3682908"/>
                  <a:gd name="connsiteX1087" fmla="*/ 764138 w 3862373"/>
                  <a:gd name="connsiteY1087" fmla="*/ 2056026 h 3682908"/>
                  <a:gd name="connsiteX1088" fmla="*/ 3584377 w 3862373"/>
                  <a:gd name="connsiteY1088" fmla="*/ 1973215 h 3682908"/>
                  <a:gd name="connsiteX1089" fmla="*/ 3623463 w 3862373"/>
                  <a:gd name="connsiteY1089" fmla="*/ 2012302 h 3682908"/>
                  <a:gd name="connsiteX1090" fmla="*/ 3584377 w 3862373"/>
                  <a:gd name="connsiteY1090" fmla="*/ 2051389 h 3682908"/>
                  <a:gd name="connsiteX1091" fmla="*/ 3545289 w 3862373"/>
                  <a:gd name="connsiteY1091" fmla="*/ 2012302 h 3682908"/>
                  <a:gd name="connsiteX1092" fmla="*/ 3584377 w 3862373"/>
                  <a:gd name="connsiteY1092" fmla="*/ 1973215 h 3682908"/>
                  <a:gd name="connsiteX1093" fmla="*/ 3489737 w 3862373"/>
                  <a:gd name="connsiteY1093" fmla="*/ 1973215 h 3682908"/>
                  <a:gd name="connsiteX1094" fmla="*/ 3528823 w 3862373"/>
                  <a:gd name="connsiteY1094" fmla="*/ 2012302 h 3682908"/>
                  <a:gd name="connsiteX1095" fmla="*/ 3489737 w 3862373"/>
                  <a:gd name="connsiteY1095" fmla="*/ 2051389 h 3682908"/>
                  <a:gd name="connsiteX1096" fmla="*/ 3450649 w 3862373"/>
                  <a:gd name="connsiteY1096" fmla="*/ 2012302 h 3682908"/>
                  <a:gd name="connsiteX1097" fmla="*/ 3489737 w 3862373"/>
                  <a:gd name="connsiteY1097" fmla="*/ 1973215 h 3682908"/>
                  <a:gd name="connsiteX1098" fmla="*/ 3392731 w 3862373"/>
                  <a:gd name="connsiteY1098" fmla="*/ 1973215 h 3682908"/>
                  <a:gd name="connsiteX1099" fmla="*/ 3431819 w 3862373"/>
                  <a:gd name="connsiteY1099" fmla="*/ 2012302 h 3682908"/>
                  <a:gd name="connsiteX1100" fmla="*/ 3392731 w 3862373"/>
                  <a:gd name="connsiteY1100" fmla="*/ 2051389 h 3682908"/>
                  <a:gd name="connsiteX1101" fmla="*/ 3353644 w 3862373"/>
                  <a:gd name="connsiteY1101" fmla="*/ 2012302 h 3682908"/>
                  <a:gd name="connsiteX1102" fmla="*/ 3392731 w 3862373"/>
                  <a:gd name="connsiteY1102" fmla="*/ 1973215 h 3682908"/>
                  <a:gd name="connsiteX1103" fmla="*/ 3205815 w 3862373"/>
                  <a:gd name="connsiteY1103" fmla="*/ 1973215 h 3682908"/>
                  <a:gd name="connsiteX1104" fmla="*/ 3244903 w 3862373"/>
                  <a:gd name="connsiteY1104" fmla="*/ 2012302 h 3682908"/>
                  <a:gd name="connsiteX1105" fmla="*/ 3205815 w 3862373"/>
                  <a:gd name="connsiteY1105" fmla="*/ 2051389 h 3682908"/>
                  <a:gd name="connsiteX1106" fmla="*/ 3166728 w 3862373"/>
                  <a:gd name="connsiteY1106" fmla="*/ 2012302 h 3682908"/>
                  <a:gd name="connsiteX1107" fmla="*/ 3205815 w 3862373"/>
                  <a:gd name="connsiteY1107" fmla="*/ 1973215 h 3682908"/>
                  <a:gd name="connsiteX1108" fmla="*/ 3111175 w 3862373"/>
                  <a:gd name="connsiteY1108" fmla="*/ 1973215 h 3682908"/>
                  <a:gd name="connsiteX1109" fmla="*/ 3150263 w 3862373"/>
                  <a:gd name="connsiteY1109" fmla="*/ 2012302 h 3682908"/>
                  <a:gd name="connsiteX1110" fmla="*/ 3111175 w 3862373"/>
                  <a:gd name="connsiteY1110" fmla="*/ 2051389 h 3682908"/>
                  <a:gd name="connsiteX1111" fmla="*/ 3072088 w 3862373"/>
                  <a:gd name="connsiteY1111" fmla="*/ 2012302 h 3682908"/>
                  <a:gd name="connsiteX1112" fmla="*/ 3111175 w 3862373"/>
                  <a:gd name="connsiteY1112" fmla="*/ 1973215 h 3682908"/>
                  <a:gd name="connsiteX1113" fmla="*/ 3018902 w 3862373"/>
                  <a:gd name="connsiteY1113" fmla="*/ 1973215 h 3682908"/>
                  <a:gd name="connsiteX1114" fmla="*/ 3057989 w 3862373"/>
                  <a:gd name="connsiteY1114" fmla="*/ 2012302 h 3682908"/>
                  <a:gd name="connsiteX1115" fmla="*/ 3018902 w 3862373"/>
                  <a:gd name="connsiteY1115" fmla="*/ 2051389 h 3682908"/>
                  <a:gd name="connsiteX1116" fmla="*/ 2979815 w 3862373"/>
                  <a:gd name="connsiteY1116" fmla="*/ 2012302 h 3682908"/>
                  <a:gd name="connsiteX1117" fmla="*/ 3018902 w 3862373"/>
                  <a:gd name="connsiteY1117" fmla="*/ 1973215 h 3682908"/>
                  <a:gd name="connsiteX1118" fmla="*/ 2924263 w 3862373"/>
                  <a:gd name="connsiteY1118" fmla="*/ 1973215 h 3682908"/>
                  <a:gd name="connsiteX1119" fmla="*/ 2963349 w 3862373"/>
                  <a:gd name="connsiteY1119" fmla="*/ 2012302 h 3682908"/>
                  <a:gd name="connsiteX1120" fmla="*/ 2924263 w 3862373"/>
                  <a:gd name="connsiteY1120" fmla="*/ 2051389 h 3682908"/>
                  <a:gd name="connsiteX1121" fmla="*/ 2885175 w 3862373"/>
                  <a:gd name="connsiteY1121" fmla="*/ 2012302 h 3682908"/>
                  <a:gd name="connsiteX1122" fmla="*/ 2924263 w 3862373"/>
                  <a:gd name="connsiteY1122" fmla="*/ 1973215 h 3682908"/>
                  <a:gd name="connsiteX1123" fmla="*/ 2831987 w 3862373"/>
                  <a:gd name="connsiteY1123" fmla="*/ 1973215 h 3682908"/>
                  <a:gd name="connsiteX1124" fmla="*/ 2871074 w 3862373"/>
                  <a:gd name="connsiteY1124" fmla="*/ 2012302 h 3682908"/>
                  <a:gd name="connsiteX1125" fmla="*/ 2831987 w 3862373"/>
                  <a:gd name="connsiteY1125" fmla="*/ 2051389 h 3682908"/>
                  <a:gd name="connsiteX1126" fmla="*/ 2792900 w 3862373"/>
                  <a:gd name="connsiteY1126" fmla="*/ 2012302 h 3682908"/>
                  <a:gd name="connsiteX1127" fmla="*/ 2831987 w 3862373"/>
                  <a:gd name="connsiteY1127" fmla="*/ 1973215 h 3682908"/>
                  <a:gd name="connsiteX1128" fmla="*/ 2737356 w 3862373"/>
                  <a:gd name="connsiteY1128" fmla="*/ 1973215 h 3682908"/>
                  <a:gd name="connsiteX1129" fmla="*/ 2776434 w 3862373"/>
                  <a:gd name="connsiteY1129" fmla="*/ 2012302 h 3682908"/>
                  <a:gd name="connsiteX1130" fmla="*/ 2737356 w 3862373"/>
                  <a:gd name="connsiteY1130" fmla="*/ 2051389 h 3682908"/>
                  <a:gd name="connsiteX1131" fmla="*/ 2698264 w 3862373"/>
                  <a:gd name="connsiteY1131" fmla="*/ 2012302 h 3682908"/>
                  <a:gd name="connsiteX1132" fmla="*/ 2737356 w 3862373"/>
                  <a:gd name="connsiteY1132" fmla="*/ 1973215 h 3682908"/>
                  <a:gd name="connsiteX1133" fmla="*/ 2645073 w 3862373"/>
                  <a:gd name="connsiteY1133" fmla="*/ 1973215 h 3682908"/>
                  <a:gd name="connsiteX1134" fmla="*/ 2684163 w 3862373"/>
                  <a:gd name="connsiteY1134" fmla="*/ 2012302 h 3682908"/>
                  <a:gd name="connsiteX1135" fmla="*/ 2645073 w 3862373"/>
                  <a:gd name="connsiteY1135" fmla="*/ 2051389 h 3682908"/>
                  <a:gd name="connsiteX1136" fmla="*/ 2605987 w 3862373"/>
                  <a:gd name="connsiteY1136" fmla="*/ 2012302 h 3682908"/>
                  <a:gd name="connsiteX1137" fmla="*/ 2645073 w 3862373"/>
                  <a:gd name="connsiteY1137" fmla="*/ 1973215 h 3682908"/>
                  <a:gd name="connsiteX1138" fmla="*/ 2550435 w 3862373"/>
                  <a:gd name="connsiteY1138" fmla="*/ 1973215 h 3682908"/>
                  <a:gd name="connsiteX1139" fmla="*/ 2589522 w 3862373"/>
                  <a:gd name="connsiteY1139" fmla="*/ 2012302 h 3682908"/>
                  <a:gd name="connsiteX1140" fmla="*/ 2550435 w 3862373"/>
                  <a:gd name="connsiteY1140" fmla="*/ 2051389 h 3682908"/>
                  <a:gd name="connsiteX1141" fmla="*/ 2511351 w 3862373"/>
                  <a:gd name="connsiteY1141" fmla="*/ 2012302 h 3682908"/>
                  <a:gd name="connsiteX1142" fmla="*/ 2550435 w 3862373"/>
                  <a:gd name="connsiteY1142" fmla="*/ 1973215 h 3682908"/>
                  <a:gd name="connsiteX1143" fmla="*/ 2458164 w 3862373"/>
                  <a:gd name="connsiteY1143" fmla="*/ 1973215 h 3682908"/>
                  <a:gd name="connsiteX1144" fmla="*/ 2497250 w 3862373"/>
                  <a:gd name="connsiteY1144" fmla="*/ 2012302 h 3682908"/>
                  <a:gd name="connsiteX1145" fmla="*/ 2458164 w 3862373"/>
                  <a:gd name="connsiteY1145" fmla="*/ 2051389 h 3682908"/>
                  <a:gd name="connsiteX1146" fmla="*/ 2419078 w 3862373"/>
                  <a:gd name="connsiteY1146" fmla="*/ 2012302 h 3682908"/>
                  <a:gd name="connsiteX1147" fmla="*/ 2458164 w 3862373"/>
                  <a:gd name="connsiteY1147" fmla="*/ 1973215 h 3682908"/>
                  <a:gd name="connsiteX1148" fmla="*/ 2363524 w 3862373"/>
                  <a:gd name="connsiteY1148" fmla="*/ 1973215 h 3682908"/>
                  <a:gd name="connsiteX1149" fmla="*/ 2402609 w 3862373"/>
                  <a:gd name="connsiteY1149" fmla="*/ 2012302 h 3682908"/>
                  <a:gd name="connsiteX1150" fmla="*/ 2363524 w 3862373"/>
                  <a:gd name="connsiteY1150" fmla="*/ 2051389 h 3682908"/>
                  <a:gd name="connsiteX1151" fmla="*/ 2324437 w 3862373"/>
                  <a:gd name="connsiteY1151" fmla="*/ 2012302 h 3682908"/>
                  <a:gd name="connsiteX1152" fmla="*/ 2363524 w 3862373"/>
                  <a:gd name="connsiteY1152" fmla="*/ 1973215 h 3682908"/>
                  <a:gd name="connsiteX1153" fmla="*/ 2266521 w 3862373"/>
                  <a:gd name="connsiteY1153" fmla="*/ 1973215 h 3682908"/>
                  <a:gd name="connsiteX1154" fmla="*/ 2305606 w 3862373"/>
                  <a:gd name="connsiteY1154" fmla="*/ 2012302 h 3682908"/>
                  <a:gd name="connsiteX1155" fmla="*/ 2266521 w 3862373"/>
                  <a:gd name="connsiteY1155" fmla="*/ 2051389 h 3682908"/>
                  <a:gd name="connsiteX1156" fmla="*/ 2227431 w 3862373"/>
                  <a:gd name="connsiteY1156" fmla="*/ 2012302 h 3682908"/>
                  <a:gd name="connsiteX1157" fmla="*/ 2266521 w 3862373"/>
                  <a:gd name="connsiteY1157" fmla="*/ 1973215 h 3682908"/>
                  <a:gd name="connsiteX1158" fmla="*/ 1142694 w 3862373"/>
                  <a:gd name="connsiteY1158" fmla="*/ 1973215 h 3682908"/>
                  <a:gd name="connsiteX1159" fmla="*/ 1181781 w 3862373"/>
                  <a:gd name="connsiteY1159" fmla="*/ 2012302 h 3682908"/>
                  <a:gd name="connsiteX1160" fmla="*/ 1142694 w 3862373"/>
                  <a:gd name="connsiteY1160" fmla="*/ 2051389 h 3682908"/>
                  <a:gd name="connsiteX1161" fmla="*/ 1103602 w 3862373"/>
                  <a:gd name="connsiteY1161" fmla="*/ 2012302 h 3682908"/>
                  <a:gd name="connsiteX1162" fmla="*/ 1142694 w 3862373"/>
                  <a:gd name="connsiteY1162" fmla="*/ 1973215 h 3682908"/>
                  <a:gd name="connsiteX1163" fmla="*/ 764140 w 3862373"/>
                  <a:gd name="connsiteY1163" fmla="*/ 1973215 h 3682908"/>
                  <a:gd name="connsiteX1164" fmla="*/ 803226 w 3862373"/>
                  <a:gd name="connsiteY1164" fmla="*/ 2012302 h 3682908"/>
                  <a:gd name="connsiteX1165" fmla="*/ 764140 w 3862373"/>
                  <a:gd name="connsiteY1165" fmla="*/ 2051389 h 3682908"/>
                  <a:gd name="connsiteX1166" fmla="*/ 725056 w 3862373"/>
                  <a:gd name="connsiteY1166" fmla="*/ 2012302 h 3682908"/>
                  <a:gd name="connsiteX1167" fmla="*/ 764140 w 3862373"/>
                  <a:gd name="connsiteY1167" fmla="*/ 1973215 h 3682908"/>
                  <a:gd name="connsiteX1168" fmla="*/ 669495 w 3862373"/>
                  <a:gd name="connsiteY1168" fmla="*/ 1973215 h 3682908"/>
                  <a:gd name="connsiteX1169" fmla="*/ 708592 w 3862373"/>
                  <a:gd name="connsiteY1169" fmla="*/ 2012302 h 3682908"/>
                  <a:gd name="connsiteX1170" fmla="*/ 669495 w 3862373"/>
                  <a:gd name="connsiteY1170" fmla="*/ 2051389 h 3682908"/>
                  <a:gd name="connsiteX1171" fmla="*/ 630416 w 3862373"/>
                  <a:gd name="connsiteY1171" fmla="*/ 2012302 h 3682908"/>
                  <a:gd name="connsiteX1172" fmla="*/ 669495 w 3862373"/>
                  <a:gd name="connsiteY1172" fmla="*/ 1973215 h 3682908"/>
                  <a:gd name="connsiteX1173" fmla="*/ 577223 w 3862373"/>
                  <a:gd name="connsiteY1173" fmla="*/ 1973215 h 3682908"/>
                  <a:gd name="connsiteX1174" fmla="*/ 616315 w 3862373"/>
                  <a:gd name="connsiteY1174" fmla="*/ 2012302 h 3682908"/>
                  <a:gd name="connsiteX1175" fmla="*/ 577223 w 3862373"/>
                  <a:gd name="connsiteY1175" fmla="*/ 2051389 h 3682908"/>
                  <a:gd name="connsiteX1176" fmla="*/ 538132 w 3862373"/>
                  <a:gd name="connsiteY1176" fmla="*/ 2012302 h 3682908"/>
                  <a:gd name="connsiteX1177" fmla="*/ 577223 w 3862373"/>
                  <a:gd name="connsiteY1177" fmla="*/ 1973215 h 3682908"/>
                  <a:gd name="connsiteX1178" fmla="*/ 484944 w 3862373"/>
                  <a:gd name="connsiteY1178" fmla="*/ 1973215 h 3682908"/>
                  <a:gd name="connsiteX1179" fmla="*/ 524029 w 3862373"/>
                  <a:gd name="connsiteY1179" fmla="*/ 2012302 h 3682908"/>
                  <a:gd name="connsiteX1180" fmla="*/ 484944 w 3862373"/>
                  <a:gd name="connsiteY1180" fmla="*/ 2051389 h 3682908"/>
                  <a:gd name="connsiteX1181" fmla="*/ 445862 w 3862373"/>
                  <a:gd name="connsiteY1181" fmla="*/ 2012302 h 3682908"/>
                  <a:gd name="connsiteX1182" fmla="*/ 484944 w 3862373"/>
                  <a:gd name="connsiteY1182" fmla="*/ 1973215 h 3682908"/>
                  <a:gd name="connsiteX1183" fmla="*/ 3679017 w 3862373"/>
                  <a:gd name="connsiteY1183" fmla="*/ 1892773 h 3682908"/>
                  <a:gd name="connsiteX1184" fmla="*/ 3718103 w 3862373"/>
                  <a:gd name="connsiteY1184" fmla="*/ 1931860 h 3682908"/>
                  <a:gd name="connsiteX1185" fmla="*/ 3679017 w 3862373"/>
                  <a:gd name="connsiteY1185" fmla="*/ 1970947 h 3682908"/>
                  <a:gd name="connsiteX1186" fmla="*/ 3639929 w 3862373"/>
                  <a:gd name="connsiteY1186" fmla="*/ 1931860 h 3682908"/>
                  <a:gd name="connsiteX1187" fmla="*/ 3679017 w 3862373"/>
                  <a:gd name="connsiteY1187" fmla="*/ 1892773 h 3682908"/>
                  <a:gd name="connsiteX1188" fmla="*/ 3584377 w 3862373"/>
                  <a:gd name="connsiteY1188" fmla="*/ 1892773 h 3682908"/>
                  <a:gd name="connsiteX1189" fmla="*/ 3623463 w 3862373"/>
                  <a:gd name="connsiteY1189" fmla="*/ 1931860 h 3682908"/>
                  <a:gd name="connsiteX1190" fmla="*/ 3584377 w 3862373"/>
                  <a:gd name="connsiteY1190" fmla="*/ 1970947 h 3682908"/>
                  <a:gd name="connsiteX1191" fmla="*/ 3545289 w 3862373"/>
                  <a:gd name="connsiteY1191" fmla="*/ 1931860 h 3682908"/>
                  <a:gd name="connsiteX1192" fmla="*/ 3584377 w 3862373"/>
                  <a:gd name="connsiteY1192" fmla="*/ 1892773 h 3682908"/>
                  <a:gd name="connsiteX1193" fmla="*/ 3489737 w 3862373"/>
                  <a:gd name="connsiteY1193" fmla="*/ 1892773 h 3682908"/>
                  <a:gd name="connsiteX1194" fmla="*/ 3528823 w 3862373"/>
                  <a:gd name="connsiteY1194" fmla="*/ 1931860 h 3682908"/>
                  <a:gd name="connsiteX1195" fmla="*/ 3489737 w 3862373"/>
                  <a:gd name="connsiteY1195" fmla="*/ 1970947 h 3682908"/>
                  <a:gd name="connsiteX1196" fmla="*/ 3450649 w 3862373"/>
                  <a:gd name="connsiteY1196" fmla="*/ 1931860 h 3682908"/>
                  <a:gd name="connsiteX1197" fmla="*/ 3489737 w 3862373"/>
                  <a:gd name="connsiteY1197" fmla="*/ 1892773 h 3682908"/>
                  <a:gd name="connsiteX1198" fmla="*/ 3392731 w 3862373"/>
                  <a:gd name="connsiteY1198" fmla="*/ 1892773 h 3682908"/>
                  <a:gd name="connsiteX1199" fmla="*/ 3431819 w 3862373"/>
                  <a:gd name="connsiteY1199" fmla="*/ 1931860 h 3682908"/>
                  <a:gd name="connsiteX1200" fmla="*/ 3392731 w 3862373"/>
                  <a:gd name="connsiteY1200" fmla="*/ 1970947 h 3682908"/>
                  <a:gd name="connsiteX1201" fmla="*/ 3353644 w 3862373"/>
                  <a:gd name="connsiteY1201" fmla="*/ 1931860 h 3682908"/>
                  <a:gd name="connsiteX1202" fmla="*/ 3392731 w 3862373"/>
                  <a:gd name="connsiteY1202" fmla="*/ 1892773 h 3682908"/>
                  <a:gd name="connsiteX1203" fmla="*/ 3205815 w 3862373"/>
                  <a:gd name="connsiteY1203" fmla="*/ 1892773 h 3682908"/>
                  <a:gd name="connsiteX1204" fmla="*/ 3244903 w 3862373"/>
                  <a:gd name="connsiteY1204" fmla="*/ 1931860 h 3682908"/>
                  <a:gd name="connsiteX1205" fmla="*/ 3205815 w 3862373"/>
                  <a:gd name="connsiteY1205" fmla="*/ 1970947 h 3682908"/>
                  <a:gd name="connsiteX1206" fmla="*/ 3166728 w 3862373"/>
                  <a:gd name="connsiteY1206" fmla="*/ 1931860 h 3682908"/>
                  <a:gd name="connsiteX1207" fmla="*/ 3205815 w 3862373"/>
                  <a:gd name="connsiteY1207" fmla="*/ 1892773 h 3682908"/>
                  <a:gd name="connsiteX1208" fmla="*/ 3111175 w 3862373"/>
                  <a:gd name="connsiteY1208" fmla="*/ 1892773 h 3682908"/>
                  <a:gd name="connsiteX1209" fmla="*/ 3150263 w 3862373"/>
                  <a:gd name="connsiteY1209" fmla="*/ 1931860 h 3682908"/>
                  <a:gd name="connsiteX1210" fmla="*/ 3111175 w 3862373"/>
                  <a:gd name="connsiteY1210" fmla="*/ 1970947 h 3682908"/>
                  <a:gd name="connsiteX1211" fmla="*/ 3072088 w 3862373"/>
                  <a:gd name="connsiteY1211" fmla="*/ 1931860 h 3682908"/>
                  <a:gd name="connsiteX1212" fmla="*/ 3111175 w 3862373"/>
                  <a:gd name="connsiteY1212" fmla="*/ 1892773 h 3682908"/>
                  <a:gd name="connsiteX1213" fmla="*/ 3018902 w 3862373"/>
                  <a:gd name="connsiteY1213" fmla="*/ 1892773 h 3682908"/>
                  <a:gd name="connsiteX1214" fmla="*/ 3057989 w 3862373"/>
                  <a:gd name="connsiteY1214" fmla="*/ 1931860 h 3682908"/>
                  <a:gd name="connsiteX1215" fmla="*/ 3018902 w 3862373"/>
                  <a:gd name="connsiteY1215" fmla="*/ 1970947 h 3682908"/>
                  <a:gd name="connsiteX1216" fmla="*/ 2979815 w 3862373"/>
                  <a:gd name="connsiteY1216" fmla="*/ 1931860 h 3682908"/>
                  <a:gd name="connsiteX1217" fmla="*/ 3018902 w 3862373"/>
                  <a:gd name="connsiteY1217" fmla="*/ 1892773 h 3682908"/>
                  <a:gd name="connsiteX1218" fmla="*/ 2924263 w 3862373"/>
                  <a:gd name="connsiteY1218" fmla="*/ 1892773 h 3682908"/>
                  <a:gd name="connsiteX1219" fmla="*/ 2963349 w 3862373"/>
                  <a:gd name="connsiteY1219" fmla="*/ 1931860 h 3682908"/>
                  <a:gd name="connsiteX1220" fmla="*/ 2924263 w 3862373"/>
                  <a:gd name="connsiteY1220" fmla="*/ 1970947 h 3682908"/>
                  <a:gd name="connsiteX1221" fmla="*/ 2885175 w 3862373"/>
                  <a:gd name="connsiteY1221" fmla="*/ 1931860 h 3682908"/>
                  <a:gd name="connsiteX1222" fmla="*/ 2924263 w 3862373"/>
                  <a:gd name="connsiteY1222" fmla="*/ 1892773 h 3682908"/>
                  <a:gd name="connsiteX1223" fmla="*/ 2831987 w 3862373"/>
                  <a:gd name="connsiteY1223" fmla="*/ 1892773 h 3682908"/>
                  <a:gd name="connsiteX1224" fmla="*/ 2871074 w 3862373"/>
                  <a:gd name="connsiteY1224" fmla="*/ 1931860 h 3682908"/>
                  <a:gd name="connsiteX1225" fmla="*/ 2831987 w 3862373"/>
                  <a:gd name="connsiteY1225" fmla="*/ 1970947 h 3682908"/>
                  <a:gd name="connsiteX1226" fmla="*/ 2792900 w 3862373"/>
                  <a:gd name="connsiteY1226" fmla="*/ 1931860 h 3682908"/>
                  <a:gd name="connsiteX1227" fmla="*/ 2831987 w 3862373"/>
                  <a:gd name="connsiteY1227" fmla="*/ 1892773 h 3682908"/>
                  <a:gd name="connsiteX1228" fmla="*/ 2737356 w 3862373"/>
                  <a:gd name="connsiteY1228" fmla="*/ 1892773 h 3682908"/>
                  <a:gd name="connsiteX1229" fmla="*/ 2776434 w 3862373"/>
                  <a:gd name="connsiteY1229" fmla="*/ 1931860 h 3682908"/>
                  <a:gd name="connsiteX1230" fmla="*/ 2737356 w 3862373"/>
                  <a:gd name="connsiteY1230" fmla="*/ 1970947 h 3682908"/>
                  <a:gd name="connsiteX1231" fmla="*/ 2698265 w 3862373"/>
                  <a:gd name="connsiteY1231" fmla="*/ 1931860 h 3682908"/>
                  <a:gd name="connsiteX1232" fmla="*/ 2737356 w 3862373"/>
                  <a:gd name="connsiteY1232" fmla="*/ 1892773 h 3682908"/>
                  <a:gd name="connsiteX1233" fmla="*/ 2645073 w 3862373"/>
                  <a:gd name="connsiteY1233" fmla="*/ 1892773 h 3682908"/>
                  <a:gd name="connsiteX1234" fmla="*/ 2684163 w 3862373"/>
                  <a:gd name="connsiteY1234" fmla="*/ 1931860 h 3682908"/>
                  <a:gd name="connsiteX1235" fmla="*/ 2645073 w 3862373"/>
                  <a:gd name="connsiteY1235" fmla="*/ 1970947 h 3682908"/>
                  <a:gd name="connsiteX1236" fmla="*/ 2605987 w 3862373"/>
                  <a:gd name="connsiteY1236" fmla="*/ 1931860 h 3682908"/>
                  <a:gd name="connsiteX1237" fmla="*/ 2645073 w 3862373"/>
                  <a:gd name="connsiteY1237" fmla="*/ 1892773 h 3682908"/>
                  <a:gd name="connsiteX1238" fmla="*/ 2550436 w 3862373"/>
                  <a:gd name="connsiteY1238" fmla="*/ 1892773 h 3682908"/>
                  <a:gd name="connsiteX1239" fmla="*/ 2589522 w 3862373"/>
                  <a:gd name="connsiteY1239" fmla="*/ 1931860 h 3682908"/>
                  <a:gd name="connsiteX1240" fmla="*/ 2550436 w 3862373"/>
                  <a:gd name="connsiteY1240" fmla="*/ 1970947 h 3682908"/>
                  <a:gd name="connsiteX1241" fmla="*/ 2511351 w 3862373"/>
                  <a:gd name="connsiteY1241" fmla="*/ 1931860 h 3682908"/>
                  <a:gd name="connsiteX1242" fmla="*/ 2550436 w 3862373"/>
                  <a:gd name="connsiteY1242" fmla="*/ 1892773 h 3682908"/>
                  <a:gd name="connsiteX1243" fmla="*/ 2458164 w 3862373"/>
                  <a:gd name="connsiteY1243" fmla="*/ 1892773 h 3682908"/>
                  <a:gd name="connsiteX1244" fmla="*/ 2497251 w 3862373"/>
                  <a:gd name="connsiteY1244" fmla="*/ 1931860 h 3682908"/>
                  <a:gd name="connsiteX1245" fmla="*/ 2458164 w 3862373"/>
                  <a:gd name="connsiteY1245" fmla="*/ 1970947 h 3682908"/>
                  <a:gd name="connsiteX1246" fmla="*/ 2419078 w 3862373"/>
                  <a:gd name="connsiteY1246" fmla="*/ 1931860 h 3682908"/>
                  <a:gd name="connsiteX1247" fmla="*/ 2458164 w 3862373"/>
                  <a:gd name="connsiteY1247" fmla="*/ 1892773 h 3682908"/>
                  <a:gd name="connsiteX1248" fmla="*/ 2363524 w 3862373"/>
                  <a:gd name="connsiteY1248" fmla="*/ 1892773 h 3682908"/>
                  <a:gd name="connsiteX1249" fmla="*/ 2402611 w 3862373"/>
                  <a:gd name="connsiteY1249" fmla="*/ 1931860 h 3682908"/>
                  <a:gd name="connsiteX1250" fmla="*/ 2363524 w 3862373"/>
                  <a:gd name="connsiteY1250" fmla="*/ 1970947 h 3682908"/>
                  <a:gd name="connsiteX1251" fmla="*/ 2324437 w 3862373"/>
                  <a:gd name="connsiteY1251" fmla="*/ 1931860 h 3682908"/>
                  <a:gd name="connsiteX1252" fmla="*/ 2363524 w 3862373"/>
                  <a:gd name="connsiteY1252" fmla="*/ 1892773 h 3682908"/>
                  <a:gd name="connsiteX1253" fmla="*/ 2266521 w 3862373"/>
                  <a:gd name="connsiteY1253" fmla="*/ 1892773 h 3682908"/>
                  <a:gd name="connsiteX1254" fmla="*/ 2305606 w 3862373"/>
                  <a:gd name="connsiteY1254" fmla="*/ 1931860 h 3682908"/>
                  <a:gd name="connsiteX1255" fmla="*/ 2266521 w 3862373"/>
                  <a:gd name="connsiteY1255" fmla="*/ 1970947 h 3682908"/>
                  <a:gd name="connsiteX1256" fmla="*/ 2227432 w 3862373"/>
                  <a:gd name="connsiteY1256" fmla="*/ 1931860 h 3682908"/>
                  <a:gd name="connsiteX1257" fmla="*/ 2266521 w 3862373"/>
                  <a:gd name="connsiteY1257" fmla="*/ 1892773 h 3682908"/>
                  <a:gd name="connsiteX1258" fmla="*/ 951048 w 3862373"/>
                  <a:gd name="connsiteY1258" fmla="*/ 1892773 h 3682908"/>
                  <a:gd name="connsiteX1259" fmla="*/ 990133 w 3862373"/>
                  <a:gd name="connsiteY1259" fmla="*/ 1931860 h 3682908"/>
                  <a:gd name="connsiteX1260" fmla="*/ 951048 w 3862373"/>
                  <a:gd name="connsiteY1260" fmla="*/ 1970947 h 3682908"/>
                  <a:gd name="connsiteX1261" fmla="*/ 911963 w 3862373"/>
                  <a:gd name="connsiteY1261" fmla="*/ 1931860 h 3682908"/>
                  <a:gd name="connsiteX1262" fmla="*/ 951048 w 3862373"/>
                  <a:gd name="connsiteY1262" fmla="*/ 1892773 h 3682908"/>
                  <a:gd name="connsiteX1263" fmla="*/ 764144 w 3862373"/>
                  <a:gd name="connsiteY1263" fmla="*/ 1892773 h 3682908"/>
                  <a:gd name="connsiteX1264" fmla="*/ 803230 w 3862373"/>
                  <a:gd name="connsiteY1264" fmla="*/ 1931860 h 3682908"/>
                  <a:gd name="connsiteX1265" fmla="*/ 764144 w 3862373"/>
                  <a:gd name="connsiteY1265" fmla="*/ 1970947 h 3682908"/>
                  <a:gd name="connsiteX1266" fmla="*/ 725059 w 3862373"/>
                  <a:gd name="connsiteY1266" fmla="*/ 1931860 h 3682908"/>
                  <a:gd name="connsiteX1267" fmla="*/ 764144 w 3862373"/>
                  <a:gd name="connsiteY1267" fmla="*/ 1892773 h 3682908"/>
                  <a:gd name="connsiteX1268" fmla="*/ 577226 w 3862373"/>
                  <a:gd name="connsiteY1268" fmla="*/ 1892773 h 3682908"/>
                  <a:gd name="connsiteX1269" fmla="*/ 616318 w 3862373"/>
                  <a:gd name="connsiteY1269" fmla="*/ 1931860 h 3682908"/>
                  <a:gd name="connsiteX1270" fmla="*/ 577226 w 3862373"/>
                  <a:gd name="connsiteY1270" fmla="*/ 1970947 h 3682908"/>
                  <a:gd name="connsiteX1271" fmla="*/ 538134 w 3862373"/>
                  <a:gd name="connsiteY1271" fmla="*/ 1931860 h 3682908"/>
                  <a:gd name="connsiteX1272" fmla="*/ 577226 w 3862373"/>
                  <a:gd name="connsiteY1272" fmla="*/ 1892773 h 3682908"/>
                  <a:gd name="connsiteX1273" fmla="*/ 484945 w 3862373"/>
                  <a:gd name="connsiteY1273" fmla="*/ 1892773 h 3682908"/>
                  <a:gd name="connsiteX1274" fmla="*/ 524032 w 3862373"/>
                  <a:gd name="connsiteY1274" fmla="*/ 1931860 h 3682908"/>
                  <a:gd name="connsiteX1275" fmla="*/ 484945 w 3862373"/>
                  <a:gd name="connsiteY1275" fmla="*/ 1970947 h 3682908"/>
                  <a:gd name="connsiteX1276" fmla="*/ 445867 w 3862373"/>
                  <a:gd name="connsiteY1276" fmla="*/ 1931860 h 3682908"/>
                  <a:gd name="connsiteX1277" fmla="*/ 484945 w 3862373"/>
                  <a:gd name="connsiteY1277" fmla="*/ 1892773 h 3682908"/>
                  <a:gd name="connsiteX1278" fmla="*/ 3861717 w 3862373"/>
                  <a:gd name="connsiteY1278" fmla="*/ 1806975 h 3682908"/>
                  <a:gd name="connsiteX1279" fmla="*/ 3858023 w 3862373"/>
                  <a:gd name="connsiteY1279" fmla="*/ 1880127 h 3682908"/>
                  <a:gd name="connsiteX1280" fmla="*/ 3838294 w 3862373"/>
                  <a:gd name="connsiteY1280" fmla="*/ 1871955 h 3682908"/>
                  <a:gd name="connsiteX1281" fmla="*/ 3826845 w 3862373"/>
                  <a:gd name="connsiteY1281" fmla="*/ 1844316 h 3682908"/>
                  <a:gd name="connsiteX1282" fmla="*/ 3838294 w 3862373"/>
                  <a:gd name="connsiteY1282" fmla="*/ 1816677 h 3682908"/>
                  <a:gd name="connsiteX1283" fmla="*/ 3679017 w 3862373"/>
                  <a:gd name="connsiteY1283" fmla="*/ 1805229 h 3682908"/>
                  <a:gd name="connsiteX1284" fmla="*/ 3718103 w 3862373"/>
                  <a:gd name="connsiteY1284" fmla="*/ 1844316 h 3682908"/>
                  <a:gd name="connsiteX1285" fmla="*/ 3679017 w 3862373"/>
                  <a:gd name="connsiteY1285" fmla="*/ 1883404 h 3682908"/>
                  <a:gd name="connsiteX1286" fmla="*/ 3639929 w 3862373"/>
                  <a:gd name="connsiteY1286" fmla="*/ 1844316 h 3682908"/>
                  <a:gd name="connsiteX1287" fmla="*/ 3679017 w 3862373"/>
                  <a:gd name="connsiteY1287" fmla="*/ 1805229 h 3682908"/>
                  <a:gd name="connsiteX1288" fmla="*/ 3300457 w 3862373"/>
                  <a:gd name="connsiteY1288" fmla="*/ 1805229 h 3682908"/>
                  <a:gd name="connsiteX1289" fmla="*/ 3339544 w 3862373"/>
                  <a:gd name="connsiteY1289" fmla="*/ 1844316 h 3682908"/>
                  <a:gd name="connsiteX1290" fmla="*/ 3300457 w 3862373"/>
                  <a:gd name="connsiteY1290" fmla="*/ 1883404 h 3682908"/>
                  <a:gd name="connsiteX1291" fmla="*/ 3261369 w 3862373"/>
                  <a:gd name="connsiteY1291" fmla="*/ 1844316 h 3682908"/>
                  <a:gd name="connsiteX1292" fmla="*/ 3300457 w 3862373"/>
                  <a:gd name="connsiteY1292" fmla="*/ 1805229 h 3682908"/>
                  <a:gd name="connsiteX1293" fmla="*/ 3111175 w 3862373"/>
                  <a:gd name="connsiteY1293" fmla="*/ 1805229 h 3682908"/>
                  <a:gd name="connsiteX1294" fmla="*/ 3150263 w 3862373"/>
                  <a:gd name="connsiteY1294" fmla="*/ 1844316 h 3682908"/>
                  <a:gd name="connsiteX1295" fmla="*/ 3111175 w 3862373"/>
                  <a:gd name="connsiteY1295" fmla="*/ 1883404 h 3682908"/>
                  <a:gd name="connsiteX1296" fmla="*/ 3072088 w 3862373"/>
                  <a:gd name="connsiteY1296" fmla="*/ 1844316 h 3682908"/>
                  <a:gd name="connsiteX1297" fmla="*/ 3111175 w 3862373"/>
                  <a:gd name="connsiteY1297" fmla="*/ 1805229 h 3682908"/>
                  <a:gd name="connsiteX1298" fmla="*/ 3018902 w 3862373"/>
                  <a:gd name="connsiteY1298" fmla="*/ 1805229 h 3682908"/>
                  <a:gd name="connsiteX1299" fmla="*/ 3057989 w 3862373"/>
                  <a:gd name="connsiteY1299" fmla="*/ 1844316 h 3682908"/>
                  <a:gd name="connsiteX1300" fmla="*/ 3018902 w 3862373"/>
                  <a:gd name="connsiteY1300" fmla="*/ 1883404 h 3682908"/>
                  <a:gd name="connsiteX1301" fmla="*/ 2979815 w 3862373"/>
                  <a:gd name="connsiteY1301" fmla="*/ 1844316 h 3682908"/>
                  <a:gd name="connsiteX1302" fmla="*/ 3018902 w 3862373"/>
                  <a:gd name="connsiteY1302" fmla="*/ 1805229 h 3682908"/>
                  <a:gd name="connsiteX1303" fmla="*/ 2831988 w 3862373"/>
                  <a:gd name="connsiteY1303" fmla="*/ 1805229 h 3682908"/>
                  <a:gd name="connsiteX1304" fmla="*/ 2871075 w 3862373"/>
                  <a:gd name="connsiteY1304" fmla="*/ 1844316 h 3682908"/>
                  <a:gd name="connsiteX1305" fmla="*/ 2831988 w 3862373"/>
                  <a:gd name="connsiteY1305" fmla="*/ 1883404 h 3682908"/>
                  <a:gd name="connsiteX1306" fmla="*/ 2792901 w 3862373"/>
                  <a:gd name="connsiteY1306" fmla="*/ 1844316 h 3682908"/>
                  <a:gd name="connsiteX1307" fmla="*/ 2831988 w 3862373"/>
                  <a:gd name="connsiteY1307" fmla="*/ 1805229 h 3682908"/>
                  <a:gd name="connsiteX1308" fmla="*/ 2737358 w 3862373"/>
                  <a:gd name="connsiteY1308" fmla="*/ 1805229 h 3682908"/>
                  <a:gd name="connsiteX1309" fmla="*/ 2776434 w 3862373"/>
                  <a:gd name="connsiteY1309" fmla="*/ 1844316 h 3682908"/>
                  <a:gd name="connsiteX1310" fmla="*/ 2737358 w 3862373"/>
                  <a:gd name="connsiteY1310" fmla="*/ 1883404 h 3682908"/>
                  <a:gd name="connsiteX1311" fmla="*/ 2698265 w 3862373"/>
                  <a:gd name="connsiteY1311" fmla="*/ 1844316 h 3682908"/>
                  <a:gd name="connsiteX1312" fmla="*/ 2737358 w 3862373"/>
                  <a:gd name="connsiteY1312" fmla="*/ 1805229 h 3682908"/>
                  <a:gd name="connsiteX1313" fmla="*/ 2645073 w 3862373"/>
                  <a:gd name="connsiteY1313" fmla="*/ 1805229 h 3682908"/>
                  <a:gd name="connsiteX1314" fmla="*/ 2684163 w 3862373"/>
                  <a:gd name="connsiteY1314" fmla="*/ 1844316 h 3682908"/>
                  <a:gd name="connsiteX1315" fmla="*/ 2645073 w 3862373"/>
                  <a:gd name="connsiteY1315" fmla="*/ 1883404 h 3682908"/>
                  <a:gd name="connsiteX1316" fmla="*/ 2605987 w 3862373"/>
                  <a:gd name="connsiteY1316" fmla="*/ 1844316 h 3682908"/>
                  <a:gd name="connsiteX1317" fmla="*/ 2645073 w 3862373"/>
                  <a:gd name="connsiteY1317" fmla="*/ 1805229 h 3682908"/>
                  <a:gd name="connsiteX1318" fmla="*/ 2550436 w 3862373"/>
                  <a:gd name="connsiteY1318" fmla="*/ 1805229 h 3682908"/>
                  <a:gd name="connsiteX1319" fmla="*/ 2589522 w 3862373"/>
                  <a:gd name="connsiteY1319" fmla="*/ 1844316 h 3682908"/>
                  <a:gd name="connsiteX1320" fmla="*/ 2550436 w 3862373"/>
                  <a:gd name="connsiteY1320" fmla="*/ 1883404 h 3682908"/>
                  <a:gd name="connsiteX1321" fmla="*/ 2511352 w 3862373"/>
                  <a:gd name="connsiteY1321" fmla="*/ 1844316 h 3682908"/>
                  <a:gd name="connsiteX1322" fmla="*/ 2550436 w 3862373"/>
                  <a:gd name="connsiteY1322" fmla="*/ 1805229 h 3682908"/>
                  <a:gd name="connsiteX1323" fmla="*/ 2363525 w 3862373"/>
                  <a:gd name="connsiteY1323" fmla="*/ 1805229 h 3682908"/>
                  <a:gd name="connsiteX1324" fmla="*/ 2402611 w 3862373"/>
                  <a:gd name="connsiteY1324" fmla="*/ 1844316 h 3682908"/>
                  <a:gd name="connsiteX1325" fmla="*/ 2363525 w 3862373"/>
                  <a:gd name="connsiteY1325" fmla="*/ 1883404 h 3682908"/>
                  <a:gd name="connsiteX1326" fmla="*/ 2324438 w 3862373"/>
                  <a:gd name="connsiteY1326" fmla="*/ 1844316 h 3682908"/>
                  <a:gd name="connsiteX1327" fmla="*/ 2363525 w 3862373"/>
                  <a:gd name="connsiteY1327" fmla="*/ 1805229 h 3682908"/>
                  <a:gd name="connsiteX1328" fmla="*/ 3771293 w 3862373"/>
                  <a:gd name="connsiteY1328" fmla="*/ 1805229 h 3682908"/>
                  <a:gd name="connsiteX1329" fmla="*/ 3810379 w 3862373"/>
                  <a:gd name="connsiteY1329" fmla="*/ 1844316 h 3682908"/>
                  <a:gd name="connsiteX1330" fmla="*/ 3771293 w 3862373"/>
                  <a:gd name="connsiteY1330" fmla="*/ 1883403 h 3682908"/>
                  <a:gd name="connsiteX1331" fmla="*/ 3732205 w 3862373"/>
                  <a:gd name="connsiteY1331" fmla="*/ 1844316 h 3682908"/>
                  <a:gd name="connsiteX1332" fmla="*/ 3771293 w 3862373"/>
                  <a:gd name="connsiteY1332" fmla="*/ 1805229 h 3682908"/>
                  <a:gd name="connsiteX1333" fmla="*/ 3584377 w 3862373"/>
                  <a:gd name="connsiteY1333" fmla="*/ 1805229 h 3682908"/>
                  <a:gd name="connsiteX1334" fmla="*/ 3623463 w 3862373"/>
                  <a:gd name="connsiteY1334" fmla="*/ 1844316 h 3682908"/>
                  <a:gd name="connsiteX1335" fmla="*/ 3584377 w 3862373"/>
                  <a:gd name="connsiteY1335" fmla="*/ 1883403 h 3682908"/>
                  <a:gd name="connsiteX1336" fmla="*/ 3545289 w 3862373"/>
                  <a:gd name="connsiteY1336" fmla="*/ 1844316 h 3682908"/>
                  <a:gd name="connsiteX1337" fmla="*/ 3584377 w 3862373"/>
                  <a:gd name="connsiteY1337" fmla="*/ 1805229 h 3682908"/>
                  <a:gd name="connsiteX1338" fmla="*/ 3489737 w 3862373"/>
                  <a:gd name="connsiteY1338" fmla="*/ 1805229 h 3682908"/>
                  <a:gd name="connsiteX1339" fmla="*/ 3528823 w 3862373"/>
                  <a:gd name="connsiteY1339" fmla="*/ 1844316 h 3682908"/>
                  <a:gd name="connsiteX1340" fmla="*/ 3489737 w 3862373"/>
                  <a:gd name="connsiteY1340" fmla="*/ 1883403 h 3682908"/>
                  <a:gd name="connsiteX1341" fmla="*/ 3450649 w 3862373"/>
                  <a:gd name="connsiteY1341" fmla="*/ 1844316 h 3682908"/>
                  <a:gd name="connsiteX1342" fmla="*/ 3489737 w 3862373"/>
                  <a:gd name="connsiteY1342" fmla="*/ 1805229 h 3682908"/>
                  <a:gd name="connsiteX1343" fmla="*/ 3392731 w 3862373"/>
                  <a:gd name="connsiteY1343" fmla="*/ 1805229 h 3682908"/>
                  <a:gd name="connsiteX1344" fmla="*/ 3431819 w 3862373"/>
                  <a:gd name="connsiteY1344" fmla="*/ 1844316 h 3682908"/>
                  <a:gd name="connsiteX1345" fmla="*/ 3392731 w 3862373"/>
                  <a:gd name="connsiteY1345" fmla="*/ 1883403 h 3682908"/>
                  <a:gd name="connsiteX1346" fmla="*/ 3353644 w 3862373"/>
                  <a:gd name="connsiteY1346" fmla="*/ 1844316 h 3682908"/>
                  <a:gd name="connsiteX1347" fmla="*/ 3392731 w 3862373"/>
                  <a:gd name="connsiteY1347" fmla="*/ 1805229 h 3682908"/>
                  <a:gd name="connsiteX1348" fmla="*/ 3205817 w 3862373"/>
                  <a:gd name="connsiteY1348" fmla="*/ 1805229 h 3682908"/>
                  <a:gd name="connsiteX1349" fmla="*/ 3244904 w 3862373"/>
                  <a:gd name="connsiteY1349" fmla="*/ 1844316 h 3682908"/>
                  <a:gd name="connsiteX1350" fmla="*/ 3205817 w 3862373"/>
                  <a:gd name="connsiteY1350" fmla="*/ 1883403 h 3682908"/>
                  <a:gd name="connsiteX1351" fmla="*/ 3166729 w 3862373"/>
                  <a:gd name="connsiteY1351" fmla="*/ 1844316 h 3682908"/>
                  <a:gd name="connsiteX1352" fmla="*/ 3205817 w 3862373"/>
                  <a:gd name="connsiteY1352" fmla="*/ 1805229 h 3682908"/>
                  <a:gd name="connsiteX1353" fmla="*/ 2924263 w 3862373"/>
                  <a:gd name="connsiteY1353" fmla="*/ 1805229 h 3682908"/>
                  <a:gd name="connsiteX1354" fmla="*/ 2963349 w 3862373"/>
                  <a:gd name="connsiteY1354" fmla="*/ 1844316 h 3682908"/>
                  <a:gd name="connsiteX1355" fmla="*/ 2924263 w 3862373"/>
                  <a:gd name="connsiteY1355" fmla="*/ 1883403 h 3682908"/>
                  <a:gd name="connsiteX1356" fmla="*/ 2885175 w 3862373"/>
                  <a:gd name="connsiteY1356" fmla="*/ 1844316 h 3682908"/>
                  <a:gd name="connsiteX1357" fmla="*/ 2924263 w 3862373"/>
                  <a:gd name="connsiteY1357" fmla="*/ 1805229 h 3682908"/>
                  <a:gd name="connsiteX1358" fmla="*/ 2458164 w 3862373"/>
                  <a:gd name="connsiteY1358" fmla="*/ 1805229 h 3682908"/>
                  <a:gd name="connsiteX1359" fmla="*/ 2497252 w 3862373"/>
                  <a:gd name="connsiteY1359" fmla="*/ 1844316 h 3682908"/>
                  <a:gd name="connsiteX1360" fmla="*/ 2458164 w 3862373"/>
                  <a:gd name="connsiteY1360" fmla="*/ 1883403 h 3682908"/>
                  <a:gd name="connsiteX1361" fmla="*/ 2419079 w 3862373"/>
                  <a:gd name="connsiteY1361" fmla="*/ 1844316 h 3682908"/>
                  <a:gd name="connsiteX1362" fmla="*/ 2458164 w 3862373"/>
                  <a:gd name="connsiteY1362" fmla="*/ 1805229 h 3682908"/>
                  <a:gd name="connsiteX1363" fmla="*/ 2266523 w 3862373"/>
                  <a:gd name="connsiteY1363" fmla="*/ 1805229 h 3682908"/>
                  <a:gd name="connsiteX1364" fmla="*/ 2305609 w 3862373"/>
                  <a:gd name="connsiteY1364" fmla="*/ 1844316 h 3682908"/>
                  <a:gd name="connsiteX1365" fmla="*/ 2266523 w 3862373"/>
                  <a:gd name="connsiteY1365" fmla="*/ 1883403 h 3682908"/>
                  <a:gd name="connsiteX1366" fmla="*/ 2227433 w 3862373"/>
                  <a:gd name="connsiteY1366" fmla="*/ 1844316 h 3682908"/>
                  <a:gd name="connsiteX1367" fmla="*/ 2266523 w 3862373"/>
                  <a:gd name="connsiteY1367" fmla="*/ 1805229 h 3682908"/>
                  <a:gd name="connsiteX1368" fmla="*/ 577230 w 3862373"/>
                  <a:gd name="connsiteY1368" fmla="*/ 1805229 h 3682908"/>
                  <a:gd name="connsiteX1369" fmla="*/ 616322 w 3862373"/>
                  <a:gd name="connsiteY1369" fmla="*/ 1844316 h 3682908"/>
                  <a:gd name="connsiteX1370" fmla="*/ 577230 w 3862373"/>
                  <a:gd name="connsiteY1370" fmla="*/ 1883403 h 3682908"/>
                  <a:gd name="connsiteX1371" fmla="*/ 538137 w 3862373"/>
                  <a:gd name="connsiteY1371" fmla="*/ 1844316 h 3682908"/>
                  <a:gd name="connsiteX1372" fmla="*/ 577230 w 3862373"/>
                  <a:gd name="connsiteY1372" fmla="*/ 1805229 h 3682908"/>
                  <a:gd name="connsiteX1373" fmla="*/ 484947 w 3862373"/>
                  <a:gd name="connsiteY1373" fmla="*/ 1805229 h 3682908"/>
                  <a:gd name="connsiteX1374" fmla="*/ 524035 w 3862373"/>
                  <a:gd name="connsiteY1374" fmla="*/ 1844316 h 3682908"/>
                  <a:gd name="connsiteX1375" fmla="*/ 484947 w 3862373"/>
                  <a:gd name="connsiteY1375" fmla="*/ 1883403 h 3682908"/>
                  <a:gd name="connsiteX1376" fmla="*/ 445867 w 3862373"/>
                  <a:gd name="connsiteY1376" fmla="*/ 1844316 h 3682908"/>
                  <a:gd name="connsiteX1377" fmla="*/ 484947 w 3862373"/>
                  <a:gd name="connsiteY1377" fmla="*/ 1805229 h 3682908"/>
                  <a:gd name="connsiteX1378" fmla="*/ 390307 w 3862373"/>
                  <a:gd name="connsiteY1378" fmla="*/ 1805229 h 3682908"/>
                  <a:gd name="connsiteX1379" fmla="*/ 429399 w 3862373"/>
                  <a:gd name="connsiteY1379" fmla="*/ 1844316 h 3682908"/>
                  <a:gd name="connsiteX1380" fmla="*/ 390307 w 3862373"/>
                  <a:gd name="connsiteY1380" fmla="*/ 1883403 h 3682908"/>
                  <a:gd name="connsiteX1381" fmla="*/ 351227 w 3862373"/>
                  <a:gd name="connsiteY1381" fmla="*/ 1844316 h 3682908"/>
                  <a:gd name="connsiteX1382" fmla="*/ 390307 w 3862373"/>
                  <a:gd name="connsiteY1382" fmla="*/ 1805229 h 3682908"/>
                  <a:gd name="connsiteX1383" fmla="*/ 3858672 w 3862373"/>
                  <a:gd name="connsiteY1383" fmla="*/ 1720694 h 3682908"/>
                  <a:gd name="connsiteX1384" fmla="*/ 3862373 w 3862373"/>
                  <a:gd name="connsiteY1384" fmla="*/ 1793978 h 3682908"/>
                  <a:gd name="connsiteX1385" fmla="*/ 3862353 w 3862373"/>
                  <a:gd name="connsiteY1385" fmla="*/ 1794377 h 3682908"/>
                  <a:gd name="connsiteX1386" fmla="*/ 3838294 w 3862373"/>
                  <a:gd name="connsiteY1386" fmla="*/ 1784412 h 3682908"/>
                  <a:gd name="connsiteX1387" fmla="*/ 3826845 w 3862373"/>
                  <a:gd name="connsiteY1387" fmla="*/ 1756774 h 3682908"/>
                  <a:gd name="connsiteX1388" fmla="*/ 3838294 w 3862373"/>
                  <a:gd name="connsiteY1388" fmla="*/ 1729135 h 3682908"/>
                  <a:gd name="connsiteX1389" fmla="*/ 3771293 w 3862373"/>
                  <a:gd name="connsiteY1389" fmla="*/ 1717686 h 3682908"/>
                  <a:gd name="connsiteX1390" fmla="*/ 3810379 w 3862373"/>
                  <a:gd name="connsiteY1390" fmla="*/ 1756774 h 3682908"/>
                  <a:gd name="connsiteX1391" fmla="*/ 3771293 w 3862373"/>
                  <a:gd name="connsiteY1391" fmla="*/ 1795860 h 3682908"/>
                  <a:gd name="connsiteX1392" fmla="*/ 3732205 w 3862373"/>
                  <a:gd name="connsiteY1392" fmla="*/ 1756774 h 3682908"/>
                  <a:gd name="connsiteX1393" fmla="*/ 3771293 w 3862373"/>
                  <a:gd name="connsiteY1393" fmla="*/ 1717686 h 3682908"/>
                  <a:gd name="connsiteX1394" fmla="*/ 3679017 w 3862373"/>
                  <a:gd name="connsiteY1394" fmla="*/ 1717686 h 3682908"/>
                  <a:gd name="connsiteX1395" fmla="*/ 3718103 w 3862373"/>
                  <a:gd name="connsiteY1395" fmla="*/ 1756774 h 3682908"/>
                  <a:gd name="connsiteX1396" fmla="*/ 3679017 w 3862373"/>
                  <a:gd name="connsiteY1396" fmla="*/ 1795860 h 3682908"/>
                  <a:gd name="connsiteX1397" fmla="*/ 3639929 w 3862373"/>
                  <a:gd name="connsiteY1397" fmla="*/ 1756774 h 3682908"/>
                  <a:gd name="connsiteX1398" fmla="*/ 3679017 w 3862373"/>
                  <a:gd name="connsiteY1398" fmla="*/ 1717686 h 3682908"/>
                  <a:gd name="connsiteX1399" fmla="*/ 3584377 w 3862373"/>
                  <a:gd name="connsiteY1399" fmla="*/ 1717686 h 3682908"/>
                  <a:gd name="connsiteX1400" fmla="*/ 3623463 w 3862373"/>
                  <a:gd name="connsiteY1400" fmla="*/ 1756774 h 3682908"/>
                  <a:gd name="connsiteX1401" fmla="*/ 3584377 w 3862373"/>
                  <a:gd name="connsiteY1401" fmla="*/ 1795860 h 3682908"/>
                  <a:gd name="connsiteX1402" fmla="*/ 3545289 w 3862373"/>
                  <a:gd name="connsiteY1402" fmla="*/ 1756774 h 3682908"/>
                  <a:gd name="connsiteX1403" fmla="*/ 3584377 w 3862373"/>
                  <a:gd name="connsiteY1403" fmla="*/ 1717686 h 3682908"/>
                  <a:gd name="connsiteX1404" fmla="*/ 3489737 w 3862373"/>
                  <a:gd name="connsiteY1404" fmla="*/ 1717686 h 3682908"/>
                  <a:gd name="connsiteX1405" fmla="*/ 3528823 w 3862373"/>
                  <a:gd name="connsiteY1405" fmla="*/ 1756774 h 3682908"/>
                  <a:gd name="connsiteX1406" fmla="*/ 3489737 w 3862373"/>
                  <a:gd name="connsiteY1406" fmla="*/ 1795860 h 3682908"/>
                  <a:gd name="connsiteX1407" fmla="*/ 3450649 w 3862373"/>
                  <a:gd name="connsiteY1407" fmla="*/ 1756774 h 3682908"/>
                  <a:gd name="connsiteX1408" fmla="*/ 3489737 w 3862373"/>
                  <a:gd name="connsiteY1408" fmla="*/ 1717686 h 3682908"/>
                  <a:gd name="connsiteX1409" fmla="*/ 3392731 w 3862373"/>
                  <a:gd name="connsiteY1409" fmla="*/ 1717686 h 3682908"/>
                  <a:gd name="connsiteX1410" fmla="*/ 3431819 w 3862373"/>
                  <a:gd name="connsiteY1410" fmla="*/ 1756774 h 3682908"/>
                  <a:gd name="connsiteX1411" fmla="*/ 3392731 w 3862373"/>
                  <a:gd name="connsiteY1411" fmla="*/ 1795860 h 3682908"/>
                  <a:gd name="connsiteX1412" fmla="*/ 3353644 w 3862373"/>
                  <a:gd name="connsiteY1412" fmla="*/ 1756774 h 3682908"/>
                  <a:gd name="connsiteX1413" fmla="*/ 3392731 w 3862373"/>
                  <a:gd name="connsiteY1413" fmla="*/ 1717686 h 3682908"/>
                  <a:gd name="connsiteX1414" fmla="*/ 3300457 w 3862373"/>
                  <a:gd name="connsiteY1414" fmla="*/ 1717686 h 3682908"/>
                  <a:gd name="connsiteX1415" fmla="*/ 3339544 w 3862373"/>
                  <a:gd name="connsiteY1415" fmla="*/ 1756774 h 3682908"/>
                  <a:gd name="connsiteX1416" fmla="*/ 3300457 w 3862373"/>
                  <a:gd name="connsiteY1416" fmla="*/ 1795860 h 3682908"/>
                  <a:gd name="connsiteX1417" fmla="*/ 3261369 w 3862373"/>
                  <a:gd name="connsiteY1417" fmla="*/ 1756774 h 3682908"/>
                  <a:gd name="connsiteX1418" fmla="*/ 3300457 w 3862373"/>
                  <a:gd name="connsiteY1418" fmla="*/ 1717686 h 3682908"/>
                  <a:gd name="connsiteX1419" fmla="*/ 3205817 w 3862373"/>
                  <a:gd name="connsiteY1419" fmla="*/ 1717686 h 3682908"/>
                  <a:gd name="connsiteX1420" fmla="*/ 3244904 w 3862373"/>
                  <a:gd name="connsiteY1420" fmla="*/ 1756774 h 3682908"/>
                  <a:gd name="connsiteX1421" fmla="*/ 3205817 w 3862373"/>
                  <a:gd name="connsiteY1421" fmla="*/ 1795860 h 3682908"/>
                  <a:gd name="connsiteX1422" fmla="*/ 3166729 w 3862373"/>
                  <a:gd name="connsiteY1422" fmla="*/ 1756774 h 3682908"/>
                  <a:gd name="connsiteX1423" fmla="*/ 3205817 w 3862373"/>
                  <a:gd name="connsiteY1423" fmla="*/ 1717686 h 3682908"/>
                  <a:gd name="connsiteX1424" fmla="*/ 3111175 w 3862373"/>
                  <a:gd name="connsiteY1424" fmla="*/ 1717686 h 3682908"/>
                  <a:gd name="connsiteX1425" fmla="*/ 3150263 w 3862373"/>
                  <a:gd name="connsiteY1425" fmla="*/ 1756774 h 3682908"/>
                  <a:gd name="connsiteX1426" fmla="*/ 3111175 w 3862373"/>
                  <a:gd name="connsiteY1426" fmla="*/ 1795860 h 3682908"/>
                  <a:gd name="connsiteX1427" fmla="*/ 3072088 w 3862373"/>
                  <a:gd name="connsiteY1427" fmla="*/ 1756774 h 3682908"/>
                  <a:gd name="connsiteX1428" fmla="*/ 3111175 w 3862373"/>
                  <a:gd name="connsiteY1428" fmla="*/ 1717686 h 3682908"/>
                  <a:gd name="connsiteX1429" fmla="*/ 3018902 w 3862373"/>
                  <a:gd name="connsiteY1429" fmla="*/ 1717686 h 3682908"/>
                  <a:gd name="connsiteX1430" fmla="*/ 3057989 w 3862373"/>
                  <a:gd name="connsiteY1430" fmla="*/ 1756774 h 3682908"/>
                  <a:gd name="connsiteX1431" fmla="*/ 3018902 w 3862373"/>
                  <a:gd name="connsiteY1431" fmla="*/ 1795860 h 3682908"/>
                  <a:gd name="connsiteX1432" fmla="*/ 2979815 w 3862373"/>
                  <a:gd name="connsiteY1432" fmla="*/ 1756774 h 3682908"/>
                  <a:gd name="connsiteX1433" fmla="*/ 3018902 w 3862373"/>
                  <a:gd name="connsiteY1433" fmla="*/ 1717686 h 3682908"/>
                  <a:gd name="connsiteX1434" fmla="*/ 2924263 w 3862373"/>
                  <a:gd name="connsiteY1434" fmla="*/ 1717686 h 3682908"/>
                  <a:gd name="connsiteX1435" fmla="*/ 2963349 w 3862373"/>
                  <a:gd name="connsiteY1435" fmla="*/ 1756774 h 3682908"/>
                  <a:gd name="connsiteX1436" fmla="*/ 2924263 w 3862373"/>
                  <a:gd name="connsiteY1436" fmla="*/ 1795860 h 3682908"/>
                  <a:gd name="connsiteX1437" fmla="*/ 2885175 w 3862373"/>
                  <a:gd name="connsiteY1437" fmla="*/ 1756774 h 3682908"/>
                  <a:gd name="connsiteX1438" fmla="*/ 2924263 w 3862373"/>
                  <a:gd name="connsiteY1438" fmla="*/ 1717686 h 3682908"/>
                  <a:gd name="connsiteX1439" fmla="*/ 2831988 w 3862373"/>
                  <a:gd name="connsiteY1439" fmla="*/ 1717686 h 3682908"/>
                  <a:gd name="connsiteX1440" fmla="*/ 2871075 w 3862373"/>
                  <a:gd name="connsiteY1440" fmla="*/ 1756774 h 3682908"/>
                  <a:gd name="connsiteX1441" fmla="*/ 2831988 w 3862373"/>
                  <a:gd name="connsiteY1441" fmla="*/ 1795860 h 3682908"/>
                  <a:gd name="connsiteX1442" fmla="*/ 2792901 w 3862373"/>
                  <a:gd name="connsiteY1442" fmla="*/ 1756774 h 3682908"/>
                  <a:gd name="connsiteX1443" fmla="*/ 2831988 w 3862373"/>
                  <a:gd name="connsiteY1443" fmla="*/ 1717686 h 3682908"/>
                  <a:gd name="connsiteX1444" fmla="*/ 2737359 w 3862373"/>
                  <a:gd name="connsiteY1444" fmla="*/ 1717686 h 3682908"/>
                  <a:gd name="connsiteX1445" fmla="*/ 2776434 w 3862373"/>
                  <a:gd name="connsiteY1445" fmla="*/ 1756774 h 3682908"/>
                  <a:gd name="connsiteX1446" fmla="*/ 2737359 w 3862373"/>
                  <a:gd name="connsiteY1446" fmla="*/ 1795860 h 3682908"/>
                  <a:gd name="connsiteX1447" fmla="*/ 2698265 w 3862373"/>
                  <a:gd name="connsiteY1447" fmla="*/ 1756774 h 3682908"/>
                  <a:gd name="connsiteX1448" fmla="*/ 2737359 w 3862373"/>
                  <a:gd name="connsiteY1448" fmla="*/ 1717686 h 3682908"/>
                  <a:gd name="connsiteX1449" fmla="*/ 2645073 w 3862373"/>
                  <a:gd name="connsiteY1449" fmla="*/ 1717686 h 3682908"/>
                  <a:gd name="connsiteX1450" fmla="*/ 2684164 w 3862373"/>
                  <a:gd name="connsiteY1450" fmla="*/ 1756774 h 3682908"/>
                  <a:gd name="connsiteX1451" fmla="*/ 2645073 w 3862373"/>
                  <a:gd name="connsiteY1451" fmla="*/ 1795860 h 3682908"/>
                  <a:gd name="connsiteX1452" fmla="*/ 2605987 w 3862373"/>
                  <a:gd name="connsiteY1452" fmla="*/ 1756774 h 3682908"/>
                  <a:gd name="connsiteX1453" fmla="*/ 2645073 w 3862373"/>
                  <a:gd name="connsiteY1453" fmla="*/ 1717686 h 3682908"/>
                  <a:gd name="connsiteX1454" fmla="*/ 2550436 w 3862373"/>
                  <a:gd name="connsiteY1454" fmla="*/ 1717686 h 3682908"/>
                  <a:gd name="connsiteX1455" fmla="*/ 2589522 w 3862373"/>
                  <a:gd name="connsiteY1455" fmla="*/ 1756774 h 3682908"/>
                  <a:gd name="connsiteX1456" fmla="*/ 2550436 w 3862373"/>
                  <a:gd name="connsiteY1456" fmla="*/ 1795860 h 3682908"/>
                  <a:gd name="connsiteX1457" fmla="*/ 2511353 w 3862373"/>
                  <a:gd name="connsiteY1457" fmla="*/ 1756774 h 3682908"/>
                  <a:gd name="connsiteX1458" fmla="*/ 2550436 w 3862373"/>
                  <a:gd name="connsiteY1458" fmla="*/ 1717686 h 3682908"/>
                  <a:gd name="connsiteX1459" fmla="*/ 2458164 w 3862373"/>
                  <a:gd name="connsiteY1459" fmla="*/ 1717686 h 3682908"/>
                  <a:gd name="connsiteX1460" fmla="*/ 2497252 w 3862373"/>
                  <a:gd name="connsiteY1460" fmla="*/ 1756774 h 3682908"/>
                  <a:gd name="connsiteX1461" fmla="*/ 2458164 w 3862373"/>
                  <a:gd name="connsiteY1461" fmla="*/ 1795860 h 3682908"/>
                  <a:gd name="connsiteX1462" fmla="*/ 2419080 w 3862373"/>
                  <a:gd name="connsiteY1462" fmla="*/ 1756774 h 3682908"/>
                  <a:gd name="connsiteX1463" fmla="*/ 2458164 w 3862373"/>
                  <a:gd name="connsiteY1463" fmla="*/ 1717686 h 3682908"/>
                  <a:gd name="connsiteX1464" fmla="*/ 2363525 w 3862373"/>
                  <a:gd name="connsiteY1464" fmla="*/ 1717686 h 3682908"/>
                  <a:gd name="connsiteX1465" fmla="*/ 2402611 w 3862373"/>
                  <a:gd name="connsiteY1465" fmla="*/ 1756774 h 3682908"/>
                  <a:gd name="connsiteX1466" fmla="*/ 2363525 w 3862373"/>
                  <a:gd name="connsiteY1466" fmla="*/ 1795860 h 3682908"/>
                  <a:gd name="connsiteX1467" fmla="*/ 2324438 w 3862373"/>
                  <a:gd name="connsiteY1467" fmla="*/ 1756774 h 3682908"/>
                  <a:gd name="connsiteX1468" fmla="*/ 2363525 w 3862373"/>
                  <a:gd name="connsiteY1468" fmla="*/ 1717686 h 3682908"/>
                  <a:gd name="connsiteX1469" fmla="*/ 951054 w 3862373"/>
                  <a:gd name="connsiteY1469" fmla="*/ 1717686 h 3682908"/>
                  <a:gd name="connsiteX1470" fmla="*/ 990138 w 3862373"/>
                  <a:gd name="connsiteY1470" fmla="*/ 1756774 h 3682908"/>
                  <a:gd name="connsiteX1471" fmla="*/ 951054 w 3862373"/>
                  <a:gd name="connsiteY1471" fmla="*/ 1795860 h 3682908"/>
                  <a:gd name="connsiteX1472" fmla="*/ 911970 w 3862373"/>
                  <a:gd name="connsiteY1472" fmla="*/ 1756774 h 3682908"/>
                  <a:gd name="connsiteX1473" fmla="*/ 951054 w 3862373"/>
                  <a:gd name="connsiteY1473" fmla="*/ 1717686 h 3682908"/>
                  <a:gd name="connsiteX1474" fmla="*/ 577233 w 3862373"/>
                  <a:gd name="connsiteY1474" fmla="*/ 1717686 h 3682908"/>
                  <a:gd name="connsiteX1475" fmla="*/ 616327 w 3862373"/>
                  <a:gd name="connsiteY1475" fmla="*/ 1756774 h 3682908"/>
                  <a:gd name="connsiteX1476" fmla="*/ 577233 w 3862373"/>
                  <a:gd name="connsiteY1476" fmla="*/ 1795860 h 3682908"/>
                  <a:gd name="connsiteX1477" fmla="*/ 538140 w 3862373"/>
                  <a:gd name="connsiteY1477" fmla="*/ 1756774 h 3682908"/>
                  <a:gd name="connsiteX1478" fmla="*/ 577233 w 3862373"/>
                  <a:gd name="connsiteY1478" fmla="*/ 1717686 h 3682908"/>
                  <a:gd name="connsiteX1479" fmla="*/ 484950 w 3862373"/>
                  <a:gd name="connsiteY1479" fmla="*/ 1717686 h 3682908"/>
                  <a:gd name="connsiteX1480" fmla="*/ 524038 w 3862373"/>
                  <a:gd name="connsiteY1480" fmla="*/ 1756774 h 3682908"/>
                  <a:gd name="connsiteX1481" fmla="*/ 484950 w 3862373"/>
                  <a:gd name="connsiteY1481" fmla="*/ 1795860 h 3682908"/>
                  <a:gd name="connsiteX1482" fmla="*/ 445871 w 3862373"/>
                  <a:gd name="connsiteY1482" fmla="*/ 1756774 h 3682908"/>
                  <a:gd name="connsiteX1483" fmla="*/ 484950 w 3862373"/>
                  <a:gd name="connsiteY1483" fmla="*/ 1717686 h 3682908"/>
                  <a:gd name="connsiteX1484" fmla="*/ 390308 w 3862373"/>
                  <a:gd name="connsiteY1484" fmla="*/ 1717686 h 3682908"/>
                  <a:gd name="connsiteX1485" fmla="*/ 429402 w 3862373"/>
                  <a:gd name="connsiteY1485" fmla="*/ 1756774 h 3682908"/>
                  <a:gd name="connsiteX1486" fmla="*/ 390308 w 3862373"/>
                  <a:gd name="connsiteY1486" fmla="*/ 1795860 h 3682908"/>
                  <a:gd name="connsiteX1487" fmla="*/ 351231 w 3862373"/>
                  <a:gd name="connsiteY1487" fmla="*/ 1756774 h 3682908"/>
                  <a:gd name="connsiteX1488" fmla="*/ 390308 w 3862373"/>
                  <a:gd name="connsiteY1488" fmla="*/ 1717686 h 3682908"/>
                  <a:gd name="connsiteX1489" fmla="*/ 298037 w 3862373"/>
                  <a:gd name="connsiteY1489" fmla="*/ 1717686 h 3682908"/>
                  <a:gd name="connsiteX1490" fmla="*/ 337130 w 3862373"/>
                  <a:gd name="connsiteY1490" fmla="*/ 1756774 h 3682908"/>
                  <a:gd name="connsiteX1491" fmla="*/ 298037 w 3862373"/>
                  <a:gd name="connsiteY1491" fmla="*/ 1795860 h 3682908"/>
                  <a:gd name="connsiteX1492" fmla="*/ 258948 w 3862373"/>
                  <a:gd name="connsiteY1492" fmla="*/ 1756774 h 3682908"/>
                  <a:gd name="connsiteX1493" fmla="*/ 298037 w 3862373"/>
                  <a:gd name="connsiteY1493" fmla="*/ 1717686 h 3682908"/>
                  <a:gd name="connsiteX1494" fmla="*/ 3854460 w 3862373"/>
                  <a:gd name="connsiteY1494" fmla="*/ 1637264 h 3682908"/>
                  <a:gd name="connsiteX1495" fmla="*/ 3858001 w 3862373"/>
                  <a:gd name="connsiteY1495" fmla="*/ 1707402 h 3682908"/>
                  <a:gd name="connsiteX1496" fmla="*/ 3838292 w 3862373"/>
                  <a:gd name="connsiteY1496" fmla="*/ 1699238 h 3682908"/>
                  <a:gd name="connsiteX1497" fmla="*/ 3826844 w 3862373"/>
                  <a:gd name="connsiteY1497" fmla="*/ 1671599 h 3682908"/>
                  <a:gd name="connsiteX1498" fmla="*/ 3838292 w 3862373"/>
                  <a:gd name="connsiteY1498" fmla="*/ 1643961 h 3682908"/>
                  <a:gd name="connsiteX1499" fmla="*/ 3771291 w 3862373"/>
                  <a:gd name="connsiteY1499" fmla="*/ 1632512 h 3682908"/>
                  <a:gd name="connsiteX1500" fmla="*/ 3810379 w 3862373"/>
                  <a:gd name="connsiteY1500" fmla="*/ 1671599 h 3682908"/>
                  <a:gd name="connsiteX1501" fmla="*/ 3771291 w 3862373"/>
                  <a:gd name="connsiteY1501" fmla="*/ 1710687 h 3682908"/>
                  <a:gd name="connsiteX1502" fmla="*/ 3732204 w 3862373"/>
                  <a:gd name="connsiteY1502" fmla="*/ 1671599 h 3682908"/>
                  <a:gd name="connsiteX1503" fmla="*/ 3771291 w 3862373"/>
                  <a:gd name="connsiteY1503" fmla="*/ 1632512 h 3682908"/>
                  <a:gd name="connsiteX1504" fmla="*/ 3584377 w 3862373"/>
                  <a:gd name="connsiteY1504" fmla="*/ 1632512 h 3682908"/>
                  <a:gd name="connsiteX1505" fmla="*/ 3623463 w 3862373"/>
                  <a:gd name="connsiteY1505" fmla="*/ 1671599 h 3682908"/>
                  <a:gd name="connsiteX1506" fmla="*/ 3584377 w 3862373"/>
                  <a:gd name="connsiteY1506" fmla="*/ 1710687 h 3682908"/>
                  <a:gd name="connsiteX1507" fmla="*/ 3545289 w 3862373"/>
                  <a:gd name="connsiteY1507" fmla="*/ 1671599 h 3682908"/>
                  <a:gd name="connsiteX1508" fmla="*/ 3584377 w 3862373"/>
                  <a:gd name="connsiteY1508" fmla="*/ 1632512 h 3682908"/>
                  <a:gd name="connsiteX1509" fmla="*/ 3489737 w 3862373"/>
                  <a:gd name="connsiteY1509" fmla="*/ 1632512 h 3682908"/>
                  <a:gd name="connsiteX1510" fmla="*/ 3528823 w 3862373"/>
                  <a:gd name="connsiteY1510" fmla="*/ 1671599 h 3682908"/>
                  <a:gd name="connsiteX1511" fmla="*/ 3489737 w 3862373"/>
                  <a:gd name="connsiteY1511" fmla="*/ 1710687 h 3682908"/>
                  <a:gd name="connsiteX1512" fmla="*/ 3450649 w 3862373"/>
                  <a:gd name="connsiteY1512" fmla="*/ 1671599 h 3682908"/>
                  <a:gd name="connsiteX1513" fmla="*/ 3489737 w 3862373"/>
                  <a:gd name="connsiteY1513" fmla="*/ 1632512 h 3682908"/>
                  <a:gd name="connsiteX1514" fmla="*/ 3392731 w 3862373"/>
                  <a:gd name="connsiteY1514" fmla="*/ 1632512 h 3682908"/>
                  <a:gd name="connsiteX1515" fmla="*/ 3431819 w 3862373"/>
                  <a:gd name="connsiteY1515" fmla="*/ 1671599 h 3682908"/>
                  <a:gd name="connsiteX1516" fmla="*/ 3392731 w 3862373"/>
                  <a:gd name="connsiteY1516" fmla="*/ 1710687 h 3682908"/>
                  <a:gd name="connsiteX1517" fmla="*/ 3353644 w 3862373"/>
                  <a:gd name="connsiteY1517" fmla="*/ 1671599 h 3682908"/>
                  <a:gd name="connsiteX1518" fmla="*/ 3392731 w 3862373"/>
                  <a:gd name="connsiteY1518" fmla="*/ 1632512 h 3682908"/>
                  <a:gd name="connsiteX1519" fmla="*/ 2924263 w 3862373"/>
                  <a:gd name="connsiteY1519" fmla="*/ 1632512 h 3682908"/>
                  <a:gd name="connsiteX1520" fmla="*/ 2963349 w 3862373"/>
                  <a:gd name="connsiteY1520" fmla="*/ 1671599 h 3682908"/>
                  <a:gd name="connsiteX1521" fmla="*/ 2924263 w 3862373"/>
                  <a:gd name="connsiteY1521" fmla="*/ 1710687 h 3682908"/>
                  <a:gd name="connsiteX1522" fmla="*/ 2885175 w 3862373"/>
                  <a:gd name="connsiteY1522" fmla="*/ 1671599 h 3682908"/>
                  <a:gd name="connsiteX1523" fmla="*/ 2924263 w 3862373"/>
                  <a:gd name="connsiteY1523" fmla="*/ 1632512 h 3682908"/>
                  <a:gd name="connsiteX1524" fmla="*/ 2458164 w 3862373"/>
                  <a:gd name="connsiteY1524" fmla="*/ 1632512 h 3682908"/>
                  <a:gd name="connsiteX1525" fmla="*/ 2497252 w 3862373"/>
                  <a:gd name="connsiteY1525" fmla="*/ 1671599 h 3682908"/>
                  <a:gd name="connsiteX1526" fmla="*/ 2458164 w 3862373"/>
                  <a:gd name="connsiteY1526" fmla="*/ 1710687 h 3682908"/>
                  <a:gd name="connsiteX1527" fmla="*/ 2419080 w 3862373"/>
                  <a:gd name="connsiteY1527" fmla="*/ 1671599 h 3682908"/>
                  <a:gd name="connsiteX1528" fmla="*/ 2458164 w 3862373"/>
                  <a:gd name="connsiteY1528" fmla="*/ 1632512 h 3682908"/>
                  <a:gd name="connsiteX1529" fmla="*/ 951057 w 3862373"/>
                  <a:gd name="connsiteY1529" fmla="*/ 1632512 h 3682908"/>
                  <a:gd name="connsiteX1530" fmla="*/ 990141 w 3862373"/>
                  <a:gd name="connsiteY1530" fmla="*/ 1671599 h 3682908"/>
                  <a:gd name="connsiteX1531" fmla="*/ 951057 w 3862373"/>
                  <a:gd name="connsiteY1531" fmla="*/ 1710687 h 3682908"/>
                  <a:gd name="connsiteX1532" fmla="*/ 911973 w 3862373"/>
                  <a:gd name="connsiteY1532" fmla="*/ 1671599 h 3682908"/>
                  <a:gd name="connsiteX1533" fmla="*/ 951057 w 3862373"/>
                  <a:gd name="connsiteY1533" fmla="*/ 1632512 h 3682908"/>
                  <a:gd name="connsiteX1534" fmla="*/ 856425 w 3862373"/>
                  <a:gd name="connsiteY1534" fmla="*/ 1632512 h 3682908"/>
                  <a:gd name="connsiteX1535" fmla="*/ 895509 w 3862373"/>
                  <a:gd name="connsiteY1535" fmla="*/ 1671599 h 3682908"/>
                  <a:gd name="connsiteX1536" fmla="*/ 856425 w 3862373"/>
                  <a:gd name="connsiteY1536" fmla="*/ 1710687 h 3682908"/>
                  <a:gd name="connsiteX1537" fmla="*/ 817341 w 3862373"/>
                  <a:gd name="connsiteY1537" fmla="*/ 1671599 h 3682908"/>
                  <a:gd name="connsiteX1538" fmla="*/ 856425 w 3862373"/>
                  <a:gd name="connsiteY1538" fmla="*/ 1632512 h 3682908"/>
                  <a:gd name="connsiteX1539" fmla="*/ 669521 w 3862373"/>
                  <a:gd name="connsiteY1539" fmla="*/ 1632512 h 3682908"/>
                  <a:gd name="connsiteX1540" fmla="*/ 708609 w 3862373"/>
                  <a:gd name="connsiteY1540" fmla="*/ 1671599 h 3682908"/>
                  <a:gd name="connsiteX1541" fmla="*/ 669521 w 3862373"/>
                  <a:gd name="connsiteY1541" fmla="*/ 1710687 h 3682908"/>
                  <a:gd name="connsiteX1542" fmla="*/ 630433 w 3862373"/>
                  <a:gd name="connsiteY1542" fmla="*/ 1671599 h 3682908"/>
                  <a:gd name="connsiteX1543" fmla="*/ 669521 w 3862373"/>
                  <a:gd name="connsiteY1543" fmla="*/ 1632512 h 3682908"/>
                  <a:gd name="connsiteX1544" fmla="*/ 577237 w 3862373"/>
                  <a:gd name="connsiteY1544" fmla="*/ 1632512 h 3682908"/>
                  <a:gd name="connsiteX1545" fmla="*/ 616330 w 3862373"/>
                  <a:gd name="connsiteY1545" fmla="*/ 1671599 h 3682908"/>
                  <a:gd name="connsiteX1546" fmla="*/ 577237 w 3862373"/>
                  <a:gd name="connsiteY1546" fmla="*/ 1710687 h 3682908"/>
                  <a:gd name="connsiteX1547" fmla="*/ 538144 w 3862373"/>
                  <a:gd name="connsiteY1547" fmla="*/ 1671599 h 3682908"/>
                  <a:gd name="connsiteX1548" fmla="*/ 577237 w 3862373"/>
                  <a:gd name="connsiteY1548" fmla="*/ 1632512 h 3682908"/>
                  <a:gd name="connsiteX1549" fmla="*/ 484957 w 3862373"/>
                  <a:gd name="connsiteY1549" fmla="*/ 1632512 h 3682908"/>
                  <a:gd name="connsiteX1550" fmla="*/ 524042 w 3862373"/>
                  <a:gd name="connsiteY1550" fmla="*/ 1671599 h 3682908"/>
                  <a:gd name="connsiteX1551" fmla="*/ 484957 w 3862373"/>
                  <a:gd name="connsiteY1551" fmla="*/ 1710687 h 3682908"/>
                  <a:gd name="connsiteX1552" fmla="*/ 445875 w 3862373"/>
                  <a:gd name="connsiteY1552" fmla="*/ 1671599 h 3682908"/>
                  <a:gd name="connsiteX1553" fmla="*/ 484957 w 3862373"/>
                  <a:gd name="connsiteY1553" fmla="*/ 1632512 h 3682908"/>
                  <a:gd name="connsiteX1554" fmla="*/ 390314 w 3862373"/>
                  <a:gd name="connsiteY1554" fmla="*/ 1632512 h 3682908"/>
                  <a:gd name="connsiteX1555" fmla="*/ 429406 w 3862373"/>
                  <a:gd name="connsiteY1555" fmla="*/ 1671599 h 3682908"/>
                  <a:gd name="connsiteX1556" fmla="*/ 390314 w 3862373"/>
                  <a:gd name="connsiteY1556" fmla="*/ 1710687 h 3682908"/>
                  <a:gd name="connsiteX1557" fmla="*/ 351235 w 3862373"/>
                  <a:gd name="connsiteY1557" fmla="*/ 1671599 h 3682908"/>
                  <a:gd name="connsiteX1558" fmla="*/ 390314 w 3862373"/>
                  <a:gd name="connsiteY1558" fmla="*/ 1632512 h 3682908"/>
                  <a:gd name="connsiteX1559" fmla="*/ 298040 w 3862373"/>
                  <a:gd name="connsiteY1559" fmla="*/ 1632512 h 3682908"/>
                  <a:gd name="connsiteX1560" fmla="*/ 337133 w 3862373"/>
                  <a:gd name="connsiteY1560" fmla="*/ 1671599 h 3682908"/>
                  <a:gd name="connsiteX1561" fmla="*/ 298040 w 3862373"/>
                  <a:gd name="connsiteY1561" fmla="*/ 1710687 h 3682908"/>
                  <a:gd name="connsiteX1562" fmla="*/ 258951 w 3862373"/>
                  <a:gd name="connsiteY1562" fmla="*/ 1671599 h 3682908"/>
                  <a:gd name="connsiteX1563" fmla="*/ 298040 w 3862373"/>
                  <a:gd name="connsiteY1563" fmla="*/ 1632512 h 3682908"/>
                  <a:gd name="connsiteX1564" fmla="*/ 3679017 w 3862373"/>
                  <a:gd name="connsiteY1564" fmla="*/ 1632512 h 3682908"/>
                  <a:gd name="connsiteX1565" fmla="*/ 3718103 w 3862373"/>
                  <a:gd name="connsiteY1565" fmla="*/ 1671598 h 3682908"/>
                  <a:gd name="connsiteX1566" fmla="*/ 3679017 w 3862373"/>
                  <a:gd name="connsiteY1566" fmla="*/ 1710685 h 3682908"/>
                  <a:gd name="connsiteX1567" fmla="*/ 3639929 w 3862373"/>
                  <a:gd name="connsiteY1567" fmla="*/ 1671598 h 3682908"/>
                  <a:gd name="connsiteX1568" fmla="*/ 3679017 w 3862373"/>
                  <a:gd name="connsiteY1568" fmla="*/ 1632512 h 3682908"/>
                  <a:gd name="connsiteX1569" fmla="*/ 3300455 w 3862373"/>
                  <a:gd name="connsiteY1569" fmla="*/ 1632512 h 3682908"/>
                  <a:gd name="connsiteX1570" fmla="*/ 3339543 w 3862373"/>
                  <a:gd name="connsiteY1570" fmla="*/ 1671598 h 3682908"/>
                  <a:gd name="connsiteX1571" fmla="*/ 3300455 w 3862373"/>
                  <a:gd name="connsiteY1571" fmla="*/ 1710685 h 3682908"/>
                  <a:gd name="connsiteX1572" fmla="*/ 3261368 w 3862373"/>
                  <a:gd name="connsiteY1572" fmla="*/ 1671598 h 3682908"/>
                  <a:gd name="connsiteX1573" fmla="*/ 3300455 w 3862373"/>
                  <a:gd name="connsiteY1573" fmla="*/ 1632512 h 3682908"/>
                  <a:gd name="connsiteX1574" fmla="*/ 3111175 w 3862373"/>
                  <a:gd name="connsiteY1574" fmla="*/ 1632512 h 3682908"/>
                  <a:gd name="connsiteX1575" fmla="*/ 3150263 w 3862373"/>
                  <a:gd name="connsiteY1575" fmla="*/ 1671598 h 3682908"/>
                  <a:gd name="connsiteX1576" fmla="*/ 3111175 w 3862373"/>
                  <a:gd name="connsiteY1576" fmla="*/ 1710685 h 3682908"/>
                  <a:gd name="connsiteX1577" fmla="*/ 3072088 w 3862373"/>
                  <a:gd name="connsiteY1577" fmla="*/ 1671598 h 3682908"/>
                  <a:gd name="connsiteX1578" fmla="*/ 3111175 w 3862373"/>
                  <a:gd name="connsiteY1578" fmla="*/ 1632512 h 3682908"/>
                  <a:gd name="connsiteX1579" fmla="*/ 3018902 w 3862373"/>
                  <a:gd name="connsiteY1579" fmla="*/ 1632512 h 3682908"/>
                  <a:gd name="connsiteX1580" fmla="*/ 3057989 w 3862373"/>
                  <a:gd name="connsiteY1580" fmla="*/ 1671598 h 3682908"/>
                  <a:gd name="connsiteX1581" fmla="*/ 3018902 w 3862373"/>
                  <a:gd name="connsiteY1581" fmla="*/ 1710685 h 3682908"/>
                  <a:gd name="connsiteX1582" fmla="*/ 2979815 w 3862373"/>
                  <a:gd name="connsiteY1582" fmla="*/ 1671598 h 3682908"/>
                  <a:gd name="connsiteX1583" fmla="*/ 3018902 w 3862373"/>
                  <a:gd name="connsiteY1583" fmla="*/ 1632512 h 3682908"/>
                  <a:gd name="connsiteX1584" fmla="*/ 2831987 w 3862373"/>
                  <a:gd name="connsiteY1584" fmla="*/ 1632512 h 3682908"/>
                  <a:gd name="connsiteX1585" fmla="*/ 2871074 w 3862373"/>
                  <a:gd name="connsiteY1585" fmla="*/ 1671598 h 3682908"/>
                  <a:gd name="connsiteX1586" fmla="*/ 2831987 w 3862373"/>
                  <a:gd name="connsiteY1586" fmla="*/ 1710685 h 3682908"/>
                  <a:gd name="connsiteX1587" fmla="*/ 2792900 w 3862373"/>
                  <a:gd name="connsiteY1587" fmla="*/ 1671598 h 3682908"/>
                  <a:gd name="connsiteX1588" fmla="*/ 2831987 w 3862373"/>
                  <a:gd name="connsiteY1588" fmla="*/ 1632512 h 3682908"/>
                  <a:gd name="connsiteX1589" fmla="*/ 2737359 w 3862373"/>
                  <a:gd name="connsiteY1589" fmla="*/ 1632512 h 3682908"/>
                  <a:gd name="connsiteX1590" fmla="*/ 2776434 w 3862373"/>
                  <a:gd name="connsiteY1590" fmla="*/ 1671598 h 3682908"/>
                  <a:gd name="connsiteX1591" fmla="*/ 2737359 w 3862373"/>
                  <a:gd name="connsiteY1591" fmla="*/ 1710685 h 3682908"/>
                  <a:gd name="connsiteX1592" fmla="*/ 2698267 w 3862373"/>
                  <a:gd name="connsiteY1592" fmla="*/ 1671598 h 3682908"/>
                  <a:gd name="connsiteX1593" fmla="*/ 2737359 w 3862373"/>
                  <a:gd name="connsiteY1593" fmla="*/ 1632512 h 3682908"/>
                  <a:gd name="connsiteX1594" fmla="*/ 2645073 w 3862373"/>
                  <a:gd name="connsiteY1594" fmla="*/ 1632512 h 3682908"/>
                  <a:gd name="connsiteX1595" fmla="*/ 2684164 w 3862373"/>
                  <a:gd name="connsiteY1595" fmla="*/ 1671598 h 3682908"/>
                  <a:gd name="connsiteX1596" fmla="*/ 2645073 w 3862373"/>
                  <a:gd name="connsiteY1596" fmla="*/ 1710685 h 3682908"/>
                  <a:gd name="connsiteX1597" fmla="*/ 2605987 w 3862373"/>
                  <a:gd name="connsiteY1597" fmla="*/ 1671598 h 3682908"/>
                  <a:gd name="connsiteX1598" fmla="*/ 2645073 w 3862373"/>
                  <a:gd name="connsiteY1598" fmla="*/ 1632512 h 3682908"/>
                  <a:gd name="connsiteX1599" fmla="*/ 2550437 w 3862373"/>
                  <a:gd name="connsiteY1599" fmla="*/ 1632512 h 3682908"/>
                  <a:gd name="connsiteX1600" fmla="*/ 2589522 w 3862373"/>
                  <a:gd name="connsiteY1600" fmla="*/ 1671598 h 3682908"/>
                  <a:gd name="connsiteX1601" fmla="*/ 2550437 w 3862373"/>
                  <a:gd name="connsiteY1601" fmla="*/ 1710685 h 3682908"/>
                  <a:gd name="connsiteX1602" fmla="*/ 2511353 w 3862373"/>
                  <a:gd name="connsiteY1602" fmla="*/ 1671598 h 3682908"/>
                  <a:gd name="connsiteX1603" fmla="*/ 2550437 w 3862373"/>
                  <a:gd name="connsiteY1603" fmla="*/ 1632512 h 3682908"/>
                  <a:gd name="connsiteX1604" fmla="*/ 2363525 w 3862373"/>
                  <a:gd name="connsiteY1604" fmla="*/ 1632512 h 3682908"/>
                  <a:gd name="connsiteX1605" fmla="*/ 2402612 w 3862373"/>
                  <a:gd name="connsiteY1605" fmla="*/ 1671598 h 3682908"/>
                  <a:gd name="connsiteX1606" fmla="*/ 2363525 w 3862373"/>
                  <a:gd name="connsiteY1606" fmla="*/ 1710685 h 3682908"/>
                  <a:gd name="connsiteX1607" fmla="*/ 2324438 w 3862373"/>
                  <a:gd name="connsiteY1607" fmla="*/ 1671598 h 3682908"/>
                  <a:gd name="connsiteX1608" fmla="*/ 2363525 w 3862373"/>
                  <a:gd name="connsiteY1608" fmla="*/ 1632512 h 3682908"/>
                  <a:gd name="connsiteX1609" fmla="*/ 764159 w 3862373"/>
                  <a:gd name="connsiteY1609" fmla="*/ 1632512 h 3682908"/>
                  <a:gd name="connsiteX1610" fmla="*/ 803243 w 3862373"/>
                  <a:gd name="connsiteY1610" fmla="*/ 1671598 h 3682908"/>
                  <a:gd name="connsiteX1611" fmla="*/ 764159 w 3862373"/>
                  <a:gd name="connsiteY1611" fmla="*/ 1710685 h 3682908"/>
                  <a:gd name="connsiteX1612" fmla="*/ 725074 w 3862373"/>
                  <a:gd name="connsiteY1612" fmla="*/ 1671598 h 3682908"/>
                  <a:gd name="connsiteX1613" fmla="*/ 764159 w 3862373"/>
                  <a:gd name="connsiteY1613" fmla="*/ 1632512 h 3682908"/>
                  <a:gd name="connsiteX1614" fmla="*/ 3846758 w 3862373"/>
                  <a:gd name="connsiteY1614" fmla="*/ 1555277 h 3682908"/>
                  <a:gd name="connsiteX1615" fmla="*/ 3852080 w 3862373"/>
                  <a:gd name="connsiteY1615" fmla="*/ 1590149 h 3682908"/>
                  <a:gd name="connsiteX1616" fmla="*/ 3853608 w 3862373"/>
                  <a:gd name="connsiteY1616" fmla="*/ 1620406 h 3682908"/>
                  <a:gd name="connsiteX1617" fmla="*/ 3838292 w 3862373"/>
                  <a:gd name="connsiteY1617" fmla="*/ 1614061 h 3682908"/>
                  <a:gd name="connsiteX1618" fmla="*/ 3826844 w 3862373"/>
                  <a:gd name="connsiteY1618" fmla="*/ 1586423 h 3682908"/>
                  <a:gd name="connsiteX1619" fmla="*/ 3838292 w 3862373"/>
                  <a:gd name="connsiteY1619" fmla="*/ 1558784 h 3682908"/>
                  <a:gd name="connsiteX1620" fmla="*/ 3771291 w 3862373"/>
                  <a:gd name="connsiteY1620" fmla="*/ 1547335 h 3682908"/>
                  <a:gd name="connsiteX1621" fmla="*/ 3810379 w 3862373"/>
                  <a:gd name="connsiteY1621" fmla="*/ 1586423 h 3682908"/>
                  <a:gd name="connsiteX1622" fmla="*/ 3771291 w 3862373"/>
                  <a:gd name="connsiteY1622" fmla="*/ 1625510 h 3682908"/>
                  <a:gd name="connsiteX1623" fmla="*/ 3732204 w 3862373"/>
                  <a:gd name="connsiteY1623" fmla="*/ 1586423 h 3682908"/>
                  <a:gd name="connsiteX1624" fmla="*/ 3771291 w 3862373"/>
                  <a:gd name="connsiteY1624" fmla="*/ 1547335 h 3682908"/>
                  <a:gd name="connsiteX1625" fmla="*/ 3679017 w 3862373"/>
                  <a:gd name="connsiteY1625" fmla="*/ 1547335 h 3682908"/>
                  <a:gd name="connsiteX1626" fmla="*/ 3718103 w 3862373"/>
                  <a:gd name="connsiteY1626" fmla="*/ 1586423 h 3682908"/>
                  <a:gd name="connsiteX1627" fmla="*/ 3679017 w 3862373"/>
                  <a:gd name="connsiteY1627" fmla="*/ 1625510 h 3682908"/>
                  <a:gd name="connsiteX1628" fmla="*/ 3639929 w 3862373"/>
                  <a:gd name="connsiteY1628" fmla="*/ 1586423 h 3682908"/>
                  <a:gd name="connsiteX1629" fmla="*/ 3679017 w 3862373"/>
                  <a:gd name="connsiteY1629" fmla="*/ 1547335 h 3682908"/>
                  <a:gd name="connsiteX1630" fmla="*/ 3584377 w 3862373"/>
                  <a:gd name="connsiteY1630" fmla="*/ 1547335 h 3682908"/>
                  <a:gd name="connsiteX1631" fmla="*/ 3623463 w 3862373"/>
                  <a:gd name="connsiteY1631" fmla="*/ 1586423 h 3682908"/>
                  <a:gd name="connsiteX1632" fmla="*/ 3584377 w 3862373"/>
                  <a:gd name="connsiteY1632" fmla="*/ 1625510 h 3682908"/>
                  <a:gd name="connsiteX1633" fmla="*/ 3545289 w 3862373"/>
                  <a:gd name="connsiteY1633" fmla="*/ 1586423 h 3682908"/>
                  <a:gd name="connsiteX1634" fmla="*/ 3584377 w 3862373"/>
                  <a:gd name="connsiteY1634" fmla="*/ 1547335 h 3682908"/>
                  <a:gd name="connsiteX1635" fmla="*/ 3489737 w 3862373"/>
                  <a:gd name="connsiteY1635" fmla="*/ 1547335 h 3682908"/>
                  <a:gd name="connsiteX1636" fmla="*/ 3528823 w 3862373"/>
                  <a:gd name="connsiteY1636" fmla="*/ 1586423 h 3682908"/>
                  <a:gd name="connsiteX1637" fmla="*/ 3489737 w 3862373"/>
                  <a:gd name="connsiteY1637" fmla="*/ 1625510 h 3682908"/>
                  <a:gd name="connsiteX1638" fmla="*/ 3450649 w 3862373"/>
                  <a:gd name="connsiteY1638" fmla="*/ 1586423 h 3682908"/>
                  <a:gd name="connsiteX1639" fmla="*/ 3489737 w 3862373"/>
                  <a:gd name="connsiteY1639" fmla="*/ 1547335 h 3682908"/>
                  <a:gd name="connsiteX1640" fmla="*/ 3392731 w 3862373"/>
                  <a:gd name="connsiteY1640" fmla="*/ 1547335 h 3682908"/>
                  <a:gd name="connsiteX1641" fmla="*/ 3431819 w 3862373"/>
                  <a:gd name="connsiteY1641" fmla="*/ 1586423 h 3682908"/>
                  <a:gd name="connsiteX1642" fmla="*/ 3392731 w 3862373"/>
                  <a:gd name="connsiteY1642" fmla="*/ 1625510 h 3682908"/>
                  <a:gd name="connsiteX1643" fmla="*/ 3353644 w 3862373"/>
                  <a:gd name="connsiteY1643" fmla="*/ 1586423 h 3682908"/>
                  <a:gd name="connsiteX1644" fmla="*/ 3392731 w 3862373"/>
                  <a:gd name="connsiteY1644" fmla="*/ 1547335 h 3682908"/>
                  <a:gd name="connsiteX1645" fmla="*/ 3300455 w 3862373"/>
                  <a:gd name="connsiteY1645" fmla="*/ 1547335 h 3682908"/>
                  <a:gd name="connsiteX1646" fmla="*/ 3339543 w 3862373"/>
                  <a:gd name="connsiteY1646" fmla="*/ 1586423 h 3682908"/>
                  <a:gd name="connsiteX1647" fmla="*/ 3300455 w 3862373"/>
                  <a:gd name="connsiteY1647" fmla="*/ 1625510 h 3682908"/>
                  <a:gd name="connsiteX1648" fmla="*/ 3261368 w 3862373"/>
                  <a:gd name="connsiteY1648" fmla="*/ 1586423 h 3682908"/>
                  <a:gd name="connsiteX1649" fmla="*/ 3300455 w 3862373"/>
                  <a:gd name="connsiteY1649" fmla="*/ 1547335 h 3682908"/>
                  <a:gd name="connsiteX1650" fmla="*/ 2737361 w 3862373"/>
                  <a:gd name="connsiteY1650" fmla="*/ 1547335 h 3682908"/>
                  <a:gd name="connsiteX1651" fmla="*/ 2776434 w 3862373"/>
                  <a:gd name="connsiteY1651" fmla="*/ 1586423 h 3682908"/>
                  <a:gd name="connsiteX1652" fmla="*/ 2737361 w 3862373"/>
                  <a:gd name="connsiteY1652" fmla="*/ 1625510 h 3682908"/>
                  <a:gd name="connsiteX1653" fmla="*/ 2698267 w 3862373"/>
                  <a:gd name="connsiteY1653" fmla="*/ 1586423 h 3682908"/>
                  <a:gd name="connsiteX1654" fmla="*/ 2737361 w 3862373"/>
                  <a:gd name="connsiteY1654" fmla="*/ 1547335 h 3682908"/>
                  <a:gd name="connsiteX1655" fmla="*/ 2645073 w 3862373"/>
                  <a:gd name="connsiteY1655" fmla="*/ 1547335 h 3682908"/>
                  <a:gd name="connsiteX1656" fmla="*/ 2684164 w 3862373"/>
                  <a:gd name="connsiteY1656" fmla="*/ 1586423 h 3682908"/>
                  <a:gd name="connsiteX1657" fmla="*/ 2645073 w 3862373"/>
                  <a:gd name="connsiteY1657" fmla="*/ 1625510 h 3682908"/>
                  <a:gd name="connsiteX1658" fmla="*/ 2605987 w 3862373"/>
                  <a:gd name="connsiteY1658" fmla="*/ 1586423 h 3682908"/>
                  <a:gd name="connsiteX1659" fmla="*/ 2645073 w 3862373"/>
                  <a:gd name="connsiteY1659" fmla="*/ 1547335 h 3682908"/>
                  <a:gd name="connsiteX1660" fmla="*/ 2550437 w 3862373"/>
                  <a:gd name="connsiteY1660" fmla="*/ 1547335 h 3682908"/>
                  <a:gd name="connsiteX1661" fmla="*/ 2589523 w 3862373"/>
                  <a:gd name="connsiteY1661" fmla="*/ 1586423 h 3682908"/>
                  <a:gd name="connsiteX1662" fmla="*/ 2550437 w 3862373"/>
                  <a:gd name="connsiteY1662" fmla="*/ 1625510 h 3682908"/>
                  <a:gd name="connsiteX1663" fmla="*/ 2511353 w 3862373"/>
                  <a:gd name="connsiteY1663" fmla="*/ 1586423 h 3682908"/>
                  <a:gd name="connsiteX1664" fmla="*/ 2550437 w 3862373"/>
                  <a:gd name="connsiteY1664" fmla="*/ 1547335 h 3682908"/>
                  <a:gd name="connsiteX1665" fmla="*/ 2458164 w 3862373"/>
                  <a:gd name="connsiteY1665" fmla="*/ 1547335 h 3682908"/>
                  <a:gd name="connsiteX1666" fmla="*/ 2497252 w 3862373"/>
                  <a:gd name="connsiteY1666" fmla="*/ 1586423 h 3682908"/>
                  <a:gd name="connsiteX1667" fmla="*/ 2458164 w 3862373"/>
                  <a:gd name="connsiteY1667" fmla="*/ 1625510 h 3682908"/>
                  <a:gd name="connsiteX1668" fmla="*/ 2419081 w 3862373"/>
                  <a:gd name="connsiteY1668" fmla="*/ 1586423 h 3682908"/>
                  <a:gd name="connsiteX1669" fmla="*/ 2458164 w 3862373"/>
                  <a:gd name="connsiteY1669" fmla="*/ 1547335 h 3682908"/>
                  <a:gd name="connsiteX1670" fmla="*/ 951061 w 3862373"/>
                  <a:gd name="connsiteY1670" fmla="*/ 1547335 h 3682908"/>
                  <a:gd name="connsiteX1671" fmla="*/ 990144 w 3862373"/>
                  <a:gd name="connsiteY1671" fmla="*/ 1586423 h 3682908"/>
                  <a:gd name="connsiteX1672" fmla="*/ 951061 w 3862373"/>
                  <a:gd name="connsiteY1672" fmla="*/ 1625510 h 3682908"/>
                  <a:gd name="connsiteX1673" fmla="*/ 911977 w 3862373"/>
                  <a:gd name="connsiteY1673" fmla="*/ 1586423 h 3682908"/>
                  <a:gd name="connsiteX1674" fmla="*/ 951061 w 3862373"/>
                  <a:gd name="connsiteY1674" fmla="*/ 1547335 h 3682908"/>
                  <a:gd name="connsiteX1675" fmla="*/ 856428 w 3862373"/>
                  <a:gd name="connsiteY1675" fmla="*/ 1547335 h 3682908"/>
                  <a:gd name="connsiteX1676" fmla="*/ 895513 w 3862373"/>
                  <a:gd name="connsiteY1676" fmla="*/ 1586423 h 3682908"/>
                  <a:gd name="connsiteX1677" fmla="*/ 856428 w 3862373"/>
                  <a:gd name="connsiteY1677" fmla="*/ 1625510 h 3682908"/>
                  <a:gd name="connsiteX1678" fmla="*/ 817346 w 3862373"/>
                  <a:gd name="connsiteY1678" fmla="*/ 1586423 h 3682908"/>
                  <a:gd name="connsiteX1679" fmla="*/ 856428 w 3862373"/>
                  <a:gd name="connsiteY1679" fmla="*/ 1547335 h 3682908"/>
                  <a:gd name="connsiteX1680" fmla="*/ 764163 w 3862373"/>
                  <a:gd name="connsiteY1680" fmla="*/ 1547335 h 3682908"/>
                  <a:gd name="connsiteX1681" fmla="*/ 803247 w 3862373"/>
                  <a:gd name="connsiteY1681" fmla="*/ 1586423 h 3682908"/>
                  <a:gd name="connsiteX1682" fmla="*/ 764163 w 3862373"/>
                  <a:gd name="connsiteY1682" fmla="*/ 1625510 h 3682908"/>
                  <a:gd name="connsiteX1683" fmla="*/ 725079 w 3862373"/>
                  <a:gd name="connsiteY1683" fmla="*/ 1586423 h 3682908"/>
                  <a:gd name="connsiteX1684" fmla="*/ 764163 w 3862373"/>
                  <a:gd name="connsiteY1684" fmla="*/ 1547335 h 3682908"/>
                  <a:gd name="connsiteX1685" fmla="*/ 669521 w 3862373"/>
                  <a:gd name="connsiteY1685" fmla="*/ 1547335 h 3682908"/>
                  <a:gd name="connsiteX1686" fmla="*/ 708613 w 3862373"/>
                  <a:gd name="connsiteY1686" fmla="*/ 1586423 h 3682908"/>
                  <a:gd name="connsiteX1687" fmla="*/ 669521 w 3862373"/>
                  <a:gd name="connsiteY1687" fmla="*/ 1625510 h 3682908"/>
                  <a:gd name="connsiteX1688" fmla="*/ 630438 w 3862373"/>
                  <a:gd name="connsiteY1688" fmla="*/ 1586423 h 3682908"/>
                  <a:gd name="connsiteX1689" fmla="*/ 669521 w 3862373"/>
                  <a:gd name="connsiteY1689" fmla="*/ 1547335 h 3682908"/>
                  <a:gd name="connsiteX1690" fmla="*/ 577241 w 3862373"/>
                  <a:gd name="connsiteY1690" fmla="*/ 1547335 h 3682908"/>
                  <a:gd name="connsiteX1691" fmla="*/ 616335 w 3862373"/>
                  <a:gd name="connsiteY1691" fmla="*/ 1586423 h 3682908"/>
                  <a:gd name="connsiteX1692" fmla="*/ 577241 w 3862373"/>
                  <a:gd name="connsiteY1692" fmla="*/ 1625510 h 3682908"/>
                  <a:gd name="connsiteX1693" fmla="*/ 538147 w 3862373"/>
                  <a:gd name="connsiteY1693" fmla="*/ 1586423 h 3682908"/>
                  <a:gd name="connsiteX1694" fmla="*/ 577241 w 3862373"/>
                  <a:gd name="connsiteY1694" fmla="*/ 1547335 h 3682908"/>
                  <a:gd name="connsiteX1695" fmla="*/ 484957 w 3862373"/>
                  <a:gd name="connsiteY1695" fmla="*/ 1547335 h 3682908"/>
                  <a:gd name="connsiteX1696" fmla="*/ 524045 w 3862373"/>
                  <a:gd name="connsiteY1696" fmla="*/ 1586423 h 3682908"/>
                  <a:gd name="connsiteX1697" fmla="*/ 484957 w 3862373"/>
                  <a:gd name="connsiteY1697" fmla="*/ 1625510 h 3682908"/>
                  <a:gd name="connsiteX1698" fmla="*/ 445879 w 3862373"/>
                  <a:gd name="connsiteY1698" fmla="*/ 1586423 h 3682908"/>
                  <a:gd name="connsiteX1699" fmla="*/ 484957 w 3862373"/>
                  <a:gd name="connsiteY1699" fmla="*/ 1547335 h 3682908"/>
                  <a:gd name="connsiteX1700" fmla="*/ 390314 w 3862373"/>
                  <a:gd name="connsiteY1700" fmla="*/ 1547335 h 3682908"/>
                  <a:gd name="connsiteX1701" fmla="*/ 429410 w 3862373"/>
                  <a:gd name="connsiteY1701" fmla="*/ 1586423 h 3682908"/>
                  <a:gd name="connsiteX1702" fmla="*/ 390314 w 3862373"/>
                  <a:gd name="connsiteY1702" fmla="*/ 1625510 h 3682908"/>
                  <a:gd name="connsiteX1703" fmla="*/ 351238 w 3862373"/>
                  <a:gd name="connsiteY1703" fmla="*/ 1586423 h 3682908"/>
                  <a:gd name="connsiteX1704" fmla="*/ 390314 w 3862373"/>
                  <a:gd name="connsiteY1704" fmla="*/ 1547335 h 3682908"/>
                  <a:gd name="connsiteX1705" fmla="*/ 298043 w 3862373"/>
                  <a:gd name="connsiteY1705" fmla="*/ 1547335 h 3682908"/>
                  <a:gd name="connsiteX1706" fmla="*/ 337137 w 3862373"/>
                  <a:gd name="connsiteY1706" fmla="*/ 1586423 h 3682908"/>
                  <a:gd name="connsiteX1707" fmla="*/ 298043 w 3862373"/>
                  <a:gd name="connsiteY1707" fmla="*/ 1625510 h 3682908"/>
                  <a:gd name="connsiteX1708" fmla="*/ 258954 w 3862373"/>
                  <a:gd name="connsiteY1708" fmla="*/ 1586423 h 3682908"/>
                  <a:gd name="connsiteX1709" fmla="*/ 298043 w 3862373"/>
                  <a:gd name="connsiteY1709" fmla="*/ 1547335 h 3682908"/>
                  <a:gd name="connsiteX1710" fmla="*/ 203400 w 3862373"/>
                  <a:gd name="connsiteY1710" fmla="*/ 1547335 h 3682908"/>
                  <a:gd name="connsiteX1711" fmla="*/ 242489 w 3862373"/>
                  <a:gd name="connsiteY1711" fmla="*/ 1586423 h 3682908"/>
                  <a:gd name="connsiteX1712" fmla="*/ 203400 w 3862373"/>
                  <a:gd name="connsiteY1712" fmla="*/ 1625510 h 3682908"/>
                  <a:gd name="connsiteX1713" fmla="*/ 164314 w 3862373"/>
                  <a:gd name="connsiteY1713" fmla="*/ 1586423 h 3682908"/>
                  <a:gd name="connsiteX1714" fmla="*/ 203400 w 3862373"/>
                  <a:gd name="connsiteY1714" fmla="*/ 1547335 h 3682908"/>
                  <a:gd name="connsiteX1715" fmla="*/ 3835635 w 3862373"/>
                  <a:gd name="connsiteY1715" fmla="*/ 1482393 h 3682908"/>
                  <a:gd name="connsiteX1716" fmla="*/ 3843416 w 3862373"/>
                  <a:gd name="connsiteY1716" fmla="*/ 1533374 h 3682908"/>
                  <a:gd name="connsiteX1717" fmla="*/ 3838294 w 3862373"/>
                  <a:gd name="connsiteY1717" fmla="*/ 1531252 h 3682908"/>
                  <a:gd name="connsiteX1718" fmla="*/ 3826845 w 3862373"/>
                  <a:gd name="connsiteY1718" fmla="*/ 1503614 h 3682908"/>
                  <a:gd name="connsiteX1719" fmla="*/ 3771293 w 3862373"/>
                  <a:gd name="connsiteY1719" fmla="*/ 1464526 h 3682908"/>
                  <a:gd name="connsiteX1720" fmla="*/ 3810379 w 3862373"/>
                  <a:gd name="connsiteY1720" fmla="*/ 1503614 h 3682908"/>
                  <a:gd name="connsiteX1721" fmla="*/ 3771293 w 3862373"/>
                  <a:gd name="connsiteY1721" fmla="*/ 1542701 h 3682908"/>
                  <a:gd name="connsiteX1722" fmla="*/ 3732205 w 3862373"/>
                  <a:gd name="connsiteY1722" fmla="*/ 1503614 h 3682908"/>
                  <a:gd name="connsiteX1723" fmla="*/ 3771293 w 3862373"/>
                  <a:gd name="connsiteY1723" fmla="*/ 1464526 h 3682908"/>
                  <a:gd name="connsiteX1724" fmla="*/ 3679018 w 3862373"/>
                  <a:gd name="connsiteY1724" fmla="*/ 1464526 h 3682908"/>
                  <a:gd name="connsiteX1725" fmla="*/ 3718105 w 3862373"/>
                  <a:gd name="connsiteY1725" fmla="*/ 1503614 h 3682908"/>
                  <a:gd name="connsiteX1726" fmla="*/ 3679018 w 3862373"/>
                  <a:gd name="connsiteY1726" fmla="*/ 1542701 h 3682908"/>
                  <a:gd name="connsiteX1727" fmla="*/ 3639931 w 3862373"/>
                  <a:gd name="connsiteY1727" fmla="*/ 1503614 h 3682908"/>
                  <a:gd name="connsiteX1728" fmla="*/ 3679018 w 3862373"/>
                  <a:gd name="connsiteY1728" fmla="*/ 1464526 h 3682908"/>
                  <a:gd name="connsiteX1729" fmla="*/ 3489737 w 3862373"/>
                  <a:gd name="connsiteY1729" fmla="*/ 1464526 h 3682908"/>
                  <a:gd name="connsiteX1730" fmla="*/ 3528823 w 3862373"/>
                  <a:gd name="connsiteY1730" fmla="*/ 1503614 h 3682908"/>
                  <a:gd name="connsiteX1731" fmla="*/ 3489737 w 3862373"/>
                  <a:gd name="connsiteY1731" fmla="*/ 1542701 h 3682908"/>
                  <a:gd name="connsiteX1732" fmla="*/ 3450649 w 3862373"/>
                  <a:gd name="connsiteY1732" fmla="*/ 1503614 h 3682908"/>
                  <a:gd name="connsiteX1733" fmla="*/ 3489737 w 3862373"/>
                  <a:gd name="connsiteY1733" fmla="*/ 1464526 h 3682908"/>
                  <a:gd name="connsiteX1734" fmla="*/ 3392731 w 3862373"/>
                  <a:gd name="connsiteY1734" fmla="*/ 1464526 h 3682908"/>
                  <a:gd name="connsiteX1735" fmla="*/ 3431819 w 3862373"/>
                  <a:gd name="connsiteY1735" fmla="*/ 1503614 h 3682908"/>
                  <a:gd name="connsiteX1736" fmla="*/ 3392731 w 3862373"/>
                  <a:gd name="connsiteY1736" fmla="*/ 1542701 h 3682908"/>
                  <a:gd name="connsiteX1737" fmla="*/ 3353644 w 3862373"/>
                  <a:gd name="connsiteY1737" fmla="*/ 1503614 h 3682908"/>
                  <a:gd name="connsiteX1738" fmla="*/ 3392731 w 3862373"/>
                  <a:gd name="connsiteY1738" fmla="*/ 1464526 h 3682908"/>
                  <a:gd name="connsiteX1739" fmla="*/ 3300457 w 3862373"/>
                  <a:gd name="connsiteY1739" fmla="*/ 1464526 h 3682908"/>
                  <a:gd name="connsiteX1740" fmla="*/ 3339544 w 3862373"/>
                  <a:gd name="connsiteY1740" fmla="*/ 1503614 h 3682908"/>
                  <a:gd name="connsiteX1741" fmla="*/ 3300457 w 3862373"/>
                  <a:gd name="connsiteY1741" fmla="*/ 1542701 h 3682908"/>
                  <a:gd name="connsiteX1742" fmla="*/ 3261369 w 3862373"/>
                  <a:gd name="connsiteY1742" fmla="*/ 1503614 h 3682908"/>
                  <a:gd name="connsiteX1743" fmla="*/ 3300457 w 3862373"/>
                  <a:gd name="connsiteY1743" fmla="*/ 1464526 h 3682908"/>
                  <a:gd name="connsiteX1744" fmla="*/ 3205817 w 3862373"/>
                  <a:gd name="connsiteY1744" fmla="*/ 1464526 h 3682908"/>
                  <a:gd name="connsiteX1745" fmla="*/ 3244904 w 3862373"/>
                  <a:gd name="connsiteY1745" fmla="*/ 1503614 h 3682908"/>
                  <a:gd name="connsiteX1746" fmla="*/ 3205817 w 3862373"/>
                  <a:gd name="connsiteY1746" fmla="*/ 1542701 h 3682908"/>
                  <a:gd name="connsiteX1747" fmla="*/ 3166729 w 3862373"/>
                  <a:gd name="connsiteY1747" fmla="*/ 1503614 h 3682908"/>
                  <a:gd name="connsiteX1748" fmla="*/ 3205817 w 3862373"/>
                  <a:gd name="connsiteY1748" fmla="*/ 1464526 h 3682908"/>
                  <a:gd name="connsiteX1749" fmla="*/ 3111177 w 3862373"/>
                  <a:gd name="connsiteY1749" fmla="*/ 1464526 h 3682908"/>
                  <a:gd name="connsiteX1750" fmla="*/ 3150264 w 3862373"/>
                  <a:gd name="connsiteY1750" fmla="*/ 1503614 h 3682908"/>
                  <a:gd name="connsiteX1751" fmla="*/ 3111177 w 3862373"/>
                  <a:gd name="connsiteY1751" fmla="*/ 1542701 h 3682908"/>
                  <a:gd name="connsiteX1752" fmla="*/ 3072089 w 3862373"/>
                  <a:gd name="connsiteY1752" fmla="*/ 1503614 h 3682908"/>
                  <a:gd name="connsiteX1753" fmla="*/ 3111177 w 3862373"/>
                  <a:gd name="connsiteY1753" fmla="*/ 1464526 h 3682908"/>
                  <a:gd name="connsiteX1754" fmla="*/ 3018902 w 3862373"/>
                  <a:gd name="connsiteY1754" fmla="*/ 1464526 h 3682908"/>
                  <a:gd name="connsiteX1755" fmla="*/ 3057989 w 3862373"/>
                  <a:gd name="connsiteY1755" fmla="*/ 1503614 h 3682908"/>
                  <a:gd name="connsiteX1756" fmla="*/ 3018902 w 3862373"/>
                  <a:gd name="connsiteY1756" fmla="*/ 1542701 h 3682908"/>
                  <a:gd name="connsiteX1757" fmla="*/ 2979815 w 3862373"/>
                  <a:gd name="connsiteY1757" fmla="*/ 1503614 h 3682908"/>
                  <a:gd name="connsiteX1758" fmla="*/ 3018902 w 3862373"/>
                  <a:gd name="connsiteY1758" fmla="*/ 1464526 h 3682908"/>
                  <a:gd name="connsiteX1759" fmla="*/ 2831988 w 3862373"/>
                  <a:gd name="connsiteY1759" fmla="*/ 1464526 h 3682908"/>
                  <a:gd name="connsiteX1760" fmla="*/ 2871075 w 3862373"/>
                  <a:gd name="connsiteY1760" fmla="*/ 1503614 h 3682908"/>
                  <a:gd name="connsiteX1761" fmla="*/ 2831988 w 3862373"/>
                  <a:gd name="connsiteY1761" fmla="*/ 1542701 h 3682908"/>
                  <a:gd name="connsiteX1762" fmla="*/ 2792901 w 3862373"/>
                  <a:gd name="connsiteY1762" fmla="*/ 1503614 h 3682908"/>
                  <a:gd name="connsiteX1763" fmla="*/ 2831988 w 3862373"/>
                  <a:gd name="connsiteY1763" fmla="*/ 1464526 h 3682908"/>
                  <a:gd name="connsiteX1764" fmla="*/ 2458167 w 3862373"/>
                  <a:gd name="connsiteY1764" fmla="*/ 1464526 h 3682908"/>
                  <a:gd name="connsiteX1765" fmla="*/ 2497253 w 3862373"/>
                  <a:gd name="connsiteY1765" fmla="*/ 1503614 h 3682908"/>
                  <a:gd name="connsiteX1766" fmla="*/ 2458167 w 3862373"/>
                  <a:gd name="connsiteY1766" fmla="*/ 1542701 h 3682908"/>
                  <a:gd name="connsiteX1767" fmla="*/ 2419081 w 3862373"/>
                  <a:gd name="connsiteY1767" fmla="*/ 1503614 h 3682908"/>
                  <a:gd name="connsiteX1768" fmla="*/ 2458167 w 3862373"/>
                  <a:gd name="connsiteY1768" fmla="*/ 1464526 h 3682908"/>
                  <a:gd name="connsiteX1769" fmla="*/ 2363529 w 3862373"/>
                  <a:gd name="connsiteY1769" fmla="*/ 1464526 h 3682908"/>
                  <a:gd name="connsiteX1770" fmla="*/ 2402614 w 3862373"/>
                  <a:gd name="connsiteY1770" fmla="*/ 1503614 h 3682908"/>
                  <a:gd name="connsiteX1771" fmla="*/ 2363529 w 3862373"/>
                  <a:gd name="connsiteY1771" fmla="*/ 1542701 h 3682908"/>
                  <a:gd name="connsiteX1772" fmla="*/ 2324441 w 3862373"/>
                  <a:gd name="connsiteY1772" fmla="*/ 1503614 h 3682908"/>
                  <a:gd name="connsiteX1773" fmla="*/ 2363529 w 3862373"/>
                  <a:gd name="connsiteY1773" fmla="*/ 1464526 h 3682908"/>
                  <a:gd name="connsiteX1774" fmla="*/ 1045696 w 3862373"/>
                  <a:gd name="connsiteY1774" fmla="*/ 1464526 h 3682908"/>
                  <a:gd name="connsiteX1775" fmla="*/ 1084784 w 3862373"/>
                  <a:gd name="connsiteY1775" fmla="*/ 1503614 h 3682908"/>
                  <a:gd name="connsiteX1776" fmla="*/ 1045696 w 3862373"/>
                  <a:gd name="connsiteY1776" fmla="*/ 1542701 h 3682908"/>
                  <a:gd name="connsiteX1777" fmla="*/ 1006612 w 3862373"/>
                  <a:gd name="connsiteY1777" fmla="*/ 1503614 h 3682908"/>
                  <a:gd name="connsiteX1778" fmla="*/ 1045696 w 3862373"/>
                  <a:gd name="connsiteY1778" fmla="*/ 1464526 h 3682908"/>
                  <a:gd name="connsiteX1779" fmla="*/ 951064 w 3862373"/>
                  <a:gd name="connsiteY1779" fmla="*/ 1464526 h 3682908"/>
                  <a:gd name="connsiteX1780" fmla="*/ 990147 w 3862373"/>
                  <a:gd name="connsiteY1780" fmla="*/ 1503614 h 3682908"/>
                  <a:gd name="connsiteX1781" fmla="*/ 951064 w 3862373"/>
                  <a:gd name="connsiteY1781" fmla="*/ 1542701 h 3682908"/>
                  <a:gd name="connsiteX1782" fmla="*/ 911980 w 3862373"/>
                  <a:gd name="connsiteY1782" fmla="*/ 1503614 h 3682908"/>
                  <a:gd name="connsiteX1783" fmla="*/ 951064 w 3862373"/>
                  <a:gd name="connsiteY1783" fmla="*/ 1464526 h 3682908"/>
                  <a:gd name="connsiteX1784" fmla="*/ 856433 w 3862373"/>
                  <a:gd name="connsiteY1784" fmla="*/ 1464526 h 3682908"/>
                  <a:gd name="connsiteX1785" fmla="*/ 895517 w 3862373"/>
                  <a:gd name="connsiteY1785" fmla="*/ 1503614 h 3682908"/>
                  <a:gd name="connsiteX1786" fmla="*/ 856433 w 3862373"/>
                  <a:gd name="connsiteY1786" fmla="*/ 1542701 h 3682908"/>
                  <a:gd name="connsiteX1787" fmla="*/ 817350 w 3862373"/>
                  <a:gd name="connsiteY1787" fmla="*/ 1503614 h 3682908"/>
                  <a:gd name="connsiteX1788" fmla="*/ 856433 w 3862373"/>
                  <a:gd name="connsiteY1788" fmla="*/ 1464526 h 3682908"/>
                  <a:gd name="connsiteX1789" fmla="*/ 764168 w 3862373"/>
                  <a:gd name="connsiteY1789" fmla="*/ 1464526 h 3682908"/>
                  <a:gd name="connsiteX1790" fmla="*/ 803252 w 3862373"/>
                  <a:gd name="connsiteY1790" fmla="*/ 1503614 h 3682908"/>
                  <a:gd name="connsiteX1791" fmla="*/ 764168 w 3862373"/>
                  <a:gd name="connsiteY1791" fmla="*/ 1542701 h 3682908"/>
                  <a:gd name="connsiteX1792" fmla="*/ 725083 w 3862373"/>
                  <a:gd name="connsiteY1792" fmla="*/ 1503614 h 3682908"/>
                  <a:gd name="connsiteX1793" fmla="*/ 764168 w 3862373"/>
                  <a:gd name="connsiteY1793" fmla="*/ 1464526 h 3682908"/>
                  <a:gd name="connsiteX1794" fmla="*/ 669521 w 3862373"/>
                  <a:gd name="connsiteY1794" fmla="*/ 1464526 h 3682908"/>
                  <a:gd name="connsiteX1795" fmla="*/ 708620 w 3862373"/>
                  <a:gd name="connsiteY1795" fmla="*/ 1503614 h 3682908"/>
                  <a:gd name="connsiteX1796" fmla="*/ 669521 w 3862373"/>
                  <a:gd name="connsiteY1796" fmla="*/ 1542701 h 3682908"/>
                  <a:gd name="connsiteX1797" fmla="*/ 630443 w 3862373"/>
                  <a:gd name="connsiteY1797" fmla="*/ 1503614 h 3682908"/>
                  <a:gd name="connsiteX1798" fmla="*/ 669521 w 3862373"/>
                  <a:gd name="connsiteY1798" fmla="*/ 1464526 h 3682908"/>
                  <a:gd name="connsiteX1799" fmla="*/ 577246 w 3862373"/>
                  <a:gd name="connsiteY1799" fmla="*/ 1464526 h 3682908"/>
                  <a:gd name="connsiteX1800" fmla="*/ 616341 w 3862373"/>
                  <a:gd name="connsiteY1800" fmla="*/ 1503614 h 3682908"/>
                  <a:gd name="connsiteX1801" fmla="*/ 577246 w 3862373"/>
                  <a:gd name="connsiteY1801" fmla="*/ 1542701 h 3682908"/>
                  <a:gd name="connsiteX1802" fmla="*/ 538151 w 3862373"/>
                  <a:gd name="connsiteY1802" fmla="*/ 1503614 h 3682908"/>
                  <a:gd name="connsiteX1803" fmla="*/ 577246 w 3862373"/>
                  <a:gd name="connsiteY1803" fmla="*/ 1464526 h 3682908"/>
                  <a:gd name="connsiteX1804" fmla="*/ 484961 w 3862373"/>
                  <a:gd name="connsiteY1804" fmla="*/ 1464526 h 3682908"/>
                  <a:gd name="connsiteX1805" fmla="*/ 524048 w 3862373"/>
                  <a:gd name="connsiteY1805" fmla="*/ 1503614 h 3682908"/>
                  <a:gd name="connsiteX1806" fmla="*/ 484961 w 3862373"/>
                  <a:gd name="connsiteY1806" fmla="*/ 1542701 h 3682908"/>
                  <a:gd name="connsiteX1807" fmla="*/ 445884 w 3862373"/>
                  <a:gd name="connsiteY1807" fmla="*/ 1503614 h 3682908"/>
                  <a:gd name="connsiteX1808" fmla="*/ 484961 w 3862373"/>
                  <a:gd name="connsiteY1808" fmla="*/ 1464526 h 3682908"/>
                  <a:gd name="connsiteX1809" fmla="*/ 390321 w 3862373"/>
                  <a:gd name="connsiteY1809" fmla="*/ 1464526 h 3682908"/>
                  <a:gd name="connsiteX1810" fmla="*/ 429414 w 3862373"/>
                  <a:gd name="connsiteY1810" fmla="*/ 1503614 h 3682908"/>
                  <a:gd name="connsiteX1811" fmla="*/ 390321 w 3862373"/>
                  <a:gd name="connsiteY1811" fmla="*/ 1542701 h 3682908"/>
                  <a:gd name="connsiteX1812" fmla="*/ 351243 w 3862373"/>
                  <a:gd name="connsiteY1812" fmla="*/ 1503614 h 3682908"/>
                  <a:gd name="connsiteX1813" fmla="*/ 390321 w 3862373"/>
                  <a:gd name="connsiteY1813" fmla="*/ 1464526 h 3682908"/>
                  <a:gd name="connsiteX1814" fmla="*/ 298048 w 3862373"/>
                  <a:gd name="connsiteY1814" fmla="*/ 1464526 h 3682908"/>
                  <a:gd name="connsiteX1815" fmla="*/ 337143 w 3862373"/>
                  <a:gd name="connsiteY1815" fmla="*/ 1503614 h 3682908"/>
                  <a:gd name="connsiteX1816" fmla="*/ 298048 w 3862373"/>
                  <a:gd name="connsiteY1816" fmla="*/ 1542701 h 3682908"/>
                  <a:gd name="connsiteX1817" fmla="*/ 258959 w 3862373"/>
                  <a:gd name="connsiteY1817" fmla="*/ 1503614 h 3682908"/>
                  <a:gd name="connsiteX1818" fmla="*/ 298048 w 3862373"/>
                  <a:gd name="connsiteY1818" fmla="*/ 1464526 h 3682908"/>
                  <a:gd name="connsiteX1819" fmla="*/ 203404 w 3862373"/>
                  <a:gd name="connsiteY1819" fmla="*/ 1464526 h 3682908"/>
                  <a:gd name="connsiteX1820" fmla="*/ 242493 w 3862373"/>
                  <a:gd name="connsiteY1820" fmla="*/ 1503614 h 3682908"/>
                  <a:gd name="connsiteX1821" fmla="*/ 203404 w 3862373"/>
                  <a:gd name="connsiteY1821" fmla="*/ 1542701 h 3682908"/>
                  <a:gd name="connsiteX1822" fmla="*/ 164318 w 3862373"/>
                  <a:gd name="connsiteY1822" fmla="*/ 1503614 h 3682908"/>
                  <a:gd name="connsiteX1823" fmla="*/ 203404 w 3862373"/>
                  <a:gd name="connsiteY1823" fmla="*/ 1464526 h 3682908"/>
                  <a:gd name="connsiteX1824" fmla="*/ 111130 w 3862373"/>
                  <a:gd name="connsiteY1824" fmla="*/ 1464526 h 3682908"/>
                  <a:gd name="connsiteX1825" fmla="*/ 150218 w 3862373"/>
                  <a:gd name="connsiteY1825" fmla="*/ 1503614 h 3682908"/>
                  <a:gd name="connsiteX1826" fmla="*/ 111130 w 3862373"/>
                  <a:gd name="connsiteY1826" fmla="*/ 1542701 h 3682908"/>
                  <a:gd name="connsiteX1827" fmla="*/ 72044 w 3862373"/>
                  <a:gd name="connsiteY1827" fmla="*/ 1503614 h 3682908"/>
                  <a:gd name="connsiteX1828" fmla="*/ 111130 w 3862373"/>
                  <a:gd name="connsiteY1828" fmla="*/ 1464526 h 3682908"/>
                  <a:gd name="connsiteX1829" fmla="*/ 111134 w 3862373"/>
                  <a:gd name="connsiteY1829" fmla="*/ 1376985 h 3682908"/>
                  <a:gd name="connsiteX1830" fmla="*/ 150221 w 3862373"/>
                  <a:gd name="connsiteY1830" fmla="*/ 1416072 h 3682908"/>
                  <a:gd name="connsiteX1831" fmla="*/ 111134 w 3862373"/>
                  <a:gd name="connsiteY1831" fmla="*/ 1455159 h 3682908"/>
                  <a:gd name="connsiteX1832" fmla="*/ 72048 w 3862373"/>
                  <a:gd name="connsiteY1832" fmla="*/ 1416072 h 3682908"/>
                  <a:gd name="connsiteX1833" fmla="*/ 111134 w 3862373"/>
                  <a:gd name="connsiteY1833" fmla="*/ 1376985 h 3682908"/>
                  <a:gd name="connsiteX1834" fmla="*/ 484966 w 3862373"/>
                  <a:gd name="connsiteY1834" fmla="*/ 1376984 h 3682908"/>
                  <a:gd name="connsiteX1835" fmla="*/ 524052 w 3862373"/>
                  <a:gd name="connsiteY1835" fmla="*/ 1416071 h 3682908"/>
                  <a:gd name="connsiteX1836" fmla="*/ 484966 w 3862373"/>
                  <a:gd name="connsiteY1836" fmla="*/ 1455159 h 3682908"/>
                  <a:gd name="connsiteX1837" fmla="*/ 445888 w 3862373"/>
                  <a:gd name="connsiteY1837" fmla="*/ 1416071 h 3682908"/>
                  <a:gd name="connsiteX1838" fmla="*/ 484966 w 3862373"/>
                  <a:gd name="connsiteY1838" fmla="*/ 1376984 h 3682908"/>
                  <a:gd name="connsiteX1839" fmla="*/ 390321 w 3862373"/>
                  <a:gd name="connsiteY1839" fmla="*/ 1376984 h 3682908"/>
                  <a:gd name="connsiteX1840" fmla="*/ 429417 w 3862373"/>
                  <a:gd name="connsiteY1840" fmla="*/ 1416071 h 3682908"/>
                  <a:gd name="connsiteX1841" fmla="*/ 390321 w 3862373"/>
                  <a:gd name="connsiteY1841" fmla="*/ 1455159 h 3682908"/>
                  <a:gd name="connsiteX1842" fmla="*/ 351248 w 3862373"/>
                  <a:gd name="connsiteY1842" fmla="*/ 1416071 h 3682908"/>
                  <a:gd name="connsiteX1843" fmla="*/ 390321 w 3862373"/>
                  <a:gd name="connsiteY1843" fmla="*/ 1376984 h 3682908"/>
                  <a:gd name="connsiteX1844" fmla="*/ 298052 w 3862373"/>
                  <a:gd name="connsiteY1844" fmla="*/ 1376984 h 3682908"/>
                  <a:gd name="connsiteX1845" fmla="*/ 337147 w 3862373"/>
                  <a:gd name="connsiteY1845" fmla="*/ 1416071 h 3682908"/>
                  <a:gd name="connsiteX1846" fmla="*/ 298052 w 3862373"/>
                  <a:gd name="connsiteY1846" fmla="*/ 1455159 h 3682908"/>
                  <a:gd name="connsiteX1847" fmla="*/ 258963 w 3862373"/>
                  <a:gd name="connsiteY1847" fmla="*/ 1416071 h 3682908"/>
                  <a:gd name="connsiteX1848" fmla="*/ 298052 w 3862373"/>
                  <a:gd name="connsiteY1848" fmla="*/ 1376984 h 3682908"/>
                  <a:gd name="connsiteX1849" fmla="*/ 203408 w 3862373"/>
                  <a:gd name="connsiteY1849" fmla="*/ 1376984 h 3682908"/>
                  <a:gd name="connsiteX1850" fmla="*/ 242497 w 3862373"/>
                  <a:gd name="connsiteY1850" fmla="*/ 1416071 h 3682908"/>
                  <a:gd name="connsiteX1851" fmla="*/ 203408 w 3862373"/>
                  <a:gd name="connsiteY1851" fmla="*/ 1455159 h 3682908"/>
                  <a:gd name="connsiteX1852" fmla="*/ 164322 w 3862373"/>
                  <a:gd name="connsiteY1852" fmla="*/ 1416071 h 3682908"/>
                  <a:gd name="connsiteX1853" fmla="*/ 203408 w 3862373"/>
                  <a:gd name="connsiteY1853" fmla="*/ 1376984 h 3682908"/>
                  <a:gd name="connsiteX1854" fmla="*/ 3771293 w 3862373"/>
                  <a:gd name="connsiteY1854" fmla="*/ 1376983 h 3682908"/>
                  <a:gd name="connsiteX1855" fmla="*/ 3810379 w 3862373"/>
                  <a:gd name="connsiteY1855" fmla="*/ 1416070 h 3682908"/>
                  <a:gd name="connsiteX1856" fmla="*/ 3771293 w 3862373"/>
                  <a:gd name="connsiteY1856" fmla="*/ 1455158 h 3682908"/>
                  <a:gd name="connsiteX1857" fmla="*/ 3732205 w 3862373"/>
                  <a:gd name="connsiteY1857" fmla="*/ 1416070 h 3682908"/>
                  <a:gd name="connsiteX1858" fmla="*/ 3771293 w 3862373"/>
                  <a:gd name="connsiteY1858" fmla="*/ 1376983 h 3682908"/>
                  <a:gd name="connsiteX1859" fmla="*/ 3679018 w 3862373"/>
                  <a:gd name="connsiteY1859" fmla="*/ 1376983 h 3682908"/>
                  <a:gd name="connsiteX1860" fmla="*/ 3718105 w 3862373"/>
                  <a:gd name="connsiteY1860" fmla="*/ 1416070 h 3682908"/>
                  <a:gd name="connsiteX1861" fmla="*/ 3679018 w 3862373"/>
                  <a:gd name="connsiteY1861" fmla="*/ 1455158 h 3682908"/>
                  <a:gd name="connsiteX1862" fmla="*/ 3639931 w 3862373"/>
                  <a:gd name="connsiteY1862" fmla="*/ 1416070 h 3682908"/>
                  <a:gd name="connsiteX1863" fmla="*/ 3679018 w 3862373"/>
                  <a:gd name="connsiteY1863" fmla="*/ 1376983 h 3682908"/>
                  <a:gd name="connsiteX1864" fmla="*/ 3489737 w 3862373"/>
                  <a:gd name="connsiteY1864" fmla="*/ 1376983 h 3682908"/>
                  <a:gd name="connsiteX1865" fmla="*/ 3528823 w 3862373"/>
                  <a:gd name="connsiteY1865" fmla="*/ 1416070 h 3682908"/>
                  <a:gd name="connsiteX1866" fmla="*/ 3489737 w 3862373"/>
                  <a:gd name="connsiteY1866" fmla="*/ 1455158 h 3682908"/>
                  <a:gd name="connsiteX1867" fmla="*/ 3450649 w 3862373"/>
                  <a:gd name="connsiteY1867" fmla="*/ 1416070 h 3682908"/>
                  <a:gd name="connsiteX1868" fmla="*/ 3489737 w 3862373"/>
                  <a:gd name="connsiteY1868" fmla="*/ 1376983 h 3682908"/>
                  <a:gd name="connsiteX1869" fmla="*/ 3392731 w 3862373"/>
                  <a:gd name="connsiteY1869" fmla="*/ 1376983 h 3682908"/>
                  <a:gd name="connsiteX1870" fmla="*/ 3431819 w 3862373"/>
                  <a:gd name="connsiteY1870" fmla="*/ 1416070 h 3682908"/>
                  <a:gd name="connsiteX1871" fmla="*/ 3392731 w 3862373"/>
                  <a:gd name="connsiteY1871" fmla="*/ 1455158 h 3682908"/>
                  <a:gd name="connsiteX1872" fmla="*/ 3353644 w 3862373"/>
                  <a:gd name="connsiteY1872" fmla="*/ 1416070 h 3682908"/>
                  <a:gd name="connsiteX1873" fmla="*/ 3392731 w 3862373"/>
                  <a:gd name="connsiteY1873" fmla="*/ 1376983 h 3682908"/>
                  <a:gd name="connsiteX1874" fmla="*/ 3300457 w 3862373"/>
                  <a:gd name="connsiteY1874" fmla="*/ 1376983 h 3682908"/>
                  <a:gd name="connsiteX1875" fmla="*/ 3339544 w 3862373"/>
                  <a:gd name="connsiteY1875" fmla="*/ 1416070 h 3682908"/>
                  <a:gd name="connsiteX1876" fmla="*/ 3300457 w 3862373"/>
                  <a:gd name="connsiteY1876" fmla="*/ 1455158 h 3682908"/>
                  <a:gd name="connsiteX1877" fmla="*/ 3261369 w 3862373"/>
                  <a:gd name="connsiteY1877" fmla="*/ 1416070 h 3682908"/>
                  <a:gd name="connsiteX1878" fmla="*/ 3300457 w 3862373"/>
                  <a:gd name="connsiteY1878" fmla="*/ 1376983 h 3682908"/>
                  <a:gd name="connsiteX1879" fmla="*/ 3205817 w 3862373"/>
                  <a:gd name="connsiteY1879" fmla="*/ 1376983 h 3682908"/>
                  <a:gd name="connsiteX1880" fmla="*/ 3244904 w 3862373"/>
                  <a:gd name="connsiteY1880" fmla="*/ 1416070 h 3682908"/>
                  <a:gd name="connsiteX1881" fmla="*/ 3205817 w 3862373"/>
                  <a:gd name="connsiteY1881" fmla="*/ 1455158 h 3682908"/>
                  <a:gd name="connsiteX1882" fmla="*/ 3166729 w 3862373"/>
                  <a:gd name="connsiteY1882" fmla="*/ 1416070 h 3682908"/>
                  <a:gd name="connsiteX1883" fmla="*/ 3205817 w 3862373"/>
                  <a:gd name="connsiteY1883" fmla="*/ 1376983 h 3682908"/>
                  <a:gd name="connsiteX1884" fmla="*/ 3111177 w 3862373"/>
                  <a:gd name="connsiteY1884" fmla="*/ 1376983 h 3682908"/>
                  <a:gd name="connsiteX1885" fmla="*/ 3150264 w 3862373"/>
                  <a:gd name="connsiteY1885" fmla="*/ 1416070 h 3682908"/>
                  <a:gd name="connsiteX1886" fmla="*/ 3111177 w 3862373"/>
                  <a:gd name="connsiteY1886" fmla="*/ 1455158 h 3682908"/>
                  <a:gd name="connsiteX1887" fmla="*/ 3072089 w 3862373"/>
                  <a:gd name="connsiteY1887" fmla="*/ 1416070 h 3682908"/>
                  <a:gd name="connsiteX1888" fmla="*/ 3111177 w 3862373"/>
                  <a:gd name="connsiteY1888" fmla="*/ 1376983 h 3682908"/>
                  <a:gd name="connsiteX1889" fmla="*/ 3018902 w 3862373"/>
                  <a:gd name="connsiteY1889" fmla="*/ 1376983 h 3682908"/>
                  <a:gd name="connsiteX1890" fmla="*/ 3057989 w 3862373"/>
                  <a:gd name="connsiteY1890" fmla="*/ 1416070 h 3682908"/>
                  <a:gd name="connsiteX1891" fmla="*/ 3018902 w 3862373"/>
                  <a:gd name="connsiteY1891" fmla="*/ 1455158 h 3682908"/>
                  <a:gd name="connsiteX1892" fmla="*/ 2979815 w 3862373"/>
                  <a:gd name="connsiteY1892" fmla="*/ 1416070 h 3682908"/>
                  <a:gd name="connsiteX1893" fmla="*/ 3018902 w 3862373"/>
                  <a:gd name="connsiteY1893" fmla="*/ 1376983 h 3682908"/>
                  <a:gd name="connsiteX1894" fmla="*/ 2924263 w 3862373"/>
                  <a:gd name="connsiteY1894" fmla="*/ 1376983 h 3682908"/>
                  <a:gd name="connsiteX1895" fmla="*/ 2963349 w 3862373"/>
                  <a:gd name="connsiteY1895" fmla="*/ 1416070 h 3682908"/>
                  <a:gd name="connsiteX1896" fmla="*/ 2924263 w 3862373"/>
                  <a:gd name="connsiteY1896" fmla="*/ 1455158 h 3682908"/>
                  <a:gd name="connsiteX1897" fmla="*/ 2885175 w 3862373"/>
                  <a:gd name="connsiteY1897" fmla="*/ 1416070 h 3682908"/>
                  <a:gd name="connsiteX1898" fmla="*/ 2924263 w 3862373"/>
                  <a:gd name="connsiteY1898" fmla="*/ 1376983 h 3682908"/>
                  <a:gd name="connsiteX1899" fmla="*/ 2831988 w 3862373"/>
                  <a:gd name="connsiteY1899" fmla="*/ 1376983 h 3682908"/>
                  <a:gd name="connsiteX1900" fmla="*/ 2871075 w 3862373"/>
                  <a:gd name="connsiteY1900" fmla="*/ 1416070 h 3682908"/>
                  <a:gd name="connsiteX1901" fmla="*/ 2831988 w 3862373"/>
                  <a:gd name="connsiteY1901" fmla="*/ 1455158 h 3682908"/>
                  <a:gd name="connsiteX1902" fmla="*/ 2792901 w 3862373"/>
                  <a:gd name="connsiteY1902" fmla="*/ 1416070 h 3682908"/>
                  <a:gd name="connsiteX1903" fmla="*/ 2831988 w 3862373"/>
                  <a:gd name="connsiteY1903" fmla="*/ 1376983 h 3682908"/>
                  <a:gd name="connsiteX1904" fmla="*/ 2550437 w 3862373"/>
                  <a:gd name="connsiteY1904" fmla="*/ 1376983 h 3682908"/>
                  <a:gd name="connsiteX1905" fmla="*/ 2589523 w 3862373"/>
                  <a:gd name="connsiteY1905" fmla="*/ 1416070 h 3682908"/>
                  <a:gd name="connsiteX1906" fmla="*/ 2550437 w 3862373"/>
                  <a:gd name="connsiteY1906" fmla="*/ 1455158 h 3682908"/>
                  <a:gd name="connsiteX1907" fmla="*/ 2511354 w 3862373"/>
                  <a:gd name="connsiteY1907" fmla="*/ 1416070 h 3682908"/>
                  <a:gd name="connsiteX1908" fmla="*/ 2550437 w 3862373"/>
                  <a:gd name="connsiteY1908" fmla="*/ 1376983 h 3682908"/>
                  <a:gd name="connsiteX1909" fmla="*/ 2458167 w 3862373"/>
                  <a:gd name="connsiteY1909" fmla="*/ 1376983 h 3682908"/>
                  <a:gd name="connsiteX1910" fmla="*/ 2497254 w 3862373"/>
                  <a:gd name="connsiteY1910" fmla="*/ 1416070 h 3682908"/>
                  <a:gd name="connsiteX1911" fmla="*/ 2458167 w 3862373"/>
                  <a:gd name="connsiteY1911" fmla="*/ 1455158 h 3682908"/>
                  <a:gd name="connsiteX1912" fmla="*/ 2419083 w 3862373"/>
                  <a:gd name="connsiteY1912" fmla="*/ 1416070 h 3682908"/>
                  <a:gd name="connsiteX1913" fmla="*/ 2458167 w 3862373"/>
                  <a:gd name="connsiteY1913" fmla="*/ 1376983 h 3682908"/>
                  <a:gd name="connsiteX1914" fmla="*/ 2363529 w 3862373"/>
                  <a:gd name="connsiteY1914" fmla="*/ 1376983 h 3682908"/>
                  <a:gd name="connsiteX1915" fmla="*/ 2402614 w 3862373"/>
                  <a:gd name="connsiteY1915" fmla="*/ 1416070 h 3682908"/>
                  <a:gd name="connsiteX1916" fmla="*/ 2363529 w 3862373"/>
                  <a:gd name="connsiteY1916" fmla="*/ 1455158 h 3682908"/>
                  <a:gd name="connsiteX1917" fmla="*/ 2324442 w 3862373"/>
                  <a:gd name="connsiteY1917" fmla="*/ 1416070 h 3682908"/>
                  <a:gd name="connsiteX1918" fmla="*/ 2363529 w 3862373"/>
                  <a:gd name="connsiteY1918" fmla="*/ 1376983 h 3682908"/>
                  <a:gd name="connsiteX1919" fmla="*/ 1142717 w 3862373"/>
                  <a:gd name="connsiteY1919" fmla="*/ 1376983 h 3682908"/>
                  <a:gd name="connsiteX1920" fmla="*/ 1181806 w 3862373"/>
                  <a:gd name="connsiteY1920" fmla="*/ 1416070 h 3682908"/>
                  <a:gd name="connsiteX1921" fmla="*/ 1142717 w 3862373"/>
                  <a:gd name="connsiteY1921" fmla="*/ 1455158 h 3682908"/>
                  <a:gd name="connsiteX1922" fmla="*/ 1103622 w 3862373"/>
                  <a:gd name="connsiteY1922" fmla="*/ 1416070 h 3682908"/>
                  <a:gd name="connsiteX1923" fmla="*/ 1142717 w 3862373"/>
                  <a:gd name="connsiteY1923" fmla="*/ 1376983 h 3682908"/>
                  <a:gd name="connsiteX1924" fmla="*/ 1045699 w 3862373"/>
                  <a:gd name="connsiteY1924" fmla="*/ 1376983 h 3682908"/>
                  <a:gd name="connsiteX1925" fmla="*/ 1084788 w 3862373"/>
                  <a:gd name="connsiteY1925" fmla="*/ 1416070 h 3682908"/>
                  <a:gd name="connsiteX1926" fmla="*/ 1045699 w 3862373"/>
                  <a:gd name="connsiteY1926" fmla="*/ 1455158 h 3682908"/>
                  <a:gd name="connsiteX1927" fmla="*/ 1006615 w 3862373"/>
                  <a:gd name="connsiteY1927" fmla="*/ 1416070 h 3682908"/>
                  <a:gd name="connsiteX1928" fmla="*/ 1045699 w 3862373"/>
                  <a:gd name="connsiteY1928" fmla="*/ 1376983 h 3682908"/>
                  <a:gd name="connsiteX1929" fmla="*/ 951068 w 3862373"/>
                  <a:gd name="connsiteY1929" fmla="*/ 1376983 h 3682908"/>
                  <a:gd name="connsiteX1930" fmla="*/ 990151 w 3862373"/>
                  <a:gd name="connsiteY1930" fmla="*/ 1416070 h 3682908"/>
                  <a:gd name="connsiteX1931" fmla="*/ 951068 w 3862373"/>
                  <a:gd name="connsiteY1931" fmla="*/ 1455158 h 3682908"/>
                  <a:gd name="connsiteX1932" fmla="*/ 911984 w 3862373"/>
                  <a:gd name="connsiteY1932" fmla="*/ 1416070 h 3682908"/>
                  <a:gd name="connsiteX1933" fmla="*/ 951068 w 3862373"/>
                  <a:gd name="connsiteY1933" fmla="*/ 1376983 h 3682908"/>
                  <a:gd name="connsiteX1934" fmla="*/ 856438 w 3862373"/>
                  <a:gd name="connsiteY1934" fmla="*/ 1376983 h 3682908"/>
                  <a:gd name="connsiteX1935" fmla="*/ 895520 w 3862373"/>
                  <a:gd name="connsiteY1935" fmla="*/ 1416070 h 3682908"/>
                  <a:gd name="connsiteX1936" fmla="*/ 856438 w 3862373"/>
                  <a:gd name="connsiteY1936" fmla="*/ 1455158 h 3682908"/>
                  <a:gd name="connsiteX1937" fmla="*/ 817355 w 3862373"/>
                  <a:gd name="connsiteY1937" fmla="*/ 1416070 h 3682908"/>
                  <a:gd name="connsiteX1938" fmla="*/ 856438 w 3862373"/>
                  <a:gd name="connsiteY1938" fmla="*/ 1376983 h 3682908"/>
                  <a:gd name="connsiteX1939" fmla="*/ 764173 w 3862373"/>
                  <a:gd name="connsiteY1939" fmla="*/ 1376983 h 3682908"/>
                  <a:gd name="connsiteX1940" fmla="*/ 803257 w 3862373"/>
                  <a:gd name="connsiteY1940" fmla="*/ 1416070 h 3682908"/>
                  <a:gd name="connsiteX1941" fmla="*/ 764173 w 3862373"/>
                  <a:gd name="connsiteY1941" fmla="*/ 1455158 h 3682908"/>
                  <a:gd name="connsiteX1942" fmla="*/ 725090 w 3862373"/>
                  <a:gd name="connsiteY1942" fmla="*/ 1416070 h 3682908"/>
                  <a:gd name="connsiteX1943" fmla="*/ 764173 w 3862373"/>
                  <a:gd name="connsiteY1943" fmla="*/ 1376983 h 3682908"/>
                  <a:gd name="connsiteX1944" fmla="*/ 669534 w 3862373"/>
                  <a:gd name="connsiteY1944" fmla="*/ 1376983 h 3682908"/>
                  <a:gd name="connsiteX1945" fmla="*/ 708624 w 3862373"/>
                  <a:gd name="connsiteY1945" fmla="*/ 1416070 h 3682908"/>
                  <a:gd name="connsiteX1946" fmla="*/ 669534 w 3862373"/>
                  <a:gd name="connsiteY1946" fmla="*/ 1455158 h 3682908"/>
                  <a:gd name="connsiteX1947" fmla="*/ 630448 w 3862373"/>
                  <a:gd name="connsiteY1947" fmla="*/ 1416070 h 3682908"/>
                  <a:gd name="connsiteX1948" fmla="*/ 669534 w 3862373"/>
                  <a:gd name="connsiteY1948" fmla="*/ 1376983 h 3682908"/>
                  <a:gd name="connsiteX1949" fmla="*/ 577250 w 3862373"/>
                  <a:gd name="connsiteY1949" fmla="*/ 1376983 h 3682908"/>
                  <a:gd name="connsiteX1950" fmla="*/ 616345 w 3862373"/>
                  <a:gd name="connsiteY1950" fmla="*/ 1416070 h 3682908"/>
                  <a:gd name="connsiteX1951" fmla="*/ 577250 w 3862373"/>
                  <a:gd name="connsiteY1951" fmla="*/ 1455158 h 3682908"/>
                  <a:gd name="connsiteX1952" fmla="*/ 538155 w 3862373"/>
                  <a:gd name="connsiteY1952" fmla="*/ 1416070 h 3682908"/>
                  <a:gd name="connsiteX1953" fmla="*/ 577250 w 3862373"/>
                  <a:gd name="connsiteY1953" fmla="*/ 1376983 h 3682908"/>
                  <a:gd name="connsiteX1954" fmla="*/ 3679017 w 3862373"/>
                  <a:gd name="connsiteY1954" fmla="*/ 1291809 h 3682908"/>
                  <a:gd name="connsiteX1955" fmla="*/ 3718103 w 3862373"/>
                  <a:gd name="connsiteY1955" fmla="*/ 1330896 h 3682908"/>
                  <a:gd name="connsiteX1956" fmla="*/ 3679017 w 3862373"/>
                  <a:gd name="connsiteY1956" fmla="*/ 1369983 h 3682908"/>
                  <a:gd name="connsiteX1957" fmla="*/ 3639929 w 3862373"/>
                  <a:gd name="connsiteY1957" fmla="*/ 1330896 h 3682908"/>
                  <a:gd name="connsiteX1958" fmla="*/ 3679017 w 3862373"/>
                  <a:gd name="connsiteY1958" fmla="*/ 1291809 h 3682908"/>
                  <a:gd name="connsiteX1959" fmla="*/ 3584377 w 3862373"/>
                  <a:gd name="connsiteY1959" fmla="*/ 1291809 h 3682908"/>
                  <a:gd name="connsiteX1960" fmla="*/ 3623463 w 3862373"/>
                  <a:gd name="connsiteY1960" fmla="*/ 1330896 h 3682908"/>
                  <a:gd name="connsiteX1961" fmla="*/ 3584377 w 3862373"/>
                  <a:gd name="connsiteY1961" fmla="*/ 1369983 h 3682908"/>
                  <a:gd name="connsiteX1962" fmla="*/ 3545289 w 3862373"/>
                  <a:gd name="connsiteY1962" fmla="*/ 1330896 h 3682908"/>
                  <a:gd name="connsiteX1963" fmla="*/ 3584377 w 3862373"/>
                  <a:gd name="connsiteY1963" fmla="*/ 1291809 h 3682908"/>
                  <a:gd name="connsiteX1964" fmla="*/ 3489737 w 3862373"/>
                  <a:gd name="connsiteY1964" fmla="*/ 1291809 h 3682908"/>
                  <a:gd name="connsiteX1965" fmla="*/ 3528823 w 3862373"/>
                  <a:gd name="connsiteY1965" fmla="*/ 1330896 h 3682908"/>
                  <a:gd name="connsiteX1966" fmla="*/ 3489737 w 3862373"/>
                  <a:gd name="connsiteY1966" fmla="*/ 1369983 h 3682908"/>
                  <a:gd name="connsiteX1967" fmla="*/ 3450649 w 3862373"/>
                  <a:gd name="connsiteY1967" fmla="*/ 1330896 h 3682908"/>
                  <a:gd name="connsiteX1968" fmla="*/ 3489737 w 3862373"/>
                  <a:gd name="connsiteY1968" fmla="*/ 1291809 h 3682908"/>
                  <a:gd name="connsiteX1969" fmla="*/ 3392731 w 3862373"/>
                  <a:gd name="connsiteY1969" fmla="*/ 1291809 h 3682908"/>
                  <a:gd name="connsiteX1970" fmla="*/ 3431819 w 3862373"/>
                  <a:gd name="connsiteY1970" fmla="*/ 1330896 h 3682908"/>
                  <a:gd name="connsiteX1971" fmla="*/ 3392731 w 3862373"/>
                  <a:gd name="connsiteY1971" fmla="*/ 1369983 h 3682908"/>
                  <a:gd name="connsiteX1972" fmla="*/ 3353644 w 3862373"/>
                  <a:gd name="connsiteY1972" fmla="*/ 1330896 h 3682908"/>
                  <a:gd name="connsiteX1973" fmla="*/ 3392731 w 3862373"/>
                  <a:gd name="connsiteY1973" fmla="*/ 1291809 h 3682908"/>
                  <a:gd name="connsiteX1974" fmla="*/ 3300457 w 3862373"/>
                  <a:gd name="connsiteY1974" fmla="*/ 1291809 h 3682908"/>
                  <a:gd name="connsiteX1975" fmla="*/ 3339544 w 3862373"/>
                  <a:gd name="connsiteY1975" fmla="*/ 1330896 h 3682908"/>
                  <a:gd name="connsiteX1976" fmla="*/ 3300457 w 3862373"/>
                  <a:gd name="connsiteY1976" fmla="*/ 1369983 h 3682908"/>
                  <a:gd name="connsiteX1977" fmla="*/ 3261369 w 3862373"/>
                  <a:gd name="connsiteY1977" fmla="*/ 1330896 h 3682908"/>
                  <a:gd name="connsiteX1978" fmla="*/ 3300457 w 3862373"/>
                  <a:gd name="connsiteY1978" fmla="*/ 1291809 h 3682908"/>
                  <a:gd name="connsiteX1979" fmla="*/ 3111177 w 3862373"/>
                  <a:gd name="connsiteY1979" fmla="*/ 1291809 h 3682908"/>
                  <a:gd name="connsiteX1980" fmla="*/ 3150264 w 3862373"/>
                  <a:gd name="connsiteY1980" fmla="*/ 1330896 h 3682908"/>
                  <a:gd name="connsiteX1981" fmla="*/ 3111177 w 3862373"/>
                  <a:gd name="connsiteY1981" fmla="*/ 1369983 h 3682908"/>
                  <a:gd name="connsiteX1982" fmla="*/ 3072089 w 3862373"/>
                  <a:gd name="connsiteY1982" fmla="*/ 1330896 h 3682908"/>
                  <a:gd name="connsiteX1983" fmla="*/ 3111177 w 3862373"/>
                  <a:gd name="connsiteY1983" fmla="*/ 1291809 h 3682908"/>
                  <a:gd name="connsiteX1984" fmla="*/ 3018902 w 3862373"/>
                  <a:gd name="connsiteY1984" fmla="*/ 1291809 h 3682908"/>
                  <a:gd name="connsiteX1985" fmla="*/ 3057989 w 3862373"/>
                  <a:gd name="connsiteY1985" fmla="*/ 1330896 h 3682908"/>
                  <a:gd name="connsiteX1986" fmla="*/ 3018902 w 3862373"/>
                  <a:gd name="connsiteY1986" fmla="*/ 1369983 h 3682908"/>
                  <a:gd name="connsiteX1987" fmla="*/ 2979815 w 3862373"/>
                  <a:gd name="connsiteY1987" fmla="*/ 1330896 h 3682908"/>
                  <a:gd name="connsiteX1988" fmla="*/ 3018902 w 3862373"/>
                  <a:gd name="connsiteY1988" fmla="*/ 1291809 h 3682908"/>
                  <a:gd name="connsiteX1989" fmla="*/ 2924263 w 3862373"/>
                  <a:gd name="connsiteY1989" fmla="*/ 1291809 h 3682908"/>
                  <a:gd name="connsiteX1990" fmla="*/ 2963349 w 3862373"/>
                  <a:gd name="connsiteY1990" fmla="*/ 1330896 h 3682908"/>
                  <a:gd name="connsiteX1991" fmla="*/ 2924263 w 3862373"/>
                  <a:gd name="connsiteY1991" fmla="*/ 1369983 h 3682908"/>
                  <a:gd name="connsiteX1992" fmla="*/ 2885175 w 3862373"/>
                  <a:gd name="connsiteY1992" fmla="*/ 1330896 h 3682908"/>
                  <a:gd name="connsiteX1993" fmla="*/ 2924263 w 3862373"/>
                  <a:gd name="connsiteY1993" fmla="*/ 1291809 h 3682908"/>
                  <a:gd name="connsiteX1994" fmla="*/ 2831988 w 3862373"/>
                  <a:gd name="connsiteY1994" fmla="*/ 1291809 h 3682908"/>
                  <a:gd name="connsiteX1995" fmla="*/ 2871075 w 3862373"/>
                  <a:gd name="connsiteY1995" fmla="*/ 1330896 h 3682908"/>
                  <a:gd name="connsiteX1996" fmla="*/ 2831988 w 3862373"/>
                  <a:gd name="connsiteY1996" fmla="*/ 1369983 h 3682908"/>
                  <a:gd name="connsiteX1997" fmla="*/ 2792901 w 3862373"/>
                  <a:gd name="connsiteY1997" fmla="*/ 1330896 h 3682908"/>
                  <a:gd name="connsiteX1998" fmla="*/ 2831988 w 3862373"/>
                  <a:gd name="connsiteY1998" fmla="*/ 1291809 h 3682908"/>
                  <a:gd name="connsiteX1999" fmla="*/ 2737365 w 3862373"/>
                  <a:gd name="connsiteY1999" fmla="*/ 1291809 h 3682908"/>
                  <a:gd name="connsiteX2000" fmla="*/ 2776435 w 3862373"/>
                  <a:gd name="connsiteY2000" fmla="*/ 1330896 h 3682908"/>
                  <a:gd name="connsiteX2001" fmla="*/ 2737365 w 3862373"/>
                  <a:gd name="connsiteY2001" fmla="*/ 1369983 h 3682908"/>
                  <a:gd name="connsiteX2002" fmla="*/ 2698269 w 3862373"/>
                  <a:gd name="connsiteY2002" fmla="*/ 1330896 h 3682908"/>
                  <a:gd name="connsiteX2003" fmla="*/ 2737365 w 3862373"/>
                  <a:gd name="connsiteY2003" fmla="*/ 1291809 h 3682908"/>
                  <a:gd name="connsiteX2004" fmla="*/ 2645074 w 3862373"/>
                  <a:gd name="connsiteY2004" fmla="*/ 1291809 h 3682908"/>
                  <a:gd name="connsiteX2005" fmla="*/ 2684165 w 3862373"/>
                  <a:gd name="connsiteY2005" fmla="*/ 1330896 h 3682908"/>
                  <a:gd name="connsiteX2006" fmla="*/ 2645074 w 3862373"/>
                  <a:gd name="connsiteY2006" fmla="*/ 1369983 h 3682908"/>
                  <a:gd name="connsiteX2007" fmla="*/ 2605987 w 3862373"/>
                  <a:gd name="connsiteY2007" fmla="*/ 1330896 h 3682908"/>
                  <a:gd name="connsiteX2008" fmla="*/ 2645074 w 3862373"/>
                  <a:gd name="connsiteY2008" fmla="*/ 1291809 h 3682908"/>
                  <a:gd name="connsiteX2009" fmla="*/ 2550437 w 3862373"/>
                  <a:gd name="connsiteY2009" fmla="*/ 1291809 h 3682908"/>
                  <a:gd name="connsiteX2010" fmla="*/ 2589523 w 3862373"/>
                  <a:gd name="connsiteY2010" fmla="*/ 1330896 h 3682908"/>
                  <a:gd name="connsiteX2011" fmla="*/ 2550437 w 3862373"/>
                  <a:gd name="connsiteY2011" fmla="*/ 1369983 h 3682908"/>
                  <a:gd name="connsiteX2012" fmla="*/ 2511355 w 3862373"/>
                  <a:gd name="connsiteY2012" fmla="*/ 1330896 h 3682908"/>
                  <a:gd name="connsiteX2013" fmla="*/ 2550437 w 3862373"/>
                  <a:gd name="connsiteY2013" fmla="*/ 1291809 h 3682908"/>
                  <a:gd name="connsiteX2014" fmla="*/ 1232635 w 3862373"/>
                  <a:gd name="connsiteY2014" fmla="*/ 1291809 h 3682908"/>
                  <a:gd name="connsiteX2015" fmla="*/ 1271713 w 3862373"/>
                  <a:gd name="connsiteY2015" fmla="*/ 1330896 h 3682908"/>
                  <a:gd name="connsiteX2016" fmla="*/ 1232635 w 3862373"/>
                  <a:gd name="connsiteY2016" fmla="*/ 1369983 h 3682908"/>
                  <a:gd name="connsiteX2017" fmla="*/ 1193549 w 3862373"/>
                  <a:gd name="connsiteY2017" fmla="*/ 1330896 h 3682908"/>
                  <a:gd name="connsiteX2018" fmla="*/ 1232635 w 3862373"/>
                  <a:gd name="connsiteY2018" fmla="*/ 1291809 h 3682908"/>
                  <a:gd name="connsiteX2019" fmla="*/ 1142722 w 3862373"/>
                  <a:gd name="connsiteY2019" fmla="*/ 1291809 h 3682908"/>
                  <a:gd name="connsiteX2020" fmla="*/ 1181812 w 3862373"/>
                  <a:gd name="connsiteY2020" fmla="*/ 1330896 h 3682908"/>
                  <a:gd name="connsiteX2021" fmla="*/ 1142722 w 3862373"/>
                  <a:gd name="connsiteY2021" fmla="*/ 1369983 h 3682908"/>
                  <a:gd name="connsiteX2022" fmla="*/ 1103625 w 3862373"/>
                  <a:gd name="connsiteY2022" fmla="*/ 1330896 h 3682908"/>
                  <a:gd name="connsiteX2023" fmla="*/ 1142722 w 3862373"/>
                  <a:gd name="connsiteY2023" fmla="*/ 1291809 h 3682908"/>
                  <a:gd name="connsiteX2024" fmla="*/ 1045702 w 3862373"/>
                  <a:gd name="connsiteY2024" fmla="*/ 1291809 h 3682908"/>
                  <a:gd name="connsiteX2025" fmla="*/ 1084791 w 3862373"/>
                  <a:gd name="connsiteY2025" fmla="*/ 1330896 h 3682908"/>
                  <a:gd name="connsiteX2026" fmla="*/ 1045702 w 3862373"/>
                  <a:gd name="connsiteY2026" fmla="*/ 1369983 h 3682908"/>
                  <a:gd name="connsiteX2027" fmla="*/ 1006620 w 3862373"/>
                  <a:gd name="connsiteY2027" fmla="*/ 1330896 h 3682908"/>
                  <a:gd name="connsiteX2028" fmla="*/ 1045702 w 3862373"/>
                  <a:gd name="connsiteY2028" fmla="*/ 1291809 h 3682908"/>
                  <a:gd name="connsiteX2029" fmla="*/ 951072 w 3862373"/>
                  <a:gd name="connsiteY2029" fmla="*/ 1291809 h 3682908"/>
                  <a:gd name="connsiteX2030" fmla="*/ 990154 w 3862373"/>
                  <a:gd name="connsiteY2030" fmla="*/ 1330896 h 3682908"/>
                  <a:gd name="connsiteX2031" fmla="*/ 951072 w 3862373"/>
                  <a:gd name="connsiteY2031" fmla="*/ 1369983 h 3682908"/>
                  <a:gd name="connsiteX2032" fmla="*/ 911989 w 3862373"/>
                  <a:gd name="connsiteY2032" fmla="*/ 1330896 h 3682908"/>
                  <a:gd name="connsiteX2033" fmla="*/ 951072 w 3862373"/>
                  <a:gd name="connsiteY2033" fmla="*/ 1291809 h 3682908"/>
                  <a:gd name="connsiteX2034" fmla="*/ 856442 w 3862373"/>
                  <a:gd name="connsiteY2034" fmla="*/ 1291809 h 3682908"/>
                  <a:gd name="connsiteX2035" fmla="*/ 895525 w 3862373"/>
                  <a:gd name="connsiteY2035" fmla="*/ 1330896 h 3682908"/>
                  <a:gd name="connsiteX2036" fmla="*/ 856442 w 3862373"/>
                  <a:gd name="connsiteY2036" fmla="*/ 1369983 h 3682908"/>
                  <a:gd name="connsiteX2037" fmla="*/ 817359 w 3862373"/>
                  <a:gd name="connsiteY2037" fmla="*/ 1330896 h 3682908"/>
                  <a:gd name="connsiteX2038" fmla="*/ 856442 w 3862373"/>
                  <a:gd name="connsiteY2038" fmla="*/ 1291809 h 3682908"/>
                  <a:gd name="connsiteX2039" fmla="*/ 764178 w 3862373"/>
                  <a:gd name="connsiteY2039" fmla="*/ 1291809 h 3682908"/>
                  <a:gd name="connsiteX2040" fmla="*/ 803262 w 3862373"/>
                  <a:gd name="connsiteY2040" fmla="*/ 1330896 h 3682908"/>
                  <a:gd name="connsiteX2041" fmla="*/ 764178 w 3862373"/>
                  <a:gd name="connsiteY2041" fmla="*/ 1369983 h 3682908"/>
                  <a:gd name="connsiteX2042" fmla="*/ 725094 w 3862373"/>
                  <a:gd name="connsiteY2042" fmla="*/ 1330896 h 3682908"/>
                  <a:gd name="connsiteX2043" fmla="*/ 764178 w 3862373"/>
                  <a:gd name="connsiteY2043" fmla="*/ 1291809 h 3682908"/>
                  <a:gd name="connsiteX2044" fmla="*/ 669534 w 3862373"/>
                  <a:gd name="connsiteY2044" fmla="*/ 1291809 h 3682908"/>
                  <a:gd name="connsiteX2045" fmla="*/ 708631 w 3862373"/>
                  <a:gd name="connsiteY2045" fmla="*/ 1330896 h 3682908"/>
                  <a:gd name="connsiteX2046" fmla="*/ 669534 w 3862373"/>
                  <a:gd name="connsiteY2046" fmla="*/ 1369983 h 3682908"/>
                  <a:gd name="connsiteX2047" fmla="*/ 630454 w 3862373"/>
                  <a:gd name="connsiteY2047" fmla="*/ 1330896 h 3682908"/>
                  <a:gd name="connsiteX2048" fmla="*/ 669534 w 3862373"/>
                  <a:gd name="connsiteY2048" fmla="*/ 1291809 h 3682908"/>
                  <a:gd name="connsiteX2049" fmla="*/ 577255 w 3862373"/>
                  <a:gd name="connsiteY2049" fmla="*/ 1291809 h 3682908"/>
                  <a:gd name="connsiteX2050" fmla="*/ 616350 w 3862373"/>
                  <a:gd name="connsiteY2050" fmla="*/ 1330896 h 3682908"/>
                  <a:gd name="connsiteX2051" fmla="*/ 577255 w 3862373"/>
                  <a:gd name="connsiteY2051" fmla="*/ 1369983 h 3682908"/>
                  <a:gd name="connsiteX2052" fmla="*/ 538159 w 3862373"/>
                  <a:gd name="connsiteY2052" fmla="*/ 1330896 h 3682908"/>
                  <a:gd name="connsiteX2053" fmla="*/ 577255 w 3862373"/>
                  <a:gd name="connsiteY2053" fmla="*/ 1291809 h 3682908"/>
                  <a:gd name="connsiteX2054" fmla="*/ 484969 w 3862373"/>
                  <a:gd name="connsiteY2054" fmla="*/ 1291809 h 3682908"/>
                  <a:gd name="connsiteX2055" fmla="*/ 524056 w 3862373"/>
                  <a:gd name="connsiteY2055" fmla="*/ 1330896 h 3682908"/>
                  <a:gd name="connsiteX2056" fmla="*/ 484969 w 3862373"/>
                  <a:gd name="connsiteY2056" fmla="*/ 1369983 h 3682908"/>
                  <a:gd name="connsiteX2057" fmla="*/ 445892 w 3862373"/>
                  <a:gd name="connsiteY2057" fmla="*/ 1330896 h 3682908"/>
                  <a:gd name="connsiteX2058" fmla="*/ 484969 w 3862373"/>
                  <a:gd name="connsiteY2058" fmla="*/ 1291809 h 3682908"/>
                  <a:gd name="connsiteX2059" fmla="*/ 390321 w 3862373"/>
                  <a:gd name="connsiteY2059" fmla="*/ 1291809 h 3682908"/>
                  <a:gd name="connsiteX2060" fmla="*/ 429422 w 3862373"/>
                  <a:gd name="connsiteY2060" fmla="*/ 1330896 h 3682908"/>
                  <a:gd name="connsiteX2061" fmla="*/ 390321 w 3862373"/>
                  <a:gd name="connsiteY2061" fmla="*/ 1369983 h 3682908"/>
                  <a:gd name="connsiteX2062" fmla="*/ 351252 w 3862373"/>
                  <a:gd name="connsiteY2062" fmla="*/ 1330896 h 3682908"/>
                  <a:gd name="connsiteX2063" fmla="*/ 390321 w 3862373"/>
                  <a:gd name="connsiteY2063" fmla="*/ 1291809 h 3682908"/>
                  <a:gd name="connsiteX2064" fmla="*/ 298056 w 3862373"/>
                  <a:gd name="connsiteY2064" fmla="*/ 1291809 h 3682908"/>
                  <a:gd name="connsiteX2065" fmla="*/ 337151 w 3862373"/>
                  <a:gd name="connsiteY2065" fmla="*/ 1330896 h 3682908"/>
                  <a:gd name="connsiteX2066" fmla="*/ 298056 w 3862373"/>
                  <a:gd name="connsiteY2066" fmla="*/ 1369983 h 3682908"/>
                  <a:gd name="connsiteX2067" fmla="*/ 258966 w 3862373"/>
                  <a:gd name="connsiteY2067" fmla="*/ 1330896 h 3682908"/>
                  <a:gd name="connsiteX2068" fmla="*/ 298056 w 3862373"/>
                  <a:gd name="connsiteY2068" fmla="*/ 1291809 h 3682908"/>
                  <a:gd name="connsiteX2069" fmla="*/ 203411 w 3862373"/>
                  <a:gd name="connsiteY2069" fmla="*/ 1291809 h 3682908"/>
                  <a:gd name="connsiteX2070" fmla="*/ 242500 w 3862373"/>
                  <a:gd name="connsiteY2070" fmla="*/ 1330896 h 3682908"/>
                  <a:gd name="connsiteX2071" fmla="*/ 203411 w 3862373"/>
                  <a:gd name="connsiteY2071" fmla="*/ 1369983 h 3682908"/>
                  <a:gd name="connsiteX2072" fmla="*/ 164325 w 3862373"/>
                  <a:gd name="connsiteY2072" fmla="*/ 1330896 h 3682908"/>
                  <a:gd name="connsiteX2073" fmla="*/ 203411 w 3862373"/>
                  <a:gd name="connsiteY2073" fmla="*/ 1291809 h 3682908"/>
                  <a:gd name="connsiteX2074" fmla="*/ 111138 w 3862373"/>
                  <a:gd name="connsiteY2074" fmla="*/ 1291809 h 3682908"/>
                  <a:gd name="connsiteX2075" fmla="*/ 150225 w 3862373"/>
                  <a:gd name="connsiteY2075" fmla="*/ 1330896 h 3682908"/>
                  <a:gd name="connsiteX2076" fmla="*/ 111138 w 3862373"/>
                  <a:gd name="connsiteY2076" fmla="*/ 1369983 h 3682908"/>
                  <a:gd name="connsiteX2077" fmla="*/ 72052 w 3862373"/>
                  <a:gd name="connsiteY2077" fmla="*/ 1330896 h 3682908"/>
                  <a:gd name="connsiteX2078" fmla="*/ 111138 w 3862373"/>
                  <a:gd name="connsiteY2078" fmla="*/ 1291809 h 3682908"/>
                  <a:gd name="connsiteX2079" fmla="*/ 2458171 w 3862373"/>
                  <a:gd name="connsiteY2079" fmla="*/ 1291807 h 3682908"/>
                  <a:gd name="connsiteX2080" fmla="*/ 2497259 w 3862373"/>
                  <a:gd name="connsiteY2080" fmla="*/ 1330894 h 3682908"/>
                  <a:gd name="connsiteX2081" fmla="*/ 2458171 w 3862373"/>
                  <a:gd name="connsiteY2081" fmla="*/ 1369981 h 3682908"/>
                  <a:gd name="connsiteX2082" fmla="*/ 2419089 w 3862373"/>
                  <a:gd name="connsiteY2082" fmla="*/ 1330894 h 3682908"/>
                  <a:gd name="connsiteX2083" fmla="*/ 2458171 w 3862373"/>
                  <a:gd name="connsiteY2083" fmla="*/ 1291807 h 3682908"/>
                  <a:gd name="connsiteX2084" fmla="*/ 2363519 w 3862373"/>
                  <a:gd name="connsiteY2084" fmla="*/ 1291807 h 3682908"/>
                  <a:gd name="connsiteX2085" fmla="*/ 2402607 w 3862373"/>
                  <a:gd name="connsiteY2085" fmla="*/ 1330894 h 3682908"/>
                  <a:gd name="connsiteX2086" fmla="*/ 2363519 w 3862373"/>
                  <a:gd name="connsiteY2086" fmla="*/ 1369981 h 3682908"/>
                  <a:gd name="connsiteX2087" fmla="*/ 2324432 w 3862373"/>
                  <a:gd name="connsiteY2087" fmla="*/ 1330894 h 3682908"/>
                  <a:gd name="connsiteX2088" fmla="*/ 2363519 w 3862373"/>
                  <a:gd name="connsiteY2088" fmla="*/ 1291807 h 3682908"/>
                  <a:gd name="connsiteX2089" fmla="*/ 3771293 w 3862373"/>
                  <a:gd name="connsiteY2089" fmla="*/ 1208998 h 3682908"/>
                  <a:gd name="connsiteX2090" fmla="*/ 3775177 w 3862373"/>
                  <a:gd name="connsiteY2090" fmla="*/ 1210607 h 3682908"/>
                  <a:gd name="connsiteX2091" fmla="*/ 3792595 w 3862373"/>
                  <a:gd name="connsiteY2091" fmla="*/ 1278349 h 3682908"/>
                  <a:gd name="connsiteX2092" fmla="*/ 3771293 w 3862373"/>
                  <a:gd name="connsiteY2092" fmla="*/ 1287173 h 3682908"/>
                  <a:gd name="connsiteX2093" fmla="*/ 3732205 w 3862373"/>
                  <a:gd name="connsiteY2093" fmla="*/ 1248085 h 3682908"/>
                  <a:gd name="connsiteX2094" fmla="*/ 3771293 w 3862373"/>
                  <a:gd name="connsiteY2094" fmla="*/ 1208998 h 3682908"/>
                  <a:gd name="connsiteX2095" fmla="*/ 3679017 w 3862373"/>
                  <a:gd name="connsiteY2095" fmla="*/ 1208998 h 3682908"/>
                  <a:gd name="connsiteX2096" fmla="*/ 3718103 w 3862373"/>
                  <a:gd name="connsiteY2096" fmla="*/ 1248085 h 3682908"/>
                  <a:gd name="connsiteX2097" fmla="*/ 3679017 w 3862373"/>
                  <a:gd name="connsiteY2097" fmla="*/ 1287173 h 3682908"/>
                  <a:gd name="connsiteX2098" fmla="*/ 3639929 w 3862373"/>
                  <a:gd name="connsiteY2098" fmla="*/ 1248085 h 3682908"/>
                  <a:gd name="connsiteX2099" fmla="*/ 3679017 w 3862373"/>
                  <a:gd name="connsiteY2099" fmla="*/ 1208998 h 3682908"/>
                  <a:gd name="connsiteX2100" fmla="*/ 3584377 w 3862373"/>
                  <a:gd name="connsiteY2100" fmla="*/ 1208998 h 3682908"/>
                  <a:gd name="connsiteX2101" fmla="*/ 3623463 w 3862373"/>
                  <a:gd name="connsiteY2101" fmla="*/ 1248085 h 3682908"/>
                  <a:gd name="connsiteX2102" fmla="*/ 3584377 w 3862373"/>
                  <a:gd name="connsiteY2102" fmla="*/ 1287173 h 3682908"/>
                  <a:gd name="connsiteX2103" fmla="*/ 3545289 w 3862373"/>
                  <a:gd name="connsiteY2103" fmla="*/ 1248085 h 3682908"/>
                  <a:gd name="connsiteX2104" fmla="*/ 3584377 w 3862373"/>
                  <a:gd name="connsiteY2104" fmla="*/ 1208998 h 3682908"/>
                  <a:gd name="connsiteX2105" fmla="*/ 3489737 w 3862373"/>
                  <a:gd name="connsiteY2105" fmla="*/ 1208998 h 3682908"/>
                  <a:gd name="connsiteX2106" fmla="*/ 3528823 w 3862373"/>
                  <a:gd name="connsiteY2106" fmla="*/ 1248085 h 3682908"/>
                  <a:gd name="connsiteX2107" fmla="*/ 3489737 w 3862373"/>
                  <a:gd name="connsiteY2107" fmla="*/ 1287173 h 3682908"/>
                  <a:gd name="connsiteX2108" fmla="*/ 3450649 w 3862373"/>
                  <a:gd name="connsiteY2108" fmla="*/ 1248085 h 3682908"/>
                  <a:gd name="connsiteX2109" fmla="*/ 3489737 w 3862373"/>
                  <a:gd name="connsiteY2109" fmla="*/ 1208998 h 3682908"/>
                  <a:gd name="connsiteX2110" fmla="*/ 3392731 w 3862373"/>
                  <a:gd name="connsiteY2110" fmla="*/ 1208998 h 3682908"/>
                  <a:gd name="connsiteX2111" fmla="*/ 3431819 w 3862373"/>
                  <a:gd name="connsiteY2111" fmla="*/ 1248085 h 3682908"/>
                  <a:gd name="connsiteX2112" fmla="*/ 3392731 w 3862373"/>
                  <a:gd name="connsiteY2112" fmla="*/ 1287173 h 3682908"/>
                  <a:gd name="connsiteX2113" fmla="*/ 3353644 w 3862373"/>
                  <a:gd name="connsiteY2113" fmla="*/ 1248085 h 3682908"/>
                  <a:gd name="connsiteX2114" fmla="*/ 3392731 w 3862373"/>
                  <a:gd name="connsiteY2114" fmla="*/ 1208998 h 3682908"/>
                  <a:gd name="connsiteX2115" fmla="*/ 3300457 w 3862373"/>
                  <a:gd name="connsiteY2115" fmla="*/ 1208998 h 3682908"/>
                  <a:gd name="connsiteX2116" fmla="*/ 3339544 w 3862373"/>
                  <a:gd name="connsiteY2116" fmla="*/ 1248085 h 3682908"/>
                  <a:gd name="connsiteX2117" fmla="*/ 3300457 w 3862373"/>
                  <a:gd name="connsiteY2117" fmla="*/ 1287173 h 3682908"/>
                  <a:gd name="connsiteX2118" fmla="*/ 3261369 w 3862373"/>
                  <a:gd name="connsiteY2118" fmla="*/ 1248085 h 3682908"/>
                  <a:gd name="connsiteX2119" fmla="*/ 3300457 w 3862373"/>
                  <a:gd name="connsiteY2119" fmla="*/ 1208998 h 3682908"/>
                  <a:gd name="connsiteX2120" fmla="*/ 3205817 w 3862373"/>
                  <a:gd name="connsiteY2120" fmla="*/ 1208998 h 3682908"/>
                  <a:gd name="connsiteX2121" fmla="*/ 3244904 w 3862373"/>
                  <a:gd name="connsiteY2121" fmla="*/ 1248085 h 3682908"/>
                  <a:gd name="connsiteX2122" fmla="*/ 3205817 w 3862373"/>
                  <a:gd name="connsiteY2122" fmla="*/ 1287173 h 3682908"/>
                  <a:gd name="connsiteX2123" fmla="*/ 3166729 w 3862373"/>
                  <a:gd name="connsiteY2123" fmla="*/ 1248085 h 3682908"/>
                  <a:gd name="connsiteX2124" fmla="*/ 3205817 w 3862373"/>
                  <a:gd name="connsiteY2124" fmla="*/ 1208998 h 3682908"/>
                  <a:gd name="connsiteX2125" fmla="*/ 3111177 w 3862373"/>
                  <a:gd name="connsiteY2125" fmla="*/ 1208998 h 3682908"/>
                  <a:gd name="connsiteX2126" fmla="*/ 3150264 w 3862373"/>
                  <a:gd name="connsiteY2126" fmla="*/ 1248085 h 3682908"/>
                  <a:gd name="connsiteX2127" fmla="*/ 3111177 w 3862373"/>
                  <a:gd name="connsiteY2127" fmla="*/ 1287173 h 3682908"/>
                  <a:gd name="connsiteX2128" fmla="*/ 3072089 w 3862373"/>
                  <a:gd name="connsiteY2128" fmla="*/ 1248085 h 3682908"/>
                  <a:gd name="connsiteX2129" fmla="*/ 3111177 w 3862373"/>
                  <a:gd name="connsiteY2129" fmla="*/ 1208998 h 3682908"/>
                  <a:gd name="connsiteX2130" fmla="*/ 3018902 w 3862373"/>
                  <a:gd name="connsiteY2130" fmla="*/ 1208998 h 3682908"/>
                  <a:gd name="connsiteX2131" fmla="*/ 3057989 w 3862373"/>
                  <a:gd name="connsiteY2131" fmla="*/ 1248085 h 3682908"/>
                  <a:gd name="connsiteX2132" fmla="*/ 3018902 w 3862373"/>
                  <a:gd name="connsiteY2132" fmla="*/ 1287173 h 3682908"/>
                  <a:gd name="connsiteX2133" fmla="*/ 2979815 w 3862373"/>
                  <a:gd name="connsiteY2133" fmla="*/ 1248085 h 3682908"/>
                  <a:gd name="connsiteX2134" fmla="*/ 3018902 w 3862373"/>
                  <a:gd name="connsiteY2134" fmla="*/ 1208998 h 3682908"/>
                  <a:gd name="connsiteX2135" fmla="*/ 2924263 w 3862373"/>
                  <a:gd name="connsiteY2135" fmla="*/ 1208998 h 3682908"/>
                  <a:gd name="connsiteX2136" fmla="*/ 2963349 w 3862373"/>
                  <a:gd name="connsiteY2136" fmla="*/ 1248085 h 3682908"/>
                  <a:gd name="connsiteX2137" fmla="*/ 2924263 w 3862373"/>
                  <a:gd name="connsiteY2137" fmla="*/ 1287173 h 3682908"/>
                  <a:gd name="connsiteX2138" fmla="*/ 2885175 w 3862373"/>
                  <a:gd name="connsiteY2138" fmla="*/ 1248085 h 3682908"/>
                  <a:gd name="connsiteX2139" fmla="*/ 2924263 w 3862373"/>
                  <a:gd name="connsiteY2139" fmla="*/ 1208998 h 3682908"/>
                  <a:gd name="connsiteX2140" fmla="*/ 2831988 w 3862373"/>
                  <a:gd name="connsiteY2140" fmla="*/ 1208998 h 3682908"/>
                  <a:gd name="connsiteX2141" fmla="*/ 2871075 w 3862373"/>
                  <a:gd name="connsiteY2141" fmla="*/ 1248085 h 3682908"/>
                  <a:gd name="connsiteX2142" fmla="*/ 2831988 w 3862373"/>
                  <a:gd name="connsiteY2142" fmla="*/ 1287173 h 3682908"/>
                  <a:gd name="connsiteX2143" fmla="*/ 2792901 w 3862373"/>
                  <a:gd name="connsiteY2143" fmla="*/ 1248085 h 3682908"/>
                  <a:gd name="connsiteX2144" fmla="*/ 2831988 w 3862373"/>
                  <a:gd name="connsiteY2144" fmla="*/ 1208998 h 3682908"/>
                  <a:gd name="connsiteX2145" fmla="*/ 2737366 w 3862373"/>
                  <a:gd name="connsiteY2145" fmla="*/ 1208998 h 3682908"/>
                  <a:gd name="connsiteX2146" fmla="*/ 2776435 w 3862373"/>
                  <a:gd name="connsiteY2146" fmla="*/ 1248085 h 3682908"/>
                  <a:gd name="connsiteX2147" fmla="*/ 2737366 w 3862373"/>
                  <a:gd name="connsiteY2147" fmla="*/ 1287173 h 3682908"/>
                  <a:gd name="connsiteX2148" fmla="*/ 2698269 w 3862373"/>
                  <a:gd name="connsiteY2148" fmla="*/ 1248085 h 3682908"/>
                  <a:gd name="connsiteX2149" fmla="*/ 2737366 w 3862373"/>
                  <a:gd name="connsiteY2149" fmla="*/ 1208998 h 3682908"/>
                  <a:gd name="connsiteX2150" fmla="*/ 2645076 w 3862373"/>
                  <a:gd name="connsiteY2150" fmla="*/ 1208998 h 3682908"/>
                  <a:gd name="connsiteX2151" fmla="*/ 2684167 w 3862373"/>
                  <a:gd name="connsiteY2151" fmla="*/ 1248085 h 3682908"/>
                  <a:gd name="connsiteX2152" fmla="*/ 2645076 w 3862373"/>
                  <a:gd name="connsiteY2152" fmla="*/ 1287173 h 3682908"/>
                  <a:gd name="connsiteX2153" fmla="*/ 2605987 w 3862373"/>
                  <a:gd name="connsiteY2153" fmla="*/ 1248085 h 3682908"/>
                  <a:gd name="connsiteX2154" fmla="*/ 2645076 w 3862373"/>
                  <a:gd name="connsiteY2154" fmla="*/ 1208998 h 3682908"/>
                  <a:gd name="connsiteX2155" fmla="*/ 2550439 w 3862373"/>
                  <a:gd name="connsiteY2155" fmla="*/ 1208998 h 3682908"/>
                  <a:gd name="connsiteX2156" fmla="*/ 2589523 w 3862373"/>
                  <a:gd name="connsiteY2156" fmla="*/ 1248085 h 3682908"/>
                  <a:gd name="connsiteX2157" fmla="*/ 2550439 w 3862373"/>
                  <a:gd name="connsiteY2157" fmla="*/ 1287173 h 3682908"/>
                  <a:gd name="connsiteX2158" fmla="*/ 2511356 w 3862373"/>
                  <a:gd name="connsiteY2158" fmla="*/ 1248085 h 3682908"/>
                  <a:gd name="connsiteX2159" fmla="*/ 2550439 w 3862373"/>
                  <a:gd name="connsiteY2159" fmla="*/ 1208998 h 3682908"/>
                  <a:gd name="connsiteX2160" fmla="*/ 1419546 w 3862373"/>
                  <a:gd name="connsiteY2160" fmla="*/ 1208998 h 3682908"/>
                  <a:gd name="connsiteX2161" fmla="*/ 1458634 w 3862373"/>
                  <a:gd name="connsiteY2161" fmla="*/ 1248085 h 3682908"/>
                  <a:gd name="connsiteX2162" fmla="*/ 1419546 w 3862373"/>
                  <a:gd name="connsiteY2162" fmla="*/ 1287173 h 3682908"/>
                  <a:gd name="connsiteX2163" fmla="*/ 1380453 w 3862373"/>
                  <a:gd name="connsiteY2163" fmla="*/ 1248085 h 3682908"/>
                  <a:gd name="connsiteX2164" fmla="*/ 1419546 w 3862373"/>
                  <a:gd name="connsiteY2164" fmla="*/ 1208998 h 3682908"/>
                  <a:gd name="connsiteX2165" fmla="*/ 1329634 w 3862373"/>
                  <a:gd name="connsiteY2165" fmla="*/ 1208998 h 3682908"/>
                  <a:gd name="connsiteX2166" fmla="*/ 1368722 w 3862373"/>
                  <a:gd name="connsiteY2166" fmla="*/ 1248085 h 3682908"/>
                  <a:gd name="connsiteX2167" fmla="*/ 1329634 w 3862373"/>
                  <a:gd name="connsiteY2167" fmla="*/ 1287173 h 3682908"/>
                  <a:gd name="connsiteX2168" fmla="*/ 1290553 w 3862373"/>
                  <a:gd name="connsiteY2168" fmla="*/ 1248085 h 3682908"/>
                  <a:gd name="connsiteX2169" fmla="*/ 1329634 w 3862373"/>
                  <a:gd name="connsiteY2169" fmla="*/ 1208998 h 3682908"/>
                  <a:gd name="connsiteX2170" fmla="*/ 1232640 w 3862373"/>
                  <a:gd name="connsiteY2170" fmla="*/ 1208998 h 3682908"/>
                  <a:gd name="connsiteX2171" fmla="*/ 1271716 w 3862373"/>
                  <a:gd name="connsiteY2171" fmla="*/ 1248085 h 3682908"/>
                  <a:gd name="connsiteX2172" fmla="*/ 1232640 w 3862373"/>
                  <a:gd name="connsiteY2172" fmla="*/ 1287173 h 3682908"/>
                  <a:gd name="connsiteX2173" fmla="*/ 1193553 w 3862373"/>
                  <a:gd name="connsiteY2173" fmla="*/ 1248085 h 3682908"/>
                  <a:gd name="connsiteX2174" fmla="*/ 1232640 w 3862373"/>
                  <a:gd name="connsiteY2174" fmla="*/ 1208998 h 3682908"/>
                  <a:gd name="connsiteX2175" fmla="*/ 1142726 w 3862373"/>
                  <a:gd name="connsiteY2175" fmla="*/ 1208998 h 3682908"/>
                  <a:gd name="connsiteX2176" fmla="*/ 1181817 w 3862373"/>
                  <a:gd name="connsiteY2176" fmla="*/ 1248085 h 3682908"/>
                  <a:gd name="connsiteX2177" fmla="*/ 1142726 w 3862373"/>
                  <a:gd name="connsiteY2177" fmla="*/ 1287173 h 3682908"/>
                  <a:gd name="connsiteX2178" fmla="*/ 1103630 w 3862373"/>
                  <a:gd name="connsiteY2178" fmla="*/ 1248085 h 3682908"/>
                  <a:gd name="connsiteX2179" fmla="*/ 1142726 w 3862373"/>
                  <a:gd name="connsiteY2179" fmla="*/ 1208998 h 3682908"/>
                  <a:gd name="connsiteX2180" fmla="*/ 1045706 w 3862373"/>
                  <a:gd name="connsiteY2180" fmla="*/ 1208998 h 3682908"/>
                  <a:gd name="connsiteX2181" fmla="*/ 1084795 w 3862373"/>
                  <a:gd name="connsiteY2181" fmla="*/ 1248085 h 3682908"/>
                  <a:gd name="connsiteX2182" fmla="*/ 1045706 w 3862373"/>
                  <a:gd name="connsiteY2182" fmla="*/ 1287173 h 3682908"/>
                  <a:gd name="connsiteX2183" fmla="*/ 1006623 w 3862373"/>
                  <a:gd name="connsiteY2183" fmla="*/ 1248085 h 3682908"/>
                  <a:gd name="connsiteX2184" fmla="*/ 1045706 w 3862373"/>
                  <a:gd name="connsiteY2184" fmla="*/ 1208998 h 3682908"/>
                  <a:gd name="connsiteX2185" fmla="*/ 951076 w 3862373"/>
                  <a:gd name="connsiteY2185" fmla="*/ 1208998 h 3682908"/>
                  <a:gd name="connsiteX2186" fmla="*/ 990159 w 3862373"/>
                  <a:gd name="connsiteY2186" fmla="*/ 1248085 h 3682908"/>
                  <a:gd name="connsiteX2187" fmla="*/ 951076 w 3862373"/>
                  <a:gd name="connsiteY2187" fmla="*/ 1287173 h 3682908"/>
                  <a:gd name="connsiteX2188" fmla="*/ 911993 w 3862373"/>
                  <a:gd name="connsiteY2188" fmla="*/ 1248085 h 3682908"/>
                  <a:gd name="connsiteX2189" fmla="*/ 951076 w 3862373"/>
                  <a:gd name="connsiteY2189" fmla="*/ 1208998 h 3682908"/>
                  <a:gd name="connsiteX2190" fmla="*/ 856447 w 3862373"/>
                  <a:gd name="connsiteY2190" fmla="*/ 1208998 h 3682908"/>
                  <a:gd name="connsiteX2191" fmla="*/ 895530 w 3862373"/>
                  <a:gd name="connsiteY2191" fmla="*/ 1248085 h 3682908"/>
                  <a:gd name="connsiteX2192" fmla="*/ 856447 w 3862373"/>
                  <a:gd name="connsiteY2192" fmla="*/ 1287173 h 3682908"/>
                  <a:gd name="connsiteX2193" fmla="*/ 817365 w 3862373"/>
                  <a:gd name="connsiteY2193" fmla="*/ 1248085 h 3682908"/>
                  <a:gd name="connsiteX2194" fmla="*/ 856447 w 3862373"/>
                  <a:gd name="connsiteY2194" fmla="*/ 1208998 h 3682908"/>
                  <a:gd name="connsiteX2195" fmla="*/ 764185 w 3862373"/>
                  <a:gd name="connsiteY2195" fmla="*/ 1208998 h 3682908"/>
                  <a:gd name="connsiteX2196" fmla="*/ 803268 w 3862373"/>
                  <a:gd name="connsiteY2196" fmla="*/ 1248085 h 3682908"/>
                  <a:gd name="connsiteX2197" fmla="*/ 764185 w 3862373"/>
                  <a:gd name="connsiteY2197" fmla="*/ 1287173 h 3682908"/>
                  <a:gd name="connsiteX2198" fmla="*/ 725101 w 3862373"/>
                  <a:gd name="connsiteY2198" fmla="*/ 1248085 h 3682908"/>
                  <a:gd name="connsiteX2199" fmla="*/ 764185 w 3862373"/>
                  <a:gd name="connsiteY2199" fmla="*/ 1208998 h 3682908"/>
                  <a:gd name="connsiteX2200" fmla="*/ 669534 w 3862373"/>
                  <a:gd name="connsiteY2200" fmla="*/ 1208998 h 3682908"/>
                  <a:gd name="connsiteX2201" fmla="*/ 708638 w 3862373"/>
                  <a:gd name="connsiteY2201" fmla="*/ 1248085 h 3682908"/>
                  <a:gd name="connsiteX2202" fmla="*/ 669534 w 3862373"/>
                  <a:gd name="connsiteY2202" fmla="*/ 1287173 h 3682908"/>
                  <a:gd name="connsiteX2203" fmla="*/ 630460 w 3862373"/>
                  <a:gd name="connsiteY2203" fmla="*/ 1248085 h 3682908"/>
                  <a:gd name="connsiteX2204" fmla="*/ 669534 w 3862373"/>
                  <a:gd name="connsiteY2204" fmla="*/ 1208998 h 3682908"/>
                  <a:gd name="connsiteX2205" fmla="*/ 577261 w 3862373"/>
                  <a:gd name="connsiteY2205" fmla="*/ 1208998 h 3682908"/>
                  <a:gd name="connsiteX2206" fmla="*/ 616357 w 3862373"/>
                  <a:gd name="connsiteY2206" fmla="*/ 1248085 h 3682908"/>
                  <a:gd name="connsiteX2207" fmla="*/ 577261 w 3862373"/>
                  <a:gd name="connsiteY2207" fmla="*/ 1287173 h 3682908"/>
                  <a:gd name="connsiteX2208" fmla="*/ 538164 w 3862373"/>
                  <a:gd name="connsiteY2208" fmla="*/ 1248085 h 3682908"/>
                  <a:gd name="connsiteX2209" fmla="*/ 577261 w 3862373"/>
                  <a:gd name="connsiteY2209" fmla="*/ 1208998 h 3682908"/>
                  <a:gd name="connsiteX2210" fmla="*/ 484976 w 3862373"/>
                  <a:gd name="connsiteY2210" fmla="*/ 1208998 h 3682908"/>
                  <a:gd name="connsiteX2211" fmla="*/ 524060 w 3862373"/>
                  <a:gd name="connsiteY2211" fmla="*/ 1248085 h 3682908"/>
                  <a:gd name="connsiteX2212" fmla="*/ 484976 w 3862373"/>
                  <a:gd name="connsiteY2212" fmla="*/ 1287173 h 3682908"/>
                  <a:gd name="connsiteX2213" fmla="*/ 445900 w 3862373"/>
                  <a:gd name="connsiteY2213" fmla="*/ 1248085 h 3682908"/>
                  <a:gd name="connsiteX2214" fmla="*/ 484976 w 3862373"/>
                  <a:gd name="connsiteY2214" fmla="*/ 1208998 h 3682908"/>
                  <a:gd name="connsiteX2215" fmla="*/ 390329 w 3862373"/>
                  <a:gd name="connsiteY2215" fmla="*/ 1208998 h 3682908"/>
                  <a:gd name="connsiteX2216" fmla="*/ 429427 w 3862373"/>
                  <a:gd name="connsiteY2216" fmla="*/ 1248085 h 3682908"/>
                  <a:gd name="connsiteX2217" fmla="*/ 390329 w 3862373"/>
                  <a:gd name="connsiteY2217" fmla="*/ 1287173 h 3682908"/>
                  <a:gd name="connsiteX2218" fmla="*/ 351257 w 3862373"/>
                  <a:gd name="connsiteY2218" fmla="*/ 1248085 h 3682908"/>
                  <a:gd name="connsiteX2219" fmla="*/ 390329 w 3862373"/>
                  <a:gd name="connsiteY2219" fmla="*/ 1208998 h 3682908"/>
                  <a:gd name="connsiteX2220" fmla="*/ 298060 w 3862373"/>
                  <a:gd name="connsiteY2220" fmla="*/ 1208998 h 3682908"/>
                  <a:gd name="connsiteX2221" fmla="*/ 337156 w 3862373"/>
                  <a:gd name="connsiteY2221" fmla="*/ 1248085 h 3682908"/>
                  <a:gd name="connsiteX2222" fmla="*/ 298060 w 3862373"/>
                  <a:gd name="connsiteY2222" fmla="*/ 1287173 h 3682908"/>
                  <a:gd name="connsiteX2223" fmla="*/ 258971 w 3862373"/>
                  <a:gd name="connsiteY2223" fmla="*/ 1248085 h 3682908"/>
                  <a:gd name="connsiteX2224" fmla="*/ 298060 w 3862373"/>
                  <a:gd name="connsiteY2224" fmla="*/ 1208998 h 3682908"/>
                  <a:gd name="connsiteX2225" fmla="*/ 203415 w 3862373"/>
                  <a:gd name="connsiteY2225" fmla="*/ 1208998 h 3682908"/>
                  <a:gd name="connsiteX2226" fmla="*/ 242504 w 3862373"/>
                  <a:gd name="connsiteY2226" fmla="*/ 1248085 h 3682908"/>
                  <a:gd name="connsiteX2227" fmla="*/ 203415 w 3862373"/>
                  <a:gd name="connsiteY2227" fmla="*/ 1287173 h 3682908"/>
                  <a:gd name="connsiteX2228" fmla="*/ 164330 w 3862373"/>
                  <a:gd name="connsiteY2228" fmla="*/ 1248085 h 3682908"/>
                  <a:gd name="connsiteX2229" fmla="*/ 203415 w 3862373"/>
                  <a:gd name="connsiteY2229" fmla="*/ 1208998 h 3682908"/>
                  <a:gd name="connsiteX2230" fmla="*/ 111142 w 3862373"/>
                  <a:gd name="connsiteY2230" fmla="*/ 1208998 h 3682908"/>
                  <a:gd name="connsiteX2231" fmla="*/ 150229 w 3862373"/>
                  <a:gd name="connsiteY2231" fmla="*/ 1248085 h 3682908"/>
                  <a:gd name="connsiteX2232" fmla="*/ 111142 w 3862373"/>
                  <a:gd name="connsiteY2232" fmla="*/ 1287173 h 3682908"/>
                  <a:gd name="connsiteX2233" fmla="*/ 72056 w 3862373"/>
                  <a:gd name="connsiteY2233" fmla="*/ 1248085 h 3682908"/>
                  <a:gd name="connsiteX2234" fmla="*/ 111142 w 3862373"/>
                  <a:gd name="connsiteY2234" fmla="*/ 1208998 h 3682908"/>
                  <a:gd name="connsiteX2235" fmla="*/ 3746476 w 3862373"/>
                  <a:gd name="connsiteY2235" fmla="*/ 1129380 h 3682908"/>
                  <a:gd name="connsiteX2236" fmla="*/ 3771318 w 3862373"/>
                  <a:gd name="connsiteY2236" fmla="*/ 1197252 h 3682908"/>
                  <a:gd name="connsiteX2237" fmla="*/ 3771293 w 3862373"/>
                  <a:gd name="connsiteY2237" fmla="*/ 1197263 h 3682908"/>
                  <a:gd name="connsiteX2238" fmla="*/ 3732205 w 3862373"/>
                  <a:gd name="connsiteY2238" fmla="*/ 1158188 h 3682908"/>
                  <a:gd name="connsiteX2239" fmla="*/ 3743654 w 3862373"/>
                  <a:gd name="connsiteY2239" fmla="*/ 1130550 h 3682908"/>
                  <a:gd name="connsiteX2240" fmla="*/ 577266 w 3862373"/>
                  <a:gd name="connsiteY2240" fmla="*/ 1119103 h 3682908"/>
                  <a:gd name="connsiteX2241" fmla="*/ 616362 w 3862373"/>
                  <a:gd name="connsiteY2241" fmla="*/ 1158190 h 3682908"/>
                  <a:gd name="connsiteX2242" fmla="*/ 577266 w 3862373"/>
                  <a:gd name="connsiteY2242" fmla="*/ 1197265 h 3682908"/>
                  <a:gd name="connsiteX2243" fmla="*/ 538168 w 3862373"/>
                  <a:gd name="connsiteY2243" fmla="*/ 1158190 h 3682908"/>
                  <a:gd name="connsiteX2244" fmla="*/ 577266 w 3862373"/>
                  <a:gd name="connsiteY2244" fmla="*/ 1119103 h 3682908"/>
                  <a:gd name="connsiteX2245" fmla="*/ 484978 w 3862373"/>
                  <a:gd name="connsiteY2245" fmla="*/ 1119103 h 3682908"/>
                  <a:gd name="connsiteX2246" fmla="*/ 524065 w 3862373"/>
                  <a:gd name="connsiteY2246" fmla="*/ 1158190 h 3682908"/>
                  <a:gd name="connsiteX2247" fmla="*/ 484978 w 3862373"/>
                  <a:gd name="connsiteY2247" fmla="*/ 1197265 h 3682908"/>
                  <a:gd name="connsiteX2248" fmla="*/ 445905 w 3862373"/>
                  <a:gd name="connsiteY2248" fmla="*/ 1158190 h 3682908"/>
                  <a:gd name="connsiteX2249" fmla="*/ 484978 w 3862373"/>
                  <a:gd name="connsiteY2249" fmla="*/ 1119103 h 3682908"/>
                  <a:gd name="connsiteX2250" fmla="*/ 390329 w 3862373"/>
                  <a:gd name="connsiteY2250" fmla="*/ 1119103 h 3682908"/>
                  <a:gd name="connsiteX2251" fmla="*/ 429432 w 3862373"/>
                  <a:gd name="connsiteY2251" fmla="*/ 1158190 h 3682908"/>
                  <a:gd name="connsiteX2252" fmla="*/ 390329 w 3862373"/>
                  <a:gd name="connsiteY2252" fmla="*/ 1197265 h 3682908"/>
                  <a:gd name="connsiteX2253" fmla="*/ 351262 w 3862373"/>
                  <a:gd name="connsiteY2253" fmla="*/ 1158190 h 3682908"/>
                  <a:gd name="connsiteX2254" fmla="*/ 390329 w 3862373"/>
                  <a:gd name="connsiteY2254" fmla="*/ 1119103 h 3682908"/>
                  <a:gd name="connsiteX2255" fmla="*/ 298063 w 3862373"/>
                  <a:gd name="connsiteY2255" fmla="*/ 1119103 h 3682908"/>
                  <a:gd name="connsiteX2256" fmla="*/ 337159 w 3862373"/>
                  <a:gd name="connsiteY2256" fmla="*/ 1158190 h 3682908"/>
                  <a:gd name="connsiteX2257" fmla="*/ 298063 w 3862373"/>
                  <a:gd name="connsiteY2257" fmla="*/ 1197265 h 3682908"/>
                  <a:gd name="connsiteX2258" fmla="*/ 258974 w 3862373"/>
                  <a:gd name="connsiteY2258" fmla="*/ 1158190 h 3682908"/>
                  <a:gd name="connsiteX2259" fmla="*/ 298063 w 3862373"/>
                  <a:gd name="connsiteY2259" fmla="*/ 1119103 h 3682908"/>
                  <a:gd name="connsiteX2260" fmla="*/ 203418 w 3862373"/>
                  <a:gd name="connsiteY2260" fmla="*/ 1119103 h 3682908"/>
                  <a:gd name="connsiteX2261" fmla="*/ 242508 w 3862373"/>
                  <a:gd name="connsiteY2261" fmla="*/ 1158190 h 3682908"/>
                  <a:gd name="connsiteX2262" fmla="*/ 203418 w 3862373"/>
                  <a:gd name="connsiteY2262" fmla="*/ 1197265 h 3682908"/>
                  <a:gd name="connsiteX2263" fmla="*/ 164333 w 3862373"/>
                  <a:gd name="connsiteY2263" fmla="*/ 1158190 h 3682908"/>
                  <a:gd name="connsiteX2264" fmla="*/ 203418 w 3862373"/>
                  <a:gd name="connsiteY2264" fmla="*/ 1119103 h 3682908"/>
                  <a:gd name="connsiteX2265" fmla="*/ 3679018 w 3862373"/>
                  <a:gd name="connsiteY2265" fmla="*/ 1119102 h 3682908"/>
                  <a:gd name="connsiteX2266" fmla="*/ 3718105 w 3862373"/>
                  <a:gd name="connsiteY2266" fmla="*/ 1158188 h 3682908"/>
                  <a:gd name="connsiteX2267" fmla="*/ 3679018 w 3862373"/>
                  <a:gd name="connsiteY2267" fmla="*/ 1197263 h 3682908"/>
                  <a:gd name="connsiteX2268" fmla="*/ 3639931 w 3862373"/>
                  <a:gd name="connsiteY2268" fmla="*/ 1158188 h 3682908"/>
                  <a:gd name="connsiteX2269" fmla="*/ 3679018 w 3862373"/>
                  <a:gd name="connsiteY2269" fmla="*/ 1119102 h 3682908"/>
                  <a:gd name="connsiteX2270" fmla="*/ 3584377 w 3862373"/>
                  <a:gd name="connsiteY2270" fmla="*/ 1119102 h 3682908"/>
                  <a:gd name="connsiteX2271" fmla="*/ 3623463 w 3862373"/>
                  <a:gd name="connsiteY2271" fmla="*/ 1158188 h 3682908"/>
                  <a:gd name="connsiteX2272" fmla="*/ 3584377 w 3862373"/>
                  <a:gd name="connsiteY2272" fmla="*/ 1197263 h 3682908"/>
                  <a:gd name="connsiteX2273" fmla="*/ 3545289 w 3862373"/>
                  <a:gd name="connsiteY2273" fmla="*/ 1158188 h 3682908"/>
                  <a:gd name="connsiteX2274" fmla="*/ 3584377 w 3862373"/>
                  <a:gd name="connsiteY2274" fmla="*/ 1119102 h 3682908"/>
                  <a:gd name="connsiteX2275" fmla="*/ 3489737 w 3862373"/>
                  <a:gd name="connsiteY2275" fmla="*/ 1119102 h 3682908"/>
                  <a:gd name="connsiteX2276" fmla="*/ 3528823 w 3862373"/>
                  <a:gd name="connsiteY2276" fmla="*/ 1158188 h 3682908"/>
                  <a:gd name="connsiteX2277" fmla="*/ 3489737 w 3862373"/>
                  <a:gd name="connsiteY2277" fmla="*/ 1197263 h 3682908"/>
                  <a:gd name="connsiteX2278" fmla="*/ 3450649 w 3862373"/>
                  <a:gd name="connsiteY2278" fmla="*/ 1158188 h 3682908"/>
                  <a:gd name="connsiteX2279" fmla="*/ 3489737 w 3862373"/>
                  <a:gd name="connsiteY2279" fmla="*/ 1119102 h 3682908"/>
                  <a:gd name="connsiteX2280" fmla="*/ 3392731 w 3862373"/>
                  <a:gd name="connsiteY2280" fmla="*/ 1119102 h 3682908"/>
                  <a:gd name="connsiteX2281" fmla="*/ 3431819 w 3862373"/>
                  <a:gd name="connsiteY2281" fmla="*/ 1158188 h 3682908"/>
                  <a:gd name="connsiteX2282" fmla="*/ 3392731 w 3862373"/>
                  <a:gd name="connsiteY2282" fmla="*/ 1197263 h 3682908"/>
                  <a:gd name="connsiteX2283" fmla="*/ 3353644 w 3862373"/>
                  <a:gd name="connsiteY2283" fmla="*/ 1158188 h 3682908"/>
                  <a:gd name="connsiteX2284" fmla="*/ 3392731 w 3862373"/>
                  <a:gd name="connsiteY2284" fmla="*/ 1119102 h 3682908"/>
                  <a:gd name="connsiteX2285" fmla="*/ 3300457 w 3862373"/>
                  <a:gd name="connsiteY2285" fmla="*/ 1119102 h 3682908"/>
                  <a:gd name="connsiteX2286" fmla="*/ 3339544 w 3862373"/>
                  <a:gd name="connsiteY2286" fmla="*/ 1158188 h 3682908"/>
                  <a:gd name="connsiteX2287" fmla="*/ 3300457 w 3862373"/>
                  <a:gd name="connsiteY2287" fmla="*/ 1197263 h 3682908"/>
                  <a:gd name="connsiteX2288" fmla="*/ 3261369 w 3862373"/>
                  <a:gd name="connsiteY2288" fmla="*/ 1158188 h 3682908"/>
                  <a:gd name="connsiteX2289" fmla="*/ 3300457 w 3862373"/>
                  <a:gd name="connsiteY2289" fmla="*/ 1119102 h 3682908"/>
                  <a:gd name="connsiteX2290" fmla="*/ 3205817 w 3862373"/>
                  <a:gd name="connsiteY2290" fmla="*/ 1119102 h 3682908"/>
                  <a:gd name="connsiteX2291" fmla="*/ 3244904 w 3862373"/>
                  <a:gd name="connsiteY2291" fmla="*/ 1158188 h 3682908"/>
                  <a:gd name="connsiteX2292" fmla="*/ 3205817 w 3862373"/>
                  <a:gd name="connsiteY2292" fmla="*/ 1197263 h 3682908"/>
                  <a:gd name="connsiteX2293" fmla="*/ 3166729 w 3862373"/>
                  <a:gd name="connsiteY2293" fmla="*/ 1158188 h 3682908"/>
                  <a:gd name="connsiteX2294" fmla="*/ 3205817 w 3862373"/>
                  <a:gd name="connsiteY2294" fmla="*/ 1119102 h 3682908"/>
                  <a:gd name="connsiteX2295" fmla="*/ 3018902 w 3862373"/>
                  <a:gd name="connsiteY2295" fmla="*/ 1119102 h 3682908"/>
                  <a:gd name="connsiteX2296" fmla="*/ 3057989 w 3862373"/>
                  <a:gd name="connsiteY2296" fmla="*/ 1158188 h 3682908"/>
                  <a:gd name="connsiteX2297" fmla="*/ 3018902 w 3862373"/>
                  <a:gd name="connsiteY2297" fmla="*/ 1197263 h 3682908"/>
                  <a:gd name="connsiteX2298" fmla="*/ 2979815 w 3862373"/>
                  <a:gd name="connsiteY2298" fmla="*/ 1158188 h 3682908"/>
                  <a:gd name="connsiteX2299" fmla="*/ 3018902 w 3862373"/>
                  <a:gd name="connsiteY2299" fmla="*/ 1119102 h 3682908"/>
                  <a:gd name="connsiteX2300" fmla="*/ 2924263 w 3862373"/>
                  <a:gd name="connsiteY2300" fmla="*/ 1119102 h 3682908"/>
                  <a:gd name="connsiteX2301" fmla="*/ 2963349 w 3862373"/>
                  <a:gd name="connsiteY2301" fmla="*/ 1158188 h 3682908"/>
                  <a:gd name="connsiteX2302" fmla="*/ 2924263 w 3862373"/>
                  <a:gd name="connsiteY2302" fmla="*/ 1197263 h 3682908"/>
                  <a:gd name="connsiteX2303" fmla="*/ 2885175 w 3862373"/>
                  <a:gd name="connsiteY2303" fmla="*/ 1158188 h 3682908"/>
                  <a:gd name="connsiteX2304" fmla="*/ 2924263 w 3862373"/>
                  <a:gd name="connsiteY2304" fmla="*/ 1119102 h 3682908"/>
                  <a:gd name="connsiteX2305" fmla="*/ 2831988 w 3862373"/>
                  <a:gd name="connsiteY2305" fmla="*/ 1119102 h 3682908"/>
                  <a:gd name="connsiteX2306" fmla="*/ 2871075 w 3862373"/>
                  <a:gd name="connsiteY2306" fmla="*/ 1158188 h 3682908"/>
                  <a:gd name="connsiteX2307" fmla="*/ 2831988 w 3862373"/>
                  <a:gd name="connsiteY2307" fmla="*/ 1197263 h 3682908"/>
                  <a:gd name="connsiteX2308" fmla="*/ 2792901 w 3862373"/>
                  <a:gd name="connsiteY2308" fmla="*/ 1158188 h 3682908"/>
                  <a:gd name="connsiteX2309" fmla="*/ 2831988 w 3862373"/>
                  <a:gd name="connsiteY2309" fmla="*/ 1119102 h 3682908"/>
                  <a:gd name="connsiteX2310" fmla="*/ 2737367 w 3862373"/>
                  <a:gd name="connsiteY2310" fmla="*/ 1119102 h 3682908"/>
                  <a:gd name="connsiteX2311" fmla="*/ 2776435 w 3862373"/>
                  <a:gd name="connsiteY2311" fmla="*/ 1158188 h 3682908"/>
                  <a:gd name="connsiteX2312" fmla="*/ 2737367 w 3862373"/>
                  <a:gd name="connsiteY2312" fmla="*/ 1197263 h 3682908"/>
                  <a:gd name="connsiteX2313" fmla="*/ 2698271 w 3862373"/>
                  <a:gd name="connsiteY2313" fmla="*/ 1158188 h 3682908"/>
                  <a:gd name="connsiteX2314" fmla="*/ 2737367 w 3862373"/>
                  <a:gd name="connsiteY2314" fmla="*/ 1119102 h 3682908"/>
                  <a:gd name="connsiteX2315" fmla="*/ 2645076 w 3862373"/>
                  <a:gd name="connsiteY2315" fmla="*/ 1119102 h 3682908"/>
                  <a:gd name="connsiteX2316" fmla="*/ 2684167 w 3862373"/>
                  <a:gd name="connsiteY2316" fmla="*/ 1158188 h 3682908"/>
                  <a:gd name="connsiteX2317" fmla="*/ 2645076 w 3862373"/>
                  <a:gd name="connsiteY2317" fmla="*/ 1197263 h 3682908"/>
                  <a:gd name="connsiteX2318" fmla="*/ 2605987 w 3862373"/>
                  <a:gd name="connsiteY2318" fmla="*/ 1158188 h 3682908"/>
                  <a:gd name="connsiteX2319" fmla="*/ 2645076 w 3862373"/>
                  <a:gd name="connsiteY2319" fmla="*/ 1119102 h 3682908"/>
                  <a:gd name="connsiteX2320" fmla="*/ 2550439 w 3862373"/>
                  <a:gd name="connsiteY2320" fmla="*/ 1119102 h 3682908"/>
                  <a:gd name="connsiteX2321" fmla="*/ 2589523 w 3862373"/>
                  <a:gd name="connsiteY2321" fmla="*/ 1158188 h 3682908"/>
                  <a:gd name="connsiteX2322" fmla="*/ 2550439 w 3862373"/>
                  <a:gd name="connsiteY2322" fmla="*/ 1197263 h 3682908"/>
                  <a:gd name="connsiteX2323" fmla="*/ 2511357 w 3862373"/>
                  <a:gd name="connsiteY2323" fmla="*/ 1158188 h 3682908"/>
                  <a:gd name="connsiteX2324" fmla="*/ 2550439 w 3862373"/>
                  <a:gd name="connsiteY2324" fmla="*/ 1119102 h 3682908"/>
                  <a:gd name="connsiteX2325" fmla="*/ 2458167 w 3862373"/>
                  <a:gd name="connsiteY2325" fmla="*/ 1119102 h 3682908"/>
                  <a:gd name="connsiteX2326" fmla="*/ 2497254 w 3862373"/>
                  <a:gd name="connsiteY2326" fmla="*/ 1158188 h 3682908"/>
                  <a:gd name="connsiteX2327" fmla="*/ 2458167 w 3862373"/>
                  <a:gd name="connsiteY2327" fmla="*/ 1197263 h 3682908"/>
                  <a:gd name="connsiteX2328" fmla="*/ 2419085 w 3862373"/>
                  <a:gd name="connsiteY2328" fmla="*/ 1158188 h 3682908"/>
                  <a:gd name="connsiteX2329" fmla="*/ 2458167 w 3862373"/>
                  <a:gd name="connsiteY2329" fmla="*/ 1119102 h 3682908"/>
                  <a:gd name="connsiteX2330" fmla="*/ 1419551 w 3862373"/>
                  <a:gd name="connsiteY2330" fmla="*/ 1119102 h 3682908"/>
                  <a:gd name="connsiteX2331" fmla="*/ 1458638 w 3862373"/>
                  <a:gd name="connsiteY2331" fmla="*/ 1158188 h 3682908"/>
                  <a:gd name="connsiteX2332" fmla="*/ 1419551 w 3862373"/>
                  <a:gd name="connsiteY2332" fmla="*/ 1197263 h 3682908"/>
                  <a:gd name="connsiteX2333" fmla="*/ 1380457 w 3862373"/>
                  <a:gd name="connsiteY2333" fmla="*/ 1158188 h 3682908"/>
                  <a:gd name="connsiteX2334" fmla="*/ 1419551 w 3862373"/>
                  <a:gd name="connsiteY2334" fmla="*/ 1119102 h 3682908"/>
                  <a:gd name="connsiteX2335" fmla="*/ 1329639 w 3862373"/>
                  <a:gd name="connsiteY2335" fmla="*/ 1119102 h 3682908"/>
                  <a:gd name="connsiteX2336" fmla="*/ 1368728 w 3862373"/>
                  <a:gd name="connsiteY2336" fmla="*/ 1158188 h 3682908"/>
                  <a:gd name="connsiteX2337" fmla="*/ 1329639 w 3862373"/>
                  <a:gd name="connsiteY2337" fmla="*/ 1197263 h 3682908"/>
                  <a:gd name="connsiteX2338" fmla="*/ 1290557 w 3862373"/>
                  <a:gd name="connsiteY2338" fmla="*/ 1158188 h 3682908"/>
                  <a:gd name="connsiteX2339" fmla="*/ 1329639 w 3862373"/>
                  <a:gd name="connsiteY2339" fmla="*/ 1119102 h 3682908"/>
                  <a:gd name="connsiteX2340" fmla="*/ 1232644 w 3862373"/>
                  <a:gd name="connsiteY2340" fmla="*/ 1119102 h 3682908"/>
                  <a:gd name="connsiteX2341" fmla="*/ 1271718 w 3862373"/>
                  <a:gd name="connsiteY2341" fmla="*/ 1158188 h 3682908"/>
                  <a:gd name="connsiteX2342" fmla="*/ 1232644 w 3862373"/>
                  <a:gd name="connsiteY2342" fmla="*/ 1197263 h 3682908"/>
                  <a:gd name="connsiteX2343" fmla="*/ 1193557 w 3862373"/>
                  <a:gd name="connsiteY2343" fmla="*/ 1158188 h 3682908"/>
                  <a:gd name="connsiteX2344" fmla="*/ 1232644 w 3862373"/>
                  <a:gd name="connsiteY2344" fmla="*/ 1119102 h 3682908"/>
                  <a:gd name="connsiteX2345" fmla="*/ 1142731 w 3862373"/>
                  <a:gd name="connsiteY2345" fmla="*/ 1119102 h 3682908"/>
                  <a:gd name="connsiteX2346" fmla="*/ 1181822 w 3862373"/>
                  <a:gd name="connsiteY2346" fmla="*/ 1158188 h 3682908"/>
                  <a:gd name="connsiteX2347" fmla="*/ 1142731 w 3862373"/>
                  <a:gd name="connsiteY2347" fmla="*/ 1197263 h 3682908"/>
                  <a:gd name="connsiteX2348" fmla="*/ 1103634 w 3862373"/>
                  <a:gd name="connsiteY2348" fmla="*/ 1158188 h 3682908"/>
                  <a:gd name="connsiteX2349" fmla="*/ 1142731 w 3862373"/>
                  <a:gd name="connsiteY2349" fmla="*/ 1119102 h 3682908"/>
                  <a:gd name="connsiteX2350" fmla="*/ 1045709 w 3862373"/>
                  <a:gd name="connsiteY2350" fmla="*/ 1119102 h 3682908"/>
                  <a:gd name="connsiteX2351" fmla="*/ 1084799 w 3862373"/>
                  <a:gd name="connsiteY2351" fmla="*/ 1158188 h 3682908"/>
                  <a:gd name="connsiteX2352" fmla="*/ 1045709 w 3862373"/>
                  <a:gd name="connsiteY2352" fmla="*/ 1197263 h 3682908"/>
                  <a:gd name="connsiteX2353" fmla="*/ 1006627 w 3862373"/>
                  <a:gd name="connsiteY2353" fmla="*/ 1158188 h 3682908"/>
                  <a:gd name="connsiteX2354" fmla="*/ 1045709 w 3862373"/>
                  <a:gd name="connsiteY2354" fmla="*/ 1119102 h 3682908"/>
                  <a:gd name="connsiteX2355" fmla="*/ 951081 w 3862373"/>
                  <a:gd name="connsiteY2355" fmla="*/ 1119102 h 3682908"/>
                  <a:gd name="connsiteX2356" fmla="*/ 990163 w 3862373"/>
                  <a:gd name="connsiteY2356" fmla="*/ 1158188 h 3682908"/>
                  <a:gd name="connsiteX2357" fmla="*/ 951081 w 3862373"/>
                  <a:gd name="connsiteY2357" fmla="*/ 1197263 h 3682908"/>
                  <a:gd name="connsiteX2358" fmla="*/ 911999 w 3862373"/>
                  <a:gd name="connsiteY2358" fmla="*/ 1158188 h 3682908"/>
                  <a:gd name="connsiteX2359" fmla="*/ 951081 w 3862373"/>
                  <a:gd name="connsiteY2359" fmla="*/ 1119102 h 3682908"/>
                  <a:gd name="connsiteX2360" fmla="*/ 856453 w 3862373"/>
                  <a:gd name="connsiteY2360" fmla="*/ 1119102 h 3682908"/>
                  <a:gd name="connsiteX2361" fmla="*/ 895535 w 3862373"/>
                  <a:gd name="connsiteY2361" fmla="*/ 1158188 h 3682908"/>
                  <a:gd name="connsiteX2362" fmla="*/ 856453 w 3862373"/>
                  <a:gd name="connsiteY2362" fmla="*/ 1197263 h 3682908"/>
                  <a:gd name="connsiteX2363" fmla="*/ 817371 w 3862373"/>
                  <a:gd name="connsiteY2363" fmla="*/ 1158188 h 3682908"/>
                  <a:gd name="connsiteX2364" fmla="*/ 856453 w 3862373"/>
                  <a:gd name="connsiteY2364" fmla="*/ 1119102 h 3682908"/>
                  <a:gd name="connsiteX2365" fmla="*/ 764190 w 3862373"/>
                  <a:gd name="connsiteY2365" fmla="*/ 1119102 h 3682908"/>
                  <a:gd name="connsiteX2366" fmla="*/ 803273 w 3862373"/>
                  <a:gd name="connsiteY2366" fmla="*/ 1158188 h 3682908"/>
                  <a:gd name="connsiteX2367" fmla="*/ 764190 w 3862373"/>
                  <a:gd name="connsiteY2367" fmla="*/ 1197263 h 3682908"/>
                  <a:gd name="connsiteX2368" fmla="*/ 725108 w 3862373"/>
                  <a:gd name="connsiteY2368" fmla="*/ 1158188 h 3682908"/>
                  <a:gd name="connsiteX2369" fmla="*/ 764190 w 3862373"/>
                  <a:gd name="connsiteY2369" fmla="*/ 1119102 h 3682908"/>
                  <a:gd name="connsiteX2370" fmla="*/ 669546 w 3862373"/>
                  <a:gd name="connsiteY2370" fmla="*/ 1119102 h 3682908"/>
                  <a:gd name="connsiteX2371" fmla="*/ 708645 w 3862373"/>
                  <a:gd name="connsiteY2371" fmla="*/ 1158188 h 3682908"/>
                  <a:gd name="connsiteX2372" fmla="*/ 669546 w 3862373"/>
                  <a:gd name="connsiteY2372" fmla="*/ 1197263 h 3682908"/>
                  <a:gd name="connsiteX2373" fmla="*/ 630466 w 3862373"/>
                  <a:gd name="connsiteY2373" fmla="*/ 1158188 h 3682908"/>
                  <a:gd name="connsiteX2374" fmla="*/ 669546 w 3862373"/>
                  <a:gd name="connsiteY2374" fmla="*/ 1119102 h 3682908"/>
                  <a:gd name="connsiteX2375" fmla="*/ 111145 w 3862373"/>
                  <a:gd name="connsiteY2375" fmla="*/ 1119102 h 3682908"/>
                  <a:gd name="connsiteX2376" fmla="*/ 150233 w 3862373"/>
                  <a:gd name="connsiteY2376" fmla="*/ 1158188 h 3682908"/>
                  <a:gd name="connsiteX2377" fmla="*/ 111145 w 3862373"/>
                  <a:gd name="connsiteY2377" fmla="*/ 1197263 h 3682908"/>
                  <a:gd name="connsiteX2378" fmla="*/ 72060 w 3862373"/>
                  <a:gd name="connsiteY2378" fmla="*/ 1158188 h 3682908"/>
                  <a:gd name="connsiteX2379" fmla="*/ 111145 w 3862373"/>
                  <a:gd name="connsiteY2379" fmla="*/ 1119102 h 3682908"/>
                  <a:gd name="connsiteX2380" fmla="*/ 24845 w 3862373"/>
                  <a:gd name="connsiteY2380" fmla="*/ 1037379 h 3682908"/>
                  <a:gd name="connsiteX2381" fmla="*/ 44149 w 3862373"/>
                  <a:gd name="connsiteY2381" fmla="*/ 1045374 h 3682908"/>
                  <a:gd name="connsiteX2382" fmla="*/ 55597 w 3862373"/>
                  <a:gd name="connsiteY2382" fmla="*/ 1073013 h 3682908"/>
                  <a:gd name="connsiteX2383" fmla="*/ 16510 w 3862373"/>
                  <a:gd name="connsiteY2383" fmla="*/ 1112099 h 3682908"/>
                  <a:gd name="connsiteX2384" fmla="*/ 0 w 3862373"/>
                  <a:gd name="connsiteY2384" fmla="*/ 1105261 h 3682908"/>
                  <a:gd name="connsiteX2385" fmla="*/ 3679017 w 3862373"/>
                  <a:gd name="connsiteY2385" fmla="*/ 1033926 h 3682908"/>
                  <a:gd name="connsiteX2386" fmla="*/ 3718103 w 3862373"/>
                  <a:gd name="connsiteY2386" fmla="*/ 1073013 h 3682908"/>
                  <a:gd name="connsiteX2387" fmla="*/ 3679017 w 3862373"/>
                  <a:gd name="connsiteY2387" fmla="*/ 1112099 h 3682908"/>
                  <a:gd name="connsiteX2388" fmla="*/ 3639929 w 3862373"/>
                  <a:gd name="connsiteY2388" fmla="*/ 1073013 h 3682908"/>
                  <a:gd name="connsiteX2389" fmla="*/ 3679017 w 3862373"/>
                  <a:gd name="connsiteY2389" fmla="*/ 1033926 h 3682908"/>
                  <a:gd name="connsiteX2390" fmla="*/ 3584377 w 3862373"/>
                  <a:gd name="connsiteY2390" fmla="*/ 1033926 h 3682908"/>
                  <a:gd name="connsiteX2391" fmla="*/ 3623463 w 3862373"/>
                  <a:gd name="connsiteY2391" fmla="*/ 1073013 h 3682908"/>
                  <a:gd name="connsiteX2392" fmla="*/ 3584377 w 3862373"/>
                  <a:gd name="connsiteY2392" fmla="*/ 1112099 h 3682908"/>
                  <a:gd name="connsiteX2393" fmla="*/ 3545289 w 3862373"/>
                  <a:gd name="connsiteY2393" fmla="*/ 1073013 h 3682908"/>
                  <a:gd name="connsiteX2394" fmla="*/ 3584377 w 3862373"/>
                  <a:gd name="connsiteY2394" fmla="*/ 1033926 h 3682908"/>
                  <a:gd name="connsiteX2395" fmla="*/ 3489737 w 3862373"/>
                  <a:gd name="connsiteY2395" fmla="*/ 1033926 h 3682908"/>
                  <a:gd name="connsiteX2396" fmla="*/ 3528823 w 3862373"/>
                  <a:gd name="connsiteY2396" fmla="*/ 1073013 h 3682908"/>
                  <a:gd name="connsiteX2397" fmla="*/ 3489737 w 3862373"/>
                  <a:gd name="connsiteY2397" fmla="*/ 1112099 h 3682908"/>
                  <a:gd name="connsiteX2398" fmla="*/ 3450649 w 3862373"/>
                  <a:gd name="connsiteY2398" fmla="*/ 1073013 h 3682908"/>
                  <a:gd name="connsiteX2399" fmla="*/ 3489737 w 3862373"/>
                  <a:gd name="connsiteY2399" fmla="*/ 1033926 h 3682908"/>
                  <a:gd name="connsiteX2400" fmla="*/ 3392731 w 3862373"/>
                  <a:gd name="connsiteY2400" fmla="*/ 1033926 h 3682908"/>
                  <a:gd name="connsiteX2401" fmla="*/ 3431819 w 3862373"/>
                  <a:gd name="connsiteY2401" fmla="*/ 1073013 h 3682908"/>
                  <a:gd name="connsiteX2402" fmla="*/ 3392731 w 3862373"/>
                  <a:gd name="connsiteY2402" fmla="*/ 1112099 h 3682908"/>
                  <a:gd name="connsiteX2403" fmla="*/ 3353644 w 3862373"/>
                  <a:gd name="connsiteY2403" fmla="*/ 1073013 h 3682908"/>
                  <a:gd name="connsiteX2404" fmla="*/ 3392731 w 3862373"/>
                  <a:gd name="connsiteY2404" fmla="*/ 1033926 h 3682908"/>
                  <a:gd name="connsiteX2405" fmla="*/ 3300455 w 3862373"/>
                  <a:gd name="connsiteY2405" fmla="*/ 1033926 h 3682908"/>
                  <a:gd name="connsiteX2406" fmla="*/ 3339543 w 3862373"/>
                  <a:gd name="connsiteY2406" fmla="*/ 1073013 h 3682908"/>
                  <a:gd name="connsiteX2407" fmla="*/ 3300455 w 3862373"/>
                  <a:gd name="connsiteY2407" fmla="*/ 1112099 h 3682908"/>
                  <a:gd name="connsiteX2408" fmla="*/ 3261368 w 3862373"/>
                  <a:gd name="connsiteY2408" fmla="*/ 1073013 h 3682908"/>
                  <a:gd name="connsiteX2409" fmla="*/ 3300455 w 3862373"/>
                  <a:gd name="connsiteY2409" fmla="*/ 1033926 h 3682908"/>
                  <a:gd name="connsiteX2410" fmla="*/ 3205815 w 3862373"/>
                  <a:gd name="connsiteY2410" fmla="*/ 1033926 h 3682908"/>
                  <a:gd name="connsiteX2411" fmla="*/ 3244903 w 3862373"/>
                  <a:gd name="connsiteY2411" fmla="*/ 1073013 h 3682908"/>
                  <a:gd name="connsiteX2412" fmla="*/ 3205815 w 3862373"/>
                  <a:gd name="connsiteY2412" fmla="*/ 1112099 h 3682908"/>
                  <a:gd name="connsiteX2413" fmla="*/ 3166728 w 3862373"/>
                  <a:gd name="connsiteY2413" fmla="*/ 1073013 h 3682908"/>
                  <a:gd name="connsiteX2414" fmla="*/ 3205815 w 3862373"/>
                  <a:gd name="connsiteY2414" fmla="*/ 1033926 h 3682908"/>
                  <a:gd name="connsiteX2415" fmla="*/ 3111175 w 3862373"/>
                  <a:gd name="connsiteY2415" fmla="*/ 1033926 h 3682908"/>
                  <a:gd name="connsiteX2416" fmla="*/ 3150263 w 3862373"/>
                  <a:gd name="connsiteY2416" fmla="*/ 1073013 h 3682908"/>
                  <a:gd name="connsiteX2417" fmla="*/ 3111175 w 3862373"/>
                  <a:gd name="connsiteY2417" fmla="*/ 1112099 h 3682908"/>
                  <a:gd name="connsiteX2418" fmla="*/ 3072088 w 3862373"/>
                  <a:gd name="connsiteY2418" fmla="*/ 1073013 h 3682908"/>
                  <a:gd name="connsiteX2419" fmla="*/ 3111175 w 3862373"/>
                  <a:gd name="connsiteY2419" fmla="*/ 1033926 h 3682908"/>
                  <a:gd name="connsiteX2420" fmla="*/ 3018902 w 3862373"/>
                  <a:gd name="connsiteY2420" fmla="*/ 1033926 h 3682908"/>
                  <a:gd name="connsiteX2421" fmla="*/ 3057989 w 3862373"/>
                  <a:gd name="connsiteY2421" fmla="*/ 1073013 h 3682908"/>
                  <a:gd name="connsiteX2422" fmla="*/ 3018902 w 3862373"/>
                  <a:gd name="connsiteY2422" fmla="*/ 1112099 h 3682908"/>
                  <a:gd name="connsiteX2423" fmla="*/ 2979815 w 3862373"/>
                  <a:gd name="connsiteY2423" fmla="*/ 1073013 h 3682908"/>
                  <a:gd name="connsiteX2424" fmla="*/ 3018902 w 3862373"/>
                  <a:gd name="connsiteY2424" fmla="*/ 1033926 h 3682908"/>
                  <a:gd name="connsiteX2425" fmla="*/ 2924263 w 3862373"/>
                  <a:gd name="connsiteY2425" fmla="*/ 1033926 h 3682908"/>
                  <a:gd name="connsiteX2426" fmla="*/ 2963349 w 3862373"/>
                  <a:gd name="connsiteY2426" fmla="*/ 1073013 h 3682908"/>
                  <a:gd name="connsiteX2427" fmla="*/ 2924263 w 3862373"/>
                  <a:gd name="connsiteY2427" fmla="*/ 1112099 h 3682908"/>
                  <a:gd name="connsiteX2428" fmla="*/ 2885175 w 3862373"/>
                  <a:gd name="connsiteY2428" fmla="*/ 1073013 h 3682908"/>
                  <a:gd name="connsiteX2429" fmla="*/ 2924263 w 3862373"/>
                  <a:gd name="connsiteY2429" fmla="*/ 1033926 h 3682908"/>
                  <a:gd name="connsiteX2430" fmla="*/ 2831987 w 3862373"/>
                  <a:gd name="connsiteY2430" fmla="*/ 1033926 h 3682908"/>
                  <a:gd name="connsiteX2431" fmla="*/ 2871074 w 3862373"/>
                  <a:gd name="connsiteY2431" fmla="*/ 1073013 h 3682908"/>
                  <a:gd name="connsiteX2432" fmla="*/ 2831987 w 3862373"/>
                  <a:gd name="connsiteY2432" fmla="*/ 1112099 h 3682908"/>
                  <a:gd name="connsiteX2433" fmla="*/ 2792900 w 3862373"/>
                  <a:gd name="connsiteY2433" fmla="*/ 1073013 h 3682908"/>
                  <a:gd name="connsiteX2434" fmla="*/ 2831987 w 3862373"/>
                  <a:gd name="connsiteY2434" fmla="*/ 1033926 h 3682908"/>
                  <a:gd name="connsiteX2435" fmla="*/ 2737368 w 3862373"/>
                  <a:gd name="connsiteY2435" fmla="*/ 1033926 h 3682908"/>
                  <a:gd name="connsiteX2436" fmla="*/ 2776434 w 3862373"/>
                  <a:gd name="connsiteY2436" fmla="*/ 1073013 h 3682908"/>
                  <a:gd name="connsiteX2437" fmla="*/ 2737368 w 3862373"/>
                  <a:gd name="connsiteY2437" fmla="*/ 1112099 h 3682908"/>
                  <a:gd name="connsiteX2438" fmla="*/ 2698271 w 3862373"/>
                  <a:gd name="connsiteY2438" fmla="*/ 1073013 h 3682908"/>
                  <a:gd name="connsiteX2439" fmla="*/ 2737368 w 3862373"/>
                  <a:gd name="connsiteY2439" fmla="*/ 1033926 h 3682908"/>
                  <a:gd name="connsiteX2440" fmla="*/ 2645074 w 3862373"/>
                  <a:gd name="connsiteY2440" fmla="*/ 1033926 h 3682908"/>
                  <a:gd name="connsiteX2441" fmla="*/ 2684167 w 3862373"/>
                  <a:gd name="connsiteY2441" fmla="*/ 1073013 h 3682908"/>
                  <a:gd name="connsiteX2442" fmla="*/ 2645074 w 3862373"/>
                  <a:gd name="connsiteY2442" fmla="*/ 1112099 h 3682908"/>
                  <a:gd name="connsiteX2443" fmla="*/ 2605987 w 3862373"/>
                  <a:gd name="connsiteY2443" fmla="*/ 1073013 h 3682908"/>
                  <a:gd name="connsiteX2444" fmla="*/ 2645074 w 3862373"/>
                  <a:gd name="connsiteY2444" fmla="*/ 1033926 h 3682908"/>
                  <a:gd name="connsiteX2445" fmla="*/ 2550439 w 3862373"/>
                  <a:gd name="connsiteY2445" fmla="*/ 1033926 h 3682908"/>
                  <a:gd name="connsiteX2446" fmla="*/ 2589524 w 3862373"/>
                  <a:gd name="connsiteY2446" fmla="*/ 1073013 h 3682908"/>
                  <a:gd name="connsiteX2447" fmla="*/ 2550439 w 3862373"/>
                  <a:gd name="connsiteY2447" fmla="*/ 1112099 h 3682908"/>
                  <a:gd name="connsiteX2448" fmla="*/ 2511357 w 3862373"/>
                  <a:gd name="connsiteY2448" fmla="*/ 1073013 h 3682908"/>
                  <a:gd name="connsiteX2449" fmla="*/ 2550439 w 3862373"/>
                  <a:gd name="connsiteY2449" fmla="*/ 1033926 h 3682908"/>
                  <a:gd name="connsiteX2450" fmla="*/ 2458167 w 3862373"/>
                  <a:gd name="connsiteY2450" fmla="*/ 1033926 h 3682908"/>
                  <a:gd name="connsiteX2451" fmla="*/ 2497254 w 3862373"/>
                  <a:gd name="connsiteY2451" fmla="*/ 1073013 h 3682908"/>
                  <a:gd name="connsiteX2452" fmla="*/ 2458167 w 3862373"/>
                  <a:gd name="connsiteY2452" fmla="*/ 1112099 h 3682908"/>
                  <a:gd name="connsiteX2453" fmla="*/ 2419085 w 3862373"/>
                  <a:gd name="connsiteY2453" fmla="*/ 1073013 h 3682908"/>
                  <a:gd name="connsiteX2454" fmla="*/ 2458167 w 3862373"/>
                  <a:gd name="connsiteY2454" fmla="*/ 1033926 h 3682908"/>
                  <a:gd name="connsiteX2455" fmla="*/ 2363531 w 3862373"/>
                  <a:gd name="connsiteY2455" fmla="*/ 1033926 h 3682908"/>
                  <a:gd name="connsiteX2456" fmla="*/ 2402615 w 3862373"/>
                  <a:gd name="connsiteY2456" fmla="*/ 1073013 h 3682908"/>
                  <a:gd name="connsiteX2457" fmla="*/ 2363531 w 3862373"/>
                  <a:gd name="connsiteY2457" fmla="*/ 1112099 h 3682908"/>
                  <a:gd name="connsiteX2458" fmla="*/ 2324444 w 3862373"/>
                  <a:gd name="connsiteY2458" fmla="*/ 1073013 h 3682908"/>
                  <a:gd name="connsiteX2459" fmla="*/ 2363531 w 3862373"/>
                  <a:gd name="connsiteY2459" fmla="*/ 1033926 h 3682908"/>
                  <a:gd name="connsiteX2460" fmla="*/ 1419556 w 3862373"/>
                  <a:gd name="connsiteY2460" fmla="*/ 1033926 h 3682908"/>
                  <a:gd name="connsiteX2461" fmla="*/ 1458643 w 3862373"/>
                  <a:gd name="connsiteY2461" fmla="*/ 1073013 h 3682908"/>
                  <a:gd name="connsiteX2462" fmla="*/ 1419556 w 3862373"/>
                  <a:gd name="connsiteY2462" fmla="*/ 1112099 h 3682908"/>
                  <a:gd name="connsiteX2463" fmla="*/ 1380461 w 3862373"/>
                  <a:gd name="connsiteY2463" fmla="*/ 1073013 h 3682908"/>
                  <a:gd name="connsiteX2464" fmla="*/ 1419556 w 3862373"/>
                  <a:gd name="connsiteY2464" fmla="*/ 1033926 h 3682908"/>
                  <a:gd name="connsiteX2465" fmla="*/ 1329642 w 3862373"/>
                  <a:gd name="connsiteY2465" fmla="*/ 1033926 h 3682908"/>
                  <a:gd name="connsiteX2466" fmla="*/ 1368731 w 3862373"/>
                  <a:gd name="connsiteY2466" fmla="*/ 1073013 h 3682908"/>
                  <a:gd name="connsiteX2467" fmla="*/ 1329642 w 3862373"/>
                  <a:gd name="connsiteY2467" fmla="*/ 1112099 h 3682908"/>
                  <a:gd name="connsiteX2468" fmla="*/ 1290561 w 3862373"/>
                  <a:gd name="connsiteY2468" fmla="*/ 1073013 h 3682908"/>
                  <a:gd name="connsiteX2469" fmla="*/ 1329642 w 3862373"/>
                  <a:gd name="connsiteY2469" fmla="*/ 1033926 h 3682908"/>
                  <a:gd name="connsiteX2470" fmla="*/ 1232649 w 3862373"/>
                  <a:gd name="connsiteY2470" fmla="*/ 1033926 h 3682908"/>
                  <a:gd name="connsiteX2471" fmla="*/ 1271722 w 3862373"/>
                  <a:gd name="connsiteY2471" fmla="*/ 1073013 h 3682908"/>
                  <a:gd name="connsiteX2472" fmla="*/ 1232649 w 3862373"/>
                  <a:gd name="connsiteY2472" fmla="*/ 1112099 h 3682908"/>
                  <a:gd name="connsiteX2473" fmla="*/ 1193565 w 3862373"/>
                  <a:gd name="connsiteY2473" fmla="*/ 1073013 h 3682908"/>
                  <a:gd name="connsiteX2474" fmla="*/ 1232649 w 3862373"/>
                  <a:gd name="connsiteY2474" fmla="*/ 1033926 h 3682908"/>
                  <a:gd name="connsiteX2475" fmla="*/ 1142736 w 3862373"/>
                  <a:gd name="connsiteY2475" fmla="*/ 1033926 h 3682908"/>
                  <a:gd name="connsiteX2476" fmla="*/ 1181828 w 3862373"/>
                  <a:gd name="connsiteY2476" fmla="*/ 1073013 h 3682908"/>
                  <a:gd name="connsiteX2477" fmla="*/ 1142736 w 3862373"/>
                  <a:gd name="connsiteY2477" fmla="*/ 1112099 h 3682908"/>
                  <a:gd name="connsiteX2478" fmla="*/ 1103639 w 3862373"/>
                  <a:gd name="connsiteY2478" fmla="*/ 1073013 h 3682908"/>
                  <a:gd name="connsiteX2479" fmla="*/ 1142736 w 3862373"/>
                  <a:gd name="connsiteY2479" fmla="*/ 1033926 h 3682908"/>
                  <a:gd name="connsiteX2480" fmla="*/ 1045712 w 3862373"/>
                  <a:gd name="connsiteY2480" fmla="*/ 1033926 h 3682908"/>
                  <a:gd name="connsiteX2481" fmla="*/ 1084802 w 3862373"/>
                  <a:gd name="connsiteY2481" fmla="*/ 1073013 h 3682908"/>
                  <a:gd name="connsiteX2482" fmla="*/ 1045712 w 3862373"/>
                  <a:gd name="connsiteY2482" fmla="*/ 1112099 h 3682908"/>
                  <a:gd name="connsiteX2483" fmla="*/ 1006631 w 3862373"/>
                  <a:gd name="connsiteY2483" fmla="*/ 1073013 h 3682908"/>
                  <a:gd name="connsiteX2484" fmla="*/ 1045712 w 3862373"/>
                  <a:gd name="connsiteY2484" fmla="*/ 1033926 h 3682908"/>
                  <a:gd name="connsiteX2485" fmla="*/ 951085 w 3862373"/>
                  <a:gd name="connsiteY2485" fmla="*/ 1033926 h 3682908"/>
                  <a:gd name="connsiteX2486" fmla="*/ 990166 w 3862373"/>
                  <a:gd name="connsiteY2486" fmla="*/ 1073013 h 3682908"/>
                  <a:gd name="connsiteX2487" fmla="*/ 951085 w 3862373"/>
                  <a:gd name="connsiteY2487" fmla="*/ 1112099 h 3682908"/>
                  <a:gd name="connsiteX2488" fmla="*/ 912003 w 3862373"/>
                  <a:gd name="connsiteY2488" fmla="*/ 1073013 h 3682908"/>
                  <a:gd name="connsiteX2489" fmla="*/ 951085 w 3862373"/>
                  <a:gd name="connsiteY2489" fmla="*/ 1033926 h 3682908"/>
                  <a:gd name="connsiteX2490" fmla="*/ 856458 w 3862373"/>
                  <a:gd name="connsiteY2490" fmla="*/ 1033926 h 3682908"/>
                  <a:gd name="connsiteX2491" fmla="*/ 895540 w 3862373"/>
                  <a:gd name="connsiteY2491" fmla="*/ 1073013 h 3682908"/>
                  <a:gd name="connsiteX2492" fmla="*/ 856458 w 3862373"/>
                  <a:gd name="connsiteY2492" fmla="*/ 1112099 h 3682908"/>
                  <a:gd name="connsiteX2493" fmla="*/ 817376 w 3862373"/>
                  <a:gd name="connsiteY2493" fmla="*/ 1073013 h 3682908"/>
                  <a:gd name="connsiteX2494" fmla="*/ 856458 w 3862373"/>
                  <a:gd name="connsiteY2494" fmla="*/ 1033926 h 3682908"/>
                  <a:gd name="connsiteX2495" fmla="*/ 764197 w 3862373"/>
                  <a:gd name="connsiteY2495" fmla="*/ 1033926 h 3682908"/>
                  <a:gd name="connsiteX2496" fmla="*/ 803279 w 3862373"/>
                  <a:gd name="connsiteY2496" fmla="*/ 1073013 h 3682908"/>
                  <a:gd name="connsiteX2497" fmla="*/ 764197 w 3862373"/>
                  <a:gd name="connsiteY2497" fmla="*/ 1112099 h 3682908"/>
                  <a:gd name="connsiteX2498" fmla="*/ 725113 w 3862373"/>
                  <a:gd name="connsiteY2498" fmla="*/ 1073013 h 3682908"/>
                  <a:gd name="connsiteX2499" fmla="*/ 764197 w 3862373"/>
                  <a:gd name="connsiteY2499" fmla="*/ 1033926 h 3682908"/>
                  <a:gd name="connsiteX2500" fmla="*/ 669546 w 3862373"/>
                  <a:gd name="connsiteY2500" fmla="*/ 1033926 h 3682908"/>
                  <a:gd name="connsiteX2501" fmla="*/ 708650 w 3862373"/>
                  <a:gd name="connsiteY2501" fmla="*/ 1073013 h 3682908"/>
                  <a:gd name="connsiteX2502" fmla="*/ 669546 w 3862373"/>
                  <a:gd name="connsiteY2502" fmla="*/ 1112099 h 3682908"/>
                  <a:gd name="connsiteX2503" fmla="*/ 630473 w 3862373"/>
                  <a:gd name="connsiteY2503" fmla="*/ 1073013 h 3682908"/>
                  <a:gd name="connsiteX2504" fmla="*/ 669546 w 3862373"/>
                  <a:gd name="connsiteY2504" fmla="*/ 1033926 h 3682908"/>
                  <a:gd name="connsiteX2505" fmla="*/ 577271 w 3862373"/>
                  <a:gd name="connsiteY2505" fmla="*/ 1033926 h 3682908"/>
                  <a:gd name="connsiteX2506" fmla="*/ 616368 w 3862373"/>
                  <a:gd name="connsiteY2506" fmla="*/ 1073013 h 3682908"/>
                  <a:gd name="connsiteX2507" fmla="*/ 577271 w 3862373"/>
                  <a:gd name="connsiteY2507" fmla="*/ 1112099 h 3682908"/>
                  <a:gd name="connsiteX2508" fmla="*/ 538174 w 3862373"/>
                  <a:gd name="connsiteY2508" fmla="*/ 1073013 h 3682908"/>
                  <a:gd name="connsiteX2509" fmla="*/ 577271 w 3862373"/>
                  <a:gd name="connsiteY2509" fmla="*/ 1033926 h 3682908"/>
                  <a:gd name="connsiteX2510" fmla="*/ 484984 w 3862373"/>
                  <a:gd name="connsiteY2510" fmla="*/ 1033926 h 3682908"/>
                  <a:gd name="connsiteX2511" fmla="*/ 524069 w 3862373"/>
                  <a:gd name="connsiteY2511" fmla="*/ 1073013 h 3682908"/>
                  <a:gd name="connsiteX2512" fmla="*/ 484984 w 3862373"/>
                  <a:gd name="connsiteY2512" fmla="*/ 1112099 h 3682908"/>
                  <a:gd name="connsiteX2513" fmla="*/ 445908 w 3862373"/>
                  <a:gd name="connsiteY2513" fmla="*/ 1073013 h 3682908"/>
                  <a:gd name="connsiteX2514" fmla="*/ 484984 w 3862373"/>
                  <a:gd name="connsiteY2514" fmla="*/ 1033926 h 3682908"/>
                  <a:gd name="connsiteX2515" fmla="*/ 390337 w 3862373"/>
                  <a:gd name="connsiteY2515" fmla="*/ 1033926 h 3682908"/>
                  <a:gd name="connsiteX2516" fmla="*/ 429437 w 3862373"/>
                  <a:gd name="connsiteY2516" fmla="*/ 1073013 h 3682908"/>
                  <a:gd name="connsiteX2517" fmla="*/ 390337 w 3862373"/>
                  <a:gd name="connsiteY2517" fmla="*/ 1112099 h 3682908"/>
                  <a:gd name="connsiteX2518" fmla="*/ 351267 w 3862373"/>
                  <a:gd name="connsiteY2518" fmla="*/ 1073013 h 3682908"/>
                  <a:gd name="connsiteX2519" fmla="*/ 390337 w 3862373"/>
                  <a:gd name="connsiteY2519" fmla="*/ 1033926 h 3682908"/>
                  <a:gd name="connsiteX2520" fmla="*/ 298068 w 3862373"/>
                  <a:gd name="connsiteY2520" fmla="*/ 1033926 h 3682908"/>
                  <a:gd name="connsiteX2521" fmla="*/ 337166 w 3862373"/>
                  <a:gd name="connsiteY2521" fmla="*/ 1073013 h 3682908"/>
                  <a:gd name="connsiteX2522" fmla="*/ 298068 w 3862373"/>
                  <a:gd name="connsiteY2522" fmla="*/ 1112099 h 3682908"/>
                  <a:gd name="connsiteX2523" fmla="*/ 258978 w 3862373"/>
                  <a:gd name="connsiteY2523" fmla="*/ 1073013 h 3682908"/>
                  <a:gd name="connsiteX2524" fmla="*/ 298068 w 3862373"/>
                  <a:gd name="connsiteY2524" fmla="*/ 1033926 h 3682908"/>
                  <a:gd name="connsiteX2525" fmla="*/ 203423 w 3862373"/>
                  <a:gd name="connsiteY2525" fmla="*/ 1033926 h 3682908"/>
                  <a:gd name="connsiteX2526" fmla="*/ 242512 w 3862373"/>
                  <a:gd name="connsiteY2526" fmla="*/ 1073013 h 3682908"/>
                  <a:gd name="connsiteX2527" fmla="*/ 203423 w 3862373"/>
                  <a:gd name="connsiteY2527" fmla="*/ 1112099 h 3682908"/>
                  <a:gd name="connsiteX2528" fmla="*/ 164337 w 3862373"/>
                  <a:gd name="connsiteY2528" fmla="*/ 1073013 h 3682908"/>
                  <a:gd name="connsiteX2529" fmla="*/ 203423 w 3862373"/>
                  <a:gd name="connsiteY2529" fmla="*/ 1033926 h 3682908"/>
                  <a:gd name="connsiteX2530" fmla="*/ 111150 w 3862373"/>
                  <a:gd name="connsiteY2530" fmla="*/ 1033926 h 3682908"/>
                  <a:gd name="connsiteX2531" fmla="*/ 150237 w 3862373"/>
                  <a:gd name="connsiteY2531" fmla="*/ 1073013 h 3682908"/>
                  <a:gd name="connsiteX2532" fmla="*/ 111150 w 3862373"/>
                  <a:gd name="connsiteY2532" fmla="*/ 1112099 h 3682908"/>
                  <a:gd name="connsiteX2533" fmla="*/ 72064 w 3862373"/>
                  <a:gd name="connsiteY2533" fmla="*/ 1073013 h 3682908"/>
                  <a:gd name="connsiteX2534" fmla="*/ 111150 w 3862373"/>
                  <a:gd name="connsiteY2534" fmla="*/ 1033926 h 3682908"/>
                  <a:gd name="connsiteX2535" fmla="*/ 51905 w 3862373"/>
                  <a:gd name="connsiteY2535" fmla="*/ 976551 h 3682908"/>
                  <a:gd name="connsiteX2536" fmla="*/ 55600 w 3862373"/>
                  <a:gd name="connsiteY2536" fmla="*/ 985473 h 3682908"/>
                  <a:gd name="connsiteX2537" fmla="*/ 44152 w 3862373"/>
                  <a:gd name="connsiteY2537" fmla="*/ 1013112 h 3682908"/>
                  <a:gd name="connsiteX2538" fmla="*/ 31864 w 3862373"/>
                  <a:gd name="connsiteY2538" fmla="*/ 1018202 h 3682908"/>
                  <a:gd name="connsiteX2539" fmla="*/ 31938 w 3862373"/>
                  <a:gd name="connsiteY2539" fmla="*/ 1017999 h 3682908"/>
                  <a:gd name="connsiteX2540" fmla="*/ 3672511 w 3862373"/>
                  <a:gd name="connsiteY2540" fmla="*/ 949081 h 3682908"/>
                  <a:gd name="connsiteX2541" fmla="*/ 3703905 w 3862373"/>
                  <a:gd name="connsiteY2541" fmla="*/ 1014251 h 3682908"/>
                  <a:gd name="connsiteX2542" fmla="*/ 3679017 w 3862373"/>
                  <a:gd name="connsiteY2542" fmla="*/ 1024560 h 3682908"/>
                  <a:gd name="connsiteX2543" fmla="*/ 3639929 w 3862373"/>
                  <a:gd name="connsiteY2543" fmla="*/ 985473 h 3682908"/>
                  <a:gd name="connsiteX2544" fmla="*/ 3651378 w 3862373"/>
                  <a:gd name="connsiteY2544" fmla="*/ 957835 h 3682908"/>
                  <a:gd name="connsiteX2545" fmla="*/ 3584377 w 3862373"/>
                  <a:gd name="connsiteY2545" fmla="*/ 946387 h 3682908"/>
                  <a:gd name="connsiteX2546" fmla="*/ 3623463 w 3862373"/>
                  <a:gd name="connsiteY2546" fmla="*/ 985473 h 3682908"/>
                  <a:gd name="connsiteX2547" fmla="*/ 3584377 w 3862373"/>
                  <a:gd name="connsiteY2547" fmla="*/ 1024560 h 3682908"/>
                  <a:gd name="connsiteX2548" fmla="*/ 3545289 w 3862373"/>
                  <a:gd name="connsiteY2548" fmla="*/ 985473 h 3682908"/>
                  <a:gd name="connsiteX2549" fmla="*/ 3584377 w 3862373"/>
                  <a:gd name="connsiteY2549" fmla="*/ 946387 h 3682908"/>
                  <a:gd name="connsiteX2550" fmla="*/ 3489737 w 3862373"/>
                  <a:gd name="connsiteY2550" fmla="*/ 946387 h 3682908"/>
                  <a:gd name="connsiteX2551" fmla="*/ 3528823 w 3862373"/>
                  <a:gd name="connsiteY2551" fmla="*/ 985473 h 3682908"/>
                  <a:gd name="connsiteX2552" fmla="*/ 3489737 w 3862373"/>
                  <a:gd name="connsiteY2552" fmla="*/ 1024560 h 3682908"/>
                  <a:gd name="connsiteX2553" fmla="*/ 3450649 w 3862373"/>
                  <a:gd name="connsiteY2553" fmla="*/ 985473 h 3682908"/>
                  <a:gd name="connsiteX2554" fmla="*/ 3489737 w 3862373"/>
                  <a:gd name="connsiteY2554" fmla="*/ 946387 h 3682908"/>
                  <a:gd name="connsiteX2555" fmla="*/ 3392731 w 3862373"/>
                  <a:gd name="connsiteY2555" fmla="*/ 946387 h 3682908"/>
                  <a:gd name="connsiteX2556" fmla="*/ 3431819 w 3862373"/>
                  <a:gd name="connsiteY2556" fmla="*/ 985473 h 3682908"/>
                  <a:gd name="connsiteX2557" fmla="*/ 3392731 w 3862373"/>
                  <a:gd name="connsiteY2557" fmla="*/ 1024560 h 3682908"/>
                  <a:gd name="connsiteX2558" fmla="*/ 3353644 w 3862373"/>
                  <a:gd name="connsiteY2558" fmla="*/ 985473 h 3682908"/>
                  <a:gd name="connsiteX2559" fmla="*/ 3392731 w 3862373"/>
                  <a:gd name="connsiteY2559" fmla="*/ 946387 h 3682908"/>
                  <a:gd name="connsiteX2560" fmla="*/ 3300455 w 3862373"/>
                  <a:gd name="connsiteY2560" fmla="*/ 946387 h 3682908"/>
                  <a:gd name="connsiteX2561" fmla="*/ 3339543 w 3862373"/>
                  <a:gd name="connsiteY2561" fmla="*/ 985473 h 3682908"/>
                  <a:gd name="connsiteX2562" fmla="*/ 3300455 w 3862373"/>
                  <a:gd name="connsiteY2562" fmla="*/ 1024560 h 3682908"/>
                  <a:gd name="connsiteX2563" fmla="*/ 3261368 w 3862373"/>
                  <a:gd name="connsiteY2563" fmla="*/ 985473 h 3682908"/>
                  <a:gd name="connsiteX2564" fmla="*/ 3300455 w 3862373"/>
                  <a:gd name="connsiteY2564" fmla="*/ 946387 h 3682908"/>
                  <a:gd name="connsiteX2565" fmla="*/ 3205815 w 3862373"/>
                  <a:gd name="connsiteY2565" fmla="*/ 946387 h 3682908"/>
                  <a:gd name="connsiteX2566" fmla="*/ 3244903 w 3862373"/>
                  <a:gd name="connsiteY2566" fmla="*/ 985473 h 3682908"/>
                  <a:gd name="connsiteX2567" fmla="*/ 3205815 w 3862373"/>
                  <a:gd name="connsiteY2567" fmla="*/ 1024560 h 3682908"/>
                  <a:gd name="connsiteX2568" fmla="*/ 3166728 w 3862373"/>
                  <a:gd name="connsiteY2568" fmla="*/ 985473 h 3682908"/>
                  <a:gd name="connsiteX2569" fmla="*/ 3205815 w 3862373"/>
                  <a:gd name="connsiteY2569" fmla="*/ 946387 h 3682908"/>
                  <a:gd name="connsiteX2570" fmla="*/ 3111175 w 3862373"/>
                  <a:gd name="connsiteY2570" fmla="*/ 946387 h 3682908"/>
                  <a:gd name="connsiteX2571" fmla="*/ 3150263 w 3862373"/>
                  <a:gd name="connsiteY2571" fmla="*/ 985473 h 3682908"/>
                  <a:gd name="connsiteX2572" fmla="*/ 3111175 w 3862373"/>
                  <a:gd name="connsiteY2572" fmla="*/ 1024560 h 3682908"/>
                  <a:gd name="connsiteX2573" fmla="*/ 3072088 w 3862373"/>
                  <a:gd name="connsiteY2573" fmla="*/ 985473 h 3682908"/>
                  <a:gd name="connsiteX2574" fmla="*/ 3111175 w 3862373"/>
                  <a:gd name="connsiteY2574" fmla="*/ 946387 h 3682908"/>
                  <a:gd name="connsiteX2575" fmla="*/ 3018902 w 3862373"/>
                  <a:gd name="connsiteY2575" fmla="*/ 946387 h 3682908"/>
                  <a:gd name="connsiteX2576" fmla="*/ 3057989 w 3862373"/>
                  <a:gd name="connsiteY2576" fmla="*/ 985473 h 3682908"/>
                  <a:gd name="connsiteX2577" fmla="*/ 3018902 w 3862373"/>
                  <a:gd name="connsiteY2577" fmla="*/ 1024560 h 3682908"/>
                  <a:gd name="connsiteX2578" fmla="*/ 2979815 w 3862373"/>
                  <a:gd name="connsiteY2578" fmla="*/ 985473 h 3682908"/>
                  <a:gd name="connsiteX2579" fmla="*/ 3018902 w 3862373"/>
                  <a:gd name="connsiteY2579" fmla="*/ 946387 h 3682908"/>
                  <a:gd name="connsiteX2580" fmla="*/ 2737369 w 3862373"/>
                  <a:gd name="connsiteY2580" fmla="*/ 946387 h 3682908"/>
                  <a:gd name="connsiteX2581" fmla="*/ 2776434 w 3862373"/>
                  <a:gd name="connsiteY2581" fmla="*/ 985473 h 3682908"/>
                  <a:gd name="connsiteX2582" fmla="*/ 2737369 w 3862373"/>
                  <a:gd name="connsiteY2582" fmla="*/ 1024560 h 3682908"/>
                  <a:gd name="connsiteX2583" fmla="*/ 2698271 w 3862373"/>
                  <a:gd name="connsiteY2583" fmla="*/ 985473 h 3682908"/>
                  <a:gd name="connsiteX2584" fmla="*/ 2737369 w 3862373"/>
                  <a:gd name="connsiteY2584" fmla="*/ 946387 h 3682908"/>
                  <a:gd name="connsiteX2585" fmla="*/ 2458167 w 3862373"/>
                  <a:gd name="connsiteY2585" fmla="*/ 946387 h 3682908"/>
                  <a:gd name="connsiteX2586" fmla="*/ 2497255 w 3862373"/>
                  <a:gd name="connsiteY2586" fmla="*/ 985473 h 3682908"/>
                  <a:gd name="connsiteX2587" fmla="*/ 2458167 w 3862373"/>
                  <a:gd name="connsiteY2587" fmla="*/ 1024560 h 3682908"/>
                  <a:gd name="connsiteX2588" fmla="*/ 2419086 w 3862373"/>
                  <a:gd name="connsiteY2588" fmla="*/ 985473 h 3682908"/>
                  <a:gd name="connsiteX2589" fmla="*/ 2458167 w 3862373"/>
                  <a:gd name="connsiteY2589" fmla="*/ 946387 h 3682908"/>
                  <a:gd name="connsiteX2590" fmla="*/ 1329646 w 3862373"/>
                  <a:gd name="connsiteY2590" fmla="*/ 946387 h 3682908"/>
                  <a:gd name="connsiteX2591" fmla="*/ 1368735 w 3862373"/>
                  <a:gd name="connsiteY2591" fmla="*/ 985473 h 3682908"/>
                  <a:gd name="connsiteX2592" fmla="*/ 1329646 w 3862373"/>
                  <a:gd name="connsiteY2592" fmla="*/ 1024560 h 3682908"/>
                  <a:gd name="connsiteX2593" fmla="*/ 1290566 w 3862373"/>
                  <a:gd name="connsiteY2593" fmla="*/ 985473 h 3682908"/>
                  <a:gd name="connsiteX2594" fmla="*/ 1329646 w 3862373"/>
                  <a:gd name="connsiteY2594" fmla="*/ 946387 h 3682908"/>
                  <a:gd name="connsiteX2595" fmla="*/ 1232653 w 3862373"/>
                  <a:gd name="connsiteY2595" fmla="*/ 946387 h 3682908"/>
                  <a:gd name="connsiteX2596" fmla="*/ 1271726 w 3862373"/>
                  <a:gd name="connsiteY2596" fmla="*/ 985473 h 3682908"/>
                  <a:gd name="connsiteX2597" fmla="*/ 1232653 w 3862373"/>
                  <a:gd name="connsiteY2597" fmla="*/ 1024560 h 3682908"/>
                  <a:gd name="connsiteX2598" fmla="*/ 1193568 w 3862373"/>
                  <a:gd name="connsiteY2598" fmla="*/ 985473 h 3682908"/>
                  <a:gd name="connsiteX2599" fmla="*/ 1232653 w 3862373"/>
                  <a:gd name="connsiteY2599" fmla="*/ 946387 h 3682908"/>
                  <a:gd name="connsiteX2600" fmla="*/ 1142740 w 3862373"/>
                  <a:gd name="connsiteY2600" fmla="*/ 946387 h 3682908"/>
                  <a:gd name="connsiteX2601" fmla="*/ 1181832 w 3862373"/>
                  <a:gd name="connsiteY2601" fmla="*/ 985473 h 3682908"/>
                  <a:gd name="connsiteX2602" fmla="*/ 1142740 w 3862373"/>
                  <a:gd name="connsiteY2602" fmla="*/ 1024560 h 3682908"/>
                  <a:gd name="connsiteX2603" fmla="*/ 1103643 w 3862373"/>
                  <a:gd name="connsiteY2603" fmla="*/ 985473 h 3682908"/>
                  <a:gd name="connsiteX2604" fmla="*/ 1142740 w 3862373"/>
                  <a:gd name="connsiteY2604" fmla="*/ 946387 h 3682908"/>
                  <a:gd name="connsiteX2605" fmla="*/ 1045716 w 3862373"/>
                  <a:gd name="connsiteY2605" fmla="*/ 946387 h 3682908"/>
                  <a:gd name="connsiteX2606" fmla="*/ 1084805 w 3862373"/>
                  <a:gd name="connsiteY2606" fmla="*/ 985473 h 3682908"/>
                  <a:gd name="connsiteX2607" fmla="*/ 1045716 w 3862373"/>
                  <a:gd name="connsiteY2607" fmla="*/ 1024560 h 3682908"/>
                  <a:gd name="connsiteX2608" fmla="*/ 1006635 w 3862373"/>
                  <a:gd name="connsiteY2608" fmla="*/ 985473 h 3682908"/>
                  <a:gd name="connsiteX2609" fmla="*/ 1045716 w 3862373"/>
                  <a:gd name="connsiteY2609" fmla="*/ 946387 h 3682908"/>
                  <a:gd name="connsiteX2610" fmla="*/ 764201 w 3862373"/>
                  <a:gd name="connsiteY2610" fmla="*/ 946387 h 3682908"/>
                  <a:gd name="connsiteX2611" fmla="*/ 803284 w 3862373"/>
                  <a:gd name="connsiteY2611" fmla="*/ 985473 h 3682908"/>
                  <a:gd name="connsiteX2612" fmla="*/ 764201 w 3862373"/>
                  <a:gd name="connsiteY2612" fmla="*/ 1024560 h 3682908"/>
                  <a:gd name="connsiteX2613" fmla="*/ 725120 w 3862373"/>
                  <a:gd name="connsiteY2613" fmla="*/ 985473 h 3682908"/>
                  <a:gd name="connsiteX2614" fmla="*/ 764201 w 3862373"/>
                  <a:gd name="connsiteY2614" fmla="*/ 946387 h 3682908"/>
                  <a:gd name="connsiteX2615" fmla="*/ 669559 w 3862373"/>
                  <a:gd name="connsiteY2615" fmla="*/ 946387 h 3682908"/>
                  <a:gd name="connsiteX2616" fmla="*/ 708656 w 3862373"/>
                  <a:gd name="connsiteY2616" fmla="*/ 985473 h 3682908"/>
                  <a:gd name="connsiteX2617" fmla="*/ 669559 w 3862373"/>
                  <a:gd name="connsiteY2617" fmla="*/ 1024560 h 3682908"/>
                  <a:gd name="connsiteX2618" fmla="*/ 630479 w 3862373"/>
                  <a:gd name="connsiteY2618" fmla="*/ 985473 h 3682908"/>
                  <a:gd name="connsiteX2619" fmla="*/ 669559 w 3862373"/>
                  <a:gd name="connsiteY2619" fmla="*/ 946387 h 3682908"/>
                  <a:gd name="connsiteX2620" fmla="*/ 577276 w 3862373"/>
                  <a:gd name="connsiteY2620" fmla="*/ 946387 h 3682908"/>
                  <a:gd name="connsiteX2621" fmla="*/ 616374 w 3862373"/>
                  <a:gd name="connsiteY2621" fmla="*/ 985473 h 3682908"/>
                  <a:gd name="connsiteX2622" fmla="*/ 577276 w 3862373"/>
                  <a:gd name="connsiteY2622" fmla="*/ 1024560 h 3682908"/>
                  <a:gd name="connsiteX2623" fmla="*/ 538178 w 3862373"/>
                  <a:gd name="connsiteY2623" fmla="*/ 985473 h 3682908"/>
                  <a:gd name="connsiteX2624" fmla="*/ 577276 w 3862373"/>
                  <a:gd name="connsiteY2624" fmla="*/ 946387 h 3682908"/>
                  <a:gd name="connsiteX2625" fmla="*/ 484989 w 3862373"/>
                  <a:gd name="connsiteY2625" fmla="*/ 946387 h 3682908"/>
                  <a:gd name="connsiteX2626" fmla="*/ 524074 w 3862373"/>
                  <a:gd name="connsiteY2626" fmla="*/ 985473 h 3682908"/>
                  <a:gd name="connsiteX2627" fmla="*/ 484989 w 3862373"/>
                  <a:gd name="connsiteY2627" fmla="*/ 1024560 h 3682908"/>
                  <a:gd name="connsiteX2628" fmla="*/ 445913 w 3862373"/>
                  <a:gd name="connsiteY2628" fmla="*/ 985473 h 3682908"/>
                  <a:gd name="connsiteX2629" fmla="*/ 484989 w 3862373"/>
                  <a:gd name="connsiteY2629" fmla="*/ 946387 h 3682908"/>
                  <a:gd name="connsiteX2630" fmla="*/ 390337 w 3862373"/>
                  <a:gd name="connsiteY2630" fmla="*/ 946387 h 3682908"/>
                  <a:gd name="connsiteX2631" fmla="*/ 429441 w 3862373"/>
                  <a:gd name="connsiteY2631" fmla="*/ 985473 h 3682908"/>
                  <a:gd name="connsiteX2632" fmla="*/ 390337 w 3862373"/>
                  <a:gd name="connsiteY2632" fmla="*/ 1024560 h 3682908"/>
                  <a:gd name="connsiteX2633" fmla="*/ 351272 w 3862373"/>
                  <a:gd name="connsiteY2633" fmla="*/ 985473 h 3682908"/>
                  <a:gd name="connsiteX2634" fmla="*/ 390337 w 3862373"/>
                  <a:gd name="connsiteY2634" fmla="*/ 946387 h 3682908"/>
                  <a:gd name="connsiteX2635" fmla="*/ 298073 w 3862373"/>
                  <a:gd name="connsiteY2635" fmla="*/ 946387 h 3682908"/>
                  <a:gd name="connsiteX2636" fmla="*/ 337170 w 3862373"/>
                  <a:gd name="connsiteY2636" fmla="*/ 985473 h 3682908"/>
                  <a:gd name="connsiteX2637" fmla="*/ 298073 w 3862373"/>
                  <a:gd name="connsiteY2637" fmla="*/ 1024560 h 3682908"/>
                  <a:gd name="connsiteX2638" fmla="*/ 258982 w 3862373"/>
                  <a:gd name="connsiteY2638" fmla="*/ 985473 h 3682908"/>
                  <a:gd name="connsiteX2639" fmla="*/ 298073 w 3862373"/>
                  <a:gd name="connsiteY2639" fmla="*/ 946387 h 3682908"/>
                  <a:gd name="connsiteX2640" fmla="*/ 203426 w 3862373"/>
                  <a:gd name="connsiteY2640" fmla="*/ 946387 h 3682908"/>
                  <a:gd name="connsiteX2641" fmla="*/ 242516 w 3862373"/>
                  <a:gd name="connsiteY2641" fmla="*/ 985473 h 3682908"/>
                  <a:gd name="connsiteX2642" fmla="*/ 203426 w 3862373"/>
                  <a:gd name="connsiteY2642" fmla="*/ 1024560 h 3682908"/>
                  <a:gd name="connsiteX2643" fmla="*/ 164342 w 3862373"/>
                  <a:gd name="connsiteY2643" fmla="*/ 985473 h 3682908"/>
                  <a:gd name="connsiteX2644" fmla="*/ 203426 w 3862373"/>
                  <a:gd name="connsiteY2644" fmla="*/ 946387 h 3682908"/>
                  <a:gd name="connsiteX2645" fmla="*/ 111154 w 3862373"/>
                  <a:gd name="connsiteY2645" fmla="*/ 946387 h 3682908"/>
                  <a:gd name="connsiteX2646" fmla="*/ 150240 w 3862373"/>
                  <a:gd name="connsiteY2646" fmla="*/ 985473 h 3682908"/>
                  <a:gd name="connsiteX2647" fmla="*/ 111154 w 3862373"/>
                  <a:gd name="connsiteY2647" fmla="*/ 1024560 h 3682908"/>
                  <a:gd name="connsiteX2648" fmla="*/ 72068 w 3862373"/>
                  <a:gd name="connsiteY2648" fmla="*/ 985473 h 3682908"/>
                  <a:gd name="connsiteX2649" fmla="*/ 111154 w 3862373"/>
                  <a:gd name="connsiteY2649" fmla="*/ 946387 h 3682908"/>
                  <a:gd name="connsiteX2650" fmla="*/ 3644655 w 3862373"/>
                  <a:gd name="connsiteY2650" fmla="*/ 891256 h 3682908"/>
                  <a:gd name="connsiteX2651" fmla="*/ 3666478 w 3862373"/>
                  <a:gd name="connsiteY2651" fmla="*/ 936557 h 3682908"/>
                  <a:gd name="connsiteX2652" fmla="*/ 3651378 w 3862373"/>
                  <a:gd name="connsiteY2652" fmla="*/ 930303 h 3682908"/>
                  <a:gd name="connsiteX2653" fmla="*/ 3639929 w 3862373"/>
                  <a:gd name="connsiteY2653" fmla="*/ 902664 h 3682908"/>
                  <a:gd name="connsiteX2654" fmla="*/ 3584377 w 3862373"/>
                  <a:gd name="connsiteY2654" fmla="*/ 863578 h 3682908"/>
                  <a:gd name="connsiteX2655" fmla="*/ 3623463 w 3862373"/>
                  <a:gd name="connsiteY2655" fmla="*/ 902664 h 3682908"/>
                  <a:gd name="connsiteX2656" fmla="*/ 3584377 w 3862373"/>
                  <a:gd name="connsiteY2656" fmla="*/ 941751 h 3682908"/>
                  <a:gd name="connsiteX2657" fmla="*/ 3545289 w 3862373"/>
                  <a:gd name="connsiteY2657" fmla="*/ 902664 h 3682908"/>
                  <a:gd name="connsiteX2658" fmla="*/ 3584377 w 3862373"/>
                  <a:gd name="connsiteY2658" fmla="*/ 863578 h 3682908"/>
                  <a:gd name="connsiteX2659" fmla="*/ 3489737 w 3862373"/>
                  <a:gd name="connsiteY2659" fmla="*/ 863578 h 3682908"/>
                  <a:gd name="connsiteX2660" fmla="*/ 3528823 w 3862373"/>
                  <a:gd name="connsiteY2660" fmla="*/ 902664 h 3682908"/>
                  <a:gd name="connsiteX2661" fmla="*/ 3489737 w 3862373"/>
                  <a:gd name="connsiteY2661" fmla="*/ 941751 h 3682908"/>
                  <a:gd name="connsiteX2662" fmla="*/ 3450649 w 3862373"/>
                  <a:gd name="connsiteY2662" fmla="*/ 902664 h 3682908"/>
                  <a:gd name="connsiteX2663" fmla="*/ 3489737 w 3862373"/>
                  <a:gd name="connsiteY2663" fmla="*/ 863578 h 3682908"/>
                  <a:gd name="connsiteX2664" fmla="*/ 3392731 w 3862373"/>
                  <a:gd name="connsiteY2664" fmla="*/ 863578 h 3682908"/>
                  <a:gd name="connsiteX2665" fmla="*/ 3431819 w 3862373"/>
                  <a:gd name="connsiteY2665" fmla="*/ 902664 h 3682908"/>
                  <a:gd name="connsiteX2666" fmla="*/ 3392731 w 3862373"/>
                  <a:gd name="connsiteY2666" fmla="*/ 941751 h 3682908"/>
                  <a:gd name="connsiteX2667" fmla="*/ 3353644 w 3862373"/>
                  <a:gd name="connsiteY2667" fmla="*/ 902664 h 3682908"/>
                  <a:gd name="connsiteX2668" fmla="*/ 3392731 w 3862373"/>
                  <a:gd name="connsiteY2668" fmla="*/ 863578 h 3682908"/>
                  <a:gd name="connsiteX2669" fmla="*/ 3300455 w 3862373"/>
                  <a:gd name="connsiteY2669" fmla="*/ 863578 h 3682908"/>
                  <a:gd name="connsiteX2670" fmla="*/ 3339543 w 3862373"/>
                  <a:gd name="connsiteY2670" fmla="*/ 902664 h 3682908"/>
                  <a:gd name="connsiteX2671" fmla="*/ 3300455 w 3862373"/>
                  <a:gd name="connsiteY2671" fmla="*/ 941751 h 3682908"/>
                  <a:gd name="connsiteX2672" fmla="*/ 3261368 w 3862373"/>
                  <a:gd name="connsiteY2672" fmla="*/ 902664 h 3682908"/>
                  <a:gd name="connsiteX2673" fmla="*/ 3300455 w 3862373"/>
                  <a:gd name="connsiteY2673" fmla="*/ 863578 h 3682908"/>
                  <a:gd name="connsiteX2674" fmla="*/ 3205815 w 3862373"/>
                  <a:gd name="connsiteY2674" fmla="*/ 863578 h 3682908"/>
                  <a:gd name="connsiteX2675" fmla="*/ 3244903 w 3862373"/>
                  <a:gd name="connsiteY2675" fmla="*/ 902664 h 3682908"/>
                  <a:gd name="connsiteX2676" fmla="*/ 3205815 w 3862373"/>
                  <a:gd name="connsiteY2676" fmla="*/ 941751 h 3682908"/>
                  <a:gd name="connsiteX2677" fmla="*/ 3166728 w 3862373"/>
                  <a:gd name="connsiteY2677" fmla="*/ 902664 h 3682908"/>
                  <a:gd name="connsiteX2678" fmla="*/ 3205815 w 3862373"/>
                  <a:gd name="connsiteY2678" fmla="*/ 863578 h 3682908"/>
                  <a:gd name="connsiteX2679" fmla="*/ 3111175 w 3862373"/>
                  <a:gd name="connsiteY2679" fmla="*/ 863578 h 3682908"/>
                  <a:gd name="connsiteX2680" fmla="*/ 3150263 w 3862373"/>
                  <a:gd name="connsiteY2680" fmla="*/ 902664 h 3682908"/>
                  <a:gd name="connsiteX2681" fmla="*/ 3111175 w 3862373"/>
                  <a:gd name="connsiteY2681" fmla="*/ 941751 h 3682908"/>
                  <a:gd name="connsiteX2682" fmla="*/ 3072088 w 3862373"/>
                  <a:gd name="connsiteY2682" fmla="*/ 902664 h 3682908"/>
                  <a:gd name="connsiteX2683" fmla="*/ 3111175 w 3862373"/>
                  <a:gd name="connsiteY2683" fmla="*/ 863578 h 3682908"/>
                  <a:gd name="connsiteX2684" fmla="*/ 3018902 w 3862373"/>
                  <a:gd name="connsiteY2684" fmla="*/ 863578 h 3682908"/>
                  <a:gd name="connsiteX2685" fmla="*/ 3057989 w 3862373"/>
                  <a:gd name="connsiteY2685" fmla="*/ 902664 h 3682908"/>
                  <a:gd name="connsiteX2686" fmla="*/ 3018902 w 3862373"/>
                  <a:gd name="connsiteY2686" fmla="*/ 941751 h 3682908"/>
                  <a:gd name="connsiteX2687" fmla="*/ 2979815 w 3862373"/>
                  <a:gd name="connsiteY2687" fmla="*/ 902664 h 3682908"/>
                  <a:gd name="connsiteX2688" fmla="*/ 3018902 w 3862373"/>
                  <a:gd name="connsiteY2688" fmla="*/ 863578 h 3682908"/>
                  <a:gd name="connsiteX2689" fmla="*/ 2831987 w 3862373"/>
                  <a:gd name="connsiteY2689" fmla="*/ 863578 h 3682908"/>
                  <a:gd name="connsiteX2690" fmla="*/ 2871074 w 3862373"/>
                  <a:gd name="connsiteY2690" fmla="*/ 902664 h 3682908"/>
                  <a:gd name="connsiteX2691" fmla="*/ 2831987 w 3862373"/>
                  <a:gd name="connsiteY2691" fmla="*/ 941751 h 3682908"/>
                  <a:gd name="connsiteX2692" fmla="*/ 2792900 w 3862373"/>
                  <a:gd name="connsiteY2692" fmla="*/ 902664 h 3682908"/>
                  <a:gd name="connsiteX2693" fmla="*/ 2831987 w 3862373"/>
                  <a:gd name="connsiteY2693" fmla="*/ 863578 h 3682908"/>
                  <a:gd name="connsiteX2694" fmla="*/ 2737371 w 3862373"/>
                  <a:gd name="connsiteY2694" fmla="*/ 863578 h 3682908"/>
                  <a:gd name="connsiteX2695" fmla="*/ 2776434 w 3862373"/>
                  <a:gd name="connsiteY2695" fmla="*/ 902664 h 3682908"/>
                  <a:gd name="connsiteX2696" fmla="*/ 2737371 w 3862373"/>
                  <a:gd name="connsiteY2696" fmla="*/ 941751 h 3682908"/>
                  <a:gd name="connsiteX2697" fmla="*/ 2698272 w 3862373"/>
                  <a:gd name="connsiteY2697" fmla="*/ 902664 h 3682908"/>
                  <a:gd name="connsiteX2698" fmla="*/ 2737371 w 3862373"/>
                  <a:gd name="connsiteY2698" fmla="*/ 863578 h 3682908"/>
                  <a:gd name="connsiteX2699" fmla="*/ 2645074 w 3862373"/>
                  <a:gd name="connsiteY2699" fmla="*/ 863578 h 3682908"/>
                  <a:gd name="connsiteX2700" fmla="*/ 2684168 w 3862373"/>
                  <a:gd name="connsiteY2700" fmla="*/ 902664 h 3682908"/>
                  <a:gd name="connsiteX2701" fmla="*/ 2645074 w 3862373"/>
                  <a:gd name="connsiteY2701" fmla="*/ 941751 h 3682908"/>
                  <a:gd name="connsiteX2702" fmla="*/ 2605987 w 3862373"/>
                  <a:gd name="connsiteY2702" fmla="*/ 902664 h 3682908"/>
                  <a:gd name="connsiteX2703" fmla="*/ 2645074 w 3862373"/>
                  <a:gd name="connsiteY2703" fmla="*/ 863578 h 3682908"/>
                  <a:gd name="connsiteX2704" fmla="*/ 2458167 w 3862373"/>
                  <a:gd name="connsiteY2704" fmla="*/ 863577 h 3682908"/>
                  <a:gd name="connsiteX2705" fmla="*/ 2497256 w 3862373"/>
                  <a:gd name="connsiteY2705" fmla="*/ 902664 h 3682908"/>
                  <a:gd name="connsiteX2706" fmla="*/ 2458167 w 3862373"/>
                  <a:gd name="connsiteY2706" fmla="*/ 941750 h 3682908"/>
                  <a:gd name="connsiteX2707" fmla="*/ 2419089 w 3862373"/>
                  <a:gd name="connsiteY2707" fmla="*/ 902664 h 3682908"/>
                  <a:gd name="connsiteX2708" fmla="*/ 2458167 w 3862373"/>
                  <a:gd name="connsiteY2708" fmla="*/ 863577 h 3682908"/>
                  <a:gd name="connsiteX2709" fmla="*/ 1232658 w 3862373"/>
                  <a:gd name="connsiteY2709" fmla="*/ 863577 h 3682908"/>
                  <a:gd name="connsiteX2710" fmla="*/ 1271731 w 3862373"/>
                  <a:gd name="connsiteY2710" fmla="*/ 902664 h 3682908"/>
                  <a:gd name="connsiteX2711" fmla="*/ 1232658 w 3862373"/>
                  <a:gd name="connsiteY2711" fmla="*/ 941750 h 3682908"/>
                  <a:gd name="connsiteX2712" fmla="*/ 1193572 w 3862373"/>
                  <a:gd name="connsiteY2712" fmla="*/ 902664 h 3682908"/>
                  <a:gd name="connsiteX2713" fmla="*/ 1232658 w 3862373"/>
                  <a:gd name="connsiteY2713" fmla="*/ 863577 h 3682908"/>
                  <a:gd name="connsiteX2714" fmla="*/ 1142744 w 3862373"/>
                  <a:gd name="connsiteY2714" fmla="*/ 863577 h 3682908"/>
                  <a:gd name="connsiteX2715" fmla="*/ 1181836 w 3862373"/>
                  <a:gd name="connsiteY2715" fmla="*/ 902664 h 3682908"/>
                  <a:gd name="connsiteX2716" fmla="*/ 1142744 w 3862373"/>
                  <a:gd name="connsiteY2716" fmla="*/ 941750 h 3682908"/>
                  <a:gd name="connsiteX2717" fmla="*/ 1103646 w 3862373"/>
                  <a:gd name="connsiteY2717" fmla="*/ 902664 h 3682908"/>
                  <a:gd name="connsiteX2718" fmla="*/ 1142744 w 3862373"/>
                  <a:gd name="connsiteY2718" fmla="*/ 863577 h 3682908"/>
                  <a:gd name="connsiteX2719" fmla="*/ 1045719 w 3862373"/>
                  <a:gd name="connsiteY2719" fmla="*/ 863577 h 3682908"/>
                  <a:gd name="connsiteX2720" fmla="*/ 1084808 w 3862373"/>
                  <a:gd name="connsiteY2720" fmla="*/ 902664 h 3682908"/>
                  <a:gd name="connsiteX2721" fmla="*/ 1045719 w 3862373"/>
                  <a:gd name="connsiteY2721" fmla="*/ 941750 h 3682908"/>
                  <a:gd name="connsiteX2722" fmla="*/ 1006638 w 3862373"/>
                  <a:gd name="connsiteY2722" fmla="*/ 902664 h 3682908"/>
                  <a:gd name="connsiteX2723" fmla="*/ 1045719 w 3862373"/>
                  <a:gd name="connsiteY2723" fmla="*/ 863577 h 3682908"/>
                  <a:gd name="connsiteX2724" fmla="*/ 669559 w 3862373"/>
                  <a:gd name="connsiteY2724" fmla="*/ 863577 h 3682908"/>
                  <a:gd name="connsiteX2725" fmla="*/ 708661 w 3862373"/>
                  <a:gd name="connsiteY2725" fmla="*/ 902664 h 3682908"/>
                  <a:gd name="connsiteX2726" fmla="*/ 669559 w 3862373"/>
                  <a:gd name="connsiteY2726" fmla="*/ 941750 h 3682908"/>
                  <a:gd name="connsiteX2727" fmla="*/ 630484 w 3862373"/>
                  <a:gd name="connsiteY2727" fmla="*/ 902664 h 3682908"/>
                  <a:gd name="connsiteX2728" fmla="*/ 669559 w 3862373"/>
                  <a:gd name="connsiteY2728" fmla="*/ 863577 h 3682908"/>
                  <a:gd name="connsiteX2729" fmla="*/ 577280 w 3862373"/>
                  <a:gd name="connsiteY2729" fmla="*/ 863577 h 3682908"/>
                  <a:gd name="connsiteX2730" fmla="*/ 616379 w 3862373"/>
                  <a:gd name="connsiteY2730" fmla="*/ 902664 h 3682908"/>
                  <a:gd name="connsiteX2731" fmla="*/ 577280 w 3862373"/>
                  <a:gd name="connsiteY2731" fmla="*/ 941750 h 3682908"/>
                  <a:gd name="connsiteX2732" fmla="*/ 538181 w 3862373"/>
                  <a:gd name="connsiteY2732" fmla="*/ 902664 h 3682908"/>
                  <a:gd name="connsiteX2733" fmla="*/ 577280 w 3862373"/>
                  <a:gd name="connsiteY2733" fmla="*/ 863577 h 3682908"/>
                  <a:gd name="connsiteX2734" fmla="*/ 484994 w 3862373"/>
                  <a:gd name="connsiteY2734" fmla="*/ 863577 h 3682908"/>
                  <a:gd name="connsiteX2735" fmla="*/ 524078 w 3862373"/>
                  <a:gd name="connsiteY2735" fmla="*/ 902664 h 3682908"/>
                  <a:gd name="connsiteX2736" fmla="*/ 484994 w 3862373"/>
                  <a:gd name="connsiteY2736" fmla="*/ 941750 h 3682908"/>
                  <a:gd name="connsiteX2737" fmla="*/ 445922 w 3862373"/>
                  <a:gd name="connsiteY2737" fmla="*/ 902664 h 3682908"/>
                  <a:gd name="connsiteX2738" fmla="*/ 484994 w 3862373"/>
                  <a:gd name="connsiteY2738" fmla="*/ 863577 h 3682908"/>
                  <a:gd name="connsiteX2739" fmla="*/ 390347 w 3862373"/>
                  <a:gd name="connsiteY2739" fmla="*/ 863577 h 3682908"/>
                  <a:gd name="connsiteX2740" fmla="*/ 429445 w 3862373"/>
                  <a:gd name="connsiteY2740" fmla="*/ 902664 h 3682908"/>
                  <a:gd name="connsiteX2741" fmla="*/ 390347 w 3862373"/>
                  <a:gd name="connsiteY2741" fmla="*/ 941750 h 3682908"/>
                  <a:gd name="connsiteX2742" fmla="*/ 351276 w 3862373"/>
                  <a:gd name="connsiteY2742" fmla="*/ 902664 h 3682908"/>
                  <a:gd name="connsiteX2743" fmla="*/ 390347 w 3862373"/>
                  <a:gd name="connsiteY2743" fmla="*/ 863577 h 3682908"/>
                  <a:gd name="connsiteX2744" fmla="*/ 298076 w 3862373"/>
                  <a:gd name="connsiteY2744" fmla="*/ 863577 h 3682908"/>
                  <a:gd name="connsiteX2745" fmla="*/ 337175 w 3862373"/>
                  <a:gd name="connsiteY2745" fmla="*/ 902664 h 3682908"/>
                  <a:gd name="connsiteX2746" fmla="*/ 298076 w 3862373"/>
                  <a:gd name="connsiteY2746" fmla="*/ 941750 h 3682908"/>
                  <a:gd name="connsiteX2747" fmla="*/ 258986 w 3862373"/>
                  <a:gd name="connsiteY2747" fmla="*/ 902664 h 3682908"/>
                  <a:gd name="connsiteX2748" fmla="*/ 298076 w 3862373"/>
                  <a:gd name="connsiteY2748" fmla="*/ 863577 h 3682908"/>
                  <a:gd name="connsiteX2749" fmla="*/ 203430 w 3862373"/>
                  <a:gd name="connsiteY2749" fmla="*/ 863577 h 3682908"/>
                  <a:gd name="connsiteX2750" fmla="*/ 242520 w 3862373"/>
                  <a:gd name="connsiteY2750" fmla="*/ 902664 h 3682908"/>
                  <a:gd name="connsiteX2751" fmla="*/ 203430 w 3862373"/>
                  <a:gd name="connsiteY2751" fmla="*/ 941750 h 3682908"/>
                  <a:gd name="connsiteX2752" fmla="*/ 164345 w 3862373"/>
                  <a:gd name="connsiteY2752" fmla="*/ 902664 h 3682908"/>
                  <a:gd name="connsiteX2753" fmla="*/ 203430 w 3862373"/>
                  <a:gd name="connsiteY2753" fmla="*/ 863577 h 3682908"/>
                  <a:gd name="connsiteX2754" fmla="*/ 111158 w 3862373"/>
                  <a:gd name="connsiteY2754" fmla="*/ 863577 h 3682908"/>
                  <a:gd name="connsiteX2755" fmla="*/ 150245 w 3862373"/>
                  <a:gd name="connsiteY2755" fmla="*/ 902664 h 3682908"/>
                  <a:gd name="connsiteX2756" fmla="*/ 111158 w 3862373"/>
                  <a:gd name="connsiteY2756" fmla="*/ 941750 h 3682908"/>
                  <a:gd name="connsiteX2757" fmla="*/ 83520 w 3862373"/>
                  <a:gd name="connsiteY2757" fmla="*/ 930302 h 3682908"/>
                  <a:gd name="connsiteX2758" fmla="*/ 79204 w 3862373"/>
                  <a:gd name="connsiteY2758" fmla="*/ 919881 h 3682908"/>
                  <a:gd name="connsiteX2759" fmla="*/ 105123 w 3862373"/>
                  <a:gd name="connsiteY2759" fmla="*/ 866077 h 3682908"/>
                  <a:gd name="connsiteX2760" fmla="*/ 142783 w 3862373"/>
                  <a:gd name="connsiteY2760" fmla="*/ 799461 h 3682908"/>
                  <a:gd name="connsiteX2761" fmla="*/ 150250 w 3862373"/>
                  <a:gd name="connsiteY2761" fmla="*/ 817487 h 3682908"/>
                  <a:gd name="connsiteX2762" fmla="*/ 111162 w 3862373"/>
                  <a:gd name="connsiteY2762" fmla="*/ 856575 h 3682908"/>
                  <a:gd name="connsiteX2763" fmla="*/ 109944 w 3862373"/>
                  <a:gd name="connsiteY2763" fmla="*/ 856070 h 3682908"/>
                  <a:gd name="connsiteX2764" fmla="*/ 115886 w 3862373"/>
                  <a:gd name="connsiteY2764" fmla="*/ 843734 h 3682908"/>
                  <a:gd name="connsiteX2765" fmla="*/ 3582534 w 3862373"/>
                  <a:gd name="connsiteY2765" fmla="*/ 779163 h 3682908"/>
                  <a:gd name="connsiteX2766" fmla="*/ 3616309 w 3862373"/>
                  <a:gd name="connsiteY2766" fmla="*/ 834758 h 3682908"/>
                  <a:gd name="connsiteX2767" fmla="*/ 3612015 w 3862373"/>
                  <a:gd name="connsiteY2767" fmla="*/ 845126 h 3682908"/>
                  <a:gd name="connsiteX2768" fmla="*/ 3584375 w 3862373"/>
                  <a:gd name="connsiteY2768" fmla="*/ 856575 h 3682908"/>
                  <a:gd name="connsiteX2769" fmla="*/ 3545289 w 3862373"/>
                  <a:gd name="connsiteY2769" fmla="*/ 817487 h 3682908"/>
                  <a:gd name="connsiteX2770" fmla="*/ 3556737 w 3862373"/>
                  <a:gd name="connsiteY2770" fmla="*/ 789849 h 3682908"/>
                  <a:gd name="connsiteX2771" fmla="*/ 3489735 w 3862373"/>
                  <a:gd name="connsiteY2771" fmla="*/ 778400 h 3682908"/>
                  <a:gd name="connsiteX2772" fmla="*/ 3528823 w 3862373"/>
                  <a:gd name="connsiteY2772" fmla="*/ 817487 h 3682908"/>
                  <a:gd name="connsiteX2773" fmla="*/ 3489735 w 3862373"/>
                  <a:gd name="connsiteY2773" fmla="*/ 856575 h 3682908"/>
                  <a:gd name="connsiteX2774" fmla="*/ 3450649 w 3862373"/>
                  <a:gd name="connsiteY2774" fmla="*/ 817487 h 3682908"/>
                  <a:gd name="connsiteX2775" fmla="*/ 3489735 w 3862373"/>
                  <a:gd name="connsiteY2775" fmla="*/ 778400 h 3682908"/>
                  <a:gd name="connsiteX2776" fmla="*/ 3392730 w 3862373"/>
                  <a:gd name="connsiteY2776" fmla="*/ 778400 h 3682908"/>
                  <a:gd name="connsiteX2777" fmla="*/ 3431817 w 3862373"/>
                  <a:gd name="connsiteY2777" fmla="*/ 817487 h 3682908"/>
                  <a:gd name="connsiteX2778" fmla="*/ 3392730 w 3862373"/>
                  <a:gd name="connsiteY2778" fmla="*/ 856575 h 3682908"/>
                  <a:gd name="connsiteX2779" fmla="*/ 3353643 w 3862373"/>
                  <a:gd name="connsiteY2779" fmla="*/ 817487 h 3682908"/>
                  <a:gd name="connsiteX2780" fmla="*/ 3392730 w 3862373"/>
                  <a:gd name="connsiteY2780" fmla="*/ 778400 h 3682908"/>
                  <a:gd name="connsiteX2781" fmla="*/ 3300455 w 3862373"/>
                  <a:gd name="connsiteY2781" fmla="*/ 778400 h 3682908"/>
                  <a:gd name="connsiteX2782" fmla="*/ 3339543 w 3862373"/>
                  <a:gd name="connsiteY2782" fmla="*/ 817487 h 3682908"/>
                  <a:gd name="connsiteX2783" fmla="*/ 3300455 w 3862373"/>
                  <a:gd name="connsiteY2783" fmla="*/ 856575 h 3682908"/>
                  <a:gd name="connsiteX2784" fmla="*/ 3261368 w 3862373"/>
                  <a:gd name="connsiteY2784" fmla="*/ 817487 h 3682908"/>
                  <a:gd name="connsiteX2785" fmla="*/ 3300455 w 3862373"/>
                  <a:gd name="connsiteY2785" fmla="*/ 778400 h 3682908"/>
                  <a:gd name="connsiteX2786" fmla="*/ 3205815 w 3862373"/>
                  <a:gd name="connsiteY2786" fmla="*/ 778400 h 3682908"/>
                  <a:gd name="connsiteX2787" fmla="*/ 3244902 w 3862373"/>
                  <a:gd name="connsiteY2787" fmla="*/ 817487 h 3682908"/>
                  <a:gd name="connsiteX2788" fmla="*/ 3205815 w 3862373"/>
                  <a:gd name="connsiteY2788" fmla="*/ 856575 h 3682908"/>
                  <a:gd name="connsiteX2789" fmla="*/ 3166728 w 3862373"/>
                  <a:gd name="connsiteY2789" fmla="*/ 817487 h 3682908"/>
                  <a:gd name="connsiteX2790" fmla="*/ 3205815 w 3862373"/>
                  <a:gd name="connsiteY2790" fmla="*/ 778400 h 3682908"/>
                  <a:gd name="connsiteX2791" fmla="*/ 3111175 w 3862373"/>
                  <a:gd name="connsiteY2791" fmla="*/ 778400 h 3682908"/>
                  <a:gd name="connsiteX2792" fmla="*/ 3150262 w 3862373"/>
                  <a:gd name="connsiteY2792" fmla="*/ 817487 h 3682908"/>
                  <a:gd name="connsiteX2793" fmla="*/ 3111175 w 3862373"/>
                  <a:gd name="connsiteY2793" fmla="*/ 856575 h 3682908"/>
                  <a:gd name="connsiteX2794" fmla="*/ 3072088 w 3862373"/>
                  <a:gd name="connsiteY2794" fmla="*/ 817487 h 3682908"/>
                  <a:gd name="connsiteX2795" fmla="*/ 3111175 w 3862373"/>
                  <a:gd name="connsiteY2795" fmla="*/ 778400 h 3682908"/>
                  <a:gd name="connsiteX2796" fmla="*/ 3018901 w 3862373"/>
                  <a:gd name="connsiteY2796" fmla="*/ 778400 h 3682908"/>
                  <a:gd name="connsiteX2797" fmla="*/ 3057988 w 3862373"/>
                  <a:gd name="connsiteY2797" fmla="*/ 817487 h 3682908"/>
                  <a:gd name="connsiteX2798" fmla="*/ 3018901 w 3862373"/>
                  <a:gd name="connsiteY2798" fmla="*/ 856575 h 3682908"/>
                  <a:gd name="connsiteX2799" fmla="*/ 2979813 w 3862373"/>
                  <a:gd name="connsiteY2799" fmla="*/ 817487 h 3682908"/>
                  <a:gd name="connsiteX2800" fmla="*/ 3018901 w 3862373"/>
                  <a:gd name="connsiteY2800" fmla="*/ 778400 h 3682908"/>
                  <a:gd name="connsiteX2801" fmla="*/ 2831986 w 3862373"/>
                  <a:gd name="connsiteY2801" fmla="*/ 778400 h 3682908"/>
                  <a:gd name="connsiteX2802" fmla="*/ 2871073 w 3862373"/>
                  <a:gd name="connsiteY2802" fmla="*/ 817487 h 3682908"/>
                  <a:gd name="connsiteX2803" fmla="*/ 2831986 w 3862373"/>
                  <a:gd name="connsiteY2803" fmla="*/ 856575 h 3682908"/>
                  <a:gd name="connsiteX2804" fmla="*/ 2792899 w 3862373"/>
                  <a:gd name="connsiteY2804" fmla="*/ 817487 h 3682908"/>
                  <a:gd name="connsiteX2805" fmla="*/ 2831986 w 3862373"/>
                  <a:gd name="connsiteY2805" fmla="*/ 778400 h 3682908"/>
                  <a:gd name="connsiteX2806" fmla="*/ 2737371 w 3862373"/>
                  <a:gd name="connsiteY2806" fmla="*/ 778400 h 3682908"/>
                  <a:gd name="connsiteX2807" fmla="*/ 2776433 w 3862373"/>
                  <a:gd name="connsiteY2807" fmla="*/ 817487 h 3682908"/>
                  <a:gd name="connsiteX2808" fmla="*/ 2737371 w 3862373"/>
                  <a:gd name="connsiteY2808" fmla="*/ 856575 h 3682908"/>
                  <a:gd name="connsiteX2809" fmla="*/ 2698271 w 3862373"/>
                  <a:gd name="connsiteY2809" fmla="*/ 817487 h 3682908"/>
                  <a:gd name="connsiteX2810" fmla="*/ 2737371 w 3862373"/>
                  <a:gd name="connsiteY2810" fmla="*/ 778400 h 3682908"/>
                  <a:gd name="connsiteX2811" fmla="*/ 2645073 w 3862373"/>
                  <a:gd name="connsiteY2811" fmla="*/ 778400 h 3682908"/>
                  <a:gd name="connsiteX2812" fmla="*/ 2684167 w 3862373"/>
                  <a:gd name="connsiteY2812" fmla="*/ 817487 h 3682908"/>
                  <a:gd name="connsiteX2813" fmla="*/ 2645073 w 3862373"/>
                  <a:gd name="connsiteY2813" fmla="*/ 856575 h 3682908"/>
                  <a:gd name="connsiteX2814" fmla="*/ 2605987 w 3862373"/>
                  <a:gd name="connsiteY2814" fmla="*/ 817487 h 3682908"/>
                  <a:gd name="connsiteX2815" fmla="*/ 2645073 w 3862373"/>
                  <a:gd name="connsiteY2815" fmla="*/ 778400 h 3682908"/>
                  <a:gd name="connsiteX2816" fmla="*/ 1703431 w 3862373"/>
                  <a:gd name="connsiteY2816" fmla="*/ 778400 h 3682908"/>
                  <a:gd name="connsiteX2817" fmla="*/ 1742522 w 3862373"/>
                  <a:gd name="connsiteY2817" fmla="*/ 817487 h 3682908"/>
                  <a:gd name="connsiteX2818" fmla="*/ 1703431 w 3862373"/>
                  <a:gd name="connsiteY2818" fmla="*/ 856575 h 3682908"/>
                  <a:gd name="connsiteX2819" fmla="*/ 1664349 w 3862373"/>
                  <a:gd name="connsiteY2819" fmla="*/ 817487 h 3682908"/>
                  <a:gd name="connsiteX2820" fmla="*/ 1703431 w 3862373"/>
                  <a:gd name="connsiteY2820" fmla="*/ 778400 h 3682908"/>
                  <a:gd name="connsiteX2821" fmla="*/ 1045724 w 3862373"/>
                  <a:gd name="connsiteY2821" fmla="*/ 778400 h 3682908"/>
                  <a:gd name="connsiteX2822" fmla="*/ 1084813 w 3862373"/>
                  <a:gd name="connsiteY2822" fmla="*/ 817487 h 3682908"/>
                  <a:gd name="connsiteX2823" fmla="*/ 1045724 w 3862373"/>
                  <a:gd name="connsiteY2823" fmla="*/ 856575 h 3682908"/>
                  <a:gd name="connsiteX2824" fmla="*/ 1006642 w 3862373"/>
                  <a:gd name="connsiteY2824" fmla="*/ 817487 h 3682908"/>
                  <a:gd name="connsiteX2825" fmla="*/ 1045724 w 3862373"/>
                  <a:gd name="connsiteY2825" fmla="*/ 778400 h 3682908"/>
                  <a:gd name="connsiteX2826" fmla="*/ 669571 w 3862373"/>
                  <a:gd name="connsiteY2826" fmla="*/ 778400 h 3682908"/>
                  <a:gd name="connsiteX2827" fmla="*/ 708668 w 3862373"/>
                  <a:gd name="connsiteY2827" fmla="*/ 817487 h 3682908"/>
                  <a:gd name="connsiteX2828" fmla="*/ 669571 w 3862373"/>
                  <a:gd name="connsiteY2828" fmla="*/ 856575 h 3682908"/>
                  <a:gd name="connsiteX2829" fmla="*/ 630491 w 3862373"/>
                  <a:gd name="connsiteY2829" fmla="*/ 817487 h 3682908"/>
                  <a:gd name="connsiteX2830" fmla="*/ 669571 w 3862373"/>
                  <a:gd name="connsiteY2830" fmla="*/ 778400 h 3682908"/>
                  <a:gd name="connsiteX2831" fmla="*/ 577286 w 3862373"/>
                  <a:gd name="connsiteY2831" fmla="*/ 778400 h 3682908"/>
                  <a:gd name="connsiteX2832" fmla="*/ 616386 w 3862373"/>
                  <a:gd name="connsiteY2832" fmla="*/ 817487 h 3682908"/>
                  <a:gd name="connsiteX2833" fmla="*/ 577286 w 3862373"/>
                  <a:gd name="connsiteY2833" fmla="*/ 856575 h 3682908"/>
                  <a:gd name="connsiteX2834" fmla="*/ 538187 w 3862373"/>
                  <a:gd name="connsiteY2834" fmla="*/ 817487 h 3682908"/>
                  <a:gd name="connsiteX2835" fmla="*/ 577286 w 3862373"/>
                  <a:gd name="connsiteY2835" fmla="*/ 778400 h 3682908"/>
                  <a:gd name="connsiteX2836" fmla="*/ 484999 w 3862373"/>
                  <a:gd name="connsiteY2836" fmla="*/ 778400 h 3682908"/>
                  <a:gd name="connsiteX2837" fmla="*/ 524083 w 3862373"/>
                  <a:gd name="connsiteY2837" fmla="*/ 817487 h 3682908"/>
                  <a:gd name="connsiteX2838" fmla="*/ 484999 w 3862373"/>
                  <a:gd name="connsiteY2838" fmla="*/ 856575 h 3682908"/>
                  <a:gd name="connsiteX2839" fmla="*/ 445926 w 3862373"/>
                  <a:gd name="connsiteY2839" fmla="*/ 817487 h 3682908"/>
                  <a:gd name="connsiteX2840" fmla="*/ 484999 w 3862373"/>
                  <a:gd name="connsiteY2840" fmla="*/ 778400 h 3682908"/>
                  <a:gd name="connsiteX2841" fmla="*/ 390347 w 3862373"/>
                  <a:gd name="connsiteY2841" fmla="*/ 778400 h 3682908"/>
                  <a:gd name="connsiteX2842" fmla="*/ 429451 w 3862373"/>
                  <a:gd name="connsiteY2842" fmla="*/ 817487 h 3682908"/>
                  <a:gd name="connsiteX2843" fmla="*/ 390347 w 3862373"/>
                  <a:gd name="connsiteY2843" fmla="*/ 856575 h 3682908"/>
                  <a:gd name="connsiteX2844" fmla="*/ 351281 w 3862373"/>
                  <a:gd name="connsiteY2844" fmla="*/ 817487 h 3682908"/>
                  <a:gd name="connsiteX2845" fmla="*/ 390347 w 3862373"/>
                  <a:gd name="connsiteY2845" fmla="*/ 778400 h 3682908"/>
                  <a:gd name="connsiteX2846" fmla="*/ 298081 w 3862373"/>
                  <a:gd name="connsiteY2846" fmla="*/ 778400 h 3682908"/>
                  <a:gd name="connsiteX2847" fmla="*/ 337179 w 3862373"/>
                  <a:gd name="connsiteY2847" fmla="*/ 817487 h 3682908"/>
                  <a:gd name="connsiteX2848" fmla="*/ 298081 w 3862373"/>
                  <a:gd name="connsiteY2848" fmla="*/ 856575 h 3682908"/>
                  <a:gd name="connsiteX2849" fmla="*/ 258991 w 3862373"/>
                  <a:gd name="connsiteY2849" fmla="*/ 817487 h 3682908"/>
                  <a:gd name="connsiteX2850" fmla="*/ 298081 w 3862373"/>
                  <a:gd name="connsiteY2850" fmla="*/ 778400 h 3682908"/>
                  <a:gd name="connsiteX2851" fmla="*/ 203435 w 3862373"/>
                  <a:gd name="connsiteY2851" fmla="*/ 778400 h 3682908"/>
                  <a:gd name="connsiteX2852" fmla="*/ 242524 w 3862373"/>
                  <a:gd name="connsiteY2852" fmla="*/ 817487 h 3682908"/>
                  <a:gd name="connsiteX2853" fmla="*/ 203435 w 3862373"/>
                  <a:gd name="connsiteY2853" fmla="*/ 856575 h 3682908"/>
                  <a:gd name="connsiteX2854" fmla="*/ 164349 w 3862373"/>
                  <a:gd name="connsiteY2854" fmla="*/ 817487 h 3682908"/>
                  <a:gd name="connsiteX2855" fmla="*/ 203435 w 3862373"/>
                  <a:gd name="connsiteY2855" fmla="*/ 778400 h 3682908"/>
                  <a:gd name="connsiteX2856" fmla="*/ 3548266 w 3862373"/>
                  <a:gd name="connsiteY2856" fmla="*/ 722756 h 3682908"/>
                  <a:gd name="connsiteX2857" fmla="*/ 3573690 w 3862373"/>
                  <a:gd name="connsiteY2857" fmla="*/ 764605 h 3682908"/>
                  <a:gd name="connsiteX2858" fmla="*/ 3556737 w 3862373"/>
                  <a:gd name="connsiteY2858" fmla="*/ 757582 h 3682908"/>
                  <a:gd name="connsiteX2859" fmla="*/ 3545289 w 3862373"/>
                  <a:gd name="connsiteY2859" fmla="*/ 729943 h 3682908"/>
                  <a:gd name="connsiteX2860" fmla="*/ 207691 w 3862373"/>
                  <a:gd name="connsiteY2860" fmla="*/ 692618 h 3682908"/>
                  <a:gd name="connsiteX2861" fmla="*/ 231082 w 3862373"/>
                  <a:gd name="connsiteY2861" fmla="*/ 702305 h 3682908"/>
                  <a:gd name="connsiteX2862" fmla="*/ 242530 w 3862373"/>
                  <a:gd name="connsiteY2862" fmla="*/ 729943 h 3682908"/>
                  <a:gd name="connsiteX2863" fmla="*/ 203440 w 3862373"/>
                  <a:gd name="connsiteY2863" fmla="*/ 769031 h 3682908"/>
                  <a:gd name="connsiteX2864" fmla="*/ 175804 w 3862373"/>
                  <a:gd name="connsiteY2864" fmla="*/ 757582 h 3682908"/>
                  <a:gd name="connsiteX2865" fmla="*/ 172731 w 3862373"/>
                  <a:gd name="connsiteY2865" fmla="*/ 750164 h 3682908"/>
                  <a:gd name="connsiteX2866" fmla="*/ 3489735 w 3862373"/>
                  <a:gd name="connsiteY2866" fmla="*/ 690857 h 3682908"/>
                  <a:gd name="connsiteX2867" fmla="*/ 3528822 w 3862373"/>
                  <a:gd name="connsiteY2867" fmla="*/ 729943 h 3682908"/>
                  <a:gd name="connsiteX2868" fmla="*/ 3489735 w 3862373"/>
                  <a:gd name="connsiteY2868" fmla="*/ 769031 h 3682908"/>
                  <a:gd name="connsiteX2869" fmla="*/ 3450647 w 3862373"/>
                  <a:gd name="connsiteY2869" fmla="*/ 729943 h 3682908"/>
                  <a:gd name="connsiteX2870" fmla="*/ 3489735 w 3862373"/>
                  <a:gd name="connsiteY2870" fmla="*/ 690857 h 3682908"/>
                  <a:gd name="connsiteX2871" fmla="*/ 3392730 w 3862373"/>
                  <a:gd name="connsiteY2871" fmla="*/ 690857 h 3682908"/>
                  <a:gd name="connsiteX2872" fmla="*/ 3431817 w 3862373"/>
                  <a:gd name="connsiteY2872" fmla="*/ 729943 h 3682908"/>
                  <a:gd name="connsiteX2873" fmla="*/ 3392730 w 3862373"/>
                  <a:gd name="connsiteY2873" fmla="*/ 769031 h 3682908"/>
                  <a:gd name="connsiteX2874" fmla="*/ 3353643 w 3862373"/>
                  <a:gd name="connsiteY2874" fmla="*/ 729943 h 3682908"/>
                  <a:gd name="connsiteX2875" fmla="*/ 3392730 w 3862373"/>
                  <a:gd name="connsiteY2875" fmla="*/ 690857 h 3682908"/>
                  <a:gd name="connsiteX2876" fmla="*/ 3300455 w 3862373"/>
                  <a:gd name="connsiteY2876" fmla="*/ 690857 h 3682908"/>
                  <a:gd name="connsiteX2877" fmla="*/ 3339542 w 3862373"/>
                  <a:gd name="connsiteY2877" fmla="*/ 729944 h 3682908"/>
                  <a:gd name="connsiteX2878" fmla="*/ 3300455 w 3862373"/>
                  <a:gd name="connsiteY2878" fmla="*/ 769031 h 3682908"/>
                  <a:gd name="connsiteX2879" fmla="*/ 3261368 w 3862373"/>
                  <a:gd name="connsiteY2879" fmla="*/ 729944 h 3682908"/>
                  <a:gd name="connsiteX2880" fmla="*/ 3300455 w 3862373"/>
                  <a:gd name="connsiteY2880" fmla="*/ 690857 h 3682908"/>
                  <a:gd name="connsiteX2881" fmla="*/ 3205815 w 3862373"/>
                  <a:gd name="connsiteY2881" fmla="*/ 690857 h 3682908"/>
                  <a:gd name="connsiteX2882" fmla="*/ 3244902 w 3862373"/>
                  <a:gd name="connsiteY2882" fmla="*/ 729943 h 3682908"/>
                  <a:gd name="connsiteX2883" fmla="*/ 3205815 w 3862373"/>
                  <a:gd name="connsiteY2883" fmla="*/ 769031 h 3682908"/>
                  <a:gd name="connsiteX2884" fmla="*/ 3166728 w 3862373"/>
                  <a:gd name="connsiteY2884" fmla="*/ 729943 h 3682908"/>
                  <a:gd name="connsiteX2885" fmla="*/ 3205815 w 3862373"/>
                  <a:gd name="connsiteY2885" fmla="*/ 690857 h 3682908"/>
                  <a:gd name="connsiteX2886" fmla="*/ 3111175 w 3862373"/>
                  <a:gd name="connsiteY2886" fmla="*/ 690857 h 3682908"/>
                  <a:gd name="connsiteX2887" fmla="*/ 3150262 w 3862373"/>
                  <a:gd name="connsiteY2887" fmla="*/ 729944 h 3682908"/>
                  <a:gd name="connsiteX2888" fmla="*/ 3111175 w 3862373"/>
                  <a:gd name="connsiteY2888" fmla="*/ 769031 h 3682908"/>
                  <a:gd name="connsiteX2889" fmla="*/ 3072088 w 3862373"/>
                  <a:gd name="connsiteY2889" fmla="*/ 729944 h 3682908"/>
                  <a:gd name="connsiteX2890" fmla="*/ 3111175 w 3862373"/>
                  <a:gd name="connsiteY2890" fmla="*/ 690857 h 3682908"/>
                  <a:gd name="connsiteX2891" fmla="*/ 3018901 w 3862373"/>
                  <a:gd name="connsiteY2891" fmla="*/ 690857 h 3682908"/>
                  <a:gd name="connsiteX2892" fmla="*/ 3057988 w 3862373"/>
                  <a:gd name="connsiteY2892" fmla="*/ 729944 h 3682908"/>
                  <a:gd name="connsiteX2893" fmla="*/ 3018901 w 3862373"/>
                  <a:gd name="connsiteY2893" fmla="*/ 769031 h 3682908"/>
                  <a:gd name="connsiteX2894" fmla="*/ 2979813 w 3862373"/>
                  <a:gd name="connsiteY2894" fmla="*/ 729944 h 3682908"/>
                  <a:gd name="connsiteX2895" fmla="*/ 3018901 w 3862373"/>
                  <a:gd name="connsiteY2895" fmla="*/ 690857 h 3682908"/>
                  <a:gd name="connsiteX2896" fmla="*/ 2924262 w 3862373"/>
                  <a:gd name="connsiteY2896" fmla="*/ 690857 h 3682908"/>
                  <a:gd name="connsiteX2897" fmla="*/ 2963349 w 3862373"/>
                  <a:gd name="connsiteY2897" fmla="*/ 729943 h 3682908"/>
                  <a:gd name="connsiteX2898" fmla="*/ 2924262 w 3862373"/>
                  <a:gd name="connsiteY2898" fmla="*/ 769031 h 3682908"/>
                  <a:gd name="connsiteX2899" fmla="*/ 2885175 w 3862373"/>
                  <a:gd name="connsiteY2899" fmla="*/ 729943 h 3682908"/>
                  <a:gd name="connsiteX2900" fmla="*/ 2924262 w 3862373"/>
                  <a:gd name="connsiteY2900" fmla="*/ 690857 h 3682908"/>
                  <a:gd name="connsiteX2901" fmla="*/ 2831986 w 3862373"/>
                  <a:gd name="connsiteY2901" fmla="*/ 690857 h 3682908"/>
                  <a:gd name="connsiteX2902" fmla="*/ 2871073 w 3862373"/>
                  <a:gd name="connsiteY2902" fmla="*/ 729944 h 3682908"/>
                  <a:gd name="connsiteX2903" fmla="*/ 2831986 w 3862373"/>
                  <a:gd name="connsiteY2903" fmla="*/ 769031 h 3682908"/>
                  <a:gd name="connsiteX2904" fmla="*/ 2792899 w 3862373"/>
                  <a:gd name="connsiteY2904" fmla="*/ 729944 h 3682908"/>
                  <a:gd name="connsiteX2905" fmla="*/ 2831986 w 3862373"/>
                  <a:gd name="connsiteY2905" fmla="*/ 690857 h 3682908"/>
                  <a:gd name="connsiteX2906" fmla="*/ 2737373 w 3862373"/>
                  <a:gd name="connsiteY2906" fmla="*/ 690857 h 3682908"/>
                  <a:gd name="connsiteX2907" fmla="*/ 2776434 w 3862373"/>
                  <a:gd name="connsiteY2907" fmla="*/ 729944 h 3682908"/>
                  <a:gd name="connsiteX2908" fmla="*/ 2737373 w 3862373"/>
                  <a:gd name="connsiteY2908" fmla="*/ 769031 h 3682908"/>
                  <a:gd name="connsiteX2909" fmla="*/ 2698271 w 3862373"/>
                  <a:gd name="connsiteY2909" fmla="*/ 729944 h 3682908"/>
                  <a:gd name="connsiteX2910" fmla="*/ 2737373 w 3862373"/>
                  <a:gd name="connsiteY2910" fmla="*/ 690857 h 3682908"/>
                  <a:gd name="connsiteX2911" fmla="*/ 2266534 w 3862373"/>
                  <a:gd name="connsiteY2911" fmla="*/ 690857 h 3682908"/>
                  <a:gd name="connsiteX2912" fmla="*/ 2305617 w 3862373"/>
                  <a:gd name="connsiteY2912" fmla="*/ 729943 h 3682908"/>
                  <a:gd name="connsiteX2913" fmla="*/ 2266534 w 3862373"/>
                  <a:gd name="connsiteY2913" fmla="*/ 769031 h 3682908"/>
                  <a:gd name="connsiteX2914" fmla="*/ 2227440 w 3862373"/>
                  <a:gd name="connsiteY2914" fmla="*/ 729943 h 3682908"/>
                  <a:gd name="connsiteX2915" fmla="*/ 2266534 w 3862373"/>
                  <a:gd name="connsiteY2915" fmla="*/ 690857 h 3682908"/>
                  <a:gd name="connsiteX2916" fmla="*/ 2171886 w 3862373"/>
                  <a:gd name="connsiteY2916" fmla="*/ 690857 h 3682908"/>
                  <a:gd name="connsiteX2917" fmla="*/ 2210979 w 3862373"/>
                  <a:gd name="connsiteY2917" fmla="*/ 729944 h 3682908"/>
                  <a:gd name="connsiteX2918" fmla="*/ 2171886 w 3862373"/>
                  <a:gd name="connsiteY2918" fmla="*/ 769031 h 3682908"/>
                  <a:gd name="connsiteX2919" fmla="*/ 2132800 w 3862373"/>
                  <a:gd name="connsiteY2919" fmla="*/ 729944 h 3682908"/>
                  <a:gd name="connsiteX2920" fmla="*/ 2171886 w 3862373"/>
                  <a:gd name="connsiteY2920" fmla="*/ 690857 h 3682908"/>
                  <a:gd name="connsiteX2921" fmla="*/ 2079612 w 3862373"/>
                  <a:gd name="connsiteY2921" fmla="*/ 690857 h 3682908"/>
                  <a:gd name="connsiteX2922" fmla="*/ 2118698 w 3862373"/>
                  <a:gd name="connsiteY2922" fmla="*/ 729944 h 3682908"/>
                  <a:gd name="connsiteX2923" fmla="*/ 2079612 w 3862373"/>
                  <a:gd name="connsiteY2923" fmla="*/ 769031 h 3682908"/>
                  <a:gd name="connsiteX2924" fmla="*/ 2040529 w 3862373"/>
                  <a:gd name="connsiteY2924" fmla="*/ 729944 h 3682908"/>
                  <a:gd name="connsiteX2925" fmla="*/ 2079612 w 3862373"/>
                  <a:gd name="connsiteY2925" fmla="*/ 690857 h 3682908"/>
                  <a:gd name="connsiteX2926" fmla="*/ 1703432 w 3862373"/>
                  <a:gd name="connsiteY2926" fmla="*/ 690857 h 3682908"/>
                  <a:gd name="connsiteX2927" fmla="*/ 1742522 w 3862373"/>
                  <a:gd name="connsiteY2927" fmla="*/ 729943 h 3682908"/>
                  <a:gd name="connsiteX2928" fmla="*/ 1703432 w 3862373"/>
                  <a:gd name="connsiteY2928" fmla="*/ 769031 h 3682908"/>
                  <a:gd name="connsiteX2929" fmla="*/ 1664351 w 3862373"/>
                  <a:gd name="connsiteY2929" fmla="*/ 729943 h 3682908"/>
                  <a:gd name="connsiteX2930" fmla="*/ 1703432 w 3862373"/>
                  <a:gd name="connsiteY2930" fmla="*/ 690857 h 3682908"/>
                  <a:gd name="connsiteX2931" fmla="*/ 1611147 w 3862373"/>
                  <a:gd name="connsiteY2931" fmla="*/ 690857 h 3682908"/>
                  <a:gd name="connsiteX2932" fmla="*/ 1650245 w 3862373"/>
                  <a:gd name="connsiteY2932" fmla="*/ 729944 h 3682908"/>
                  <a:gd name="connsiteX2933" fmla="*/ 1611147 w 3862373"/>
                  <a:gd name="connsiteY2933" fmla="*/ 769031 h 3682908"/>
                  <a:gd name="connsiteX2934" fmla="*/ 1572133 w 3862373"/>
                  <a:gd name="connsiteY2934" fmla="*/ 729944 h 3682908"/>
                  <a:gd name="connsiteX2935" fmla="*/ 1611147 w 3862373"/>
                  <a:gd name="connsiteY2935" fmla="*/ 690857 h 3682908"/>
                  <a:gd name="connsiteX2936" fmla="*/ 1232669 w 3862373"/>
                  <a:gd name="connsiteY2936" fmla="*/ 690857 h 3682908"/>
                  <a:gd name="connsiteX2937" fmla="*/ 1271741 w 3862373"/>
                  <a:gd name="connsiteY2937" fmla="*/ 729943 h 3682908"/>
                  <a:gd name="connsiteX2938" fmla="*/ 1232669 w 3862373"/>
                  <a:gd name="connsiteY2938" fmla="*/ 769031 h 3682908"/>
                  <a:gd name="connsiteX2939" fmla="*/ 1193583 w 3862373"/>
                  <a:gd name="connsiteY2939" fmla="*/ 729943 h 3682908"/>
                  <a:gd name="connsiteX2940" fmla="*/ 1232669 w 3862373"/>
                  <a:gd name="connsiteY2940" fmla="*/ 690857 h 3682908"/>
                  <a:gd name="connsiteX2941" fmla="*/ 1142756 w 3862373"/>
                  <a:gd name="connsiteY2941" fmla="*/ 690857 h 3682908"/>
                  <a:gd name="connsiteX2942" fmla="*/ 1181847 w 3862373"/>
                  <a:gd name="connsiteY2942" fmla="*/ 729944 h 3682908"/>
                  <a:gd name="connsiteX2943" fmla="*/ 1142756 w 3862373"/>
                  <a:gd name="connsiteY2943" fmla="*/ 769031 h 3682908"/>
                  <a:gd name="connsiteX2944" fmla="*/ 1103656 w 3862373"/>
                  <a:gd name="connsiteY2944" fmla="*/ 729944 h 3682908"/>
                  <a:gd name="connsiteX2945" fmla="*/ 1142756 w 3862373"/>
                  <a:gd name="connsiteY2945" fmla="*/ 690857 h 3682908"/>
                  <a:gd name="connsiteX2946" fmla="*/ 856480 w 3862373"/>
                  <a:gd name="connsiteY2946" fmla="*/ 690857 h 3682908"/>
                  <a:gd name="connsiteX2947" fmla="*/ 895560 w 3862373"/>
                  <a:gd name="connsiteY2947" fmla="*/ 729943 h 3682908"/>
                  <a:gd name="connsiteX2948" fmla="*/ 856480 w 3862373"/>
                  <a:gd name="connsiteY2948" fmla="*/ 769031 h 3682908"/>
                  <a:gd name="connsiteX2949" fmla="*/ 817401 w 3862373"/>
                  <a:gd name="connsiteY2949" fmla="*/ 729943 h 3682908"/>
                  <a:gd name="connsiteX2950" fmla="*/ 856480 w 3862373"/>
                  <a:gd name="connsiteY2950" fmla="*/ 690857 h 3682908"/>
                  <a:gd name="connsiteX2951" fmla="*/ 764220 w 3862373"/>
                  <a:gd name="connsiteY2951" fmla="*/ 690857 h 3682908"/>
                  <a:gd name="connsiteX2952" fmla="*/ 803302 w 3862373"/>
                  <a:gd name="connsiteY2952" fmla="*/ 729944 h 3682908"/>
                  <a:gd name="connsiteX2953" fmla="*/ 764220 w 3862373"/>
                  <a:gd name="connsiteY2953" fmla="*/ 769031 h 3682908"/>
                  <a:gd name="connsiteX2954" fmla="*/ 725137 w 3862373"/>
                  <a:gd name="connsiteY2954" fmla="*/ 729944 h 3682908"/>
                  <a:gd name="connsiteX2955" fmla="*/ 764220 w 3862373"/>
                  <a:gd name="connsiteY2955" fmla="*/ 690857 h 3682908"/>
                  <a:gd name="connsiteX2956" fmla="*/ 669571 w 3862373"/>
                  <a:gd name="connsiteY2956" fmla="*/ 690857 h 3682908"/>
                  <a:gd name="connsiteX2957" fmla="*/ 708675 w 3862373"/>
                  <a:gd name="connsiteY2957" fmla="*/ 729943 h 3682908"/>
                  <a:gd name="connsiteX2958" fmla="*/ 669571 w 3862373"/>
                  <a:gd name="connsiteY2958" fmla="*/ 769031 h 3682908"/>
                  <a:gd name="connsiteX2959" fmla="*/ 630497 w 3862373"/>
                  <a:gd name="connsiteY2959" fmla="*/ 729943 h 3682908"/>
                  <a:gd name="connsiteX2960" fmla="*/ 669571 w 3862373"/>
                  <a:gd name="connsiteY2960" fmla="*/ 690857 h 3682908"/>
                  <a:gd name="connsiteX2961" fmla="*/ 577293 w 3862373"/>
                  <a:gd name="connsiteY2961" fmla="*/ 690857 h 3682908"/>
                  <a:gd name="connsiteX2962" fmla="*/ 616393 w 3862373"/>
                  <a:gd name="connsiteY2962" fmla="*/ 729943 h 3682908"/>
                  <a:gd name="connsiteX2963" fmla="*/ 577293 w 3862373"/>
                  <a:gd name="connsiteY2963" fmla="*/ 769031 h 3682908"/>
                  <a:gd name="connsiteX2964" fmla="*/ 538195 w 3862373"/>
                  <a:gd name="connsiteY2964" fmla="*/ 729943 h 3682908"/>
                  <a:gd name="connsiteX2965" fmla="*/ 577293 w 3862373"/>
                  <a:gd name="connsiteY2965" fmla="*/ 690857 h 3682908"/>
                  <a:gd name="connsiteX2966" fmla="*/ 485003 w 3862373"/>
                  <a:gd name="connsiteY2966" fmla="*/ 690857 h 3682908"/>
                  <a:gd name="connsiteX2967" fmla="*/ 524091 w 3862373"/>
                  <a:gd name="connsiteY2967" fmla="*/ 729943 h 3682908"/>
                  <a:gd name="connsiteX2968" fmla="*/ 485003 w 3862373"/>
                  <a:gd name="connsiteY2968" fmla="*/ 769031 h 3682908"/>
                  <a:gd name="connsiteX2969" fmla="*/ 445934 w 3862373"/>
                  <a:gd name="connsiteY2969" fmla="*/ 729943 h 3682908"/>
                  <a:gd name="connsiteX2970" fmla="*/ 485003 w 3862373"/>
                  <a:gd name="connsiteY2970" fmla="*/ 690857 h 3682908"/>
                  <a:gd name="connsiteX2971" fmla="*/ 390354 w 3862373"/>
                  <a:gd name="connsiteY2971" fmla="*/ 690857 h 3682908"/>
                  <a:gd name="connsiteX2972" fmla="*/ 429457 w 3862373"/>
                  <a:gd name="connsiteY2972" fmla="*/ 729943 h 3682908"/>
                  <a:gd name="connsiteX2973" fmla="*/ 390354 w 3862373"/>
                  <a:gd name="connsiteY2973" fmla="*/ 769031 h 3682908"/>
                  <a:gd name="connsiteX2974" fmla="*/ 351287 w 3862373"/>
                  <a:gd name="connsiteY2974" fmla="*/ 729943 h 3682908"/>
                  <a:gd name="connsiteX2975" fmla="*/ 390354 w 3862373"/>
                  <a:gd name="connsiteY2975" fmla="*/ 690857 h 3682908"/>
                  <a:gd name="connsiteX2976" fmla="*/ 298087 w 3862373"/>
                  <a:gd name="connsiteY2976" fmla="*/ 690857 h 3682908"/>
                  <a:gd name="connsiteX2977" fmla="*/ 337188 w 3862373"/>
                  <a:gd name="connsiteY2977" fmla="*/ 729943 h 3682908"/>
                  <a:gd name="connsiteX2978" fmla="*/ 298087 w 3862373"/>
                  <a:gd name="connsiteY2978" fmla="*/ 769031 h 3682908"/>
                  <a:gd name="connsiteX2979" fmla="*/ 258997 w 3862373"/>
                  <a:gd name="connsiteY2979" fmla="*/ 729943 h 3682908"/>
                  <a:gd name="connsiteX2980" fmla="*/ 298087 w 3862373"/>
                  <a:gd name="connsiteY2980" fmla="*/ 690857 h 3682908"/>
                  <a:gd name="connsiteX2981" fmla="*/ 242207 w 3862373"/>
                  <a:gd name="connsiteY2981" fmla="*/ 643975 h 3682908"/>
                  <a:gd name="connsiteX2982" fmla="*/ 242535 w 3862373"/>
                  <a:gd name="connsiteY2982" fmla="*/ 644768 h 3682908"/>
                  <a:gd name="connsiteX2983" fmla="*/ 231087 w 3862373"/>
                  <a:gd name="connsiteY2983" fmla="*/ 672407 h 3682908"/>
                  <a:gd name="connsiteX2984" fmla="*/ 216396 w 3862373"/>
                  <a:gd name="connsiteY2984" fmla="*/ 678492 h 3682908"/>
                  <a:gd name="connsiteX2985" fmla="*/ 3472229 w 3862373"/>
                  <a:gd name="connsiteY2985" fmla="*/ 612933 h 3682908"/>
                  <a:gd name="connsiteX2986" fmla="*/ 3516862 w 3862373"/>
                  <a:gd name="connsiteY2986" fmla="*/ 672620 h 3682908"/>
                  <a:gd name="connsiteX2987" fmla="*/ 3489735 w 3862373"/>
                  <a:gd name="connsiteY2987" fmla="*/ 683855 h 3682908"/>
                  <a:gd name="connsiteX2988" fmla="*/ 3450649 w 3862373"/>
                  <a:gd name="connsiteY2988" fmla="*/ 644768 h 3682908"/>
                  <a:gd name="connsiteX2989" fmla="*/ 3462097 w 3862373"/>
                  <a:gd name="connsiteY2989" fmla="*/ 617130 h 3682908"/>
                  <a:gd name="connsiteX2990" fmla="*/ 3392730 w 3862373"/>
                  <a:gd name="connsiteY2990" fmla="*/ 605682 h 3682908"/>
                  <a:gd name="connsiteX2991" fmla="*/ 3431817 w 3862373"/>
                  <a:gd name="connsiteY2991" fmla="*/ 644768 h 3682908"/>
                  <a:gd name="connsiteX2992" fmla="*/ 3392730 w 3862373"/>
                  <a:gd name="connsiteY2992" fmla="*/ 683855 h 3682908"/>
                  <a:gd name="connsiteX2993" fmla="*/ 3353643 w 3862373"/>
                  <a:gd name="connsiteY2993" fmla="*/ 644768 h 3682908"/>
                  <a:gd name="connsiteX2994" fmla="*/ 3392730 w 3862373"/>
                  <a:gd name="connsiteY2994" fmla="*/ 605682 h 3682908"/>
                  <a:gd name="connsiteX2995" fmla="*/ 3300455 w 3862373"/>
                  <a:gd name="connsiteY2995" fmla="*/ 605682 h 3682908"/>
                  <a:gd name="connsiteX2996" fmla="*/ 3339543 w 3862373"/>
                  <a:gd name="connsiteY2996" fmla="*/ 644768 h 3682908"/>
                  <a:gd name="connsiteX2997" fmla="*/ 3300455 w 3862373"/>
                  <a:gd name="connsiteY2997" fmla="*/ 683855 h 3682908"/>
                  <a:gd name="connsiteX2998" fmla="*/ 3261368 w 3862373"/>
                  <a:gd name="connsiteY2998" fmla="*/ 644768 h 3682908"/>
                  <a:gd name="connsiteX2999" fmla="*/ 3300455 w 3862373"/>
                  <a:gd name="connsiteY2999" fmla="*/ 605682 h 3682908"/>
                  <a:gd name="connsiteX3000" fmla="*/ 3205815 w 3862373"/>
                  <a:gd name="connsiteY3000" fmla="*/ 605682 h 3682908"/>
                  <a:gd name="connsiteX3001" fmla="*/ 3244903 w 3862373"/>
                  <a:gd name="connsiteY3001" fmla="*/ 644768 h 3682908"/>
                  <a:gd name="connsiteX3002" fmla="*/ 3205815 w 3862373"/>
                  <a:gd name="connsiteY3002" fmla="*/ 683855 h 3682908"/>
                  <a:gd name="connsiteX3003" fmla="*/ 3166728 w 3862373"/>
                  <a:gd name="connsiteY3003" fmla="*/ 644768 h 3682908"/>
                  <a:gd name="connsiteX3004" fmla="*/ 3205815 w 3862373"/>
                  <a:gd name="connsiteY3004" fmla="*/ 605682 h 3682908"/>
                  <a:gd name="connsiteX3005" fmla="*/ 3111175 w 3862373"/>
                  <a:gd name="connsiteY3005" fmla="*/ 605682 h 3682908"/>
                  <a:gd name="connsiteX3006" fmla="*/ 3150263 w 3862373"/>
                  <a:gd name="connsiteY3006" fmla="*/ 644768 h 3682908"/>
                  <a:gd name="connsiteX3007" fmla="*/ 3111175 w 3862373"/>
                  <a:gd name="connsiteY3007" fmla="*/ 683855 h 3682908"/>
                  <a:gd name="connsiteX3008" fmla="*/ 3072088 w 3862373"/>
                  <a:gd name="connsiteY3008" fmla="*/ 644768 h 3682908"/>
                  <a:gd name="connsiteX3009" fmla="*/ 3111175 w 3862373"/>
                  <a:gd name="connsiteY3009" fmla="*/ 605682 h 3682908"/>
                  <a:gd name="connsiteX3010" fmla="*/ 3018901 w 3862373"/>
                  <a:gd name="connsiteY3010" fmla="*/ 605682 h 3682908"/>
                  <a:gd name="connsiteX3011" fmla="*/ 3057988 w 3862373"/>
                  <a:gd name="connsiteY3011" fmla="*/ 644768 h 3682908"/>
                  <a:gd name="connsiteX3012" fmla="*/ 3018901 w 3862373"/>
                  <a:gd name="connsiteY3012" fmla="*/ 683855 h 3682908"/>
                  <a:gd name="connsiteX3013" fmla="*/ 2979813 w 3862373"/>
                  <a:gd name="connsiteY3013" fmla="*/ 644768 h 3682908"/>
                  <a:gd name="connsiteX3014" fmla="*/ 3018901 w 3862373"/>
                  <a:gd name="connsiteY3014" fmla="*/ 605682 h 3682908"/>
                  <a:gd name="connsiteX3015" fmla="*/ 2924262 w 3862373"/>
                  <a:gd name="connsiteY3015" fmla="*/ 605682 h 3682908"/>
                  <a:gd name="connsiteX3016" fmla="*/ 2963349 w 3862373"/>
                  <a:gd name="connsiteY3016" fmla="*/ 644768 h 3682908"/>
                  <a:gd name="connsiteX3017" fmla="*/ 2924262 w 3862373"/>
                  <a:gd name="connsiteY3017" fmla="*/ 683855 h 3682908"/>
                  <a:gd name="connsiteX3018" fmla="*/ 2885175 w 3862373"/>
                  <a:gd name="connsiteY3018" fmla="*/ 644768 h 3682908"/>
                  <a:gd name="connsiteX3019" fmla="*/ 2924262 w 3862373"/>
                  <a:gd name="connsiteY3019" fmla="*/ 605682 h 3682908"/>
                  <a:gd name="connsiteX3020" fmla="*/ 2831987 w 3862373"/>
                  <a:gd name="connsiteY3020" fmla="*/ 605682 h 3682908"/>
                  <a:gd name="connsiteX3021" fmla="*/ 2871074 w 3862373"/>
                  <a:gd name="connsiteY3021" fmla="*/ 644768 h 3682908"/>
                  <a:gd name="connsiteX3022" fmla="*/ 2831987 w 3862373"/>
                  <a:gd name="connsiteY3022" fmla="*/ 683855 h 3682908"/>
                  <a:gd name="connsiteX3023" fmla="*/ 2792900 w 3862373"/>
                  <a:gd name="connsiteY3023" fmla="*/ 644768 h 3682908"/>
                  <a:gd name="connsiteX3024" fmla="*/ 2831987 w 3862373"/>
                  <a:gd name="connsiteY3024" fmla="*/ 605682 h 3682908"/>
                  <a:gd name="connsiteX3025" fmla="*/ 2171887 w 3862373"/>
                  <a:gd name="connsiteY3025" fmla="*/ 605682 h 3682908"/>
                  <a:gd name="connsiteX3026" fmla="*/ 2210979 w 3862373"/>
                  <a:gd name="connsiteY3026" fmla="*/ 644768 h 3682908"/>
                  <a:gd name="connsiteX3027" fmla="*/ 2171887 w 3862373"/>
                  <a:gd name="connsiteY3027" fmla="*/ 683855 h 3682908"/>
                  <a:gd name="connsiteX3028" fmla="*/ 2132800 w 3862373"/>
                  <a:gd name="connsiteY3028" fmla="*/ 644768 h 3682908"/>
                  <a:gd name="connsiteX3029" fmla="*/ 2171887 w 3862373"/>
                  <a:gd name="connsiteY3029" fmla="*/ 605682 h 3682908"/>
                  <a:gd name="connsiteX3030" fmla="*/ 1798073 w 3862373"/>
                  <a:gd name="connsiteY3030" fmla="*/ 605682 h 3682908"/>
                  <a:gd name="connsiteX3031" fmla="*/ 1837146 w 3862373"/>
                  <a:gd name="connsiteY3031" fmla="*/ 644768 h 3682908"/>
                  <a:gd name="connsiteX3032" fmla="*/ 1798073 w 3862373"/>
                  <a:gd name="connsiteY3032" fmla="*/ 683855 h 3682908"/>
                  <a:gd name="connsiteX3033" fmla="*/ 1758966 w 3862373"/>
                  <a:gd name="connsiteY3033" fmla="*/ 644768 h 3682908"/>
                  <a:gd name="connsiteX3034" fmla="*/ 1798073 w 3862373"/>
                  <a:gd name="connsiteY3034" fmla="*/ 605682 h 3682908"/>
                  <a:gd name="connsiteX3035" fmla="*/ 1703432 w 3862373"/>
                  <a:gd name="connsiteY3035" fmla="*/ 605682 h 3682908"/>
                  <a:gd name="connsiteX3036" fmla="*/ 1742522 w 3862373"/>
                  <a:gd name="connsiteY3036" fmla="*/ 644768 h 3682908"/>
                  <a:gd name="connsiteX3037" fmla="*/ 1703432 w 3862373"/>
                  <a:gd name="connsiteY3037" fmla="*/ 683855 h 3682908"/>
                  <a:gd name="connsiteX3038" fmla="*/ 1664351 w 3862373"/>
                  <a:gd name="connsiteY3038" fmla="*/ 644768 h 3682908"/>
                  <a:gd name="connsiteX3039" fmla="*/ 1703432 w 3862373"/>
                  <a:gd name="connsiteY3039" fmla="*/ 605682 h 3682908"/>
                  <a:gd name="connsiteX3040" fmla="*/ 1611147 w 3862373"/>
                  <a:gd name="connsiteY3040" fmla="*/ 605682 h 3682908"/>
                  <a:gd name="connsiteX3041" fmla="*/ 1650245 w 3862373"/>
                  <a:gd name="connsiteY3041" fmla="*/ 644768 h 3682908"/>
                  <a:gd name="connsiteX3042" fmla="*/ 1611147 w 3862373"/>
                  <a:gd name="connsiteY3042" fmla="*/ 683855 h 3682908"/>
                  <a:gd name="connsiteX3043" fmla="*/ 1572140 w 3862373"/>
                  <a:gd name="connsiteY3043" fmla="*/ 644768 h 3682908"/>
                  <a:gd name="connsiteX3044" fmla="*/ 1611147 w 3862373"/>
                  <a:gd name="connsiteY3044" fmla="*/ 605682 h 3682908"/>
                  <a:gd name="connsiteX3045" fmla="*/ 1232676 w 3862373"/>
                  <a:gd name="connsiteY3045" fmla="*/ 605682 h 3682908"/>
                  <a:gd name="connsiteX3046" fmla="*/ 1271747 w 3862373"/>
                  <a:gd name="connsiteY3046" fmla="*/ 644768 h 3682908"/>
                  <a:gd name="connsiteX3047" fmla="*/ 1232676 w 3862373"/>
                  <a:gd name="connsiteY3047" fmla="*/ 683855 h 3682908"/>
                  <a:gd name="connsiteX3048" fmla="*/ 1193590 w 3862373"/>
                  <a:gd name="connsiteY3048" fmla="*/ 644768 h 3682908"/>
                  <a:gd name="connsiteX3049" fmla="*/ 1232676 w 3862373"/>
                  <a:gd name="connsiteY3049" fmla="*/ 605682 h 3682908"/>
                  <a:gd name="connsiteX3050" fmla="*/ 1142761 w 3862373"/>
                  <a:gd name="connsiteY3050" fmla="*/ 605682 h 3682908"/>
                  <a:gd name="connsiteX3051" fmla="*/ 1181853 w 3862373"/>
                  <a:gd name="connsiteY3051" fmla="*/ 644768 h 3682908"/>
                  <a:gd name="connsiteX3052" fmla="*/ 1142761 w 3862373"/>
                  <a:gd name="connsiteY3052" fmla="*/ 683855 h 3682908"/>
                  <a:gd name="connsiteX3053" fmla="*/ 1103661 w 3862373"/>
                  <a:gd name="connsiteY3053" fmla="*/ 644768 h 3682908"/>
                  <a:gd name="connsiteX3054" fmla="*/ 1142761 w 3862373"/>
                  <a:gd name="connsiteY3054" fmla="*/ 605682 h 3682908"/>
                  <a:gd name="connsiteX3055" fmla="*/ 1045734 w 3862373"/>
                  <a:gd name="connsiteY3055" fmla="*/ 605682 h 3682908"/>
                  <a:gd name="connsiteX3056" fmla="*/ 1084825 w 3862373"/>
                  <a:gd name="connsiteY3056" fmla="*/ 644768 h 3682908"/>
                  <a:gd name="connsiteX3057" fmla="*/ 1045734 w 3862373"/>
                  <a:gd name="connsiteY3057" fmla="*/ 683855 h 3682908"/>
                  <a:gd name="connsiteX3058" fmla="*/ 1006653 w 3862373"/>
                  <a:gd name="connsiteY3058" fmla="*/ 644768 h 3682908"/>
                  <a:gd name="connsiteX3059" fmla="*/ 1045734 w 3862373"/>
                  <a:gd name="connsiteY3059" fmla="*/ 605682 h 3682908"/>
                  <a:gd name="connsiteX3060" fmla="*/ 856487 w 3862373"/>
                  <a:gd name="connsiteY3060" fmla="*/ 605682 h 3682908"/>
                  <a:gd name="connsiteX3061" fmla="*/ 895566 w 3862373"/>
                  <a:gd name="connsiteY3061" fmla="*/ 644768 h 3682908"/>
                  <a:gd name="connsiteX3062" fmla="*/ 856487 w 3862373"/>
                  <a:gd name="connsiteY3062" fmla="*/ 683855 h 3682908"/>
                  <a:gd name="connsiteX3063" fmla="*/ 817405 w 3862373"/>
                  <a:gd name="connsiteY3063" fmla="*/ 644768 h 3682908"/>
                  <a:gd name="connsiteX3064" fmla="*/ 856487 w 3862373"/>
                  <a:gd name="connsiteY3064" fmla="*/ 605682 h 3682908"/>
                  <a:gd name="connsiteX3065" fmla="*/ 764226 w 3862373"/>
                  <a:gd name="connsiteY3065" fmla="*/ 605682 h 3682908"/>
                  <a:gd name="connsiteX3066" fmla="*/ 803309 w 3862373"/>
                  <a:gd name="connsiteY3066" fmla="*/ 644768 h 3682908"/>
                  <a:gd name="connsiteX3067" fmla="*/ 764226 w 3862373"/>
                  <a:gd name="connsiteY3067" fmla="*/ 683855 h 3682908"/>
                  <a:gd name="connsiteX3068" fmla="*/ 725145 w 3862373"/>
                  <a:gd name="connsiteY3068" fmla="*/ 644768 h 3682908"/>
                  <a:gd name="connsiteX3069" fmla="*/ 764226 w 3862373"/>
                  <a:gd name="connsiteY3069" fmla="*/ 605682 h 3682908"/>
                  <a:gd name="connsiteX3070" fmla="*/ 669584 w 3862373"/>
                  <a:gd name="connsiteY3070" fmla="*/ 605682 h 3682908"/>
                  <a:gd name="connsiteX3071" fmla="*/ 708684 w 3862373"/>
                  <a:gd name="connsiteY3071" fmla="*/ 644768 h 3682908"/>
                  <a:gd name="connsiteX3072" fmla="*/ 669584 w 3862373"/>
                  <a:gd name="connsiteY3072" fmla="*/ 683855 h 3682908"/>
                  <a:gd name="connsiteX3073" fmla="*/ 630505 w 3862373"/>
                  <a:gd name="connsiteY3073" fmla="*/ 644768 h 3682908"/>
                  <a:gd name="connsiteX3074" fmla="*/ 669584 w 3862373"/>
                  <a:gd name="connsiteY3074" fmla="*/ 605682 h 3682908"/>
                  <a:gd name="connsiteX3075" fmla="*/ 577298 w 3862373"/>
                  <a:gd name="connsiteY3075" fmla="*/ 605682 h 3682908"/>
                  <a:gd name="connsiteX3076" fmla="*/ 616400 w 3862373"/>
                  <a:gd name="connsiteY3076" fmla="*/ 644768 h 3682908"/>
                  <a:gd name="connsiteX3077" fmla="*/ 577298 w 3862373"/>
                  <a:gd name="connsiteY3077" fmla="*/ 683855 h 3682908"/>
                  <a:gd name="connsiteX3078" fmla="*/ 538200 w 3862373"/>
                  <a:gd name="connsiteY3078" fmla="*/ 644768 h 3682908"/>
                  <a:gd name="connsiteX3079" fmla="*/ 577298 w 3862373"/>
                  <a:gd name="connsiteY3079" fmla="*/ 605682 h 3682908"/>
                  <a:gd name="connsiteX3080" fmla="*/ 485012 w 3862373"/>
                  <a:gd name="connsiteY3080" fmla="*/ 605682 h 3682908"/>
                  <a:gd name="connsiteX3081" fmla="*/ 524097 w 3862373"/>
                  <a:gd name="connsiteY3081" fmla="*/ 644768 h 3682908"/>
                  <a:gd name="connsiteX3082" fmla="*/ 485012 w 3862373"/>
                  <a:gd name="connsiteY3082" fmla="*/ 683855 h 3682908"/>
                  <a:gd name="connsiteX3083" fmla="*/ 445938 w 3862373"/>
                  <a:gd name="connsiteY3083" fmla="*/ 644768 h 3682908"/>
                  <a:gd name="connsiteX3084" fmla="*/ 485012 w 3862373"/>
                  <a:gd name="connsiteY3084" fmla="*/ 605682 h 3682908"/>
                  <a:gd name="connsiteX3085" fmla="*/ 390363 w 3862373"/>
                  <a:gd name="connsiteY3085" fmla="*/ 605682 h 3682908"/>
                  <a:gd name="connsiteX3086" fmla="*/ 429464 w 3862373"/>
                  <a:gd name="connsiteY3086" fmla="*/ 644768 h 3682908"/>
                  <a:gd name="connsiteX3087" fmla="*/ 390363 w 3862373"/>
                  <a:gd name="connsiteY3087" fmla="*/ 683855 h 3682908"/>
                  <a:gd name="connsiteX3088" fmla="*/ 351296 w 3862373"/>
                  <a:gd name="connsiteY3088" fmla="*/ 644768 h 3682908"/>
                  <a:gd name="connsiteX3089" fmla="*/ 390363 w 3862373"/>
                  <a:gd name="connsiteY3089" fmla="*/ 605682 h 3682908"/>
                  <a:gd name="connsiteX3090" fmla="*/ 298093 w 3862373"/>
                  <a:gd name="connsiteY3090" fmla="*/ 605682 h 3682908"/>
                  <a:gd name="connsiteX3091" fmla="*/ 337193 w 3862373"/>
                  <a:gd name="connsiteY3091" fmla="*/ 644768 h 3682908"/>
                  <a:gd name="connsiteX3092" fmla="*/ 298093 w 3862373"/>
                  <a:gd name="connsiteY3092" fmla="*/ 683855 h 3682908"/>
                  <a:gd name="connsiteX3093" fmla="*/ 259002 w 3862373"/>
                  <a:gd name="connsiteY3093" fmla="*/ 644768 h 3682908"/>
                  <a:gd name="connsiteX3094" fmla="*/ 298093 w 3862373"/>
                  <a:gd name="connsiteY3094" fmla="*/ 605682 h 3682908"/>
                  <a:gd name="connsiteX3095" fmla="*/ 327714 w 3862373"/>
                  <a:gd name="connsiteY3095" fmla="*/ 529629 h 3682908"/>
                  <a:gd name="connsiteX3096" fmla="*/ 337200 w 3862373"/>
                  <a:gd name="connsiteY3096" fmla="*/ 552513 h 3682908"/>
                  <a:gd name="connsiteX3097" fmla="*/ 298099 w 3862373"/>
                  <a:gd name="connsiteY3097" fmla="*/ 591582 h 3682908"/>
                  <a:gd name="connsiteX3098" fmla="*/ 285337 w 3862373"/>
                  <a:gd name="connsiteY3098" fmla="*/ 586297 h 3682908"/>
                  <a:gd name="connsiteX3099" fmla="*/ 3205817 w 3862373"/>
                  <a:gd name="connsiteY3099" fmla="*/ 513426 h 3682908"/>
                  <a:gd name="connsiteX3100" fmla="*/ 3244904 w 3862373"/>
                  <a:gd name="connsiteY3100" fmla="*/ 552512 h 3682908"/>
                  <a:gd name="connsiteX3101" fmla="*/ 3205817 w 3862373"/>
                  <a:gd name="connsiteY3101" fmla="*/ 591582 h 3682908"/>
                  <a:gd name="connsiteX3102" fmla="*/ 3166729 w 3862373"/>
                  <a:gd name="connsiteY3102" fmla="*/ 552512 h 3682908"/>
                  <a:gd name="connsiteX3103" fmla="*/ 3205817 w 3862373"/>
                  <a:gd name="connsiteY3103" fmla="*/ 513426 h 3682908"/>
                  <a:gd name="connsiteX3104" fmla="*/ 3111175 w 3862373"/>
                  <a:gd name="connsiteY3104" fmla="*/ 513426 h 3682908"/>
                  <a:gd name="connsiteX3105" fmla="*/ 3150263 w 3862373"/>
                  <a:gd name="connsiteY3105" fmla="*/ 552512 h 3682908"/>
                  <a:gd name="connsiteX3106" fmla="*/ 3111175 w 3862373"/>
                  <a:gd name="connsiteY3106" fmla="*/ 591582 h 3682908"/>
                  <a:gd name="connsiteX3107" fmla="*/ 3072088 w 3862373"/>
                  <a:gd name="connsiteY3107" fmla="*/ 552512 h 3682908"/>
                  <a:gd name="connsiteX3108" fmla="*/ 3111175 w 3862373"/>
                  <a:gd name="connsiteY3108" fmla="*/ 513426 h 3682908"/>
                  <a:gd name="connsiteX3109" fmla="*/ 3018902 w 3862373"/>
                  <a:gd name="connsiteY3109" fmla="*/ 513426 h 3682908"/>
                  <a:gd name="connsiteX3110" fmla="*/ 3057989 w 3862373"/>
                  <a:gd name="connsiteY3110" fmla="*/ 552512 h 3682908"/>
                  <a:gd name="connsiteX3111" fmla="*/ 3018902 w 3862373"/>
                  <a:gd name="connsiteY3111" fmla="*/ 591582 h 3682908"/>
                  <a:gd name="connsiteX3112" fmla="*/ 2979815 w 3862373"/>
                  <a:gd name="connsiteY3112" fmla="*/ 552512 h 3682908"/>
                  <a:gd name="connsiteX3113" fmla="*/ 3018902 w 3862373"/>
                  <a:gd name="connsiteY3113" fmla="*/ 513426 h 3682908"/>
                  <a:gd name="connsiteX3114" fmla="*/ 2924263 w 3862373"/>
                  <a:gd name="connsiteY3114" fmla="*/ 513426 h 3682908"/>
                  <a:gd name="connsiteX3115" fmla="*/ 2963349 w 3862373"/>
                  <a:gd name="connsiteY3115" fmla="*/ 552512 h 3682908"/>
                  <a:gd name="connsiteX3116" fmla="*/ 2924263 w 3862373"/>
                  <a:gd name="connsiteY3116" fmla="*/ 591582 h 3682908"/>
                  <a:gd name="connsiteX3117" fmla="*/ 2885175 w 3862373"/>
                  <a:gd name="connsiteY3117" fmla="*/ 552512 h 3682908"/>
                  <a:gd name="connsiteX3118" fmla="*/ 2924263 w 3862373"/>
                  <a:gd name="connsiteY3118" fmla="*/ 513426 h 3682908"/>
                  <a:gd name="connsiteX3119" fmla="*/ 2831988 w 3862373"/>
                  <a:gd name="connsiteY3119" fmla="*/ 513426 h 3682908"/>
                  <a:gd name="connsiteX3120" fmla="*/ 2871075 w 3862373"/>
                  <a:gd name="connsiteY3120" fmla="*/ 552512 h 3682908"/>
                  <a:gd name="connsiteX3121" fmla="*/ 2831988 w 3862373"/>
                  <a:gd name="connsiteY3121" fmla="*/ 591582 h 3682908"/>
                  <a:gd name="connsiteX3122" fmla="*/ 2792901 w 3862373"/>
                  <a:gd name="connsiteY3122" fmla="*/ 552512 h 3682908"/>
                  <a:gd name="connsiteX3123" fmla="*/ 2831988 w 3862373"/>
                  <a:gd name="connsiteY3123" fmla="*/ 513426 h 3682908"/>
                  <a:gd name="connsiteX3124" fmla="*/ 1984971 w 3862373"/>
                  <a:gd name="connsiteY3124" fmla="*/ 513426 h 3682908"/>
                  <a:gd name="connsiteX3125" fmla="*/ 2024068 w 3862373"/>
                  <a:gd name="connsiteY3125" fmla="*/ 552513 h 3682908"/>
                  <a:gd name="connsiteX3126" fmla="*/ 1984971 w 3862373"/>
                  <a:gd name="connsiteY3126" fmla="*/ 591582 h 3682908"/>
                  <a:gd name="connsiteX3127" fmla="*/ 1945873 w 3862373"/>
                  <a:gd name="connsiteY3127" fmla="*/ 552513 h 3682908"/>
                  <a:gd name="connsiteX3128" fmla="*/ 1984971 w 3862373"/>
                  <a:gd name="connsiteY3128" fmla="*/ 513426 h 3682908"/>
                  <a:gd name="connsiteX3129" fmla="*/ 1890340 w 3862373"/>
                  <a:gd name="connsiteY3129" fmla="*/ 513426 h 3682908"/>
                  <a:gd name="connsiteX3130" fmla="*/ 1929413 w 3862373"/>
                  <a:gd name="connsiteY3130" fmla="*/ 552513 h 3682908"/>
                  <a:gd name="connsiteX3131" fmla="*/ 1890340 w 3862373"/>
                  <a:gd name="connsiteY3131" fmla="*/ 591582 h 3682908"/>
                  <a:gd name="connsiteX3132" fmla="*/ 1851255 w 3862373"/>
                  <a:gd name="connsiteY3132" fmla="*/ 552513 h 3682908"/>
                  <a:gd name="connsiteX3133" fmla="*/ 1890340 w 3862373"/>
                  <a:gd name="connsiteY3133" fmla="*/ 513426 h 3682908"/>
                  <a:gd name="connsiteX3134" fmla="*/ 1798073 w 3862373"/>
                  <a:gd name="connsiteY3134" fmla="*/ 513426 h 3682908"/>
                  <a:gd name="connsiteX3135" fmla="*/ 1837149 w 3862373"/>
                  <a:gd name="connsiteY3135" fmla="*/ 552513 h 3682908"/>
                  <a:gd name="connsiteX3136" fmla="*/ 1798073 w 3862373"/>
                  <a:gd name="connsiteY3136" fmla="*/ 591582 h 3682908"/>
                  <a:gd name="connsiteX3137" fmla="*/ 1758966 w 3862373"/>
                  <a:gd name="connsiteY3137" fmla="*/ 552513 h 3682908"/>
                  <a:gd name="connsiteX3138" fmla="*/ 1798073 w 3862373"/>
                  <a:gd name="connsiteY3138" fmla="*/ 513426 h 3682908"/>
                  <a:gd name="connsiteX3139" fmla="*/ 1703432 w 3862373"/>
                  <a:gd name="connsiteY3139" fmla="*/ 513426 h 3682908"/>
                  <a:gd name="connsiteX3140" fmla="*/ 1742522 w 3862373"/>
                  <a:gd name="connsiteY3140" fmla="*/ 552513 h 3682908"/>
                  <a:gd name="connsiteX3141" fmla="*/ 1703432 w 3862373"/>
                  <a:gd name="connsiteY3141" fmla="*/ 591582 h 3682908"/>
                  <a:gd name="connsiteX3142" fmla="*/ 1664351 w 3862373"/>
                  <a:gd name="connsiteY3142" fmla="*/ 552513 h 3682908"/>
                  <a:gd name="connsiteX3143" fmla="*/ 1703432 w 3862373"/>
                  <a:gd name="connsiteY3143" fmla="*/ 513426 h 3682908"/>
                  <a:gd name="connsiteX3144" fmla="*/ 1611151 w 3862373"/>
                  <a:gd name="connsiteY3144" fmla="*/ 513426 h 3682908"/>
                  <a:gd name="connsiteX3145" fmla="*/ 1650245 w 3862373"/>
                  <a:gd name="connsiteY3145" fmla="*/ 552513 h 3682908"/>
                  <a:gd name="connsiteX3146" fmla="*/ 1611151 w 3862373"/>
                  <a:gd name="connsiteY3146" fmla="*/ 591582 h 3682908"/>
                  <a:gd name="connsiteX3147" fmla="*/ 1572147 w 3862373"/>
                  <a:gd name="connsiteY3147" fmla="*/ 552513 h 3682908"/>
                  <a:gd name="connsiteX3148" fmla="*/ 1611151 w 3862373"/>
                  <a:gd name="connsiteY3148" fmla="*/ 513426 h 3682908"/>
                  <a:gd name="connsiteX3149" fmla="*/ 1232682 w 3862373"/>
                  <a:gd name="connsiteY3149" fmla="*/ 513426 h 3682908"/>
                  <a:gd name="connsiteX3150" fmla="*/ 1271755 w 3862373"/>
                  <a:gd name="connsiteY3150" fmla="*/ 552513 h 3682908"/>
                  <a:gd name="connsiteX3151" fmla="*/ 1232682 w 3862373"/>
                  <a:gd name="connsiteY3151" fmla="*/ 591582 h 3682908"/>
                  <a:gd name="connsiteX3152" fmla="*/ 1193598 w 3862373"/>
                  <a:gd name="connsiteY3152" fmla="*/ 552513 h 3682908"/>
                  <a:gd name="connsiteX3153" fmla="*/ 1232682 w 3862373"/>
                  <a:gd name="connsiteY3153" fmla="*/ 513426 h 3682908"/>
                  <a:gd name="connsiteX3154" fmla="*/ 1142769 w 3862373"/>
                  <a:gd name="connsiteY3154" fmla="*/ 513426 h 3682908"/>
                  <a:gd name="connsiteX3155" fmla="*/ 1181859 w 3862373"/>
                  <a:gd name="connsiteY3155" fmla="*/ 552513 h 3682908"/>
                  <a:gd name="connsiteX3156" fmla="*/ 1142769 w 3862373"/>
                  <a:gd name="connsiteY3156" fmla="*/ 591582 h 3682908"/>
                  <a:gd name="connsiteX3157" fmla="*/ 1103669 w 3862373"/>
                  <a:gd name="connsiteY3157" fmla="*/ 552513 h 3682908"/>
                  <a:gd name="connsiteX3158" fmla="*/ 1142769 w 3862373"/>
                  <a:gd name="connsiteY3158" fmla="*/ 513426 h 3682908"/>
                  <a:gd name="connsiteX3159" fmla="*/ 1045741 w 3862373"/>
                  <a:gd name="connsiteY3159" fmla="*/ 513426 h 3682908"/>
                  <a:gd name="connsiteX3160" fmla="*/ 1084832 w 3862373"/>
                  <a:gd name="connsiteY3160" fmla="*/ 552513 h 3682908"/>
                  <a:gd name="connsiteX3161" fmla="*/ 1045741 w 3862373"/>
                  <a:gd name="connsiteY3161" fmla="*/ 591582 h 3682908"/>
                  <a:gd name="connsiteX3162" fmla="*/ 1006661 w 3862373"/>
                  <a:gd name="connsiteY3162" fmla="*/ 552513 h 3682908"/>
                  <a:gd name="connsiteX3163" fmla="*/ 1045741 w 3862373"/>
                  <a:gd name="connsiteY3163" fmla="*/ 513426 h 3682908"/>
                  <a:gd name="connsiteX3164" fmla="*/ 951119 w 3862373"/>
                  <a:gd name="connsiteY3164" fmla="*/ 513426 h 3682908"/>
                  <a:gd name="connsiteX3165" fmla="*/ 990197 w 3862373"/>
                  <a:gd name="connsiteY3165" fmla="*/ 552513 h 3682908"/>
                  <a:gd name="connsiteX3166" fmla="*/ 951119 w 3862373"/>
                  <a:gd name="connsiteY3166" fmla="*/ 591582 h 3682908"/>
                  <a:gd name="connsiteX3167" fmla="*/ 912036 w 3862373"/>
                  <a:gd name="connsiteY3167" fmla="*/ 552513 h 3682908"/>
                  <a:gd name="connsiteX3168" fmla="*/ 951119 w 3862373"/>
                  <a:gd name="connsiteY3168" fmla="*/ 513426 h 3682908"/>
                  <a:gd name="connsiteX3169" fmla="*/ 856494 w 3862373"/>
                  <a:gd name="connsiteY3169" fmla="*/ 513426 h 3682908"/>
                  <a:gd name="connsiteX3170" fmla="*/ 895574 w 3862373"/>
                  <a:gd name="connsiteY3170" fmla="*/ 552513 h 3682908"/>
                  <a:gd name="connsiteX3171" fmla="*/ 856494 w 3862373"/>
                  <a:gd name="connsiteY3171" fmla="*/ 591582 h 3682908"/>
                  <a:gd name="connsiteX3172" fmla="*/ 817413 w 3862373"/>
                  <a:gd name="connsiteY3172" fmla="*/ 552513 h 3682908"/>
                  <a:gd name="connsiteX3173" fmla="*/ 856494 w 3862373"/>
                  <a:gd name="connsiteY3173" fmla="*/ 513426 h 3682908"/>
                  <a:gd name="connsiteX3174" fmla="*/ 764235 w 3862373"/>
                  <a:gd name="connsiteY3174" fmla="*/ 513426 h 3682908"/>
                  <a:gd name="connsiteX3175" fmla="*/ 803316 w 3862373"/>
                  <a:gd name="connsiteY3175" fmla="*/ 552513 h 3682908"/>
                  <a:gd name="connsiteX3176" fmla="*/ 764235 w 3862373"/>
                  <a:gd name="connsiteY3176" fmla="*/ 591582 h 3682908"/>
                  <a:gd name="connsiteX3177" fmla="*/ 725152 w 3862373"/>
                  <a:gd name="connsiteY3177" fmla="*/ 552513 h 3682908"/>
                  <a:gd name="connsiteX3178" fmla="*/ 764235 w 3862373"/>
                  <a:gd name="connsiteY3178" fmla="*/ 513426 h 3682908"/>
                  <a:gd name="connsiteX3179" fmla="*/ 669584 w 3862373"/>
                  <a:gd name="connsiteY3179" fmla="*/ 513426 h 3682908"/>
                  <a:gd name="connsiteX3180" fmla="*/ 708691 w 3862373"/>
                  <a:gd name="connsiteY3180" fmla="*/ 552513 h 3682908"/>
                  <a:gd name="connsiteX3181" fmla="*/ 669584 w 3862373"/>
                  <a:gd name="connsiteY3181" fmla="*/ 591582 h 3682908"/>
                  <a:gd name="connsiteX3182" fmla="*/ 630513 w 3862373"/>
                  <a:gd name="connsiteY3182" fmla="*/ 552513 h 3682908"/>
                  <a:gd name="connsiteX3183" fmla="*/ 669584 w 3862373"/>
                  <a:gd name="connsiteY3183" fmla="*/ 513426 h 3682908"/>
                  <a:gd name="connsiteX3184" fmla="*/ 577307 w 3862373"/>
                  <a:gd name="connsiteY3184" fmla="*/ 513426 h 3682908"/>
                  <a:gd name="connsiteX3185" fmla="*/ 616408 w 3862373"/>
                  <a:gd name="connsiteY3185" fmla="*/ 552513 h 3682908"/>
                  <a:gd name="connsiteX3186" fmla="*/ 577307 w 3862373"/>
                  <a:gd name="connsiteY3186" fmla="*/ 591582 h 3682908"/>
                  <a:gd name="connsiteX3187" fmla="*/ 538207 w 3862373"/>
                  <a:gd name="connsiteY3187" fmla="*/ 552513 h 3682908"/>
                  <a:gd name="connsiteX3188" fmla="*/ 577307 w 3862373"/>
                  <a:gd name="connsiteY3188" fmla="*/ 513426 h 3682908"/>
                  <a:gd name="connsiteX3189" fmla="*/ 485015 w 3862373"/>
                  <a:gd name="connsiteY3189" fmla="*/ 513426 h 3682908"/>
                  <a:gd name="connsiteX3190" fmla="*/ 524104 w 3862373"/>
                  <a:gd name="connsiteY3190" fmla="*/ 552513 h 3682908"/>
                  <a:gd name="connsiteX3191" fmla="*/ 485015 w 3862373"/>
                  <a:gd name="connsiteY3191" fmla="*/ 591582 h 3682908"/>
                  <a:gd name="connsiteX3192" fmla="*/ 445948 w 3862373"/>
                  <a:gd name="connsiteY3192" fmla="*/ 552513 h 3682908"/>
                  <a:gd name="connsiteX3193" fmla="*/ 485015 w 3862373"/>
                  <a:gd name="connsiteY3193" fmla="*/ 513426 h 3682908"/>
                  <a:gd name="connsiteX3194" fmla="*/ 390371 w 3862373"/>
                  <a:gd name="connsiteY3194" fmla="*/ 513426 h 3682908"/>
                  <a:gd name="connsiteX3195" fmla="*/ 429471 w 3862373"/>
                  <a:gd name="connsiteY3195" fmla="*/ 552513 h 3682908"/>
                  <a:gd name="connsiteX3196" fmla="*/ 390371 w 3862373"/>
                  <a:gd name="connsiteY3196" fmla="*/ 591582 h 3682908"/>
                  <a:gd name="connsiteX3197" fmla="*/ 351303 w 3862373"/>
                  <a:gd name="connsiteY3197" fmla="*/ 552513 h 3682908"/>
                  <a:gd name="connsiteX3198" fmla="*/ 390371 w 3862373"/>
                  <a:gd name="connsiteY3198" fmla="*/ 513426 h 3682908"/>
                  <a:gd name="connsiteX3199" fmla="*/ 409794 w 3862373"/>
                  <a:gd name="connsiteY3199" fmla="*/ 438656 h 3682908"/>
                  <a:gd name="connsiteX3200" fmla="*/ 418018 w 3862373"/>
                  <a:gd name="connsiteY3200" fmla="*/ 442062 h 3682908"/>
                  <a:gd name="connsiteX3201" fmla="*/ 429475 w 3862373"/>
                  <a:gd name="connsiteY3201" fmla="*/ 469700 h 3682908"/>
                  <a:gd name="connsiteX3202" fmla="*/ 390371 w 3862373"/>
                  <a:gd name="connsiteY3202" fmla="*/ 508788 h 3682908"/>
                  <a:gd name="connsiteX3203" fmla="*/ 362754 w 3862373"/>
                  <a:gd name="connsiteY3203" fmla="*/ 497339 h 3682908"/>
                  <a:gd name="connsiteX3204" fmla="*/ 360783 w 3862373"/>
                  <a:gd name="connsiteY3204" fmla="*/ 492581 h 3682908"/>
                  <a:gd name="connsiteX3205" fmla="*/ 3111175 w 3862373"/>
                  <a:gd name="connsiteY3205" fmla="*/ 430614 h 3682908"/>
                  <a:gd name="connsiteX3206" fmla="*/ 3150263 w 3862373"/>
                  <a:gd name="connsiteY3206" fmla="*/ 469701 h 3682908"/>
                  <a:gd name="connsiteX3207" fmla="*/ 3111175 w 3862373"/>
                  <a:gd name="connsiteY3207" fmla="*/ 508790 h 3682908"/>
                  <a:gd name="connsiteX3208" fmla="*/ 3072088 w 3862373"/>
                  <a:gd name="connsiteY3208" fmla="*/ 469701 h 3682908"/>
                  <a:gd name="connsiteX3209" fmla="*/ 3111175 w 3862373"/>
                  <a:gd name="connsiteY3209" fmla="*/ 430614 h 3682908"/>
                  <a:gd name="connsiteX3210" fmla="*/ 3018902 w 3862373"/>
                  <a:gd name="connsiteY3210" fmla="*/ 430614 h 3682908"/>
                  <a:gd name="connsiteX3211" fmla="*/ 3057989 w 3862373"/>
                  <a:gd name="connsiteY3211" fmla="*/ 469701 h 3682908"/>
                  <a:gd name="connsiteX3212" fmla="*/ 3018902 w 3862373"/>
                  <a:gd name="connsiteY3212" fmla="*/ 508790 h 3682908"/>
                  <a:gd name="connsiteX3213" fmla="*/ 2979815 w 3862373"/>
                  <a:gd name="connsiteY3213" fmla="*/ 469701 h 3682908"/>
                  <a:gd name="connsiteX3214" fmla="*/ 3018902 w 3862373"/>
                  <a:gd name="connsiteY3214" fmla="*/ 430614 h 3682908"/>
                  <a:gd name="connsiteX3215" fmla="*/ 2924263 w 3862373"/>
                  <a:gd name="connsiteY3215" fmla="*/ 430613 h 3682908"/>
                  <a:gd name="connsiteX3216" fmla="*/ 2963349 w 3862373"/>
                  <a:gd name="connsiteY3216" fmla="*/ 469699 h 3682908"/>
                  <a:gd name="connsiteX3217" fmla="*/ 2924263 w 3862373"/>
                  <a:gd name="connsiteY3217" fmla="*/ 508788 h 3682908"/>
                  <a:gd name="connsiteX3218" fmla="*/ 2885175 w 3862373"/>
                  <a:gd name="connsiteY3218" fmla="*/ 469699 h 3682908"/>
                  <a:gd name="connsiteX3219" fmla="*/ 2924263 w 3862373"/>
                  <a:gd name="connsiteY3219" fmla="*/ 430613 h 3682908"/>
                  <a:gd name="connsiteX3220" fmla="*/ 2079618 w 3862373"/>
                  <a:gd name="connsiteY3220" fmla="*/ 430613 h 3682908"/>
                  <a:gd name="connsiteX3221" fmla="*/ 2118703 w 3862373"/>
                  <a:gd name="connsiteY3221" fmla="*/ 469699 h 3682908"/>
                  <a:gd name="connsiteX3222" fmla="*/ 2079618 w 3862373"/>
                  <a:gd name="connsiteY3222" fmla="*/ 508788 h 3682908"/>
                  <a:gd name="connsiteX3223" fmla="*/ 2040537 w 3862373"/>
                  <a:gd name="connsiteY3223" fmla="*/ 469699 h 3682908"/>
                  <a:gd name="connsiteX3224" fmla="*/ 2079618 w 3862373"/>
                  <a:gd name="connsiteY3224" fmla="*/ 430613 h 3682908"/>
                  <a:gd name="connsiteX3225" fmla="*/ 1984971 w 3862373"/>
                  <a:gd name="connsiteY3225" fmla="*/ 430613 h 3682908"/>
                  <a:gd name="connsiteX3226" fmla="*/ 2024068 w 3862373"/>
                  <a:gd name="connsiteY3226" fmla="*/ 469699 h 3682908"/>
                  <a:gd name="connsiteX3227" fmla="*/ 1984971 w 3862373"/>
                  <a:gd name="connsiteY3227" fmla="*/ 508788 h 3682908"/>
                  <a:gd name="connsiteX3228" fmla="*/ 1945873 w 3862373"/>
                  <a:gd name="connsiteY3228" fmla="*/ 469699 h 3682908"/>
                  <a:gd name="connsiteX3229" fmla="*/ 1984971 w 3862373"/>
                  <a:gd name="connsiteY3229" fmla="*/ 430613 h 3682908"/>
                  <a:gd name="connsiteX3230" fmla="*/ 1890340 w 3862373"/>
                  <a:gd name="connsiteY3230" fmla="*/ 430613 h 3682908"/>
                  <a:gd name="connsiteX3231" fmla="*/ 1929413 w 3862373"/>
                  <a:gd name="connsiteY3231" fmla="*/ 469699 h 3682908"/>
                  <a:gd name="connsiteX3232" fmla="*/ 1890340 w 3862373"/>
                  <a:gd name="connsiteY3232" fmla="*/ 508788 h 3682908"/>
                  <a:gd name="connsiteX3233" fmla="*/ 1851255 w 3862373"/>
                  <a:gd name="connsiteY3233" fmla="*/ 469699 h 3682908"/>
                  <a:gd name="connsiteX3234" fmla="*/ 1890340 w 3862373"/>
                  <a:gd name="connsiteY3234" fmla="*/ 430613 h 3682908"/>
                  <a:gd name="connsiteX3235" fmla="*/ 1798073 w 3862373"/>
                  <a:gd name="connsiteY3235" fmla="*/ 430613 h 3682908"/>
                  <a:gd name="connsiteX3236" fmla="*/ 1837149 w 3862373"/>
                  <a:gd name="connsiteY3236" fmla="*/ 469699 h 3682908"/>
                  <a:gd name="connsiteX3237" fmla="*/ 1798073 w 3862373"/>
                  <a:gd name="connsiteY3237" fmla="*/ 508788 h 3682908"/>
                  <a:gd name="connsiteX3238" fmla="*/ 1758966 w 3862373"/>
                  <a:gd name="connsiteY3238" fmla="*/ 469699 h 3682908"/>
                  <a:gd name="connsiteX3239" fmla="*/ 1798073 w 3862373"/>
                  <a:gd name="connsiteY3239" fmla="*/ 430613 h 3682908"/>
                  <a:gd name="connsiteX3240" fmla="*/ 1703435 w 3862373"/>
                  <a:gd name="connsiteY3240" fmla="*/ 430613 h 3682908"/>
                  <a:gd name="connsiteX3241" fmla="*/ 1742524 w 3862373"/>
                  <a:gd name="connsiteY3241" fmla="*/ 469699 h 3682908"/>
                  <a:gd name="connsiteX3242" fmla="*/ 1703435 w 3862373"/>
                  <a:gd name="connsiteY3242" fmla="*/ 508788 h 3682908"/>
                  <a:gd name="connsiteX3243" fmla="*/ 1664351 w 3862373"/>
                  <a:gd name="connsiteY3243" fmla="*/ 469699 h 3682908"/>
                  <a:gd name="connsiteX3244" fmla="*/ 1703435 w 3862373"/>
                  <a:gd name="connsiteY3244" fmla="*/ 430613 h 3682908"/>
                  <a:gd name="connsiteX3245" fmla="*/ 1611151 w 3862373"/>
                  <a:gd name="connsiteY3245" fmla="*/ 430613 h 3682908"/>
                  <a:gd name="connsiteX3246" fmla="*/ 1650245 w 3862373"/>
                  <a:gd name="connsiteY3246" fmla="*/ 469699 h 3682908"/>
                  <a:gd name="connsiteX3247" fmla="*/ 1611151 w 3862373"/>
                  <a:gd name="connsiteY3247" fmla="*/ 508788 h 3682908"/>
                  <a:gd name="connsiteX3248" fmla="*/ 1572151 w 3862373"/>
                  <a:gd name="connsiteY3248" fmla="*/ 469699 h 3682908"/>
                  <a:gd name="connsiteX3249" fmla="*/ 1611151 w 3862373"/>
                  <a:gd name="connsiteY3249" fmla="*/ 430613 h 3682908"/>
                  <a:gd name="connsiteX3250" fmla="*/ 1516598 w 3862373"/>
                  <a:gd name="connsiteY3250" fmla="*/ 430613 h 3682908"/>
                  <a:gd name="connsiteX3251" fmla="*/ 1555687 w 3862373"/>
                  <a:gd name="connsiteY3251" fmla="*/ 469699 h 3682908"/>
                  <a:gd name="connsiteX3252" fmla="*/ 1516598 w 3862373"/>
                  <a:gd name="connsiteY3252" fmla="*/ 508788 h 3682908"/>
                  <a:gd name="connsiteX3253" fmla="*/ 1477507 w 3862373"/>
                  <a:gd name="connsiteY3253" fmla="*/ 469699 h 3682908"/>
                  <a:gd name="connsiteX3254" fmla="*/ 1516598 w 3862373"/>
                  <a:gd name="connsiteY3254" fmla="*/ 430613 h 3682908"/>
                  <a:gd name="connsiteX3255" fmla="*/ 1045749 w 3862373"/>
                  <a:gd name="connsiteY3255" fmla="*/ 430613 h 3682908"/>
                  <a:gd name="connsiteX3256" fmla="*/ 1084837 w 3862373"/>
                  <a:gd name="connsiteY3256" fmla="*/ 469699 h 3682908"/>
                  <a:gd name="connsiteX3257" fmla="*/ 1045749 w 3862373"/>
                  <a:gd name="connsiteY3257" fmla="*/ 508788 h 3682908"/>
                  <a:gd name="connsiteX3258" fmla="*/ 1006666 w 3862373"/>
                  <a:gd name="connsiteY3258" fmla="*/ 469699 h 3682908"/>
                  <a:gd name="connsiteX3259" fmla="*/ 1045749 w 3862373"/>
                  <a:gd name="connsiteY3259" fmla="*/ 430613 h 3682908"/>
                  <a:gd name="connsiteX3260" fmla="*/ 951124 w 3862373"/>
                  <a:gd name="connsiteY3260" fmla="*/ 430613 h 3682908"/>
                  <a:gd name="connsiteX3261" fmla="*/ 990202 w 3862373"/>
                  <a:gd name="connsiteY3261" fmla="*/ 469699 h 3682908"/>
                  <a:gd name="connsiteX3262" fmla="*/ 951124 w 3862373"/>
                  <a:gd name="connsiteY3262" fmla="*/ 508788 h 3682908"/>
                  <a:gd name="connsiteX3263" fmla="*/ 912041 w 3862373"/>
                  <a:gd name="connsiteY3263" fmla="*/ 469699 h 3682908"/>
                  <a:gd name="connsiteX3264" fmla="*/ 951124 w 3862373"/>
                  <a:gd name="connsiteY3264" fmla="*/ 430613 h 3682908"/>
                  <a:gd name="connsiteX3265" fmla="*/ 856499 w 3862373"/>
                  <a:gd name="connsiteY3265" fmla="*/ 430613 h 3682908"/>
                  <a:gd name="connsiteX3266" fmla="*/ 895578 w 3862373"/>
                  <a:gd name="connsiteY3266" fmla="*/ 469699 h 3682908"/>
                  <a:gd name="connsiteX3267" fmla="*/ 856499 w 3862373"/>
                  <a:gd name="connsiteY3267" fmla="*/ 508788 h 3682908"/>
                  <a:gd name="connsiteX3268" fmla="*/ 817418 w 3862373"/>
                  <a:gd name="connsiteY3268" fmla="*/ 469699 h 3682908"/>
                  <a:gd name="connsiteX3269" fmla="*/ 856499 w 3862373"/>
                  <a:gd name="connsiteY3269" fmla="*/ 430613 h 3682908"/>
                  <a:gd name="connsiteX3270" fmla="*/ 764240 w 3862373"/>
                  <a:gd name="connsiteY3270" fmla="*/ 430613 h 3682908"/>
                  <a:gd name="connsiteX3271" fmla="*/ 803321 w 3862373"/>
                  <a:gd name="connsiteY3271" fmla="*/ 469699 h 3682908"/>
                  <a:gd name="connsiteX3272" fmla="*/ 764240 w 3862373"/>
                  <a:gd name="connsiteY3272" fmla="*/ 508788 h 3682908"/>
                  <a:gd name="connsiteX3273" fmla="*/ 725157 w 3862373"/>
                  <a:gd name="connsiteY3273" fmla="*/ 469699 h 3682908"/>
                  <a:gd name="connsiteX3274" fmla="*/ 764240 w 3862373"/>
                  <a:gd name="connsiteY3274" fmla="*/ 430613 h 3682908"/>
                  <a:gd name="connsiteX3275" fmla="*/ 669597 w 3862373"/>
                  <a:gd name="connsiteY3275" fmla="*/ 430613 h 3682908"/>
                  <a:gd name="connsiteX3276" fmla="*/ 708695 w 3862373"/>
                  <a:gd name="connsiteY3276" fmla="*/ 469699 h 3682908"/>
                  <a:gd name="connsiteX3277" fmla="*/ 669597 w 3862373"/>
                  <a:gd name="connsiteY3277" fmla="*/ 508788 h 3682908"/>
                  <a:gd name="connsiteX3278" fmla="*/ 630517 w 3862373"/>
                  <a:gd name="connsiteY3278" fmla="*/ 469699 h 3682908"/>
                  <a:gd name="connsiteX3279" fmla="*/ 669597 w 3862373"/>
                  <a:gd name="connsiteY3279" fmla="*/ 430613 h 3682908"/>
                  <a:gd name="connsiteX3280" fmla="*/ 577311 w 3862373"/>
                  <a:gd name="connsiteY3280" fmla="*/ 430613 h 3682908"/>
                  <a:gd name="connsiteX3281" fmla="*/ 616412 w 3862373"/>
                  <a:gd name="connsiteY3281" fmla="*/ 469700 h 3682908"/>
                  <a:gd name="connsiteX3282" fmla="*/ 577311 w 3862373"/>
                  <a:gd name="connsiteY3282" fmla="*/ 508788 h 3682908"/>
                  <a:gd name="connsiteX3283" fmla="*/ 538213 w 3862373"/>
                  <a:gd name="connsiteY3283" fmla="*/ 469700 h 3682908"/>
                  <a:gd name="connsiteX3284" fmla="*/ 577311 w 3862373"/>
                  <a:gd name="connsiteY3284" fmla="*/ 430613 h 3682908"/>
                  <a:gd name="connsiteX3285" fmla="*/ 485025 w 3862373"/>
                  <a:gd name="connsiteY3285" fmla="*/ 430613 h 3682908"/>
                  <a:gd name="connsiteX3286" fmla="*/ 524109 w 3862373"/>
                  <a:gd name="connsiteY3286" fmla="*/ 469700 h 3682908"/>
                  <a:gd name="connsiteX3287" fmla="*/ 485025 w 3862373"/>
                  <a:gd name="connsiteY3287" fmla="*/ 508788 h 3682908"/>
                  <a:gd name="connsiteX3288" fmla="*/ 445951 w 3862373"/>
                  <a:gd name="connsiteY3288" fmla="*/ 469700 h 3682908"/>
                  <a:gd name="connsiteX3289" fmla="*/ 485025 w 3862373"/>
                  <a:gd name="connsiteY3289" fmla="*/ 430613 h 3682908"/>
                  <a:gd name="connsiteX3290" fmla="*/ 493081 w 3862373"/>
                  <a:gd name="connsiteY3290" fmla="*/ 353508 h 3682908"/>
                  <a:gd name="connsiteX3291" fmla="*/ 512664 w 3862373"/>
                  <a:gd name="connsiteY3291" fmla="*/ 361620 h 3682908"/>
                  <a:gd name="connsiteX3292" fmla="*/ 524111 w 3862373"/>
                  <a:gd name="connsiteY3292" fmla="*/ 389259 h 3682908"/>
                  <a:gd name="connsiteX3293" fmla="*/ 485026 w 3862373"/>
                  <a:gd name="connsiteY3293" fmla="*/ 428346 h 3682908"/>
                  <a:gd name="connsiteX3294" fmla="*/ 457392 w 3862373"/>
                  <a:gd name="connsiteY3294" fmla="*/ 416897 h 3682908"/>
                  <a:gd name="connsiteX3295" fmla="*/ 448688 w 3862373"/>
                  <a:gd name="connsiteY3295" fmla="*/ 395861 h 3682908"/>
                  <a:gd name="connsiteX3296" fmla="*/ 459172 w 3862373"/>
                  <a:gd name="connsiteY3296" fmla="*/ 384326 h 3682908"/>
                  <a:gd name="connsiteX3297" fmla="*/ 2079618 w 3862373"/>
                  <a:gd name="connsiteY3297" fmla="*/ 350171 h 3682908"/>
                  <a:gd name="connsiteX3298" fmla="*/ 2118703 w 3862373"/>
                  <a:gd name="connsiteY3298" fmla="*/ 389259 h 3682908"/>
                  <a:gd name="connsiteX3299" fmla="*/ 2079618 w 3862373"/>
                  <a:gd name="connsiteY3299" fmla="*/ 428346 h 3682908"/>
                  <a:gd name="connsiteX3300" fmla="*/ 2040537 w 3862373"/>
                  <a:gd name="connsiteY3300" fmla="*/ 389259 h 3682908"/>
                  <a:gd name="connsiteX3301" fmla="*/ 2079618 w 3862373"/>
                  <a:gd name="connsiteY3301" fmla="*/ 350171 h 3682908"/>
                  <a:gd name="connsiteX3302" fmla="*/ 1984971 w 3862373"/>
                  <a:gd name="connsiteY3302" fmla="*/ 350171 h 3682908"/>
                  <a:gd name="connsiteX3303" fmla="*/ 2024068 w 3862373"/>
                  <a:gd name="connsiteY3303" fmla="*/ 389259 h 3682908"/>
                  <a:gd name="connsiteX3304" fmla="*/ 1984971 w 3862373"/>
                  <a:gd name="connsiteY3304" fmla="*/ 428346 h 3682908"/>
                  <a:gd name="connsiteX3305" fmla="*/ 1945873 w 3862373"/>
                  <a:gd name="connsiteY3305" fmla="*/ 389259 h 3682908"/>
                  <a:gd name="connsiteX3306" fmla="*/ 1984971 w 3862373"/>
                  <a:gd name="connsiteY3306" fmla="*/ 350171 h 3682908"/>
                  <a:gd name="connsiteX3307" fmla="*/ 1890340 w 3862373"/>
                  <a:gd name="connsiteY3307" fmla="*/ 350171 h 3682908"/>
                  <a:gd name="connsiteX3308" fmla="*/ 1929413 w 3862373"/>
                  <a:gd name="connsiteY3308" fmla="*/ 389259 h 3682908"/>
                  <a:gd name="connsiteX3309" fmla="*/ 1890340 w 3862373"/>
                  <a:gd name="connsiteY3309" fmla="*/ 428346 h 3682908"/>
                  <a:gd name="connsiteX3310" fmla="*/ 1851255 w 3862373"/>
                  <a:gd name="connsiteY3310" fmla="*/ 389259 h 3682908"/>
                  <a:gd name="connsiteX3311" fmla="*/ 1890340 w 3862373"/>
                  <a:gd name="connsiteY3311" fmla="*/ 350171 h 3682908"/>
                  <a:gd name="connsiteX3312" fmla="*/ 1798073 w 3862373"/>
                  <a:gd name="connsiteY3312" fmla="*/ 350171 h 3682908"/>
                  <a:gd name="connsiteX3313" fmla="*/ 1837149 w 3862373"/>
                  <a:gd name="connsiteY3313" fmla="*/ 389259 h 3682908"/>
                  <a:gd name="connsiteX3314" fmla="*/ 1798073 w 3862373"/>
                  <a:gd name="connsiteY3314" fmla="*/ 428346 h 3682908"/>
                  <a:gd name="connsiteX3315" fmla="*/ 1758966 w 3862373"/>
                  <a:gd name="connsiteY3315" fmla="*/ 389259 h 3682908"/>
                  <a:gd name="connsiteX3316" fmla="*/ 1798073 w 3862373"/>
                  <a:gd name="connsiteY3316" fmla="*/ 350171 h 3682908"/>
                  <a:gd name="connsiteX3317" fmla="*/ 1703435 w 3862373"/>
                  <a:gd name="connsiteY3317" fmla="*/ 350171 h 3682908"/>
                  <a:gd name="connsiteX3318" fmla="*/ 1742524 w 3862373"/>
                  <a:gd name="connsiteY3318" fmla="*/ 389259 h 3682908"/>
                  <a:gd name="connsiteX3319" fmla="*/ 1703435 w 3862373"/>
                  <a:gd name="connsiteY3319" fmla="*/ 428346 h 3682908"/>
                  <a:gd name="connsiteX3320" fmla="*/ 1664351 w 3862373"/>
                  <a:gd name="connsiteY3320" fmla="*/ 389259 h 3682908"/>
                  <a:gd name="connsiteX3321" fmla="*/ 1703435 w 3862373"/>
                  <a:gd name="connsiteY3321" fmla="*/ 350171 h 3682908"/>
                  <a:gd name="connsiteX3322" fmla="*/ 1611151 w 3862373"/>
                  <a:gd name="connsiteY3322" fmla="*/ 350171 h 3682908"/>
                  <a:gd name="connsiteX3323" fmla="*/ 1650245 w 3862373"/>
                  <a:gd name="connsiteY3323" fmla="*/ 389259 h 3682908"/>
                  <a:gd name="connsiteX3324" fmla="*/ 1611151 w 3862373"/>
                  <a:gd name="connsiteY3324" fmla="*/ 428346 h 3682908"/>
                  <a:gd name="connsiteX3325" fmla="*/ 1572155 w 3862373"/>
                  <a:gd name="connsiteY3325" fmla="*/ 389259 h 3682908"/>
                  <a:gd name="connsiteX3326" fmla="*/ 1611151 w 3862373"/>
                  <a:gd name="connsiteY3326" fmla="*/ 350171 h 3682908"/>
                  <a:gd name="connsiteX3327" fmla="*/ 1516602 w 3862373"/>
                  <a:gd name="connsiteY3327" fmla="*/ 350171 h 3682908"/>
                  <a:gd name="connsiteX3328" fmla="*/ 1555690 w 3862373"/>
                  <a:gd name="connsiteY3328" fmla="*/ 389259 h 3682908"/>
                  <a:gd name="connsiteX3329" fmla="*/ 1516602 w 3862373"/>
                  <a:gd name="connsiteY3329" fmla="*/ 428346 h 3682908"/>
                  <a:gd name="connsiteX3330" fmla="*/ 1477510 w 3862373"/>
                  <a:gd name="connsiteY3330" fmla="*/ 389259 h 3682908"/>
                  <a:gd name="connsiteX3331" fmla="*/ 1516602 w 3862373"/>
                  <a:gd name="connsiteY3331" fmla="*/ 350171 h 3682908"/>
                  <a:gd name="connsiteX3332" fmla="*/ 951124 w 3862373"/>
                  <a:gd name="connsiteY3332" fmla="*/ 350171 h 3682908"/>
                  <a:gd name="connsiteX3333" fmla="*/ 990204 w 3862373"/>
                  <a:gd name="connsiteY3333" fmla="*/ 389259 h 3682908"/>
                  <a:gd name="connsiteX3334" fmla="*/ 951124 w 3862373"/>
                  <a:gd name="connsiteY3334" fmla="*/ 428346 h 3682908"/>
                  <a:gd name="connsiteX3335" fmla="*/ 912042 w 3862373"/>
                  <a:gd name="connsiteY3335" fmla="*/ 389259 h 3682908"/>
                  <a:gd name="connsiteX3336" fmla="*/ 951124 w 3862373"/>
                  <a:gd name="connsiteY3336" fmla="*/ 350171 h 3682908"/>
                  <a:gd name="connsiteX3337" fmla="*/ 856501 w 3862373"/>
                  <a:gd name="connsiteY3337" fmla="*/ 350171 h 3682908"/>
                  <a:gd name="connsiteX3338" fmla="*/ 895581 w 3862373"/>
                  <a:gd name="connsiteY3338" fmla="*/ 389259 h 3682908"/>
                  <a:gd name="connsiteX3339" fmla="*/ 856501 w 3862373"/>
                  <a:gd name="connsiteY3339" fmla="*/ 428346 h 3682908"/>
                  <a:gd name="connsiteX3340" fmla="*/ 817421 w 3862373"/>
                  <a:gd name="connsiteY3340" fmla="*/ 389259 h 3682908"/>
                  <a:gd name="connsiteX3341" fmla="*/ 856501 w 3862373"/>
                  <a:gd name="connsiteY3341" fmla="*/ 350171 h 3682908"/>
                  <a:gd name="connsiteX3342" fmla="*/ 764243 w 3862373"/>
                  <a:gd name="connsiteY3342" fmla="*/ 350171 h 3682908"/>
                  <a:gd name="connsiteX3343" fmla="*/ 803324 w 3862373"/>
                  <a:gd name="connsiteY3343" fmla="*/ 389259 h 3682908"/>
                  <a:gd name="connsiteX3344" fmla="*/ 764243 w 3862373"/>
                  <a:gd name="connsiteY3344" fmla="*/ 428346 h 3682908"/>
                  <a:gd name="connsiteX3345" fmla="*/ 725160 w 3862373"/>
                  <a:gd name="connsiteY3345" fmla="*/ 389259 h 3682908"/>
                  <a:gd name="connsiteX3346" fmla="*/ 764243 w 3862373"/>
                  <a:gd name="connsiteY3346" fmla="*/ 350171 h 3682908"/>
                  <a:gd name="connsiteX3347" fmla="*/ 669597 w 3862373"/>
                  <a:gd name="connsiteY3347" fmla="*/ 350171 h 3682908"/>
                  <a:gd name="connsiteX3348" fmla="*/ 708698 w 3862373"/>
                  <a:gd name="connsiteY3348" fmla="*/ 389259 h 3682908"/>
                  <a:gd name="connsiteX3349" fmla="*/ 669597 w 3862373"/>
                  <a:gd name="connsiteY3349" fmla="*/ 428346 h 3682908"/>
                  <a:gd name="connsiteX3350" fmla="*/ 630519 w 3862373"/>
                  <a:gd name="connsiteY3350" fmla="*/ 389259 h 3682908"/>
                  <a:gd name="connsiteX3351" fmla="*/ 669597 w 3862373"/>
                  <a:gd name="connsiteY3351" fmla="*/ 350171 h 3682908"/>
                  <a:gd name="connsiteX3352" fmla="*/ 577316 w 3862373"/>
                  <a:gd name="connsiteY3352" fmla="*/ 350171 h 3682908"/>
                  <a:gd name="connsiteX3353" fmla="*/ 616414 w 3862373"/>
                  <a:gd name="connsiteY3353" fmla="*/ 389259 h 3682908"/>
                  <a:gd name="connsiteX3354" fmla="*/ 577316 w 3862373"/>
                  <a:gd name="connsiteY3354" fmla="*/ 428346 h 3682908"/>
                  <a:gd name="connsiteX3355" fmla="*/ 538216 w 3862373"/>
                  <a:gd name="connsiteY3355" fmla="*/ 389259 h 3682908"/>
                  <a:gd name="connsiteX3356" fmla="*/ 577316 w 3862373"/>
                  <a:gd name="connsiteY3356" fmla="*/ 350171 h 3682908"/>
                  <a:gd name="connsiteX3357" fmla="*/ 591716 w 3862373"/>
                  <a:gd name="connsiteY3357" fmla="*/ 263862 h 3682908"/>
                  <a:gd name="connsiteX3358" fmla="*/ 604964 w 3862373"/>
                  <a:gd name="connsiteY3358" fmla="*/ 269347 h 3682908"/>
                  <a:gd name="connsiteX3359" fmla="*/ 616416 w 3862373"/>
                  <a:gd name="connsiteY3359" fmla="*/ 296985 h 3682908"/>
                  <a:gd name="connsiteX3360" fmla="*/ 577316 w 3862373"/>
                  <a:gd name="connsiteY3360" fmla="*/ 336071 h 3682908"/>
                  <a:gd name="connsiteX3361" fmla="*/ 549670 w 3862373"/>
                  <a:gd name="connsiteY3361" fmla="*/ 324623 h 3682908"/>
                  <a:gd name="connsiteX3362" fmla="*/ 542883 w 3862373"/>
                  <a:gd name="connsiteY3362" fmla="*/ 308244 h 3682908"/>
                  <a:gd name="connsiteX3363" fmla="*/ 951129 w 3862373"/>
                  <a:gd name="connsiteY3363" fmla="*/ 257899 h 3682908"/>
                  <a:gd name="connsiteX3364" fmla="*/ 990205 w 3862373"/>
                  <a:gd name="connsiteY3364" fmla="*/ 296985 h 3682908"/>
                  <a:gd name="connsiteX3365" fmla="*/ 951129 w 3862373"/>
                  <a:gd name="connsiteY3365" fmla="*/ 336070 h 3682908"/>
                  <a:gd name="connsiteX3366" fmla="*/ 912045 w 3862373"/>
                  <a:gd name="connsiteY3366" fmla="*/ 296985 h 3682908"/>
                  <a:gd name="connsiteX3367" fmla="*/ 951129 w 3862373"/>
                  <a:gd name="connsiteY3367" fmla="*/ 257899 h 3682908"/>
                  <a:gd name="connsiteX3368" fmla="*/ 856503 w 3862373"/>
                  <a:gd name="connsiteY3368" fmla="*/ 257899 h 3682908"/>
                  <a:gd name="connsiteX3369" fmla="*/ 895582 w 3862373"/>
                  <a:gd name="connsiteY3369" fmla="*/ 296985 h 3682908"/>
                  <a:gd name="connsiteX3370" fmla="*/ 856503 w 3862373"/>
                  <a:gd name="connsiteY3370" fmla="*/ 336070 h 3682908"/>
                  <a:gd name="connsiteX3371" fmla="*/ 817422 w 3862373"/>
                  <a:gd name="connsiteY3371" fmla="*/ 296985 h 3682908"/>
                  <a:gd name="connsiteX3372" fmla="*/ 856503 w 3862373"/>
                  <a:gd name="connsiteY3372" fmla="*/ 257899 h 3682908"/>
                  <a:gd name="connsiteX3373" fmla="*/ 764243 w 3862373"/>
                  <a:gd name="connsiteY3373" fmla="*/ 257899 h 3682908"/>
                  <a:gd name="connsiteX3374" fmla="*/ 803326 w 3862373"/>
                  <a:gd name="connsiteY3374" fmla="*/ 296985 h 3682908"/>
                  <a:gd name="connsiteX3375" fmla="*/ 764243 w 3862373"/>
                  <a:gd name="connsiteY3375" fmla="*/ 336070 h 3682908"/>
                  <a:gd name="connsiteX3376" fmla="*/ 725161 w 3862373"/>
                  <a:gd name="connsiteY3376" fmla="*/ 296985 h 3682908"/>
                  <a:gd name="connsiteX3377" fmla="*/ 764243 w 3862373"/>
                  <a:gd name="connsiteY3377" fmla="*/ 257899 h 3682908"/>
                  <a:gd name="connsiteX3378" fmla="*/ 669597 w 3862373"/>
                  <a:gd name="connsiteY3378" fmla="*/ 257899 h 3682908"/>
                  <a:gd name="connsiteX3379" fmla="*/ 708698 w 3862373"/>
                  <a:gd name="connsiteY3379" fmla="*/ 296985 h 3682908"/>
                  <a:gd name="connsiteX3380" fmla="*/ 669597 w 3862373"/>
                  <a:gd name="connsiteY3380" fmla="*/ 336070 h 3682908"/>
                  <a:gd name="connsiteX3381" fmla="*/ 630520 w 3862373"/>
                  <a:gd name="connsiteY3381" fmla="*/ 296985 h 3682908"/>
                  <a:gd name="connsiteX3382" fmla="*/ 669597 w 3862373"/>
                  <a:gd name="connsiteY3382" fmla="*/ 257899 h 3682908"/>
                  <a:gd name="connsiteX3383" fmla="*/ 2079618 w 3862373"/>
                  <a:gd name="connsiteY3383" fmla="*/ 257899 h 3682908"/>
                  <a:gd name="connsiteX3384" fmla="*/ 2118703 w 3862373"/>
                  <a:gd name="connsiteY3384" fmla="*/ 296984 h 3682908"/>
                  <a:gd name="connsiteX3385" fmla="*/ 2079618 w 3862373"/>
                  <a:gd name="connsiteY3385" fmla="*/ 336070 h 3682908"/>
                  <a:gd name="connsiteX3386" fmla="*/ 2040537 w 3862373"/>
                  <a:gd name="connsiteY3386" fmla="*/ 296984 h 3682908"/>
                  <a:gd name="connsiteX3387" fmla="*/ 2079618 w 3862373"/>
                  <a:gd name="connsiteY3387" fmla="*/ 257899 h 3682908"/>
                  <a:gd name="connsiteX3388" fmla="*/ 1984971 w 3862373"/>
                  <a:gd name="connsiteY3388" fmla="*/ 257899 h 3682908"/>
                  <a:gd name="connsiteX3389" fmla="*/ 2024068 w 3862373"/>
                  <a:gd name="connsiteY3389" fmla="*/ 296984 h 3682908"/>
                  <a:gd name="connsiteX3390" fmla="*/ 1984971 w 3862373"/>
                  <a:gd name="connsiteY3390" fmla="*/ 336070 h 3682908"/>
                  <a:gd name="connsiteX3391" fmla="*/ 1945873 w 3862373"/>
                  <a:gd name="connsiteY3391" fmla="*/ 296984 h 3682908"/>
                  <a:gd name="connsiteX3392" fmla="*/ 1984971 w 3862373"/>
                  <a:gd name="connsiteY3392" fmla="*/ 257899 h 3682908"/>
                  <a:gd name="connsiteX3393" fmla="*/ 1890340 w 3862373"/>
                  <a:gd name="connsiteY3393" fmla="*/ 257899 h 3682908"/>
                  <a:gd name="connsiteX3394" fmla="*/ 1929413 w 3862373"/>
                  <a:gd name="connsiteY3394" fmla="*/ 296984 h 3682908"/>
                  <a:gd name="connsiteX3395" fmla="*/ 1890340 w 3862373"/>
                  <a:gd name="connsiteY3395" fmla="*/ 336070 h 3682908"/>
                  <a:gd name="connsiteX3396" fmla="*/ 1851255 w 3862373"/>
                  <a:gd name="connsiteY3396" fmla="*/ 296984 h 3682908"/>
                  <a:gd name="connsiteX3397" fmla="*/ 1890340 w 3862373"/>
                  <a:gd name="connsiteY3397" fmla="*/ 257899 h 3682908"/>
                  <a:gd name="connsiteX3398" fmla="*/ 1798073 w 3862373"/>
                  <a:gd name="connsiteY3398" fmla="*/ 257899 h 3682908"/>
                  <a:gd name="connsiteX3399" fmla="*/ 1837149 w 3862373"/>
                  <a:gd name="connsiteY3399" fmla="*/ 296984 h 3682908"/>
                  <a:gd name="connsiteX3400" fmla="*/ 1798073 w 3862373"/>
                  <a:gd name="connsiteY3400" fmla="*/ 336070 h 3682908"/>
                  <a:gd name="connsiteX3401" fmla="*/ 1758966 w 3862373"/>
                  <a:gd name="connsiteY3401" fmla="*/ 296984 h 3682908"/>
                  <a:gd name="connsiteX3402" fmla="*/ 1798073 w 3862373"/>
                  <a:gd name="connsiteY3402" fmla="*/ 257899 h 3682908"/>
                  <a:gd name="connsiteX3403" fmla="*/ 1703435 w 3862373"/>
                  <a:gd name="connsiteY3403" fmla="*/ 257899 h 3682908"/>
                  <a:gd name="connsiteX3404" fmla="*/ 1742524 w 3862373"/>
                  <a:gd name="connsiteY3404" fmla="*/ 296984 h 3682908"/>
                  <a:gd name="connsiteX3405" fmla="*/ 1703435 w 3862373"/>
                  <a:gd name="connsiteY3405" fmla="*/ 336070 h 3682908"/>
                  <a:gd name="connsiteX3406" fmla="*/ 1664351 w 3862373"/>
                  <a:gd name="connsiteY3406" fmla="*/ 296984 h 3682908"/>
                  <a:gd name="connsiteX3407" fmla="*/ 1703435 w 3862373"/>
                  <a:gd name="connsiteY3407" fmla="*/ 257899 h 3682908"/>
                  <a:gd name="connsiteX3408" fmla="*/ 1611151 w 3862373"/>
                  <a:gd name="connsiteY3408" fmla="*/ 257899 h 3682908"/>
                  <a:gd name="connsiteX3409" fmla="*/ 1650245 w 3862373"/>
                  <a:gd name="connsiteY3409" fmla="*/ 296984 h 3682908"/>
                  <a:gd name="connsiteX3410" fmla="*/ 1611151 w 3862373"/>
                  <a:gd name="connsiteY3410" fmla="*/ 336070 h 3682908"/>
                  <a:gd name="connsiteX3411" fmla="*/ 1572155 w 3862373"/>
                  <a:gd name="connsiteY3411" fmla="*/ 296984 h 3682908"/>
                  <a:gd name="connsiteX3412" fmla="*/ 1611151 w 3862373"/>
                  <a:gd name="connsiteY3412" fmla="*/ 257899 h 3682908"/>
                  <a:gd name="connsiteX3413" fmla="*/ 1516605 w 3862373"/>
                  <a:gd name="connsiteY3413" fmla="*/ 257899 h 3682908"/>
                  <a:gd name="connsiteX3414" fmla="*/ 1555690 w 3862373"/>
                  <a:gd name="connsiteY3414" fmla="*/ 296984 h 3682908"/>
                  <a:gd name="connsiteX3415" fmla="*/ 1516605 w 3862373"/>
                  <a:gd name="connsiteY3415" fmla="*/ 336070 h 3682908"/>
                  <a:gd name="connsiteX3416" fmla="*/ 1477512 w 3862373"/>
                  <a:gd name="connsiteY3416" fmla="*/ 296984 h 3682908"/>
                  <a:gd name="connsiteX3417" fmla="*/ 1516605 w 3862373"/>
                  <a:gd name="connsiteY3417" fmla="*/ 257899 h 3682908"/>
                  <a:gd name="connsiteX3418" fmla="*/ 1419597 w 3862373"/>
                  <a:gd name="connsiteY3418" fmla="*/ 257899 h 3682908"/>
                  <a:gd name="connsiteX3419" fmla="*/ 1458689 w 3862373"/>
                  <a:gd name="connsiteY3419" fmla="*/ 296984 h 3682908"/>
                  <a:gd name="connsiteX3420" fmla="*/ 1419597 w 3862373"/>
                  <a:gd name="connsiteY3420" fmla="*/ 336070 h 3682908"/>
                  <a:gd name="connsiteX3421" fmla="*/ 1380501 w 3862373"/>
                  <a:gd name="connsiteY3421" fmla="*/ 296984 h 3682908"/>
                  <a:gd name="connsiteX3422" fmla="*/ 1419597 w 3862373"/>
                  <a:gd name="connsiteY3422" fmla="*/ 257899 h 3682908"/>
                  <a:gd name="connsiteX3423" fmla="*/ 1329683 w 3862373"/>
                  <a:gd name="connsiteY3423" fmla="*/ 257899 h 3682908"/>
                  <a:gd name="connsiteX3424" fmla="*/ 1368775 w 3862373"/>
                  <a:gd name="connsiteY3424" fmla="*/ 296984 h 3682908"/>
                  <a:gd name="connsiteX3425" fmla="*/ 1329683 w 3862373"/>
                  <a:gd name="connsiteY3425" fmla="*/ 336070 h 3682908"/>
                  <a:gd name="connsiteX3426" fmla="*/ 1290601 w 3862373"/>
                  <a:gd name="connsiteY3426" fmla="*/ 296984 h 3682908"/>
                  <a:gd name="connsiteX3427" fmla="*/ 1329683 w 3862373"/>
                  <a:gd name="connsiteY3427" fmla="*/ 257899 h 3682908"/>
                  <a:gd name="connsiteX3428" fmla="*/ 1232690 w 3862373"/>
                  <a:gd name="connsiteY3428" fmla="*/ 257899 h 3682908"/>
                  <a:gd name="connsiteX3429" fmla="*/ 1271764 w 3862373"/>
                  <a:gd name="connsiteY3429" fmla="*/ 296985 h 3682908"/>
                  <a:gd name="connsiteX3430" fmla="*/ 1232690 w 3862373"/>
                  <a:gd name="connsiteY3430" fmla="*/ 336070 h 3682908"/>
                  <a:gd name="connsiteX3431" fmla="*/ 1193607 w 3862373"/>
                  <a:gd name="connsiteY3431" fmla="*/ 296985 h 3682908"/>
                  <a:gd name="connsiteX3432" fmla="*/ 1232690 w 3862373"/>
                  <a:gd name="connsiteY3432" fmla="*/ 257899 h 3682908"/>
                  <a:gd name="connsiteX3433" fmla="*/ 1516605 w 3862373"/>
                  <a:gd name="connsiteY3433" fmla="*/ 175085 h 3682908"/>
                  <a:gd name="connsiteX3434" fmla="*/ 1555690 w 3862373"/>
                  <a:gd name="connsiteY3434" fmla="*/ 214170 h 3682908"/>
                  <a:gd name="connsiteX3435" fmla="*/ 1516605 w 3862373"/>
                  <a:gd name="connsiteY3435" fmla="*/ 253265 h 3682908"/>
                  <a:gd name="connsiteX3436" fmla="*/ 1477512 w 3862373"/>
                  <a:gd name="connsiteY3436" fmla="*/ 214170 h 3682908"/>
                  <a:gd name="connsiteX3437" fmla="*/ 1516605 w 3862373"/>
                  <a:gd name="connsiteY3437" fmla="*/ 175085 h 3682908"/>
                  <a:gd name="connsiteX3438" fmla="*/ 1419600 w 3862373"/>
                  <a:gd name="connsiteY3438" fmla="*/ 175085 h 3682908"/>
                  <a:gd name="connsiteX3439" fmla="*/ 1458689 w 3862373"/>
                  <a:gd name="connsiteY3439" fmla="*/ 214170 h 3682908"/>
                  <a:gd name="connsiteX3440" fmla="*/ 1419600 w 3862373"/>
                  <a:gd name="connsiteY3440" fmla="*/ 253265 h 3682908"/>
                  <a:gd name="connsiteX3441" fmla="*/ 1380502 w 3862373"/>
                  <a:gd name="connsiteY3441" fmla="*/ 214170 h 3682908"/>
                  <a:gd name="connsiteX3442" fmla="*/ 1419600 w 3862373"/>
                  <a:gd name="connsiteY3442" fmla="*/ 175085 h 3682908"/>
                  <a:gd name="connsiteX3443" fmla="*/ 1329683 w 3862373"/>
                  <a:gd name="connsiteY3443" fmla="*/ 175085 h 3682908"/>
                  <a:gd name="connsiteX3444" fmla="*/ 1368775 w 3862373"/>
                  <a:gd name="connsiteY3444" fmla="*/ 214170 h 3682908"/>
                  <a:gd name="connsiteX3445" fmla="*/ 1329683 w 3862373"/>
                  <a:gd name="connsiteY3445" fmla="*/ 253265 h 3682908"/>
                  <a:gd name="connsiteX3446" fmla="*/ 1290601 w 3862373"/>
                  <a:gd name="connsiteY3446" fmla="*/ 214170 h 3682908"/>
                  <a:gd name="connsiteX3447" fmla="*/ 1329683 w 3862373"/>
                  <a:gd name="connsiteY3447" fmla="*/ 175085 h 3682908"/>
                  <a:gd name="connsiteX3448" fmla="*/ 1232690 w 3862373"/>
                  <a:gd name="connsiteY3448" fmla="*/ 175085 h 3682908"/>
                  <a:gd name="connsiteX3449" fmla="*/ 1271764 w 3862373"/>
                  <a:gd name="connsiteY3449" fmla="*/ 214170 h 3682908"/>
                  <a:gd name="connsiteX3450" fmla="*/ 1232690 w 3862373"/>
                  <a:gd name="connsiteY3450" fmla="*/ 253265 h 3682908"/>
                  <a:gd name="connsiteX3451" fmla="*/ 1193607 w 3862373"/>
                  <a:gd name="connsiteY3451" fmla="*/ 214170 h 3682908"/>
                  <a:gd name="connsiteX3452" fmla="*/ 1232690 w 3862373"/>
                  <a:gd name="connsiteY3452" fmla="*/ 175085 h 3682908"/>
                  <a:gd name="connsiteX3453" fmla="*/ 1045751 w 3862373"/>
                  <a:gd name="connsiteY3453" fmla="*/ 175085 h 3682908"/>
                  <a:gd name="connsiteX3454" fmla="*/ 1084842 w 3862373"/>
                  <a:gd name="connsiteY3454" fmla="*/ 214172 h 3682908"/>
                  <a:gd name="connsiteX3455" fmla="*/ 1045751 w 3862373"/>
                  <a:gd name="connsiteY3455" fmla="*/ 253265 h 3682908"/>
                  <a:gd name="connsiteX3456" fmla="*/ 1006670 w 3862373"/>
                  <a:gd name="connsiteY3456" fmla="*/ 214172 h 3682908"/>
                  <a:gd name="connsiteX3457" fmla="*/ 1045751 w 3862373"/>
                  <a:gd name="connsiteY3457" fmla="*/ 175085 h 3682908"/>
                  <a:gd name="connsiteX3458" fmla="*/ 951129 w 3862373"/>
                  <a:gd name="connsiteY3458" fmla="*/ 175085 h 3682908"/>
                  <a:gd name="connsiteX3459" fmla="*/ 990205 w 3862373"/>
                  <a:gd name="connsiteY3459" fmla="*/ 214172 h 3682908"/>
                  <a:gd name="connsiteX3460" fmla="*/ 951129 w 3862373"/>
                  <a:gd name="connsiteY3460" fmla="*/ 253265 h 3682908"/>
                  <a:gd name="connsiteX3461" fmla="*/ 912045 w 3862373"/>
                  <a:gd name="connsiteY3461" fmla="*/ 214172 h 3682908"/>
                  <a:gd name="connsiteX3462" fmla="*/ 951129 w 3862373"/>
                  <a:gd name="connsiteY3462" fmla="*/ 175085 h 3682908"/>
                  <a:gd name="connsiteX3463" fmla="*/ 856503 w 3862373"/>
                  <a:gd name="connsiteY3463" fmla="*/ 175085 h 3682908"/>
                  <a:gd name="connsiteX3464" fmla="*/ 895582 w 3862373"/>
                  <a:gd name="connsiteY3464" fmla="*/ 214172 h 3682908"/>
                  <a:gd name="connsiteX3465" fmla="*/ 856503 w 3862373"/>
                  <a:gd name="connsiteY3465" fmla="*/ 253265 h 3682908"/>
                  <a:gd name="connsiteX3466" fmla="*/ 817422 w 3862373"/>
                  <a:gd name="connsiteY3466" fmla="*/ 214172 h 3682908"/>
                  <a:gd name="connsiteX3467" fmla="*/ 856503 w 3862373"/>
                  <a:gd name="connsiteY3467" fmla="*/ 175085 h 3682908"/>
                  <a:gd name="connsiteX3468" fmla="*/ 764243 w 3862373"/>
                  <a:gd name="connsiteY3468" fmla="*/ 175085 h 3682908"/>
                  <a:gd name="connsiteX3469" fmla="*/ 803326 w 3862373"/>
                  <a:gd name="connsiteY3469" fmla="*/ 214172 h 3682908"/>
                  <a:gd name="connsiteX3470" fmla="*/ 764243 w 3862373"/>
                  <a:gd name="connsiteY3470" fmla="*/ 253265 h 3682908"/>
                  <a:gd name="connsiteX3471" fmla="*/ 725161 w 3862373"/>
                  <a:gd name="connsiteY3471" fmla="*/ 214172 h 3682908"/>
                  <a:gd name="connsiteX3472" fmla="*/ 764243 w 3862373"/>
                  <a:gd name="connsiteY3472" fmla="*/ 175085 h 3682908"/>
                  <a:gd name="connsiteX3473" fmla="*/ 2831988 w 3862373"/>
                  <a:gd name="connsiteY3473" fmla="*/ 175085 h 3682908"/>
                  <a:gd name="connsiteX3474" fmla="*/ 2871075 w 3862373"/>
                  <a:gd name="connsiteY3474" fmla="*/ 214170 h 3682908"/>
                  <a:gd name="connsiteX3475" fmla="*/ 2831988 w 3862373"/>
                  <a:gd name="connsiteY3475" fmla="*/ 253265 h 3682908"/>
                  <a:gd name="connsiteX3476" fmla="*/ 2792901 w 3862373"/>
                  <a:gd name="connsiteY3476" fmla="*/ 214170 h 3682908"/>
                  <a:gd name="connsiteX3477" fmla="*/ 2831988 w 3862373"/>
                  <a:gd name="connsiteY3477" fmla="*/ 175085 h 3682908"/>
                  <a:gd name="connsiteX3478" fmla="*/ 2079618 w 3862373"/>
                  <a:gd name="connsiteY3478" fmla="*/ 175085 h 3682908"/>
                  <a:gd name="connsiteX3479" fmla="*/ 2118703 w 3862373"/>
                  <a:gd name="connsiteY3479" fmla="*/ 214170 h 3682908"/>
                  <a:gd name="connsiteX3480" fmla="*/ 2079618 w 3862373"/>
                  <a:gd name="connsiteY3480" fmla="*/ 253265 h 3682908"/>
                  <a:gd name="connsiteX3481" fmla="*/ 2040537 w 3862373"/>
                  <a:gd name="connsiteY3481" fmla="*/ 214170 h 3682908"/>
                  <a:gd name="connsiteX3482" fmla="*/ 2079618 w 3862373"/>
                  <a:gd name="connsiteY3482" fmla="*/ 175085 h 3682908"/>
                  <a:gd name="connsiteX3483" fmla="*/ 1984973 w 3862373"/>
                  <a:gd name="connsiteY3483" fmla="*/ 175085 h 3682908"/>
                  <a:gd name="connsiteX3484" fmla="*/ 2024073 w 3862373"/>
                  <a:gd name="connsiteY3484" fmla="*/ 214170 h 3682908"/>
                  <a:gd name="connsiteX3485" fmla="*/ 1984973 w 3862373"/>
                  <a:gd name="connsiteY3485" fmla="*/ 253265 h 3682908"/>
                  <a:gd name="connsiteX3486" fmla="*/ 1945875 w 3862373"/>
                  <a:gd name="connsiteY3486" fmla="*/ 214170 h 3682908"/>
                  <a:gd name="connsiteX3487" fmla="*/ 1984973 w 3862373"/>
                  <a:gd name="connsiteY3487" fmla="*/ 175085 h 3682908"/>
                  <a:gd name="connsiteX3488" fmla="*/ 1890340 w 3862373"/>
                  <a:gd name="connsiteY3488" fmla="*/ 175085 h 3682908"/>
                  <a:gd name="connsiteX3489" fmla="*/ 1929413 w 3862373"/>
                  <a:gd name="connsiteY3489" fmla="*/ 214170 h 3682908"/>
                  <a:gd name="connsiteX3490" fmla="*/ 1890340 w 3862373"/>
                  <a:gd name="connsiteY3490" fmla="*/ 253265 h 3682908"/>
                  <a:gd name="connsiteX3491" fmla="*/ 1851255 w 3862373"/>
                  <a:gd name="connsiteY3491" fmla="*/ 214170 h 3682908"/>
                  <a:gd name="connsiteX3492" fmla="*/ 1890340 w 3862373"/>
                  <a:gd name="connsiteY3492" fmla="*/ 175085 h 3682908"/>
                  <a:gd name="connsiteX3493" fmla="*/ 1798073 w 3862373"/>
                  <a:gd name="connsiteY3493" fmla="*/ 175085 h 3682908"/>
                  <a:gd name="connsiteX3494" fmla="*/ 1837149 w 3862373"/>
                  <a:gd name="connsiteY3494" fmla="*/ 214170 h 3682908"/>
                  <a:gd name="connsiteX3495" fmla="*/ 1798073 w 3862373"/>
                  <a:gd name="connsiteY3495" fmla="*/ 253265 h 3682908"/>
                  <a:gd name="connsiteX3496" fmla="*/ 1758966 w 3862373"/>
                  <a:gd name="connsiteY3496" fmla="*/ 214170 h 3682908"/>
                  <a:gd name="connsiteX3497" fmla="*/ 1798073 w 3862373"/>
                  <a:gd name="connsiteY3497" fmla="*/ 175085 h 3682908"/>
                  <a:gd name="connsiteX3498" fmla="*/ 1703435 w 3862373"/>
                  <a:gd name="connsiteY3498" fmla="*/ 175085 h 3682908"/>
                  <a:gd name="connsiteX3499" fmla="*/ 1742524 w 3862373"/>
                  <a:gd name="connsiteY3499" fmla="*/ 214170 h 3682908"/>
                  <a:gd name="connsiteX3500" fmla="*/ 1703435 w 3862373"/>
                  <a:gd name="connsiteY3500" fmla="*/ 253265 h 3682908"/>
                  <a:gd name="connsiteX3501" fmla="*/ 1664351 w 3862373"/>
                  <a:gd name="connsiteY3501" fmla="*/ 214170 h 3682908"/>
                  <a:gd name="connsiteX3502" fmla="*/ 1703435 w 3862373"/>
                  <a:gd name="connsiteY3502" fmla="*/ 175085 h 3682908"/>
                  <a:gd name="connsiteX3503" fmla="*/ 1611151 w 3862373"/>
                  <a:gd name="connsiteY3503" fmla="*/ 175085 h 3682908"/>
                  <a:gd name="connsiteX3504" fmla="*/ 1650245 w 3862373"/>
                  <a:gd name="connsiteY3504" fmla="*/ 214170 h 3682908"/>
                  <a:gd name="connsiteX3505" fmla="*/ 1611151 w 3862373"/>
                  <a:gd name="connsiteY3505" fmla="*/ 253265 h 3682908"/>
                  <a:gd name="connsiteX3506" fmla="*/ 1572158 w 3862373"/>
                  <a:gd name="connsiteY3506" fmla="*/ 214170 h 3682908"/>
                  <a:gd name="connsiteX3507" fmla="*/ 1611151 w 3862373"/>
                  <a:gd name="connsiteY3507" fmla="*/ 175085 h 3682908"/>
                  <a:gd name="connsiteX3508" fmla="*/ 798955 w 3862373"/>
                  <a:gd name="connsiteY3508" fmla="*/ 113714 h 3682908"/>
                  <a:gd name="connsiteX3509" fmla="*/ 803326 w 3862373"/>
                  <a:gd name="connsiteY3509" fmla="*/ 124268 h 3682908"/>
                  <a:gd name="connsiteX3510" fmla="*/ 764243 w 3862373"/>
                  <a:gd name="connsiteY3510" fmla="*/ 163353 h 3682908"/>
                  <a:gd name="connsiteX3511" fmla="*/ 738461 w 3862373"/>
                  <a:gd name="connsiteY3511" fmla="*/ 152674 h 3682908"/>
                  <a:gd name="connsiteX3512" fmla="*/ 754212 w 3862373"/>
                  <a:gd name="connsiteY3512" fmla="*/ 140896 h 3682908"/>
                  <a:gd name="connsiteX3513" fmla="*/ 2904918 w 3862373"/>
                  <a:gd name="connsiteY3513" fmla="*/ 93195 h 3682908"/>
                  <a:gd name="connsiteX3514" fmla="*/ 2961886 w 3862373"/>
                  <a:gd name="connsiteY3514" fmla="*/ 127804 h 3682908"/>
                  <a:gd name="connsiteX3515" fmla="*/ 2951903 w 3862373"/>
                  <a:gd name="connsiteY3515" fmla="*/ 151905 h 3682908"/>
                  <a:gd name="connsiteX3516" fmla="*/ 2924264 w 3862373"/>
                  <a:gd name="connsiteY3516" fmla="*/ 163353 h 3682908"/>
                  <a:gd name="connsiteX3517" fmla="*/ 2885177 w 3862373"/>
                  <a:gd name="connsiteY3517" fmla="*/ 124267 h 3682908"/>
                  <a:gd name="connsiteX3518" fmla="*/ 2896625 w 3862373"/>
                  <a:gd name="connsiteY3518" fmla="*/ 96630 h 3682908"/>
                  <a:gd name="connsiteX3519" fmla="*/ 2831988 w 3862373"/>
                  <a:gd name="connsiteY3519" fmla="*/ 85181 h 3682908"/>
                  <a:gd name="connsiteX3520" fmla="*/ 2871075 w 3862373"/>
                  <a:gd name="connsiteY3520" fmla="*/ 124267 h 3682908"/>
                  <a:gd name="connsiteX3521" fmla="*/ 2831988 w 3862373"/>
                  <a:gd name="connsiteY3521" fmla="*/ 163353 h 3682908"/>
                  <a:gd name="connsiteX3522" fmla="*/ 2792901 w 3862373"/>
                  <a:gd name="connsiteY3522" fmla="*/ 124267 h 3682908"/>
                  <a:gd name="connsiteX3523" fmla="*/ 2831988 w 3862373"/>
                  <a:gd name="connsiteY3523" fmla="*/ 85181 h 3682908"/>
                  <a:gd name="connsiteX3524" fmla="*/ 2171887 w 3862373"/>
                  <a:gd name="connsiteY3524" fmla="*/ 85181 h 3682908"/>
                  <a:gd name="connsiteX3525" fmla="*/ 2210981 w 3862373"/>
                  <a:gd name="connsiteY3525" fmla="*/ 124267 h 3682908"/>
                  <a:gd name="connsiteX3526" fmla="*/ 2171887 w 3862373"/>
                  <a:gd name="connsiteY3526" fmla="*/ 163353 h 3682908"/>
                  <a:gd name="connsiteX3527" fmla="*/ 2132800 w 3862373"/>
                  <a:gd name="connsiteY3527" fmla="*/ 124267 h 3682908"/>
                  <a:gd name="connsiteX3528" fmla="*/ 2171887 w 3862373"/>
                  <a:gd name="connsiteY3528" fmla="*/ 85181 h 3682908"/>
                  <a:gd name="connsiteX3529" fmla="*/ 2079618 w 3862373"/>
                  <a:gd name="connsiteY3529" fmla="*/ 85181 h 3682908"/>
                  <a:gd name="connsiteX3530" fmla="*/ 2118703 w 3862373"/>
                  <a:gd name="connsiteY3530" fmla="*/ 124267 h 3682908"/>
                  <a:gd name="connsiteX3531" fmla="*/ 2079618 w 3862373"/>
                  <a:gd name="connsiteY3531" fmla="*/ 163353 h 3682908"/>
                  <a:gd name="connsiteX3532" fmla="*/ 2040537 w 3862373"/>
                  <a:gd name="connsiteY3532" fmla="*/ 124267 h 3682908"/>
                  <a:gd name="connsiteX3533" fmla="*/ 2079618 w 3862373"/>
                  <a:gd name="connsiteY3533" fmla="*/ 85181 h 3682908"/>
                  <a:gd name="connsiteX3534" fmla="*/ 1984973 w 3862373"/>
                  <a:gd name="connsiteY3534" fmla="*/ 85181 h 3682908"/>
                  <a:gd name="connsiteX3535" fmla="*/ 2024073 w 3862373"/>
                  <a:gd name="connsiteY3535" fmla="*/ 124268 h 3682908"/>
                  <a:gd name="connsiteX3536" fmla="*/ 1984973 w 3862373"/>
                  <a:gd name="connsiteY3536" fmla="*/ 163353 h 3682908"/>
                  <a:gd name="connsiteX3537" fmla="*/ 1945875 w 3862373"/>
                  <a:gd name="connsiteY3537" fmla="*/ 124268 h 3682908"/>
                  <a:gd name="connsiteX3538" fmla="*/ 1984973 w 3862373"/>
                  <a:gd name="connsiteY3538" fmla="*/ 85181 h 3682908"/>
                  <a:gd name="connsiteX3539" fmla="*/ 1890340 w 3862373"/>
                  <a:gd name="connsiteY3539" fmla="*/ 85181 h 3682908"/>
                  <a:gd name="connsiteX3540" fmla="*/ 1929413 w 3862373"/>
                  <a:gd name="connsiteY3540" fmla="*/ 124268 h 3682908"/>
                  <a:gd name="connsiteX3541" fmla="*/ 1890340 w 3862373"/>
                  <a:gd name="connsiteY3541" fmla="*/ 163353 h 3682908"/>
                  <a:gd name="connsiteX3542" fmla="*/ 1851255 w 3862373"/>
                  <a:gd name="connsiteY3542" fmla="*/ 124268 h 3682908"/>
                  <a:gd name="connsiteX3543" fmla="*/ 1890340 w 3862373"/>
                  <a:gd name="connsiteY3543" fmla="*/ 85181 h 3682908"/>
                  <a:gd name="connsiteX3544" fmla="*/ 1798073 w 3862373"/>
                  <a:gd name="connsiteY3544" fmla="*/ 85181 h 3682908"/>
                  <a:gd name="connsiteX3545" fmla="*/ 1837149 w 3862373"/>
                  <a:gd name="connsiteY3545" fmla="*/ 124268 h 3682908"/>
                  <a:gd name="connsiteX3546" fmla="*/ 1798073 w 3862373"/>
                  <a:gd name="connsiteY3546" fmla="*/ 163353 h 3682908"/>
                  <a:gd name="connsiteX3547" fmla="*/ 1758966 w 3862373"/>
                  <a:gd name="connsiteY3547" fmla="*/ 124268 h 3682908"/>
                  <a:gd name="connsiteX3548" fmla="*/ 1798073 w 3862373"/>
                  <a:gd name="connsiteY3548" fmla="*/ 85181 h 3682908"/>
                  <a:gd name="connsiteX3549" fmla="*/ 1703435 w 3862373"/>
                  <a:gd name="connsiteY3549" fmla="*/ 85181 h 3682908"/>
                  <a:gd name="connsiteX3550" fmla="*/ 1742524 w 3862373"/>
                  <a:gd name="connsiteY3550" fmla="*/ 124268 h 3682908"/>
                  <a:gd name="connsiteX3551" fmla="*/ 1703435 w 3862373"/>
                  <a:gd name="connsiteY3551" fmla="*/ 163353 h 3682908"/>
                  <a:gd name="connsiteX3552" fmla="*/ 1664351 w 3862373"/>
                  <a:gd name="connsiteY3552" fmla="*/ 124268 h 3682908"/>
                  <a:gd name="connsiteX3553" fmla="*/ 1703435 w 3862373"/>
                  <a:gd name="connsiteY3553" fmla="*/ 85181 h 3682908"/>
                  <a:gd name="connsiteX3554" fmla="*/ 1611151 w 3862373"/>
                  <a:gd name="connsiteY3554" fmla="*/ 85181 h 3682908"/>
                  <a:gd name="connsiteX3555" fmla="*/ 1650245 w 3862373"/>
                  <a:gd name="connsiteY3555" fmla="*/ 124268 h 3682908"/>
                  <a:gd name="connsiteX3556" fmla="*/ 1611151 w 3862373"/>
                  <a:gd name="connsiteY3556" fmla="*/ 163353 h 3682908"/>
                  <a:gd name="connsiteX3557" fmla="*/ 1572160 w 3862373"/>
                  <a:gd name="connsiteY3557" fmla="*/ 124268 h 3682908"/>
                  <a:gd name="connsiteX3558" fmla="*/ 1611151 w 3862373"/>
                  <a:gd name="connsiteY3558" fmla="*/ 85181 h 3682908"/>
                  <a:gd name="connsiteX3559" fmla="*/ 1516607 w 3862373"/>
                  <a:gd name="connsiteY3559" fmla="*/ 85181 h 3682908"/>
                  <a:gd name="connsiteX3560" fmla="*/ 1555693 w 3862373"/>
                  <a:gd name="connsiteY3560" fmla="*/ 124268 h 3682908"/>
                  <a:gd name="connsiteX3561" fmla="*/ 1516607 w 3862373"/>
                  <a:gd name="connsiteY3561" fmla="*/ 163353 h 3682908"/>
                  <a:gd name="connsiteX3562" fmla="*/ 1477512 w 3862373"/>
                  <a:gd name="connsiteY3562" fmla="*/ 124268 h 3682908"/>
                  <a:gd name="connsiteX3563" fmla="*/ 1516607 w 3862373"/>
                  <a:gd name="connsiteY3563" fmla="*/ 85181 h 3682908"/>
                  <a:gd name="connsiteX3564" fmla="*/ 1419600 w 3862373"/>
                  <a:gd name="connsiteY3564" fmla="*/ 85181 h 3682908"/>
                  <a:gd name="connsiteX3565" fmla="*/ 1458689 w 3862373"/>
                  <a:gd name="connsiteY3565" fmla="*/ 124268 h 3682908"/>
                  <a:gd name="connsiteX3566" fmla="*/ 1419600 w 3862373"/>
                  <a:gd name="connsiteY3566" fmla="*/ 163353 h 3682908"/>
                  <a:gd name="connsiteX3567" fmla="*/ 1380504 w 3862373"/>
                  <a:gd name="connsiteY3567" fmla="*/ 124268 h 3682908"/>
                  <a:gd name="connsiteX3568" fmla="*/ 1419600 w 3862373"/>
                  <a:gd name="connsiteY3568" fmla="*/ 85181 h 3682908"/>
                  <a:gd name="connsiteX3569" fmla="*/ 1329684 w 3862373"/>
                  <a:gd name="connsiteY3569" fmla="*/ 85181 h 3682908"/>
                  <a:gd name="connsiteX3570" fmla="*/ 1368775 w 3862373"/>
                  <a:gd name="connsiteY3570" fmla="*/ 124268 h 3682908"/>
                  <a:gd name="connsiteX3571" fmla="*/ 1329684 w 3862373"/>
                  <a:gd name="connsiteY3571" fmla="*/ 163353 h 3682908"/>
                  <a:gd name="connsiteX3572" fmla="*/ 1290604 w 3862373"/>
                  <a:gd name="connsiteY3572" fmla="*/ 124268 h 3682908"/>
                  <a:gd name="connsiteX3573" fmla="*/ 1329684 w 3862373"/>
                  <a:gd name="connsiteY3573" fmla="*/ 85181 h 3682908"/>
                  <a:gd name="connsiteX3574" fmla="*/ 1142780 w 3862373"/>
                  <a:gd name="connsiteY3574" fmla="*/ 85181 h 3682908"/>
                  <a:gd name="connsiteX3575" fmla="*/ 1181872 w 3862373"/>
                  <a:gd name="connsiteY3575" fmla="*/ 124268 h 3682908"/>
                  <a:gd name="connsiteX3576" fmla="*/ 1142780 w 3862373"/>
                  <a:gd name="connsiteY3576" fmla="*/ 163353 h 3682908"/>
                  <a:gd name="connsiteX3577" fmla="*/ 1103680 w 3862373"/>
                  <a:gd name="connsiteY3577" fmla="*/ 124268 h 3682908"/>
                  <a:gd name="connsiteX3578" fmla="*/ 1142780 w 3862373"/>
                  <a:gd name="connsiteY3578" fmla="*/ 85181 h 3682908"/>
                  <a:gd name="connsiteX3579" fmla="*/ 1045753 w 3862373"/>
                  <a:gd name="connsiteY3579" fmla="*/ 85181 h 3682908"/>
                  <a:gd name="connsiteX3580" fmla="*/ 1084842 w 3862373"/>
                  <a:gd name="connsiteY3580" fmla="*/ 124268 h 3682908"/>
                  <a:gd name="connsiteX3581" fmla="*/ 1045753 w 3862373"/>
                  <a:gd name="connsiteY3581" fmla="*/ 163353 h 3682908"/>
                  <a:gd name="connsiteX3582" fmla="*/ 1006670 w 3862373"/>
                  <a:gd name="connsiteY3582" fmla="*/ 124268 h 3682908"/>
                  <a:gd name="connsiteX3583" fmla="*/ 1045753 w 3862373"/>
                  <a:gd name="connsiteY3583" fmla="*/ 85181 h 3682908"/>
                  <a:gd name="connsiteX3584" fmla="*/ 951129 w 3862373"/>
                  <a:gd name="connsiteY3584" fmla="*/ 85181 h 3682908"/>
                  <a:gd name="connsiteX3585" fmla="*/ 990205 w 3862373"/>
                  <a:gd name="connsiteY3585" fmla="*/ 124268 h 3682908"/>
                  <a:gd name="connsiteX3586" fmla="*/ 951129 w 3862373"/>
                  <a:gd name="connsiteY3586" fmla="*/ 163353 h 3682908"/>
                  <a:gd name="connsiteX3587" fmla="*/ 912045 w 3862373"/>
                  <a:gd name="connsiteY3587" fmla="*/ 124268 h 3682908"/>
                  <a:gd name="connsiteX3588" fmla="*/ 951129 w 3862373"/>
                  <a:gd name="connsiteY3588" fmla="*/ 85181 h 3682908"/>
                  <a:gd name="connsiteX3589" fmla="*/ 856503 w 3862373"/>
                  <a:gd name="connsiteY3589" fmla="*/ 85181 h 3682908"/>
                  <a:gd name="connsiteX3590" fmla="*/ 895582 w 3862373"/>
                  <a:gd name="connsiteY3590" fmla="*/ 124268 h 3682908"/>
                  <a:gd name="connsiteX3591" fmla="*/ 856503 w 3862373"/>
                  <a:gd name="connsiteY3591" fmla="*/ 163353 h 3682908"/>
                  <a:gd name="connsiteX3592" fmla="*/ 817424 w 3862373"/>
                  <a:gd name="connsiteY3592" fmla="*/ 124268 h 3682908"/>
                  <a:gd name="connsiteX3593" fmla="*/ 856503 w 3862373"/>
                  <a:gd name="connsiteY3593" fmla="*/ 85181 h 3682908"/>
                  <a:gd name="connsiteX3594" fmla="*/ 978967 w 3862373"/>
                  <a:gd name="connsiteY3594" fmla="*/ 11950 h 3682908"/>
                  <a:gd name="connsiteX3595" fmla="*/ 990205 w 3862373"/>
                  <a:gd name="connsiteY3595" fmla="*/ 39087 h 3682908"/>
                  <a:gd name="connsiteX3596" fmla="*/ 951129 w 3862373"/>
                  <a:gd name="connsiteY3596" fmla="*/ 78173 h 3682908"/>
                  <a:gd name="connsiteX3597" fmla="*/ 923492 w 3862373"/>
                  <a:gd name="connsiteY3597" fmla="*/ 66725 h 3682908"/>
                  <a:gd name="connsiteX3598" fmla="*/ 914005 w 3862373"/>
                  <a:gd name="connsiteY3598" fmla="*/ 43819 h 3682908"/>
                  <a:gd name="connsiteX3599" fmla="*/ 918580 w 3862373"/>
                  <a:gd name="connsiteY3599" fmla="*/ 41040 h 3682908"/>
                  <a:gd name="connsiteX3600" fmla="*/ 2266537 w 3862373"/>
                  <a:gd name="connsiteY3600" fmla="*/ 0 h 3682908"/>
                  <a:gd name="connsiteX3601" fmla="*/ 2305619 w 3862373"/>
                  <a:gd name="connsiteY3601" fmla="*/ 39087 h 3682908"/>
                  <a:gd name="connsiteX3602" fmla="*/ 2266537 w 3862373"/>
                  <a:gd name="connsiteY3602" fmla="*/ 78173 h 3682908"/>
                  <a:gd name="connsiteX3603" fmla="*/ 2227443 w 3862373"/>
                  <a:gd name="connsiteY3603" fmla="*/ 39087 h 3682908"/>
                  <a:gd name="connsiteX3604" fmla="*/ 2266537 w 3862373"/>
                  <a:gd name="connsiteY3604" fmla="*/ 0 h 3682908"/>
                  <a:gd name="connsiteX3605" fmla="*/ 2171887 w 3862373"/>
                  <a:gd name="connsiteY3605" fmla="*/ 0 h 3682908"/>
                  <a:gd name="connsiteX3606" fmla="*/ 2210981 w 3862373"/>
                  <a:gd name="connsiteY3606" fmla="*/ 39087 h 3682908"/>
                  <a:gd name="connsiteX3607" fmla="*/ 2171887 w 3862373"/>
                  <a:gd name="connsiteY3607" fmla="*/ 78173 h 3682908"/>
                  <a:gd name="connsiteX3608" fmla="*/ 2132800 w 3862373"/>
                  <a:gd name="connsiteY3608" fmla="*/ 39087 h 3682908"/>
                  <a:gd name="connsiteX3609" fmla="*/ 2171887 w 3862373"/>
                  <a:gd name="connsiteY3609" fmla="*/ 0 h 3682908"/>
                  <a:gd name="connsiteX3610" fmla="*/ 2079618 w 3862373"/>
                  <a:gd name="connsiteY3610" fmla="*/ 0 h 3682908"/>
                  <a:gd name="connsiteX3611" fmla="*/ 2118703 w 3862373"/>
                  <a:gd name="connsiteY3611" fmla="*/ 39087 h 3682908"/>
                  <a:gd name="connsiteX3612" fmla="*/ 2079618 w 3862373"/>
                  <a:gd name="connsiteY3612" fmla="*/ 78173 h 3682908"/>
                  <a:gd name="connsiteX3613" fmla="*/ 2040537 w 3862373"/>
                  <a:gd name="connsiteY3613" fmla="*/ 39087 h 3682908"/>
                  <a:gd name="connsiteX3614" fmla="*/ 2079618 w 3862373"/>
                  <a:gd name="connsiteY3614" fmla="*/ 0 h 3682908"/>
                  <a:gd name="connsiteX3615" fmla="*/ 1984973 w 3862373"/>
                  <a:gd name="connsiteY3615" fmla="*/ 0 h 3682908"/>
                  <a:gd name="connsiteX3616" fmla="*/ 2024073 w 3862373"/>
                  <a:gd name="connsiteY3616" fmla="*/ 39087 h 3682908"/>
                  <a:gd name="connsiteX3617" fmla="*/ 1984973 w 3862373"/>
                  <a:gd name="connsiteY3617" fmla="*/ 78173 h 3682908"/>
                  <a:gd name="connsiteX3618" fmla="*/ 1945875 w 3862373"/>
                  <a:gd name="connsiteY3618" fmla="*/ 39087 h 3682908"/>
                  <a:gd name="connsiteX3619" fmla="*/ 1984973 w 3862373"/>
                  <a:gd name="connsiteY3619" fmla="*/ 0 h 3682908"/>
                  <a:gd name="connsiteX3620" fmla="*/ 1890340 w 3862373"/>
                  <a:gd name="connsiteY3620" fmla="*/ 0 h 3682908"/>
                  <a:gd name="connsiteX3621" fmla="*/ 1929413 w 3862373"/>
                  <a:gd name="connsiteY3621" fmla="*/ 39087 h 3682908"/>
                  <a:gd name="connsiteX3622" fmla="*/ 1890340 w 3862373"/>
                  <a:gd name="connsiteY3622" fmla="*/ 78173 h 3682908"/>
                  <a:gd name="connsiteX3623" fmla="*/ 1851255 w 3862373"/>
                  <a:gd name="connsiteY3623" fmla="*/ 39087 h 3682908"/>
                  <a:gd name="connsiteX3624" fmla="*/ 1890340 w 3862373"/>
                  <a:gd name="connsiteY3624" fmla="*/ 0 h 3682908"/>
                  <a:gd name="connsiteX3625" fmla="*/ 1798073 w 3862373"/>
                  <a:gd name="connsiteY3625" fmla="*/ 0 h 3682908"/>
                  <a:gd name="connsiteX3626" fmla="*/ 1837149 w 3862373"/>
                  <a:gd name="connsiteY3626" fmla="*/ 39087 h 3682908"/>
                  <a:gd name="connsiteX3627" fmla="*/ 1798073 w 3862373"/>
                  <a:gd name="connsiteY3627" fmla="*/ 78173 h 3682908"/>
                  <a:gd name="connsiteX3628" fmla="*/ 1758966 w 3862373"/>
                  <a:gd name="connsiteY3628" fmla="*/ 39087 h 3682908"/>
                  <a:gd name="connsiteX3629" fmla="*/ 1798073 w 3862373"/>
                  <a:gd name="connsiteY3629" fmla="*/ 0 h 3682908"/>
                  <a:gd name="connsiteX3630" fmla="*/ 1703435 w 3862373"/>
                  <a:gd name="connsiteY3630" fmla="*/ 0 h 3682908"/>
                  <a:gd name="connsiteX3631" fmla="*/ 1742524 w 3862373"/>
                  <a:gd name="connsiteY3631" fmla="*/ 39087 h 3682908"/>
                  <a:gd name="connsiteX3632" fmla="*/ 1703435 w 3862373"/>
                  <a:gd name="connsiteY3632" fmla="*/ 78173 h 3682908"/>
                  <a:gd name="connsiteX3633" fmla="*/ 1664351 w 3862373"/>
                  <a:gd name="connsiteY3633" fmla="*/ 39087 h 3682908"/>
                  <a:gd name="connsiteX3634" fmla="*/ 1703435 w 3862373"/>
                  <a:gd name="connsiteY3634" fmla="*/ 0 h 3682908"/>
                  <a:gd name="connsiteX3635" fmla="*/ 1611151 w 3862373"/>
                  <a:gd name="connsiteY3635" fmla="*/ 0 h 3682908"/>
                  <a:gd name="connsiteX3636" fmla="*/ 1650245 w 3862373"/>
                  <a:gd name="connsiteY3636" fmla="*/ 39087 h 3682908"/>
                  <a:gd name="connsiteX3637" fmla="*/ 1611151 w 3862373"/>
                  <a:gd name="connsiteY3637" fmla="*/ 78173 h 3682908"/>
                  <a:gd name="connsiteX3638" fmla="*/ 1572160 w 3862373"/>
                  <a:gd name="connsiteY3638" fmla="*/ 39087 h 3682908"/>
                  <a:gd name="connsiteX3639" fmla="*/ 1611151 w 3862373"/>
                  <a:gd name="connsiteY3639" fmla="*/ 0 h 3682908"/>
                  <a:gd name="connsiteX3640" fmla="*/ 1516607 w 3862373"/>
                  <a:gd name="connsiteY3640" fmla="*/ 0 h 3682908"/>
                  <a:gd name="connsiteX3641" fmla="*/ 1555693 w 3862373"/>
                  <a:gd name="connsiteY3641" fmla="*/ 39087 h 3682908"/>
                  <a:gd name="connsiteX3642" fmla="*/ 1516607 w 3862373"/>
                  <a:gd name="connsiteY3642" fmla="*/ 78173 h 3682908"/>
                  <a:gd name="connsiteX3643" fmla="*/ 1477512 w 3862373"/>
                  <a:gd name="connsiteY3643" fmla="*/ 39087 h 3682908"/>
                  <a:gd name="connsiteX3644" fmla="*/ 1516607 w 3862373"/>
                  <a:gd name="connsiteY3644" fmla="*/ 0 h 3682908"/>
                  <a:gd name="connsiteX3645" fmla="*/ 1232692 w 3862373"/>
                  <a:gd name="connsiteY3645" fmla="*/ 0 h 3682908"/>
                  <a:gd name="connsiteX3646" fmla="*/ 1271765 w 3862373"/>
                  <a:gd name="connsiteY3646" fmla="*/ 39087 h 3682908"/>
                  <a:gd name="connsiteX3647" fmla="*/ 1232692 w 3862373"/>
                  <a:gd name="connsiteY3647" fmla="*/ 78173 h 3682908"/>
                  <a:gd name="connsiteX3648" fmla="*/ 1193607 w 3862373"/>
                  <a:gd name="connsiteY3648" fmla="*/ 39087 h 3682908"/>
                  <a:gd name="connsiteX3649" fmla="*/ 1232692 w 3862373"/>
                  <a:gd name="connsiteY3649" fmla="*/ 0 h 3682908"/>
                  <a:gd name="connsiteX3650" fmla="*/ 1142780 w 3862373"/>
                  <a:gd name="connsiteY3650" fmla="*/ 0 h 3682908"/>
                  <a:gd name="connsiteX3651" fmla="*/ 1181872 w 3862373"/>
                  <a:gd name="connsiteY3651" fmla="*/ 39087 h 3682908"/>
                  <a:gd name="connsiteX3652" fmla="*/ 1142780 w 3862373"/>
                  <a:gd name="connsiteY3652" fmla="*/ 78173 h 3682908"/>
                  <a:gd name="connsiteX3653" fmla="*/ 1103680 w 3862373"/>
                  <a:gd name="connsiteY3653" fmla="*/ 39087 h 3682908"/>
                  <a:gd name="connsiteX3654" fmla="*/ 1142780 w 3862373"/>
                  <a:gd name="connsiteY3654" fmla="*/ 0 h 3682908"/>
                  <a:gd name="connsiteX3655" fmla="*/ 1045753 w 3862373"/>
                  <a:gd name="connsiteY3655" fmla="*/ 0 h 3682908"/>
                  <a:gd name="connsiteX3656" fmla="*/ 1084842 w 3862373"/>
                  <a:gd name="connsiteY3656" fmla="*/ 39087 h 3682908"/>
                  <a:gd name="connsiteX3657" fmla="*/ 1045753 w 3862373"/>
                  <a:gd name="connsiteY3657" fmla="*/ 78173 h 3682908"/>
                  <a:gd name="connsiteX3658" fmla="*/ 1006670 w 3862373"/>
                  <a:gd name="connsiteY3658" fmla="*/ 39087 h 3682908"/>
                  <a:gd name="connsiteX3659" fmla="*/ 1045753 w 3862373"/>
                  <a:gd name="connsiteY3659" fmla="*/ 0 h 368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Lst>
                <a:rect l="l" t="t" r="r" b="b"/>
                <a:pathLst>
                  <a:path w="3862373" h="3682908">
                    <a:moveTo>
                      <a:pt x="1142662" y="3605757"/>
                    </a:moveTo>
                    <a:cubicBezTo>
                      <a:pt x="1164249" y="3605757"/>
                      <a:pt x="1181749" y="3623257"/>
                      <a:pt x="1181749" y="3644844"/>
                    </a:cubicBezTo>
                    <a:lnTo>
                      <a:pt x="1175073" y="3660960"/>
                    </a:lnTo>
                    <a:lnTo>
                      <a:pt x="1107191" y="3636115"/>
                    </a:lnTo>
                    <a:lnTo>
                      <a:pt x="1115023" y="3617205"/>
                    </a:lnTo>
                    <a:cubicBezTo>
                      <a:pt x="1122096" y="3610132"/>
                      <a:pt x="1131868" y="3605757"/>
                      <a:pt x="1142662" y="3605757"/>
                    </a:cubicBezTo>
                    <a:close/>
                    <a:moveTo>
                      <a:pt x="1232571" y="3605756"/>
                    </a:moveTo>
                    <a:cubicBezTo>
                      <a:pt x="1254158" y="3605756"/>
                      <a:pt x="1271658" y="3623256"/>
                      <a:pt x="1271658" y="3644843"/>
                    </a:cubicBezTo>
                    <a:cubicBezTo>
                      <a:pt x="1271658" y="3655637"/>
                      <a:pt x="1267283" y="3665408"/>
                      <a:pt x="1260210" y="3672482"/>
                    </a:cubicBezTo>
                    <a:lnTo>
                      <a:pt x="1235039" y="3682908"/>
                    </a:lnTo>
                    <a:lnTo>
                      <a:pt x="1204643" y="3671783"/>
                    </a:lnTo>
                    <a:lnTo>
                      <a:pt x="1193484" y="3644843"/>
                    </a:lnTo>
                    <a:cubicBezTo>
                      <a:pt x="1193484" y="3623256"/>
                      <a:pt x="1210984" y="3605756"/>
                      <a:pt x="1232571" y="3605756"/>
                    </a:cubicBezTo>
                    <a:close/>
                    <a:moveTo>
                      <a:pt x="1232571" y="3520580"/>
                    </a:moveTo>
                    <a:cubicBezTo>
                      <a:pt x="1254158" y="3520580"/>
                      <a:pt x="1271658" y="3538080"/>
                      <a:pt x="1271658" y="3559667"/>
                    </a:cubicBezTo>
                    <a:cubicBezTo>
                      <a:pt x="1271658" y="3581254"/>
                      <a:pt x="1254158" y="3598754"/>
                      <a:pt x="1232571" y="3598754"/>
                    </a:cubicBezTo>
                    <a:cubicBezTo>
                      <a:pt x="1210984" y="3598754"/>
                      <a:pt x="1193484" y="3581254"/>
                      <a:pt x="1193484" y="3559667"/>
                    </a:cubicBezTo>
                    <a:cubicBezTo>
                      <a:pt x="1193484" y="3538080"/>
                      <a:pt x="1210984" y="3520580"/>
                      <a:pt x="1232571" y="3520580"/>
                    </a:cubicBezTo>
                    <a:close/>
                    <a:moveTo>
                      <a:pt x="1142662" y="3520580"/>
                    </a:moveTo>
                    <a:cubicBezTo>
                      <a:pt x="1164249" y="3520580"/>
                      <a:pt x="1181749" y="3538080"/>
                      <a:pt x="1181749" y="3559667"/>
                    </a:cubicBezTo>
                    <a:cubicBezTo>
                      <a:pt x="1181749" y="3581254"/>
                      <a:pt x="1164249" y="3598754"/>
                      <a:pt x="1142662" y="3598754"/>
                    </a:cubicBezTo>
                    <a:cubicBezTo>
                      <a:pt x="1121074" y="3598754"/>
                      <a:pt x="1103575" y="3581254"/>
                      <a:pt x="1103575" y="3559667"/>
                    </a:cubicBezTo>
                    <a:cubicBezTo>
                      <a:pt x="1103575" y="3538080"/>
                      <a:pt x="1121074" y="3520580"/>
                      <a:pt x="1142662" y="3520580"/>
                    </a:cubicBezTo>
                    <a:close/>
                    <a:moveTo>
                      <a:pt x="1232572" y="3435404"/>
                    </a:moveTo>
                    <a:cubicBezTo>
                      <a:pt x="1254159" y="3435404"/>
                      <a:pt x="1271659" y="3452904"/>
                      <a:pt x="1271659" y="3474491"/>
                    </a:cubicBezTo>
                    <a:cubicBezTo>
                      <a:pt x="1271659" y="3496078"/>
                      <a:pt x="1254159" y="3513578"/>
                      <a:pt x="1232572" y="3513578"/>
                    </a:cubicBezTo>
                    <a:cubicBezTo>
                      <a:pt x="1210985" y="3513578"/>
                      <a:pt x="1193485" y="3496078"/>
                      <a:pt x="1193485" y="3474491"/>
                    </a:cubicBezTo>
                    <a:cubicBezTo>
                      <a:pt x="1193485" y="3452904"/>
                      <a:pt x="1210985" y="3435404"/>
                      <a:pt x="1232572" y="3435404"/>
                    </a:cubicBezTo>
                    <a:close/>
                    <a:moveTo>
                      <a:pt x="1142662" y="3435404"/>
                    </a:moveTo>
                    <a:cubicBezTo>
                      <a:pt x="1164249" y="3435404"/>
                      <a:pt x="1181749" y="3452904"/>
                      <a:pt x="1181749" y="3474491"/>
                    </a:cubicBezTo>
                    <a:cubicBezTo>
                      <a:pt x="1181749" y="3496078"/>
                      <a:pt x="1164249" y="3513578"/>
                      <a:pt x="1142662" y="3513578"/>
                    </a:cubicBezTo>
                    <a:cubicBezTo>
                      <a:pt x="1121074" y="3513578"/>
                      <a:pt x="1103575" y="3496078"/>
                      <a:pt x="1103575" y="3474491"/>
                    </a:cubicBezTo>
                    <a:cubicBezTo>
                      <a:pt x="1103575" y="3452904"/>
                      <a:pt x="1121074" y="3435404"/>
                      <a:pt x="1142662" y="3435404"/>
                    </a:cubicBezTo>
                    <a:close/>
                    <a:moveTo>
                      <a:pt x="1329578" y="3347862"/>
                    </a:moveTo>
                    <a:cubicBezTo>
                      <a:pt x="1351165" y="3347862"/>
                      <a:pt x="1368665" y="3365362"/>
                      <a:pt x="1368665" y="3386950"/>
                    </a:cubicBezTo>
                    <a:cubicBezTo>
                      <a:pt x="1368665" y="3408537"/>
                      <a:pt x="1351165" y="3426037"/>
                      <a:pt x="1329578" y="3426037"/>
                    </a:cubicBezTo>
                    <a:cubicBezTo>
                      <a:pt x="1307990" y="3426037"/>
                      <a:pt x="1290490" y="3408537"/>
                      <a:pt x="1290490" y="3386950"/>
                    </a:cubicBezTo>
                    <a:cubicBezTo>
                      <a:pt x="1290490" y="3365362"/>
                      <a:pt x="1307990" y="3347862"/>
                      <a:pt x="1329578" y="3347862"/>
                    </a:cubicBezTo>
                    <a:close/>
                    <a:moveTo>
                      <a:pt x="1142664" y="3347862"/>
                    </a:moveTo>
                    <a:cubicBezTo>
                      <a:pt x="1164251" y="3347862"/>
                      <a:pt x="1181751" y="3365362"/>
                      <a:pt x="1181751" y="3386950"/>
                    </a:cubicBezTo>
                    <a:cubicBezTo>
                      <a:pt x="1181751" y="3408537"/>
                      <a:pt x="1164251" y="3426037"/>
                      <a:pt x="1142664" y="3426037"/>
                    </a:cubicBezTo>
                    <a:cubicBezTo>
                      <a:pt x="1121077" y="3426037"/>
                      <a:pt x="1103576" y="3408537"/>
                      <a:pt x="1103576" y="3386950"/>
                    </a:cubicBezTo>
                    <a:cubicBezTo>
                      <a:pt x="1103576" y="3365362"/>
                      <a:pt x="1121077" y="3347862"/>
                      <a:pt x="1142664" y="3347862"/>
                    </a:cubicBezTo>
                    <a:close/>
                    <a:moveTo>
                      <a:pt x="1232572" y="3347861"/>
                    </a:moveTo>
                    <a:cubicBezTo>
                      <a:pt x="1254160" y="3347861"/>
                      <a:pt x="1271660" y="3365361"/>
                      <a:pt x="1271660" y="3386948"/>
                    </a:cubicBezTo>
                    <a:cubicBezTo>
                      <a:pt x="1271660" y="3408536"/>
                      <a:pt x="1254160" y="3426035"/>
                      <a:pt x="1232572" y="3426035"/>
                    </a:cubicBezTo>
                    <a:cubicBezTo>
                      <a:pt x="1210985" y="3426035"/>
                      <a:pt x="1193485" y="3408536"/>
                      <a:pt x="1193485" y="3386948"/>
                    </a:cubicBezTo>
                    <a:cubicBezTo>
                      <a:pt x="1193485" y="3365361"/>
                      <a:pt x="1210985" y="3347861"/>
                      <a:pt x="1232572" y="3347861"/>
                    </a:cubicBezTo>
                    <a:close/>
                    <a:moveTo>
                      <a:pt x="2924263" y="3265052"/>
                    </a:moveTo>
                    <a:cubicBezTo>
                      <a:pt x="2945850" y="3265052"/>
                      <a:pt x="2963349" y="3282551"/>
                      <a:pt x="2963349" y="3304139"/>
                    </a:cubicBezTo>
                    <a:cubicBezTo>
                      <a:pt x="2963349" y="3325726"/>
                      <a:pt x="2945850" y="3343226"/>
                      <a:pt x="2924263" y="3343226"/>
                    </a:cubicBezTo>
                    <a:cubicBezTo>
                      <a:pt x="2902675" y="3343226"/>
                      <a:pt x="2885175" y="3325726"/>
                      <a:pt x="2885175" y="3304139"/>
                    </a:cubicBezTo>
                    <a:cubicBezTo>
                      <a:pt x="2885175" y="3282551"/>
                      <a:pt x="2902675" y="3265052"/>
                      <a:pt x="2924263" y="3265052"/>
                    </a:cubicBezTo>
                    <a:close/>
                    <a:moveTo>
                      <a:pt x="1419487" y="3265052"/>
                    </a:moveTo>
                    <a:cubicBezTo>
                      <a:pt x="1441074" y="3265052"/>
                      <a:pt x="1458574" y="3282551"/>
                      <a:pt x="1458574" y="3304139"/>
                    </a:cubicBezTo>
                    <a:cubicBezTo>
                      <a:pt x="1458574" y="3325726"/>
                      <a:pt x="1441074" y="3343226"/>
                      <a:pt x="1419487" y="3343226"/>
                    </a:cubicBezTo>
                    <a:cubicBezTo>
                      <a:pt x="1397899" y="3343226"/>
                      <a:pt x="1380399" y="3325726"/>
                      <a:pt x="1380399" y="3304139"/>
                    </a:cubicBezTo>
                    <a:cubicBezTo>
                      <a:pt x="1380399" y="3282551"/>
                      <a:pt x="1397899" y="3265052"/>
                      <a:pt x="1419487" y="3265052"/>
                    </a:cubicBezTo>
                    <a:close/>
                    <a:moveTo>
                      <a:pt x="1329578" y="3265052"/>
                    </a:moveTo>
                    <a:cubicBezTo>
                      <a:pt x="1351165" y="3265052"/>
                      <a:pt x="1368666" y="3282551"/>
                      <a:pt x="1368666" y="3304139"/>
                    </a:cubicBezTo>
                    <a:cubicBezTo>
                      <a:pt x="1368666" y="3325726"/>
                      <a:pt x="1351165" y="3343226"/>
                      <a:pt x="1329578" y="3343226"/>
                    </a:cubicBezTo>
                    <a:cubicBezTo>
                      <a:pt x="1307991" y="3343226"/>
                      <a:pt x="1290491" y="3325726"/>
                      <a:pt x="1290491" y="3304139"/>
                    </a:cubicBezTo>
                    <a:cubicBezTo>
                      <a:pt x="1290491" y="3282551"/>
                      <a:pt x="1307991" y="3265052"/>
                      <a:pt x="1329578" y="3265052"/>
                    </a:cubicBezTo>
                    <a:close/>
                    <a:moveTo>
                      <a:pt x="1232574" y="3265052"/>
                    </a:moveTo>
                    <a:cubicBezTo>
                      <a:pt x="1254160" y="3265052"/>
                      <a:pt x="1271661" y="3282551"/>
                      <a:pt x="1271661" y="3304139"/>
                    </a:cubicBezTo>
                    <a:cubicBezTo>
                      <a:pt x="1271661" y="3325726"/>
                      <a:pt x="1254160" y="3343226"/>
                      <a:pt x="1232574" y="3343226"/>
                    </a:cubicBezTo>
                    <a:cubicBezTo>
                      <a:pt x="1210986" y="3343226"/>
                      <a:pt x="1193487" y="3325726"/>
                      <a:pt x="1193487" y="3304139"/>
                    </a:cubicBezTo>
                    <a:cubicBezTo>
                      <a:pt x="1193487" y="3282551"/>
                      <a:pt x="1210986" y="3265052"/>
                      <a:pt x="1232574" y="3265052"/>
                    </a:cubicBezTo>
                    <a:close/>
                    <a:moveTo>
                      <a:pt x="1142665" y="3265052"/>
                    </a:moveTo>
                    <a:cubicBezTo>
                      <a:pt x="1164252" y="3265052"/>
                      <a:pt x="1181752" y="3282551"/>
                      <a:pt x="1181752" y="3304139"/>
                    </a:cubicBezTo>
                    <a:cubicBezTo>
                      <a:pt x="1181752" y="3325726"/>
                      <a:pt x="1164252" y="3343226"/>
                      <a:pt x="1142665" y="3343226"/>
                    </a:cubicBezTo>
                    <a:cubicBezTo>
                      <a:pt x="1121078" y="3343226"/>
                      <a:pt x="1103578" y="3325726"/>
                      <a:pt x="1103578" y="3304139"/>
                    </a:cubicBezTo>
                    <a:cubicBezTo>
                      <a:pt x="1103578" y="3282551"/>
                      <a:pt x="1121078" y="3265052"/>
                      <a:pt x="1142665" y="3265052"/>
                    </a:cubicBezTo>
                    <a:close/>
                    <a:moveTo>
                      <a:pt x="3111177" y="3177510"/>
                    </a:moveTo>
                    <a:cubicBezTo>
                      <a:pt x="3132764" y="3177510"/>
                      <a:pt x="3150264" y="3195010"/>
                      <a:pt x="3150264" y="3216597"/>
                    </a:cubicBezTo>
                    <a:cubicBezTo>
                      <a:pt x="3150264" y="3238185"/>
                      <a:pt x="3132764" y="3255684"/>
                      <a:pt x="3111177" y="3255684"/>
                    </a:cubicBezTo>
                    <a:cubicBezTo>
                      <a:pt x="3089589" y="3255684"/>
                      <a:pt x="3072089" y="3238185"/>
                      <a:pt x="3072089" y="3216597"/>
                    </a:cubicBezTo>
                    <a:cubicBezTo>
                      <a:pt x="3072089" y="3195010"/>
                      <a:pt x="3089589" y="3177510"/>
                      <a:pt x="3111177" y="3177510"/>
                    </a:cubicBezTo>
                    <a:close/>
                    <a:moveTo>
                      <a:pt x="3018903" y="3177510"/>
                    </a:moveTo>
                    <a:cubicBezTo>
                      <a:pt x="3040490" y="3177510"/>
                      <a:pt x="3057989" y="3195010"/>
                      <a:pt x="3057989" y="3216597"/>
                    </a:cubicBezTo>
                    <a:cubicBezTo>
                      <a:pt x="3057989" y="3238185"/>
                      <a:pt x="3040490" y="3255684"/>
                      <a:pt x="3018903" y="3255684"/>
                    </a:cubicBezTo>
                    <a:cubicBezTo>
                      <a:pt x="2997315" y="3255684"/>
                      <a:pt x="2979815" y="3238185"/>
                      <a:pt x="2979815" y="3216597"/>
                    </a:cubicBezTo>
                    <a:cubicBezTo>
                      <a:pt x="2979815" y="3195010"/>
                      <a:pt x="2997315" y="3177510"/>
                      <a:pt x="3018903" y="3177510"/>
                    </a:cubicBezTo>
                    <a:close/>
                    <a:moveTo>
                      <a:pt x="1516493" y="3177510"/>
                    </a:moveTo>
                    <a:cubicBezTo>
                      <a:pt x="1538080" y="3177510"/>
                      <a:pt x="1555581" y="3195010"/>
                      <a:pt x="1555581" y="3216597"/>
                    </a:cubicBezTo>
                    <a:cubicBezTo>
                      <a:pt x="1555581" y="3238185"/>
                      <a:pt x="1538080" y="3255684"/>
                      <a:pt x="1516493" y="3255684"/>
                    </a:cubicBezTo>
                    <a:cubicBezTo>
                      <a:pt x="1494906" y="3255684"/>
                      <a:pt x="1477406" y="3238185"/>
                      <a:pt x="1477406" y="3216597"/>
                    </a:cubicBezTo>
                    <a:cubicBezTo>
                      <a:pt x="1477406" y="3195010"/>
                      <a:pt x="1494906" y="3177510"/>
                      <a:pt x="1516493" y="3177510"/>
                    </a:cubicBezTo>
                    <a:close/>
                    <a:moveTo>
                      <a:pt x="1329579" y="3177510"/>
                    </a:moveTo>
                    <a:cubicBezTo>
                      <a:pt x="1351167" y="3177510"/>
                      <a:pt x="1368667" y="3195010"/>
                      <a:pt x="1368667" y="3216597"/>
                    </a:cubicBezTo>
                    <a:cubicBezTo>
                      <a:pt x="1368667" y="3238185"/>
                      <a:pt x="1351167" y="3255684"/>
                      <a:pt x="1329579" y="3255684"/>
                    </a:cubicBezTo>
                    <a:cubicBezTo>
                      <a:pt x="1307993" y="3255684"/>
                      <a:pt x="1290493" y="3238185"/>
                      <a:pt x="1290493" y="3216597"/>
                    </a:cubicBezTo>
                    <a:cubicBezTo>
                      <a:pt x="1290493" y="3195010"/>
                      <a:pt x="1307993" y="3177510"/>
                      <a:pt x="1329579" y="3177510"/>
                    </a:cubicBezTo>
                    <a:close/>
                    <a:moveTo>
                      <a:pt x="1142666" y="3177510"/>
                    </a:moveTo>
                    <a:cubicBezTo>
                      <a:pt x="1164254" y="3177510"/>
                      <a:pt x="1181753" y="3195010"/>
                      <a:pt x="1181753" y="3216597"/>
                    </a:cubicBezTo>
                    <a:cubicBezTo>
                      <a:pt x="1181753" y="3238185"/>
                      <a:pt x="1164254" y="3255684"/>
                      <a:pt x="1142666" y="3255684"/>
                    </a:cubicBezTo>
                    <a:cubicBezTo>
                      <a:pt x="1121079" y="3255684"/>
                      <a:pt x="1103578" y="3238185"/>
                      <a:pt x="1103578" y="3216597"/>
                    </a:cubicBezTo>
                    <a:cubicBezTo>
                      <a:pt x="1103578" y="3195010"/>
                      <a:pt x="1121079" y="3177510"/>
                      <a:pt x="1142666" y="3177510"/>
                    </a:cubicBezTo>
                    <a:close/>
                    <a:moveTo>
                      <a:pt x="2924263" y="3177510"/>
                    </a:moveTo>
                    <a:cubicBezTo>
                      <a:pt x="2945850" y="3177510"/>
                      <a:pt x="2963349" y="3195010"/>
                      <a:pt x="2963349" y="3216597"/>
                    </a:cubicBezTo>
                    <a:cubicBezTo>
                      <a:pt x="2963349" y="3238184"/>
                      <a:pt x="2945850" y="3255684"/>
                      <a:pt x="2924263" y="3255684"/>
                    </a:cubicBezTo>
                    <a:cubicBezTo>
                      <a:pt x="2902675" y="3255684"/>
                      <a:pt x="2885175" y="3238184"/>
                      <a:pt x="2885175" y="3216597"/>
                    </a:cubicBezTo>
                    <a:cubicBezTo>
                      <a:pt x="2885175" y="3195010"/>
                      <a:pt x="2902675" y="3177510"/>
                      <a:pt x="2924263" y="3177510"/>
                    </a:cubicBezTo>
                    <a:close/>
                    <a:moveTo>
                      <a:pt x="1419488" y="3177510"/>
                    </a:moveTo>
                    <a:cubicBezTo>
                      <a:pt x="1441076" y="3177510"/>
                      <a:pt x="1458575" y="3195010"/>
                      <a:pt x="1458575" y="3216597"/>
                    </a:cubicBezTo>
                    <a:cubicBezTo>
                      <a:pt x="1458575" y="3238184"/>
                      <a:pt x="1441076" y="3255684"/>
                      <a:pt x="1419488" y="3255684"/>
                    </a:cubicBezTo>
                    <a:cubicBezTo>
                      <a:pt x="1397901" y="3255684"/>
                      <a:pt x="1380401" y="3238184"/>
                      <a:pt x="1380401" y="3216597"/>
                    </a:cubicBezTo>
                    <a:cubicBezTo>
                      <a:pt x="1380401" y="3195010"/>
                      <a:pt x="1397901" y="3177510"/>
                      <a:pt x="1419488" y="3177510"/>
                    </a:cubicBezTo>
                    <a:close/>
                    <a:moveTo>
                      <a:pt x="1232575" y="3177510"/>
                    </a:moveTo>
                    <a:cubicBezTo>
                      <a:pt x="1254162" y="3177510"/>
                      <a:pt x="1271661" y="3195010"/>
                      <a:pt x="1271661" y="3216597"/>
                    </a:cubicBezTo>
                    <a:cubicBezTo>
                      <a:pt x="1271661" y="3238184"/>
                      <a:pt x="1254162" y="3255684"/>
                      <a:pt x="1232575" y="3255684"/>
                    </a:cubicBezTo>
                    <a:cubicBezTo>
                      <a:pt x="1210988" y="3255684"/>
                      <a:pt x="1193488" y="3238184"/>
                      <a:pt x="1193488" y="3216597"/>
                    </a:cubicBezTo>
                    <a:cubicBezTo>
                      <a:pt x="1193488" y="3195010"/>
                      <a:pt x="1210988" y="3177510"/>
                      <a:pt x="1232575" y="3177510"/>
                    </a:cubicBezTo>
                    <a:close/>
                    <a:moveTo>
                      <a:pt x="3111177" y="3092334"/>
                    </a:moveTo>
                    <a:cubicBezTo>
                      <a:pt x="3132764" y="3092334"/>
                      <a:pt x="3150264" y="3109834"/>
                      <a:pt x="3150264" y="3131421"/>
                    </a:cubicBezTo>
                    <a:cubicBezTo>
                      <a:pt x="3150264" y="3153008"/>
                      <a:pt x="3132764" y="3170508"/>
                      <a:pt x="3111177" y="3170508"/>
                    </a:cubicBezTo>
                    <a:cubicBezTo>
                      <a:pt x="3089589" y="3170508"/>
                      <a:pt x="3072089" y="3153008"/>
                      <a:pt x="3072089" y="3131421"/>
                    </a:cubicBezTo>
                    <a:cubicBezTo>
                      <a:pt x="3072089" y="3109834"/>
                      <a:pt x="3089589" y="3092334"/>
                      <a:pt x="3111177" y="3092334"/>
                    </a:cubicBezTo>
                    <a:close/>
                    <a:moveTo>
                      <a:pt x="3018903" y="3092334"/>
                    </a:moveTo>
                    <a:cubicBezTo>
                      <a:pt x="3040490" y="3092334"/>
                      <a:pt x="3057989" y="3109834"/>
                      <a:pt x="3057989" y="3131421"/>
                    </a:cubicBezTo>
                    <a:cubicBezTo>
                      <a:pt x="3057989" y="3153008"/>
                      <a:pt x="3040490" y="3170508"/>
                      <a:pt x="3018903" y="3170508"/>
                    </a:cubicBezTo>
                    <a:cubicBezTo>
                      <a:pt x="2997315" y="3170508"/>
                      <a:pt x="2979815" y="3153008"/>
                      <a:pt x="2979815" y="3131421"/>
                    </a:cubicBezTo>
                    <a:cubicBezTo>
                      <a:pt x="2979815" y="3109834"/>
                      <a:pt x="2997315" y="3092334"/>
                      <a:pt x="3018903" y="3092334"/>
                    </a:cubicBezTo>
                    <a:close/>
                    <a:moveTo>
                      <a:pt x="2831988" y="3092334"/>
                    </a:moveTo>
                    <a:cubicBezTo>
                      <a:pt x="2853575" y="3092334"/>
                      <a:pt x="2871075" y="3109834"/>
                      <a:pt x="2871075" y="3131421"/>
                    </a:cubicBezTo>
                    <a:cubicBezTo>
                      <a:pt x="2871075" y="3153008"/>
                      <a:pt x="2853575" y="3170508"/>
                      <a:pt x="2831988" y="3170508"/>
                    </a:cubicBezTo>
                    <a:cubicBezTo>
                      <a:pt x="2810401" y="3170508"/>
                      <a:pt x="2792901" y="3153008"/>
                      <a:pt x="2792901" y="3131421"/>
                    </a:cubicBezTo>
                    <a:cubicBezTo>
                      <a:pt x="2792901" y="3109834"/>
                      <a:pt x="2810401" y="3092334"/>
                      <a:pt x="2831988" y="3092334"/>
                    </a:cubicBezTo>
                    <a:close/>
                    <a:moveTo>
                      <a:pt x="1516495" y="3092334"/>
                    </a:moveTo>
                    <a:cubicBezTo>
                      <a:pt x="1538082" y="3092334"/>
                      <a:pt x="1555583" y="3109834"/>
                      <a:pt x="1555583" y="3131421"/>
                    </a:cubicBezTo>
                    <a:cubicBezTo>
                      <a:pt x="1555583" y="3153008"/>
                      <a:pt x="1538082" y="3170508"/>
                      <a:pt x="1516495" y="3170508"/>
                    </a:cubicBezTo>
                    <a:cubicBezTo>
                      <a:pt x="1494907" y="3170508"/>
                      <a:pt x="1477407" y="3153008"/>
                      <a:pt x="1477407" y="3131421"/>
                    </a:cubicBezTo>
                    <a:cubicBezTo>
                      <a:pt x="1477407" y="3109834"/>
                      <a:pt x="1494907" y="3092334"/>
                      <a:pt x="1516495" y="3092334"/>
                    </a:cubicBezTo>
                    <a:close/>
                    <a:moveTo>
                      <a:pt x="1329581" y="3092334"/>
                    </a:moveTo>
                    <a:cubicBezTo>
                      <a:pt x="1351168" y="3092334"/>
                      <a:pt x="1368669" y="3109834"/>
                      <a:pt x="1368669" y="3131421"/>
                    </a:cubicBezTo>
                    <a:cubicBezTo>
                      <a:pt x="1368669" y="3153008"/>
                      <a:pt x="1351168" y="3170508"/>
                      <a:pt x="1329581" y="3170508"/>
                    </a:cubicBezTo>
                    <a:cubicBezTo>
                      <a:pt x="1307994" y="3170508"/>
                      <a:pt x="1290494" y="3153008"/>
                      <a:pt x="1290494" y="3131421"/>
                    </a:cubicBezTo>
                    <a:cubicBezTo>
                      <a:pt x="1290494" y="3109834"/>
                      <a:pt x="1307994" y="3092334"/>
                      <a:pt x="1329581" y="3092334"/>
                    </a:cubicBezTo>
                    <a:close/>
                    <a:moveTo>
                      <a:pt x="1142668" y="3092334"/>
                    </a:moveTo>
                    <a:cubicBezTo>
                      <a:pt x="1164256" y="3092334"/>
                      <a:pt x="1181756" y="3109834"/>
                      <a:pt x="1181756" y="3131421"/>
                    </a:cubicBezTo>
                    <a:cubicBezTo>
                      <a:pt x="1181756" y="3153008"/>
                      <a:pt x="1164256" y="3170508"/>
                      <a:pt x="1142668" y="3170508"/>
                    </a:cubicBezTo>
                    <a:cubicBezTo>
                      <a:pt x="1121081" y="3170508"/>
                      <a:pt x="1103581" y="3153008"/>
                      <a:pt x="1103581" y="3131421"/>
                    </a:cubicBezTo>
                    <a:cubicBezTo>
                      <a:pt x="1103581" y="3109834"/>
                      <a:pt x="1121081" y="3092334"/>
                      <a:pt x="1142668" y="3092334"/>
                    </a:cubicBezTo>
                    <a:close/>
                    <a:moveTo>
                      <a:pt x="2924263" y="3092334"/>
                    </a:moveTo>
                    <a:cubicBezTo>
                      <a:pt x="2945850" y="3092334"/>
                      <a:pt x="2963349" y="3109833"/>
                      <a:pt x="2963349" y="3131421"/>
                    </a:cubicBezTo>
                    <a:cubicBezTo>
                      <a:pt x="2963349" y="3153008"/>
                      <a:pt x="2945850" y="3170508"/>
                      <a:pt x="2924263" y="3170508"/>
                    </a:cubicBezTo>
                    <a:cubicBezTo>
                      <a:pt x="2902675" y="3170508"/>
                      <a:pt x="2885175" y="3153008"/>
                      <a:pt x="2885175" y="3131421"/>
                    </a:cubicBezTo>
                    <a:cubicBezTo>
                      <a:pt x="2885175" y="3109833"/>
                      <a:pt x="2902675" y="3092334"/>
                      <a:pt x="2924263" y="3092334"/>
                    </a:cubicBezTo>
                    <a:close/>
                    <a:moveTo>
                      <a:pt x="1419490" y="3092334"/>
                    </a:moveTo>
                    <a:cubicBezTo>
                      <a:pt x="1441077" y="3092334"/>
                      <a:pt x="1458576" y="3109833"/>
                      <a:pt x="1458576" y="3131421"/>
                    </a:cubicBezTo>
                    <a:cubicBezTo>
                      <a:pt x="1458576" y="3153008"/>
                      <a:pt x="1441077" y="3170508"/>
                      <a:pt x="1419490" y="3170508"/>
                    </a:cubicBezTo>
                    <a:cubicBezTo>
                      <a:pt x="1397902" y="3170508"/>
                      <a:pt x="1380402" y="3153008"/>
                      <a:pt x="1380402" y="3131421"/>
                    </a:cubicBezTo>
                    <a:cubicBezTo>
                      <a:pt x="1380402" y="3109833"/>
                      <a:pt x="1397902" y="3092334"/>
                      <a:pt x="1419490" y="3092334"/>
                    </a:cubicBezTo>
                    <a:close/>
                    <a:moveTo>
                      <a:pt x="1232576" y="3092334"/>
                    </a:moveTo>
                    <a:cubicBezTo>
                      <a:pt x="1254165" y="3092334"/>
                      <a:pt x="1271664" y="3109833"/>
                      <a:pt x="1271664" y="3131421"/>
                    </a:cubicBezTo>
                    <a:cubicBezTo>
                      <a:pt x="1271664" y="3153008"/>
                      <a:pt x="1254165" y="3170508"/>
                      <a:pt x="1232576" y="3170508"/>
                    </a:cubicBezTo>
                    <a:cubicBezTo>
                      <a:pt x="1210990" y="3170508"/>
                      <a:pt x="1193489" y="3153008"/>
                      <a:pt x="1193489" y="3131421"/>
                    </a:cubicBezTo>
                    <a:cubicBezTo>
                      <a:pt x="1193489" y="3109833"/>
                      <a:pt x="1210990" y="3092334"/>
                      <a:pt x="1232576" y="3092334"/>
                    </a:cubicBezTo>
                    <a:close/>
                    <a:moveTo>
                      <a:pt x="3205817" y="3007157"/>
                    </a:moveTo>
                    <a:cubicBezTo>
                      <a:pt x="3227404" y="3007157"/>
                      <a:pt x="3244904" y="3024657"/>
                      <a:pt x="3244904" y="3046245"/>
                    </a:cubicBezTo>
                    <a:cubicBezTo>
                      <a:pt x="3244904" y="3067832"/>
                      <a:pt x="3227404" y="3085332"/>
                      <a:pt x="3205817" y="3085332"/>
                    </a:cubicBezTo>
                    <a:cubicBezTo>
                      <a:pt x="3184229" y="3085332"/>
                      <a:pt x="3166729" y="3067832"/>
                      <a:pt x="3166729" y="3046245"/>
                    </a:cubicBezTo>
                    <a:cubicBezTo>
                      <a:pt x="3166729" y="3024657"/>
                      <a:pt x="3184229" y="3007157"/>
                      <a:pt x="3205817" y="3007157"/>
                    </a:cubicBezTo>
                    <a:close/>
                    <a:moveTo>
                      <a:pt x="3111177" y="3007157"/>
                    </a:moveTo>
                    <a:cubicBezTo>
                      <a:pt x="3132764" y="3007157"/>
                      <a:pt x="3150264" y="3024657"/>
                      <a:pt x="3150264" y="3046245"/>
                    </a:cubicBezTo>
                    <a:cubicBezTo>
                      <a:pt x="3150264" y="3067832"/>
                      <a:pt x="3132764" y="3085332"/>
                      <a:pt x="3111177" y="3085332"/>
                    </a:cubicBezTo>
                    <a:cubicBezTo>
                      <a:pt x="3089589" y="3085332"/>
                      <a:pt x="3072089" y="3067832"/>
                      <a:pt x="3072089" y="3046245"/>
                    </a:cubicBezTo>
                    <a:cubicBezTo>
                      <a:pt x="3072089" y="3024657"/>
                      <a:pt x="3089589" y="3007157"/>
                      <a:pt x="3111177" y="3007157"/>
                    </a:cubicBezTo>
                    <a:close/>
                    <a:moveTo>
                      <a:pt x="3018903" y="3007157"/>
                    </a:moveTo>
                    <a:cubicBezTo>
                      <a:pt x="3040490" y="3007157"/>
                      <a:pt x="3057989" y="3024657"/>
                      <a:pt x="3057989" y="3046245"/>
                    </a:cubicBezTo>
                    <a:cubicBezTo>
                      <a:pt x="3057989" y="3067832"/>
                      <a:pt x="3040490" y="3085332"/>
                      <a:pt x="3018903" y="3085332"/>
                    </a:cubicBezTo>
                    <a:cubicBezTo>
                      <a:pt x="2997315" y="3085332"/>
                      <a:pt x="2979815" y="3067832"/>
                      <a:pt x="2979815" y="3046245"/>
                    </a:cubicBezTo>
                    <a:cubicBezTo>
                      <a:pt x="2979815" y="3024657"/>
                      <a:pt x="2997315" y="3007157"/>
                      <a:pt x="3018903" y="3007157"/>
                    </a:cubicBezTo>
                    <a:close/>
                    <a:moveTo>
                      <a:pt x="2924263" y="3007157"/>
                    </a:moveTo>
                    <a:cubicBezTo>
                      <a:pt x="2945850" y="3007157"/>
                      <a:pt x="2963349" y="3024657"/>
                      <a:pt x="2963349" y="3046245"/>
                    </a:cubicBezTo>
                    <a:cubicBezTo>
                      <a:pt x="2963349" y="3067832"/>
                      <a:pt x="2945850" y="3085332"/>
                      <a:pt x="2924263" y="3085332"/>
                    </a:cubicBezTo>
                    <a:cubicBezTo>
                      <a:pt x="2902675" y="3085332"/>
                      <a:pt x="2885175" y="3067832"/>
                      <a:pt x="2885175" y="3046245"/>
                    </a:cubicBezTo>
                    <a:cubicBezTo>
                      <a:pt x="2885175" y="3024657"/>
                      <a:pt x="2902675" y="3007157"/>
                      <a:pt x="2924263" y="3007157"/>
                    </a:cubicBezTo>
                    <a:close/>
                    <a:moveTo>
                      <a:pt x="2831988" y="3007157"/>
                    </a:moveTo>
                    <a:cubicBezTo>
                      <a:pt x="2853575" y="3007157"/>
                      <a:pt x="2871075" y="3024657"/>
                      <a:pt x="2871075" y="3046245"/>
                    </a:cubicBezTo>
                    <a:cubicBezTo>
                      <a:pt x="2871075" y="3067832"/>
                      <a:pt x="2853575" y="3085332"/>
                      <a:pt x="2831988" y="3085332"/>
                    </a:cubicBezTo>
                    <a:cubicBezTo>
                      <a:pt x="2810401" y="3085332"/>
                      <a:pt x="2792901" y="3067832"/>
                      <a:pt x="2792901" y="3046245"/>
                    </a:cubicBezTo>
                    <a:cubicBezTo>
                      <a:pt x="2792901" y="3024657"/>
                      <a:pt x="2810401" y="3007157"/>
                      <a:pt x="2831988" y="3007157"/>
                    </a:cubicBezTo>
                    <a:close/>
                    <a:moveTo>
                      <a:pt x="1611133" y="3007157"/>
                    </a:moveTo>
                    <a:cubicBezTo>
                      <a:pt x="1632719" y="3007157"/>
                      <a:pt x="1650221" y="3024657"/>
                      <a:pt x="1650221" y="3046245"/>
                    </a:cubicBezTo>
                    <a:cubicBezTo>
                      <a:pt x="1650221" y="3067832"/>
                      <a:pt x="1632719" y="3085332"/>
                      <a:pt x="1611133" y="3085332"/>
                    </a:cubicBezTo>
                    <a:cubicBezTo>
                      <a:pt x="1589551" y="3085332"/>
                      <a:pt x="1572051" y="3067832"/>
                      <a:pt x="1572051" y="3046245"/>
                    </a:cubicBezTo>
                    <a:cubicBezTo>
                      <a:pt x="1572051" y="3024657"/>
                      <a:pt x="1589551" y="3007157"/>
                      <a:pt x="1611133" y="3007157"/>
                    </a:cubicBezTo>
                    <a:close/>
                    <a:moveTo>
                      <a:pt x="1516497" y="3007157"/>
                    </a:moveTo>
                    <a:cubicBezTo>
                      <a:pt x="1538084" y="3007157"/>
                      <a:pt x="1555584" y="3024657"/>
                      <a:pt x="1555584" y="3046245"/>
                    </a:cubicBezTo>
                    <a:cubicBezTo>
                      <a:pt x="1555584" y="3067832"/>
                      <a:pt x="1538084" y="3085332"/>
                      <a:pt x="1516497" y="3085332"/>
                    </a:cubicBezTo>
                    <a:cubicBezTo>
                      <a:pt x="1494909" y="3085332"/>
                      <a:pt x="1477409" y="3067832"/>
                      <a:pt x="1477409" y="3046245"/>
                    </a:cubicBezTo>
                    <a:cubicBezTo>
                      <a:pt x="1477409" y="3024657"/>
                      <a:pt x="1494909" y="3007157"/>
                      <a:pt x="1516497" y="3007157"/>
                    </a:cubicBezTo>
                    <a:close/>
                    <a:moveTo>
                      <a:pt x="1419492" y="3007157"/>
                    </a:moveTo>
                    <a:cubicBezTo>
                      <a:pt x="1441079" y="3007157"/>
                      <a:pt x="1458579" y="3024657"/>
                      <a:pt x="1458579" y="3046245"/>
                    </a:cubicBezTo>
                    <a:cubicBezTo>
                      <a:pt x="1458579" y="3067832"/>
                      <a:pt x="1441079" y="3085332"/>
                      <a:pt x="1419492" y="3085332"/>
                    </a:cubicBezTo>
                    <a:cubicBezTo>
                      <a:pt x="1397905" y="3085332"/>
                      <a:pt x="1380404" y="3067832"/>
                      <a:pt x="1380404" y="3046245"/>
                    </a:cubicBezTo>
                    <a:cubicBezTo>
                      <a:pt x="1380404" y="3024657"/>
                      <a:pt x="1397905" y="3007157"/>
                      <a:pt x="1419492" y="3007157"/>
                    </a:cubicBezTo>
                    <a:close/>
                    <a:moveTo>
                      <a:pt x="1329583" y="3007157"/>
                    </a:moveTo>
                    <a:cubicBezTo>
                      <a:pt x="1351171" y="3007157"/>
                      <a:pt x="1368670" y="3024657"/>
                      <a:pt x="1368670" y="3046245"/>
                    </a:cubicBezTo>
                    <a:cubicBezTo>
                      <a:pt x="1368670" y="3067832"/>
                      <a:pt x="1351171" y="3085332"/>
                      <a:pt x="1329583" y="3085332"/>
                    </a:cubicBezTo>
                    <a:cubicBezTo>
                      <a:pt x="1307997" y="3085332"/>
                      <a:pt x="1290496" y="3067832"/>
                      <a:pt x="1290496" y="3046245"/>
                    </a:cubicBezTo>
                    <a:cubicBezTo>
                      <a:pt x="1290496" y="3024657"/>
                      <a:pt x="1307997" y="3007157"/>
                      <a:pt x="1329583" y="3007157"/>
                    </a:cubicBezTo>
                    <a:close/>
                    <a:moveTo>
                      <a:pt x="1232579" y="3007157"/>
                    </a:moveTo>
                    <a:cubicBezTo>
                      <a:pt x="1254166" y="3007157"/>
                      <a:pt x="1271666" y="3024657"/>
                      <a:pt x="1271666" y="3046245"/>
                    </a:cubicBezTo>
                    <a:cubicBezTo>
                      <a:pt x="1271666" y="3067832"/>
                      <a:pt x="1254166" y="3085332"/>
                      <a:pt x="1232579" y="3085332"/>
                    </a:cubicBezTo>
                    <a:cubicBezTo>
                      <a:pt x="1210991" y="3085332"/>
                      <a:pt x="1193493" y="3067832"/>
                      <a:pt x="1193493" y="3046245"/>
                    </a:cubicBezTo>
                    <a:cubicBezTo>
                      <a:pt x="1193493" y="3024657"/>
                      <a:pt x="1210991" y="3007157"/>
                      <a:pt x="1232579" y="3007157"/>
                    </a:cubicBezTo>
                    <a:close/>
                    <a:moveTo>
                      <a:pt x="1142670" y="3007157"/>
                    </a:moveTo>
                    <a:cubicBezTo>
                      <a:pt x="1164257" y="3007157"/>
                      <a:pt x="1181758" y="3024657"/>
                      <a:pt x="1181758" y="3046245"/>
                    </a:cubicBezTo>
                    <a:cubicBezTo>
                      <a:pt x="1181758" y="3067832"/>
                      <a:pt x="1164257" y="3085332"/>
                      <a:pt x="1142670" y="3085332"/>
                    </a:cubicBezTo>
                    <a:cubicBezTo>
                      <a:pt x="1121082" y="3085332"/>
                      <a:pt x="1103582" y="3067832"/>
                      <a:pt x="1103582" y="3046245"/>
                    </a:cubicBezTo>
                    <a:cubicBezTo>
                      <a:pt x="1103582" y="3024657"/>
                      <a:pt x="1121082" y="3007157"/>
                      <a:pt x="1142670" y="3007157"/>
                    </a:cubicBezTo>
                    <a:close/>
                    <a:moveTo>
                      <a:pt x="3111177" y="2919617"/>
                    </a:moveTo>
                    <a:cubicBezTo>
                      <a:pt x="3132764" y="2919617"/>
                      <a:pt x="3150264" y="2937117"/>
                      <a:pt x="3150264" y="2958704"/>
                    </a:cubicBezTo>
                    <a:cubicBezTo>
                      <a:pt x="3150264" y="2980291"/>
                      <a:pt x="3132764" y="2997791"/>
                      <a:pt x="3111177" y="2997791"/>
                    </a:cubicBezTo>
                    <a:cubicBezTo>
                      <a:pt x="3089589" y="2997791"/>
                      <a:pt x="3072089" y="2980291"/>
                      <a:pt x="3072089" y="2958704"/>
                    </a:cubicBezTo>
                    <a:cubicBezTo>
                      <a:pt x="3072089" y="2937117"/>
                      <a:pt x="3089589" y="2919617"/>
                      <a:pt x="3111177" y="2919617"/>
                    </a:cubicBezTo>
                    <a:close/>
                    <a:moveTo>
                      <a:pt x="3018902" y="2919617"/>
                    </a:moveTo>
                    <a:cubicBezTo>
                      <a:pt x="3040489" y="2919617"/>
                      <a:pt x="3057989" y="2937117"/>
                      <a:pt x="3057989" y="2958704"/>
                    </a:cubicBezTo>
                    <a:cubicBezTo>
                      <a:pt x="3057989" y="2980291"/>
                      <a:pt x="3040489" y="2997791"/>
                      <a:pt x="3018902" y="2997791"/>
                    </a:cubicBezTo>
                    <a:cubicBezTo>
                      <a:pt x="2997315" y="2997791"/>
                      <a:pt x="2979815" y="2980291"/>
                      <a:pt x="2979815" y="2958704"/>
                    </a:cubicBezTo>
                    <a:cubicBezTo>
                      <a:pt x="2979815" y="2937117"/>
                      <a:pt x="2997315" y="2919617"/>
                      <a:pt x="3018902" y="2919617"/>
                    </a:cubicBezTo>
                    <a:close/>
                    <a:moveTo>
                      <a:pt x="2831988" y="2919617"/>
                    </a:moveTo>
                    <a:cubicBezTo>
                      <a:pt x="2853575" y="2919617"/>
                      <a:pt x="2871075" y="2937117"/>
                      <a:pt x="2871075" y="2958704"/>
                    </a:cubicBezTo>
                    <a:cubicBezTo>
                      <a:pt x="2871075" y="2980291"/>
                      <a:pt x="2853575" y="2997791"/>
                      <a:pt x="2831988" y="2997791"/>
                    </a:cubicBezTo>
                    <a:cubicBezTo>
                      <a:pt x="2810401" y="2997791"/>
                      <a:pt x="2792901" y="2980291"/>
                      <a:pt x="2792901" y="2958704"/>
                    </a:cubicBezTo>
                    <a:cubicBezTo>
                      <a:pt x="2792901" y="2937117"/>
                      <a:pt x="2810401" y="2919617"/>
                      <a:pt x="2831988" y="2919617"/>
                    </a:cubicBezTo>
                    <a:close/>
                    <a:moveTo>
                      <a:pt x="1611133" y="2919617"/>
                    </a:moveTo>
                    <a:cubicBezTo>
                      <a:pt x="1632719" y="2919617"/>
                      <a:pt x="1650221" y="2937117"/>
                      <a:pt x="1650221" y="2958704"/>
                    </a:cubicBezTo>
                    <a:cubicBezTo>
                      <a:pt x="1650221" y="2980291"/>
                      <a:pt x="1632719" y="2997791"/>
                      <a:pt x="1611133" y="2997791"/>
                    </a:cubicBezTo>
                    <a:cubicBezTo>
                      <a:pt x="1589553" y="2997791"/>
                      <a:pt x="1572053" y="2980291"/>
                      <a:pt x="1572053" y="2958704"/>
                    </a:cubicBezTo>
                    <a:cubicBezTo>
                      <a:pt x="1572053" y="2937117"/>
                      <a:pt x="1589553" y="2919617"/>
                      <a:pt x="1611133" y="2919617"/>
                    </a:cubicBezTo>
                    <a:close/>
                    <a:moveTo>
                      <a:pt x="1516498" y="2919617"/>
                    </a:moveTo>
                    <a:cubicBezTo>
                      <a:pt x="1538086" y="2919617"/>
                      <a:pt x="1555586" y="2937117"/>
                      <a:pt x="1555586" y="2958704"/>
                    </a:cubicBezTo>
                    <a:cubicBezTo>
                      <a:pt x="1555586" y="2980291"/>
                      <a:pt x="1538086" y="2997791"/>
                      <a:pt x="1516498" y="2997791"/>
                    </a:cubicBezTo>
                    <a:cubicBezTo>
                      <a:pt x="1494911" y="2997791"/>
                      <a:pt x="1477411" y="2980291"/>
                      <a:pt x="1477411" y="2958704"/>
                    </a:cubicBezTo>
                    <a:cubicBezTo>
                      <a:pt x="1477411" y="2937117"/>
                      <a:pt x="1494911" y="2919617"/>
                      <a:pt x="1516498" y="2919617"/>
                    </a:cubicBezTo>
                    <a:close/>
                    <a:moveTo>
                      <a:pt x="1329585" y="2919617"/>
                    </a:moveTo>
                    <a:cubicBezTo>
                      <a:pt x="1351172" y="2919617"/>
                      <a:pt x="1368672" y="2937117"/>
                      <a:pt x="1368672" y="2958704"/>
                    </a:cubicBezTo>
                    <a:cubicBezTo>
                      <a:pt x="1368672" y="2980291"/>
                      <a:pt x="1351172" y="2997791"/>
                      <a:pt x="1329585" y="2997791"/>
                    </a:cubicBezTo>
                    <a:cubicBezTo>
                      <a:pt x="1307998" y="2997791"/>
                      <a:pt x="1290499" y="2980291"/>
                      <a:pt x="1290499" y="2958704"/>
                    </a:cubicBezTo>
                    <a:cubicBezTo>
                      <a:pt x="1290499" y="2937117"/>
                      <a:pt x="1307998" y="2919617"/>
                      <a:pt x="1329585" y="2919617"/>
                    </a:cubicBezTo>
                    <a:close/>
                    <a:moveTo>
                      <a:pt x="3489737" y="2919616"/>
                    </a:moveTo>
                    <a:lnTo>
                      <a:pt x="3508003" y="2927183"/>
                    </a:lnTo>
                    <a:lnTo>
                      <a:pt x="3463371" y="2986869"/>
                    </a:lnTo>
                    <a:lnTo>
                      <a:pt x="3462097" y="2986342"/>
                    </a:lnTo>
                    <a:cubicBezTo>
                      <a:pt x="3455024" y="2979269"/>
                      <a:pt x="3450649" y="2969497"/>
                      <a:pt x="3450649" y="2958703"/>
                    </a:cubicBezTo>
                    <a:cubicBezTo>
                      <a:pt x="3450649" y="2937116"/>
                      <a:pt x="3468149" y="2919616"/>
                      <a:pt x="3489737" y="2919616"/>
                    </a:cubicBezTo>
                    <a:close/>
                    <a:moveTo>
                      <a:pt x="3205817" y="2919616"/>
                    </a:moveTo>
                    <a:cubicBezTo>
                      <a:pt x="3227404" y="2919616"/>
                      <a:pt x="3244904" y="2937116"/>
                      <a:pt x="3244904" y="2958703"/>
                    </a:cubicBezTo>
                    <a:cubicBezTo>
                      <a:pt x="3244904" y="2980290"/>
                      <a:pt x="3227404" y="2997790"/>
                      <a:pt x="3205817" y="2997790"/>
                    </a:cubicBezTo>
                    <a:cubicBezTo>
                      <a:pt x="3184229" y="2997790"/>
                      <a:pt x="3166729" y="2980290"/>
                      <a:pt x="3166729" y="2958703"/>
                    </a:cubicBezTo>
                    <a:cubicBezTo>
                      <a:pt x="3166729" y="2937116"/>
                      <a:pt x="3184229" y="2919616"/>
                      <a:pt x="3205817" y="2919616"/>
                    </a:cubicBezTo>
                    <a:close/>
                    <a:moveTo>
                      <a:pt x="2924263" y="2919616"/>
                    </a:moveTo>
                    <a:cubicBezTo>
                      <a:pt x="2945850" y="2919616"/>
                      <a:pt x="2963349" y="2937116"/>
                      <a:pt x="2963349" y="2958703"/>
                    </a:cubicBezTo>
                    <a:cubicBezTo>
                      <a:pt x="2963349" y="2980290"/>
                      <a:pt x="2945850" y="2997790"/>
                      <a:pt x="2924263" y="2997790"/>
                    </a:cubicBezTo>
                    <a:cubicBezTo>
                      <a:pt x="2902675" y="2997790"/>
                      <a:pt x="2885175" y="2980290"/>
                      <a:pt x="2885175" y="2958703"/>
                    </a:cubicBezTo>
                    <a:cubicBezTo>
                      <a:pt x="2885175" y="2937116"/>
                      <a:pt x="2902675" y="2919616"/>
                      <a:pt x="2924263" y="2919616"/>
                    </a:cubicBezTo>
                    <a:close/>
                    <a:moveTo>
                      <a:pt x="1703408" y="2919616"/>
                    </a:moveTo>
                    <a:cubicBezTo>
                      <a:pt x="1724994" y="2919616"/>
                      <a:pt x="1742495" y="2937116"/>
                      <a:pt x="1742495" y="2958703"/>
                    </a:cubicBezTo>
                    <a:cubicBezTo>
                      <a:pt x="1742495" y="2980290"/>
                      <a:pt x="1724994" y="2997790"/>
                      <a:pt x="1703408" y="2997790"/>
                    </a:cubicBezTo>
                    <a:cubicBezTo>
                      <a:pt x="1681820" y="2997790"/>
                      <a:pt x="1664321" y="2980290"/>
                      <a:pt x="1664321" y="2958703"/>
                    </a:cubicBezTo>
                    <a:cubicBezTo>
                      <a:pt x="1664321" y="2937116"/>
                      <a:pt x="1681820" y="2919616"/>
                      <a:pt x="1703408" y="2919616"/>
                    </a:cubicBezTo>
                    <a:close/>
                    <a:moveTo>
                      <a:pt x="1419494" y="2919616"/>
                    </a:moveTo>
                    <a:cubicBezTo>
                      <a:pt x="1441081" y="2919616"/>
                      <a:pt x="1458581" y="2937116"/>
                      <a:pt x="1458581" y="2958703"/>
                    </a:cubicBezTo>
                    <a:cubicBezTo>
                      <a:pt x="1458581" y="2980290"/>
                      <a:pt x="1441081" y="2997790"/>
                      <a:pt x="1419494" y="2997790"/>
                    </a:cubicBezTo>
                    <a:cubicBezTo>
                      <a:pt x="1397906" y="2997790"/>
                      <a:pt x="1380407" y="2980290"/>
                      <a:pt x="1380407" y="2958703"/>
                    </a:cubicBezTo>
                    <a:cubicBezTo>
                      <a:pt x="1380407" y="2937116"/>
                      <a:pt x="1397906" y="2919616"/>
                      <a:pt x="1419494" y="2919616"/>
                    </a:cubicBezTo>
                    <a:close/>
                    <a:moveTo>
                      <a:pt x="1232582" y="2919616"/>
                    </a:moveTo>
                    <a:cubicBezTo>
                      <a:pt x="1254169" y="2919616"/>
                      <a:pt x="1271667" y="2937116"/>
                      <a:pt x="1271667" y="2958703"/>
                    </a:cubicBezTo>
                    <a:cubicBezTo>
                      <a:pt x="1271667" y="2980290"/>
                      <a:pt x="1254169" y="2997790"/>
                      <a:pt x="1232582" y="2997790"/>
                    </a:cubicBezTo>
                    <a:cubicBezTo>
                      <a:pt x="1210994" y="2997790"/>
                      <a:pt x="1193494" y="2980290"/>
                      <a:pt x="1193494" y="2958703"/>
                    </a:cubicBezTo>
                    <a:cubicBezTo>
                      <a:pt x="1193494" y="2937116"/>
                      <a:pt x="1210994" y="2919616"/>
                      <a:pt x="1232582" y="2919616"/>
                    </a:cubicBezTo>
                    <a:close/>
                    <a:moveTo>
                      <a:pt x="3489737" y="2832075"/>
                    </a:moveTo>
                    <a:cubicBezTo>
                      <a:pt x="3511324" y="2832075"/>
                      <a:pt x="3528823" y="2849575"/>
                      <a:pt x="3528823" y="2871162"/>
                    </a:cubicBezTo>
                    <a:cubicBezTo>
                      <a:pt x="3528823" y="2892749"/>
                      <a:pt x="3511324" y="2910249"/>
                      <a:pt x="3489737" y="2910249"/>
                    </a:cubicBezTo>
                    <a:cubicBezTo>
                      <a:pt x="3468149" y="2910249"/>
                      <a:pt x="3450649" y="2892749"/>
                      <a:pt x="3450649" y="2871162"/>
                    </a:cubicBezTo>
                    <a:cubicBezTo>
                      <a:pt x="3450649" y="2849575"/>
                      <a:pt x="3468149" y="2832075"/>
                      <a:pt x="3489737" y="2832075"/>
                    </a:cubicBezTo>
                    <a:close/>
                    <a:moveTo>
                      <a:pt x="3300457" y="2832075"/>
                    </a:moveTo>
                    <a:cubicBezTo>
                      <a:pt x="3322044" y="2832075"/>
                      <a:pt x="3339544" y="2849575"/>
                      <a:pt x="3339544" y="2871162"/>
                    </a:cubicBezTo>
                    <a:cubicBezTo>
                      <a:pt x="3339544" y="2892749"/>
                      <a:pt x="3322044" y="2910249"/>
                      <a:pt x="3300457" y="2910249"/>
                    </a:cubicBezTo>
                    <a:cubicBezTo>
                      <a:pt x="3278869" y="2910249"/>
                      <a:pt x="3261369" y="2892749"/>
                      <a:pt x="3261369" y="2871162"/>
                    </a:cubicBezTo>
                    <a:cubicBezTo>
                      <a:pt x="3261369" y="2849575"/>
                      <a:pt x="3278869" y="2832075"/>
                      <a:pt x="3300457" y="2832075"/>
                    </a:cubicBezTo>
                    <a:close/>
                    <a:moveTo>
                      <a:pt x="3205817" y="2832075"/>
                    </a:moveTo>
                    <a:cubicBezTo>
                      <a:pt x="3227404" y="2832075"/>
                      <a:pt x="3244904" y="2849575"/>
                      <a:pt x="3244904" y="2871162"/>
                    </a:cubicBezTo>
                    <a:cubicBezTo>
                      <a:pt x="3244904" y="2892749"/>
                      <a:pt x="3227404" y="2910249"/>
                      <a:pt x="3205817" y="2910249"/>
                    </a:cubicBezTo>
                    <a:cubicBezTo>
                      <a:pt x="3184229" y="2910249"/>
                      <a:pt x="3166729" y="2892749"/>
                      <a:pt x="3166729" y="2871162"/>
                    </a:cubicBezTo>
                    <a:cubicBezTo>
                      <a:pt x="3166729" y="2849575"/>
                      <a:pt x="3184229" y="2832075"/>
                      <a:pt x="3205817" y="2832075"/>
                    </a:cubicBezTo>
                    <a:close/>
                    <a:moveTo>
                      <a:pt x="3111177" y="2832075"/>
                    </a:moveTo>
                    <a:cubicBezTo>
                      <a:pt x="3132764" y="2832075"/>
                      <a:pt x="3150264" y="2849575"/>
                      <a:pt x="3150264" y="2871162"/>
                    </a:cubicBezTo>
                    <a:cubicBezTo>
                      <a:pt x="3150264" y="2892749"/>
                      <a:pt x="3132764" y="2910249"/>
                      <a:pt x="3111177" y="2910249"/>
                    </a:cubicBezTo>
                    <a:cubicBezTo>
                      <a:pt x="3089589" y="2910249"/>
                      <a:pt x="3072089" y="2892749"/>
                      <a:pt x="3072089" y="2871162"/>
                    </a:cubicBezTo>
                    <a:cubicBezTo>
                      <a:pt x="3072089" y="2849575"/>
                      <a:pt x="3089589" y="2832075"/>
                      <a:pt x="3111177" y="2832075"/>
                    </a:cubicBezTo>
                    <a:close/>
                    <a:moveTo>
                      <a:pt x="3018902" y="2832075"/>
                    </a:moveTo>
                    <a:cubicBezTo>
                      <a:pt x="3040489" y="2832075"/>
                      <a:pt x="3057989" y="2849575"/>
                      <a:pt x="3057989" y="2871162"/>
                    </a:cubicBezTo>
                    <a:cubicBezTo>
                      <a:pt x="3057989" y="2892749"/>
                      <a:pt x="3040489" y="2910249"/>
                      <a:pt x="3018902" y="2910249"/>
                    </a:cubicBezTo>
                    <a:cubicBezTo>
                      <a:pt x="2997315" y="2910249"/>
                      <a:pt x="2979815" y="2892749"/>
                      <a:pt x="2979815" y="2871162"/>
                    </a:cubicBezTo>
                    <a:cubicBezTo>
                      <a:pt x="2979815" y="2849575"/>
                      <a:pt x="2997315" y="2832075"/>
                      <a:pt x="3018902" y="2832075"/>
                    </a:cubicBezTo>
                    <a:close/>
                    <a:moveTo>
                      <a:pt x="2924263" y="2832075"/>
                    </a:moveTo>
                    <a:cubicBezTo>
                      <a:pt x="2945850" y="2832075"/>
                      <a:pt x="2963349" y="2849575"/>
                      <a:pt x="2963349" y="2871162"/>
                    </a:cubicBezTo>
                    <a:cubicBezTo>
                      <a:pt x="2963349" y="2892749"/>
                      <a:pt x="2945850" y="2910249"/>
                      <a:pt x="2924263" y="2910249"/>
                    </a:cubicBezTo>
                    <a:cubicBezTo>
                      <a:pt x="2902675" y="2910249"/>
                      <a:pt x="2885175" y="2892749"/>
                      <a:pt x="2885175" y="2871162"/>
                    </a:cubicBezTo>
                    <a:cubicBezTo>
                      <a:pt x="2885175" y="2849575"/>
                      <a:pt x="2902675" y="2832075"/>
                      <a:pt x="2924263" y="2832075"/>
                    </a:cubicBezTo>
                    <a:close/>
                    <a:moveTo>
                      <a:pt x="2831988" y="2832075"/>
                    </a:moveTo>
                    <a:cubicBezTo>
                      <a:pt x="2853575" y="2832075"/>
                      <a:pt x="2871075" y="2849575"/>
                      <a:pt x="2871075" y="2871162"/>
                    </a:cubicBezTo>
                    <a:cubicBezTo>
                      <a:pt x="2871075" y="2892749"/>
                      <a:pt x="2853575" y="2910249"/>
                      <a:pt x="2831988" y="2910249"/>
                    </a:cubicBezTo>
                    <a:cubicBezTo>
                      <a:pt x="2810401" y="2910249"/>
                      <a:pt x="2792901" y="2892749"/>
                      <a:pt x="2792901" y="2871162"/>
                    </a:cubicBezTo>
                    <a:cubicBezTo>
                      <a:pt x="2792901" y="2849575"/>
                      <a:pt x="2810401" y="2832075"/>
                      <a:pt x="2831988" y="2832075"/>
                    </a:cubicBezTo>
                    <a:close/>
                    <a:moveTo>
                      <a:pt x="1703409" y="2832075"/>
                    </a:moveTo>
                    <a:cubicBezTo>
                      <a:pt x="1724996" y="2832075"/>
                      <a:pt x="1742495" y="2849575"/>
                      <a:pt x="1742495" y="2871162"/>
                    </a:cubicBezTo>
                    <a:cubicBezTo>
                      <a:pt x="1742495" y="2892749"/>
                      <a:pt x="1724996" y="2910249"/>
                      <a:pt x="1703409" y="2910249"/>
                    </a:cubicBezTo>
                    <a:cubicBezTo>
                      <a:pt x="1681822" y="2910249"/>
                      <a:pt x="1664321" y="2892749"/>
                      <a:pt x="1664321" y="2871162"/>
                    </a:cubicBezTo>
                    <a:cubicBezTo>
                      <a:pt x="1664321" y="2849575"/>
                      <a:pt x="1681822" y="2832075"/>
                      <a:pt x="1703409" y="2832075"/>
                    </a:cubicBezTo>
                    <a:close/>
                    <a:moveTo>
                      <a:pt x="1611133" y="2832075"/>
                    </a:moveTo>
                    <a:cubicBezTo>
                      <a:pt x="1632721" y="2832075"/>
                      <a:pt x="1650221" y="2849575"/>
                      <a:pt x="1650221" y="2871162"/>
                    </a:cubicBezTo>
                    <a:cubicBezTo>
                      <a:pt x="1650221" y="2892749"/>
                      <a:pt x="1632721" y="2910249"/>
                      <a:pt x="1611133" y="2910249"/>
                    </a:cubicBezTo>
                    <a:cubicBezTo>
                      <a:pt x="1589554" y="2910249"/>
                      <a:pt x="1572054" y="2892749"/>
                      <a:pt x="1572054" y="2871162"/>
                    </a:cubicBezTo>
                    <a:cubicBezTo>
                      <a:pt x="1572054" y="2849575"/>
                      <a:pt x="1589554" y="2832075"/>
                      <a:pt x="1611133" y="2832075"/>
                    </a:cubicBezTo>
                    <a:close/>
                    <a:moveTo>
                      <a:pt x="1516501" y="2832075"/>
                    </a:moveTo>
                    <a:cubicBezTo>
                      <a:pt x="1538087" y="2832075"/>
                      <a:pt x="1555588" y="2849575"/>
                      <a:pt x="1555588" y="2871162"/>
                    </a:cubicBezTo>
                    <a:cubicBezTo>
                      <a:pt x="1555588" y="2892749"/>
                      <a:pt x="1538087" y="2910249"/>
                      <a:pt x="1516501" y="2910249"/>
                    </a:cubicBezTo>
                    <a:cubicBezTo>
                      <a:pt x="1494913" y="2910249"/>
                      <a:pt x="1477413" y="2892749"/>
                      <a:pt x="1477413" y="2871162"/>
                    </a:cubicBezTo>
                    <a:cubicBezTo>
                      <a:pt x="1477413" y="2849575"/>
                      <a:pt x="1494913" y="2832075"/>
                      <a:pt x="1516501" y="2832075"/>
                    </a:cubicBezTo>
                    <a:close/>
                    <a:moveTo>
                      <a:pt x="1419496" y="2832075"/>
                    </a:moveTo>
                    <a:cubicBezTo>
                      <a:pt x="1441083" y="2832075"/>
                      <a:pt x="1458583" y="2849575"/>
                      <a:pt x="1458583" y="2871162"/>
                    </a:cubicBezTo>
                    <a:cubicBezTo>
                      <a:pt x="1458583" y="2892749"/>
                      <a:pt x="1441083" y="2910249"/>
                      <a:pt x="1419496" y="2910249"/>
                    </a:cubicBezTo>
                    <a:cubicBezTo>
                      <a:pt x="1397907" y="2910249"/>
                      <a:pt x="1380408" y="2892749"/>
                      <a:pt x="1380408" y="2871162"/>
                    </a:cubicBezTo>
                    <a:cubicBezTo>
                      <a:pt x="1380408" y="2849575"/>
                      <a:pt x="1397907" y="2832075"/>
                      <a:pt x="1419496" y="2832075"/>
                    </a:cubicBezTo>
                    <a:close/>
                    <a:moveTo>
                      <a:pt x="1329587" y="2832075"/>
                    </a:moveTo>
                    <a:cubicBezTo>
                      <a:pt x="1351174" y="2832075"/>
                      <a:pt x="1368674" y="2849575"/>
                      <a:pt x="1368674" y="2871162"/>
                    </a:cubicBezTo>
                    <a:cubicBezTo>
                      <a:pt x="1368674" y="2892749"/>
                      <a:pt x="1351174" y="2910249"/>
                      <a:pt x="1329587" y="2910249"/>
                    </a:cubicBezTo>
                    <a:cubicBezTo>
                      <a:pt x="1308000" y="2910249"/>
                      <a:pt x="1290500" y="2892749"/>
                      <a:pt x="1290500" y="2871162"/>
                    </a:cubicBezTo>
                    <a:cubicBezTo>
                      <a:pt x="1290500" y="2849575"/>
                      <a:pt x="1308000" y="2832075"/>
                      <a:pt x="1329587" y="2832075"/>
                    </a:cubicBezTo>
                    <a:close/>
                    <a:moveTo>
                      <a:pt x="1232583" y="2832075"/>
                    </a:moveTo>
                    <a:cubicBezTo>
                      <a:pt x="1254171" y="2832075"/>
                      <a:pt x="1271669" y="2849575"/>
                      <a:pt x="1271669" y="2871162"/>
                    </a:cubicBezTo>
                    <a:cubicBezTo>
                      <a:pt x="1271669" y="2892749"/>
                      <a:pt x="1254171" y="2910249"/>
                      <a:pt x="1232583" y="2910249"/>
                    </a:cubicBezTo>
                    <a:cubicBezTo>
                      <a:pt x="1210996" y="2910249"/>
                      <a:pt x="1193496" y="2892749"/>
                      <a:pt x="1193496" y="2871162"/>
                    </a:cubicBezTo>
                    <a:cubicBezTo>
                      <a:pt x="1193496" y="2849575"/>
                      <a:pt x="1210996" y="2832075"/>
                      <a:pt x="1232583" y="2832075"/>
                    </a:cubicBezTo>
                    <a:close/>
                    <a:moveTo>
                      <a:pt x="3489737" y="2742165"/>
                    </a:moveTo>
                    <a:cubicBezTo>
                      <a:pt x="3511324" y="2742165"/>
                      <a:pt x="3528823" y="2759665"/>
                      <a:pt x="3528823" y="2781252"/>
                    </a:cubicBezTo>
                    <a:cubicBezTo>
                      <a:pt x="3528823" y="2802840"/>
                      <a:pt x="3511324" y="2820339"/>
                      <a:pt x="3489737" y="2820339"/>
                    </a:cubicBezTo>
                    <a:cubicBezTo>
                      <a:pt x="3468149" y="2820339"/>
                      <a:pt x="3450649" y="2802840"/>
                      <a:pt x="3450649" y="2781252"/>
                    </a:cubicBezTo>
                    <a:cubicBezTo>
                      <a:pt x="3450649" y="2759665"/>
                      <a:pt x="3468149" y="2742165"/>
                      <a:pt x="3489737" y="2742165"/>
                    </a:cubicBezTo>
                    <a:close/>
                    <a:moveTo>
                      <a:pt x="3300457" y="2664088"/>
                    </a:moveTo>
                    <a:cubicBezTo>
                      <a:pt x="3322044" y="2664088"/>
                      <a:pt x="3339544" y="2681588"/>
                      <a:pt x="3339544" y="2703175"/>
                    </a:cubicBezTo>
                    <a:cubicBezTo>
                      <a:pt x="3339544" y="2719366"/>
                      <a:pt x="3329700" y="2733257"/>
                      <a:pt x="3315671" y="2739190"/>
                    </a:cubicBezTo>
                    <a:lnTo>
                      <a:pt x="3300696" y="2742214"/>
                    </a:lnTo>
                    <a:lnTo>
                      <a:pt x="3315671" y="2745237"/>
                    </a:lnTo>
                    <a:cubicBezTo>
                      <a:pt x="3329700" y="2751171"/>
                      <a:pt x="3339544" y="2765062"/>
                      <a:pt x="3339544" y="2781252"/>
                    </a:cubicBezTo>
                    <a:cubicBezTo>
                      <a:pt x="3339544" y="2802840"/>
                      <a:pt x="3322044" y="2820339"/>
                      <a:pt x="3300457" y="2820339"/>
                    </a:cubicBezTo>
                    <a:cubicBezTo>
                      <a:pt x="3278869" y="2820339"/>
                      <a:pt x="3261369" y="2802840"/>
                      <a:pt x="3261369" y="2781252"/>
                    </a:cubicBezTo>
                    <a:cubicBezTo>
                      <a:pt x="3261369" y="2765062"/>
                      <a:pt x="3271213" y="2751171"/>
                      <a:pt x="3285242" y="2745237"/>
                    </a:cubicBezTo>
                    <a:lnTo>
                      <a:pt x="3300217" y="2742214"/>
                    </a:lnTo>
                    <a:lnTo>
                      <a:pt x="3285242" y="2739190"/>
                    </a:lnTo>
                    <a:cubicBezTo>
                      <a:pt x="3271213" y="2733257"/>
                      <a:pt x="3261369" y="2719366"/>
                      <a:pt x="3261369" y="2703175"/>
                    </a:cubicBezTo>
                    <a:cubicBezTo>
                      <a:pt x="3261369" y="2681588"/>
                      <a:pt x="3278869" y="2664088"/>
                      <a:pt x="3300457" y="2664088"/>
                    </a:cubicBezTo>
                    <a:close/>
                    <a:moveTo>
                      <a:pt x="3111177" y="2664088"/>
                    </a:moveTo>
                    <a:cubicBezTo>
                      <a:pt x="3132764" y="2664088"/>
                      <a:pt x="3150264" y="2681588"/>
                      <a:pt x="3150264" y="2703175"/>
                    </a:cubicBezTo>
                    <a:cubicBezTo>
                      <a:pt x="3150264" y="2719366"/>
                      <a:pt x="3140420" y="2733257"/>
                      <a:pt x="3126391" y="2739190"/>
                    </a:cubicBezTo>
                    <a:lnTo>
                      <a:pt x="3111417" y="2742214"/>
                    </a:lnTo>
                    <a:lnTo>
                      <a:pt x="3126391" y="2745237"/>
                    </a:lnTo>
                    <a:cubicBezTo>
                      <a:pt x="3140420" y="2751171"/>
                      <a:pt x="3150264" y="2765062"/>
                      <a:pt x="3150264" y="2781252"/>
                    </a:cubicBezTo>
                    <a:cubicBezTo>
                      <a:pt x="3150264" y="2802840"/>
                      <a:pt x="3132764" y="2820339"/>
                      <a:pt x="3111177" y="2820339"/>
                    </a:cubicBezTo>
                    <a:cubicBezTo>
                      <a:pt x="3089589" y="2820339"/>
                      <a:pt x="3072089" y="2802840"/>
                      <a:pt x="3072089" y="2781252"/>
                    </a:cubicBezTo>
                    <a:cubicBezTo>
                      <a:pt x="3072089" y="2765062"/>
                      <a:pt x="3081933" y="2751171"/>
                      <a:pt x="3095962" y="2745237"/>
                    </a:cubicBezTo>
                    <a:lnTo>
                      <a:pt x="3110937" y="2742214"/>
                    </a:lnTo>
                    <a:lnTo>
                      <a:pt x="3095962" y="2739190"/>
                    </a:lnTo>
                    <a:cubicBezTo>
                      <a:pt x="3081933" y="2733257"/>
                      <a:pt x="3072089" y="2719366"/>
                      <a:pt x="3072089" y="2703175"/>
                    </a:cubicBezTo>
                    <a:cubicBezTo>
                      <a:pt x="3072089" y="2681588"/>
                      <a:pt x="3089589" y="2664088"/>
                      <a:pt x="3111177" y="2664088"/>
                    </a:cubicBezTo>
                    <a:close/>
                    <a:moveTo>
                      <a:pt x="3018902" y="2664088"/>
                    </a:moveTo>
                    <a:cubicBezTo>
                      <a:pt x="3040489" y="2664088"/>
                      <a:pt x="3057989" y="2681588"/>
                      <a:pt x="3057989" y="2703175"/>
                    </a:cubicBezTo>
                    <a:cubicBezTo>
                      <a:pt x="3057989" y="2719366"/>
                      <a:pt x="3048145" y="2733257"/>
                      <a:pt x="3034117" y="2739190"/>
                    </a:cubicBezTo>
                    <a:lnTo>
                      <a:pt x="3019142" y="2742214"/>
                    </a:lnTo>
                    <a:lnTo>
                      <a:pt x="3034117" y="2745237"/>
                    </a:lnTo>
                    <a:cubicBezTo>
                      <a:pt x="3048145" y="2751171"/>
                      <a:pt x="3057989" y="2765062"/>
                      <a:pt x="3057989" y="2781252"/>
                    </a:cubicBezTo>
                    <a:cubicBezTo>
                      <a:pt x="3057989" y="2802840"/>
                      <a:pt x="3040489" y="2820339"/>
                      <a:pt x="3018902" y="2820339"/>
                    </a:cubicBezTo>
                    <a:cubicBezTo>
                      <a:pt x="2997315" y="2820339"/>
                      <a:pt x="2979815" y="2802840"/>
                      <a:pt x="2979815" y="2781252"/>
                    </a:cubicBezTo>
                    <a:cubicBezTo>
                      <a:pt x="2979815" y="2765062"/>
                      <a:pt x="2989659" y="2751171"/>
                      <a:pt x="3003687" y="2745237"/>
                    </a:cubicBezTo>
                    <a:lnTo>
                      <a:pt x="3018663" y="2742214"/>
                    </a:lnTo>
                    <a:lnTo>
                      <a:pt x="3003687" y="2739190"/>
                    </a:lnTo>
                    <a:cubicBezTo>
                      <a:pt x="2989659" y="2733257"/>
                      <a:pt x="2979815" y="2719366"/>
                      <a:pt x="2979815" y="2703175"/>
                    </a:cubicBezTo>
                    <a:cubicBezTo>
                      <a:pt x="2979815" y="2681588"/>
                      <a:pt x="2997315" y="2664088"/>
                      <a:pt x="3018902" y="2664088"/>
                    </a:cubicBezTo>
                    <a:close/>
                    <a:moveTo>
                      <a:pt x="2831988" y="2664088"/>
                    </a:moveTo>
                    <a:cubicBezTo>
                      <a:pt x="2853575" y="2664088"/>
                      <a:pt x="2871075" y="2681588"/>
                      <a:pt x="2871075" y="2703175"/>
                    </a:cubicBezTo>
                    <a:cubicBezTo>
                      <a:pt x="2871075" y="2719366"/>
                      <a:pt x="2861231" y="2733257"/>
                      <a:pt x="2847202" y="2739190"/>
                    </a:cubicBezTo>
                    <a:lnTo>
                      <a:pt x="2832228" y="2742214"/>
                    </a:lnTo>
                    <a:lnTo>
                      <a:pt x="2847202" y="2745237"/>
                    </a:lnTo>
                    <a:cubicBezTo>
                      <a:pt x="2861231" y="2751171"/>
                      <a:pt x="2871075" y="2765062"/>
                      <a:pt x="2871075" y="2781252"/>
                    </a:cubicBezTo>
                    <a:cubicBezTo>
                      <a:pt x="2871075" y="2802840"/>
                      <a:pt x="2853575" y="2820339"/>
                      <a:pt x="2831988" y="2820339"/>
                    </a:cubicBezTo>
                    <a:cubicBezTo>
                      <a:pt x="2810401" y="2820339"/>
                      <a:pt x="2792901" y="2802840"/>
                      <a:pt x="2792901" y="2781252"/>
                    </a:cubicBezTo>
                    <a:cubicBezTo>
                      <a:pt x="2792901" y="2765062"/>
                      <a:pt x="2802745" y="2751171"/>
                      <a:pt x="2816773" y="2745237"/>
                    </a:cubicBezTo>
                    <a:lnTo>
                      <a:pt x="2831748" y="2742214"/>
                    </a:lnTo>
                    <a:lnTo>
                      <a:pt x="2816773" y="2739190"/>
                    </a:lnTo>
                    <a:cubicBezTo>
                      <a:pt x="2802745" y="2733257"/>
                      <a:pt x="2792901" y="2719366"/>
                      <a:pt x="2792901" y="2703175"/>
                    </a:cubicBezTo>
                    <a:cubicBezTo>
                      <a:pt x="2792901" y="2681588"/>
                      <a:pt x="2810401" y="2664088"/>
                      <a:pt x="2831988" y="2664088"/>
                    </a:cubicBezTo>
                    <a:close/>
                    <a:moveTo>
                      <a:pt x="1798047" y="2664088"/>
                    </a:moveTo>
                    <a:cubicBezTo>
                      <a:pt x="1819637" y="2664088"/>
                      <a:pt x="1837135" y="2681588"/>
                      <a:pt x="1837135" y="2703175"/>
                    </a:cubicBezTo>
                    <a:cubicBezTo>
                      <a:pt x="1837135" y="2724762"/>
                      <a:pt x="1819637" y="2742262"/>
                      <a:pt x="1798047" y="2742262"/>
                    </a:cubicBezTo>
                    <a:cubicBezTo>
                      <a:pt x="1776460" y="2742262"/>
                      <a:pt x="1758959" y="2724762"/>
                      <a:pt x="1758959" y="2703175"/>
                    </a:cubicBezTo>
                    <a:cubicBezTo>
                      <a:pt x="1758959" y="2681588"/>
                      <a:pt x="1776460" y="2664088"/>
                      <a:pt x="1798047" y="2664088"/>
                    </a:cubicBezTo>
                    <a:close/>
                    <a:moveTo>
                      <a:pt x="1611133" y="2664088"/>
                    </a:moveTo>
                    <a:cubicBezTo>
                      <a:pt x="1632721" y="2664088"/>
                      <a:pt x="1650221" y="2681588"/>
                      <a:pt x="1650221" y="2703175"/>
                    </a:cubicBezTo>
                    <a:cubicBezTo>
                      <a:pt x="1650221" y="2719366"/>
                      <a:pt x="1640376" y="2733257"/>
                      <a:pt x="1626349" y="2739190"/>
                    </a:cubicBezTo>
                    <a:lnTo>
                      <a:pt x="1611371" y="2742214"/>
                    </a:lnTo>
                    <a:lnTo>
                      <a:pt x="1626347" y="2745237"/>
                    </a:lnTo>
                    <a:cubicBezTo>
                      <a:pt x="1640376" y="2751171"/>
                      <a:pt x="1650221" y="2765062"/>
                      <a:pt x="1650221" y="2781252"/>
                    </a:cubicBezTo>
                    <a:cubicBezTo>
                      <a:pt x="1650221" y="2802840"/>
                      <a:pt x="1632721" y="2820339"/>
                      <a:pt x="1611133" y="2820339"/>
                    </a:cubicBezTo>
                    <a:cubicBezTo>
                      <a:pt x="1589556" y="2820339"/>
                      <a:pt x="1572057" y="2802840"/>
                      <a:pt x="1572057" y="2781252"/>
                    </a:cubicBezTo>
                    <a:cubicBezTo>
                      <a:pt x="1572057" y="2765062"/>
                      <a:pt x="1581899" y="2751171"/>
                      <a:pt x="1595929" y="2745237"/>
                    </a:cubicBezTo>
                    <a:lnTo>
                      <a:pt x="1610892" y="2742214"/>
                    </a:lnTo>
                    <a:lnTo>
                      <a:pt x="1595930" y="2739190"/>
                    </a:lnTo>
                    <a:cubicBezTo>
                      <a:pt x="1581901" y="2733257"/>
                      <a:pt x="1572058" y="2719366"/>
                      <a:pt x="1572058" y="2703175"/>
                    </a:cubicBezTo>
                    <a:cubicBezTo>
                      <a:pt x="1572058" y="2681588"/>
                      <a:pt x="1589557" y="2664088"/>
                      <a:pt x="1611133" y="2664088"/>
                    </a:cubicBezTo>
                    <a:close/>
                    <a:moveTo>
                      <a:pt x="1516504" y="2664088"/>
                    </a:moveTo>
                    <a:cubicBezTo>
                      <a:pt x="1538090" y="2664088"/>
                      <a:pt x="1555592" y="2681588"/>
                      <a:pt x="1555592" y="2703175"/>
                    </a:cubicBezTo>
                    <a:cubicBezTo>
                      <a:pt x="1555592" y="2719366"/>
                      <a:pt x="1545748" y="2733257"/>
                      <a:pt x="1531719" y="2739190"/>
                    </a:cubicBezTo>
                    <a:lnTo>
                      <a:pt x="1516743" y="2742214"/>
                    </a:lnTo>
                    <a:lnTo>
                      <a:pt x="1531717" y="2745237"/>
                    </a:lnTo>
                    <a:cubicBezTo>
                      <a:pt x="1545746" y="2751171"/>
                      <a:pt x="1555589" y="2765062"/>
                      <a:pt x="1555589" y="2781252"/>
                    </a:cubicBezTo>
                    <a:cubicBezTo>
                      <a:pt x="1555589" y="2802840"/>
                      <a:pt x="1538089" y="2820339"/>
                      <a:pt x="1516503" y="2820339"/>
                    </a:cubicBezTo>
                    <a:cubicBezTo>
                      <a:pt x="1494914" y="2820339"/>
                      <a:pt x="1477414" y="2802840"/>
                      <a:pt x="1477414" y="2781252"/>
                    </a:cubicBezTo>
                    <a:cubicBezTo>
                      <a:pt x="1477414" y="2765062"/>
                      <a:pt x="1487258" y="2751171"/>
                      <a:pt x="1501288" y="2745237"/>
                    </a:cubicBezTo>
                    <a:lnTo>
                      <a:pt x="1516264" y="2742214"/>
                    </a:lnTo>
                    <a:lnTo>
                      <a:pt x="1501289" y="2739190"/>
                    </a:lnTo>
                    <a:cubicBezTo>
                      <a:pt x="1487259" y="2733257"/>
                      <a:pt x="1477416" y="2719366"/>
                      <a:pt x="1477416" y="2703175"/>
                    </a:cubicBezTo>
                    <a:cubicBezTo>
                      <a:pt x="1477416" y="2681588"/>
                      <a:pt x="1494916" y="2664088"/>
                      <a:pt x="1516504" y="2664088"/>
                    </a:cubicBezTo>
                    <a:close/>
                    <a:moveTo>
                      <a:pt x="1329588" y="2664088"/>
                    </a:moveTo>
                    <a:cubicBezTo>
                      <a:pt x="1351176" y="2664088"/>
                      <a:pt x="1368676" y="2681588"/>
                      <a:pt x="1368676" y="2703175"/>
                    </a:cubicBezTo>
                    <a:cubicBezTo>
                      <a:pt x="1368676" y="2719366"/>
                      <a:pt x="1358832" y="2733257"/>
                      <a:pt x="1344802" y="2739190"/>
                    </a:cubicBezTo>
                    <a:lnTo>
                      <a:pt x="1329828" y="2742214"/>
                    </a:lnTo>
                    <a:lnTo>
                      <a:pt x="1344802" y="2745237"/>
                    </a:lnTo>
                    <a:cubicBezTo>
                      <a:pt x="1358831" y="2751171"/>
                      <a:pt x="1368676" y="2765062"/>
                      <a:pt x="1368676" y="2781252"/>
                    </a:cubicBezTo>
                    <a:cubicBezTo>
                      <a:pt x="1368676" y="2802840"/>
                      <a:pt x="1351176" y="2820339"/>
                      <a:pt x="1329588" y="2820339"/>
                    </a:cubicBezTo>
                    <a:cubicBezTo>
                      <a:pt x="1308003" y="2820339"/>
                      <a:pt x="1290502" y="2802840"/>
                      <a:pt x="1290502" y="2781252"/>
                    </a:cubicBezTo>
                    <a:cubicBezTo>
                      <a:pt x="1290502" y="2765062"/>
                      <a:pt x="1300346" y="2751171"/>
                      <a:pt x="1314375" y="2745237"/>
                    </a:cubicBezTo>
                    <a:lnTo>
                      <a:pt x="1329349" y="2742214"/>
                    </a:lnTo>
                    <a:lnTo>
                      <a:pt x="1314375" y="2739190"/>
                    </a:lnTo>
                    <a:cubicBezTo>
                      <a:pt x="1300346" y="2733257"/>
                      <a:pt x="1290503" y="2719366"/>
                      <a:pt x="1290503" y="2703175"/>
                    </a:cubicBezTo>
                    <a:cubicBezTo>
                      <a:pt x="1290503" y="2681588"/>
                      <a:pt x="1308003" y="2664088"/>
                      <a:pt x="1329588" y="2664088"/>
                    </a:cubicBezTo>
                    <a:close/>
                    <a:moveTo>
                      <a:pt x="1142676" y="2664088"/>
                    </a:moveTo>
                    <a:cubicBezTo>
                      <a:pt x="1164264" y="2664088"/>
                      <a:pt x="1181763" y="2681588"/>
                      <a:pt x="1181763" y="2703175"/>
                    </a:cubicBezTo>
                    <a:cubicBezTo>
                      <a:pt x="1181763" y="2719366"/>
                      <a:pt x="1171919" y="2733257"/>
                      <a:pt x="1157890" y="2739190"/>
                    </a:cubicBezTo>
                    <a:lnTo>
                      <a:pt x="1142916" y="2742214"/>
                    </a:lnTo>
                    <a:lnTo>
                      <a:pt x="1157891" y="2745237"/>
                    </a:lnTo>
                    <a:cubicBezTo>
                      <a:pt x="1171919" y="2751171"/>
                      <a:pt x="1181764" y="2765062"/>
                      <a:pt x="1181764" y="2781252"/>
                    </a:cubicBezTo>
                    <a:cubicBezTo>
                      <a:pt x="1181764" y="2802840"/>
                      <a:pt x="1164265" y="2820339"/>
                      <a:pt x="1142676" y="2820339"/>
                    </a:cubicBezTo>
                    <a:cubicBezTo>
                      <a:pt x="1121088" y="2820339"/>
                      <a:pt x="1103587" y="2802840"/>
                      <a:pt x="1103587" y="2781252"/>
                    </a:cubicBezTo>
                    <a:cubicBezTo>
                      <a:pt x="1103587" y="2765062"/>
                      <a:pt x="1113432" y="2751171"/>
                      <a:pt x="1127461" y="2745237"/>
                    </a:cubicBezTo>
                    <a:lnTo>
                      <a:pt x="1142436" y="2742214"/>
                    </a:lnTo>
                    <a:lnTo>
                      <a:pt x="1127460" y="2739190"/>
                    </a:lnTo>
                    <a:cubicBezTo>
                      <a:pt x="1113430" y="2733257"/>
                      <a:pt x="1103585" y="2719366"/>
                      <a:pt x="1103585" y="2703175"/>
                    </a:cubicBezTo>
                    <a:cubicBezTo>
                      <a:pt x="1103585" y="2681588"/>
                      <a:pt x="1121087" y="2664088"/>
                      <a:pt x="1142676" y="2664088"/>
                    </a:cubicBezTo>
                    <a:close/>
                    <a:moveTo>
                      <a:pt x="3205817" y="2664086"/>
                    </a:moveTo>
                    <a:cubicBezTo>
                      <a:pt x="3227404" y="2664086"/>
                      <a:pt x="3244904" y="2681586"/>
                      <a:pt x="3244904" y="2703174"/>
                    </a:cubicBezTo>
                    <a:cubicBezTo>
                      <a:pt x="3244904" y="2719364"/>
                      <a:pt x="3235060" y="2733256"/>
                      <a:pt x="3221031" y="2739189"/>
                    </a:cubicBezTo>
                    <a:lnTo>
                      <a:pt x="3206053" y="2742213"/>
                    </a:lnTo>
                    <a:lnTo>
                      <a:pt x="3221031" y="2745237"/>
                    </a:lnTo>
                    <a:cubicBezTo>
                      <a:pt x="3235060" y="2751171"/>
                      <a:pt x="3244904" y="2765062"/>
                      <a:pt x="3244904" y="2781252"/>
                    </a:cubicBezTo>
                    <a:cubicBezTo>
                      <a:pt x="3244904" y="2802840"/>
                      <a:pt x="3227404" y="2820339"/>
                      <a:pt x="3205817" y="2820339"/>
                    </a:cubicBezTo>
                    <a:cubicBezTo>
                      <a:pt x="3184229" y="2820339"/>
                      <a:pt x="3166729" y="2802840"/>
                      <a:pt x="3166729" y="2781252"/>
                    </a:cubicBezTo>
                    <a:cubicBezTo>
                      <a:pt x="3166729" y="2765062"/>
                      <a:pt x="3176573" y="2751171"/>
                      <a:pt x="3190602" y="2745237"/>
                    </a:cubicBezTo>
                    <a:lnTo>
                      <a:pt x="3205580" y="2742213"/>
                    </a:lnTo>
                    <a:lnTo>
                      <a:pt x="3190602" y="2739189"/>
                    </a:lnTo>
                    <a:cubicBezTo>
                      <a:pt x="3176573" y="2733256"/>
                      <a:pt x="3166729" y="2719364"/>
                      <a:pt x="3166729" y="2703174"/>
                    </a:cubicBezTo>
                    <a:cubicBezTo>
                      <a:pt x="3166729" y="2681586"/>
                      <a:pt x="3184229" y="2664086"/>
                      <a:pt x="3205817" y="2664086"/>
                    </a:cubicBezTo>
                    <a:close/>
                    <a:moveTo>
                      <a:pt x="2924263" y="2664086"/>
                    </a:moveTo>
                    <a:cubicBezTo>
                      <a:pt x="2945850" y="2664086"/>
                      <a:pt x="2963349" y="2681586"/>
                      <a:pt x="2963349" y="2703174"/>
                    </a:cubicBezTo>
                    <a:cubicBezTo>
                      <a:pt x="2963349" y="2719364"/>
                      <a:pt x="2953506" y="2733256"/>
                      <a:pt x="2939477" y="2739189"/>
                    </a:cubicBezTo>
                    <a:lnTo>
                      <a:pt x="2924499" y="2742213"/>
                    </a:lnTo>
                    <a:lnTo>
                      <a:pt x="2939477" y="2745237"/>
                    </a:lnTo>
                    <a:cubicBezTo>
                      <a:pt x="2953506" y="2751171"/>
                      <a:pt x="2963349" y="2765062"/>
                      <a:pt x="2963349" y="2781252"/>
                    </a:cubicBezTo>
                    <a:cubicBezTo>
                      <a:pt x="2963349" y="2802840"/>
                      <a:pt x="2945850" y="2820339"/>
                      <a:pt x="2924263" y="2820339"/>
                    </a:cubicBezTo>
                    <a:cubicBezTo>
                      <a:pt x="2902675" y="2820339"/>
                      <a:pt x="2885175" y="2802840"/>
                      <a:pt x="2885175" y="2781252"/>
                    </a:cubicBezTo>
                    <a:cubicBezTo>
                      <a:pt x="2885175" y="2765062"/>
                      <a:pt x="2895019" y="2751171"/>
                      <a:pt x="2909048" y="2745237"/>
                    </a:cubicBezTo>
                    <a:lnTo>
                      <a:pt x="2924026" y="2742213"/>
                    </a:lnTo>
                    <a:lnTo>
                      <a:pt x="2909048" y="2739189"/>
                    </a:lnTo>
                    <a:cubicBezTo>
                      <a:pt x="2895019" y="2733256"/>
                      <a:pt x="2885175" y="2719364"/>
                      <a:pt x="2885175" y="2703174"/>
                    </a:cubicBezTo>
                    <a:cubicBezTo>
                      <a:pt x="2885175" y="2681586"/>
                      <a:pt x="2902675" y="2664086"/>
                      <a:pt x="2924263" y="2664086"/>
                    </a:cubicBezTo>
                    <a:close/>
                    <a:moveTo>
                      <a:pt x="1703410" y="2664086"/>
                    </a:moveTo>
                    <a:cubicBezTo>
                      <a:pt x="1724996" y="2664086"/>
                      <a:pt x="1742497" y="2681586"/>
                      <a:pt x="1742497" y="2703174"/>
                    </a:cubicBezTo>
                    <a:cubicBezTo>
                      <a:pt x="1742497" y="2719364"/>
                      <a:pt x="1732653" y="2733256"/>
                      <a:pt x="1718624" y="2739189"/>
                    </a:cubicBezTo>
                    <a:lnTo>
                      <a:pt x="1703646" y="2742213"/>
                    </a:lnTo>
                    <a:lnTo>
                      <a:pt x="1718624" y="2745237"/>
                    </a:lnTo>
                    <a:cubicBezTo>
                      <a:pt x="1732653" y="2751171"/>
                      <a:pt x="1742495" y="2765062"/>
                      <a:pt x="1742495" y="2781252"/>
                    </a:cubicBezTo>
                    <a:cubicBezTo>
                      <a:pt x="1742495" y="2802840"/>
                      <a:pt x="1724996" y="2820339"/>
                      <a:pt x="1703409" y="2820339"/>
                    </a:cubicBezTo>
                    <a:cubicBezTo>
                      <a:pt x="1681822" y="2820339"/>
                      <a:pt x="1664323" y="2802840"/>
                      <a:pt x="1664323" y="2781252"/>
                    </a:cubicBezTo>
                    <a:cubicBezTo>
                      <a:pt x="1664323" y="2765062"/>
                      <a:pt x="1674166" y="2751171"/>
                      <a:pt x="1688193" y="2745237"/>
                    </a:cubicBezTo>
                    <a:lnTo>
                      <a:pt x="1703173" y="2742213"/>
                    </a:lnTo>
                    <a:lnTo>
                      <a:pt x="1688194" y="2739189"/>
                    </a:lnTo>
                    <a:cubicBezTo>
                      <a:pt x="1674166" y="2733256"/>
                      <a:pt x="1664323" y="2719364"/>
                      <a:pt x="1664323" y="2703174"/>
                    </a:cubicBezTo>
                    <a:cubicBezTo>
                      <a:pt x="1664323" y="2681586"/>
                      <a:pt x="1681822" y="2664086"/>
                      <a:pt x="1703410" y="2664086"/>
                    </a:cubicBezTo>
                    <a:close/>
                    <a:moveTo>
                      <a:pt x="1419499" y="2664086"/>
                    </a:moveTo>
                    <a:cubicBezTo>
                      <a:pt x="1441086" y="2664086"/>
                      <a:pt x="1458586" y="2681586"/>
                      <a:pt x="1458586" y="2703174"/>
                    </a:cubicBezTo>
                    <a:cubicBezTo>
                      <a:pt x="1458586" y="2719364"/>
                      <a:pt x="1448742" y="2733256"/>
                      <a:pt x="1434713" y="2739189"/>
                    </a:cubicBezTo>
                    <a:lnTo>
                      <a:pt x="1419735" y="2742214"/>
                    </a:lnTo>
                    <a:lnTo>
                      <a:pt x="1434712" y="2745237"/>
                    </a:lnTo>
                    <a:cubicBezTo>
                      <a:pt x="1448741" y="2751171"/>
                      <a:pt x="1458584" y="2765062"/>
                      <a:pt x="1458584" y="2781252"/>
                    </a:cubicBezTo>
                    <a:cubicBezTo>
                      <a:pt x="1458584" y="2802840"/>
                      <a:pt x="1441084" y="2820339"/>
                      <a:pt x="1419497" y="2820339"/>
                    </a:cubicBezTo>
                    <a:cubicBezTo>
                      <a:pt x="1397909" y="2820339"/>
                      <a:pt x="1380409" y="2802840"/>
                      <a:pt x="1380409" y="2781252"/>
                    </a:cubicBezTo>
                    <a:cubicBezTo>
                      <a:pt x="1380409" y="2765062"/>
                      <a:pt x="1390253" y="2751171"/>
                      <a:pt x="1404282" y="2745237"/>
                    </a:cubicBezTo>
                    <a:lnTo>
                      <a:pt x="1419262" y="2742213"/>
                    </a:lnTo>
                    <a:lnTo>
                      <a:pt x="1404283" y="2739189"/>
                    </a:lnTo>
                    <a:cubicBezTo>
                      <a:pt x="1390254" y="2733256"/>
                      <a:pt x="1380411" y="2719364"/>
                      <a:pt x="1380411" y="2703174"/>
                    </a:cubicBezTo>
                    <a:cubicBezTo>
                      <a:pt x="1380411" y="2681586"/>
                      <a:pt x="1397910" y="2664086"/>
                      <a:pt x="1419499" y="2664086"/>
                    </a:cubicBezTo>
                    <a:close/>
                    <a:moveTo>
                      <a:pt x="1232585" y="2664086"/>
                    </a:moveTo>
                    <a:cubicBezTo>
                      <a:pt x="1254172" y="2664086"/>
                      <a:pt x="1271670" y="2681586"/>
                      <a:pt x="1271670" y="2703174"/>
                    </a:cubicBezTo>
                    <a:cubicBezTo>
                      <a:pt x="1271670" y="2719364"/>
                      <a:pt x="1261828" y="2733256"/>
                      <a:pt x="1247799" y="2739189"/>
                    </a:cubicBezTo>
                    <a:lnTo>
                      <a:pt x="1232822" y="2742213"/>
                    </a:lnTo>
                    <a:lnTo>
                      <a:pt x="1247798" y="2745237"/>
                    </a:lnTo>
                    <a:cubicBezTo>
                      <a:pt x="1261828" y="2751171"/>
                      <a:pt x="1271670" y="2765062"/>
                      <a:pt x="1271670" y="2781252"/>
                    </a:cubicBezTo>
                    <a:cubicBezTo>
                      <a:pt x="1271670" y="2802840"/>
                      <a:pt x="1254172" y="2820339"/>
                      <a:pt x="1232585" y="2820339"/>
                    </a:cubicBezTo>
                    <a:cubicBezTo>
                      <a:pt x="1210997" y="2820339"/>
                      <a:pt x="1193499" y="2802840"/>
                      <a:pt x="1193499" y="2781252"/>
                    </a:cubicBezTo>
                    <a:cubicBezTo>
                      <a:pt x="1193499" y="2765062"/>
                      <a:pt x="1203342" y="2751171"/>
                      <a:pt x="1217369" y="2745237"/>
                    </a:cubicBezTo>
                    <a:lnTo>
                      <a:pt x="1232349" y="2742213"/>
                    </a:lnTo>
                    <a:lnTo>
                      <a:pt x="1217369" y="2739189"/>
                    </a:lnTo>
                    <a:cubicBezTo>
                      <a:pt x="1203342" y="2733256"/>
                      <a:pt x="1193499" y="2719364"/>
                      <a:pt x="1193499" y="2703174"/>
                    </a:cubicBezTo>
                    <a:cubicBezTo>
                      <a:pt x="1193499" y="2681586"/>
                      <a:pt x="1210997" y="2664086"/>
                      <a:pt x="1232585" y="2664086"/>
                    </a:cubicBezTo>
                    <a:close/>
                    <a:moveTo>
                      <a:pt x="1045666" y="2664086"/>
                    </a:moveTo>
                    <a:cubicBezTo>
                      <a:pt x="1067253" y="2664086"/>
                      <a:pt x="1084754" y="2681586"/>
                      <a:pt x="1084754" y="2703174"/>
                    </a:cubicBezTo>
                    <a:cubicBezTo>
                      <a:pt x="1084754" y="2724761"/>
                      <a:pt x="1067253" y="2742261"/>
                      <a:pt x="1045666" y="2742261"/>
                    </a:cubicBezTo>
                    <a:cubicBezTo>
                      <a:pt x="1024080" y="2742261"/>
                      <a:pt x="1006580" y="2724761"/>
                      <a:pt x="1006580" y="2703174"/>
                    </a:cubicBezTo>
                    <a:cubicBezTo>
                      <a:pt x="1006580" y="2681586"/>
                      <a:pt x="1024080" y="2664086"/>
                      <a:pt x="1045666" y="2664086"/>
                    </a:cubicBezTo>
                    <a:close/>
                    <a:moveTo>
                      <a:pt x="3300455" y="2578910"/>
                    </a:moveTo>
                    <a:cubicBezTo>
                      <a:pt x="3322043" y="2578910"/>
                      <a:pt x="3339543" y="2596410"/>
                      <a:pt x="3339543" y="2617997"/>
                    </a:cubicBezTo>
                    <a:cubicBezTo>
                      <a:pt x="3339543" y="2639585"/>
                      <a:pt x="3322043" y="2657085"/>
                      <a:pt x="3300455" y="2657085"/>
                    </a:cubicBezTo>
                    <a:cubicBezTo>
                      <a:pt x="3278868" y="2657085"/>
                      <a:pt x="3261368" y="2639585"/>
                      <a:pt x="3261368" y="2617997"/>
                    </a:cubicBezTo>
                    <a:cubicBezTo>
                      <a:pt x="3261368" y="2596410"/>
                      <a:pt x="3278868" y="2578910"/>
                      <a:pt x="3300455" y="2578910"/>
                    </a:cubicBezTo>
                    <a:close/>
                    <a:moveTo>
                      <a:pt x="3205815" y="2578910"/>
                    </a:moveTo>
                    <a:cubicBezTo>
                      <a:pt x="3227403" y="2578910"/>
                      <a:pt x="3244903" y="2596410"/>
                      <a:pt x="3244903" y="2617997"/>
                    </a:cubicBezTo>
                    <a:cubicBezTo>
                      <a:pt x="3244903" y="2639585"/>
                      <a:pt x="3227403" y="2657085"/>
                      <a:pt x="3205815" y="2657085"/>
                    </a:cubicBezTo>
                    <a:cubicBezTo>
                      <a:pt x="3184228" y="2657085"/>
                      <a:pt x="3166728" y="2639585"/>
                      <a:pt x="3166728" y="2617997"/>
                    </a:cubicBezTo>
                    <a:cubicBezTo>
                      <a:pt x="3166728" y="2596410"/>
                      <a:pt x="3184228" y="2578910"/>
                      <a:pt x="3205815" y="2578910"/>
                    </a:cubicBezTo>
                    <a:close/>
                    <a:moveTo>
                      <a:pt x="3111175" y="2578910"/>
                    </a:moveTo>
                    <a:cubicBezTo>
                      <a:pt x="3132762" y="2578910"/>
                      <a:pt x="3150262" y="2596410"/>
                      <a:pt x="3150262" y="2617997"/>
                    </a:cubicBezTo>
                    <a:cubicBezTo>
                      <a:pt x="3150262" y="2639585"/>
                      <a:pt x="3132762" y="2657085"/>
                      <a:pt x="3111175" y="2657085"/>
                    </a:cubicBezTo>
                    <a:cubicBezTo>
                      <a:pt x="3089588" y="2657085"/>
                      <a:pt x="3072088" y="2639585"/>
                      <a:pt x="3072088" y="2617997"/>
                    </a:cubicBezTo>
                    <a:cubicBezTo>
                      <a:pt x="3072088" y="2596410"/>
                      <a:pt x="3089588" y="2578910"/>
                      <a:pt x="3111175" y="2578910"/>
                    </a:cubicBezTo>
                    <a:close/>
                    <a:moveTo>
                      <a:pt x="3018901" y="2578910"/>
                    </a:moveTo>
                    <a:cubicBezTo>
                      <a:pt x="3040488" y="2578910"/>
                      <a:pt x="3057988" y="2596410"/>
                      <a:pt x="3057988" y="2617997"/>
                    </a:cubicBezTo>
                    <a:cubicBezTo>
                      <a:pt x="3057988" y="2639585"/>
                      <a:pt x="3040488" y="2657085"/>
                      <a:pt x="3018901" y="2657085"/>
                    </a:cubicBezTo>
                    <a:cubicBezTo>
                      <a:pt x="2997313" y="2657085"/>
                      <a:pt x="2979813" y="2639585"/>
                      <a:pt x="2979813" y="2617997"/>
                    </a:cubicBezTo>
                    <a:cubicBezTo>
                      <a:pt x="2979813" y="2596410"/>
                      <a:pt x="2997313" y="2578910"/>
                      <a:pt x="3018901" y="2578910"/>
                    </a:cubicBezTo>
                    <a:close/>
                    <a:moveTo>
                      <a:pt x="2924262" y="2578910"/>
                    </a:moveTo>
                    <a:cubicBezTo>
                      <a:pt x="2945849" y="2578910"/>
                      <a:pt x="2963349" y="2596410"/>
                      <a:pt x="2963349" y="2617997"/>
                    </a:cubicBezTo>
                    <a:cubicBezTo>
                      <a:pt x="2963349" y="2639585"/>
                      <a:pt x="2945849" y="2657085"/>
                      <a:pt x="2924262" y="2657085"/>
                    </a:cubicBezTo>
                    <a:cubicBezTo>
                      <a:pt x="2902675" y="2657085"/>
                      <a:pt x="2885175" y="2639585"/>
                      <a:pt x="2885175" y="2617997"/>
                    </a:cubicBezTo>
                    <a:cubicBezTo>
                      <a:pt x="2885175" y="2596410"/>
                      <a:pt x="2902675" y="2578910"/>
                      <a:pt x="2924262" y="2578910"/>
                    </a:cubicBezTo>
                    <a:close/>
                    <a:moveTo>
                      <a:pt x="2831987" y="2578910"/>
                    </a:moveTo>
                    <a:cubicBezTo>
                      <a:pt x="2853574" y="2578910"/>
                      <a:pt x="2871074" y="2596410"/>
                      <a:pt x="2871074" y="2617997"/>
                    </a:cubicBezTo>
                    <a:cubicBezTo>
                      <a:pt x="2871074" y="2639585"/>
                      <a:pt x="2853574" y="2657085"/>
                      <a:pt x="2831987" y="2657085"/>
                    </a:cubicBezTo>
                    <a:cubicBezTo>
                      <a:pt x="2810400" y="2657085"/>
                      <a:pt x="2792900" y="2639585"/>
                      <a:pt x="2792900" y="2617997"/>
                    </a:cubicBezTo>
                    <a:cubicBezTo>
                      <a:pt x="2792900" y="2596410"/>
                      <a:pt x="2810400" y="2578910"/>
                      <a:pt x="2831987" y="2578910"/>
                    </a:cubicBezTo>
                    <a:close/>
                    <a:moveTo>
                      <a:pt x="1798047" y="2578910"/>
                    </a:moveTo>
                    <a:cubicBezTo>
                      <a:pt x="1819637" y="2578910"/>
                      <a:pt x="1837133" y="2596410"/>
                      <a:pt x="1837133" y="2617997"/>
                    </a:cubicBezTo>
                    <a:cubicBezTo>
                      <a:pt x="1837133" y="2639585"/>
                      <a:pt x="1819637" y="2657085"/>
                      <a:pt x="1798047" y="2657085"/>
                    </a:cubicBezTo>
                    <a:cubicBezTo>
                      <a:pt x="1776460" y="2657085"/>
                      <a:pt x="1758959" y="2639585"/>
                      <a:pt x="1758959" y="2617997"/>
                    </a:cubicBezTo>
                    <a:cubicBezTo>
                      <a:pt x="1758959" y="2596410"/>
                      <a:pt x="1776460" y="2578910"/>
                      <a:pt x="1798047" y="2578910"/>
                    </a:cubicBezTo>
                    <a:close/>
                    <a:moveTo>
                      <a:pt x="1703409" y="2578910"/>
                    </a:moveTo>
                    <a:cubicBezTo>
                      <a:pt x="1724994" y="2578910"/>
                      <a:pt x="1742497" y="2596410"/>
                      <a:pt x="1742497" y="2617997"/>
                    </a:cubicBezTo>
                    <a:cubicBezTo>
                      <a:pt x="1742497" y="2639585"/>
                      <a:pt x="1724994" y="2657085"/>
                      <a:pt x="1703409" y="2657085"/>
                    </a:cubicBezTo>
                    <a:cubicBezTo>
                      <a:pt x="1681822" y="2657085"/>
                      <a:pt x="1664323" y="2639585"/>
                      <a:pt x="1664323" y="2617997"/>
                    </a:cubicBezTo>
                    <a:cubicBezTo>
                      <a:pt x="1664323" y="2596410"/>
                      <a:pt x="1681822" y="2578910"/>
                      <a:pt x="1703409" y="2578910"/>
                    </a:cubicBezTo>
                    <a:close/>
                    <a:moveTo>
                      <a:pt x="1611131" y="2578910"/>
                    </a:moveTo>
                    <a:cubicBezTo>
                      <a:pt x="1632719" y="2578910"/>
                      <a:pt x="1650221" y="2596410"/>
                      <a:pt x="1650221" y="2617997"/>
                    </a:cubicBezTo>
                    <a:cubicBezTo>
                      <a:pt x="1650221" y="2639585"/>
                      <a:pt x="1632719" y="2657085"/>
                      <a:pt x="1611131" y="2657085"/>
                    </a:cubicBezTo>
                    <a:cubicBezTo>
                      <a:pt x="1589557" y="2657085"/>
                      <a:pt x="1572058" y="2639585"/>
                      <a:pt x="1572058" y="2617997"/>
                    </a:cubicBezTo>
                    <a:cubicBezTo>
                      <a:pt x="1572058" y="2596410"/>
                      <a:pt x="1589557" y="2578910"/>
                      <a:pt x="1611131" y="2578910"/>
                    </a:cubicBezTo>
                    <a:close/>
                    <a:moveTo>
                      <a:pt x="1516504" y="2578910"/>
                    </a:moveTo>
                    <a:cubicBezTo>
                      <a:pt x="1538092" y="2578910"/>
                      <a:pt x="1555592" y="2596410"/>
                      <a:pt x="1555592" y="2617997"/>
                    </a:cubicBezTo>
                    <a:cubicBezTo>
                      <a:pt x="1555592" y="2639585"/>
                      <a:pt x="1538092" y="2657085"/>
                      <a:pt x="1516504" y="2657085"/>
                    </a:cubicBezTo>
                    <a:cubicBezTo>
                      <a:pt x="1494917" y="2657085"/>
                      <a:pt x="1477417" y="2639585"/>
                      <a:pt x="1477417" y="2617997"/>
                    </a:cubicBezTo>
                    <a:cubicBezTo>
                      <a:pt x="1477417" y="2596410"/>
                      <a:pt x="1494917" y="2578910"/>
                      <a:pt x="1516504" y="2578910"/>
                    </a:cubicBezTo>
                    <a:close/>
                    <a:moveTo>
                      <a:pt x="1419499" y="2578910"/>
                    </a:moveTo>
                    <a:cubicBezTo>
                      <a:pt x="1441086" y="2578910"/>
                      <a:pt x="1458586" y="2596410"/>
                      <a:pt x="1458586" y="2617997"/>
                    </a:cubicBezTo>
                    <a:cubicBezTo>
                      <a:pt x="1458586" y="2639585"/>
                      <a:pt x="1441086" y="2657085"/>
                      <a:pt x="1419499" y="2657085"/>
                    </a:cubicBezTo>
                    <a:cubicBezTo>
                      <a:pt x="1397910" y="2657085"/>
                      <a:pt x="1380410" y="2639585"/>
                      <a:pt x="1380410" y="2617997"/>
                    </a:cubicBezTo>
                    <a:cubicBezTo>
                      <a:pt x="1380410" y="2596410"/>
                      <a:pt x="1397910" y="2578910"/>
                      <a:pt x="1419499" y="2578910"/>
                    </a:cubicBezTo>
                    <a:close/>
                    <a:moveTo>
                      <a:pt x="1329590" y="2578910"/>
                    </a:moveTo>
                    <a:cubicBezTo>
                      <a:pt x="1351176" y="2578910"/>
                      <a:pt x="1368677" y="2596410"/>
                      <a:pt x="1368677" y="2617997"/>
                    </a:cubicBezTo>
                    <a:cubicBezTo>
                      <a:pt x="1368677" y="2639585"/>
                      <a:pt x="1351176" y="2657085"/>
                      <a:pt x="1329590" y="2657085"/>
                    </a:cubicBezTo>
                    <a:cubicBezTo>
                      <a:pt x="1308004" y="2657085"/>
                      <a:pt x="1290504" y="2639585"/>
                      <a:pt x="1290504" y="2617997"/>
                    </a:cubicBezTo>
                    <a:cubicBezTo>
                      <a:pt x="1290504" y="2596410"/>
                      <a:pt x="1308004" y="2578910"/>
                      <a:pt x="1329590" y="2578910"/>
                    </a:cubicBezTo>
                    <a:close/>
                    <a:moveTo>
                      <a:pt x="1232588" y="2578910"/>
                    </a:moveTo>
                    <a:cubicBezTo>
                      <a:pt x="1254175" y="2578910"/>
                      <a:pt x="1271672" y="2596410"/>
                      <a:pt x="1271672" y="2617997"/>
                    </a:cubicBezTo>
                    <a:cubicBezTo>
                      <a:pt x="1271672" y="2639585"/>
                      <a:pt x="1254175" y="2657085"/>
                      <a:pt x="1232588" y="2657085"/>
                    </a:cubicBezTo>
                    <a:cubicBezTo>
                      <a:pt x="1211000" y="2657085"/>
                      <a:pt x="1193502" y="2639585"/>
                      <a:pt x="1193502" y="2617997"/>
                    </a:cubicBezTo>
                    <a:cubicBezTo>
                      <a:pt x="1193502" y="2596410"/>
                      <a:pt x="1211000" y="2578910"/>
                      <a:pt x="1232588" y="2578910"/>
                    </a:cubicBezTo>
                    <a:close/>
                    <a:moveTo>
                      <a:pt x="1142677" y="2578910"/>
                    </a:moveTo>
                    <a:cubicBezTo>
                      <a:pt x="1164265" y="2578910"/>
                      <a:pt x="1181764" y="2596410"/>
                      <a:pt x="1181764" y="2617997"/>
                    </a:cubicBezTo>
                    <a:cubicBezTo>
                      <a:pt x="1181764" y="2639585"/>
                      <a:pt x="1164265" y="2657085"/>
                      <a:pt x="1142677" y="2657085"/>
                    </a:cubicBezTo>
                    <a:cubicBezTo>
                      <a:pt x="1121088" y="2657085"/>
                      <a:pt x="1103588" y="2639585"/>
                      <a:pt x="1103588" y="2617997"/>
                    </a:cubicBezTo>
                    <a:cubicBezTo>
                      <a:pt x="1103588" y="2596410"/>
                      <a:pt x="1121088" y="2578910"/>
                      <a:pt x="1142677" y="2578910"/>
                    </a:cubicBezTo>
                    <a:close/>
                    <a:moveTo>
                      <a:pt x="1045667" y="2578910"/>
                    </a:moveTo>
                    <a:cubicBezTo>
                      <a:pt x="1067254" y="2578910"/>
                      <a:pt x="1084755" y="2596410"/>
                      <a:pt x="1084755" y="2617997"/>
                    </a:cubicBezTo>
                    <a:cubicBezTo>
                      <a:pt x="1084755" y="2639585"/>
                      <a:pt x="1067254" y="2657085"/>
                      <a:pt x="1045667" y="2657085"/>
                    </a:cubicBezTo>
                    <a:cubicBezTo>
                      <a:pt x="1024081" y="2657085"/>
                      <a:pt x="1006581" y="2639585"/>
                      <a:pt x="1006581" y="2617997"/>
                    </a:cubicBezTo>
                    <a:cubicBezTo>
                      <a:pt x="1006581" y="2596410"/>
                      <a:pt x="1024081" y="2578910"/>
                      <a:pt x="1045667" y="2578910"/>
                    </a:cubicBezTo>
                    <a:close/>
                    <a:moveTo>
                      <a:pt x="3300455" y="2486637"/>
                    </a:moveTo>
                    <a:cubicBezTo>
                      <a:pt x="3322043" y="2486637"/>
                      <a:pt x="3339543" y="2504137"/>
                      <a:pt x="3339543" y="2525724"/>
                    </a:cubicBezTo>
                    <a:cubicBezTo>
                      <a:pt x="3339543" y="2547311"/>
                      <a:pt x="3322043" y="2564811"/>
                      <a:pt x="3300455" y="2564811"/>
                    </a:cubicBezTo>
                    <a:cubicBezTo>
                      <a:pt x="3278868" y="2564811"/>
                      <a:pt x="3261368" y="2547311"/>
                      <a:pt x="3261368" y="2525724"/>
                    </a:cubicBezTo>
                    <a:cubicBezTo>
                      <a:pt x="3261368" y="2504137"/>
                      <a:pt x="3278868" y="2486637"/>
                      <a:pt x="3300455" y="2486637"/>
                    </a:cubicBezTo>
                    <a:close/>
                    <a:moveTo>
                      <a:pt x="3205815" y="2486637"/>
                    </a:moveTo>
                    <a:cubicBezTo>
                      <a:pt x="3227403" y="2486637"/>
                      <a:pt x="3244903" y="2504137"/>
                      <a:pt x="3244903" y="2525724"/>
                    </a:cubicBezTo>
                    <a:cubicBezTo>
                      <a:pt x="3244903" y="2547311"/>
                      <a:pt x="3227403" y="2564811"/>
                      <a:pt x="3205815" y="2564811"/>
                    </a:cubicBezTo>
                    <a:cubicBezTo>
                      <a:pt x="3184228" y="2564811"/>
                      <a:pt x="3166728" y="2547311"/>
                      <a:pt x="3166728" y="2525724"/>
                    </a:cubicBezTo>
                    <a:cubicBezTo>
                      <a:pt x="3166728" y="2504137"/>
                      <a:pt x="3184228" y="2486637"/>
                      <a:pt x="3205815" y="2486637"/>
                    </a:cubicBezTo>
                    <a:close/>
                    <a:moveTo>
                      <a:pt x="3111175" y="2486637"/>
                    </a:moveTo>
                    <a:cubicBezTo>
                      <a:pt x="3132762" y="2486637"/>
                      <a:pt x="3150262" y="2504137"/>
                      <a:pt x="3150262" y="2525724"/>
                    </a:cubicBezTo>
                    <a:cubicBezTo>
                      <a:pt x="3150262" y="2547311"/>
                      <a:pt x="3132762" y="2564811"/>
                      <a:pt x="3111175" y="2564811"/>
                    </a:cubicBezTo>
                    <a:cubicBezTo>
                      <a:pt x="3089588" y="2564811"/>
                      <a:pt x="3072088" y="2547311"/>
                      <a:pt x="3072088" y="2525724"/>
                    </a:cubicBezTo>
                    <a:cubicBezTo>
                      <a:pt x="3072088" y="2504137"/>
                      <a:pt x="3089588" y="2486637"/>
                      <a:pt x="3111175" y="2486637"/>
                    </a:cubicBezTo>
                    <a:close/>
                    <a:moveTo>
                      <a:pt x="3018901" y="2486637"/>
                    </a:moveTo>
                    <a:cubicBezTo>
                      <a:pt x="3040488" y="2486637"/>
                      <a:pt x="3057988" y="2504137"/>
                      <a:pt x="3057988" y="2525724"/>
                    </a:cubicBezTo>
                    <a:cubicBezTo>
                      <a:pt x="3057988" y="2547311"/>
                      <a:pt x="3040488" y="2564811"/>
                      <a:pt x="3018901" y="2564811"/>
                    </a:cubicBezTo>
                    <a:cubicBezTo>
                      <a:pt x="2997313" y="2564811"/>
                      <a:pt x="2979813" y="2547311"/>
                      <a:pt x="2979813" y="2525724"/>
                    </a:cubicBezTo>
                    <a:cubicBezTo>
                      <a:pt x="2979813" y="2504137"/>
                      <a:pt x="2997313" y="2486637"/>
                      <a:pt x="3018901" y="2486637"/>
                    </a:cubicBezTo>
                    <a:close/>
                    <a:moveTo>
                      <a:pt x="2924262" y="2486637"/>
                    </a:moveTo>
                    <a:cubicBezTo>
                      <a:pt x="2945849" y="2486637"/>
                      <a:pt x="2963349" y="2504137"/>
                      <a:pt x="2963349" y="2525724"/>
                    </a:cubicBezTo>
                    <a:cubicBezTo>
                      <a:pt x="2963349" y="2547311"/>
                      <a:pt x="2945849" y="2564811"/>
                      <a:pt x="2924262" y="2564811"/>
                    </a:cubicBezTo>
                    <a:cubicBezTo>
                      <a:pt x="2902675" y="2564811"/>
                      <a:pt x="2885175" y="2547311"/>
                      <a:pt x="2885175" y="2525724"/>
                    </a:cubicBezTo>
                    <a:cubicBezTo>
                      <a:pt x="2885175" y="2504137"/>
                      <a:pt x="2902675" y="2486637"/>
                      <a:pt x="2924262" y="2486637"/>
                    </a:cubicBezTo>
                    <a:close/>
                    <a:moveTo>
                      <a:pt x="2831987" y="2486637"/>
                    </a:moveTo>
                    <a:cubicBezTo>
                      <a:pt x="2853574" y="2486637"/>
                      <a:pt x="2871074" y="2504137"/>
                      <a:pt x="2871074" y="2525724"/>
                    </a:cubicBezTo>
                    <a:cubicBezTo>
                      <a:pt x="2871074" y="2547311"/>
                      <a:pt x="2853574" y="2564811"/>
                      <a:pt x="2831987" y="2564811"/>
                    </a:cubicBezTo>
                    <a:cubicBezTo>
                      <a:pt x="2810400" y="2564811"/>
                      <a:pt x="2792900" y="2547311"/>
                      <a:pt x="2792900" y="2525724"/>
                    </a:cubicBezTo>
                    <a:cubicBezTo>
                      <a:pt x="2792900" y="2504137"/>
                      <a:pt x="2810400" y="2486637"/>
                      <a:pt x="2831987" y="2486637"/>
                    </a:cubicBezTo>
                    <a:close/>
                    <a:moveTo>
                      <a:pt x="1798047" y="2486637"/>
                    </a:moveTo>
                    <a:cubicBezTo>
                      <a:pt x="1819637" y="2486637"/>
                      <a:pt x="1837133" y="2504137"/>
                      <a:pt x="1837133" y="2525724"/>
                    </a:cubicBezTo>
                    <a:cubicBezTo>
                      <a:pt x="1837133" y="2547311"/>
                      <a:pt x="1819637" y="2564811"/>
                      <a:pt x="1798047" y="2564811"/>
                    </a:cubicBezTo>
                    <a:cubicBezTo>
                      <a:pt x="1776460" y="2564811"/>
                      <a:pt x="1758962" y="2547311"/>
                      <a:pt x="1758962" y="2525724"/>
                    </a:cubicBezTo>
                    <a:cubicBezTo>
                      <a:pt x="1758962" y="2504137"/>
                      <a:pt x="1776460" y="2486637"/>
                      <a:pt x="1798047" y="2486637"/>
                    </a:cubicBezTo>
                    <a:close/>
                    <a:moveTo>
                      <a:pt x="1703410" y="2486637"/>
                    </a:moveTo>
                    <a:cubicBezTo>
                      <a:pt x="1724996" y="2486637"/>
                      <a:pt x="1742497" y="2504137"/>
                      <a:pt x="1742497" y="2525724"/>
                    </a:cubicBezTo>
                    <a:cubicBezTo>
                      <a:pt x="1742497" y="2547311"/>
                      <a:pt x="1724996" y="2564811"/>
                      <a:pt x="1703410" y="2564811"/>
                    </a:cubicBezTo>
                    <a:cubicBezTo>
                      <a:pt x="1681822" y="2564811"/>
                      <a:pt x="1664323" y="2547311"/>
                      <a:pt x="1664323" y="2525724"/>
                    </a:cubicBezTo>
                    <a:cubicBezTo>
                      <a:pt x="1664323" y="2504137"/>
                      <a:pt x="1681822" y="2486637"/>
                      <a:pt x="1703410" y="2486637"/>
                    </a:cubicBezTo>
                    <a:close/>
                    <a:moveTo>
                      <a:pt x="1611133" y="2486637"/>
                    </a:moveTo>
                    <a:cubicBezTo>
                      <a:pt x="1632721" y="2486637"/>
                      <a:pt x="1650221" y="2504137"/>
                      <a:pt x="1650221" y="2525724"/>
                    </a:cubicBezTo>
                    <a:cubicBezTo>
                      <a:pt x="1650221" y="2547311"/>
                      <a:pt x="1632721" y="2564811"/>
                      <a:pt x="1611133" y="2564811"/>
                    </a:cubicBezTo>
                    <a:cubicBezTo>
                      <a:pt x="1589559" y="2564811"/>
                      <a:pt x="1572059" y="2547311"/>
                      <a:pt x="1572059" y="2525724"/>
                    </a:cubicBezTo>
                    <a:cubicBezTo>
                      <a:pt x="1572059" y="2504137"/>
                      <a:pt x="1589559" y="2486637"/>
                      <a:pt x="1611133" y="2486637"/>
                    </a:cubicBezTo>
                    <a:close/>
                    <a:moveTo>
                      <a:pt x="1516507" y="2486637"/>
                    </a:moveTo>
                    <a:cubicBezTo>
                      <a:pt x="1538093" y="2486637"/>
                      <a:pt x="1555594" y="2504137"/>
                      <a:pt x="1555594" y="2525724"/>
                    </a:cubicBezTo>
                    <a:cubicBezTo>
                      <a:pt x="1555594" y="2547311"/>
                      <a:pt x="1538093" y="2564811"/>
                      <a:pt x="1516507" y="2564811"/>
                    </a:cubicBezTo>
                    <a:cubicBezTo>
                      <a:pt x="1494919" y="2564811"/>
                      <a:pt x="1477419" y="2547311"/>
                      <a:pt x="1477419" y="2525724"/>
                    </a:cubicBezTo>
                    <a:cubicBezTo>
                      <a:pt x="1477419" y="2504137"/>
                      <a:pt x="1494919" y="2486637"/>
                      <a:pt x="1516507" y="2486637"/>
                    </a:cubicBezTo>
                    <a:close/>
                    <a:moveTo>
                      <a:pt x="1419502" y="2486637"/>
                    </a:moveTo>
                    <a:cubicBezTo>
                      <a:pt x="1441088" y="2486637"/>
                      <a:pt x="1458588" y="2504137"/>
                      <a:pt x="1458588" y="2525724"/>
                    </a:cubicBezTo>
                    <a:cubicBezTo>
                      <a:pt x="1458588" y="2547311"/>
                      <a:pt x="1441088" y="2564811"/>
                      <a:pt x="1419502" y="2564811"/>
                    </a:cubicBezTo>
                    <a:cubicBezTo>
                      <a:pt x="1397913" y="2564811"/>
                      <a:pt x="1380412" y="2547311"/>
                      <a:pt x="1380412" y="2525724"/>
                    </a:cubicBezTo>
                    <a:cubicBezTo>
                      <a:pt x="1380412" y="2504137"/>
                      <a:pt x="1397913" y="2486637"/>
                      <a:pt x="1419502" y="2486637"/>
                    </a:cubicBezTo>
                    <a:close/>
                    <a:moveTo>
                      <a:pt x="1329592" y="2486637"/>
                    </a:moveTo>
                    <a:cubicBezTo>
                      <a:pt x="1351178" y="2486637"/>
                      <a:pt x="1368679" y="2504137"/>
                      <a:pt x="1368679" y="2525724"/>
                    </a:cubicBezTo>
                    <a:cubicBezTo>
                      <a:pt x="1368679" y="2547311"/>
                      <a:pt x="1351178" y="2564811"/>
                      <a:pt x="1329592" y="2564811"/>
                    </a:cubicBezTo>
                    <a:cubicBezTo>
                      <a:pt x="1308006" y="2564811"/>
                      <a:pt x="1290506" y="2547311"/>
                      <a:pt x="1290506" y="2525724"/>
                    </a:cubicBezTo>
                    <a:cubicBezTo>
                      <a:pt x="1290506" y="2504137"/>
                      <a:pt x="1308006" y="2486637"/>
                      <a:pt x="1329592" y="2486637"/>
                    </a:cubicBezTo>
                    <a:close/>
                    <a:moveTo>
                      <a:pt x="1232589" y="2486637"/>
                    </a:moveTo>
                    <a:cubicBezTo>
                      <a:pt x="1254178" y="2486637"/>
                      <a:pt x="1271673" y="2504137"/>
                      <a:pt x="1271673" y="2525724"/>
                    </a:cubicBezTo>
                    <a:cubicBezTo>
                      <a:pt x="1271673" y="2547311"/>
                      <a:pt x="1254178" y="2564811"/>
                      <a:pt x="1232589" y="2564811"/>
                    </a:cubicBezTo>
                    <a:cubicBezTo>
                      <a:pt x="1211001" y="2564811"/>
                      <a:pt x="1193504" y="2547311"/>
                      <a:pt x="1193504" y="2525724"/>
                    </a:cubicBezTo>
                    <a:cubicBezTo>
                      <a:pt x="1193504" y="2504137"/>
                      <a:pt x="1211001" y="2486637"/>
                      <a:pt x="1232589" y="2486637"/>
                    </a:cubicBezTo>
                    <a:close/>
                    <a:moveTo>
                      <a:pt x="1142679" y="2486637"/>
                    </a:moveTo>
                    <a:cubicBezTo>
                      <a:pt x="1164267" y="2486637"/>
                      <a:pt x="1181766" y="2504137"/>
                      <a:pt x="1181766" y="2525724"/>
                    </a:cubicBezTo>
                    <a:cubicBezTo>
                      <a:pt x="1181766" y="2547311"/>
                      <a:pt x="1164267" y="2564811"/>
                      <a:pt x="1142679" y="2564811"/>
                    </a:cubicBezTo>
                    <a:cubicBezTo>
                      <a:pt x="1121091" y="2564811"/>
                      <a:pt x="1103589" y="2547311"/>
                      <a:pt x="1103589" y="2525724"/>
                    </a:cubicBezTo>
                    <a:cubicBezTo>
                      <a:pt x="1103589" y="2504137"/>
                      <a:pt x="1121091" y="2486637"/>
                      <a:pt x="1142679" y="2486637"/>
                    </a:cubicBezTo>
                    <a:close/>
                    <a:moveTo>
                      <a:pt x="1045669" y="2486637"/>
                    </a:moveTo>
                    <a:cubicBezTo>
                      <a:pt x="1067255" y="2486637"/>
                      <a:pt x="1084757" y="2504137"/>
                      <a:pt x="1084757" y="2525724"/>
                    </a:cubicBezTo>
                    <a:cubicBezTo>
                      <a:pt x="1084757" y="2547311"/>
                      <a:pt x="1067255" y="2564811"/>
                      <a:pt x="1045669" y="2564811"/>
                    </a:cubicBezTo>
                    <a:cubicBezTo>
                      <a:pt x="1024083" y="2564811"/>
                      <a:pt x="1006583" y="2547311"/>
                      <a:pt x="1006583" y="2525724"/>
                    </a:cubicBezTo>
                    <a:cubicBezTo>
                      <a:pt x="1006583" y="2504137"/>
                      <a:pt x="1024083" y="2486637"/>
                      <a:pt x="1045669" y="2486637"/>
                    </a:cubicBezTo>
                    <a:close/>
                    <a:moveTo>
                      <a:pt x="951032" y="2486637"/>
                    </a:moveTo>
                    <a:cubicBezTo>
                      <a:pt x="972619" y="2486637"/>
                      <a:pt x="990118" y="2504137"/>
                      <a:pt x="990118" y="2525724"/>
                    </a:cubicBezTo>
                    <a:cubicBezTo>
                      <a:pt x="990118" y="2547311"/>
                      <a:pt x="972619" y="2564811"/>
                      <a:pt x="951032" y="2564811"/>
                    </a:cubicBezTo>
                    <a:cubicBezTo>
                      <a:pt x="929446" y="2564811"/>
                      <a:pt x="911947" y="2547311"/>
                      <a:pt x="911947" y="2525724"/>
                    </a:cubicBezTo>
                    <a:cubicBezTo>
                      <a:pt x="911947" y="2504137"/>
                      <a:pt x="929446" y="2486637"/>
                      <a:pt x="951032" y="2486637"/>
                    </a:cubicBezTo>
                    <a:close/>
                    <a:moveTo>
                      <a:pt x="3392730" y="2401461"/>
                    </a:moveTo>
                    <a:cubicBezTo>
                      <a:pt x="3414317" y="2401461"/>
                      <a:pt x="3431817" y="2418961"/>
                      <a:pt x="3431817" y="2440548"/>
                    </a:cubicBezTo>
                    <a:cubicBezTo>
                      <a:pt x="3431817" y="2462135"/>
                      <a:pt x="3414317" y="2479635"/>
                      <a:pt x="3392730" y="2479635"/>
                    </a:cubicBezTo>
                    <a:cubicBezTo>
                      <a:pt x="3371143" y="2479635"/>
                      <a:pt x="3353643" y="2462135"/>
                      <a:pt x="3353643" y="2440548"/>
                    </a:cubicBezTo>
                    <a:cubicBezTo>
                      <a:pt x="3353643" y="2418961"/>
                      <a:pt x="3371143" y="2401461"/>
                      <a:pt x="3392730" y="2401461"/>
                    </a:cubicBezTo>
                    <a:close/>
                    <a:moveTo>
                      <a:pt x="3300455" y="2401461"/>
                    </a:moveTo>
                    <a:cubicBezTo>
                      <a:pt x="3322043" y="2401461"/>
                      <a:pt x="3339543" y="2418961"/>
                      <a:pt x="3339543" y="2440548"/>
                    </a:cubicBezTo>
                    <a:cubicBezTo>
                      <a:pt x="3339543" y="2462135"/>
                      <a:pt x="3322043" y="2479635"/>
                      <a:pt x="3300455" y="2479635"/>
                    </a:cubicBezTo>
                    <a:cubicBezTo>
                      <a:pt x="3278868" y="2479635"/>
                      <a:pt x="3261368" y="2462135"/>
                      <a:pt x="3261368" y="2440548"/>
                    </a:cubicBezTo>
                    <a:cubicBezTo>
                      <a:pt x="3261368" y="2418961"/>
                      <a:pt x="3278868" y="2401461"/>
                      <a:pt x="3300455" y="2401461"/>
                    </a:cubicBezTo>
                    <a:close/>
                    <a:moveTo>
                      <a:pt x="3205815" y="2401461"/>
                    </a:moveTo>
                    <a:cubicBezTo>
                      <a:pt x="3227403" y="2401461"/>
                      <a:pt x="3244903" y="2418961"/>
                      <a:pt x="3244903" y="2440548"/>
                    </a:cubicBezTo>
                    <a:cubicBezTo>
                      <a:pt x="3244903" y="2462135"/>
                      <a:pt x="3227403" y="2479635"/>
                      <a:pt x="3205815" y="2479635"/>
                    </a:cubicBezTo>
                    <a:cubicBezTo>
                      <a:pt x="3184228" y="2479635"/>
                      <a:pt x="3166728" y="2462135"/>
                      <a:pt x="3166728" y="2440548"/>
                    </a:cubicBezTo>
                    <a:cubicBezTo>
                      <a:pt x="3166728" y="2418961"/>
                      <a:pt x="3184228" y="2401461"/>
                      <a:pt x="3205815" y="2401461"/>
                    </a:cubicBezTo>
                    <a:close/>
                    <a:moveTo>
                      <a:pt x="3111175" y="2401461"/>
                    </a:moveTo>
                    <a:cubicBezTo>
                      <a:pt x="3132762" y="2401461"/>
                      <a:pt x="3150262" y="2418961"/>
                      <a:pt x="3150262" y="2440548"/>
                    </a:cubicBezTo>
                    <a:cubicBezTo>
                      <a:pt x="3150262" y="2462135"/>
                      <a:pt x="3132762" y="2479635"/>
                      <a:pt x="3111175" y="2479635"/>
                    </a:cubicBezTo>
                    <a:cubicBezTo>
                      <a:pt x="3089588" y="2479635"/>
                      <a:pt x="3072088" y="2462135"/>
                      <a:pt x="3072088" y="2440548"/>
                    </a:cubicBezTo>
                    <a:cubicBezTo>
                      <a:pt x="3072088" y="2418961"/>
                      <a:pt x="3089588" y="2401461"/>
                      <a:pt x="3111175" y="2401461"/>
                    </a:cubicBezTo>
                    <a:close/>
                    <a:moveTo>
                      <a:pt x="3018901" y="2401461"/>
                    </a:moveTo>
                    <a:cubicBezTo>
                      <a:pt x="3040488" y="2401461"/>
                      <a:pt x="3057988" y="2418961"/>
                      <a:pt x="3057988" y="2440548"/>
                    </a:cubicBezTo>
                    <a:cubicBezTo>
                      <a:pt x="3057988" y="2462135"/>
                      <a:pt x="3040488" y="2479635"/>
                      <a:pt x="3018901" y="2479635"/>
                    </a:cubicBezTo>
                    <a:cubicBezTo>
                      <a:pt x="2997313" y="2479635"/>
                      <a:pt x="2979813" y="2462135"/>
                      <a:pt x="2979813" y="2440548"/>
                    </a:cubicBezTo>
                    <a:cubicBezTo>
                      <a:pt x="2979813" y="2418961"/>
                      <a:pt x="2997313" y="2401461"/>
                      <a:pt x="3018901" y="2401461"/>
                    </a:cubicBezTo>
                    <a:close/>
                    <a:moveTo>
                      <a:pt x="2924262" y="2401461"/>
                    </a:moveTo>
                    <a:cubicBezTo>
                      <a:pt x="2945849" y="2401461"/>
                      <a:pt x="2963349" y="2418961"/>
                      <a:pt x="2963349" y="2440548"/>
                    </a:cubicBezTo>
                    <a:cubicBezTo>
                      <a:pt x="2963349" y="2462135"/>
                      <a:pt x="2945849" y="2479635"/>
                      <a:pt x="2924262" y="2479635"/>
                    </a:cubicBezTo>
                    <a:cubicBezTo>
                      <a:pt x="2902675" y="2479635"/>
                      <a:pt x="2885175" y="2462135"/>
                      <a:pt x="2885175" y="2440548"/>
                    </a:cubicBezTo>
                    <a:cubicBezTo>
                      <a:pt x="2885175" y="2418961"/>
                      <a:pt x="2902675" y="2401461"/>
                      <a:pt x="2924262" y="2401461"/>
                    </a:cubicBezTo>
                    <a:close/>
                    <a:moveTo>
                      <a:pt x="2831987" y="2401461"/>
                    </a:moveTo>
                    <a:cubicBezTo>
                      <a:pt x="2853574" y="2401461"/>
                      <a:pt x="2871074" y="2418961"/>
                      <a:pt x="2871074" y="2440548"/>
                    </a:cubicBezTo>
                    <a:cubicBezTo>
                      <a:pt x="2871074" y="2462135"/>
                      <a:pt x="2853574" y="2479635"/>
                      <a:pt x="2831987" y="2479635"/>
                    </a:cubicBezTo>
                    <a:cubicBezTo>
                      <a:pt x="2810400" y="2479635"/>
                      <a:pt x="2792900" y="2462135"/>
                      <a:pt x="2792900" y="2440548"/>
                    </a:cubicBezTo>
                    <a:cubicBezTo>
                      <a:pt x="2792900" y="2418961"/>
                      <a:pt x="2810400" y="2401461"/>
                      <a:pt x="2831987" y="2401461"/>
                    </a:cubicBezTo>
                    <a:close/>
                    <a:moveTo>
                      <a:pt x="2737353" y="2401461"/>
                    </a:moveTo>
                    <a:cubicBezTo>
                      <a:pt x="2758934" y="2401461"/>
                      <a:pt x="2776434" y="2418961"/>
                      <a:pt x="2776434" y="2440548"/>
                    </a:cubicBezTo>
                    <a:cubicBezTo>
                      <a:pt x="2776434" y="2462135"/>
                      <a:pt x="2758934" y="2479635"/>
                      <a:pt x="2737353" y="2479635"/>
                    </a:cubicBezTo>
                    <a:cubicBezTo>
                      <a:pt x="2715763" y="2479635"/>
                      <a:pt x="2698263" y="2462135"/>
                      <a:pt x="2698263" y="2440548"/>
                    </a:cubicBezTo>
                    <a:cubicBezTo>
                      <a:pt x="2698263" y="2418961"/>
                      <a:pt x="2715763" y="2401461"/>
                      <a:pt x="2737353" y="2401461"/>
                    </a:cubicBezTo>
                    <a:close/>
                    <a:moveTo>
                      <a:pt x="1611133" y="2401461"/>
                    </a:moveTo>
                    <a:cubicBezTo>
                      <a:pt x="1632721" y="2401461"/>
                      <a:pt x="1650223" y="2418961"/>
                      <a:pt x="1650223" y="2440548"/>
                    </a:cubicBezTo>
                    <a:cubicBezTo>
                      <a:pt x="1650223" y="2462135"/>
                      <a:pt x="1632721" y="2479635"/>
                      <a:pt x="1611133" y="2479635"/>
                    </a:cubicBezTo>
                    <a:cubicBezTo>
                      <a:pt x="1589561" y="2479635"/>
                      <a:pt x="1572061" y="2462135"/>
                      <a:pt x="1572061" y="2440548"/>
                    </a:cubicBezTo>
                    <a:cubicBezTo>
                      <a:pt x="1572061" y="2418961"/>
                      <a:pt x="1589561" y="2401461"/>
                      <a:pt x="1611133" y="2401461"/>
                    </a:cubicBezTo>
                    <a:close/>
                    <a:moveTo>
                      <a:pt x="1516509" y="2401461"/>
                    </a:moveTo>
                    <a:cubicBezTo>
                      <a:pt x="1538095" y="2401461"/>
                      <a:pt x="1555596" y="2418961"/>
                      <a:pt x="1555596" y="2440548"/>
                    </a:cubicBezTo>
                    <a:cubicBezTo>
                      <a:pt x="1555596" y="2462135"/>
                      <a:pt x="1538095" y="2479635"/>
                      <a:pt x="1516509" y="2479635"/>
                    </a:cubicBezTo>
                    <a:cubicBezTo>
                      <a:pt x="1494921" y="2479635"/>
                      <a:pt x="1477421" y="2462135"/>
                      <a:pt x="1477421" y="2440548"/>
                    </a:cubicBezTo>
                    <a:cubicBezTo>
                      <a:pt x="1477421" y="2418961"/>
                      <a:pt x="1494921" y="2401461"/>
                      <a:pt x="1516509" y="2401461"/>
                    </a:cubicBezTo>
                    <a:close/>
                    <a:moveTo>
                      <a:pt x="1419503" y="2401461"/>
                    </a:moveTo>
                    <a:cubicBezTo>
                      <a:pt x="1441089" y="2401461"/>
                      <a:pt x="1458589" y="2418961"/>
                      <a:pt x="1458589" y="2440548"/>
                    </a:cubicBezTo>
                    <a:cubicBezTo>
                      <a:pt x="1458589" y="2462135"/>
                      <a:pt x="1441089" y="2479635"/>
                      <a:pt x="1419503" y="2479635"/>
                    </a:cubicBezTo>
                    <a:cubicBezTo>
                      <a:pt x="1397914" y="2479635"/>
                      <a:pt x="1380413" y="2462135"/>
                      <a:pt x="1380413" y="2440548"/>
                    </a:cubicBezTo>
                    <a:cubicBezTo>
                      <a:pt x="1380413" y="2418961"/>
                      <a:pt x="1397914" y="2401461"/>
                      <a:pt x="1419503" y="2401461"/>
                    </a:cubicBezTo>
                    <a:close/>
                    <a:moveTo>
                      <a:pt x="1329593" y="2401461"/>
                    </a:moveTo>
                    <a:cubicBezTo>
                      <a:pt x="1351180" y="2401461"/>
                      <a:pt x="1368682" y="2418961"/>
                      <a:pt x="1368682" y="2440548"/>
                    </a:cubicBezTo>
                    <a:cubicBezTo>
                      <a:pt x="1368682" y="2462135"/>
                      <a:pt x="1351180" y="2479635"/>
                      <a:pt x="1329593" y="2479635"/>
                    </a:cubicBezTo>
                    <a:cubicBezTo>
                      <a:pt x="1308007" y="2479635"/>
                      <a:pt x="1290509" y="2462135"/>
                      <a:pt x="1290509" y="2440548"/>
                    </a:cubicBezTo>
                    <a:cubicBezTo>
                      <a:pt x="1290509" y="2418961"/>
                      <a:pt x="1308007" y="2401461"/>
                      <a:pt x="1329593" y="2401461"/>
                    </a:cubicBezTo>
                    <a:close/>
                    <a:moveTo>
                      <a:pt x="1232592" y="2401461"/>
                    </a:moveTo>
                    <a:cubicBezTo>
                      <a:pt x="1254179" y="2401461"/>
                      <a:pt x="1271676" y="2418961"/>
                      <a:pt x="1271676" y="2440548"/>
                    </a:cubicBezTo>
                    <a:cubicBezTo>
                      <a:pt x="1271676" y="2462135"/>
                      <a:pt x="1254179" y="2479635"/>
                      <a:pt x="1232592" y="2479635"/>
                    </a:cubicBezTo>
                    <a:cubicBezTo>
                      <a:pt x="1211003" y="2479635"/>
                      <a:pt x="1193507" y="2462135"/>
                      <a:pt x="1193507" y="2440548"/>
                    </a:cubicBezTo>
                    <a:cubicBezTo>
                      <a:pt x="1193507" y="2418961"/>
                      <a:pt x="1211003" y="2401461"/>
                      <a:pt x="1232592" y="2401461"/>
                    </a:cubicBezTo>
                    <a:close/>
                    <a:moveTo>
                      <a:pt x="1142682" y="2401461"/>
                    </a:moveTo>
                    <a:cubicBezTo>
                      <a:pt x="1164271" y="2401461"/>
                      <a:pt x="1181770" y="2418961"/>
                      <a:pt x="1181770" y="2440548"/>
                    </a:cubicBezTo>
                    <a:cubicBezTo>
                      <a:pt x="1181770" y="2462135"/>
                      <a:pt x="1164271" y="2479635"/>
                      <a:pt x="1142682" y="2479635"/>
                    </a:cubicBezTo>
                    <a:cubicBezTo>
                      <a:pt x="1121093" y="2479635"/>
                      <a:pt x="1103591" y="2462135"/>
                      <a:pt x="1103591" y="2440548"/>
                    </a:cubicBezTo>
                    <a:cubicBezTo>
                      <a:pt x="1103591" y="2418961"/>
                      <a:pt x="1121093" y="2401461"/>
                      <a:pt x="1142682" y="2401461"/>
                    </a:cubicBezTo>
                    <a:close/>
                    <a:moveTo>
                      <a:pt x="1045671" y="2401461"/>
                    </a:moveTo>
                    <a:cubicBezTo>
                      <a:pt x="1067258" y="2401461"/>
                      <a:pt x="1084758" y="2418961"/>
                      <a:pt x="1084758" y="2440548"/>
                    </a:cubicBezTo>
                    <a:cubicBezTo>
                      <a:pt x="1084758" y="2462135"/>
                      <a:pt x="1067258" y="2479635"/>
                      <a:pt x="1045671" y="2479635"/>
                    </a:cubicBezTo>
                    <a:cubicBezTo>
                      <a:pt x="1024084" y="2479635"/>
                      <a:pt x="1006585" y="2462135"/>
                      <a:pt x="1006585" y="2440548"/>
                    </a:cubicBezTo>
                    <a:cubicBezTo>
                      <a:pt x="1006585" y="2418961"/>
                      <a:pt x="1024084" y="2401461"/>
                      <a:pt x="1045671" y="2401461"/>
                    </a:cubicBezTo>
                    <a:close/>
                    <a:moveTo>
                      <a:pt x="951035" y="2401461"/>
                    </a:moveTo>
                    <a:cubicBezTo>
                      <a:pt x="972621" y="2401461"/>
                      <a:pt x="990120" y="2418961"/>
                      <a:pt x="990120" y="2440548"/>
                    </a:cubicBezTo>
                    <a:cubicBezTo>
                      <a:pt x="990120" y="2462135"/>
                      <a:pt x="972621" y="2479635"/>
                      <a:pt x="951035" y="2479635"/>
                    </a:cubicBezTo>
                    <a:cubicBezTo>
                      <a:pt x="929448" y="2479635"/>
                      <a:pt x="911949" y="2462135"/>
                      <a:pt x="911949" y="2440548"/>
                    </a:cubicBezTo>
                    <a:cubicBezTo>
                      <a:pt x="911949" y="2418961"/>
                      <a:pt x="929448" y="2401461"/>
                      <a:pt x="951035" y="2401461"/>
                    </a:cubicBezTo>
                    <a:close/>
                    <a:moveTo>
                      <a:pt x="3300457" y="2318653"/>
                    </a:moveTo>
                    <a:cubicBezTo>
                      <a:pt x="3322044" y="2318653"/>
                      <a:pt x="3339544" y="2336153"/>
                      <a:pt x="3339544" y="2357740"/>
                    </a:cubicBezTo>
                    <a:cubicBezTo>
                      <a:pt x="3339544" y="2379327"/>
                      <a:pt x="3322044" y="2396827"/>
                      <a:pt x="3300457" y="2396827"/>
                    </a:cubicBezTo>
                    <a:cubicBezTo>
                      <a:pt x="3278869" y="2396827"/>
                      <a:pt x="3261369" y="2379327"/>
                      <a:pt x="3261369" y="2357740"/>
                    </a:cubicBezTo>
                    <a:cubicBezTo>
                      <a:pt x="3261369" y="2336153"/>
                      <a:pt x="3278869" y="2318653"/>
                      <a:pt x="3300457" y="2318653"/>
                    </a:cubicBezTo>
                    <a:close/>
                    <a:moveTo>
                      <a:pt x="3205817" y="2318653"/>
                    </a:moveTo>
                    <a:cubicBezTo>
                      <a:pt x="3227404" y="2318653"/>
                      <a:pt x="3244904" y="2336153"/>
                      <a:pt x="3244904" y="2357740"/>
                    </a:cubicBezTo>
                    <a:cubicBezTo>
                      <a:pt x="3244904" y="2379327"/>
                      <a:pt x="3227404" y="2396827"/>
                      <a:pt x="3205817" y="2396827"/>
                    </a:cubicBezTo>
                    <a:cubicBezTo>
                      <a:pt x="3184229" y="2396827"/>
                      <a:pt x="3166729" y="2379327"/>
                      <a:pt x="3166729" y="2357740"/>
                    </a:cubicBezTo>
                    <a:cubicBezTo>
                      <a:pt x="3166729" y="2336153"/>
                      <a:pt x="3184229" y="2318653"/>
                      <a:pt x="3205817" y="2318653"/>
                    </a:cubicBezTo>
                    <a:close/>
                    <a:moveTo>
                      <a:pt x="3111177" y="2318653"/>
                    </a:moveTo>
                    <a:cubicBezTo>
                      <a:pt x="3132764" y="2318653"/>
                      <a:pt x="3150264" y="2336153"/>
                      <a:pt x="3150264" y="2357740"/>
                    </a:cubicBezTo>
                    <a:cubicBezTo>
                      <a:pt x="3150264" y="2379327"/>
                      <a:pt x="3132764" y="2396827"/>
                      <a:pt x="3111177" y="2396827"/>
                    </a:cubicBezTo>
                    <a:cubicBezTo>
                      <a:pt x="3089589" y="2396827"/>
                      <a:pt x="3072089" y="2379327"/>
                      <a:pt x="3072089" y="2357740"/>
                    </a:cubicBezTo>
                    <a:cubicBezTo>
                      <a:pt x="3072089" y="2336153"/>
                      <a:pt x="3089589" y="2318653"/>
                      <a:pt x="3111177" y="2318653"/>
                    </a:cubicBezTo>
                    <a:close/>
                    <a:moveTo>
                      <a:pt x="3018902" y="2318653"/>
                    </a:moveTo>
                    <a:cubicBezTo>
                      <a:pt x="3040489" y="2318653"/>
                      <a:pt x="3057989" y="2336153"/>
                      <a:pt x="3057989" y="2357740"/>
                    </a:cubicBezTo>
                    <a:cubicBezTo>
                      <a:pt x="3057989" y="2379327"/>
                      <a:pt x="3040489" y="2396827"/>
                      <a:pt x="3018902" y="2396827"/>
                    </a:cubicBezTo>
                    <a:cubicBezTo>
                      <a:pt x="2997315" y="2396827"/>
                      <a:pt x="2979815" y="2379327"/>
                      <a:pt x="2979815" y="2357740"/>
                    </a:cubicBezTo>
                    <a:cubicBezTo>
                      <a:pt x="2979815" y="2336153"/>
                      <a:pt x="2997315" y="2318653"/>
                      <a:pt x="3018902" y="2318653"/>
                    </a:cubicBezTo>
                    <a:close/>
                    <a:moveTo>
                      <a:pt x="2924263" y="2318653"/>
                    </a:moveTo>
                    <a:cubicBezTo>
                      <a:pt x="2945850" y="2318653"/>
                      <a:pt x="2963349" y="2336153"/>
                      <a:pt x="2963349" y="2357740"/>
                    </a:cubicBezTo>
                    <a:cubicBezTo>
                      <a:pt x="2963349" y="2379327"/>
                      <a:pt x="2945850" y="2396827"/>
                      <a:pt x="2924263" y="2396827"/>
                    </a:cubicBezTo>
                    <a:cubicBezTo>
                      <a:pt x="2902675" y="2396827"/>
                      <a:pt x="2885175" y="2379327"/>
                      <a:pt x="2885175" y="2357740"/>
                    </a:cubicBezTo>
                    <a:cubicBezTo>
                      <a:pt x="2885175" y="2336153"/>
                      <a:pt x="2902675" y="2318653"/>
                      <a:pt x="2924263" y="2318653"/>
                    </a:cubicBezTo>
                    <a:close/>
                    <a:moveTo>
                      <a:pt x="2831988" y="2318653"/>
                    </a:moveTo>
                    <a:cubicBezTo>
                      <a:pt x="2853575" y="2318653"/>
                      <a:pt x="2871075" y="2336153"/>
                      <a:pt x="2871075" y="2357740"/>
                    </a:cubicBezTo>
                    <a:cubicBezTo>
                      <a:pt x="2871075" y="2379327"/>
                      <a:pt x="2853575" y="2396827"/>
                      <a:pt x="2831988" y="2396827"/>
                    </a:cubicBezTo>
                    <a:cubicBezTo>
                      <a:pt x="2810401" y="2396827"/>
                      <a:pt x="2792901" y="2379327"/>
                      <a:pt x="2792901" y="2357740"/>
                    </a:cubicBezTo>
                    <a:cubicBezTo>
                      <a:pt x="2792901" y="2336153"/>
                      <a:pt x="2810401" y="2318653"/>
                      <a:pt x="2831988" y="2318653"/>
                    </a:cubicBezTo>
                    <a:close/>
                    <a:moveTo>
                      <a:pt x="2737354" y="2318653"/>
                    </a:moveTo>
                    <a:cubicBezTo>
                      <a:pt x="2758935" y="2318653"/>
                      <a:pt x="2776435" y="2336153"/>
                      <a:pt x="2776435" y="2357740"/>
                    </a:cubicBezTo>
                    <a:cubicBezTo>
                      <a:pt x="2776435" y="2379327"/>
                      <a:pt x="2758935" y="2396827"/>
                      <a:pt x="2737354" y="2396827"/>
                    </a:cubicBezTo>
                    <a:cubicBezTo>
                      <a:pt x="2715765" y="2396827"/>
                      <a:pt x="2698264" y="2379327"/>
                      <a:pt x="2698264" y="2357740"/>
                    </a:cubicBezTo>
                    <a:cubicBezTo>
                      <a:pt x="2698264" y="2336153"/>
                      <a:pt x="2715765" y="2318653"/>
                      <a:pt x="2737354" y="2318653"/>
                    </a:cubicBezTo>
                    <a:close/>
                    <a:moveTo>
                      <a:pt x="1516512" y="2318653"/>
                    </a:moveTo>
                    <a:cubicBezTo>
                      <a:pt x="1538098" y="2318653"/>
                      <a:pt x="1555598" y="2336153"/>
                      <a:pt x="1555598" y="2357740"/>
                    </a:cubicBezTo>
                    <a:cubicBezTo>
                      <a:pt x="1555598" y="2379327"/>
                      <a:pt x="1538098" y="2396827"/>
                      <a:pt x="1516512" y="2396827"/>
                    </a:cubicBezTo>
                    <a:cubicBezTo>
                      <a:pt x="1494923" y="2396827"/>
                      <a:pt x="1477423" y="2379327"/>
                      <a:pt x="1477423" y="2357740"/>
                    </a:cubicBezTo>
                    <a:cubicBezTo>
                      <a:pt x="1477423" y="2336153"/>
                      <a:pt x="1494923" y="2318653"/>
                      <a:pt x="1516512" y="2318653"/>
                    </a:cubicBezTo>
                    <a:close/>
                    <a:moveTo>
                      <a:pt x="1419506" y="2318653"/>
                    </a:moveTo>
                    <a:cubicBezTo>
                      <a:pt x="1441093" y="2318653"/>
                      <a:pt x="1458594" y="2336153"/>
                      <a:pt x="1458594" y="2357740"/>
                    </a:cubicBezTo>
                    <a:cubicBezTo>
                      <a:pt x="1458594" y="2379327"/>
                      <a:pt x="1441093" y="2396827"/>
                      <a:pt x="1419506" y="2396827"/>
                    </a:cubicBezTo>
                    <a:cubicBezTo>
                      <a:pt x="1397917" y="2396827"/>
                      <a:pt x="1380417" y="2379327"/>
                      <a:pt x="1380417" y="2357740"/>
                    </a:cubicBezTo>
                    <a:cubicBezTo>
                      <a:pt x="1380417" y="2336153"/>
                      <a:pt x="1397917" y="2318653"/>
                      <a:pt x="1419506" y="2318653"/>
                    </a:cubicBezTo>
                    <a:close/>
                    <a:moveTo>
                      <a:pt x="1329595" y="2318653"/>
                    </a:moveTo>
                    <a:cubicBezTo>
                      <a:pt x="1351182" y="2318653"/>
                      <a:pt x="1368683" y="2336153"/>
                      <a:pt x="1368683" y="2357740"/>
                    </a:cubicBezTo>
                    <a:cubicBezTo>
                      <a:pt x="1368683" y="2379327"/>
                      <a:pt x="1351182" y="2396827"/>
                      <a:pt x="1329595" y="2396827"/>
                    </a:cubicBezTo>
                    <a:cubicBezTo>
                      <a:pt x="1308010" y="2396827"/>
                      <a:pt x="1290510" y="2379327"/>
                      <a:pt x="1290510" y="2357740"/>
                    </a:cubicBezTo>
                    <a:cubicBezTo>
                      <a:pt x="1290510" y="2336153"/>
                      <a:pt x="1308010" y="2318653"/>
                      <a:pt x="1329595" y="2318653"/>
                    </a:cubicBezTo>
                    <a:close/>
                    <a:moveTo>
                      <a:pt x="1232594" y="2318653"/>
                    </a:moveTo>
                    <a:cubicBezTo>
                      <a:pt x="1254180" y="2318653"/>
                      <a:pt x="1271677" y="2336153"/>
                      <a:pt x="1271677" y="2357740"/>
                    </a:cubicBezTo>
                    <a:cubicBezTo>
                      <a:pt x="1271677" y="2379327"/>
                      <a:pt x="1254180" y="2396827"/>
                      <a:pt x="1232594" y="2396827"/>
                    </a:cubicBezTo>
                    <a:cubicBezTo>
                      <a:pt x="1211006" y="2396827"/>
                      <a:pt x="1193507" y="2379327"/>
                      <a:pt x="1193507" y="2357740"/>
                    </a:cubicBezTo>
                    <a:cubicBezTo>
                      <a:pt x="1193507" y="2336153"/>
                      <a:pt x="1211006" y="2318653"/>
                      <a:pt x="1232594" y="2318653"/>
                    </a:cubicBezTo>
                    <a:close/>
                    <a:moveTo>
                      <a:pt x="1142684" y="2318653"/>
                    </a:moveTo>
                    <a:cubicBezTo>
                      <a:pt x="1164272" y="2318653"/>
                      <a:pt x="1181772" y="2336153"/>
                      <a:pt x="1181772" y="2357740"/>
                    </a:cubicBezTo>
                    <a:cubicBezTo>
                      <a:pt x="1181772" y="2379327"/>
                      <a:pt x="1164272" y="2396827"/>
                      <a:pt x="1142684" y="2396827"/>
                    </a:cubicBezTo>
                    <a:cubicBezTo>
                      <a:pt x="1121096" y="2396827"/>
                      <a:pt x="1103594" y="2379327"/>
                      <a:pt x="1103594" y="2357740"/>
                    </a:cubicBezTo>
                    <a:cubicBezTo>
                      <a:pt x="1103594" y="2336153"/>
                      <a:pt x="1121096" y="2318653"/>
                      <a:pt x="1142684" y="2318653"/>
                    </a:cubicBezTo>
                    <a:close/>
                    <a:moveTo>
                      <a:pt x="1045673" y="2318653"/>
                    </a:moveTo>
                    <a:cubicBezTo>
                      <a:pt x="1067259" y="2318653"/>
                      <a:pt x="1084760" y="2336153"/>
                      <a:pt x="1084760" y="2357740"/>
                    </a:cubicBezTo>
                    <a:cubicBezTo>
                      <a:pt x="1084760" y="2379327"/>
                      <a:pt x="1067259" y="2396827"/>
                      <a:pt x="1045673" y="2396827"/>
                    </a:cubicBezTo>
                    <a:cubicBezTo>
                      <a:pt x="1024086" y="2396827"/>
                      <a:pt x="1006587" y="2379327"/>
                      <a:pt x="1006587" y="2357740"/>
                    </a:cubicBezTo>
                    <a:cubicBezTo>
                      <a:pt x="1006587" y="2336153"/>
                      <a:pt x="1024086" y="2318653"/>
                      <a:pt x="1045673" y="2318653"/>
                    </a:cubicBezTo>
                    <a:close/>
                    <a:moveTo>
                      <a:pt x="3489735" y="2318651"/>
                    </a:moveTo>
                    <a:cubicBezTo>
                      <a:pt x="3511323" y="2318651"/>
                      <a:pt x="3528823" y="2336151"/>
                      <a:pt x="3528823" y="2357738"/>
                    </a:cubicBezTo>
                    <a:cubicBezTo>
                      <a:pt x="3528823" y="2379325"/>
                      <a:pt x="3511323" y="2396825"/>
                      <a:pt x="3489735" y="2396825"/>
                    </a:cubicBezTo>
                    <a:cubicBezTo>
                      <a:pt x="3468148" y="2396825"/>
                      <a:pt x="3450649" y="2379325"/>
                      <a:pt x="3450649" y="2357738"/>
                    </a:cubicBezTo>
                    <a:cubicBezTo>
                      <a:pt x="3450649" y="2336151"/>
                      <a:pt x="3468148" y="2318651"/>
                      <a:pt x="3489735" y="2318651"/>
                    </a:cubicBezTo>
                    <a:close/>
                    <a:moveTo>
                      <a:pt x="3392730" y="2318651"/>
                    </a:moveTo>
                    <a:cubicBezTo>
                      <a:pt x="3414317" y="2318651"/>
                      <a:pt x="3431817" y="2336151"/>
                      <a:pt x="3431817" y="2357738"/>
                    </a:cubicBezTo>
                    <a:cubicBezTo>
                      <a:pt x="3431817" y="2379325"/>
                      <a:pt x="3414317" y="2396825"/>
                      <a:pt x="3392730" y="2396825"/>
                    </a:cubicBezTo>
                    <a:cubicBezTo>
                      <a:pt x="3371143" y="2396825"/>
                      <a:pt x="3353643" y="2379325"/>
                      <a:pt x="3353643" y="2357738"/>
                    </a:cubicBezTo>
                    <a:cubicBezTo>
                      <a:pt x="3353643" y="2336151"/>
                      <a:pt x="3371143" y="2318651"/>
                      <a:pt x="3392730" y="2318651"/>
                    </a:cubicBezTo>
                    <a:close/>
                    <a:moveTo>
                      <a:pt x="3489737" y="2233477"/>
                    </a:moveTo>
                    <a:cubicBezTo>
                      <a:pt x="3511324" y="2233477"/>
                      <a:pt x="3528823" y="2250977"/>
                      <a:pt x="3528823" y="2272564"/>
                    </a:cubicBezTo>
                    <a:cubicBezTo>
                      <a:pt x="3528823" y="2294151"/>
                      <a:pt x="3511324" y="2311651"/>
                      <a:pt x="3489737" y="2311651"/>
                    </a:cubicBezTo>
                    <a:cubicBezTo>
                      <a:pt x="3468149" y="2311651"/>
                      <a:pt x="3450649" y="2294151"/>
                      <a:pt x="3450649" y="2272564"/>
                    </a:cubicBezTo>
                    <a:cubicBezTo>
                      <a:pt x="3450649" y="2250977"/>
                      <a:pt x="3468149" y="2233477"/>
                      <a:pt x="3489737" y="2233477"/>
                    </a:cubicBezTo>
                    <a:close/>
                    <a:moveTo>
                      <a:pt x="3392731" y="2233477"/>
                    </a:moveTo>
                    <a:cubicBezTo>
                      <a:pt x="3414319" y="2233477"/>
                      <a:pt x="3431819" y="2250977"/>
                      <a:pt x="3431819" y="2272564"/>
                    </a:cubicBezTo>
                    <a:cubicBezTo>
                      <a:pt x="3431819" y="2294151"/>
                      <a:pt x="3414319" y="2311651"/>
                      <a:pt x="3392731" y="2311651"/>
                    </a:cubicBezTo>
                    <a:cubicBezTo>
                      <a:pt x="3371144" y="2311651"/>
                      <a:pt x="3353644" y="2294151"/>
                      <a:pt x="3353644" y="2272564"/>
                    </a:cubicBezTo>
                    <a:cubicBezTo>
                      <a:pt x="3353644" y="2250977"/>
                      <a:pt x="3371144" y="2233477"/>
                      <a:pt x="3392731" y="2233477"/>
                    </a:cubicBezTo>
                    <a:close/>
                    <a:moveTo>
                      <a:pt x="3300457" y="2233477"/>
                    </a:moveTo>
                    <a:cubicBezTo>
                      <a:pt x="3322044" y="2233477"/>
                      <a:pt x="3339544" y="2250977"/>
                      <a:pt x="3339544" y="2272564"/>
                    </a:cubicBezTo>
                    <a:cubicBezTo>
                      <a:pt x="3339544" y="2294151"/>
                      <a:pt x="3322044" y="2311651"/>
                      <a:pt x="3300457" y="2311651"/>
                    </a:cubicBezTo>
                    <a:cubicBezTo>
                      <a:pt x="3278869" y="2311651"/>
                      <a:pt x="3261369" y="2294151"/>
                      <a:pt x="3261369" y="2272564"/>
                    </a:cubicBezTo>
                    <a:cubicBezTo>
                      <a:pt x="3261369" y="2250977"/>
                      <a:pt x="3278869" y="2233477"/>
                      <a:pt x="3300457" y="2233477"/>
                    </a:cubicBezTo>
                    <a:close/>
                    <a:moveTo>
                      <a:pt x="3205817" y="2233477"/>
                    </a:moveTo>
                    <a:cubicBezTo>
                      <a:pt x="3227404" y="2233477"/>
                      <a:pt x="3244904" y="2250977"/>
                      <a:pt x="3244904" y="2272564"/>
                    </a:cubicBezTo>
                    <a:cubicBezTo>
                      <a:pt x="3244904" y="2294151"/>
                      <a:pt x="3227404" y="2311651"/>
                      <a:pt x="3205817" y="2311651"/>
                    </a:cubicBezTo>
                    <a:cubicBezTo>
                      <a:pt x="3184229" y="2311651"/>
                      <a:pt x="3166729" y="2294151"/>
                      <a:pt x="3166729" y="2272564"/>
                    </a:cubicBezTo>
                    <a:cubicBezTo>
                      <a:pt x="3166729" y="2250977"/>
                      <a:pt x="3184229" y="2233477"/>
                      <a:pt x="3205817" y="2233477"/>
                    </a:cubicBezTo>
                    <a:close/>
                    <a:moveTo>
                      <a:pt x="3111177" y="2233477"/>
                    </a:moveTo>
                    <a:cubicBezTo>
                      <a:pt x="3132764" y="2233477"/>
                      <a:pt x="3150264" y="2250977"/>
                      <a:pt x="3150264" y="2272564"/>
                    </a:cubicBezTo>
                    <a:cubicBezTo>
                      <a:pt x="3150264" y="2294151"/>
                      <a:pt x="3132764" y="2311651"/>
                      <a:pt x="3111177" y="2311651"/>
                    </a:cubicBezTo>
                    <a:cubicBezTo>
                      <a:pt x="3089589" y="2311651"/>
                      <a:pt x="3072089" y="2294151"/>
                      <a:pt x="3072089" y="2272564"/>
                    </a:cubicBezTo>
                    <a:cubicBezTo>
                      <a:pt x="3072089" y="2250977"/>
                      <a:pt x="3089589" y="2233477"/>
                      <a:pt x="3111177" y="2233477"/>
                    </a:cubicBezTo>
                    <a:close/>
                    <a:moveTo>
                      <a:pt x="3018902" y="2233477"/>
                    </a:moveTo>
                    <a:cubicBezTo>
                      <a:pt x="3040489" y="2233477"/>
                      <a:pt x="3057989" y="2250977"/>
                      <a:pt x="3057989" y="2272564"/>
                    </a:cubicBezTo>
                    <a:cubicBezTo>
                      <a:pt x="3057989" y="2294151"/>
                      <a:pt x="3040489" y="2311651"/>
                      <a:pt x="3018902" y="2311651"/>
                    </a:cubicBezTo>
                    <a:cubicBezTo>
                      <a:pt x="2997315" y="2311651"/>
                      <a:pt x="2979815" y="2294151"/>
                      <a:pt x="2979815" y="2272564"/>
                    </a:cubicBezTo>
                    <a:cubicBezTo>
                      <a:pt x="2979815" y="2250977"/>
                      <a:pt x="2997315" y="2233477"/>
                      <a:pt x="3018902" y="2233477"/>
                    </a:cubicBezTo>
                    <a:close/>
                    <a:moveTo>
                      <a:pt x="2924263" y="2233477"/>
                    </a:moveTo>
                    <a:cubicBezTo>
                      <a:pt x="2945850" y="2233477"/>
                      <a:pt x="2963349" y="2250977"/>
                      <a:pt x="2963349" y="2272564"/>
                    </a:cubicBezTo>
                    <a:cubicBezTo>
                      <a:pt x="2963349" y="2294151"/>
                      <a:pt x="2945850" y="2311651"/>
                      <a:pt x="2924263" y="2311651"/>
                    </a:cubicBezTo>
                    <a:cubicBezTo>
                      <a:pt x="2902675" y="2311651"/>
                      <a:pt x="2885175" y="2294151"/>
                      <a:pt x="2885175" y="2272564"/>
                    </a:cubicBezTo>
                    <a:cubicBezTo>
                      <a:pt x="2885175" y="2250977"/>
                      <a:pt x="2902675" y="2233477"/>
                      <a:pt x="2924263" y="2233477"/>
                    </a:cubicBezTo>
                    <a:close/>
                    <a:moveTo>
                      <a:pt x="2831988" y="2233477"/>
                    </a:moveTo>
                    <a:cubicBezTo>
                      <a:pt x="2853575" y="2233477"/>
                      <a:pt x="2871075" y="2250977"/>
                      <a:pt x="2871075" y="2272564"/>
                    </a:cubicBezTo>
                    <a:cubicBezTo>
                      <a:pt x="2871075" y="2294151"/>
                      <a:pt x="2853575" y="2311651"/>
                      <a:pt x="2831988" y="2311651"/>
                    </a:cubicBezTo>
                    <a:cubicBezTo>
                      <a:pt x="2810401" y="2311651"/>
                      <a:pt x="2792901" y="2294151"/>
                      <a:pt x="2792901" y="2272564"/>
                    </a:cubicBezTo>
                    <a:cubicBezTo>
                      <a:pt x="2792901" y="2250977"/>
                      <a:pt x="2810401" y="2233477"/>
                      <a:pt x="2831988" y="2233477"/>
                    </a:cubicBezTo>
                    <a:close/>
                    <a:moveTo>
                      <a:pt x="2737354" y="2233477"/>
                    </a:moveTo>
                    <a:cubicBezTo>
                      <a:pt x="2758935" y="2233477"/>
                      <a:pt x="2776435" y="2250977"/>
                      <a:pt x="2776435" y="2272564"/>
                    </a:cubicBezTo>
                    <a:cubicBezTo>
                      <a:pt x="2776435" y="2294151"/>
                      <a:pt x="2758935" y="2311651"/>
                      <a:pt x="2737354" y="2311651"/>
                    </a:cubicBezTo>
                    <a:cubicBezTo>
                      <a:pt x="2715765" y="2311651"/>
                      <a:pt x="2698264" y="2294151"/>
                      <a:pt x="2698264" y="2272564"/>
                    </a:cubicBezTo>
                    <a:cubicBezTo>
                      <a:pt x="2698264" y="2250977"/>
                      <a:pt x="2715765" y="2233477"/>
                      <a:pt x="2737354" y="2233477"/>
                    </a:cubicBezTo>
                    <a:close/>
                    <a:moveTo>
                      <a:pt x="2645073" y="2233477"/>
                    </a:moveTo>
                    <a:cubicBezTo>
                      <a:pt x="2666661" y="2233477"/>
                      <a:pt x="2684163" y="2250977"/>
                      <a:pt x="2684163" y="2272564"/>
                    </a:cubicBezTo>
                    <a:cubicBezTo>
                      <a:pt x="2684163" y="2294151"/>
                      <a:pt x="2666661" y="2311651"/>
                      <a:pt x="2645073" y="2311651"/>
                    </a:cubicBezTo>
                    <a:cubicBezTo>
                      <a:pt x="2623487" y="2311651"/>
                      <a:pt x="2605987" y="2294151"/>
                      <a:pt x="2605987" y="2272564"/>
                    </a:cubicBezTo>
                    <a:cubicBezTo>
                      <a:pt x="2605987" y="2250977"/>
                      <a:pt x="2623487" y="2233477"/>
                      <a:pt x="2645073" y="2233477"/>
                    </a:cubicBezTo>
                    <a:close/>
                    <a:moveTo>
                      <a:pt x="2550435" y="2233477"/>
                    </a:moveTo>
                    <a:cubicBezTo>
                      <a:pt x="2572021" y="2233477"/>
                      <a:pt x="2589521" y="2250977"/>
                      <a:pt x="2589521" y="2272564"/>
                    </a:cubicBezTo>
                    <a:cubicBezTo>
                      <a:pt x="2589521" y="2294151"/>
                      <a:pt x="2572021" y="2311651"/>
                      <a:pt x="2550435" y="2311651"/>
                    </a:cubicBezTo>
                    <a:cubicBezTo>
                      <a:pt x="2528848" y="2311651"/>
                      <a:pt x="2511349" y="2294151"/>
                      <a:pt x="2511349" y="2272564"/>
                    </a:cubicBezTo>
                    <a:cubicBezTo>
                      <a:pt x="2511349" y="2250977"/>
                      <a:pt x="2528848" y="2233477"/>
                      <a:pt x="2550435" y="2233477"/>
                    </a:cubicBezTo>
                    <a:close/>
                    <a:moveTo>
                      <a:pt x="2458164" y="2233477"/>
                    </a:moveTo>
                    <a:cubicBezTo>
                      <a:pt x="2479749" y="2233477"/>
                      <a:pt x="2497250" y="2250977"/>
                      <a:pt x="2497250" y="2272564"/>
                    </a:cubicBezTo>
                    <a:cubicBezTo>
                      <a:pt x="2497250" y="2294151"/>
                      <a:pt x="2479749" y="2311651"/>
                      <a:pt x="2458164" y="2311651"/>
                    </a:cubicBezTo>
                    <a:cubicBezTo>
                      <a:pt x="2436578" y="2311651"/>
                      <a:pt x="2419078" y="2294151"/>
                      <a:pt x="2419078" y="2272564"/>
                    </a:cubicBezTo>
                    <a:cubicBezTo>
                      <a:pt x="2419078" y="2250977"/>
                      <a:pt x="2436578" y="2233477"/>
                      <a:pt x="2458164" y="2233477"/>
                    </a:cubicBezTo>
                    <a:close/>
                    <a:moveTo>
                      <a:pt x="2363524" y="2233477"/>
                    </a:moveTo>
                    <a:cubicBezTo>
                      <a:pt x="2385111" y="2233477"/>
                      <a:pt x="2402611" y="2250977"/>
                      <a:pt x="2402611" y="2272564"/>
                    </a:cubicBezTo>
                    <a:cubicBezTo>
                      <a:pt x="2402611" y="2294151"/>
                      <a:pt x="2385111" y="2311651"/>
                      <a:pt x="2363524" y="2311651"/>
                    </a:cubicBezTo>
                    <a:cubicBezTo>
                      <a:pt x="2341937" y="2311651"/>
                      <a:pt x="2324437" y="2294151"/>
                      <a:pt x="2324437" y="2272564"/>
                    </a:cubicBezTo>
                    <a:cubicBezTo>
                      <a:pt x="2324437" y="2250977"/>
                      <a:pt x="2341937" y="2233477"/>
                      <a:pt x="2363524" y="2233477"/>
                    </a:cubicBezTo>
                    <a:close/>
                    <a:moveTo>
                      <a:pt x="1329597" y="2233477"/>
                    </a:moveTo>
                    <a:cubicBezTo>
                      <a:pt x="1351184" y="2233477"/>
                      <a:pt x="1368685" y="2250977"/>
                      <a:pt x="1368685" y="2272564"/>
                    </a:cubicBezTo>
                    <a:cubicBezTo>
                      <a:pt x="1368685" y="2294151"/>
                      <a:pt x="1351184" y="2311651"/>
                      <a:pt x="1329597" y="2311651"/>
                    </a:cubicBezTo>
                    <a:cubicBezTo>
                      <a:pt x="1308012" y="2311651"/>
                      <a:pt x="1290512" y="2294151"/>
                      <a:pt x="1290512" y="2272564"/>
                    </a:cubicBezTo>
                    <a:cubicBezTo>
                      <a:pt x="1290512" y="2250977"/>
                      <a:pt x="1308012" y="2233477"/>
                      <a:pt x="1329597" y="2233477"/>
                    </a:cubicBezTo>
                    <a:close/>
                    <a:moveTo>
                      <a:pt x="1232596" y="2233477"/>
                    </a:moveTo>
                    <a:cubicBezTo>
                      <a:pt x="1254184" y="2233477"/>
                      <a:pt x="1271678" y="2250977"/>
                      <a:pt x="1271678" y="2272564"/>
                    </a:cubicBezTo>
                    <a:cubicBezTo>
                      <a:pt x="1271678" y="2294151"/>
                      <a:pt x="1254184" y="2311651"/>
                      <a:pt x="1232596" y="2311651"/>
                    </a:cubicBezTo>
                    <a:cubicBezTo>
                      <a:pt x="1211007" y="2311651"/>
                      <a:pt x="1193508" y="2294151"/>
                      <a:pt x="1193508" y="2272564"/>
                    </a:cubicBezTo>
                    <a:cubicBezTo>
                      <a:pt x="1193508" y="2250977"/>
                      <a:pt x="1211007" y="2233477"/>
                      <a:pt x="1232596" y="2233477"/>
                    </a:cubicBezTo>
                    <a:close/>
                    <a:moveTo>
                      <a:pt x="1142686" y="2233477"/>
                    </a:moveTo>
                    <a:cubicBezTo>
                      <a:pt x="1164275" y="2233477"/>
                      <a:pt x="1181776" y="2250977"/>
                      <a:pt x="1181776" y="2272564"/>
                    </a:cubicBezTo>
                    <a:cubicBezTo>
                      <a:pt x="1181776" y="2294151"/>
                      <a:pt x="1164275" y="2311651"/>
                      <a:pt x="1142686" y="2311651"/>
                    </a:cubicBezTo>
                    <a:cubicBezTo>
                      <a:pt x="1121097" y="2311651"/>
                      <a:pt x="1103596" y="2294151"/>
                      <a:pt x="1103596" y="2272564"/>
                    </a:cubicBezTo>
                    <a:cubicBezTo>
                      <a:pt x="1103596" y="2250977"/>
                      <a:pt x="1121097" y="2233477"/>
                      <a:pt x="1142686" y="2233477"/>
                    </a:cubicBezTo>
                    <a:close/>
                    <a:moveTo>
                      <a:pt x="1045675" y="2233477"/>
                    </a:moveTo>
                    <a:cubicBezTo>
                      <a:pt x="1067261" y="2233477"/>
                      <a:pt x="1084762" y="2250977"/>
                      <a:pt x="1084762" y="2272564"/>
                    </a:cubicBezTo>
                    <a:cubicBezTo>
                      <a:pt x="1084762" y="2294151"/>
                      <a:pt x="1067261" y="2311651"/>
                      <a:pt x="1045675" y="2311651"/>
                    </a:cubicBezTo>
                    <a:cubicBezTo>
                      <a:pt x="1024088" y="2311651"/>
                      <a:pt x="1006589" y="2294151"/>
                      <a:pt x="1006589" y="2272564"/>
                    </a:cubicBezTo>
                    <a:cubicBezTo>
                      <a:pt x="1006589" y="2250977"/>
                      <a:pt x="1024088" y="2233477"/>
                      <a:pt x="1045675" y="2233477"/>
                    </a:cubicBezTo>
                    <a:close/>
                    <a:moveTo>
                      <a:pt x="3584377" y="2145935"/>
                    </a:moveTo>
                    <a:cubicBezTo>
                      <a:pt x="3605964" y="2145935"/>
                      <a:pt x="3623463" y="2163435"/>
                      <a:pt x="3623463" y="2185022"/>
                    </a:cubicBezTo>
                    <a:cubicBezTo>
                      <a:pt x="3623463" y="2206609"/>
                      <a:pt x="3605964" y="2224109"/>
                      <a:pt x="3584377" y="2224109"/>
                    </a:cubicBezTo>
                    <a:cubicBezTo>
                      <a:pt x="3562789" y="2224109"/>
                      <a:pt x="3545289" y="2206609"/>
                      <a:pt x="3545289" y="2185022"/>
                    </a:cubicBezTo>
                    <a:cubicBezTo>
                      <a:pt x="3545289" y="2163435"/>
                      <a:pt x="3562789" y="2145935"/>
                      <a:pt x="3584377" y="2145935"/>
                    </a:cubicBezTo>
                    <a:close/>
                    <a:moveTo>
                      <a:pt x="3489737" y="2145935"/>
                    </a:moveTo>
                    <a:cubicBezTo>
                      <a:pt x="3511324" y="2145935"/>
                      <a:pt x="3528823" y="2163435"/>
                      <a:pt x="3528823" y="2185022"/>
                    </a:cubicBezTo>
                    <a:cubicBezTo>
                      <a:pt x="3528823" y="2206609"/>
                      <a:pt x="3511324" y="2224109"/>
                      <a:pt x="3489737" y="2224109"/>
                    </a:cubicBezTo>
                    <a:cubicBezTo>
                      <a:pt x="3468149" y="2224109"/>
                      <a:pt x="3450649" y="2206609"/>
                      <a:pt x="3450649" y="2185022"/>
                    </a:cubicBezTo>
                    <a:cubicBezTo>
                      <a:pt x="3450649" y="2163435"/>
                      <a:pt x="3468149" y="2145935"/>
                      <a:pt x="3489737" y="2145935"/>
                    </a:cubicBezTo>
                    <a:close/>
                    <a:moveTo>
                      <a:pt x="3392731" y="2145935"/>
                    </a:moveTo>
                    <a:cubicBezTo>
                      <a:pt x="3414319" y="2145935"/>
                      <a:pt x="3431819" y="2163435"/>
                      <a:pt x="3431819" y="2185022"/>
                    </a:cubicBezTo>
                    <a:cubicBezTo>
                      <a:pt x="3431819" y="2206609"/>
                      <a:pt x="3414319" y="2224109"/>
                      <a:pt x="3392731" y="2224109"/>
                    </a:cubicBezTo>
                    <a:cubicBezTo>
                      <a:pt x="3371144" y="2224109"/>
                      <a:pt x="3353644" y="2206609"/>
                      <a:pt x="3353644" y="2185022"/>
                    </a:cubicBezTo>
                    <a:cubicBezTo>
                      <a:pt x="3353644" y="2163435"/>
                      <a:pt x="3371144" y="2145935"/>
                      <a:pt x="3392731" y="2145935"/>
                    </a:cubicBezTo>
                    <a:close/>
                    <a:moveTo>
                      <a:pt x="3300457" y="2145935"/>
                    </a:moveTo>
                    <a:cubicBezTo>
                      <a:pt x="3322044" y="2145935"/>
                      <a:pt x="3339544" y="2163435"/>
                      <a:pt x="3339544" y="2185022"/>
                    </a:cubicBezTo>
                    <a:cubicBezTo>
                      <a:pt x="3339544" y="2206609"/>
                      <a:pt x="3322044" y="2224109"/>
                      <a:pt x="3300457" y="2224109"/>
                    </a:cubicBezTo>
                    <a:cubicBezTo>
                      <a:pt x="3278869" y="2224109"/>
                      <a:pt x="3261369" y="2206609"/>
                      <a:pt x="3261369" y="2185022"/>
                    </a:cubicBezTo>
                    <a:cubicBezTo>
                      <a:pt x="3261369" y="2163435"/>
                      <a:pt x="3278869" y="2145935"/>
                      <a:pt x="3300457" y="2145935"/>
                    </a:cubicBezTo>
                    <a:close/>
                    <a:moveTo>
                      <a:pt x="3205817" y="2145935"/>
                    </a:moveTo>
                    <a:cubicBezTo>
                      <a:pt x="3227404" y="2145935"/>
                      <a:pt x="3244904" y="2163435"/>
                      <a:pt x="3244904" y="2185022"/>
                    </a:cubicBezTo>
                    <a:cubicBezTo>
                      <a:pt x="3244904" y="2206609"/>
                      <a:pt x="3227404" y="2224109"/>
                      <a:pt x="3205817" y="2224109"/>
                    </a:cubicBezTo>
                    <a:cubicBezTo>
                      <a:pt x="3184229" y="2224109"/>
                      <a:pt x="3166729" y="2206609"/>
                      <a:pt x="3166729" y="2185022"/>
                    </a:cubicBezTo>
                    <a:cubicBezTo>
                      <a:pt x="3166729" y="2163435"/>
                      <a:pt x="3184229" y="2145935"/>
                      <a:pt x="3205817" y="2145935"/>
                    </a:cubicBezTo>
                    <a:close/>
                    <a:moveTo>
                      <a:pt x="3111177" y="2145935"/>
                    </a:moveTo>
                    <a:cubicBezTo>
                      <a:pt x="3132764" y="2145935"/>
                      <a:pt x="3150264" y="2163435"/>
                      <a:pt x="3150264" y="2185022"/>
                    </a:cubicBezTo>
                    <a:cubicBezTo>
                      <a:pt x="3150264" y="2206609"/>
                      <a:pt x="3132764" y="2224109"/>
                      <a:pt x="3111177" y="2224109"/>
                    </a:cubicBezTo>
                    <a:cubicBezTo>
                      <a:pt x="3089589" y="2224109"/>
                      <a:pt x="3072089" y="2206609"/>
                      <a:pt x="3072089" y="2185022"/>
                    </a:cubicBezTo>
                    <a:cubicBezTo>
                      <a:pt x="3072089" y="2163435"/>
                      <a:pt x="3089589" y="2145935"/>
                      <a:pt x="3111177" y="2145935"/>
                    </a:cubicBezTo>
                    <a:close/>
                    <a:moveTo>
                      <a:pt x="3018902" y="2145935"/>
                    </a:moveTo>
                    <a:cubicBezTo>
                      <a:pt x="3040489" y="2145935"/>
                      <a:pt x="3057989" y="2163435"/>
                      <a:pt x="3057989" y="2185022"/>
                    </a:cubicBezTo>
                    <a:cubicBezTo>
                      <a:pt x="3057989" y="2206609"/>
                      <a:pt x="3040489" y="2224109"/>
                      <a:pt x="3018902" y="2224109"/>
                    </a:cubicBezTo>
                    <a:cubicBezTo>
                      <a:pt x="2997315" y="2224109"/>
                      <a:pt x="2979815" y="2206609"/>
                      <a:pt x="2979815" y="2185022"/>
                    </a:cubicBezTo>
                    <a:cubicBezTo>
                      <a:pt x="2979815" y="2163435"/>
                      <a:pt x="2997315" y="2145935"/>
                      <a:pt x="3018902" y="2145935"/>
                    </a:cubicBezTo>
                    <a:close/>
                    <a:moveTo>
                      <a:pt x="2924263" y="2145935"/>
                    </a:moveTo>
                    <a:cubicBezTo>
                      <a:pt x="2945850" y="2145935"/>
                      <a:pt x="2963349" y="2163435"/>
                      <a:pt x="2963349" y="2185022"/>
                    </a:cubicBezTo>
                    <a:cubicBezTo>
                      <a:pt x="2963349" y="2206609"/>
                      <a:pt x="2945850" y="2224109"/>
                      <a:pt x="2924263" y="2224109"/>
                    </a:cubicBezTo>
                    <a:cubicBezTo>
                      <a:pt x="2902675" y="2224109"/>
                      <a:pt x="2885175" y="2206609"/>
                      <a:pt x="2885175" y="2185022"/>
                    </a:cubicBezTo>
                    <a:cubicBezTo>
                      <a:pt x="2885175" y="2163435"/>
                      <a:pt x="2902675" y="2145935"/>
                      <a:pt x="2924263" y="2145935"/>
                    </a:cubicBezTo>
                    <a:close/>
                    <a:moveTo>
                      <a:pt x="2831988" y="2145935"/>
                    </a:moveTo>
                    <a:cubicBezTo>
                      <a:pt x="2853575" y="2145935"/>
                      <a:pt x="2871075" y="2163435"/>
                      <a:pt x="2871075" y="2185022"/>
                    </a:cubicBezTo>
                    <a:cubicBezTo>
                      <a:pt x="2871075" y="2206609"/>
                      <a:pt x="2853575" y="2224109"/>
                      <a:pt x="2831988" y="2224109"/>
                    </a:cubicBezTo>
                    <a:cubicBezTo>
                      <a:pt x="2810401" y="2224109"/>
                      <a:pt x="2792901" y="2206609"/>
                      <a:pt x="2792901" y="2185022"/>
                    </a:cubicBezTo>
                    <a:cubicBezTo>
                      <a:pt x="2792901" y="2163435"/>
                      <a:pt x="2810401" y="2145935"/>
                      <a:pt x="2831988" y="2145935"/>
                    </a:cubicBezTo>
                    <a:close/>
                    <a:moveTo>
                      <a:pt x="2737355" y="2145935"/>
                    </a:moveTo>
                    <a:cubicBezTo>
                      <a:pt x="2758935" y="2145935"/>
                      <a:pt x="2776435" y="2163435"/>
                      <a:pt x="2776435" y="2185022"/>
                    </a:cubicBezTo>
                    <a:cubicBezTo>
                      <a:pt x="2776435" y="2206609"/>
                      <a:pt x="2758935" y="2224109"/>
                      <a:pt x="2737355" y="2224109"/>
                    </a:cubicBezTo>
                    <a:cubicBezTo>
                      <a:pt x="2715766" y="2224109"/>
                      <a:pt x="2698264" y="2206609"/>
                      <a:pt x="2698264" y="2185022"/>
                    </a:cubicBezTo>
                    <a:cubicBezTo>
                      <a:pt x="2698264" y="2163435"/>
                      <a:pt x="2715766" y="2145935"/>
                      <a:pt x="2737355" y="2145935"/>
                    </a:cubicBezTo>
                    <a:close/>
                    <a:moveTo>
                      <a:pt x="2645073" y="2145935"/>
                    </a:moveTo>
                    <a:cubicBezTo>
                      <a:pt x="2666661" y="2145935"/>
                      <a:pt x="2684163" y="2163435"/>
                      <a:pt x="2684163" y="2185022"/>
                    </a:cubicBezTo>
                    <a:cubicBezTo>
                      <a:pt x="2684163" y="2206609"/>
                      <a:pt x="2666661" y="2224109"/>
                      <a:pt x="2645073" y="2224109"/>
                    </a:cubicBezTo>
                    <a:cubicBezTo>
                      <a:pt x="2623487" y="2224109"/>
                      <a:pt x="2605987" y="2206609"/>
                      <a:pt x="2605987" y="2185022"/>
                    </a:cubicBezTo>
                    <a:cubicBezTo>
                      <a:pt x="2605987" y="2163435"/>
                      <a:pt x="2623487" y="2145935"/>
                      <a:pt x="2645073" y="2145935"/>
                    </a:cubicBezTo>
                    <a:close/>
                    <a:moveTo>
                      <a:pt x="2550435" y="2145935"/>
                    </a:moveTo>
                    <a:cubicBezTo>
                      <a:pt x="2572023" y="2145935"/>
                      <a:pt x="2589521" y="2163435"/>
                      <a:pt x="2589521" y="2185022"/>
                    </a:cubicBezTo>
                    <a:cubicBezTo>
                      <a:pt x="2589521" y="2206609"/>
                      <a:pt x="2572023" y="2224109"/>
                      <a:pt x="2550435" y="2224109"/>
                    </a:cubicBezTo>
                    <a:cubicBezTo>
                      <a:pt x="2528848" y="2224109"/>
                      <a:pt x="2511350" y="2206609"/>
                      <a:pt x="2511350" y="2185022"/>
                    </a:cubicBezTo>
                    <a:cubicBezTo>
                      <a:pt x="2511350" y="2163435"/>
                      <a:pt x="2528848" y="2145935"/>
                      <a:pt x="2550435" y="2145935"/>
                    </a:cubicBezTo>
                    <a:close/>
                    <a:moveTo>
                      <a:pt x="2458164" y="2145935"/>
                    </a:moveTo>
                    <a:cubicBezTo>
                      <a:pt x="2479749" y="2145935"/>
                      <a:pt x="2497250" y="2163435"/>
                      <a:pt x="2497250" y="2185022"/>
                    </a:cubicBezTo>
                    <a:cubicBezTo>
                      <a:pt x="2497250" y="2206609"/>
                      <a:pt x="2479749" y="2224109"/>
                      <a:pt x="2458164" y="2224109"/>
                    </a:cubicBezTo>
                    <a:cubicBezTo>
                      <a:pt x="2436578" y="2224109"/>
                      <a:pt x="2419078" y="2206609"/>
                      <a:pt x="2419078" y="2185022"/>
                    </a:cubicBezTo>
                    <a:cubicBezTo>
                      <a:pt x="2419078" y="2163435"/>
                      <a:pt x="2436578" y="2145935"/>
                      <a:pt x="2458164" y="2145935"/>
                    </a:cubicBezTo>
                    <a:close/>
                    <a:moveTo>
                      <a:pt x="2363524" y="2145935"/>
                    </a:moveTo>
                    <a:cubicBezTo>
                      <a:pt x="2385113" y="2145935"/>
                      <a:pt x="2402611" y="2163435"/>
                      <a:pt x="2402611" y="2185022"/>
                    </a:cubicBezTo>
                    <a:cubicBezTo>
                      <a:pt x="2402611" y="2206609"/>
                      <a:pt x="2385113" y="2224109"/>
                      <a:pt x="2363524" y="2224109"/>
                    </a:cubicBezTo>
                    <a:cubicBezTo>
                      <a:pt x="2341939" y="2224109"/>
                      <a:pt x="2324437" y="2206609"/>
                      <a:pt x="2324437" y="2185022"/>
                    </a:cubicBezTo>
                    <a:cubicBezTo>
                      <a:pt x="2324437" y="2163435"/>
                      <a:pt x="2341939" y="2145935"/>
                      <a:pt x="2363524" y="2145935"/>
                    </a:cubicBezTo>
                    <a:close/>
                    <a:moveTo>
                      <a:pt x="2266521" y="2145935"/>
                    </a:moveTo>
                    <a:cubicBezTo>
                      <a:pt x="2288105" y="2145935"/>
                      <a:pt x="2305606" y="2163435"/>
                      <a:pt x="2305606" y="2185022"/>
                    </a:cubicBezTo>
                    <a:cubicBezTo>
                      <a:pt x="2305606" y="2206609"/>
                      <a:pt x="2288105" y="2224109"/>
                      <a:pt x="2266521" y="2224109"/>
                    </a:cubicBezTo>
                    <a:cubicBezTo>
                      <a:pt x="2244929" y="2224109"/>
                      <a:pt x="2227432" y="2206609"/>
                      <a:pt x="2227432" y="2185022"/>
                    </a:cubicBezTo>
                    <a:cubicBezTo>
                      <a:pt x="2227432" y="2163435"/>
                      <a:pt x="2244929" y="2145935"/>
                      <a:pt x="2266521" y="2145935"/>
                    </a:cubicBezTo>
                    <a:close/>
                    <a:moveTo>
                      <a:pt x="1232598" y="2145935"/>
                    </a:moveTo>
                    <a:cubicBezTo>
                      <a:pt x="1254184" y="2145935"/>
                      <a:pt x="1271681" y="2163435"/>
                      <a:pt x="1271681" y="2185022"/>
                    </a:cubicBezTo>
                    <a:cubicBezTo>
                      <a:pt x="1271681" y="2206609"/>
                      <a:pt x="1254184" y="2224109"/>
                      <a:pt x="1232598" y="2224109"/>
                    </a:cubicBezTo>
                    <a:cubicBezTo>
                      <a:pt x="1211010" y="2224109"/>
                      <a:pt x="1193510" y="2206609"/>
                      <a:pt x="1193510" y="2185022"/>
                    </a:cubicBezTo>
                    <a:cubicBezTo>
                      <a:pt x="1193510" y="2163435"/>
                      <a:pt x="1211010" y="2145935"/>
                      <a:pt x="1232598" y="2145935"/>
                    </a:cubicBezTo>
                    <a:close/>
                    <a:moveTo>
                      <a:pt x="1142689" y="2145935"/>
                    </a:moveTo>
                    <a:cubicBezTo>
                      <a:pt x="1164277" y="2145935"/>
                      <a:pt x="1181778" y="2163435"/>
                      <a:pt x="1181778" y="2185022"/>
                    </a:cubicBezTo>
                    <a:cubicBezTo>
                      <a:pt x="1181778" y="2206609"/>
                      <a:pt x="1164277" y="2224109"/>
                      <a:pt x="1142689" y="2224109"/>
                    </a:cubicBezTo>
                    <a:cubicBezTo>
                      <a:pt x="1121099" y="2224109"/>
                      <a:pt x="1103598" y="2206609"/>
                      <a:pt x="1103598" y="2185022"/>
                    </a:cubicBezTo>
                    <a:cubicBezTo>
                      <a:pt x="1103598" y="2163435"/>
                      <a:pt x="1121099" y="2145935"/>
                      <a:pt x="1142689" y="2145935"/>
                    </a:cubicBezTo>
                    <a:close/>
                    <a:moveTo>
                      <a:pt x="1045676" y="2145935"/>
                    </a:moveTo>
                    <a:cubicBezTo>
                      <a:pt x="1067262" y="2145935"/>
                      <a:pt x="1084764" y="2163435"/>
                      <a:pt x="1084764" y="2185022"/>
                    </a:cubicBezTo>
                    <a:cubicBezTo>
                      <a:pt x="1084764" y="2206609"/>
                      <a:pt x="1067262" y="2224109"/>
                      <a:pt x="1045676" y="2224109"/>
                    </a:cubicBezTo>
                    <a:cubicBezTo>
                      <a:pt x="1024090" y="2224109"/>
                      <a:pt x="1006591" y="2206609"/>
                      <a:pt x="1006591" y="2185022"/>
                    </a:cubicBezTo>
                    <a:cubicBezTo>
                      <a:pt x="1006591" y="2163435"/>
                      <a:pt x="1024090" y="2145935"/>
                      <a:pt x="1045676" y="2145935"/>
                    </a:cubicBezTo>
                    <a:close/>
                    <a:moveTo>
                      <a:pt x="951041" y="2145935"/>
                    </a:moveTo>
                    <a:cubicBezTo>
                      <a:pt x="972627" y="2145935"/>
                      <a:pt x="990126" y="2163435"/>
                      <a:pt x="990126" y="2185022"/>
                    </a:cubicBezTo>
                    <a:cubicBezTo>
                      <a:pt x="990126" y="2206609"/>
                      <a:pt x="972627" y="2224109"/>
                      <a:pt x="951041" y="2224109"/>
                    </a:cubicBezTo>
                    <a:cubicBezTo>
                      <a:pt x="929455" y="2224109"/>
                      <a:pt x="911956" y="2206609"/>
                      <a:pt x="911956" y="2185022"/>
                    </a:cubicBezTo>
                    <a:cubicBezTo>
                      <a:pt x="911956" y="2163435"/>
                      <a:pt x="929455" y="2145935"/>
                      <a:pt x="951041" y="2145935"/>
                    </a:cubicBezTo>
                    <a:close/>
                    <a:moveTo>
                      <a:pt x="856406" y="2145935"/>
                    </a:moveTo>
                    <a:cubicBezTo>
                      <a:pt x="877992" y="2145935"/>
                      <a:pt x="895491" y="2163435"/>
                      <a:pt x="895491" y="2185022"/>
                    </a:cubicBezTo>
                    <a:cubicBezTo>
                      <a:pt x="895491" y="2206609"/>
                      <a:pt x="877992" y="2224109"/>
                      <a:pt x="856406" y="2224109"/>
                    </a:cubicBezTo>
                    <a:cubicBezTo>
                      <a:pt x="834820" y="2224109"/>
                      <a:pt x="817321" y="2206609"/>
                      <a:pt x="817321" y="2185022"/>
                    </a:cubicBezTo>
                    <a:cubicBezTo>
                      <a:pt x="817321" y="2163435"/>
                      <a:pt x="834820" y="2145935"/>
                      <a:pt x="856406" y="2145935"/>
                    </a:cubicBezTo>
                    <a:close/>
                    <a:moveTo>
                      <a:pt x="3300457" y="2056027"/>
                    </a:moveTo>
                    <a:cubicBezTo>
                      <a:pt x="3322044" y="2056027"/>
                      <a:pt x="3339544" y="2073527"/>
                      <a:pt x="3339544" y="2095114"/>
                    </a:cubicBezTo>
                    <a:cubicBezTo>
                      <a:pt x="3339544" y="2116701"/>
                      <a:pt x="3322044" y="2134201"/>
                      <a:pt x="3300457" y="2134201"/>
                    </a:cubicBezTo>
                    <a:cubicBezTo>
                      <a:pt x="3278869" y="2134201"/>
                      <a:pt x="3261369" y="2116701"/>
                      <a:pt x="3261369" y="2095114"/>
                    </a:cubicBezTo>
                    <a:cubicBezTo>
                      <a:pt x="3261369" y="2073527"/>
                      <a:pt x="3278869" y="2056027"/>
                      <a:pt x="3300457" y="2056027"/>
                    </a:cubicBezTo>
                    <a:close/>
                    <a:moveTo>
                      <a:pt x="3205817" y="2056027"/>
                    </a:moveTo>
                    <a:cubicBezTo>
                      <a:pt x="3227404" y="2056027"/>
                      <a:pt x="3244904" y="2073527"/>
                      <a:pt x="3244904" y="2095114"/>
                    </a:cubicBezTo>
                    <a:cubicBezTo>
                      <a:pt x="3244904" y="2116701"/>
                      <a:pt x="3227404" y="2134201"/>
                      <a:pt x="3205817" y="2134201"/>
                    </a:cubicBezTo>
                    <a:cubicBezTo>
                      <a:pt x="3184229" y="2134201"/>
                      <a:pt x="3166729" y="2116701"/>
                      <a:pt x="3166729" y="2095114"/>
                    </a:cubicBezTo>
                    <a:cubicBezTo>
                      <a:pt x="3166729" y="2073527"/>
                      <a:pt x="3184229" y="2056027"/>
                      <a:pt x="3205817" y="2056027"/>
                    </a:cubicBezTo>
                    <a:close/>
                    <a:moveTo>
                      <a:pt x="3111177" y="2056027"/>
                    </a:moveTo>
                    <a:cubicBezTo>
                      <a:pt x="3132764" y="2056027"/>
                      <a:pt x="3150264" y="2073527"/>
                      <a:pt x="3150264" y="2095114"/>
                    </a:cubicBezTo>
                    <a:cubicBezTo>
                      <a:pt x="3150264" y="2116701"/>
                      <a:pt x="3132764" y="2134201"/>
                      <a:pt x="3111177" y="2134201"/>
                    </a:cubicBezTo>
                    <a:cubicBezTo>
                      <a:pt x="3089589" y="2134201"/>
                      <a:pt x="3072089" y="2116701"/>
                      <a:pt x="3072089" y="2095114"/>
                    </a:cubicBezTo>
                    <a:cubicBezTo>
                      <a:pt x="3072089" y="2073527"/>
                      <a:pt x="3089589" y="2056027"/>
                      <a:pt x="3111177" y="2056027"/>
                    </a:cubicBezTo>
                    <a:close/>
                    <a:moveTo>
                      <a:pt x="3018902" y="2056027"/>
                    </a:moveTo>
                    <a:cubicBezTo>
                      <a:pt x="3040489" y="2056027"/>
                      <a:pt x="3057989" y="2073527"/>
                      <a:pt x="3057989" y="2095114"/>
                    </a:cubicBezTo>
                    <a:cubicBezTo>
                      <a:pt x="3057989" y="2116701"/>
                      <a:pt x="3040489" y="2134201"/>
                      <a:pt x="3018902" y="2134201"/>
                    </a:cubicBezTo>
                    <a:cubicBezTo>
                      <a:pt x="2997315" y="2134201"/>
                      <a:pt x="2979815" y="2116701"/>
                      <a:pt x="2979815" y="2095114"/>
                    </a:cubicBezTo>
                    <a:cubicBezTo>
                      <a:pt x="2979815" y="2073527"/>
                      <a:pt x="2997315" y="2056027"/>
                      <a:pt x="3018902" y="2056027"/>
                    </a:cubicBezTo>
                    <a:close/>
                    <a:moveTo>
                      <a:pt x="2924263" y="2056027"/>
                    </a:moveTo>
                    <a:cubicBezTo>
                      <a:pt x="2945850" y="2056027"/>
                      <a:pt x="2963349" y="2073527"/>
                      <a:pt x="2963349" y="2095114"/>
                    </a:cubicBezTo>
                    <a:cubicBezTo>
                      <a:pt x="2963349" y="2116701"/>
                      <a:pt x="2945850" y="2134201"/>
                      <a:pt x="2924263" y="2134201"/>
                    </a:cubicBezTo>
                    <a:cubicBezTo>
                      <a:pt x="2902675" y="2134201"/>
                      <a:pt x="2885175" y="2116701"/>
                      <a:pt x="2885175" y="2095114"/>
                    </a:cubicBezTo>
                    <a:cubicBezTo>
                      <a:pt x="2885175" y="2073527"/>
                      <a:pt x="2902675" y="2056027"/>
                      <a:pt x="2924263" y="2056027"/>
                    </a:cubicBezTo>
                    <a:close/>
                    <a:moveTo>
                      <a:pt x="2831987" y="2056026"/>
                    </a:moveTo>
                    <a:cubicBezTo>
                      <a:pt x="2853574" y="2056026"/>
                      <a:pt x="2871074" y="2073526"/>
                      <a:pt x="2871074" y="2095113"/>
                    </a:cubicBezTo>
                    <a:cubicBezTo>
                      <a:pt x="2871074" y="2116700"/>
                      <a:pt x="2853574" y="2134200"/>
                      <a:pt x="2831987" y="2134200"/>
                    </a:cubicBezTo>
                    <a:cubicBezTo>
                      <a:pt x="2810400" y="2134200"/>
                      <a:pt x="2792900" y="2116700"/>
                      <a:pt x="2792900" y="2095113"/>
                    </a:cubicBezTo>
                    <a:cubicBezTo>
                      <a:pt x="2792900" y="2073526"/>
                      <a:pt x="2810400" y="2056026"/>
                      <a:pt x="2831987" y="2056026"/>
                    </a:cubicBezTo>
                    <a:close/>
                    <a:moveTo>
                      <a:pt x="2737355" y="2056026"/>
                    </a:moveTo>
                    <a:cubicBezTo>
                      <a:pt x="2758934" y="2056026"/>
                      <a:pt x="2776434" y="2073526"/>
                      <a:pt x="2776434" y="2095113"/>
                    </a:cubicBezTo>
                    <a:cubicBezTo>
                      <a:pt x="2776434" y="2116700"/>
                      <a:pt x="2758934" y="2134200"/>
                      <a:pt x="2737355" y="2134200"/>
                    </a:cubicBezTo>
                    <a:cubicBezTo>
                      <a:pt x="2715766" y="2134200"/>
                      <a:pt x="2698264" y="2116700"/>
                      <a:pt x="2698264" y="2095113"/>
                    </a:cubicBezTo>
                    <a:cubicBezTo>
                      <a:pt x="2698264" y="2073526"/>
                      <a:pt x="2715766" y="2056026"/>
                      <a:pt x="2737355" y="2056026"/>
                    </a:cubicBezTo>
                    <a:close/>
                    <a:moveTo>
                      <a:pt x="2645073" y="2056026"/>
                    </a:moveTo>
                    <a:cubicBezTo>
                      <a:pt x="2666661" y="2056026"/>
                      <a:pt x="2684163" y="2073526"/>
                      <a:pt x="2684163" y="2095113"/>
                    </a:cubicBezTo>
                    <a:cubicBezTo>
                      <a:pt x="2684163" y="2116700"/>
                      <a:pt x="2666661" y="2134200"/>
                      <a:pt x="2645073" y="2134200"/>
                    </a:cubicBezTo>
                    <a:cubicBezTo>
                      <a:pt x="2623487" y="2134200"/>
                      <a:pt x="2605987" y="2116700"/>
                      <a:pt x="2605987" y="2095113"/>
                    </a:cubicBezTo>
                    <a:cubicBezTo>
                      <a:pt x="2605987" y="2073526"/>
                      <a:pt x="2623487" y="2056026"/>
                      <a:pt x="2645073" y="2056026"/>
                    </a:cubicBezTo>
                    <a:close/>
                    <a:moveTo>
                      <a:pt x="2550435" y="2056026"/>
                    </a:moveTo>
                    <a:cubicBezTo>
                      <a:pt x="2572023" y="2056026"/>
                      <a:pt x="2589522" y="2073526"/>
                      <a:pt x="2589522" y="2095113"/>
                    </a:cubicBezTo>
                    <a:cubicBezTo>
                      <a:pt x="2589522" y="2116700"/>
                      <a:pt x="2572023" y="2134200"/>
                      <a:pt x="2550435" y="2134200"/>
                    </a:cubicBezTo>
                    <a:cubicBezTo>
                      <a:pt x="2528848" y="2134200"/>
                      <a:pt x="2511350" y="2116700"/>
                      <a:pt x="2511350" y="2095113"/>
                    </a:cubicBezTo>
                    <a:cubicBezTo>
                      <a:pt x="2511350" y="2073526"/>
                      <a:pt x="2528848" y="2056026"/>
                      <a:pt x="2550435" y="2056026"/>
                    </a:cubicBezTo>
                    <a:close/>
                    <a:moveTo>
                      <a:pt x="2458164" y="2056026"/>
                    </a:moveTo>
                    <a:cubicBezTo>
                      <a:pt x="2479749" y="2056026"/>
                      <a:pt x="2497250" y="2073526"/>
                      <a:pt x="2497250" y="2095113"/>
                    </a:cubicBezTo>
                    <a:cubicBezTo>
                      <a:pt x="2497250" y="2116700"/>
                      <a:pt x="2479749" y="2134200"/>
                      <a:pt x="2458164" y="2134200"/>
                    </a:cubicBezTo>
                    <a:cubicBezTo>
                      <a:pt x="2436578" y="2134200"/>
                      <a:pt x="2419078" y="2116700"/>
                      <a:pt x="2419078" y="2095113"/>
                    </a:cubicBezTo>
                    <a:cubicBezTo>
                      <a:pt x="2419078" y="2073526"/>
                      <a:pt x="2436578" y="2056026"/>
                      <a:pt x="2458164" y="2056026"/>
                    </a:cubicBezTo>
                    <a:close/>
                    <a:moveTo>
                      <a:pt x="2363524" y="2056026"/>
                    </a:moveTo>
                    <a:cubicBezTo>
                      <a:pt x="2385111" y="2056026"/>
                      <a:pt x="2402609" y="2073526"/>
                      <a:pt x="2402609" y="2095113"/>
                    </a:cubicBezTo>
                    <a:cubicBezTo>
                      <a:pt x="2402609" y="2116700"/>
                      <a:pt x="2385111" y="2134200"/>
                      <a:pt x="2363524" y="2134200"/>
                    </a:cubicBezTo>
                    <a:cubicBezTo>
                      <a:pt x="2341937" y="2134200"/>
                      <a:pt x="2324437" y="2116700"/>
                      <a:pt x="2324437" y="2095113"/>
                    </a:cubicBezTo>
                    <a:cubicBezTo>
                      <a:pt x="2324437" y="2073526"/>
                      <a:pt x="2341937" y="2056026"/>
                      <a:pt x="2363524" y="2056026"/>
                    </a:cubicBezTo>
                    <a:close/>
                    <a:moveTo>
                      <a:pt x="2266520" y="2056026"/>
                    </a:moveTo>
                    <a:cubicBezTo>
                      <a:pt x="2288105" y="2056026"/>
                      <a:pt x="2305606" y="2073526"/>
                      <a:pt x="2305606" y="2095113"/>
                    </a:cubicBezTo>
                    <a:cubicBezTo>
                      <a:pt x="2305606" y="2116700"/>
                      <a:pt x="2288105" y="2134200"/>
                      <a:pt x="2266520" y="2134200"/>
                    </a:cubicBezTo>
                    <a:cubicBezTo>
                      <a:pt x="2244929" y="2134200"/>
                      <a:pt x="2227431" y="2116700"/>
                      <a:pt x="2227431" y="2095113"/>
                    </a:cubicBezTo>
                    <a:cubicBezTo>
                      <a:pt x="2227431" y="2073526"/>
                      <a:pt x="2244929" y="2056026"/>
                      <a:pt x="2266520" y="2056026"/>
                    </a:cubicBezTo>
                    <a:close/>
                    <a:moveTo>
                      <a:pt x="856407" y="2056026"/>
                    </a:moveTo>
                    <a:cubicBezTo>
                      <a:pt x="877993" y="2056026"/>
                      <a:pt x="895492" y="2073526"/>
                      <a:pt x="895492" y="2095113"/>
                    </a:cubicBezTo>
                    <a:cubicBezTo>
                      <a:pt x="895492" y="2116700"/>
                      <a:pt x="877993" y="2134200"/>
                      <a:pt x="856407" y="2134200"/>
                    </a:cubicBezTo>
                    <a:cubicBezTo>
                      <a:pt x="834821" y="2134200"/>
                      <a:pt x="817323" y="2116700"/>
                      <a:pt x="817323" y="2095113"/>
                    </a:cubicBezTo>
                    <a:cubicBezTo>
                      <a:pt x="817323" y="2073526"/>
                      <a:pt x="834821" y="2056026"/>
                      <a:pt x="856407" y="2056026"/>
                    </a:cubicBezTo>
                    <a:close/>
                    <a:moveTo>
                      <a:pt x="764138" y="2056026"/>
                    </a:moveTo>
                    <a:cubicBezTo>
                      <a:pt x="785725" y="2056026"/>
                      <a:pt x="803223" y="2073526"/>
                      <a:pt x="803223" y="2095113"/>
                    </a:cubicBezTo>
                    <a:cubicBezTo>
                      <a:pt x="803223" y="2116700"/>
                      <a:pt x="785725" y="2134200"/>
                      <a:pt x="764138" y="2134200"/>
                    </a:cubicBezTo>
                    <a:cubicBezTo>
                      <a:pt x="742548" y="2134200"/>
                      <a:pt x="725053" y="2116700"/>
                      <a:pt x="725053" y="2095113"/>
                    </a:cubicBezTo>
                    <a:cubicBezTo>
                      <a:pt x="725053" y="2073526"/>
                      <a:pt x="742548" y="2056026"/>
                      <a:pt x="764138" y="2056026"/>
                    </a:cubicBezTo>
                    <a:close/>
                    <a:moveTo>
                      <a:pt x="3584377" y="1973215"/>
                    </a:moveTo>
                    <a:cubicBezTo>
                      <a:pt x="3605964" y="1973215"/>
                      <a:pt x="3623463" y="1990715"/>
                      <a:pt x="3623463" y="2012302"/>
                    </a:cubicBezTo>
                    <a:cubicBezTo>
                      <a:pt x="3623463" y="2033889"/>
                      <a:pt x="3605964" y="2051389"/>
                      <a:pt x="3584377" y="2051389"/>
                    </a:cubicBezTo>
                    <a:cubicBezTo>
                      <a:pt x="3562789" y="2051389"/>
                      <a:pt x="3545289" y="2033889"/>
                      <a:pt x="3545289" y="2012302"/>
                    </a:cubicBezTo>
                    <a:cubicBezTo>
                      <a:pt x="3545289" y="1990715"/>
                      <a:pt x="3562789" y="1973215"/>
                      <a:pt x="3584377" y="1973215"/>
                    </a:cubicBezTo>
                    <a:close/>
                    <a:moveTo>
                      <a:pt x="3489737" y="1973215"/>
                    </a:moveTo>
                    <a:cubicBezTo>
                      <a:pt x="3511324" y="1973215"/>
                      <a:pt x="3528823" y="1990715"/>
                      <a:pt x="3528823" y="2012302"/>
                    </a:cubicBezTo>
                    <a:cubicBezTo>
                      <a:pt x="3528823" y="2033889"/>
                      <a:pt x="3511324" y="2051389"/>
                      <a:pt x="3489737" y="2051389"/>
                    </a:cubicBezTo>
                    <a:cubicBezTo>
                      <a:pt x="3468149" y="2051389"/>
                      <a:pt x="3450649" y="2033889"/>
                      <a:pt x="3450649" y="2012302"/>
                    </a:cubicBezTo>
                    <a:cubicBezTo>
                      <a:pt x="3450649" y="1990715"/>
                      <a:pt x="3468149" y="1973215"/>
                      <a:pt x="3489737" y="1973215"/>
                    </a:cubicBezTo>
                    <a:close/>
                    <a:moveTo>
                      <a:pt x="3392731" y="1973215"/>
                    </a:moveTo>
                    <a:cubicBezTo>
                      <a:pt x="3414319" y="1973215"/>
                      <a:pt x="3431819" y="1990715"/>
                      <a:pt x="3431819" y="2012302"/>
                    </a:cubicBezTo>
                    <a:cubicBezTo>
                      <a:pt x="3431819" y="2033889"/>
                      <a:pt x="3414319" y="2051389"/>
                      <a:pt x="3392731" y="2051389"/>
                    </a:cubicBezTo>
                    <a:cubicBezTo>
                      <a:pt x="3371144" y="2051389"/>
                      <a:pt x="3353644" y="2033889"/>
                      <a:pt x="3353644" y="2012302"/>
                    </a:cubicBezTo>
                    <a:cubicBezTo>
                      <a:pt x="3353644" y="1990715"/>
                      <a:pt x="3371144" y="1973215"/>
                      <a:pt x="3392731" y="1973215"/>
                    </a:cubicBezTo>
                    <a:close/>
                    <a:moveTo>
                      <a:pt x="3205815" y="1973215"/>
                    </a:moveTo>
                    <a:cubicBezTo>
                      <a:pt x="3227403" y="1973215"/>
                      <a:pt x="3244903" y="1990715"/>
                      <a:pt x="3244903" y="2012302"/>
                    </a:cubicBezTo>
                    <a:cubicBezTo>
                      <a:pt x="3244903" y="2033889"/>
                      <a:pt x="3227403" y="2051389"/>
                      <a:pt x="3205815" y="2051389"/>
                    </a:cubicBezTo>
                    <a:cubicBezTo>
                      <a:pt x="3184228" y="2051389"/>
                      <a:pt x="3166728" y="2033889"/>
                      <a:pt x="3166728" y="2012302"/>
                    </a:cubicBezTo>
                    <a:cubicBezTo>
                      <a:pt x="3166728" y="1990715"/>
                      <a:pt x="3184228" y="1973215"/>
                      <a:pt x="3205815" y="1973215"/>
                    </a:cubicBezTo>
                    <a:close/>
                    <a:moveTo>
                      <a:pt x="3111175" y="1973215"/>
                    </a:moveTo>
                    <a:cubicBezTo>
                      <a:pt x="3132763" y="1973215"/>
                      <a:pt x="3150263" y="1990715"/>
                      <a:pt x="3150263" y="2012302"/>
                    </a:cubicBezTo>
                    <a:cubicBezTo>
                      <a:pt x="3150263" y="2033889"/>
                      <a:pt x="3132763" y="2051389"/>
                      <a:pt x="3111175" y="2051389"/>
                    </a:cubicBezTo>
                    <a:cubicBezTo>
                      <a:pt x="3089588" y="2051389"/>
                      <a:pt x="3072088" y="2033889"/>
                      <a:pt x="3072088" y="2012302"/>
                    </a:cubicBezTo>
                    <a:cubicBezTo>
                      <a:pt x="3072088" y="1990715"/>
                      <a:pt x="3089588" y="1973215"/>
                      <a:pt x="3111175" y="1973215"/>
                    </a:cubicBezTo>
                    <a:close/>
                    <a:moveTo>
                      <a:pt x="3018902" y="1973215"/>
                    </a:moveTo>
                    <a:cubicBezTo>
                      <a:pt x="3040489" y="1973215"/>
                      <a:pt x="3057989" y="1990715"/>
                      <a:pt x="3057989" y="2012302"/>
                    </a:cubicBezTo>
                    <a:cubicBezTo>
                      <a:pt x="3057989" y="2033889"/>
                      <a:pt x="3040489" y="2051389"/>
                      <a:pt x="3018902" y="2051389"/>
                    </a:cubicBezTo>
                    <a:cubicBezTo>
                      <a:pt x="2997315" y="2051389"/>
                      <a:pt x="2979815" y="2033889"/>
                      <a:pt x="2979815" y="2012302"/>
                    </a:cubicBezTo>
                    <a:cubicBezTo>
                      <a:pt x="2979815" y="1990715"/>
                      <a:pt x="2997315" y="1973215"/>
                      <a:pt x="3018902" y="1973215"/>
                    </a:cubicBezTo>
                    <a:close/>
                    <a:moveTo>
                      <a:pt x="2924263" y="1973215"/>
                    </a:moveTo>
                    <a:cubicBezTo>
                      <a:pt x="2945850" y="1973215"/>
                      <a:pt x="2963349" y="1990715"/>
                      <a:pt x="2963349" y="2012302"/>
                    </a:cubicBezTo>
                    <a:cubicBezTo>
                      <a:pt x="2963349" y="2033889"/>
                      <a:pt x="2945850" y="2051389"/>
                      <a:pt x="2924263" y="2051389"/>
                    </a:cubicBezTo>
                    <a:cubicBezTo>
                      <a:pt x="2902675" y="2051389"/>
                      <a:pt x="2885175" y="2033889"/>
                      <a:pt x="2885175" y="2012302"/>
                    </a:cubicBezTo>
                    <a:cubicBezTo>
                      <a:pt x="2885175" y="1990715"/>
                      <a:pt x="2902675" y="1973215"/>
                      <a:pt x="2924263" y="1973215"/>
                    </a:cubicBezTo>
                    <a:close/>
                    <a:moveTo>
                      <a:pt x="2831987" y="1973215"/>
                    </a:moveTo>
                    <a:cubicBezTo>
                      <a:pt x="2853574" y="1973215"/>
                      <a:pt x="2871074" y="1990715"/>
                      <a:pt x="2871074" y="2012302"/>
                    </a:cubicBezTo>
                    <a:cubicBezTo>
                      <a:pt x="2871074" y="2033889"/>
                      <a:pt x="2853574" y="2051389"/>
                      <a:pt x="2831987" y="2051389"/>
                    </a:cubicBezTo>
                    <a:cubicBezTo>
                      <a:pt x="2810400" y="2051389"/>
                      <a:pt x="2792900" y="2033889"/>
                      <a:pt x="2792900" y="2012302"/>
                    </a:cubicBezTo>
                    <a:cubicBezTo>
                      <a:pt x="2792900" y="1990715"/>
                      <a:pt x="2810400" y="1973215"/>
                      <a:pt x="2831987" y="1973215"/>
                    </a:cubicBezTo>
                    <a:close/>
                    <a:moveTo>
                      <a:pt x="2737356" y="1973215"/>
                    </a:moveTo>
                    <a:cubicBezTo>
                      <a:pt x="2758934" y="1973215"/>
                      <a:pt x="2776434" y="1990715"/>
                      <a:pt x="2776434" y="2012302"/>
                    </a:cubicBezTo>
                    <a:cubicBezTo>
                      <a:pt x="2776434" y="2033889"/>
                      <a:pt x="2758934" y="2051389"/>
                      <a:pt x="2737356" y="2051389"/>
                    </a:cubicBezTo>
                    <a:cubicBezTo>
                      <a:pt x="2715766" y="2051389"/>
                      <a:pt x="2698264" y="2033889"/>
                      <a:pt x="2698264" y="2012302"/>
                    </a:cubicBezTo>
                    <a:cubicBezTo>
                      <a:pt x="2698264" y="1990715"/>
                      <a:pt x="2715766" y="1973215"/>
                      <a:pt x="2737356" y="1973215"/>
                    </a:cubicBezTo>
                    <a:close/>
                    <a:moveTo>
                      <a:pt x="2645073" y="1973215"/>
                    </a:moveTo>
                    <a:cubicBezTo>
                      <a:pt x="2666661" y="1973215"/>
                      <a:pt x="2684163" y="1990715"/>
                      <a:pt x="2684163" y="2012302"/>
                    </a:cubicBezTo>
                    <a:cubicBezTo>
                      <a:pt x="2684163" y="2033889"/>
                      <a:pt x="2666661" y="2051389"/>
                      <a:pt x="2645073" y="2051389"/>
                    </a:cubicBezTo>
                    <a:cubicBezTo>
                      <a:pt x="2623487" y="2051389"/>
                      <a:pt x="2605987" y="2033889"/>
                      <a:pt x="2605987" y="2012302"/>
                    </a:cubicBezTo>
                    <a:cubicBezTo>
                      <a:pt x="2605987" y="1990715"/>
                      <a:pt x="2623487" y="1973215"/>
                      <a:pt x="2645073" y="1973215"/>
                    </a:cubicBezTo>
                    <a:close/>
                    <a:moveTo>
                      <a:pt x="2550435" y="1973215"/>
                    </a:moveTo>
                    <a:cubicBezTo>
                      <a:pt x="2572023" y="1973215"/>
                      <a:pt x="2589522" y="1990715"/>
                      <a:pt x="2589522" y="2012302"/>
                    </a:cubicBezTo>
                    <a:cubicBezTo>
                      <a:pt x="2589522" y="2033889"/>
                      <a:pt x="2572023" y="2051389"/>
                      <a:pt x="2550435" y="2051389"/>
                    </a:cubicBezTo>
                    <a:cubicBezTo>
                      <a:pt x="2528848" y="2051389"/>
                      <a:pt x="2511351" y="2033889"/>
                      <a:pt x="2511351" y="2012302"/>
                    </a:cubicBezTo>
                    <a:cubicBezTo>
                      <a:pt x="2511351" y="1990715"/>
                      <a:pt x="2528848" y="1973215"/>
                      <a:pt x="2550435" y="1973215"/>
                    </a:cubicBezTo>
                    <a:close/>
                    <a:moveTo>
                      <a:pt x="2458164" y="1973215"/>
                    </a:moveTo>
                    <a:cubicBezTo>
                      <a:pt x="2479749" y="1973215"/>
                      <a:pt x="2497250" y="1990715"/>
                      <a:pt x="2497250" y="2012302"/>
                    </a:cubicBezTo>
                    <a:cubicBezTo>
                      <a:pt x="2497250" y="2033889"/>
                      <a:pt x="2479749" y="2051389"/>
                      <a:pt x="2458164" y="2051389"/>
                    </a:cubicBezTo>
                    <a:cubicBezTo>
                      <a:pt x="2436579" y="2051389"/>
                      <a:pt x="2419078" y="2033889"/>
                      <a:pt x="2419078" y="2012302"/>
                    </a:cubicBezTo>
                    <a:cubicBezTo>
                      <a:pt x="2419078" y="1990715"/>
                      <a:pt x="2436579" y="1973215"/>
                      <a:pt x="2458164" y="1973215"/>
                    </a:cubicBezTo>
                    <a:close/>
                    <a:moveTo>
                      <a:pt x="2363524" y="1973215"/>
                    </a:moveTo>
                    <a:cubicBezTo>
                      <a:pt x="2385111" y="1973215"/>
                      <a:pt x="2402609" y="1990715"/>
                      <a:pt x="2402609" y="2012302"/>
                    </a:cubicBezTo>
                    <a:cubicBezTo>
                      <a:pt x="2402609" y="2033889"/>
                      <a:pt x="2385111" y="2051389"/>
                      <a:pt x="2363524" y="2051389"/>
                    </a:cubicBezTo>
                    <a:cubicBezTo>
                      <a:pt x="2341939" y="2051389"/>
                      <a:pt x="2324437" y="2033889"/>
                      <a:pt x="2324437" y="2012302"/>
                    </a:cubicBezTo>
                    <a:cubicBezTo>
                      <a:pt x="2324437" y="1990715"/>
                      <a:pt x="2341939" y="1973215"/>
                      <a:pt x="2363524" y="1973215"/>
                    </a:cubicBezTo>
                    <a:close/>
                    <a:moveTo>
                      <a:pt x="2266521" y="1973215"/>
                    </a:moveTo>
                    <a:cubicBezTo>
                      <a:pt x="2288105" y="1973215"/>
                      <a:pt x="2305606" y="1990715"/>
                      <a:pt x="2305606" y="2012302"/>
                    </a:cubicBezTo>
                    <a:cubicBezTo>
                      <a:pt x="2305606" y="2033889"/>
                      <a:pt x="2288105" y="2051389"/>
                      <a:pt x="2266521" y="2051389"/>
                    </a:cubicBezTo>
                    <a:cubicBezTo>
                      <a:pt x="2244929" y="2051389"/>
                      <a:pt x="2227431" y="2033889"/>
                      <a:pt x="2227431" y="2012302"/>
                    </a:cubicBezTo>
                    <a:cubicBezTo>
                      <a:pt x="2227431" y="1990715"/>
                      <a:pt x="2244929" y="1973215"/>
                      <a:pt x="2266521" y="1973215"/>
                    </a:cubicBezTo>
                    <a:close/>
                    <a:moveTo>
                      <a:pt x="1142694" y="1973215"/>
                    </a:moveTo>
                    <a:cubicBezTo>
                      <a:pt x="1164282" y="1973215"/>
                      <a:pt x="1181781" y="1990715"/>
                      <a:pt x="1181781" y="2012302"/>
                    </a:cubicBezTo>
                    <a:cubicBezTo>
                      <a:pt x="1181781" y="2033889"/>
                      <a:pt x="1164282" y="2051389"/>
                      <a:pt x="1142694" y="2051389"/>
                    </a:cubicBezTo>
                    <a:cubicBezTo>
                      <a:pt x="1121104" y="2051389"/>
                      <a:pt x="1103602" y="2033889"/>
                      <a:pt x="1103602" y="2012302"/>
                    </a:cubicBezTo>
                    <a:cubicBezTo>
                      <a:pt x="1103602" y="1990715"/>
                      <a:pt x="1121104" y="1973215"/>
                      <a:pt x="1142694" y="1973215"/>
                    </a:cubicBezTo>
                    <a:close/>
                    <a:moveTo>
                      <a:pt x="764140" y="1973215"/>
                    </a:moveTo>
                    <a:cubicBezTo>
                      <a:pt x="785728" y="1973215"/>
                      <a:pt x="803226" y="1990715"/>
                      <a:pt x="803226" y="2012302"/>
                    </a:cubicBezTo>
                    <a:cubicBezTo>
                      <a:pt x="803226" y="2033889"/>
                      <a:pt x="785728" y="2051389"/>
                      <a:pt x="764140" y="2051389"/>
                    </a:cubicBezTo>
                    <a:cubicBezTo>
                      <a:pt x="742552" y="2051389"/>
                      <a:pt x="725056" y="2033889"/>
                      <a:pt x="725056" y="2012302"/>
                    </a:cubicBezTo>
                    <a:cubicBezTo>
                      <a:pt x="725056" y="1990715"/>
                      <a:pt x="742552" y="1973215"/>
                      <a:pt x="764140" y="1973215"/>
                    </a:cubicBezTo>
                    <a:close/>
                    <a:moveTo>
                      <a:pt x="669495" y="1973215"/>
                    </a:moveTo>
                    <a:cubicBezTo>
                      <a:pt x="691093" y="1973215"/>
                      <a:pt x="708592" y="1990715"/>
                      <a:pt x="708592" y="2012302"/>
                    </a:cubicBezTo>
                    <a:cubicBezTo>
                      <a:pt x="708592" y="2033889"/>
                      <a:pt x="691093" y="2051389"/>
                      <a:pt x="669495" y="2051389"/>
                    </a:cubicBezTo>
                    <a:cubicBezTo>
                      <a:pt x="647918" y="2051389"/>
                      <a:pt x="630416" y="2033889"/>
                      <a:pt x="630416" y="2012302"/>
                    </a:cubicBezTo>
                    <a:cubicBezTo>
                      <a:pt x="630416" y="1990715"/>
                      <a:pt x="647918" y="1973215"/>
                      <a:pt x="669495" y="1973215"/>
                    </a:cubicBezTo>
                    <a:close/>
                    <a:moveTo>
                      <a:pt x="577223" y="1973215"/>
                    </a:moveTo>
                    <a:cubicBezTo>
                      <a:pt x="598813" y="1973215"/>
                      <a:pt x="616315" y="1990715"/>
                      <a:pt x="616315" y="2012302"/>
                    </a:cubicBezTo>
                    <a:cubicBezTo>
                      <a:pt x="616315" y="2033889"/>
                      <a:pt x="598813" y="2051389"/>
                      <a:pt x="577223" y="2051389"/>
                    </a:cubicBezTo>
                    <a:cubicBezTo>
                      <a:pt x="555634" y="2051389"/>
                      <a:pt x="538132" y="2033889"/>
                      <a:pt x="538132" y="2012302"/>
                    </a:cubicBezTo>
                    <a:cubicBezTo>
                      <a:pt x="538132" y="1990715"/>
                      <a:pt x="555634" y="1973215"/>
                      <a:pt x="577223" y="1973215"/>
                    </a:cubicBezTo>
                    <a:close/>
                    <a:moveTo>
                      <a:pt x="484944" y="1973215"/>
                    </a:moveTo>
                    <a:cubicBezTo>
                      <a:pt x="506530" y="1973215"/>
                      <a:pt x="524029" y="1990715"/>
                      <a:pt x="524029" y="2012302"/>
                    </a:cubicBezTo>
                    <a:cubicBezTo>
                      <a:pt x="524029" y="2033889"/>
                      <a:pt x="506530" y="2051389"/>
                      <a:pt x="484944" y="2051389"/>
                    </a:cubicBezTo>
                    <a:cubicBezTo>
                      <a:pt x="463352" y="2051389"/>
                      <a:pt x="445862" y="2033889"/>
                      <a:pt x="445862" y="2012302"/>
                    </a:cubicBezTo>
                    <a:cubicBezTo>
                      <a:pt x="445862" y="1990715"/>
                      <a:pt x="463352" y="1973215"/>
                      <a:pt x="484944" y="1973215"/>
                    </a:cubicBezTo>
                    <a:close/>
                    <a:moveTo>
                      <a:pt x="3679017" y="1892773"/>
                    </a:moveTo>
                    <a:cubicBezTo>
                      <a:pt x="3700604" y="1892773"/>
                      <a:pt x="3718103" y="1910273"/>
                      <a:pt x="3718103" y="1931860"/>
                    </a:cubicBezTo>
                    <a:cubicBezTo>
                      <a:pt x="3718103" y="1953447"/>
                      <a:pt x="3700604" y="1970947"/>
                      <a:pt x="3679017" y="1970947"/>
                    </a:cubicBezTo>
                    <a:cubicBezTo>
                      <a:pt x="3657429" y="1970947"/>
                      <a:pt x="3639929" y="1953447"/>
                      <a:pt x="3639929" y="1931860"/>
                    </a:cubicBezTo>
                    <a:cubicBezTo>
                      <a:pt x="3639929" y="1910273"/>
                      <a:pt x="3657429" y="1892773"/>
                      <a:pt x="3679017" y="1892773"/>
                    </a:cubicBezTo>
                    <a:close/>
                    <a:moveTo>
                      <a:pt x="3584377" y="1892773"/>
                    </a:moveTo>
                    <a:cubicBezTo>
                      <a:pt x="3605964" y="1892773"/>
                      <a:pt x="3623463" y="1910273"/>
                      <a:pt x="3623463" y="1931860"/>
                    </a:cubicBezTo>
                    <a:cubicBezTo>
                      <a:pt x="3623463" y="1953447"/>
                      <a:pt x="3605964" y="1970947"/>
                      <a:pt x="3584377" y="1970947"/>
                    </a:cubicBezTo>
                    <a:cubicBezTo>
                      <a:pt x="3562789" y="1970947"/>
                      <a:pt x="3545289" y="1953447"/>
                      <a:pt x="3545289" y="1931860"/>
                    </a:cubicBezTo>
                    <a:cubicBezTo>
                      <a:pt x="3545289" y="1910273"/>
                      <a:pt x="3562789" y="1892773"/>
                      <a:pt x="3584377" y="1892773"/>
                    </a:cubicBezTo>
                    <a:close/>
                    <a:moveTo>
                      <a:pt x="3489737" y="1892773"/>
                    </a:moveTo>
                    <a:cubicBezTo>
                      <a:pt x="3511324" y="1892773"/>
                      <a:pt x="3528823" y="1910273"/>
                      <a:pt x="3528823" y="1931860"/>
                    </a:cubicBezTo>
                    <a:cubicBezTo>
                      <a:pt x="3528823" y="1953447"/>
                      <a:pt x="3511324" y="1970947"/>
                      <a:pt x="3489737" y="1970947"/>
                    </a:cubicBezTo>
                    <a:cubicBezTo>
                      <a:pt x="3468149" y="1970947"/>
                      <a:pt x="3450649" y="1953447"/>
                      <a:pt x="3450649" y="1931860"/>
                    </a:cubicBezTo>
                    <a:cubicBezTo>
                      <a:pt x="3450649" y="1910273"/>
                      <a:pt x="3468149" y="1892773"/>
                      <a:pt x="3489737" y="1892773"/>
                    </a:cubicBezTo>
                    <a:close/>
                    <a:moveTo>
                      <a:pt x="3392731" y="1892773"/>
                    </a:moveTo>
                    <a:cubicBezTo>
                      <a:pt x="3414319" y="1892773"/>
                      <a:pt x="3431819" y="1910273"/>
                      <a:pt x="3431819" y="1931860"/>
                    </a:cubicBezTo>
                    <a:cubicBezTo>
                      <a:pt x="3431819" y="1953447"/>
                      <a:pt x="3414319" y="1970947"/>
                      <a:pt x="3392731" y="1970947"/>
                    </a:cubicBezTo>
                    <a:cubicBezTo>
                      <a:pt x="3371144" y="1970947"/>
                      <a:pt x="3353644" y="1953447"/>
                      <a:pt x="3353644" y="1931860"/>
                    </a:cubicBezTo>
                    <a:cubicBezTo>
                      <a:pt x="3353644" y="1910273"/>
                      <a:pt x="3371144" y="1892773"/>
                      <a:pt x="3392731" y="1892773"/>
                    </a:cubicBezTo>
                    <a:close/>
                    <a:moveTo>
                      <a:pt x="3205815" y="1892773"/>
                    </a:moveTo>
                    <a:cubicBezTo>
                      <a:pt x="3227403" y="1892773"/>
                      <a:pt x="3244903" y="1910273"/>
                      <a:pt x="3244903" y="1931860"/>
                    </a:cubicBezTo>
                    <a:cubicBezTo>
                      <a:pt x="3244903" y="1953447"/>
                      <a:pt x="3227403" y="1970947"/>
                      <a:pt x="3205815" y="1970947"/>
                    </a:cubicBezTo>
                    <a:cubicBezTo>
                      <a:pt x="3184228" y="1970947"/>
                      <a:pt x="3166728" y="1953447"/>
                      <a:pt x="3166728" y="1931860"/>
                    </a:cubicBezTo>
                    <a:cubicBezTo>
                      <a:pt x="3166728" y="1910273"/>
                      <a:pt x="3184228" y="1892773"/>
                      <a:pt x="3205815" y="1892773"/>
                    </a:cubicBezTo>
                    <a:close/>
                    <a:moveTo>
                      <a:pt x="3111175" y="1892773"/>
                    </a:moveTo>
                    <a:cubicBezTo>
                      <a:pt x="3132763" y="1892773"/>
                      <a:pt x="3150263" y="1910273"/>
                      <a:pt x="3150263" y="1931860"/>
                    </a:cubicBezTo>
                    <a:cubicBezTo>
                      <a:pt x="3150263" y="1953447"/>
                      <a:pt x="3132763" y="1970947"/>
                      <a:pt x="3111175" y="1970947"/>
                    </a:cubicBezTo>
                    <a:cubicBezTo>
                      <a:pt x="3089588" y="1970947"/>
                      <a:pt x="3072088" y="1953447"/>
                      <a:pt x="3072088" y="1931860"/>
                    </a:cubicBezTo>
                    <a:cubicBezTo>
                      <a:pt x="3072088" y="1910273"/>
                      <a:pt x="3089588" y="1892773"/>
                      <a:pt x="3111175" y="1892773"/>
                    </a:cubicBezTo>
                    <a:close/>
                    <a:moveTo>
                      <a:pt x="3018902" y="1892773"/>
                    </a:moveTo>
                    <a:cubicBezTo>
                      <a:pt x="3040489" y="1892773"/>
                      <a:pt x="3057989" y="1910273"/>
                      <a:pt x="3057989" y="1931860"/>
                    </a:cubicBezTo>
                    <a:cubicBezTo>
                      <a:pt x="3057989" y="1953447"/>
                      <a:pt x="3040489" y="1970947"/>
                      <a:pt x="3018902" y="1970947"/>
                    </a:cubicBezTo>
                    <a:cubicBezTo>
                      <a:pt x="2997315" y="1970947"/>
                      <a:pt x="2979815" y="1953447"/>
                      <a:pt x="2979815" y="1931860"/>
                    </a:cubicBezTo>
                    <a:cubicBezTo>
                      <a:pt x="2979815" y="1910273"/>
                      <a:pt x="2997315" y="1892773"/>
                      <a:pt x="3018902" y="1892773"/>
                    </a:cubicBezTo>
                    <a:close/>
                    <a:moveTo>
                      <a:pt x="2924263" y="1892773"/>
                    </a:moveTo>
                    <a:cubicBezTo>
                      <a:pt x="2945850" y="1892773"/>
                      <a:pt x="2963349" y="1910273"/>
                      <a:pt x="2963349" y="1931860"/>
                    </a:cubicBezTo>
                    <a:cubicBezTo>
                      <a:pt x="2963349" y="1953447"/>
                      <a:pt x="2945850" y="1970947"/>
                      <a:pt x="2924263" y="1970947"/>
                    </a:cubicBezTo>
                    <a:cubicBezTo>
                      <a:pt x="2902675" y="1970947"/>
                      <a:pt x="2885175" y="1953447"/>
                      <a:pt x="2885175" y="1931860"/>
                    </a:cubicBezTo>
                    <a:cubicBezTo>
                      <a:pt x="2885175" y="1910273"/>
                      <a:pt x="2902675" y="1892773"/>
                      <a:pt x="2924263" y="1892773"/>
                    </a:cubicBezTo>
                    <a:close/>
                    <a:moveTo>
                      <a:pt x="2831987" y="1892773"/>
                    </a:moveTo>
                    <a:cubicBezTo>
                      <a:pt x="2853574" y="1892773"/>
                      <a:pt x="2871074" y="1910273"/>
                      <a:pt x="2871074" y="1931860"/>
                    </a:cubicBezTo>
                    <a:cubicBezTo>
                      <a:pt x="2871074" y="1953447"/>
                      <a:pt x="2853574" y="1970947"/>
                      <a:pt x="2831987" y="1970947"/>
                    </a:cubicBezTo>
                    <a:cubicBezTo>
                      <a:pt x="2810400" y="1970947"/>
                      <a:pt x="2792900" y="1953447"/>
                      <a:pt x="2792900" y="1931860"/>
                    </a:cubicBezTo>
                    <a:cubicBezTo>
                      <a:pt x="2792900" y="1910273"/>
                      <a:pt x="2810400" y="1892773"/>
                      <a:pt x="2831987" y="1892773"/>
                    </a:cubicBezTo>
                    <a:close/>
                    <a:moveTo>
                      <a:pt x="2737356" y="1892773"/>
                    </a:moveTo>
                    <a:cubicBezTo>
                      <a:pt x="2758934" y="1892773"/>
                      <a:pt x="2776434" y="1910273"/>
                      <a:pt x="2776434" y="1931860"/>
                    </a:cubicBezTo>
                    <a:cubicBezTo>
                      <a:pt x="2776434" y="1953447"/>
                      <a:pt x="2758934" y="1970947"/>
                      <a:pt x="2737356" y="1970947"/>
                    </a:cubicBezTo>
                    <a:cubicBezTo>
                      <a:pt x="2715766" y="1970947"/>
                      <a:pt x="2698265" y="1953447"/>
                      <a:pt x="2698265" y="1931860"/>
                    </a:cubicBezTo>
                    <a:cubicBezTo>
                      <a:pt x="2698265" y="1910273"/>
                      <a:pt x="2715766" y="1892773"/>
                      <a:pt x="2737356" y="1892773"/>
                    </a:cubicBezTo>
                    <a:close/>
                    <a:moveTo>
                      <a:pt x="2645073" y="1892773"/>
                    </a:moveTo>
                    <a:cubicBezTo>
                      <a:pt x="2666661" y="1892773"/>
                      <a:pt x="2684163" y="1910273"/>
                      <a:pt x="2684163" y="1931860"/>
                    </a:cubicBezTo>
                    <a:cubicBezTo>
                      <a:pt x="2684163" y="1953447"/>
                      <a:pt x="2666661" y="1970947"/>
                      <a:pt x="2645073" y="1970947"/>
                    </a:cubicBezTo>
                    <a:cubicBezTo>
                      <a:pt x="2623487" y="1970947"/>
                      <a:pt x="2605987" y="1953447"/>
                      <a:pt x="2605987" y="1931860"/>
                    </a:cubicBezTo>
                    <a:cubicBezTo>
                      <a:pt x="2605987" y="1910273"/>
                      <a:pt x="2623487" y="1892773"/>
                      <a:pt x="2645073" y="1892773"/>
                    </a:cubicBezTo>
                    <a:close/>
                    <a:moveTo>
                      <a:pt x="2550436" y="1892773"/>
                    </a:moveTo>
                    <a:cubicBezTo>
                      <a:pt x="2572023" y="1892773"/>
                      <a:pt x="2589522" y="1910273"/>
                      <a:pt x="2589522" y="1931860"/>
                    </a:cubicBezTo>
                    <a:cubicBezTo>
                      <a:pt x="2589522" y="1953447"/>
                      <a:pt x="2572023" y="1970947"/>
                      <a:pt x="2550436" y="1970947"/>
                    </a:cubicBezTo>
                    <a:cubicBezTo>
                      <a:pt x="2528849" y="1970947"/>
                      <a:pt x="2511351" y="1953447"/>
                      <a:pt x="2511351" y="1931860"/>
                    </a:cubicBezTo>
                    <a:cubicBezTo>
                      <a:pt x="2511351" y="1910273"/>
                      <a:pt x="2528849" y="1892773"/>
                      <a:pt x="2550436" y="1892773"/>
                    </a:cubicBezTo>
                    <a:close/>
                    <a:moveTo>
                      <a:pt x="2458164" y="1892773"/>
                    </a:moveTo>
                    <a:cubicBezTo>
                      <a:pt x="2479752" y="1892773"/>
                      <a:pt x="2497251" y="1910273"/>
                      <a:pt x="2497251" y="1931860"/>
                    </a:cubicBezTo>
                    <a:cubicBezTo>
                      <a:pt x="2497251" y="1953447"/>
                      <a:pt x="2479752" y="1970947"/>
                      <a:pt x="2458164" y="1970947"/>
                    </a:cubicBezTo>
                    <a:cubicBezTo>
                      <a:pt x="2436580" y="1970947"/>
                      <a:pt x="2419078" y="1953447"/>
                      <a:pt x="2419078" y="1931860"/>
                    </a:cubicBezTo>
                    <a:cubicBezTo>
                      <a:pt x="2419078" y="1910273"/>
                      <a:pt x="2436580" y="1892773"/>
                      <a:pt x="2458164" y="1892773"/>
                    </a:cubicBezTo>
                    <a:close/>
                    <a:moveTo>
                      <a:pt x="2363524" y="1892773"/>
                    </a:moveTo>
                    <a:cubicBezTo>
                      <a:pt x="2385113" y="1892773"/>
                      <a:pt x="2402611" y="1910273"/>
                      <a:pt x="2402611" y="1931860"/>
                    </a:cubicBezTo>
                    <a:cubicBezTo>
                      <a:pt x="2402611" y="1953447"/>
                      <a:pt x="2385113" y="1970947"/>
                      <a:pt x="2363524" y="1970947"/>
                    </a:cubicBezTo>
                    <a:cubicBezTo>
                      <a:pt x="2341940" y="1970947"/>
                      <a:pt x="2324437" y="1953447"/>
                      <a:pt x="2324437" y="1931860"/>
                    </a:cubicBezTo>
                    <a:cubicBezTo>
                      <a:pt x="2324437" y="1910273"/>
                      <a:pt x="2341940" y="1892773"/>
                      <a:pt x="2363524" y="1892773"/>
                    </a:cubicBezTo>
                    <a:close/>
                    <a:moveTo>
                      <a:pt x="2266521" y="1892773"/>
                    </a:moveTo>
                    <a:cubicBezTo>
                      <a:pt x="2288107" y="1892773"/>
                      <a:pt x="2305606" y="1910273"/>
                      <a:pt x="2305606" y="1931860"/>
                    </a:cubicBezTo>
                    <a:cubicBezTo>
                      <a:pt x="2305606" y="1953447"/>
                      <a:pt x="2288107" y="1970947"/>
                      <a:pt x="2266521" y="1970947"/>
                    </a:cubicBezTo>
                    <a:cubicBezTo>
                      <a:pt x="2244929" y="1970947"/>
                      <a:pt x="2227432" y="1953447"/>
                      <a:pt x="2227432" y="1931860"/>
                    </a:cubicBezTo>
                    <a:cubicBezTo>
                      <a:pt x="2227432" y="1910273"/>
                      <a:pt x="2244929" y="1892773"/>
                      <a:pt x="2266521" y="1892773"/>
                    </a:cubicBezTo>
                    <a:close/>
                    <a:moveTo>
                      <a:pt x="951048" y="1892773"/>
                    </a:moveTo>
                    <a:cubicBezTo>
                      <a:pt x="972633" y="1892773"/>
                      <a:pt x="990133" y="1910273"/>
                      <a:pt x="990133" y="1931860"/>
                    </a:cubicBezTo>
                    <a:cubicBezTo>
                      <a:pt x="990133" y="1953447"/>
                      <a:pt x="972633" y="1970947"/>
                      <a:pt x="951048" y="1970947"/>
                    </a:cubicBezTo>
                    <a:cubicBezTo>
                      <a:pt x="929462" y="1970947"/>
                      <a:pt x="911963" y="1953447"/>
                      <a:pt x="911963" y="1931860"/>
                    </a:cubicBezTo>
                    <a:cubicBezTo>
                      <a:pt x="911963" y="1910273"/>
                      <a:pt x="929462" y="1892773"/>
                      <a:pt x="951048" y="1892773"/>
                    </a:cubicBezTo>
                    <a:close/>
                    <a:moveTo>
                      <a:pt x="764144" y="1892773"/>
                    </a:moveTo>
                    <a:cubicBezTo>
                      <a:pt x="785731" y="1892773"/>
                      <a:pt x="803230" y="1910273"/>
                      <a:pt x="803230" y="1931860"/>
                    </a:cubicBezTo>
                    <a:cubicBezTo>
                      <a:pt x="803230" y="1953447"/>
                      <a:pt x="785731" y="1970947"/>
                      <a:pt x="764144" y="1970947"/>
                    </a:cubicBezTo>
                    <a:cubicBezTo>
                      <a:pt x="742556" y="1970947"/>
                      <a:pt x="725059" y="1953447"/>
                      <a:pt x="725059" y="1931860"/>
                    </a:cubicBezTo>
                    <a:cubicBezTo>
                      <a:pt x="725059" y="1910273"/>
                      <a:pt x="742556" y="1892773"/>
                      <a:pt x="764144" y="1892773"/>
                    </a:cubicBezTo>
                    <a:close/>
                    <a:moveTo>
                      <a:pt x="577226" y="1892773"/>
                    </a:moveTo>
                    <a:cubicBezTo>
                      <a:pt x="598816" y="1892773"/>
                      <a:pt x="616318" y="1910273"/>
                      <a:pt x="616318" y="1931860"/>
                    </a:cubicBezTo>
                    <a:cubicBezTo>
                      <a:pt x="616318" y="1953447"/>
                      <a:pt x="598816" y="1970947"/>
                      <a:pt x="577226" y="1970947"/>
                    </a:cubicBezTo>
                    <a:cubicBezTo>
                      <a:pt x="555636" y="1970947"/>
                      <a:pt x="538134" y="1953447"/>
                      <a:pt x="538134" y="1931860"/>
                    </a:cubicBezTo>
                    <a:cubicBezTo>
                      <a:pt x="538134" y="1910273"/>
                      <a:pt x="555636" y="1892773"/>
                      <a:pt x="577226" y="1892773"/>
                    </a:cubicBezTo>
                    <a:close/>
                    <a:moveTo>
                      <a:pt x="484945" y="1892773"/>
                    </a:moveTo>
                    <a:cubicBezTo>
                      <a:pt x="506533" y="1892773"/>
                      <a:pt x="524032" y="1910273"/>
                      <a:pt x="524032" y="1931860"/>
                    </a:cubicBezTo>
                    <a:cubicBezTo>
                      <a:pt x="524032" y="1953447"/>
                      <a:pt x="506533" y="1970947"/>
                      <a:pt x="484945" y="1970947"/>
                    </a:cubicBezTo>
                    <a:cubicBezTo>
                      <a:pt x="463353" y="1970947"/>
                      <a:pt x="445867" y="1953447"/>
                      <a:pt x="445867" y="1931860"/>
                    </a:cubicBezTo>
                    <a:cubicBezTo>
                      <a:pt x="445867" y="1910273"/>
                      <a:pt x="463353" y="1892773"/>
                      <a:pt x="484945" y="1892773"/>
                    </a:cubicBezTo>
                    <a:close/>
                    <a:moveTo>
                      <a:pt x="3861717" y="1806975"/>
                    </a:moveTo>
                    <a:lnTo>
                      <a:pt x="3858023" y="1880127"/>
                    </a:lnTo>
                    <a:lnTo>
                      <a:pt x="3838294" y="1871955"/>
                    </a:lnTo>
                    <a:cubicBezTo>
                      <a:pt x="3831220" y="1864881"/>
                      <a:pt x="3826845" y="1855109"/>
                      <a:pt x="3826845" y="1844316"/>
                    </a:cubicBezTo>
                    <a:cubicBezTo>
                      <a:pt x="3826845" y="1833522"/>
                      <a:pt x="3831220" y="1823750"/>
                      <a:pt x="3838294" y="1816677"/>
                    </a:cubicBezTo>
                    <a:close/>
                    <a:moveTo>
                      <a:pt x="3679017" y="1805229"/>
                    </a:moveTo>
                    <a:cubicBezTo>
                      <a:pt x="3700604" y="1805229"/>
                      <a:pt x="3718103" y="1822729"/>
                      <a:pt x="3718103" y="1844316"/>
                    </a:cubicBezTo>
                    <a:cubicBezTo>
                      <a:pt x="3718103" y="1865903"/>
                      <a:pt x="3700604" y="1883404"/>
                      <a:pt x="3679017" y="1883404"/>
                    </a:cubicBezTo>
                    <a:cubicBezTo>
                      <a:pt x="3657429" y="1883404"/>
                      <a:pt x="3639929" y="1865903"/>
                      <a:pt x="3639929" y="1844316"/>
                    </a:cubicBezTo>
                    <a:cubicBezTo>
                      <a:pt x="3639929" y="1822729"/>
                      <a:pt x="3657429" y="1805229"/>
                      <a:pt x="3679017" y="1805229"/>
                    </a:cubicBezTo>
                    <a:close/>
                    <a:moveTo>
                      <a:pt x="3300457" y="1805229"/>
                    </a:moveTo>
                    <a:cubicBezTo>
                      <a:pt x="3322044" y="1805229"/>
                      <a:pt x="3339544" y="1822729"/>
                      <a:pt x="3339544" y="1844316"/>
                    </a:cubicBezTo>
                    <a:cubicBezTo>
                      <a:pt x="3339544" y="1865903"/>
                      <a:pt x="3322044" y="1883404"/>
                      <a:pt x="3300457" y="1883404"/>
                    </a:cubicBezTo>
                    <a:cubicBezTo>
                      <a:pt x="3278869" y="1883404"/>
                      <a:pt x="3261369" y="1865903"/>
                      <a:pt x="3261369" y="1844316"/>
                    </a:cubicBezTo>
                    <a:cubicBezTo>
                      <a:pt x="3261369" y="1822729"/>
                      <a:pt x="3278869" y="1805229"/>
                      <a:pt x="3300457" y="1805229"/>
                    </a:cubicBezTo>
                    <a:close/>
                    <a:moveTo>
                      <a:pt x="3111175" y="1805229"/>
                    </a:moveTo>
                    <a:cubicBezTo>
                      <a:pt x="3132763" y="1805229"/>
                      <a:pt x="3150263" y="1822729"/>
                      <a:pt x="3150263" y="1844316"/>
                    </a:cubicBezTo>
                    <a:cubicBezTo>
                      <a:pt x="3150263" y="1865903"/>
                      <a:pt x="3132763" y="1883404"/>
                      <a:pt x="3111175" y="1883404"/>
                    </a:cubicBezTo>
                    <a:cubicBezTo>
                      <a:pt x="3089588" y="1883404"/>
                      <a:pt x="3072088" y="1865903"/>
                      <a:pt x="3072088" y="1844316"/>
                    </a:cubicBezTo>
                    <a:cubicBezTo>
                      <a:pt x="3072088" y="1822729"/>
                      <a:pt x="3089588" y="1805229"/>
                      <a:pt x="3111175" y="1805229"/>
                    </a:cubicBezTo>
                    <a:close/>
                    <a:moveTo>
                      <a:pt x="3018902" y="1805229"/>
                    </a:moveTo>
                    <a:cubicBezTo>
                      <a:pt x="3040489" y="1805229"/>
                      <a:pt x="3057989" y="1822729"/>
                      <a:pt x="3057989" y="1844316"/>
                    </a:cubicBezTo>
                    <a:cubicBezTo>
                      <a:pt x="3057989" y="1865903"/>
                      <a:pt x="3040489" y="1883404"/>
                      <a:pt x="3018902" y="1883404"/>
                    </a:cubicBezTo>
                    <a:cubicBezTo>
                      <a:pt x="2997315" y="1883404"/>
                      <a:pt x="2979815" y="1865903"/>
                      <a:pt x="2979815" y="1844316"/>
                    </a:cubicBezTo>
                    <a:cubicBezTo>
                      <a:pt x="2979815" y="1822729"/>
                      <a:pt x="2997315" y="1805229"/>
                      <a:pt x="3018902" y="1805229"/>
                    </a:cubicBezTo>
                    <a:close/>
                    <a:moveTo>
                      <a:pt x="2831988" y="1805229"/>
                    </a:moveTo>
                    <a:cubicBezTo>
                      <a:pt x="2853575" y="1805229"/>
                      <a:pt x="2871075" y="1822729"/>
                      <a:pt x="2871075" y="1844316"/>
                    </a:cubicBezTo>
                    <a:cubicBezTo>
                      <a:pt x="2871075" y="1865903"/>
                      <a:pt x="2853575" y="1883404"/>
                      <a:pt x="2831988" y="1883404"/>
                    </a:cubicBezTo>
                    <a:cubicBezTo>
                      <a:pt x="2810401" y="1883404"/>
                      <a:pt x="2792901" y="1865903"/>
                      <a:pt x="2792901" y="1844316"/>
                    </a:cubicBezTo>
                    <a:cubicBezTo>
                      <a:pt x="2792901" y="1822729"/>
                      <a:pt x="2810401" y="1805229"/>
                      <a:pt x="2831988" y="1805229"/>
                    </a:cubicBezTo>
                    <a:close/>
                    <a:moveTo>
                      <a:pt x="2737358" y="1805229"/>
                    </a:moveTo>
                    <a:cubicBezTo>
                      <a:pt x="2758934" y="1805229"/>
                      <a:pt x="2776434" y="1822729"/>
                      <a:pt x="2776434" y="1844316"/>
                    </a:cubicBezTo>
                    <a:cubicBezTo>
                      <a:pt x="2776434" y="1865903"/>
                      <a:pt x="2758934" y="1883404"/>
                      <a:pt x="2737358" y="1883404"/>
                    </a:cubicBezTo>
                    <a:cubicBezTo>
                      <a:pt x="2715768" y="1883404"/>
                      <a:pt x="2698265" y="1865903"/>
                      <a:pt x="2698265" y="1844316"/>
                    </a:cubicBezTo>
                    <a:cubicBezTo>
                      <a:pt x="2698265" y="1822729"/>
                      <a:pt x="2715768" y="1805229"/>
                      <a:pt x="2737358" y="1805229"/>
                    </a:cubicBezTo>
                    <a:close/>
                    <a:moveTo>
                      <a:pt x="2645073" y="1805229"/>
                    </a:moveTo>
                    <a:cubicBezTo>
                      <a:pt x="2666661" y="1805229"/>
                      <a:pt x="2684163" y="1822729"/>
                      <a:pt x="2684163" y="1844316"/>
                    </a:cubicBezTo>
                    <a:cubicBezTo>
                      <a:pt x="2684163" y="1865903"/>
                      <a:pt x="2666661" y="1883404"/>
                      <a:pt x="2645073" y="1883404"/>
                    </a:cubicBezTo>
                    <a:cubicBezTo>
                      <a:pt x="2623487" y="1883404"/>
                      <a:pt x="2605987" y="1865903"/>
                      <a:pt x="2605987" y="1844316"/>
                    </a:cubicBezTo>
                    <a:cubicBezTo>
                      <a:pt x="2605987" y="1822729"/>
                      <a:pt x="2623487" y="1805229"/>
                      <a:pt x="2645073" y="1805229"/>
                    </a:cubicBezTo>
                    <a:close/>
                    <a:moveTo>
                      <a:pt x="2550436" y="1805229"/>
                    </a:moveTo>
                    <a:cubicBezTo>
                      <a:pt x="2572023" y="1805229"/>
                      <a:pt x="2589522" y="1822729"/>
                      <a:pt x="2589522" y="1844316"/>
                    </a:cubicBezTo>
                    <a:cubicBezTo>
                      <a:pt x="2589522" y="1865903"/>
                      <a:pt x="2572023" y="1883404"/>
                      <a:pt x="2550436" y="1883404"/>
                    </a:cubicBezTo>
                    <a:cubicBezTo>
                      <a:pt x="2528849" y="1883404"/>
                      <a:pt x="2511352" y="1865903"/>
                      <a:pt x="2511352" y="1844316"/>
                    </a:cubicBezTo>
                    <a:cubicBezTo>
                      <a:pt x="2511352" y="1822729"/>
                      <a:pt x="2528849" y="1805229"/>
                      <a:pt x="2550436" y="1805229"/>
                    </a:cubicBezTo>
                    <a:close/>
                    <a:moveTo>
                      <a:pt x="2363525" y="1805229"/>
                    </a:moveTo>
                    <a:cubicBezTo>
                      <a:pt x="2385114" y="1805229"/>
                      <a:pt x="2402611" y="1822729"/>
                      <a:pt x="2402611" y="1844316"/>
                    </a:cubicBezTo>
                    <a:cubicBezTo>
                      <a:pt x="2402611" y="1865903"/>
                      <a:pt x="2385114" y="1883404"/>
                      <a:pt x="2363525" y="1883404"/>
                    </a:cubicBezTo>
                    <a:cubicBezTo>
                      <a:pt x="2341941" y="1883404"/>
                      <a:pt x="2324438" y="1865903"/>
                      <a:pt x="2324438" y="1844316"/>
                    </a:cubicBezTo>
                    <a:cubicBezTo>
                      <a:pt x="2324438" y="1822729"/>
                      <a:pt x="2341941" y="1805229"/>
                      <a:pt x="2363525" y="1805229"/>
                    </a:cubicBezTo>
                    <a:close/>
                    <a:moveTo>
                      <a:pt x="3771293" y="1805229"/>
                    </a:moveTo>
                    <a:cubicBezTo>
                      <a:pt x="3792880" y="1805229"/>
                      <a:pt x="3810379" y="1822728"/>
                      <a:pt x="3810379" y="1844316"/>
                    </a:cubicBezTo>
                    <a:cubicBezTo>
                      <a:pt x="3810379" y="1865903"/>
                      <a:pt x="3792880" y="1883403"/>
                      <a:pt x="3771293" y="1883403"/>
                    </a:cubicBezTo>
                    <a:cubicBezTo>
                      <a:pt x="3749705" y="1883403"/>
                      <a:pt x="3732205" y="1865903"/>
                      <a:pt x="3732205" y="1844316"/>
                    </a:cubicBezTo>
                    <a:cubicBezTo>
                      <a:pt x="3732205" y="1822728"/>
                      <a:pt x="3749705" y="1805229"/>
                      <a:pt x="3771293" y="1805229"/>
                    </a:cubicBezTo>
                    <a:close/>
                    <a:moveTo>
                      <a:pt x="3584377" y="1805229"/>
                    </a:moveTo>
                    <a:cubicBezTo>
                      <a:pt x="3605964" y="1805229"/>
                      <a:pt x="3623463" y="1822728"/>
                      <a:pt x="3623463" y="1844316"/>
                    </a:cubicBezTo>
                    <a:cubicBezTo>
                      <a:pt x="3623463" y="1865903"/>
                      <a:pt x="3605964" y="1883403"/>
                      <a:pt x="3584377" y="1883403"/>
                    </a:cubicBezTo>
                    <a:cubicBezTo>
                      <a:pt x="3562789" y="1883403"/>
                      <a:pt x="3545289" y="1865903"/>
                      <a:pt x="3545289" y="1844316"/>
                    </a:cubicBezTo>
                    <a:cubicBezTo>
                      <a:pt x="3545289" y="1822728"/>
                      <a:pt x="3562789" y="1805229"/>
                      <a:pt x="3584377" y="1805229"/>
                    </a:cubicBezTo>
                    <a:close/>
                    <a:moveTo>
                      <a:pt x="3489737" y="1805229"/>
                    </a:moveTo>
                    <a:cubicBezTo>
                      <a:pt x="3511324" y="1805229"/>
                      <a:pt x="3528823" y="1822728"/>
                      <a:pt x="3528823" y="1844316"/>
                    </a:cubicBezTo>
                    <a:cubicBezTo>
                      <a:pt x="3528823" y="1865903"/>
                      <a:pt x="3511324" y="1883403"/>
                      <a:pt x="3489737" y="1883403"/>
                    </a:cubicBezTo>
                    <a:cubicBezTo>
                      <a:pt x="3468149" y="1883403"/>
                      <a:pt x="3450649" y="1865903"/>
                      <a:pt x="3450649" y="1844316"/>
                    </a:cubicBezTo>
                    <a:cubicBezTo>
                      <a:pt x="3450649" y="1822728"/>
                      <a:pt x="3468149" y="1805229"/>
                      <a:pt x="3489737" y="1805229"/>
                    </a:cubicBezTo>
                    <a:close/>
                    <a:moveTo>
                      <a:pt x="3392731" y="1805229"/>
                    </a:moveTo>
                    <a:cubicBezTo>
                      <a:pt x="3414319" y="1805229"/>
                      <a:pt x="3431819" y="1822728"/>
                      <a:pt x="3431819" y="1844316"/>
                    </a:cubicBezTo>
                    <a:cubicBezTo>
                      <a:pt x="3431819" y="1865903"/>
                      <a:pt x="3414319" y="1883403"/>
                      <a:pt x="3392731" y="1883403"/>
                    </a:cubicBezTo>
                    <a:cubicBezTo>
                      <a:pt x="3371144" y="1883403"/>
                      <a:pt x="3353644" y="1865903"/>
                      <a:pt x="3353644" y="1844316"/>
                    </a:cubicBezTo>
                    <a:cubicBezTo>
                      <a:pt x="3353644" y="1822728"/>
                      <a:pt x="3371144" y="1805229"/>
                      <a:pt x="3392731" y="1805229"/>
                    </a:cubicBezTo>
                    <a:close/>
                    <a:moveTo>
                      <a:pt x="3205817" y="1805229"/>
                    </a:moveTo>
                    <a:cubicBezTo>
                      <a:pt x="3227404" y="1805229"/>
                      <a:pt x="3244904" y="1822728"/>
                      <a:pt x="3244904" y="1844316"/>
                    </a:cubicBezTo>
                    <a:cubicBezTo>
                      <a:pt x="3244904" y="1865903"/>
                      <a:pt x="3227404" y="1883403"/>
                      <a:pt x="3205817" y="1883403"/>
                    </a:cubicBezTo>
                    <a:cubicBezTo>
                      <a:pt x="3184229" y="1883403"/>
                      <a:pt x="3166729" y="1865903"/>
                      <a:pt x="3166729" y="1844316"/>
                    </a:cubicBezTo>
                    <a:cubicBezTo>
                      <a:pt x="3166729" y="1822728"/>
                      <a:pt x="3184229" y="1805229"/>
                      <a:pt x="3205817" y="1805229"/>
                    </a:cubicBezTo>
                    <a:close/>
                    <a:moveTo>
                      <a:pt x="2924263" y="1805229"/>
                    </a:moveTo>
                    <a:cubicBezTo>
                      <a:pt x="2945850" y="1805229"/>
                      <a:pt x="2963349" y="1822728"/>
                      <a:pt x="2963349" y="1844316"/>
                    </a:cubicBezTo>
                    <a:cubicBezTo>
                      <a:pt x="2963349" y="1865903"/>
                      <a:pt x="2945850" y="1883403"/>
                      <a:pt x="2924263" y="1883403"/>
                    </a:cubicBezTo>
                    <a:cubicBezTo>
                      <a:pt x="2902675" y="1883403"/>
                      <a:pt x="2885175" y="1865903"/>
                      <a:pt x="2885175" y="1844316"/>
                    </a:cubicBezTo>
                    <a:cubicBezTo>
                      <a:pt x="2885175" y="1822728"/>
                      <a:pt x="2902675" y="1805229"/>
                      <a:pt x="2924263" y="1805229"/>
                    </a:cubicBezTo>
                    <a:close/>
                    <a:moveTo>
                      <a:pt x="2458164" y="1805229"/>
                    </a:moveTo>
                    <a:cubicBezTo>
                      <a:pt x="2479753" y="1805229"/>
                      <a:pt x="2497252" y="1822728"/>
                      <a:pt x="2497252" y="1844316"/>
                    </a:cubicBezTo>
                    <a:cubicBezTo>
                      <a:pt x="2497252" y="1865903"/>
                      <a:pt x="2479753" y="1883403"/>
                      <a:pt x="2458164" y="1883403"/>
                    </a:cubicBezTo>
                    <a:cubicBezTo>
                      <a:pt x="2436582" y="1883403"/>
                      <a:pt x="2419079" y="1865903"/>
                      <a:pt x="2419079" y="1844316"/>
                    </a:cubicBezTo>
                    <a:cubicBezTo>
                      <a:pt x="2419079" y="1822728"/>
                      <a:pt x="2436582" y="1805229"/>
                      <a:pt x="2458164" y="1805229"/>
                    </a:cubicBezTo>
                    <a:close/>
                    <a:moveTo>
                      <a:pt x="2266523" y="1805229"/>
                    </a:moveTo>
                    <a:cubicBezTo>
                      <a:pt x="2288108" y="1805229"/>
                      <a:pt x="2305609" y="1822728"/>
                      <a:pt x="2305609" y="1844316"/>
                    </a:cubicBezTo>
                    <a:cubicBezTo>
                      <a:pt x="2305609" y="1865903"/>
                      <a:pt x="2288108" y="1883403"/>
                      <a:pt x="2266523" y="1883403"/>
                    </a:cubicBezTo>
                    <a:cubicBezTo>
                      <a:pt x="2244931" y="1883403"/>
                      <a:pt x="2227433" y="1865903"/>
                      <a:pt x="2227433" y="1844316"/>
                    </a:cubicBezTo>
                    <a:cubicBezTo>
                      <a:pt x="2227433" y="1822728"/>
                      <a:pt x="2244931" y="1805229"/>
                      <a:pt x="2266523" y="1805229"/>
                    </a:cubicBezTo>
                    <a:close/>
                    <a:moveTo>
                      <a:pt x="577230" y="1805229"/>
                    </a:moveTo>
                    <a:cubicBezTo>
                      <a:pt x="598820" y="1805229"/>
                      <a:pt x="616322" y="1822728"/>
                      <a:pt x="616322" y="1844316"/>
                    </a:cubicBezTo>
                    <a:cubicBezTo>
                      <a:pt x="616322" y="1865903"/>
                      <a:pt x="598820" y="1883403"/>
                      <a:pt x="577230" y="1883403"/>
                    </a:cubicBezTo>
                    <a:cubicBezTo>
                      <a:pt x="555640" y="1883403"/>
                      <a:pt x="538137" y="1865903"/>
                      <a:pt x="538137" y="1844316"/>
                    </a:cubicBezTo>
                    <a:cubicBezTo>
                      <a:pt x="538137" y="1822728"/>
                      <a:pt x="555640" y="1805229"/>
                      <a:pt x="577230" y="1805229"/>
                    </a:cubicBezTo>
                    <a:close/>
                    <a:moveTo>
                      <a:pt x="484947" y="1805229"/>
                    </a:moveTo>
                    <a:cubicBezTo>
                      <a:pt x="506537" y="1805229"/>
                      <a:pt x="524035" y="1822728"/>
                      <a:pt x="524035" y="1844316"/>
                    </a:cubicBezTo>
                    <a:cubicBezTo>
                      <a:pt x="524035" y="1865903"/>
                      <a:pt x="506537" y="1883403"/>
                      <a:pt x="484947" y="1883403"/>
                    </a:cubicBezTo>
                    <a:cubicBezTo>
                      <a:pt x="463357" y="1883403"/>
                      <a:pt x="445867" y="1865903"/>
                      <a:pt x="445867" y="1844316"/>
                    </a:cubicBezTo>
                    <a:cubicBezTo>
                      <a:pt x="445867" y="1822728"/>
                      <a:pt x="463357" y="1805229"/>
                      <a:pt x="484947" y="1805229"/>
                    </a:cubicBezTo>
                    <a:close/>
                    <a:moveTo>
                      <a:pt x="390307" y="1805229"/>
                    </a:moveTo>
                    <a:cubicBezTo>
                      <a:pt x="411895" y="1805229"/>
                      <a:pt x="429399" y="1822728"/>
                      <a:pt x="429399" y="1844316"/>
                    </a:cubicBezTo>
                    <a:cubicBezTo>
                      <a:pt x="429399" y="1865903"/>
                      <a:pt x="411895" y="1883403"/>
                      <a:pt x="390307" y="1883403"/>
                    </a:cubicBezTo>
                    <a:cubicBezTo>
                      <a:pt x="368727" y="1883403"/>
                      <a:pt x="351227" y="1865903"/>
                      <a:pt x="351227" y="1844316"/>
                    </a:cubicBezTo>
                    <a:cubicBezTo>
                      <a:pt x="351227" y="1822728"/>
                      <a:pt x="368727" y="1805229"/>
                      <a:pt x="390307" y="1805229"/>
                    </a:cubicBezTo>
                    <a:close/>
                    <a:moveTo>
                      <a:pt x="3858672" y="1720694"/>
                    </a:moveTo>
                    <a:lnTo>
                      <a:pt x="3862373" y="1793978"/>
                    </a:lnTo>
                    <a:lnTo>
                      <a:pt x="3862353" y="1794377"/>
                    </a:lnTo>
                    <a:lnTo>
                      <a:pt x="3838294" y="1784412"/>
                    </a:lnTo>
                    <a:cubicBezTo>
                      <a:pt x="3831220" y="1777339"/>
                      <a:pt x="3826845" y="1767568"/>
                      <a:pt x="3826845" y="1756774"/>
                    </a:cubicBezTo>
                    <a:cubicBezTo>
                      <a:pt x="3826845" y="1745980"/>
                      <a:pt x="3831220" y="1736208"/>
                      <a:pt x="3838294" y="1729135"/>
                    </a:cubicBezTo>
                    <a:close/>
                    <a:moveTo>
                      <a:pt x="3771293" y="1717686"/>
                    </a:moveTo>
                    <a:cubicBezTo>
                      <a:pt x="3792880" y="1717686"/>
                      <a:pt x="3810379" y="1735186"/>
                      <a:pt x="3810379" y="1756774"/>
                    </a:cubicBezTo>
                    <a:cubicBezTo>
                      <a:pt x="3810379" y="1778361"/>
                      <a:pt x="3792880" y="1795860"/>
                      <a:pt x="3771293" y="1795860"/>
                    </a:cubicBezTo>
                    <a:cubicBezTo>
                      <a:pt x="3749705" y="1795860"/>
                      <a:pt x="3732205" y="1778361"/>
                      <a:pt x="3732205" y="1756774"/>
                    </a:cubicBezTo>
                    <a:cubicBezTo>
                      <a:pt x="3732205" y="1735186"/>
                      <a:pt x="3749705" y="1717686"/>
                      <a:pt x="3771293" y="1717686"/>
                    </a:cubicBezTo>
                    <a:close/>
                    <a:moveTo>
                      <a:pt x="3679017" y="1717686"/>
                    </a:moveTo>
                    <a:cubicBezTo>
                      <a:pt x="3700604" y="1717686"/>
                      <a:pt x="3718103" y="1735186"/>
                      <a:pt x="3718103" y="1756774"/>
                    </a:cubicBezTo>
                    <a:cubicBezTo>
                      <a:pt x="3718103" y="1778361"/>
                      <a:pt x="3700604" y="1795860"/>
                      <a:pt x="3679017" y="1795860"/>
                    </a:cubicBezTo>
                    <a:cubicBezTo>
                      <a:pt x="3657429" y="1795860"/>
                      <a:pt x="3639929" y="1778361"/>
                      <a:pt x="3639929" y="1756774"/>
                    </a:cubicBezTo>
                    <a:cubicBezTo>
                      <a:pt x="3639929" y="1735186"/>
                      <a:pt x="3657429" y="1717686"/>
                      <a:pt x="3679017" y="1717686"/>
                    </a:cubicBezTo>
                    <a:close/>
                    <a:moveTo>
                      <a:pt x="3584377" y="1717686"/>
                    </a:moveTo>
                    <a:cubicBezTo>
                      <a:pt x="3605964" y="1717686"/>
                      <a:pt x="3623463" y="1735186"/>
                      <a:pt x="3623463" y="1756774"/>
                    </a:cubicBezTo>
                    <a:cubicBezTo>
                      <a:pt x="3623463" y="1778361"/>
                      <a:pt x="3605964" y="1795860"/>
                      <a:pt x="3584377" y="1795860"/>
                    </a:cubicBezTo>
                    <a:cubicBezTo>
                      <a:pt x="3562789" y="1795860"/>
                      <a:pt x="3545289" y="1778361"/>
                      <a:pt x="3545289" y="1756774"/>
                    </a:cubicBezTo>
                    <a:cubicBezTo>
                      <a:pt x="3545289" y="1735186"/>
                      <a:pt x="3562789" y="1717686"/>
                      <a:pt x="3584377" y="1717686"/>
                    </a:cubicBezTo>
                    <a:close/>
                    <a:moveTo>
                      <a:pt x="3489737" y="1717686"/>
                    </a:moveTo>
                    <a:cubicBezTo>
                      <a:pt x="3511324" y="1717686"/>
                      <a:pt x="3528823" y="1735186"/>
                      <a:pt x="3528823" y="1756774"/>
                    </a:cubicBezTo>
                    <a:cubicBezTo>
                      <a:pt x="3528823" y="1778361"/>
                      <a:pt x="3511324" y="1795860"/>
                      <a:pt x="3489737" y="1795860"/>
                    </a:cubicBezTo>
                    <a:cubicBezTo>
                      <a:pt x="3468149" y="1795860"/>
                      <a:pt x="3450649" y="1778361"/>
                      <a:pt x="3450649" y="1756774"/>
                    </a:cubicBezTo>
                    <a:cubicBezTo>
                      <a:pt x="3450649" y="1735186"/>
                      <a:pt x="3468149" y="1717686"/>
                      <a:pt x="3489737" y="1717686"/>
                    </a:cubicBezTo>
                    <a:close/>
                    <a:moveTo>
                      <a:pt x="3392731" y="1717686"/>
                    </a:moveTo>
                    <a:cubicBezTo>
                      <a:pt x="3414319" y="1717686"/>
                      <a:pt x="3431819" y="1735186"/>
                      <a:pt x="3431819" y="1756774"/>
                    </a:cubicBezTo>
                    <a:cubicBezTo>
                      <a:pt x="3431819" y="1778361"/>
                      <a:pt x="3414319" y="1795860"/>
                      <a:pt x="3392731" y="1795860"/>
                    </a:cubicBezTo>
                    <a:cubicBezTo>
                      <a:pt x="3371144" y="1795860"/>
                      <a:pt x="3353644" y="1778361"/>
                      <a:pt x="3353644" y="1756774"/>
                    </a:cubicBezTo>
                    <a:cubicBezTo>
                      <a:pt x="3353644" y="1735186"/>
                      <a:pt x="3371144" y="1717686"/>
                      <a:pt x="3392731" y="1717686"/>
                    </a:cubicBezTo>
                    <a:close/>
                    <a:moveTo>
                      <a:pt x="3300457" y="1717686"/>
                    </a:moveTo>
                    <a:cubicBezTo>
                      <a:pt x="3322044" y="1717686"/>
                      <a:pt x="3339544" y="1735186"/>
                      <a:pt x="3339544" y="1756774"/>
                    </a:cubicBezTo>
                    <a:cubicBezTo>
                      <a:pt x="3339544" y="1778361"/>
                      <a:pt x="3322044" y="1795860"/>
                      <a:pt x="3300457" y="1795860"/>
                    </a:cubicBezTo>
                    <a:cubicBezTo>
                      <a:pt x="3278869" y="1795860"/>
                      <a:pt x="3261369" y="1778361"/>
                      <a:pt x="3261369" y="1756774"/>
                    </a:cubicBezTo>
                    <a:cubicBezTo>
                      <a:pt x="3261369" y="1735186"/>
                      <a:pt x="3278869" y="1717686"/>
                      <a:pt x="3300457" y="1717686"/>
                    </a:cubicBezTo>
                    <a:close/>
                    <a:moveTo>
                      <a:pt x="3205817" y="1717686"/>
                    </a:moveTo>
                    <a:cubicBezTo>
                      <a:pt x="3227404" y="1717686"/>
                      <a:pt x="3244904" y="1735186"/>
                      <a:pt x="3244904" y="1756774"/>
                    </a:cubicBezTo>
                    <a:cubicBezTo>
                      <a:pt x="3244904" y="1778361"/>
                      <a:pt x="3227404" y="1795860"/>
                      <a:pt x="3205817" y="1795860"/>
                    </a:cubicBezTo>
                    <a:cubicBezTo>
                      <a:pt x="3184229" y="1795860"/>
                      <a:pt x="3166729" y="1778361"/>
                      <a:pt x="3166729" y="1756774"/>
                    </a:cubicBezTo>
                    <a:cubicBezTo>
                      <a:pt x="3166729" y="1735186"/>
                      <a:pt x="3184229" y="1717686"/>
                      <a:pt x="3205817" y="1717686"/>
                    </a:cubicBezTo>
                    <a:close/>
                    <a:moveTo>
                      <a:pt x="3111175" y="1717686"/>
                    </a:moveTo>
                    <a:cubicBezTo>
                      <a:pt x="3132763" y="1717686"/>
                      <a:pt x="3150263" y="1735186"/>
                      <a:pt x="3150263" y="1756774"/>
                    </a:cubicBezTo>
                    <a:cubicBezTo>
                      <a:pt x="3150263" y="1778361"/>
                      <a:pt x="3132763" y="1795860"/>
                      <a:pt x="3111175" y="1795860"/>
                    </a:cubicBezTo>
                    <a:cubicBezTo>
                      <a:pt x="3089588" y="1795860"/>
                      <a:pt x="3072088" y="1778361"/>
                      <a:pt x="3072088" y="1756774"/>
                    </a:cubicBezTo>
                    <a:cubicBezTo>
                      <a:pt x="3072088" y="1735186"/>
                      <a:pt x="3089588" y="1717686"/>
                      <a:pt x="3111175" y="1717686"/>
                    </a:cubicBezTo>
                    <a:close/>
                    <a:moveTo>
                      <a:pt x="3018902" y="1717686"/>
                    </a:moveTo>
                    <a:cubicBezTo>
                      <a:pt x="3040489" y="1717686"/>
                      <a:pt x="3057989" y="1735186"/>
                      <a:pt x="3057989" y="1756774"/>
                    </a:cubicBezTo>
                    <a:cubicBezTo>
                      <a:pt x="3057989" y="1778361"/>
                      <a:pt x="3040489" y="1795860"/>
                      <a:pt x="3018902" y="1795860"/>
                    </a:cubicBezTo>
                    <a:cubicBezTo>
                      <a:pt x="2997315" y="1795860"/>
                      <a:pt x="2979815" y="1778361"/>
                      <a:pt x="2979815" y="1756774"/>
                    </a:cubicBezTo>
                    <a:cubicBezTo>
                      <a:pt x="2979815" y="1735186"/>
                      <a:pt x="2997315" y="1717686"/>
                      <a:pt x="3018902" y="1717686"/>
                    </a:cubicBezTo>
                    <a:close/>
                    <a:moveTo>
                      <a:pt x="2924263" y="1717686"/>
                    </a:moveTo>
                    <a:cubicBezTo>
                      <a:pt x="2945850" y="1717686"/>
                      <a:pt x="2963349" y="1735186"/>
                      <a:pt x="2963349" y="1756774"/>
                    </a:cubicBezTo>
                    <a:cubicBezTo>
                      <a:pt x="2963349" y="1778361"/>
                      <a:pt x="2945850" y="1795860"/>
                      <a:pt x="2924263" y="1795860"/>
                    </a:cubicBezTo>
                    <a:cubicBezTo>
                      <a:pt x="2902675" y="1795860"/>
                      <a:pt x="2885175" y="1778361"/>
                      <a:pt x="2885175" y="1756774"/>
                    </a:cubicBezTo>
                    <a:cubicBezTo>
                      <a:pt x="2885175" y="1735186"/>
                      <a:pt x="2902675" y="1717686"/>
                      <a:pt x="2924263" y="1717686"/>
                    </a:cubicBezTo>
                    <a:close/>
                    <a:moveTo>
                      <a:pt x="2831988" y="1717686"/>
                    </a:moveTo>
                    <a:cubicBezTo>
                      <a:pt x="2853575" y="1717686"/>
                      <a:pt x="2871075" y="1735186"/>
                      <a:pt x="2871075" y="1756774"/>
                    </a:cubicBezTo>
                    <a:cubicBezTo>
                      <a:pt x="2871075" y="1778361"/>
                      <a:pt x="2853575" y="1795860"/>
                      <a:pt x="2831988" y="1795860"/>
                    </a:cubicBezTo>
                    <a:cubicBezTo>
                      <a:pt x="2810401" y="1795860"/>
                      <a:pt x="2792901" y="1778361"/>
                      <a:pt x="2792901" y="1756774"/>
                    </a:cubicBezTo>
                    <a:cubicBezTo>
                      <a:pt x="2792901" y="1735186"/>
                      <a:pt x="2810401" y="1717686"/>
                      <a:pt x="2831988" y="1717686"/>
                    </a:cubicBezTo>
                    <a:close/>
                    <a:moveTo>
                      <a:pt x="2737359" y="1717686"/>
                    </a:moveTo>
                    <a:cubicBezTo>
                      <a:pt x="2758934" y="1717686"/>
                      <a:pt x="2776434" y="1735186"/>
                      <a:pt x="2776434" y="1756774"/>
                    </a:cubicBezTo>
                    <a:cubicBezTo>
                      <a:pt x="2776434" y="1778361"/>
                      <a:pt x="2758934" y="1795860"/>
                      <a:pt x="2737359" y="1795860"/>
                    </a:cubicBezTo>
                    <a:cubicBezTo>
                      <a:pt x="2715768" y="1795860"/>
                      <a:pt x="2698265" y="1778361"/>
                      <a:pt x="2698265" y="1756774"/>
                    </a:cubicBezTo>
                    <a:cubicBezTo>
                      <a:pt x="2698265" y="1735186"/>
                      <a:pt x="2715768" y="1717686"/>
                      <a:pt x="2737359" y="1717686"/>
                    </a:cubicBezTo>
                    <a:close/>
                    <a:moveTo>
                      <a:pt x="2645073" y="1717686"/>
                    </a:moveTo>
                    <a:cubicBezTo>
                      <a:pt x="2666662" y="1717686"/>
                      <a:pt x="2684164" y="1735186"/>
                      <a:pt x="2684164" y="1756774"/>
                    </a:cubicBezTo>
                    <a:cubicBezTo>
                      <a:pt x="2684164" y="1778361"/>
                      <a:pt x="2666662" y="1795860"/>
                      <a:pt x="2645073" y="1795860"/>
                    </a:cubicBezTo>
                    <a:cubicBezTo>
                      <a:pt x="2623487" y="1795860"/>
                      <a:pt x="2605987" y="1778361"/>
                      <a:pt x="2605987" y="1756774"/>
                    </a:cubicBezTo>
                    <a:cubicBezTo>
                      <a:pt x="2605987" y="1735186"/>
                      <a:pt x="2623487" y="1717686"/>
                      <a:pt x="2645073" y="1717686"/>
                    </a:cubicBezTo>
                    <a:close/>
                    <a:moveTo>
                      <a:pt x="2550436" y="1717686"/>
                    </a:moveTo>
                    <a:cubicBezTo>
                      <a:pt x="2572023" y="1717686"/>
                      <a:pt x="2589522" y="1735186"/>
                      <a:pt x="2589522" y="1756774"/>
                    </a:cubicBezTo>
                    <a:cubicBezTo>
                      <a:pt x="2589522" y="1778361"/>
                      <a:pt x="2572023" y="1795860"/>
                      <a:pt x="2550436" y="1795860"/>
                    </a:cubicBezTo>
                    <a:cubicBezTo>
                      <a:pt x="2528849" y="1795860"/>
                      <a:pt x="2511353" y="1778361"/>
                      <a:pt x="2511353" y="1756774"/>
                    </a:cubicBezTo>
                    <a:cubicBezTo>
                      <a:pt x="2511353" y="1735186"/>
                      <a:pt x="2528849" y="1717686"/>
                      <a:pt x="2550436" y="1717686"/>
                    </a:cubicBezTo>
                    <a:close/>
                    <a:moveTo>
                      <a:pt x="2458164" y="1717686"/>
                    </a:moveTo>
                    <a:cubicBezTo>
                      <a:pt x="2479753" y="1717686"/>
                      <a:pt x="2497252" y="1735186"/>
                      <a:pt x="2497252" y="1756774"/>
                    </a:cubicBezTo>
                    <a:cubicBezTo>
                      <a:pt x="2497252" y="1778361"/>
                      <a:pt x="2479753" y="1795860"/>
                      <a:pt x="2458164" y="1795860"/>
                    </a:cubicBezTo>
                    <a:cubicBezTo>
                      <a:pt x="2436583" y="1795860"/>
                      <a:pt x="2419080" y="1778361"/>
                      <a:pt x="2419080" y="1756774"/>
                    </a:cubicBezTo>
                    <a:cubicBezTo>
                      <a:pt x="2419080" y="1735186"/>
                      <a:pt x="2436583" y="1717686"/>
                      <a:pt x="2458164" y="1717686"/>
                    </a:cubicBezTo>
                    <a:close/>
                    <a:moveTo>
                      <a:pt x="2363525" y="1717686"/>
                    </a:moveTo>
                    <a:cubicBezTo>
                      <a:pt x="2385114" y="1717686"/>
                      <a:pt x="2402611" y="1735186"/>
                      <a:pt x="2402611" y="1756774"/>
                    </a:cubicBezTo>
                    <a:cubicBezTo>
                      <a:pt x="2402611" y="1778361"/>
                      <a:pt x="2385114" y="1795860"/>
                      <a:pt x="2363525" y="1795860"/>
                    </a:cubicBezTo>
                    <a:cubicBezTo>
                      <a:pt x="2341941" y="1795860"/>
                      <a:pt x="2324438" y="1778361"/>
                      <a:pt x="2324438" y="1756774"/>
                    </a:cubicBezTo>
                    <a:cubicBezTo>
                      <a:pt x="2324438" y="1735186"/>
                      <a:pt x="2341941" y="1717686"/>
                      <a:pt x="2363525" y="1717686"/>
                    </a:cubicBezTo>
                    <a:close/>
                    <a:moveTo>
                      <a:pt x="951054" y="1717686"/>
                    </a:moveTo>
                    <a:cubicBezTo>
                      <a:pt x="972639" y="1717686"/>
                      <a:pt x="990138" y="1735186"/>
                      <a:pt x="990138" y="1756774"/>
                    </a:cubicBezTo>
                    <a:cubicBezTo>
                      <a:pt x="990138" y="1778361"/>
                      <a:pt x="972639" y="1795860"/>
                      <a:pt x="951054" y="1795860"/>
                    </a:cubicBezTo>
                    <a:cubicBezTo>
                      <a:pt x="929469" y="1795860"/>
                      <a:pt x="911970" y="1778361"/>
                      <a:pt x="911970" y="1756774"/>
                    </a:cubicBezTo>
                    <a:cubicBezTo>
                      <a:pt x="911970" y="1735186"/>
                      <a:pt x="929469" y="1717686"/>
                      <a:pt x="951054" y="1717686"/>
                    </a:cubicBezTo>
                    <a:close/>
                    <a:moveTo>
                      <a:pt x="577233" y="1717686"/>
                    </a:moveTo>
                    <a:cubicBezTo>
                      <a:pt x="598824" y="1717686"/>
                      <a:pt x="616327" y="1735186"/>
                      <a:pt x="616327" y="1756774"/>
                    </a:cubicBezTo>
                    <a:cubicBezTo>
                      <a:pt x="616327" y="1778361"/>
                      <a:pt x="598824" y="1795860"/>
                      <a:pt x="577233" y="1795860"/>
                    </a:cubicBezTo>
                    <a:cubicBezTo>
                      <a:pt x="555643" y="1795860"/>
                      <a:pt x="538140" y="1778361"/>
                      <a:pt x="538140" y="1756774"/>
                    </a:cubicBezTo>
                    <a:cubicBezTo>
                      <a:pt x="538140" y="1735186"/>
                      <a:pt x="555643" y="1717686"/>
                      <a:pt x="577233" y="1717686"/>
                    </a:cubicBezTo>
                    <a:close/>
                    <a:moveTo>
                      <a:pt x="484950" y="1717686"/>
                    </a:moveTo>
                    <a:cubicBezTo>
                      <a:pt x="506539" y="1717686"/>
                      <a:pt x="524038" y="1735186"/>
                      <a:pt x="524038" y="1756774"/>
                    </a:cubicBezTo>
                    <a:cubicBezTo>
                      <a:pt x="524038" y="1778361"/>
                      <a:pt x="506539" y="1795860"/>
                      <a:pt x="484950" y="1795860"/>
                    </a:cubicBezTo>
                    <a:cubicBezTo>
                      <a:pt x="463359" y="1795860"/>
                      <a:pt x="445871" y="1778361"/>
                      <a:pt x="445871" y="1756774"/>
                    </a:cubicBezTo>
                    <a:cubicBezTo>
                      <a:pt x="445871" y="1735186"/>
                      <a:pt x="463359" y="1717686"/>
                      <a:pt x="484950" y="1717686"/>
                    </a:cubicBezTo>
                    <a:close/>
                    <a:moveTo>
                      <a:pt x="390308" y="1717686"/>
                    </a:moveTo>
                    <a:cubicBezTo>
                      <a:pt x="411895" y="1717686"/>
                      <a:pt x="429402" y="1735186"/>
                      <a:pt x="429402" y="1756774"/>
                    </a:cubicBezTo>
                    <a:cubicBezTo>
                      <a:pt x="429402" y="1778361"/>
                      <a:pt x="411895" y="1795860"/>
                      <a:pt x="390308" y="1795860"/>
                    </a:cubicBezTo>
                    <a:cubicBezTo>
                      <a:pt x="368730" y="1795860"/>
                      <a:pt x="351231" y="1778361"/>
                      <a:pt x="351231" y="1756774"/>
                    </a:cubicBezTo>
                    <a:cubicBezTo>
                      <a:pt x="351231" y="1735186"/>
                      <a:pt x="368730" y="1717686"/>
                      <a:pt x="390308" y="1717686"/>
                    </a:cubicBezTo>
                    <a:close/>
                    <a:moveTo>
                      <a:pt x="298037" y="1717686"/>
                    </a:moveTo>
                    <a:cubicBezTo>
                      <a:pt x="319621" y="1717686"/>
                      <a:pt x="337130" y="1735186"/>
                      <a:pt x="337130" y="1756774"/>
                    </a:cubicBezTo>
                    <a:cubicBezTo>
                      <a:pt x="337130" y="1778361"/>
                      <a:pt x="319621" y="1795860"/>
                      <a:pt x="298037" y="1795860"/>
                    </a:cubicBezTo>
                    <a:cubicBezTo>
                      <a:pt x="276449" y="1795860"/>
                      <a:pt x="258948" y="1778361"/>
                      <a:pt x="258948" y="1756774"/>
                    </a:cubicBezTo>
                    <a:cubicBezTo>
                      <a:pt x="258948" y="1735186"/>
                      <a:pt x="276449" y="1717686"/>
                      <a:pt x="298037" y="1717686"/>
                    </a:cubicBezTo>
                    <a:close/>
                    <a:moveTo>
                      <a:pt x="3854460" y="1637264"/>
                    </a:moveTo>
                    <a:lnTo>
                      <a:pt x="3858001" y="1707402"/>
                    </a:lnTo>
                    <a:lnTo>
                      <a:pt x="3838292" y="1699238"/>
                    </a:lnTo>
                    <a:cubicBezTo>
                      <a:pt x="3831219" y="1692165"/>
                      <a:pt x="3826844" y="1682393"/>
                      <a:pt x="3826844" y="1671599"/>
                    </a:cubicBezTo>
                    <a:cubicBezTo>
                      <a:pt x="3826844" y="1660806"/>
                      <a:pt x="3831219" y="1651034"/>
                      <a:pt x="3838292" y="1643961"/>
                    </a:cubicBezTo>
                    <a:close/>
                    <a:moveTo>
                      <a:pt x="3771291" y="1632512"/>
                    </a:moveTo>
                    <a:cubicBezTo>
                      <a:pt x="3792879" y="1632512"/>
                      <a:pt x="3810379" y="1650012"/>
                      <a:pt x="3810379" y="1671599"/>
                    </a:cubicBezTo>
                    <a:cubicBezTo>
                      <a:pt x="3810379" y="1693187"/>
                      <a:pt x="3792879" y="1710687"/>
                      <a:pt x="3771291" y="1710687"/>
                    </a:cubicBezTo>
                    <a:cubicBezTo>
                      <a:pt x="3749704" y="1710687"/>
                      <a:pt x="3732204" y="1693187"/>
                      <a:pt x="3732204" y="1671599"/>
                    </a:cubicBezTo>
                    <a:cubicBezTo>
                      <a:pt x="3732204" y="1650012"/>
                      <a:pt x="3749704" y="1632512"/>
                      <a:pt x="3771291" y="1632512"/>
                    </a:cubicBezTo>
                    <a:close/>
                    <a:moveTo>
                      <a:pt x="3584377" y="1632512"/>
                    </a:moveTo>
                    <a:cubicBezTo>
                      <a:pt x="3605964" y="1632512"/>
                      <a:pt x="3623463" y="1650012"/>
                      <a:pt x="3623463" y="1671599"/>
                    </a:cubicBezTo>
                    <a:cubicBezTo>
                      <a:pt x="3623463" y="1693187"/>
                      <a:pt x="3605964" y="1710687"/>
                      <a:pt x="3584377" y="1710687"/>
                    </a:cubicBezTo>
                    <a:cubicBezTo>
                      <a:pt x="3562789" y="1710687"/>
                      <a:pt x="3545289" y="1693187"/>
                      <a:pt x="3545289" y="1671599"/>
                    </a:cubicBezTo>
                    <a:cubicBezTo>
                      <a:pt x="3545289" y="1650012"/>
                      <a:pt x="3562789" y="1632512"/>
                      <a:pt x="3584377" y="1632512"/>
                    </a:cubicBezTo>
                    <a:close/>
                    <a:moveTo>
                      <a:pt x="3489737" y="1632512"/>
                    </a:moveTo>
                    <a:cubicBezTo>
                      <a:pt x="3511324" y="1632512"/>
                      <a:pt x="3528823" y="1650012"/>
                      <a:pt x="3528823" y="1671599"/>
                    </a:cubicBezTo>
                    <a:cubicBezTo>
                      <a:pt x="3528823" y="1693187"/>
                      <a:pt x="3511324" y="1710687"/>
                      <a:pt x="3489737" y="1710687"/>
                    </a:cubicBezTo>
                    <a:cubicBezTo>
                      <a:pt x="3468149" y="1710687"/>
                      <a:pt x="3450649" y="1693187"/>
                      <a:pt x="3450649" y="1671599"/>
                    </a:cubicBezTo>
                    <a:cubicBezTo>
                      <a:pt x="3450649" y="1650012"/>
                      <a:pt x="3468149" y="1632512"/>
                      <a:pt x="3489737" y="1632512"/>
                    </a:cubicBezTo>
                    <a:close/>
                    <a:moveTo>
                      <a:pt x="3392731" y="1632512"/>
                    </a:moveTo>
                    <a:cubicBezTo>
                      <a:pt x="3414319" y="1632512"/>
                      <a:pt x="3431819" y="1650012"/>
                      <a:pt x="3431819" y="1671599"/>
                    </a:cubicBezTo>
                    <a:cubicBezTo>
                      <a:pt x="3431819" y="1693187"/>
                      <a:pt x="3414319" y="1710687"/>
                      <a:pt x="3392731" y="1710687"/>
                    </a:cubicBezTo>
                    <a:cubicBezTo>
                      <a:pt x="3371144" y="1710687"/>
                      <a:pt x="3353644" y="1693187"/>
                      <a:pt x="3353644" y="1671599"/>
                    </a:cubicBezTo>
                    <a:cubicBezTo>
                      <a:pt x="3353644" y="1650012"/>
                      <a:pt x="3371144" y="1632512"/>
                      <a:pt x="3392731" y="1632512"/>
                    </a:cubicBezTo>
                    <a:close/>
                    <a:moveTo>
                      <a:pt x="2924263" y="1632512"/>
                    </a:moveTo>
                    <a:cubicBezTo>
                      <a:pt x="2945850" y="1632512"/>
                      <a:pt x="2963349" y="1650012"/>
                      <a:pt x="2963349" y="1671599"/>
                    </a:cubicBezTo>
                    <a:cubicBezTo>
                      <a:pt x="2963349" y="1693187"/>
                      <a:pt x="2945850" y="1710687"/>
                      <a:pt x="2924263" y="1710687"/>
                    </a:cubicBezTo>
                    <a:cubicBezTo>
                      <a:pt x="2902675" y="1710687"/>
                      <a:pt x="2885175" y="1693187"/>
                      <a:pt x="2885175" y="1671599"/>
                    </a:cubicBezTo>
                    <a:cubicBezTo>
                      <a:pt x="2885175" y="1650012"/>
                      <a:pt x="2902675" y="1632512"/>
                      <a:pt x="2924263" y="1632512"/>
                    </a:cubicBezTo>
                    <a:close/>
                    <a:moveTo>
                      <a:pt x="2458164" y="1632512"/>
                    </a:moveTo>
                    <a:cubicBezTo>
                      <a:pt x="2479753" y="1632512"/>
                      <a:pt x="2497252" y="1650012"/>
                      <a:pt x="2497252" y="1671599"/>
                    </a:cubicBezTo>
                    <a:cubicBezTo>
                      <a:pt x="2497252" y="1693187"/>
                      <a:pt x="2479753" y="1710687"/>
                      <a:pt x="2458164" y="1710687"/>
                    </a:cubicBezTo>
                    <a:cubicBezTo>
                      <a:pt x="2436583" y="1710687"/>
                      <a:pt x="2419080" y="1693187"/>
                      <a:pt x="2419080" y="1671599"/>
                    </a:cubicBezTo>
                    <a:cubicBezTo>
                      <a:pt x="2419080" y="1650012"/>
                      <a:pt x="2436583" y="1632512"/>
                      <a:pt x="2458164" y="1632512"/>
                    </a:cubicBezTo>
                    <a:close/>
                    <a:moveTo>
                      <a:pt x="951057" y="1632512"/>
                    </a:moveTo>
                    <a:cubicBezTo>
                      <a:pt x="972642" y="1632512"/>
                      <a:pt x="990141" y="1650012"/>
                      <a:pt x="990141" y="1671599"/>
                    </a:cubicBezTo>
                    <a:cubicBezTo>
                      <a:pt x="990141" y="1693187"/>
                      <a:pt x="972642" y="1710687"/>
                      <a:pt x="951057" y="1710687"/>
                    </a:cubicBezTo>
                    <a:cubicBezTo>
                      <a:pt x="929472" y="1710687"/>
                      <a:pt x="911973" y="1693187"/>
                      <a:pt x="911973" y="1671599"/>
                    </a:cubicBezTo>
                    <a:cubicBezTo>
                      <a:pt x="911973" y="1650012"/>
                      <a:pt x="929472" y="1632512"/>
                      <a:pt x="951057" y="1632512"/>
                    </a:cubicBezTo>
                    <a:close/>
                    <a:moveTo>
                      <a:pt x="856425" y="1632512"/>
                    </a:moveTo>
                    <a:cubicBezTo>
                      <a:pt x="878010" y="1632512"/>
                      <a:pt x="895509" y="1650012"/>
                      <a:pt x="895509" y="1671599"/>
                    </a:cubicBezTo>
                    <a:cubicBezTo>
                      <a:pt x="895509" y="1693187"/>
                      <a:pt x="878010" y="1710687"/>
                      <a:pt x="856425" y="1710687"/>
                    </a:cubicBezTo>
                    <a:cubicBezTo>
                      <a:pt x="834839" y="1710687"/>
                      <a:pt x="817341" y="1693187"/>
                      <a:pt x="817341" y="1671599"/>
                    </a:cubicBezTo>
                    <a:cubicBezTo>
                      <a:pt x="817341" y="1650012"/>
                      <a:pt x="834839" y="1632512"/>
                      <a:pt x="856425" y="1632512"/>
                    </a:cubicBezTo>
                    <a:close/>
                    <a:moveTo>
                      <a:pt x="669521" y="1632512"/>
                    </a:moveTo>
                    <a:cubicBezTo>
                      <a:pt x="691111" y="1632512"/>
                      <a:pt x="708609" y="1650012"/>
                      <a:pt x="708609" y="1671599"/>
                    </a:cubicBezTo>
                    <a:cubicBezTo>
                      <a:pt x="708609" y="1693187"/>
                      <a:pt x="691111" y="1710687"/>
                      <a:pt x="669521" y="1710687"/>
                    </a:cubicBezTo>
                    <a:cubicBezTo>
                      <a:pt x="647936" y="1710687"/>
                      <a:pt x="630433" y="1693187"/>
                      <a:pt x="630433" y="1671599"/>
                    </a:cubicBezTo>
                    <a:cubicBezTo>
                      <a:pt x="630433" y="1650012"/>
                      <a:pt x="647936" y="1632512"/>
                      <a:pt x="669521" y="1632512"/>
                    </a:cubicBezTo>
                    <a:close/>
                    <a:moveTo>
                      <a:pt x="577237" y="1632512"/>
                    </a:moveTo>
                    <a:cubicBezTo>
                      <a:pt x="598829" y="1632512"/>
                      <a:pt x="616330" y="1650012"/>
                      <a:pt x="616330" y="1671599"/>
                    </a:cubicBezTo>
                    <a:cubicBezTo>
                      <a:pt x="616330" y="1693187"/>
                      <a:pt x="598829" y="1710687"/>
                      <a:pt x="577237" y="1710687"/>
                    </a:cubicBezTo>
                    <a:cubicBezTo>
                      <a:pt x="555647" y="1710687"/>
                      <a:pt x="538144" y="1693187"/>
                      <a:pt x="538144" y="1671599"/>
                    </a:cubicBezTo>
                    <a:cubicBezTo>
                      <a:pt x="538144" y="1650012"/>
                      <a:pt x="555647" y="1632512"/>
                      <a:pt x="577237" y="1632512"/>
                    </a:cubicBezTo>
                    <a:close/>
                    <a:moveTo>
                      <a:pt x="484957" y="1632512"/>
                    </a:moveTo>
                    <a:cubicBezTo>
                      <a:pt x="506543" y="1632512"/>
                      <a:pt x="524042" y="1650012"/>
                      <a:pt x="524042" y="1671599"/>
                    </a:cubicBezTo>
                    <a:cubicBezTo>
                      <a:pt x="524042" y="1693187"/>
                      <a:pt x="506543" y="1710687"/>
                      <a:pt x="484957" y="1710687"/>
                    </a:cubicBezTo>
                    <a:cubicBezTo>
                      <a:pt x="463364" y="1710687"/>
                      <a:pt x="445875" y="1693187"/>
                      <a:pt x="445875" y="1671599"/>
                    </a:cubicBezTo>
                    <a:cubicBezTo>
                      <a:pt x="445875" y="1650012"/>
                      <a:pt x="463364" y="1632512"/>
                      <a:pt x="484957" y="1632512"/>
                    </a:cubicBezTo>
                    <a:close/>
                    <a:moveTo>
                      <a:pt x="390314" y="1632512"/>
                    </a:moveTo>
                    <a:cubicBezTo>
                      <a:pt x="411907" y="1632512"/>
                      <a:pt x="429406" y="1650012"/>
                      <a:pt x="429406" y="1671599"/>
                    </a:cubicBezTo>
                    <a:cubicBezTo>
                      <a:pt x="429406" y="1693187"/>
                      <a:pt x="411907" y="1710687"/>
                      <a:pt x="390314" y="1710687"/>
                    </a:cubicBezTo>
                    <a:cubicBezTo>
                      <a:pt x="368735" y="1710687"/>
                      <a:pt x="351235" y="1693187"/>
                      <a:pt x="351235" y="1671599"/>
                    </a:cubicBezTo>
                    <a:cubicBezTo>
                      <a:pt x="351235" y="1650012"/>
                      <a:pt x="368735" y="1632512"/>
                      <a:pt x="390314" y="1632512"/>
                    </a:cubicBezTo>
                    <a:close/>
                    <a:moveTo>
                      <a:pt x="298040" y="1632512"/>
                    </a:moveTo>
                    <a:cubicBezTo>
                      <a:pt x="319624" y="1632512"/>
                      <a:pt x="337133" y="1650012"/>
                      <a:pt x="337133" y="1671599"/>
                    </a:cubicBezTo>
                    <a:cubicBezTo>
                      <a:pt x="337133" y="1693187"/>
                      <a:pt x="319624" y="1710687"/>
                      <a:pt x="298040" y="1710687"/>
                    </a:cubicBezTo>
                    <a:cubicBezTo>
                      <a:pt x="276452" y="1710687"/>
                      <a:pt x="258951" y="1693187"/>
                      <a:pt x="258951" y="1671599"/>
                    </a:cubicBezTo>
                    <a:cubicBezTo>
                      <a:pt x="258951" y="1650012"/>
                      <a:pt x="276452" y="1632512"/>
                      <a:pt x="298040" y="1632512"/>
                    </a:cubicBezTo>
                    <a:close/>
                    <a:moveTo>
                      <a:pt x="3679017" y="1632512"/>
                    </a:moveTo>
                    <a:cubicBezTo>
                      <a:pt x="3700604" y="1632512"/>
                      <a:pt x="3718103" y="1650011"/>
                      <a:pt x="3718103" y="1671598"/>
                    </a:cubicBezTo>
                    <a:cubicBezTo>
                      <a:pt x="3718103" y="1693186"/>
                      <a:pt x="3700604" y="1710685"/>
                      <a:pt x="3679017" y="1710685"/>
                    </a:cubicBezTo>
                    <a:cubicBezTo>
                      <a:pt x="3657429" y="1710685"/>
                      <a:pt x="3639929" y="1693186"/>
                      <a:pt x="3639929" y="1671598"/>
                    </a:cubicBezTo>
                    <a:cubicBezTo>
                      <a:pt x="3639929" y="1650011"/>
                      <a:pt x="3657429" y="1632512"/>
                      <a:pt x="3679017" y="1632512"/>
                    </a:cubicBezTo>
                    <a:close/>
                    <a:moveTo>
                      <a:pt x="3300455" y="1632512"/>
                    </a:moveTo>
                    <a:cubicBezTo>
                      <a:pt x="3322043" y="1632512"/>
                      <a:pt x="3339543" y="1650011"/>
                      <a:pt x="3339543" y="1671598"/>
                    </a:cubicBezTo>
                    <a:cubicBezTo>
                      <a:pt x="3339543" y="1693186"/>
                      <a:pt x="3322043" y="1710685"/>
                      <a:pt x="3300455" y="1710685"/>
                    </a:cubicBezTo>
                    <a:cubicBezTo>
                      <a:pt x="3278868" y="1710685"/>
                      <a:pt x="3261368" y="1693186"/>
                      <a:pt x="3261368" y="1671598"/>
                    </a:cubicBezTo>
                    <a:cubicBezTo>
                      <a:pt x="3261368" y="1650011"/>
                      <a:pt x="3278868" y="1632512"/>
                      <a:pt x="3300455" y="1632512"/>
                    </a:cubicBezTo>
                    <a:close/>
                    <a:moveTo>
                      <a:pt x="3111175" y="1632512"/>
                    </a:moveTo>
                    <a:cubicBezTo>
                      <a:pt x="3132763" y="1632512"/>
                      <a:pt x="3150263" y="1650011"/>
                      <a:pt x="3150263" y="1671598"/>
                    </a:cubicBezTo>
                    <a:cubicBezTo>
                      <a:pt x="3150263" y="1693186"/>
                      <a:pt x="3132763" y="1710685"/>
                      <a:pt x="3111175" y="1710685"/>
                    </a:cubicBezTo>
                    <a:cubicBezTo>
                      <a:pt x="3089588" y="1710685"/>
                      <a:pt x="3072088" y="1693186"/>
                      <a:pt x="3072088" y="1671598"/>
                    </a:cubicBezTo>
                    <a:cubicBezTo>
                      <a:pt x="3072088" y="1650011"/>
                      <a:pt x="3089588" y="1632512"/>
                      <a:pt x="3111175" y="1632512"/>
                    </a:cubicBezTo>
                    <a:close/>
                    <a:moveTo>
                      <a:pt x="3018902" y="1632512"/>
                    </a:moveTo>
                    <a:cubicBezTo>
                      <a:pt x="3040489" y="1632512"/>
                      <a:pt x="3057989" y="1650011"/>
                      <a:pt x="3057989" y="1671598"/>
                    </a:cubicBezTo>
                    <a:cubicBezTo>
                      <a:pt x="3057989" y="1693186"/>
                      <a:pt x="3040489" y="1710685"/>
                      <a:pt x="3018902" y="1710685"/>
                    </a:cubicBezTo>
                    <a:cubicBezTo>
                      <a:pt x="2997315" y="1710685"/>
                      <a:pt x="2979815" y="1693186"/>
                      <a:pt x="2979815" y="1671598"/>
                    </a:cubicBezTo>
                    <a:cubicBezTo>
                      <a:pt x="2979815" y="1650011"/>
                      <a:pt x="2997315" y="1632512"/>
                      <a:pt x="3018902" y="1632512"/>
                    </a:cubicBezTo>
                    <a:close/>
                    <a:moveTo>
                      <a:pt x="2831987" y="1632512"/>
                    </a:moveTo>
                    <a:cubicBezTo>
                      <a:pt x="2853574" y="1632512"/>
                      <a:pt x="2871074" y="1650011"/>
                      <a:pt x="2871074" y="1671598"/>
                    </a:cubicBezTo>
                    <a:cubicBezTo>
                      <a:pt x="2871074" y="1693186"/>
                      <a:pt x="2853574" y="1710685"/>
                      <a:pt x="2831987" y="1710685"/>
                    </a:cubicBezTo>
                    <a:cubicBezTo>
                      <a:pt x="2810400" y="1710685"/>
                      <a:pt x="2792900" y="1693186"/>
                      <a:pt x="2792900" y="1671598"/>
                    </a:cubicBezTo>
                    <a:cubicBezTo>
                      <a:pt x="2792900" y="1650011"/>
                      <a:pt x="2810400" y="1632512"/>
                      <a:pt x="2831987" y="1632512"/>
                    </a:cubicBezTo>
                    <a:close/>
                    <a:moveTo>
                      <a:pt x="2737359" y="1632512"/>
                    </a:moveTo>
                    <a:cubicBezTo>
                      <a:pt x="2758934" y="1632512"/>
                      <a:pt x="2776434" y="1650011"/>
                      <a:pt x="2776434" y="1671598"/>
                    </a:cubicBezTo>
                    <a:cubicBezTo>
                      <a:pt x="2776434" y="1693186"/>
                      <a:pt x="2758934" y="1710685"/>
                      <a:pt x="2737359" y="1710685"/>
                    </a:cubicBezTo>
                    <a:cubicBezTo>
                      <a:pt x="2715769" y="1710685"/>
                      <a:pt x="2698267" y="1693186"/>
                      <a:pt x="2698267" y="1671598"/>
                    </a:cubicBezTo>
                    <a:cubicBezTo>
                      <a:pt x="2698267" y="1650011"/>
                      <a:pt x="2715769" y="1632512"/>
                      <a:pt x="2737359" y="1632512"/>
                    </a:cubicBezTo>
                    <a:close/>
                    <a:moveTo>
                      <a:pt x="2645073" y="1632512"/>
                    </a:moveTo>
                    <a:cubicBezTo>
                      <a:pt x="2666662" y="1632512"/>
                      <a:pt x="2684164" y="1650011"/>
                      <a:pt x="2684164" y="1671598"/>
                    </a:cubicBezTo>
                    <a:cubicBezTo>
                      <a:pt x="2684164" y="1693186"/>
                      <a:pt x="2666662" y="1710685"/>
                      <a:pt x="2645073" y="1710685"/>
                    </a:cubicBezTo>
                    <a:cubicBezTo>
                      <a:pt x="2623487" y="1710685"/>
                      <a:pt x="2605987" y="1693186"/>
                      <a:pt x="2605987" y="1671598"/>
                    </a:cubicBezTo>
                    <a:cubicBezTo>
                      <a:pt x="2605987" y="1650011"/>
                      <a:pt x="2623487" y="1632512"/>
                      <a:pt x="2645073" y="1632512"/>
                    </a:cubicBezTo>
                    <a:close/>
                    <a:moveTo>
                      <a:pt x="2550437" y="1632512"/>
                    </a:moveTo>
                    <a:cubicBezTo>
                      <a:pt x="2572023" y="1632512"/>
                      <a:pt x="2589522" y="1650011"/>
                      <a:pt x="2589522" y="1671598"/>
                    </a:cubicBezTo>
                    <a:cubicBezTo>
                      <a:pt x="2589522" y="1693186"/>
                      <a:pt x="2572023" y="1710685"/>
                      <a:pt x="2550437" y="1710685"/>
                    </a:cubicBezTo>
                    <a:cubicBezTo>
                      <a:pt x="2528849" y="1710685"/>
                      <a:pt x="2511353" y="1693186"/>
                      <a:pt x="2511353" y="1671598"/>
                    </a:cubicBezTo>
                    <a:cubicBezTo>
                      <a:pt x="2511353" y="1650011"/>
                      <a:pt x="2528849" y="1632512"/>
                      <a:pt x="2550437" y="1632512"/>
                    </a:cubicBezTo>
                    <a:close/>
                    <a:moveTo>
                      <a:pt x="2363525" y="1632512"/>
                    </a:moveTo>
                    <a:cubicBezTo>
                      <a:pt x="2385115" y="1632512"/>
                      <a:pt x="2402612" y="1650011"/>
                      <a:pt x="2402612" y="1671598"/>
                    </a:cubicBezTo>
                    <a:cubicBezTo>
                      <a:pt x="2402612" y="1693186"/>
                      <a:pt x="2385115" y="1710685"/>
                      <a:pt x="2363525" y="1710685"/>
                    </a:cubicBezTo>
                    <a:cubicBezTo>
                      <a:pt x="2341941" y="1710685"/>
                      <a:pt x="2324438" y="1693186"/>
                      <a:pt x="2324438" y="1671598"/>
                    </a:cubicBezTo>
                    <a:cubicBezTo>
                      <a:pt x="2324438" y="1650011"/>
                      <a:pt x="2341941" y="1632512"/>
                      <a:pt x="2363525" y="1632512"/>
                    </a:cubicBezTo>
                    <a:close/>
                    <a:moveTo>
                      <a:pt x="764159" y="1632512"/>
                    </a:moveTo>
                    <a:cubicBezTo>
                      <a:pt x="785745" y="1632512"/>
                      <a:pt x="803243" y="1650011"/>
                      <a:pt x="803243" y="1671598"/>
                    </a:cubicBezTo>
                    <a:cubicBezTo>
                      <a:pt x="803243" y="1693186"/>
                      <a:pt x="785745" y="1710685"/>
                      <a:pt x="764159" y="1710685"/>
                    </a:cubicBezTo>
                    <a:cubicBezTo>
                      <a:pt x="742570" y="1710685"/>
                      <a:pt x="725074" y="1693186"/>
                      <a:pt x="725074" y="1671598"/>
                    </a:cubicBezTo>
                    <a:cubicBezTo>
                      <a:pt x="725074" y="1650011"/>
                      <a:pt x="742570" y="1632512"/>
                      <a:pt x="764159" y="1632512"/>
                    </a:cubicBezTo>
                    <a:close/>
                    <a:moveTo>
                      <a:pt x="3846758" y="1555277"/>
                    </a:moveTo>
                    <a:lnTo>
                      <a:pt x="3852080" y="1590149"/>
                    </a:lnTo>
                    <a:lnTo>
                      <a:pt x="3853608" y="1620406"/>
                    </a:lnTo>
                    <a:lnTo>
                      <a:pt x="3838292" y="1614061"/>
                    </a:lnTo>
                    <a:cubicBezTo>
                      <a:pt x="3831219" y="1606988"/>
                      <a:pt x="3826844" y="1597216"/>
                      <a:pt x="3826844" y="1586423"/>
                    </a:cubicBezTo>
                    <a:cubicBezTo>
                      <a:pt x="3826844" y="1575629"/>
                      <a:pt x="3831219" y="1565857"/>
                      <a:pt x="3838292" y="1558784"/>
                    </a:cubicBezTo>
                    <a:close/>
                    <a:moveTo>
                      <a:pt x="3771291" y="1547335"/>
                    </a:moveTo>
                    <a:cubicBezTo>
                      <a:pt x="3792879" y="1547335"/>
                      <a:pt x="3810379" y="1564835"/>
                      <a:pt x="3810379" y="1586423"/>
                    </a:cubicBezTo>
                    <a:cubicBezTo>
                      <a:pt x="3810379" y="1608009"/>
                      <a:pt x="3792879" y="1625510"/>
                      <a:pt x="3771291" y="1625510"/>
                    </a:cubicBezTo>
                    <a:cubicBezTo>
                      <a:pt x="3749704" y="1625510"/>
                      <a:pt x="3732204" y="1608009"/>
                      <a:pt x="3732204" y="1586423"/>
                    </a:cubicBezTo>
                    <a:cubicBezTo>
                      <a:pt x="3732204" y="1564835"/>
                      <a:pt x="3749704" y="1547335"/>
                      <a:pt x="3771291" y="1547335"/>
                    </a:cubicBezTo>
                    <a:close/>
                    <a:moveTo>
                      <a:pt x="3679017" y="1547335"/>
                    </a:moveTo>
                    <a:cubicBezTo>
                      <a:pt x="3700604" y="1547335"/>
                      <a:pt x="3718103" y="1564835"/>
                      <a:pt x="3718103" y="1586423"/>
                    </a:cubicBezTo>
                    <a:cubicBezTo>
                      <a:pt x="3718103" y="1608009"/>
                      <a:pt x="3700604" y="1625510"/>
                      <a:pt x="3679017" y="1625510"/>
                    </a:cubicBezTo>
                    <a:cubicBezTo>
                      <a:pt x="3657429" y="1625510"/>
                      <a:pt x="3639929" y="1608009"/>
                      <a:pt x="3639929" y="1586423"/>
                    </a:cubicBezTo>
                    <a:cubicBezTo>
                      <a:pt x="3639929" y="1564835"/>
                      <a:pt x="3657429" y="1547335"/>
                      <a:pt x="3679017" y="1547335"/>
                    </a:cubicBezTo>
                    <a:close/>
                    <a:moveTo>
                      <a:pt x="3584377" y="1547335"/>
                    </a:moveTo>
                    <a:cubicBezTo>
                      <a:pt x="3605964" y="1547335"/>
                      <a:pt x="3623463" y="1564835"/>
                      <a:pt x="3623463" y="1586423"/>
                    </a:cubicBezTo>
                    <a:cubicBezTo>
                      <a:pt x="3623463" y="1608009"/>
                      <a:pt x="3605964" y="1625510"/>
                      <a:pt x="3584377" y="1625510"/>
                    </a:cubicBezTo>
                    <a:cubicBezTo>
                      <a:pt x="3562789" y="1625510"/>
                      <a:pt x="3545289" y="1608009"/>
                      <a:pt x="3545289" y="1586423"/>
                    </a:cubicBezTo>
                    <a:cubicBezTo>
                      <a:pt x="3545289" y="1564835"/>
                      <a:pt x="3562789" y="1547335"/>
                      <a:pt x="3584377" y="1547335"/>
                    </a:cubicBezTo>
                    <a:close/>
                    <a:moveTo>
                      <a:pt x="3489737" y="1547335"/>
                    </a:moveTo>
                    <a:cubicBezTo>
                      <a:pt x="3511324" y="1547335"/>
                      <a:pt x="3528823" y="1564835"/>
                      <a:pt x="3528823" y="1586423"/>
                    </a:cubicBezTo>
                    <a:cubicBezTo>
                      <a:pt x="3528823" y="1608009"/>
                      <a:pt x="3511324" y="1625510"/>
                      <a:pt x="3489737" y="1625510"/>
                    </a:cubicBezTo>
                    <a:cubicBezTo>
                      <a:pt x="3468149" y="1625510"/>
                      <a:pt x="3450649" y="1608009"/>
                      <a:pt x="3450649" y="1586423"/>
                    </a:cubicBezTo>
                    <a:cubicBezTo>
                      <a:pt x="3450649" y="1564835"/>
                      <a:pt x="3468149" y="1547335"/>
                      <a:pt x="3489737" y="1547335"/>
                    </a:cubicBezTo>
                    <a:close/>
                    <a:moveTo>
                      <a:pt x="3392731" y="1547335"/>
                    </a:moveTo>
                    <a:cubicBezTo>
                      <a:pt x="3414319" y="1547335"/>
                      <a:pt x="3431819" y="1564835"/>
                      <a:pt x="3431819" y="1586423"/>
                    </a:cubicBezTo>
                    <a:cubicBezTo>
                      <a:pt x="3431819" y="1608009"/>
                      <a:pt x="3414319" y="1625510"/>
                      <a:pt x="3392731" y="1625510"/>
                    </a:cubicBezTo>
                    <a:cubicBezTo>
                      <a:pt x="3371144" y="1625510"/>
                      <a:pt x="3353644" y="1608009"/>
                      <a:pt x="3353644" y="1586423"/>
                    </a:cubicBezTo>
                    <a:cubicBezTo>
                      <a:pt x="3353644" y="1564835"/>
                      <a:pt x="3371144" y="1547335"/>
                      <a:pt x="3392731" y="1547335"/>
                    </a:cubicBezTo>
                    <a:close/>
                    <a:moveTo>
                      <a:pt x="3300455" y="1547335"/>
                    </a:moveTo>
                    <a:cubicBezTo>
                      <a:pt x="3322043" y="1547335"/>
                      <a:pt x="3339543" y="1564835"/>
                      <a:pt x="3339543" y="1586423"/>
                    </a:cubicBezTo>
                    <a:cubicBezTo>
                      <a:pt x="3339543" y="1608009"/>
                      <a:pt x="3322043" y="1625510"/>
                      <a:pt x="3300455" y="1625510"/>
                    </a:cubicBezTo>
                    <a:cubicBezTo>
                      <a:pt x="3278868" y="1625510"/>
                      <a:pt x="3261368" y="1608009"/>
                      <a:pt x="3261368" y="1586423"/>
                    </a:cubicBezTo>
                    <a:cubicBezTo>
                      <a:pt x="3261368" y="1564835"/>
                      <a:pt x="3278868" y="1547335"/>
                      <a:pt x="3300455" y="1547335"/>
                    </a:cubicBezTo>
                    <a:close/>
                    <a:moveTo>
                      <a:pt x="2737361" y="1547335"/>
                    </a:moveTo>
                    <a:cubicBezTo>
                      <a:pt x="2758934" y="1547335"/>
                      <a:pt x="2776434" y="1564835"/>
                      <a:pt x="2776434" y="1586423"/>
                    </a:cubicBezTo>
                    <a:cubicBezTo>
                      <a:pt x="2776434" y="1608009"/>
                      <a:pt x="2758934" y="1625510"/>
                      <a:pt x="2737361" y="1625510"/>
                    </a:cubicBezTo>
                    <a:cubicBezTo>
                      <a:pt x="2715769" y="1625510"/>
                      <a:pt x="2698267" y="1608009"/>
                      <a:pt x="2698267" y="1586423"/>
                    </a:cubicBezTo>
                    <a:cubicBezTo>
                      <a:pt x="2698267" y="1564835"/>
                      <a:pt x="2715769" y="1547335"/>
                      <a:pt x="2737361" y="1547335"/>
                    </a:cubicBezTo>
                    <a:close/>
                    <a:moveTo>
                      <a:pt x="2645073" y="1547335"/>
                    </a:moveTo>
                    <a:cubicBezTo>
                      <a:pt x="2666662" y="1547335"/>
                      <a:pt x="2684164" y="1564835"/>
                      <a:pt x="2684164" y="1586423"/>
                    </a:cubicBezTo>
                    <a:cubicBezTo>
                      <a:pt x="2684164" y="1608009"/>
                      <a:pt x="2666662" y="1625510"/>
                      <a:pt x="2645073" y="1625510"/>
                    </a:cubicBezTo>
                    <a:cubicBezTo>
                      <a:pt x="2623487" y="1625510"/>
                      <a:pt x="2605987" y="1608009"/>
                      <a:pt x="2605987" y="1586423"/>
                    </a:cubicBezTo>
                    <a:cubicBezTo>
                      <a:pt x="2605987" y="1564835"/>
                      <a:pt x="2623487" y="1547335"/>
                      <a:pt x="2645073" y="1547335"/>
                    </a:cubicBezTo>
                    <a:close/>
                    <a:moveTo>
                      <a:pt x="2550437" y="1547335"/>
                    </a:moveTo>
                    <a:cubicBezTo>
                      <a:pt x="2572023" y="1547335"/>
                      <a:pt x="2589523" y="1564835"/>
                      <a:pt x="2589523" y="1586423"/>
                    </a:cubicBezTo>
                    <a:cubicBezTo>
                      <a:pt x="2589523" y="1608009"/>
                      <a:pt x="2572023" y="1625510"/>
                      <a:pt x="2550437" y="1625510"/>
                    </a:cubicBezTo>
                    <a:cubicBezTo>
                      <a:pt x="2528849" y="1625510"/>
                      <a:pt x="2511353" y="1608009"/>
                      <a:pt x="2511353" y="1586423"/>
                    </a:cubicBezTo>
                    <a:cubicBezTo>
                      <a:pt x="2511353" y="1564835"/>
                      <a:pt x="2528849" y="1547335"/>
                      <a:pt x="2550437" y="1547335"/>
                    </a:cubicBezTo>
                    <a:close/>
                    <a:moveTo>
                      <a:pt x="2458164" y="1547335"/>
                    </a:moveTo>
                    <a:cubicBezTo>
                      <a:pt x="2479753" y="1547335"/>
                      <a:pt x="2497252" y="1564835"/>
                      <a:pt x="2497252" y="1586423"/>
                    </a:cubicBezTo>
                    <a:cubicBezTo>
                      <a:pt x="2497252" y="1608009"/>
                      <a:pt x="2479753" y="1625510"/>
                      <a:pt x="2458164" y="1625510"/>
                    </a:cubicBezTo>
                    <a:cubicBezTo>
                      <a:pt x="2436583" y="1625510"/>
                      <a:pt x="2419081" y="1608009"/>
                      <a:pt x="2419081" y="1586423"/>
                    </a:cubicBezTo>
                    <a:cubicBezTo>
                      <a:pt x="2419081" y="1564835"/>
                      <a:pt x="2436583" y="1547335"/>
                      <a:pt x="2458164" y="1547335"/>
                    </a:cubicBezTo>
                    <a:close/>
                    <a:moveTo>
                      <a:pt x="951061" y="1547335"/>
                    </a:moveTo>
                    <a:cubicBezTo>
                      <a:pt x="972645" y="1547335"/>
                      <a:pt x="990144" y="1564835"/>
                      <a:pt x="990144" y="1586423"/>
                    </a:cubicBezTo>
                    <a:cubicBezTo>
                      <a:pt x="990144" y="1608009"/>
                      <a:pt x="972645" y="1625510"/>
                      <a:pt x="951061" y="1625510"/>
                    </a:cubicBezTo>
                    <a:cubicBezTo>
                      <a:pt x="929475" y="1625510"/>
                      <a:pt x="911977" y="1608009"/>
                      <a:pt x="911977" y="1586423"/>
                    </a:cubicBezTo>
                    <a:cubicBezTo>
                      <a:pt x="911977" y="1564835"/>
                      <a:pt x="929475" y="1547335"/>
                      <a:pt x="951061" y="1547335"/>
                    </a:cubicBezTo>
                    <a:close/>
                    <a:moveTo>
                      <a:pt x="856428" y="1547335"/>
                    </a:moveTo>
                    <a:cubicBezTo>
                      <a:pt x="878014" y="1547335"/>
                      <a:pt x="895513" y="1564835"/>
                      <a:pt x="895513" y="1586423"/>
                    </a:cubicBezTo>
                    <a:cubicBezTo>
                      <a:pt x="895513" y="1608009"/>
                      <a:pt x="878014" y="1625510"/>
                      <a:pt x="856428" y="1625510"/>
                    </a:cubicBezTo>
                    <a:cubicBezTo>
                      <a:pt x="834844" y="1625510"/>
                      <a:pt x="817346" y="1608009"/>
                      <a:pt x="817346" y="1586423"/>
                    </a:cubicBezTo>
                    <a:cubicBezTo>
                      <a:pt x="817346" y="1564835"/>
                      <a:pt x="834844" y="1547335"/>
                      <a:pt x="856428" y="1547335"/>
                    </a:cubicBezTo>
                    <a:close/>
                    <a:moveTo>
                      <a:pt x="764163" y="1547335"/>
                    </a:moveTo>
                    <a:cubicBezTo>
                      <a:pt x="785749" y="1547335"/>
                      <a:pt x="803247" y="1564835"/>
                      <a:pt x="803247" y="1586423"/>
                    </a:cubicBezTo>
                    <a:cubicBezTo>
                      <a:pt x="803247" y="1608009"/>
                      <a:pt x="785749" y="1625510"/>
                      <a:pt x="764163" y="1625510"/>
                    </a:cubicBezTo>
                    <a:cubicBezTo>
                      <a:pt x="742573" y="1625510"/>
                      <a:pt x="725079" y="1608009"/>
                      <a:pt x="725079" y="1586423"/>
                    </a:cubicBezTo>
                    <a:cubicBezTo>
                      <a:pt x="725079" y="1564835"/>
                      <a:pt x="742573" y="1547335"/>
                      <a:pt x="764163" y="1547335"/>
                    </a:cubicBezTo>
                    <a:close/>
                    <a:moveTo>
                      <a:pt x="669521" y="1547335"/>
                    </a:moveTo>
                    <a:cubicBezTo>
                      <a:pt x="691116" y="1547335"/>
                      <a:pt x="708613" y="1564835"/>
                      <a:pt x="708613" y="1586423"/>
                    </a:cubicBezTo>
                    <a:cubicBezTo>
                      <a:pt x="708613" y="1608009"/>
                      <a:pt x="691116" y="1625510"/>
                      <a:pt x="669521" y="1625510"/>
                    </a:cubicBezTo>
                    <a:cubicBezTo>
                      <a:pt x="647940" y="1625510"/>
                      <a:pt x="630438" y="1608009"/>
                      <a:pt x="630438" y="1586423"/>
                    </a:cubicBezTo>
                    <a:cubicBezTo>
                      <a:pt x="630438" y="1564835"/>
                      <a:pt x="647940" y="1547335"/>
                      <a:pt x="669521" y="1547335"/>
                    </a:cubicBezTo>
                    <a:close/>
                    <a:moveTo>
                      <a:pt x="577241" y="1547335"/>
                    </a:moveTo>
                    <a:cubicBezTo>
                      <a:pt x="598832" y="1547335"/>
                      <a:pt x="616335" y="1564835"/>
                      <a:pt x="616335" y="1586423"/>
                    </a:cubicBezTo>
                    <a:cubicBezTo>
                      <a:pt x="616335" y="1608009"/>
                      <a:pt x="598832" y="1625510"/>
                      <a:pt x="577241" y="1625510"/>
                    </a:cubicBezTo>
                    <a:cubicBezTo>
                      <a:pt x="555651" y="1625510"/>
                      <a:pt x="538147" y="1608009"/>
                      <a:pt x="538147" y="1586423"/>
                    </a:cubicBezTo>
                    <a:cubicBezTo>
                      <a:pt x="538147" y="1564835"/>
                      <a:pt x="555651" y="1547335"/>
                      <a:pt x="577241" y="1547335"/>
                    </a:cubicBezTo>
                    <a:close/>
                    <a:moveTo>
                      <a:pt x="484957" y="1547335"/>
                    </a:moveTo>
                    <a:cubicBezTo>
                      <a:pt x="506545" y="1547335"/>
                      <a:pt x="524045" y="1564835"/>
                      <a:pt x="524045" y="1586423"/>
                    </a:cubicBezTo>
                    <a:cubicBezTo>
                      <a:pt x="524045" y="1608009"/>
                      <a:pt x="506545" y="1625510"/>
                      <a:pt x="484957" y="1625510"/>
                    </a:cubicBezTo>
                    <a:cubicBezTo>
                      <a:pt x="463365" y="1625510"/>
                      <a:pt x="445879" y="1608009"/>
                      <a:pt x="445879" y="1586423"/>
                    </a:cubicBezTo>
                    <a:cubicBezTo>
                      <a:pt x="445879" y="1564835"/>
                      <a:pt x="463365" y="1547335"/>
                      <a:pt x="484957" y="1547335"/>
                    </a:cubicBezTo>
                    <a:close/>
                    <a:moveTo>
                      <a:pt x="390314" y="1547335"/>
                    </a:moveTo>
                    <a:cubicBezTo>
                      <a:pt x="411908" y="1547335"/>
                      <a:pt x="429410" y="1564835"/>
                      <a:pt x="429410" y="1586423"/>
                    </a:cubicBezTo>
                    <a:cubicBezTo>
                      <a:pt x="429410" y="1608009"/>
                      <a:pt x="411908" y="1625510"/>
                      <a:pt x="390314" y="1625510"/>
                    </a:cubicBezTo>
                    <a:cubicBezTo>
                      <a:pt x="368739" y="1625510"/>
                      <a:pt x="351238" y="1608009"/>
                      <a:pt x="351238" y="1586423"/>
                    </a:cubicBezTo>
                    <a:cubicBezTo>
                      <a:pt x="351238" y="1564835"/>
                      <a:pt x="368739" y="1547335"/>
                      <a:pt x="390314" y="1547335"/>
                    </a:cubicBezTo>
                    <a:close/>
                    <a:moveTo>
                      <a:pt x="298043" y="1547335"/>
                    </a:moveTo>
                    <a:cubicBezTo>
                      <a:pt x="319627" y="1547335"/>
                      <a:pt x="337137" y="1564835"/>
                      <a:pt x="337137" y="1586423"/>
                    </a:cubicBezTo>
                    <a:cubicBezTo>
                      <a:pt x="337137" y="1608009"/>
                      <a:pt x="319627" y="1625510"/>
                      <a:pt x="298043" y="1625510"/>
                    </a:cubicBezTo>
                    <a:cubicBezTo>
                      <a:pt x="276456" y="1625510"/>
                      <a:pt x="258954" y="1608009"/>
                      <a:pt x="258954" y="1586423"/>
                    </a:cubicBezTo>
                    <a:cubicBezTo>
                      <a:pt x="258954" y="1564835"/>
                      <a:pt x="276456" y="1547335"/>
                      <a:pt x="298043" y="1547335"/>
                    </a:cubicBezTo>
                    <a:close/>
                    <a:moveTo>
                      <a:pt x="203400" y="1547335"/>
                    </a:moveTo>
                    <a:cubicBezTo>
                      <a:pt x="224988" y="1547335"/>
                      <a:pt x="242489" y="1564835"/>
                      <a:pt x="242489" y="1586423"/>
                    </a:cubicBezTo>
                    <a:cubicBezTo>
                      <a:pt x="242489" y="1608009"/>
                      <a:pt x="224988" y="1625510"/>
                      <a:pt x="203400" y="1625510"/>
                    </a:cubicBezTo>
                    <a:cubicBezTo>
                      <a:pt x="181814" y="1625510"/>
                      <a:pt x="164314" y="1608009"/>
                      <a:pt x="164314" y="1586423"/>
                    </a:cubicBezTo>
                    <a:cubicBezTo>
                      <a:pt x="164314" y="1564835"/>
                      <a:pt x="181814" y="1547335"/>
                      <a:pt x="203400" y="1547335"/>
                    </a:cubicBezTo>
                    <a:close/>
                    <a:moveTo>
                      <a:pt x="3835635" y="1482393"/>
                    </a:moveTo>
                    <a:lnTo>
                      <a:pt x="3843416" y="1533374"/>
                    </a:lnTo>
                    <a:lnTo>
                      <a:pt x="3838294" y="1531252"/>
                    </a:lnTo>
                    <a:cubicBezTo>
                      <a:pt x="3831220" y="1524179"/>
                      <a:pt x="3826845" y="1514407"/>
                      <a:pt x="3826845" y="1503614"/>
                    </a:cubicBezTo>
                    <a:close/>
                    <a:moveTo>
                      <a:pt x="3771293" y="1464526"/>
                    </a:moveTo>
                    <a:cubicBezTo>
                      <a:pt x="3792880" y="1464526"/>
                      <a:pt x="3810379" y="1482026"/>
                      <a:pt x="3810379" y="1503614"/>
                    </a:cubicBezTo>
                    <a:cubicBezTo>
                      <a:pt x="3810379" y="1525201"/>
                      <a:pt x="3792880" y="1542701"/>
                      <a:pt x="3771293" y="1542701"/>
                    </a:cubicBezTo>
                    <a:cubicBezTo>
                      <a:pt x="3749705" y="1542701"/>
                      <a:pt x="3732205" y="1525201"/>
                      <a:pt x="3732205" y="1503614"/>
                    </a:cubicBezTo>
                    <a:cubicBezTo>
                      <a:pt x="3732205" y="1482026"/>
                      <a:pt x="3749705" y="1464526"/>
                      <a:pt x="3771293" y="1464526"/>
                    </a:cubicBezTo>
                    <a:close/>
                    <a:moveTo>
                      <a:pt x="3679018" y="1464526"/>
                    </a:moveTo>
                    <a:cubicBezTo>
                      <a:pt x="3700605" y="1464526"/>
                      <a:pt x="3718105" y="1482026"/>
                      <a:pt x="3718105" y="1503614"/>
                    </a:cubicBezTo>
                    <a:cubicBezTo>
                      <a:pt x="3718105" y="1525201"/>
                      <a:pt x="3700605" y="1542701"/>
                      <a:pt x="3679018" y="1542701"/>
                    </a:cubicBezTo>
                    <a:cubicBezTo>
                      <a:pt x="3657431" y="1542701"/>
                      <a:pt x="3639931" y="1525201"/>
                      <a:pt x="3639931" y="1503614"/>
                    </a:cubicBezTo>
                    <a:cubicBezTo>
                      <a:pt x="3639931" y="1482026"/>
                      <a:pt x="3657431" y="1464526"/>
                      <a:pt x="3679018" y="1464526"/>
                    </a:cubicBezTo>
                    <a:close/>
                    <a:moveTo>
                      <a:pt x="3489737" y="1464526"/>
                    </a:moveTo>
                    <a:cubicBezTo>
                      <a:pt x="3511324" y="1464526"/>
                      <a:pt x="3528823" y="1482026"/>
                      <a:pt x="3528823" y="1503614"/>
                    </a:cubicBezTo>
                    <a:cubicBezTo>
                      <a:pt x="3528823" y="1525201"/>
                      <a:pt x="3511324" y="1542701"/>
                      <a:pt x="3489737" y="1542701"/>
                    </a:cubicBezTo>
                    <a:cubicBezTo>
                      <a:pt x="3468149" y="1542701"/>
                      <a:pt x="3450649" y="1525201"/>
                      <a:pt x="3450649" y="1503614"/>
                    </a:cubicBezTo>
                    <a:cubicBezTo>
                      <a:pt x="3450649" y="1482026"/>
                      <a:pt x="3468149" y="1464526"/>
                      <a:pt x="3489737" y="1464526"/>
                    </a:cubicBezTo>
                    <a:close/>
                    <a:moveTo>
                      <a:pt x="3392731" y="1464526"/>
                    </a:moveTo>
                    <a:cubicBezTo>
                      <a:pt x="3414319" y="1464526"/>
                      <a:pt x="3431819" y="1482026"/>
                      <a:pt x="3431819" y="1503614"/>
                    </a:cubicBezTo>
                    <a:cubicBezTo>
                      <a:pt x="3431819" y="1525201"/>
                      <a:pt x="3414319" y="1542701"/>
                      <a:pt x="3392731" y="1542701"/>
                    </a:cubicBezTo>
                    <a:cubicBezTo>
                      <a:pt x="3371144" y="1542701"/>
                      <a:pt x="3353644" y="1525201"/>
                      <a:pt x="3353644" y="1503614"/>
                    </a:cubicBezTo>
                    <a:cubicBezTo>
                      <a:pt x="3353644" y="1482026"/>
                      <a:pt x="3371144" y="1464526"/>
                      <a:pt x="3392731" y="1464526"/>
                    </a:cubicBezTo>
                    <a:close/>
                    <a:moveTo>
                      <a:pt x="3300457" y="1464526"/>
                    </a:moveTo>
                    <a:cubicBezTo>
                      <a:pt x="3322044" y="1464526"/>
                      <a:pt x="3339544" y="1482026"/>
                      <a:pt x="3339544" y="1503614"/>
                    </a:cubicBezTo>
                    <a:cubicBezTo>
                      <a:pt x="3339544" y="1525201"/>
                      <a:pt x="3322044" y="1542701"/>
                      <a:pt x="3300457" y="1542701"/>
                    </a:cubicBezTo>
                    <a:cubicBezTo>
                      <a:pt x="3278869" y="1542701"/>
                      <a:pt x="3261369" y="1525201"/>
                      <a:pt x="3261369" y="1503614"/>
                    </a:cubicBezTo>
                    <a:cubicBezTo>
                      <a:pt x="3261369" y="1482026"/>
                      <a:pt x="3278869" y="1464526"/>
                      <a:pt x="3300457" y="1464526"/>
                    </a:cubicBezTo>
                    <a:close/>
                    <a:moveTo>
                      <a:pt x="3205817" y="1464526"/>
                    </a:moveTo>
                    <a:cubicBezTo>
                      <a:pt x="3227404" y="1464526"/>
                      <a:pt x="3244904" y="1482026"/>
                      <a:pt x="3244904" y="1503614"/>
                    </a:cubicBezTo>
                    <a:cubicBezTo>
                      <a:pt x="3244904" y="1525201"/>
                      <a:pt x="3227404" y="1542701"/>
                      <a:pt x="3205817" y="1542701"/>
                    </a:cubicBezTo>
                    <a:cubicBezTo>
                      <a:pt x="3184229" y="1542701"/>
                      <a:pt x="3166729" y="1525201"/>
                      <a:pt x="3166729" y="1503614"/>
                    </a:cubicBezTo>
                    <a:cubicBezTo>
                      <a:pt x="3166729" y="1482026"/>
                      <a:pt x="3184229" y="1464526"/>
                      <a:pt x="3205817" y="1464526"/>
                    </a:cubicBezTo>
                    <a:close/>
                    <a:moveTo>
                      <a:pt x="3111177" y="1464526"/>
                    </a:moveTo>
                    <a:cubicBezTo>
                      <a:pt x="3132764" y="1464526"/>
                      <a:pt x="3150264" y="1482026"/>
                      <a:pt x="3150264" y="1503614"/>
                    </a:cubicBezTo>
                    <a:cubicBezTo>
                      <a:pt x="3150264" y="1525201"/>
                      <a:pt x="3132764" y="1542701"/>
                      <a:pt x="3111177" y="1542701"/>
                    </a:cubicBezTo>
                    <a:cubicBezTo>
                      <a:pt x="3089589" y="1542701"/>
                      <a:pt x="3072089" y="1525201"/>
                      <a:pt x="3072089" y="1503614"/>
                    </a:cubicBezTo>
                    <a:cubicBezTo>
                      <a:pt x="3072089" y="1482026"/>
                      <a:pt x="3089589" y="1464526"/>
                      <a:pt x="3111177" y="1464526"/>
                    </a:cubicBezTo>
                    <a:close/>
                    <a:moveTo>
                      <a:pt x="3018902" y="1464526"/>
                    </a:moveTo>
                    <a:cubicBezTo>
                      <a:pt x="3040489" y="1464526"/>
                      <a:pt x="3057989" y="1482026"/>
                      <a:pt x="3057989" y="1503614"/>
                    </a:cubicBezTo>
                    <a:cubicBezTo>
                      <a:pt x="3057989" y="1525201"/>
                      <a:pt x="3040489" y="1542701"/>
                      <a:pt x="3018902" y="1542701"/>
                    </a:cubicBezTo>
                    <a:cubicBezTo>
                      <a:pt x="2997315" y="1542701"/>
                      <a:pt x="2979815" y="1525201"/>
                      <a:pt x="2979815" y="1503614"/>
                    </a:cubicBezTo>
                    <a:cubicBezTo>
                      <a:pt x="2979815" y="1482026"/>
                      <a:pt x="2997315" y="1464526"/>
                      <a:pt x="3018902" y="1464526"/>
                    </a:cubicBezTo>
                    <a:close/>
                    <a:moveTo>
                      <a:pt x="2831988" y="1464526"/>
                    </a:moveTo>
                    <a:cubicBezTo>
                      <a:pt x="2853575" y="1464526"/>
                      <a:pt x="2871075" y="1482026"/>
                      <a:pt x="2871075" y="1503614"/>
                    </a:cubicBezTo>
                    <a:cubicBezTo>
                      <a:pt x="2871075" y="1525201"/>
                      <a:pt x="2853575" y="1542701"/>
                      <a:pt x="2831988" y="1542701"/>
                    </a:cubicBezTo>
                    <a:cubicBezTo>
                      <a:pt x="2810401" y="1542701"/>
                      <a:pt x="2792901" y="1525201"/>
                      <a:pt x="2792901" y="1503614"/>
                    </a:cubicBezTo>
                    <a:cubicBezTo>
                      <a:pt x="2792901" y="1482026"/>
                      <a:pt x="2810401" y="1464526"/>
                      <a:pt x="2831988" y="1464526"/>
                    </a:cubicBezTo>
                    <a:close/>
                    <a:moveTo>
                      <a:pt x="2458167" y="1464526"/>
                    </a:moveTo>
                    <a:cubicBezTo>
                      <a:pt x="2479755" y="1464526"/>
                      <a:pt x="2497253" y="1482026"/>
                      <a:pt x="2497253" y="1503614"/>
                    </a:cubicBezTo>
                    <a:cubicBezTo>
                      <a:pt x="2497253" y="1525201"/>
                      <a:pt x="2479755" y="1542701"/>
                      <a:pt x="2458167" y="1542701"/>
                    </a:cubicBezTo>
                    <a:cubicBezTo>
                      <a:pt x="2436585" y="1542701"/>
                      <a:pt x="2419081" y="1525201"/>
                      <a:pt x="2419081" y="1503614"/>
                    </a:cubicBezTo>
                    <a:cubicBezTo>
                      <a:pt x="2419081" y="1482026"/>
                      <a:pt x="2436585" y="1464526"/>
                      <a:pt x="2458167" y="1464526"/>
                    </a:cubicBezTo>
                    <a:close/>
                    <a:moveTo>
                      <a:pt x="2363529" y="1464526"/>
                    </a:moveTo>
                    <a:cubicBezTo>
                      <a:pt x="2385118" y="1464526"/>
                      <a:pt x="2402614" y="1482026"/>
                      <a:pt x="2402614" y="1503614"/>
                    </a:cubicBezTo>
                    <a:cubicBezTo>
                      <a:pt x="2402614" y="1525201"/>
                      <a:pt x="2385118" y="1542701"/>
                      <a:pt x="2363529" y="1542701"/>
                    </a:cubicBezTo>
                    <a:cubicBezTo>
                      <a:pt x="2341943" y="1542701"/>
                      <a:pt x="2324441" y="1525201"/>
                      <a:pt x="2324441" y="1503614"/>
                    </a:cubicBezTo>
                    <a:cubicBezTo>
                      <a:pt x="2324441" y="1482026"/>
                      <a:pt x="2341943" y="1464526"/>
                      <a:pt x="2363529" y="1464526"/>
                    </a:cubicBezTo>
                    <a:close/>
                    <a:moveTo>
                      <a:pt x="1045696" y="1464526"/>
                    </a:moveTo>
                    <a:cubicBezTo>
                      <a:pt x="1067282" y="1464526"/>
                      <a:pt x="1084784" y="1482026"/>
                      <a:pt x="1084784" y="1503614"/>
                    </a:cubicBezTo>
                    <a:cubicBezTo>
                      <a:pt x="1084784" y="1525201"/>
                      <a:pt x="1067282" y="1542701"/>
                      <a:pt x="1045696" y="1542701"/>
                    </a:cubicBezTo>
                    <a:cubicBezTo>
                      <a:pt x="1024110" y="1542701"/>
                      <a:pt x="1006612" y="1525201"/>
                      <a:pt x="1006612" y="1503614"/>
                    </a:cubicBezTo>
                    <a:cubicBezTo>
                      <a:pt x="1006612" y="1482026"/>
                      <a:pt x="1024110" y="1464526"/>
                      <a:pt x="1045696" y="1464526"/>
                    </a:cubicBezTo>
                    <a:close/>
                    <a:moveTo>
                      <a:pt x="951064" y="1464526"/>
                    </a:moveTo>
                    <a:cubicBezTo>
                      <a:pt x="972649" y="1464526"/>
                      <a:pt x="990147" y="1482026"/>
                      <a:pt x="990147" y="1503614"/>
                    </a:cubicBezTo>
                    <a:cubicBezTo>
                      <a:pt x="990147" y="1525201"/>
                      <a:pt x="972649" y="1542701"/>
                      <a:pt x="951064" y="1542701"/>
                    </a:cubicBezTo>
                    <a:cubicBezTo>
                      <a:pt x="929479" y="1542701"/>
                      <a:pt x="911980" y="1525201"/>
                      <a:pt x="911980" y="1503614"/>
                    </a:cubicBezTo>
                    <a:cubicBezTo>
                      <a:pt x="911980" y="1482026"/>
                      <a:pt x="929479" y="1464526"/>
                      <a:pt x="951064" y="1464526"/>
                    </a:cubicBezTo>
                    <a:close/>
                    <a:moveTo>
                      <a:pt x="856433" y="1464526"/>
                    </a:moveTo>
                    <a:cubicBezTo>
                      <a:pt x="878018" y="1464526"/>
                      <a:pt x="895517" y="1482026"/>
                      <a:pt x="895517" y="1503614"/>
                    </a:cubicBezTo>
                    <a:cubicBezTo>
                      <a:pt x="895517" y="1525201"/>
                      <a:pt x="878018" y="1542701"/>
                      <a:pt x="856433" y="1542701"/>
                    </a:cubicBezTo>
                    <a:cubicBezTo>
                      <a:pt x="834848" y="1542701"/>
                      <a:pt x="817350" y="1525201"/>
                      <a:pt x="817350" y="1503614"/>
                    </a:cubicBezTo>
                    <a:cubicBezTo>
                      <a:pt x="817350" y="1482026"/>
                      <a:pt x="834848" y="1464526"/>
                      <a:pt x="856433" y="1464526"/>
                    </a:cubicBezTo>
                    <a:close/>
                    <a:moveTo>
                      <a:pt x="764168" y="1464526"/>
                    </a:moveTo>
                    <a:cubicBezTo>
                      <a:pt x="785753" y="1464526"/>
                      <a:pt x="803252" y="1482026"/>
                      <a:pt x="803252" y="1503614"/>
                    </a:cubicBezTo>
                    <a:cubicBezTo>
                      <a:pt x="803252" y="1525201"/>
                      <a:pt x="785753" y="1542701"/>
                      <a:pt x="764168" y="1542701"/>
                    </a:cubicBezTo>
                    <a:cubicBezTo>
                      <a:pt x="742576" y="1542701"/>
                      <a:pt x="725083" y="1525201"/>
                      <a:pt x="725083" y="1503614"/>
                    </a:cubicBezTo>
                    <a:cubicBezTo>
                      <a:pt x="725083" y="1482026"/>
                      <a:pt x="742576" y="1464526"/>
                      <a:pt x="764168" y="1464526"/>
                    </a:cubicBezTo>
                    <a:close/>
                    <a:moveTo>
                      <a:pt x="669521" y="1464526"/>
                    </a:moveTo>
                    <a:cubicBezTo>
                      <a:pt x="691121" y="1464526"/>
                      <a:pt x="708620" y="1482026"/>
                      <a:pt x="708620" y="1503614"/>
                    </a:cubicBezTo>
                    <a:cubicBezTo>
                      <a:pt x="708620" y="1525201"/>
                      <a:pt x="691121" y="1542701"/>
                      <a:pt x="669521" y="1542701"/>
                    </a:cubicBezTo>
                    <a:cubicBezTo>
                      <a:pt x="647946" y="1542701"/>
                      <a:pt x="630443" y="1525201"/>
                      <a:pt x="630443" y="1503614"/>
                    </a:cubicBezTo>
                    <a:cubicBezTo>
                      <a:pt x="630443" y="1482026"/>
                      <a:pt x="647946" y="1464526"/>
                      <a:pt x="669521" y="1464526"/>
                    </a:cubicBezTo>
                    <a:close/>
                    <a:moveTo>
                      <a:pt x="577246" y="1464526"/>
                    </a:moveTo>
                    <a:cubicBezTo>
                      <a:pt x="598837" y="1464526"/>
                      <a:pt x="616341" y="1482026"/>
                      <a:pt x="616341" y="1503614"/>
                    </a:cubicBezTo>
                    <a:cubicBezTo>
                      <a:pt x="616341" y="1525201"/>
                      <a:pt x="598837" y="1542701"/>
                      <a:pt x="577246" y="1542701"/>
                    </a:cubicBezTo>
                    <a:cubicBezTo>
                      <a:pt x="555655" y="1542701"/>
                      <a:pt x="538151" y="1525201"/>
                      <a:pt x="538151" y="1503614"/>
                    </a:cubicBezTo>
                    <a:cubicBezTo>
                      <a:pt x="538151" y="1482026"/>
                      <a:pt x="555655" y="1464526"/>
                      <a:pt x="577246" y="1464526"/>
                    </a:cubicBezTo>
                    <a:close/>
                    <a:moveTo>
                      <a:pt x="484961" y="1464526"/>
                    </a:moveTo>
                    <a:cubicBezTo>
                      <a:pt x="506550" y="1464526"/>
                      <a:pt x="524048" y="1482026"/>
                      <a:pt x="524048" y="1503614"/>
                    </a:cubicBezTo>
                    <a:cubicBezTo>
                      <a:pt x="524048" y="1525201"/>
                      <a:pt x="506550" y="1542701"/>
                      <a:pt x="484961" y="1542701"/>
                    </a:cubicBezTo>
                    <a:cubicBezTo>
                      <a:pt x="463368" y="1542701"/>
                      <a:pt x="445884" y="1525201"/>
                      <a:pt x="445884" y="1503614"/>
                    </a:cubicBezTo>
                    <a:cubicBezTo>
                      <a:pt x="445884" y="1482026"/>
                      <a:pt x="463368" y="1464526"/>
                      <a:pt x="484961" y="1464526"/>
                    </a:cubicBezTo>
                    <a:close/>
                    <a:moveTo>
                      <a:pt x="390321" y="1464526"/>
                    </a:moveTo>
                    <a:cubicBezTo>
                      <a:pt x="411908" y="1464526"/>
                      <a:pt x="429414" y="1482026"/>
                      <a:pt x="429414" y="1503614"/>
                    </a:cubicBezTo>
                    <a:cubicBezTo>
                      <a:pt x="429414" y="1525201"/>
                      <a:pt x="411908" y="1542701"/>
                      <a:pt x="390321" y="1542701"/>
                    </a:cubicBezTo>
                    <a:cubicBezTo>
                      <a:pt x="368742" y="1542701"/>
                      <a:pt x="351243" y="1525201"/>
                      <a:pt x="351243" y="1503614"/>
                    </a:cubicBezTo>
                    <a:cubicBezTo>
                      <a:pt x="351243" y="1482026"/>
                      <a:pt x="368742" y="1464526"/>
                      <a:pt x="390321" y="1464526"/>
                    </a:cubicBezTo>
                    <a:close/>
                    <a:moveTo>
                      <a:pt x="298048" y="1464526"/>
                    </a:moveTo>
                    <a:cubicBezTo>
                      <a:pt x="319631" y="1464526"/>
                      <a:pt x="337143" y="1482026"/>
                      <a:pt x="337143" y="1503614"/>
                    </a:cubicBezTo>
                    <a:cubicBezTo>
                      <a:pt x="337143" y="1525201"/>
                      <a:pt x="319631" y="1542701"/>
                      <a:pt x="298048" y="1542701"/>
                    </a:cubicBezTo>
                    <a:cubicBezTo>
                      <a:pt x="276459" y="1542701"/>
                      <a:pt x="258959" y="1525201"/>
                      <a:pt x="258959" y="1503614"/>
                    </a:cubicBezTo>
                    <a:cubicBezTo>
                      <a:pt x="258959" y="1482026"/>
                      <a:pt x="276459" y="1464526"/>
                      <a:pt x="298048" y="1464526"/>
                    </a:cubicBezTo>
                    <a:close/>
                    <a:moveTo>
                      <a:pt x="203404" y="1464526"/>
                    </a:moveTo>
                    <a:cubicBezTo>
                      <a:pt x="224994" y="1464526"/>
                      <a:pt x="242493" y="1482026"/>
                      <a:pt x="242493" y="1503614"/>
                    </a:cubicBezTo>
                    <a:cubicBezTo>
                      <a:pt x="242493" y="1525201"/>
                      <a:pt x="224994" y="1542701"/>
                      <a:pt x="203404" y="1542701"/>
                    </a:cubicBezTo>
                    <a:cubicBezTo>
                      <a:pt x="181818" y="1542701"/>
                      <a:pt x="164318" y="1525201"/>
                      <a:pt x="164318" y="1503614"/>
                    </a:cubicBezTo>
                    <a:cubicBezTo>
                      <a:pt x="164318" y="1482026"/>
                      <a:pt x="181818" y="1464526"/>
                      <a:pt x="203404" y="1464526"/>
                    </a:cubicBezTo>
                    <a:close/>
                    <a:moveTo>
                      <a:pt x="111130" y="1464526"/>
                    </a:moveTo>
                    <a:cubicBezTo>
                      <a:pt x="132718" y="1464526"/>
                      <a:pt x="150218" y="1482026"/>
                      <a:pt x="150218" y="1503614"/>
                    </a:cubicBezTo>
                    <a:cubicBezTo>
                      <a:pt x="150218" y="1525201"/>
                      <a:pt x="132718" y="1542701"/>
                      <a:pt x="111130" y="1542701"/>
                    </a:cubicBezTo>
                    <a:cubicBezTo>
                      <a:pt x="89543" y="1542701"/>
                      <a:pt x="72044" y="1525201"/>
                      <a:pt x="72044" y="1503614"/>
                    </a:cubicBezTo>
                    <a:cubicBezTo>
                      <a:pt x="72044" y="1482026"/>
                      <a:pt x="89543" y="1464526"/>
                      <a:pt x="111130" y="1464526"/>
                    </a:cubicBezTo>
                    <a:close/>
                    <a:moveTo>
                      <a:pt x="111134" y="1376985"/>
                    </a:moveTo>
                    <a:cubicBezTo>
                      <a:pt x="132721" y="1376985"/>
                      <a:pt x="150221" y="1394485"/>
                      <a:pt x="150221" y="1416072"/>
                    </a:cubicBezTo>
                    <a:cubicBezTo>
                      <a:pt x="150221" y="1437659"/>
                      <a:pt x="132721" y="1455159"/>
                      <a:pt x="111134" y="1455159"/>
                    </a:cubicBezTo>
                    <a:cubicBezTo>
                      <a:pt x="89547" y="1455159"/>
                      <a:pt x="72048" y="1437659"/>
                      <a:pt x="72048" y="1416072"/>
                    </a:cubicBezTo>
                    <a:cubicBezTo>
                      <a:pt x="72048" y="1394485"/>
                      <a:pt x="89547" y="1376985"/>
                      <a:pt x="111134" y="1376985"/>
                    </a:cubicBezTo>
                    <a:close/>
                    <a:moveTo>
                      <a:pt x="484966" y="1376984"/>
                    </a:moveTo>
                    <a:cubicBezTo>
                      <a:pt x="506553" y="1376984"/>
                      <a:pt x="524052" y="1394484"/>
                      <a:pt x="524052" y="1416071"/>
                    </a:cubicBezTo>
                    <a:cubicBezTo>
                      <a:pt x="524052" y="1437658"/>
                      <a:pt x="506553" y="1455159"/>
                      <a:pt x="484966" y="1455159"/>
                    </a:cubicBezTo>
                    <a:cubicBezTo>
                      <a:pt x="463373" y="1455159"/>
                      <a:pt x="445888" y="1437658"/>
                      <a:pt x="445888" y="1416071"/>
                    </a:cubicBezTo>
                    <a:cubicBezTo>
                      <a:pt x="445888" y="1394484"/>
                      <a:pt x="463373" y="1376984"/>
                      <a:pt x="484966" y="1376984"/>
                    </a:cubicBezTo>
                    <a:close/>
                    <a:moveTo>
                      <a:pt x="390321" y="1376984"/>
                    </a:moveTo>
                    <a:cubicBezTo>
                      <a:pt x="411908" y="1376984"/>
                      <a:pt x="429417" y="1394484"/>
                      <a:pt x="429417" y="1416071"/>
                    </a:cubicBezTo>
                    <a:cubicBezTo>
                      <a:pt x="429417" y="1437658"/>
                      <a:pt x="411908" y="1455159"/>
                      <a:pt x="390321" y="1455159"/>
                    </a:cubicBezTo>
                    <a:cubicBezTo>
                      <a:pt x="368747" y="1455159"/>
                      <a:pt x="351248" y="1437658"/>
                      <a:pt x="351248" y="1416071"/>
                    </a:cubicBezTo>
                    <a:cubicBezTo>
                      <a:pt x="351248" y="1394484"/>
                      <a:pt x="368747" y="1376984"/>
                      <a:pt x="390321" y="1376984"/>
                    </a:cubicBezTo>
                    <a:close/>
                    <a:moveTo>
                      <a:pt x="298052" y="1376984"/>
                    </a:moveTo>
                    <a:cubicBezTo>
                      <a:pt x="319635" y="1376984"/>
                      <a:pt x="337147" y="1394484"/>
                      <a:pt x="337147" y="1416071"/>
                    </a:cubicBezTo>
                    <a:cubicBezTo>
                      <a:pt x="337147" y="1437658"/>
                      <a:pt x="319635" y="1455159"/>
                      <a:pt x="298052" y="1455159"/>
                    </a:cubicBezTo>
                    <a:cubicBezTo>
                      <a:pt x="276463" y="1455159"/>
                      <a:pt x="258963" y="1437658"/>
                      <a:pt x="258963" y="1416071"/>
                    </a:cubicBezTo>
                    <a:cubicBezTo>
                      <a:pt x="258963" y="1394484"/>
                      <a:pt x="276463" y="1376984"/>
                      <a:pt x="298052" y="1376984"/>
                    </a:cubicBezTo>
                    <a:close/>
                    <a:moveTo>
                      <a:pt x="203408" y="1376984"/>
                    </a:moveTo>
                    <a:cubicBezTo>
                      <a:pt x="224998" y="1376984"/>
                      <a:pt x="242497" y="1394484"/>
                      <a:pt x="242497" y="1416071"/>
                    </a:cubicBezTo>
                    <a:cubicBezTo>
                      <a:pt x="242497" y="1437658"/>
                      <a:pt x="224998" y="1455159"/>
                      <a:pt x="203408" y="1455159"/>
                    </a:cubicBezTo>
                    <a:cubicBezTo>
                      <a:pt x="181822" y="1455159"/>
                      <a:pt x="164322" y="1437658"/>
                      <a:pt x="164322" y="1416071"/>
                    </a:cubicBezTo>
                    <a:cubicBezTo>
                      <a:pt x="164322" y="1394484"/>
                      <a:pt x="181822" y="1376984"/>
                      <a:pt x="203408" y="1376984"/>
                    </a:cubicBezTo>
                    <a:close/>
                    <a:moveTo>
                      <a:pt x="3771293" y="1376983"/>
                    </a:moveTo>
                    <a:cubicBezTo>
                      <a:pt x="3792880" y="1376983"/>
                      <a:pt x="3810379" y="1394483"/>
                      <a:pt x="3810379" y="1416070"/>
                    </a:cubicBezTo>
                    <a:cubicBezTo>
                      <a:pt x="3810379" y="1437657"/>
                      <a:pt x="3792880" y="1455158"/>
                      <a:pt x="3771293" y="1455158"/>
                    </a:cubicBezTo>
                    <a:cubicBezTo>
                      <a:pt x="3749705" y="1455158"/>
                      <a:pt x="3732205" y="1437657"/>
                      <a:pt x="3732205" y="1416070"/>
                    </a:cubicBezTo>
                    <a:cubicBezTo>
                      <a:pt x="3732205" y="1394483"/>
                      <a:pt x="3749705" y="1376983"/>
                      <a:pt x="3771293" y="1376983"/>
                    </a:cubicBezTo>
                    <a:close/>
                    <a:moveTo>
                      <a:pt x="3679018" y="1376983"/>
                    </a:moveTo>
                    <a:cubicBezTo>
                      <a:pt x="3700605" y="1376983"/>
                      <a:pt x="3718105" y="1394483"/>
                      <a:pt x="3718105" y="1416070"/>
                    </a:cubicBezTo>
                    <a:cubicBezTo>
                      <a:pt x="3718105" y="1437657"/>
                      <a:pt x="3700605" y="1455158"/>
                      <a:pt x="3679018" y="1455158"/>
                    </a:cubicBezTo>
                    <a:cubicBezTo>
                      <a:pt x="3657431" y="1455158"/>
                      <a:pt x="3639931" y="1437657"/>
                      <a:pt x="3639931" y="1416070"/>
                    </a:cubicBezTo>
                    <a:cubicBezTo>
                      <a:pt x="3639931" y="1394483"/>
                      <a:pt x="3657431" y="1376983"/>
                      <a:pt x="3679018" y="1376983"/>
                    </a:cubicBezTo>
                    <a:close/>
                    <a:moveTo>
                      <a:pt x="3489737" y="1376983"/>
                    </a:moveTo>
                    <a:cubicBezTo>
                      <a:pt x="3511324" y="1376983"/>
                      <a:pt x="3528823" y="1394483"/>
                      <a:pt x="3528823" y="1416070"/>
                    </a:cubicBezTo>
                    <a:cubicBezTo>
                      <a:pt x="3528823" y="1437657"/>
                      <a:pt x="3511324" y="1455158"/>
                      <a:pt x="3489737" y="1455158"/>
                    </a:cubicBezTo>
                    <a:cubicBezTo>
                      <a:pt x="3468149" y="1455158"/>
                      <a:pt x="3450649" y="1437657"/>
                      <a:pt x="3450649" y="1416070"/>
                    </a:cubicBezTo>
                    <a:cubicBezTo>
                      <a:pt x="3450649" y="1394483"/>
                      <a:pt x="3468149" y="1376983"/>
                      <a:pt x="3489737" y="1376983"/>
                    </a:cubicBezTo>
                    <a:close/>
                    <a:moveTo>
                      <a:pt x="3392731" y="1376983"/>
                    </a:moveTo>
                    <a:cubicBezTo>
                      <a:pt x="3414319" y="1376983"/>
                      <a:pt x="3431819" y="1394483"/>
                      <a:pt x="3431819" y="1416070"/>
                    </a:cubicBezTo>
                    <a:cubicBezTo>
                      <a:pt x="3431819" y="1437657"/>
                      <a:pt x="3414319" y="1455158"/>
                      <a:pt x="3392731" y="1455158"/>
                    </a:cubicBezTo>
                    <a:cubicBezTo>
                      <a:pt x="3371144" y="1455158"/>
                      <a:pt x="3353644" y="1437657"/>
                      <a:pt x="3353644" y="1416070"/>
                    </a:cubicBezTo>
                    <a:cubicBezTo>
                      <a:pt x="3353644" y="1394483"/>
                      <a:pt x="3371144" y="1376983"/>
                      <a:pt x="3392731" y="1376983"/>
                    </a:cubicBezTo>
                    <a:close/>
                    <a:moveTo>
                      <a:pt x="3300457" y="1376983"/>
                    </a:moveTo>
                    <a:cubicBezTo>
                      <a:pt x="3322044" y="1376983"/>
                      <a:pt x="3339544" y="1394483"/>
                      <a:pt x="3339544" y="1416070"/>
                    </a:cubicBezTo>
                    <a:cubicBezTo>
                      <a:pt x="3339544" y="1437657"/>
                      <a:pt x="3322044" y="1455158"/>
                      <a:pt x="3300457" y="1455158"/>
                    </a:cubicBezTo>
                    <a:cubicBezTo>
                      <a:pt x="3278869" y="1455158"/>
                      <a:pt x="3261369" y="1437657"/>
                      <a:pt x="3261369" y="1416070"/>
                    </a:cubicBezTo>
                    <a:cubicBezTo>
                      <a:pt x="3261369" y="1394483"/>
                      <a:pt x="3278869" y="1376983"/>
                      <a:pt x="3300457" y="1376983"/>
                    </a:cubicBezTo>
                    <a:close/>
                    <a:moveTo>
                      <a:pt x="3205817" y="1376983"/>
                    </a:moveTo>
                    <a:cubicBezTo>
                      <a:pt x="3227404" y="1376983"/>
                      <a:pt x="3244904" y="1394483"/>
                      <a:pt x="3244904" y="1416070"/>
                    </a:cubicBezTo>
                    <a:cubicBezTo>
                      <a:pt x="3244904" y="1437657"/>
                      <a:pt x="3227404" y="1455158"/>
                      <a:pt x="3205817" y="1455158"/>
                    </a:cubicBezTo>
                    <a:cubicBezTo>
                      <a:pt x="3184229" y="1455158"/>
                      <a:pt x="3166729" y="1437657"/>
                      <a:pt x="3166729" y="1416070"/>
                    </a:cubicBezTo>
                    <a:cubicBezTo>
                      <a:pt x="3166729" y="1394483"/>
                      <a:pt x="3184229" y="1376983"/>
                      <a:pt x="3205817" y="1376983"/>
                    </a:cubicBezTo>
                    <a:close/>
                    <a:moveTo>
                      <a:pt x="3111177" y="1376983"/>
                    </a:moveTo>
                    <a:cubicBezTo>
                      <a:pt x="3132764" y="1376983"/>
                      <a:pt x="3150264" y="1394483"/>
                      <a:pt x="3150264" y="1416070"/>
                    </a:cubicBezTo>
                    <a:cubicBezTo>
                      <a:pt x="3150264" y="1437657"/>
                      <a:pt x="3132764" y="1455158"/>
                      <a:pt x="3111177" y="1455158"/>
                    </a:cubicBezTo>
                    <a:cubicBezTo>
                      <a:pt x="3089589" y="1455158"/>
                      <a:pt x="3072089" y="1437657"/>
                      <a:pt x="3072089" y="1416070"/>
                    </a:cubicBezTo>
                    <a:cubicBezTo>
                      <a:pt x="3072089" y="1394483"/>
                      <a:pt x="3089589" y="1376983"/>
                      <a:pt x="3111177" y="1376983"/>
                    </a:cubicBezTo>
                    <a:close/>
                    <a:moveTo>
                      <a:pt x="3018902" y="1376983"/>
                    </a:moveTo>
                    <a:cubicBezTo>
                      <a:pt x="3040489" y="1376983"/>
                      <a:pt x="3057989" y="1394483"/>
                      <a:pt x="3057989" y="1416070"/>
                    </a:cubicBezTo>
                    <a:cubicBezTo>
                      <a:pt x="3057989" y="1437657"/>
                      <a:pt x="3040489" y="1455158"/>
                      <a:pt x="3018902" y="1455158"/>
                    </a:cubicBezTo>
                    <a:cubicBezTo>
                      <a:pt x="2997315" y="1455158"/>
                      <a:pt x="2979815" y="1437657"/>
                      <a:pt x="2979815" y="1416070"/>
                    </a:cubicBezTo>
                    <a:cubicBezTo>
                      <a:pt x="2979815" y="1394483"/>
                      <a:pt x="2997315" y="1376983"/>
                      <a:pt x="3018902" y="1376983"/>
                    </a:cubicBezTo>
                    <a:close/>
                    <a:moveTo>
                      <a:pt x="2924263" y="1376983"/>
                    </a:moveTo>
                    <a:cubicBezTo>
                      <a:pt x="2945850" y="1376983"/>
                      <a:pt x="2963349" y="1394483"/>
                      <a:pt x="2963349" y="1416070"/>
                    </a:cubicBezTo>
                    <a:cubicBezTo>
                      <a:pt x="2963349" y="1437657"/>
                      <a:pt x="2945850" y="1455158"/>
                      <a:pt x="2924263" y="1455158"/>
                    </a:cubicBezTo>
                    <a:cubicBezTo>
                      <a:pt x="2902675" y="1455158"/>
                      <a:pt x="2885175" y="1437657"/>
                      <a:pt x="2885175" y="1416070"/>
                    </a:cubicBezTo>
                    <a:cubicBezTo>
                      <a:pt x="2885175" y="1394483"/>
                      <a:pt x="2902675" y="1376983"/>
                      <a:pt x="2924263" y="1376983"/>
                    </a:cubicBezTo>
                    <a:close/>
                    <a:moveTo>
                      <a:pt x="2831988" y="1376983"/>
                    </a:moveTo>
                    <a:cubicBezTo>
                      <a:pt x="2853575" y="1376983"/>
                      <a:pt x="2871075" y="1394483"/>
                      <a:pt x="2871075" y="1416070"/>
                    </a:cubicBezTo>
                    <a:cubicBezTo>
                      <a:pt x="2871075" y="1437657"/>
                      <a:pt x="2853575" y="1455158"/>
                      <a:pt x="2831988" y="1455158"/>
                    </a:cubicBezTo>
                    <a:cubicBezTo>
                      <a:pt x="2810401" y="1455158"/>
                      <a:pt x="2792901" y="1437657"/>
                      <a:pt x="2792901" y="1416070"/>
                    </a:cubicBezTo>
                    <a:cubicBezTo>
                      <a:pt x="2792901" y="1394483"/>
                      <a:pt x="2810401" y="1376983"/>
                      <a:pt x="2831988" y="1376983"/>
                    </a:cubicBezTo>
                    <a:close/>
                    <a:moveTo>
                      <a:pt x="2550437" y="1376983"/>
                    </a:moveTo>
                    <a:cubicBezTo>
                      <a:pt x="2572024" y="1376983"/>
                      <a:pt x="2589523" y="1394483"/>
                      <a:pt x="2589523" y="1416070"/>
                    </a:cubicBezTo>
                    <a:cubicBezTo>
                      <a:pt x="2589523" y="1437657"/>
                      <a:pt x="2572024" y="1455158"/>
                      <a:pt x="2550437" y="1455158"/>
                    </a:cubicBezTo>
                    <a:cubicBezTo>
                      <a:pt x="2528850" y="1455158"/>
                      <a:pt x="2511354" y="1437657"/>
                      <a:pt x="2511354" y="1416070"/>
                    </a:cubicBezTo>
                    <a:cubicBezTo>
                      <a:pt x="2511354" y="1394483"/>
                      <a:pt x="2528850" y="1376983"/>
                      <a:pt x="2550437" y="1376983"/>
                    </a:cubicBezTo>
                    <a:close/>
                    <a:moveTo>
                      <a:pt x="2458167" y="1376983"/>
                    </a:moveTo>
                    <a:cubicBezTo>
                      <a:pt x="2479755" y="1376983"/>
                      <a:pt x="2497254" y="1394483"/>
                      <a:pt x="2497254" y="1416070"/>
                    </a:cubicBezTo>
                    <a:cubicBezTo>
                      <a:pt x="2497254" y="1437657"/>
                      <a:pt x="2479755" y="1455158"/>
                      <a:pt x="2458167" y="1455158"/>
                    </a:cubicBezTo>
                    <a:cubicBezTo>
                      <a:pt x="2436585" y="1455158"/>
                      <a:pt x="2419083" y="1437657"/>
                      <a:pt x="2419083" y="1416070"/>
                    </a:cubicBezTo>
                    <a:cubicBezTo>
                      <a:pt x="2419083" y="1394483"/>
                      <a:pt x="2436585" y="1376983"/>
                      <a:pt x="2458167" y="1376983"/>
                    </a:cubicBezTo>
                    <a:close/>
                    <a:moveTo>
                      <a:pt x="2363529" y="1376983"/>
                    </a:moveTo>
                    <a:cubicBezTo>
                      <a:pt x="2385119" y="1376983"/>
                      <a:pt x="2402614" y="1394483"/>
                      <a:pt x="2402614" y="1416070"/>
                    </a:cubicBezTo>
                    <a:cubicBezTo>
                      <a:pt x="2402614" y="1437657"/>
                      <a:pt x="2385119" y="1455158"/>
                      <a:pt x="2363529" y="1455158"/>
                    </a:cubicBezTo>
                    <a:cubicBezTo>
                      <a:pt x="2341945" y="1455158"/>
                      <a:pt x="2324442" y="1437657"/>
                      <a:pt x="2324442" y="1416070"/>
                    </a:cubicBezTo>
                    <a:cubicBezTo>
                      <a:pt x="2324442" y="1394483"/>
                      <a:pt x="2341945" y="1376983"/>
                      <a:pt x="2363529" y="1376983"/>
                    </a:cubicBezTo>
                    <a:close/>
                    <a:moveTo>
                      <a:pt x="1142717" y="1376983"/>
                    </a:moveTo>
                    <a:cubicBezTo>
                      <a:pt x="1164308" y="1376983"/>
                      <a:pt x="1181806" y="1394483"/>
                      <a:pt x="1181806" y="1416070"/>
                    </a:cubicBezTo>
                    <a:cubicBezTo>
                      <a:pt x="1181806" y="1437657"/>
                      <a:pt x="1164308" y="1455158"/>
                      <a:pt x="1142717" y="1455158"/>
                    </a:cubicBezTo>
                    <a:cubicBezTo>
                      <a:pt x="1121126" y="1455158"/>
                      <a:pt x="1103622" y="1437657"/>
                      <a:pt x="1103622" y="1416070"/>
                    </a:cubicBezTo>
                    <a:cubicBezTo>
                      <a:pt x="1103622" y="1394483"/>
                      <a:pt x="1121126" y="1376983"/>
                      <a:pt x="1142717" y="1376983"/>
                    </a:cubicBezTo>
                    <a:close/>
                    <a:moveTo>
                      <a:pt x="1045699" y="1376983"/>
                    </a:moveTo>
                    <a:cubicBezTo>
                      <a:pt x="1067284" y="1376983"/>
                      <a:pt x="1084788" y="1394483"/>
                      <a:pt x="1084788" y="1416070"/>
                    </a:cubicBezTo>
                    <a:cubicBezTo>
                      <a:pt x="1084788" y="1437657"/>
                      <a:pt x="1067284" y="1455158"/>
                      <a:pt x="1045699" y="1455158"/>
                    </a:cubicBezTo>
                    <a:cubicBezTo>
                      <a:pt x="1024114" y="1455158"/>
                      <a:pt x="1006615" y="1437657"/>
                      <a:pt x="1006615" y="1416070"/>
                    </a:cubicBezTo>
                    <a:cubicBezTo>
                      <a:pt x="1006615" y="1394483"/>
                      <a:pt x="1024114" y="1376983"/>
                      <a:pt x="1045699" y="1376983"/>
                    </a:cubicBezTo>
                    <a:close/>
                    <a:moveTo>
                      <a:pt x="951068" y="1376983"/>
                    </a:moveTo>
                    <a:cubicBezTo>
                      <a:pt x="972653" y="1376983"/>
                      <a:pt x="990151" y="1394483"/>
                      <a:pt x="990151" y="1416070"/>
                    </a:cubicBezTo>
                    <a:cubicBezTo>
                      <a:pt x="990151" y="1437657"/>
                      <a:pt x="972653" y="1455158"/>
                      <a:pt x="951068" y="1455158"/>
                    </a:cubicBezTo>
                    <a:cubicBezTo>
                      <a:pt x="929482" y="1455158"/>
                      <a:pt x="911984" y="1437657"/>
                      <a:pt x="911984" y="1416070"/>
                    </a:cubicBezTo>
                    <a:cubicBezTo>
                      <a:pt x="911984" y="1394483"/>
                      <a:pt x="929482" y="1376983"/>
                      <a:pt x="951068" y="1376983"/>
                    </a:cubicBezTo>
                    <a:close/>
                    <a:moveTo>
                      <a:pt x="856438" y="1376983"/>
                    </a:moveTo>
                    <a:cubicBezTo>
                      <a:pt x="878022" y="1376983"/>
                      <a:pt x="895520" y="1394483"/>
                      <a:pt x="895520" y="1416070"/>
                    </a:cubicBezTo>
                    <a:cubicBezTo>
                      <a:pt x="895520" y="1437657"/>
                      <a:pt x="878022" y="1455158"/>
                      <a:pt x="856438" y="1455158"/>
                    </a:cubicBezTo>
                    <a:cubicBezTo>
                      <a:pt x="834853" y="1455158"/>
                      <a:pt x="817355" y="1437657"/>
                      <a:pt x="817355" y="1416070"/>
                    </a:cubicBezTo>
                    <a:cubicBezTo>
                      <a:pt x="817355" y="1394483"/>
                      <a:pt x="834853" y="1376983"/>
                      <a:pt x="856438" y="1376983"/>
                    </a:cubicBezTo>
                    <a:close/>
                    <a:moveTo>
                      <a:pt x="764173" y="1376983"/>
                    </a:moveTo>
                    <a:cubicBezTo>
                      <a:pt x="785757" y="1376983"/>
                      <a:pt x="803257" y="1394483"/>
                      <a:pt x="803257" y="1416070"/>
                    </a:cubicBezTo>
                    <a:cubicBezTo>
                      <a:pt x="803257" y="1437657"/>
                      <a:pt x="785757" y="1455158"/>
                      <a:pt x="764173" y="1455158"/>
                    </a:cubicBezTo>
                    <a:cubicBezTo>
                      <a:pt x="742582" y="1455158"/>
                      <a:pt x="725090" y="1437657"/>
                      <a:pt x="725090" y="1416070"/>
                    </a:cubicBezTo>
                    <a:cubicBezTo>
                      <a:pt x="725090" y="1394483"/>
                      <a:pt x="742582" y="1376983"/>
                      <a:pt x="764173" y="1376983"/>
                    </a:cubicBezTo>
                    <a:close/>
                    <a:moveTo>
                      <a:pt x="669534" y="1376983"/>
                    </a:moveTo>
                    <a:cubicBezTo>
                      <a:pt x="691128" y="1376983"/>
                      <a:pt x="708624" y="1394483"/>
                      <a:pt x="708624" y="1416070"/>
                    </a:cubicBezTo>
                    <a:cubicBezTo>
                      <a:pt x="708624" y="1437657"/>
                      <a:pt x="691128" y="1455158"/>
                      <a:pt x="669534" y="1455158"/>
                    </a:cubicBezTo>
                    <a:cubicBezTo>
                      <a:pt x="647952" y="1455158"/>
                      <a:pt x="630448" y="1437657"/>
                      <a:pt x="630448" y="1416070"/>
                    </a:cubicBezTo>
                    <a:cubicBezTo>
                      <a:pt x="630448" y="1394483"/>
                      <a:pt x="647952" y="1376983"/>
                      <a:pt x="669534" y="1376983"/>
                    </a:cubicBezTo>
                    <a:close/>
                    <a:moveTo>
                      <a:pt x="577250" y="1376983"/>
                    </a:moveTo>
                    <a:cubicBezTo>
                      <a:pt x="598842" y="1376983"/>
                      <a:pt x="616345" y="1394483"/>
                      <a:pt x="616345" y="1416070"/>
                    </a:cubicBezTo>
                    <a:cubicBezTo>
                      <a:pt x="616345" y="1437657"/>
                      <a:pt x="598842" y="1455158"/>
                      <a:pt x="577250" y="1455158"/>
                    </a:cubicBezTo>
                    <a:cubicBezTo>
                      <a:pt x="555659" y="1455158"/>
                      <a:pt x="538155" y="1437657"/>
                      <a:pt x="538155" y="1416070"/>
                    </a:cubicBezTo>
                    <a:cubicBezTo>
                      <a:pt x="538155" y="1394483"/>
                      <a:pt x="555659" y="1376983"/>
                      <a:pt x="577250" y="1376983"/>
                    </a:cubicBezTo>
                    <a:close/>
                    <a:moveTo>
                      <a:pt x="3679017" y="1291809"/>
                    </a:moveTo>
                    <a:cubicBezTo>
                      <a:pt x="3700604" y="1291809"/>
                      <a:pt x="3718103" y="1309309"/>
                      <a:pt x="3718103" y="1330896"/>
                    </a:cubicBezTo>
                    <a:cubicBezTo>
                      <a:pt x="3718103" y="1352483"/>
                      <a:pt x="3700604" y="1369983"/>
                      <a:pt x="3679017" y="1369983"/>
                    </a:cubicBezTo>
                    <a:cubicBezTo>
                      <a:pt x="3657429" y="1369983"/>
                      <a:pt x="3639929" y="1352483"/>
                      <a:pt x="3639929" y="1330896"/>
                    </a:cubicBezTo>
                    <a:cubicBezTo>
                      <a:pt x="3639929" y="1309309"/>
                      <a:pt x="3657429" y="1291809"/>
                      <a:pt x="3679017" y="1291809"/>
                    </a:cubicBezTo>
                    <a:close/>
                    <a:moveTo>
                      <a:pt x="3584377" y="1291809"/>
                    </a:moveTo>
                    <a:cubicBezTo>
                      <a:pt x="3605964" y="1291809"/>
                      <a:pt x="3623463" y="1309309"/>
                      <a:pt x="3623463" y="1330896"/>
                    </a:cubicBezTo>
                    <a:cubicBezTo>
                      <a:pt x="3623463" y="1352483"/>
                      <a:pt x="3605964" y="1369983"/>
                      <a:pt x="3584377" y="1369983"/>
                    </a:cubicBezTo>
                    <a:cubicBezTo>
                      <a:pt x="3562789" y="1369983"/>
                      <a:pt x="3545289" y="1352483"/>
                      <a:pt x="3545289" y="1330896"/>
                    </a:cubicBezTo>
                    <a:cubicBezTo>
                      <a:pt x="3545289" y="1309309"/>
                      <a:pt x="3562789" y="1291809"/>
                      <a:pt x="3584377" y="1291809"/>
                    </a:cubicBezTo>
                    <a:close/>
                    <a:moveTo>
                      <a:pt x="3489737" y="1291809"/>
                    </a:moveTo>
                    <a:cubicBezTo>
                      <a:pt x="3511324" y="1291809"/>
                      <a:pt x="3528823" y="1309309"/>
                      <a:pt x="3528823" y="1330896"/>
                    </a:cubicBezTo>
                    <a:cubicBezTo>
                      <a:pt x="3528823" y="1352483"/>
                      <a:pt x="3511324" y="1369983"/>
                      <a:pt x="3489737" y="1369983"/>
                    </a:cubicBezTo>
                    <a:cubicBezTo>
                      <a:pt x="3468149" y="1369983"/>
                      <a:pt x="3450649" y="1352483"/>
                      <a:pt x="3450649" y="1330896"/>
                    </a:cubicBezTo>
                    <a:cubicBezTo>
                      <a:pt x="3450649" y="1309309"/>
                      <a:pt x="3468149" y="1291809"/>
                      <a:pt x="3489737" y="1291809"/>
                    </a:cubicBezTo>
                    <a:close/>
                    <a:moveTo>
                      <a:pt x="3392731" y="1291809"/>
                    </a:moveTo>
                    <a:cubicBezTo>
                      <a:pt x="3414319" y="1291809"/>
                      <a:pt x="3431819" y="1309309"/>
                      <a:pt x="3431819" y="1330896"/>
                    </a:cubicBezTo>
                    <a:cubicBezTo>
                      <a:pt x="3431819" y="1352483"/>
                      <a:pt x="3414319" y="1369983"/>
                      <a:pt x="3392731" y="1369983"/>
                    </a:cubicBezTo>
                    <a:cubicBezTo>
                      <a:pt x="3371144" y="1369983"/>
                      <a:pt x="3353644" y="1352483"/>
                      <a:pt x="3353644" y="1330896"/>
                    </a:cubicBezTo>
                    <a:cubicBezTo>
                      <a:pt x="3353644" y="1309309"/>
                      <a:pt x="3371144" y="1291809"/>
                      <a:pt x="3392731" y="1291809"/>
                    </a:cubicBezTo>
                    <a:close/>
                    <a:moveTo>
                      <a:pt x="3300457" y="1291809"/>
                    </a:moveTo>
                    <a:cubicBezTo>
                      <a:pt x="3322044" y="1291809"/>
                      <a:pt x="3339544" y="1309309"/>
                      <a:pt x="3339544" y="1330896"/>
                    </a:cubicBezTo>
                    <a:cubicBezTo>
                      <a:pt x="3339544" y="1352483"/>
                      <a:pt x="3322044" y="1369983"/>
                      <a:pt x="3300457" y="1369983"/>
                    </a:cubicBezTo>
                    <a:cubicBezTo>
                      <a:pt x="3278869" y="1369983"/>
                      <a:pt x="3261369" y="1352483"/>
                      <a:pt x="3261369" y="1330896"/>
                    </a:cubicBezTo>
                    <a:cubicBezTo>
                      <a:pt x="3261369" y="1309309"/>
                      <a:pt x="3278869" y="1291809"/>
                      <a:pt x="3300457" y="1291809"/>
                    </a:cubicBezTo>
                    <a:close/>
                    <a:moveTo>
                      <a:pt x="3111177" y="1291809"/>
                    </a:moveTo>
                    <a:cubicBezTo>
                      <a:pt x="3132764" y="1291809"/>
                      <a:pt x="3150264" y="1309309"/>
                      <a:pt x="3150264" y="1330896"/>
                    </a:cubicBezTo>
                    <a:cubicBezTo>
                      <a:pt x="3150264" y="1352483"/>
                      <a:pt x="3132764" y="1369983"/>
                      <a:pt x="3111177" y="1369983"/>
                    </a:cubicBezTo>
                    <a:cubicBezTo>
                      <a:pt x="3089589" y="1369983"/>
                      <a:pt x="3072089" y="1352483"/>
                      <a:pt x="3072089" y="1330896"/>
                    </a:cubicBezTo>
                    <a:cubicBezTo>
                      <a:pt x="3072089" y="1309309"/>
                      <a:pt x="3089589" y="1291809"/>
                      <a:pt x="3111177" y="1291809"/>
                    </a:cubicBezTo>
                    <a:close/>
                    <a:moveTo>
                      <a:pt x="3018902" y="1291809"/>
                    </a:moveTo>
                    <a:cubicBezTo>
                      <a:pt x="3040489" y="1291809"/>
                      <a:pt x="3057989" y="1309309"/>
                      <a:pt x="3057989" y="1330896"/>
                    </a:cubicBezTo>
                    <a:cubicBezTo>
                      <a:pt x="3057989" y="1352483"/>
                      <a:pt x="3040489" y="1369983"/>
                      <a:pt x="3018902" y="1369983"/>
                    </a:cubicBezTo>
                    <a:cubicBezTo>
                      <a:pt x="2997315" y="1369983"/>
                      <a:pt x="2979815" y="1352483"/>
                      <a:pt x="2979815" y="1330896"/>
                    </a:cubicBezTo>
                    <a:cubicBezTo>
                      <a:pt x="2979815" y="1309309"/>
                      <a:pt x="2997315" y="1291809"/>
                      <a:pt x="3018902" y="1291809"/>
                    </a:cubicBezTo>
                    <a:close/>
                    <a:moveTo>
                      <a:pt x="2924263" y="1291809"/>
                    </a:moveTo>
                    <a:cubicBezTo>
                      <a:pt x="2945850" y="1291809"/>
                      <a:pt x="2963349" y="1309309"/>
                      <a:pt x="2963349" y="1330896"/>
                    </a:cubicBezTo>
                    <a:cubicBezTo>
                      <a:pt x="2963349" y="1352483"/>
                      <a:pt x="2945850" y="1369983"/>
                      <a:pt x="2924263" y="1369983"/>
                    </a:cubicBezTo>
                    <a:cubicBezTo>
                      <a:pt x="2902675" y="1369983"/>
                      <a:pt x="2885175" y="1352483"/>
                      <a:pt x="2885175" y="1330896"/>
                    </a:cubicBezTo>
                    <a:cubicBezTo>
                      <a:pt x="2885175" y="1309309"/>
                      <a:pt x="2902675" y="1291809"/>
                      <a:pt x="2924263" y="1291809"/>
                    </a:cubicBezTo>
                    <a:close/>
                    <a:moveTo>
                      <a:pt x="2831988" y="1291809"/>
                    </a:moveTo>
                    <a:cubicBezTo>
                      <a:pt x="2853575" y="1291809"/>
                      <a:pt x="2871075" y="1309309"/>
                      <a:pt x="2871075" y="1330896"/>
                    </a:cubicBezTo>
                    <a:cubicBezTo>
                      <a:pt x="2871075" y="1352483"/>
                      <a:pt x="2853575" y="1369983"/>
                      <a:pt x="2831988" y="1369983"/>
                    </a:cubicBezTo>
                    <a:cubicBezTo>
                      <a:pt x="2810401" y="1369983"/>
                      <a:pt x="2792901" y="1352483"/>
                      <a:pt x="2792901" y="1330896"/>
                    </a:cubicBezTo>
                    <a:cubicBezTo>
                      <a:pt x="2792901" y="1309309"/>
                      <a:pt x="2810401" y="1291809"/>
                      <a:pt x="2831988" y="1291809"/>
                    </a:cubicBezTo>
                    <a:close/>
                    <a:moveTo>
                      <a:pt x="2737365" y="1291809"/>
                    </a:moveTo>
                    <a:cubicBezTo>
                      <a:pt x="2758935" y="1291809"/>
                      <a:pt x="2776435" y="1309309"/>
                      <a:pt x="2776435" y="1330896"/>
                    </a:cubicBezTo>
                    <a:cubicBezTo>
                      <a:pt x="2776435" y="1352483"/>
                      <a:pt x="2758935" y="1369983"/>
                      <a:pt x="2737365" y="1369983"/>
                    </a:cubicBezTo>
                    <a:cubicBezTo>
                      <a:pt x="2715773" y="1369983"/>
                      <a:pt x="2698269" y="1352483"/>
                      <a:pt x="2698269" y="1330896"/>
                    </a:cubicBezTo>
                    <a:cubicBezTo>
                      <a:pt x="2698269" y="1309309"/>
                      <a:pt x="2715773" y="1291809"/>
                      <a:pt x="2737365" y="1291809"/>
                    </a:cubicBezTo>
                    <a:close/>
                    <a:moveTo>
                      <a:pt x="2645074" y="1291809"/>
                    </a:moveTo>
                    <a:cubicBezTo>
                      <a:pt x="2666662" y="1291809"/>
                      <a:pt x="2684165" y="1309309"/>
                      <a:pt x="2684165" y="1330896"/>
                    </a:cubicBezTo>
                    <a:cubicBezTo>
                      <a:pt x="2684165" y="1352483"/>
                      <a:pt x="2666662" y="1369983"/>
                      <a:pt x="2645074" y="1369983"/>
                    </a:cubicBezTo>
                    <a:cubicBezTo>
                      <a:pt x="2623488" y="1369983"/>
                      <a:pt x="2605987" y="1352483"/>
                      <a:pt x="2605987" y="1330896"/>
                    </a:cubicBezTo>
                    <a:cubicBezTo>
                      <a:pt x="2605987" y="1309309"/>
                      <a:pt x="2623488" y="1291809"/>
                      <a:pt x="2645074" y="1291809"/>
                    </a:cubicBezTo>
                    <a:close/>
                    <a:moveTo>
                      <a:pt x="2550437" y="1291809"/>
                    </a:moveTo>
                    <a:cubicBezTo>
                      <a:pt x="2572024" y="1291809"/>
                      <a:pt x="2589523" y="1309309"/>
                      <a:pt x="2589523" y="1330896"/>
                    </a:cubicBezTo>
                    <a:cubicBezTo>
                      <a:pt x="2589523" y="1352483"/>
                      <a:pt x="2572024" y="1369983"/>
                      <a:pt x="2550437" y="1369983"/>
                    </a:cubicBezTo>
                    <a:cubicBezTo>
                      <a:pt x="2528850" y="1369983"/>
                      <a:pt x="2511355" y="1352483"/>
                      <a:pt x="2511355" y="1330896"/>
                    </a:cubicBezTo>
                    <a:cubicBezTo>
                      <a:pt x="2511355" y="1309309"/>
                      <a:pt x="2528850" y="1291809"/>
                      <a:pt x="2550437" y="1291809"/>
                    </a:cubicBezTo>
                    <a:close/>
                    <a:moveTo>
                      <a:pt x="1232635" y="1291809"/>
                    </a:moveTo>
                    <a:cubicBezTo>
                      <a:pt x="1254221" y="1291809"/>
                      <a:pt x="1271713" y="1309309"/>
                      <a:pt x="1271713" y="1330896"/>
                    </a:cubicBezTo>
                    <a:cubicBezTo>
                      <a:pt x="1271713" y="1352483"/>
                      <a:pt x="1254221" y="1369983"/>
                      <a:pt x="1232635" y="1369983"/>
                    </a:cubicBezTo>
                    <a:cubicBezTo>
                      <a:pt x="1211043" y="1369983"/>
                      <a:pt x="1193549" y="1352483"/>
                      <a:pt x="1193549" y="1330896"/>
                    </a:cubicBezTo>
                    <a:cubicBezTo>
                      <a:pt x="1193549" y="1309309"/>
                      <a:pt x="1211043" y="1291809"/>
                      <a:pt x="1232635" y="1291809"/>
                    </a:cubicBezTo>
                    <a:close/>
                    <a:moveTo>
                      <a:pt x="1142722" y="1291809"/>
                    </a:moveTo>
                    <a:cubicBezTo>
                      <a:pt x="1164313" y="1291809"/>
                      <a:pt x="1181812" y="1309309"/>
                      <a:pt x="1181812" y="1330896"/>
                    </a:cubicBezTo>
                    <a:cubicBezTo>
                      <a:pt x="1181812" y="1352483"/>
                      <a:pt x="1164313" y="1369983"/>
                      <a:pt x="1142722" y="1369983"/>
                    </a:cubicBezTo>
                    <a:cubicBezTo>
                      <a:pt x="1121129" y="1369983"/>
                      <a:pt x="1103625" y="1352483"/>
                      <a:pt x="1103625" y="1330896"/>
                    </a:cubicBezTo>
                    <a:cubicBezTo>
                      <a:pt x="1103625" y="1309309"/>
                      <a:pt x="1121129" y="1291809"/>
                      <a:pt x="1142722" y="1291809"/>
                    </a:cubicBezTo>
                    <a:close/>
                    <a:moveTo>
                      <a:pt x="1045702" y="1291809"/>
                    </a:moveTo>
                    <a:cubicBezTo>
                      <a:pt x="1067287" y="1291809"/>
                      <a:pt x="1084791" y="1309309"/>
                      <a:pt x="1084791" y="1330896"/>
                    </a:cubicBezTo>
                    <a:cubicBezTo>
                      <a:pt x="1084791" y="1352483"/>
                      <a:pt x="1067287" y="1369983"/>
                      <a:pt x="1045702" y="1369983"/>
                    </a:cubicBezTo>
                    <a:cubicBezTo>
                      <a:pt x="1024117" y="1369983"/>
                      <a:pt x="1006620" y="1352483"/>
                      <a:pt x="1006620" y="1330896"/>
                    </a:cubicBezTo>
                    <a:cubicBezTo>
                      <a:pt x="1006620" y="1309309"/>
                      <a:pt x="1024117" y="1291809"/>
                      <a:pt x="1045702" y="1291809"/>
                    </a:cubicBezTo>
                    <a:close/>
                    <a:moveTo>
                      <a:pt x="951072" y="1291809"/>
                    </a:moveTo>
                    <a:cubicBezTo>
                      <a:pt x="972656" y="1291809"/>
                      <a:pt x="990154" y="1309309"/>
                      <a:pt x="990154" y="1330896"/>
                    </a:cubicBezTo>
                    <a:cubicBezTo>
                      <a:pt x="990154" y="1352483"/>
                      <a:pt x="972656" y="1369983"/>
                      <a:pt x="951072" y="1369983"/>
                    </a:cubicBezTo>
                    <a:cubicBezTo>
                      <a:pt x="929487" y="1369983"/>
                      <a:pt x="911989" y="1352483"/>
                      <a:pt x="911989" y="1330896"/>
                    </a:cubicBezTo>
                    <a:cubicBezTo>
                      <a:pt x="911989" y="1309309"/>
                      <a:pt x="929487" y="1291809"/>
                      <a:pt x="951072" y="1291809"/>
                    </a:cubicBezTo>
                    <a:close/>
                    <a:moveTo>
                      <a:pt x="856442" y="1291809"/>
                    </a:moveTo>
                    <a:cubicBezTo>
                      <a:pt x="878027" y="1291809"/>
                      <a:pt x="895525" y="1309309"/>
                      <a:pt x="895525" y="1330896"/>
                    </a:cubicBezTo>
                    <a:cubicBezTo>
                      <a:pt x="895525" y="1352483"/>
                      <a:pt x="878027" y="1369983"/>
                      <a:pt x="856442" y="1369983"/>
                    </a:cubicBezTo>
                    <a:cubicBezTo>
                      <a:pt x="834858" y="1369983"/>
                      <a:pt x="817359" y="1352483"/>
                      <a:pt x="817359" y="1330896"/>
                    </a:cubicBezTo>
                    <a:cubicBezTo>
                      <a:pt x="817359" y="1309309"/>
                      <a:pt x="834858" y="1291809"/>
                      <a:pt x="856442" y="1291809"/>
                    </a:cubicBezTo>
                    <a:close/>
                    <a:moveTo>
                      <a:pt x="764178" y="1291809"/>
                    </a:moveTo>
                    <a:cubicBezTo>
                      <a:pt x="785763" y="1291809"/>
                      <a:pt x="803262" y="1309309"/>
                      <a:pt x="803262" y="1330896"/>
                    </a:cubicBezTo>
                    <a:cubicBezTo>
                      <a:pt x="803262" y="1352483"/>
                      <a:pt x="785763" y="1369983"/>
                      <a:pt x="764178" y="1369983"/>
                    </a:cubicBezTo>
                    <a:cubicBezTo>
                      <a:pt x="742587" y="1369983"/>
                      <a:pt x="725094" y="1352483"/>
                      <a:pt x="725094" y="1330896"/>
                    </a:cubicBezTo>
                    <a:cubicBezTo>
                      <a:pt x="725094" y="1309309"/>
                      <a:pt x="742587" y="1291809"/>
                      <a:pt x="764178" y="1291809"/>
                    </a:cubicBezTo>
                    <a:close/>
                    <a:moveTo>
                      <a:pt x="669534" y="1291809"/>
                    </a:moveTo>
                    <a:cubicBezTo>
                      <a:pt x="691132" y="1291809"/>
                      <a:pt x="708631" y="1309309"/>
                      <a:pt x="708631" y="1330896"/>
                    </a:cubicBezTo>
                    <a:cubicBezTo>
                      <a:pt x="708631" y="1352483"/>
                      <a:pt x="691132" y="1369983"/>
                      <a:pt x="669534" y="1369983"/>
                    </a:cubicBezTo>
                    <a:cubicBezTo>
                      <a:pt x="647957" y="1369983"/>
                      <a:pt x="630454" y="1352483"/>
                      <a:pt x="630454" y="1330896"/>
                    </a:cubicBezTo>
                    <a:cubicBezTo>
                      <a:pt x="630454" y="1309309"/>
                      <a:pt x="647957" y="1291809"/>
                      <a:pt x="669534" y="1291809"/>
                    </a:cubicBezTo>
                    <a:close/>
                    <a:moveTo>
                      <a:pt x="577255" y="1291809"/>
                    </a:moveTo>
                    <a:cubicBezTo>
                      <a:pt x="598847" y="1291809"/>
                      <a:pt x="616350" y="1309309"/>
                      <a:pt x="616350" y="1330896"/>
                    </a:cubicBezTo>
                    <a:cubicBezTo>
                      <a:pt x="616350" y="1352483"/>
                      <a:pt x="598847" y="1369983"/>
                      <a:pt x="577255" y="1369983"/>
                    </a:cubicBezTo>
                    <a:cubicBezTo>
                      <a:pt x="555663" y="1369983"/>
                      <a:pt x="538159" y="1352483"/>
                      <a:pt x="538159" y="1330896"/>
                    </a:cubicBezTo>
                    <a:cubicBezTo>
                      <a:pt x="538159" y="1309309"/>
                      <a:pt x="555663" y="1291809"/>
                      <a:pt x="577255" y="1291809"/>
                    </a:cubicBezTo>
                    <a:close/>
                    <a:moveTo>
                      <a:pt x="484969" y="1291809"/>
                    </a:moveTo>
                    <a:cubicBezTo>
                      <a:pt x="506557" y="1291809"/>
                      <a:pt x="524056" y="1309309"/>
                      <a:pt x="524056" y="1330896"/>
                    </a:cubicBezTo>
                    <a:cubicBezTo>
                      <a:pt x="524056" y="1352483"/>
                      <a:pt x="506557" y="1369983"/>
                      <a:pt x="484969" y="1369983"/>
                    </a:cubicBezTo>
                    <a:cubicBezTo>
                      <a:pt x="463376" y="1369983"/>
                      <a:pt x="445892" y="1352483"/>
                      <a:pt x="445892" y="1330896"/>
                    </a:cubicBezTo>
                    <a:cubicBezTo>
                      <a:pt x="445892" y="1309309"/>
                      <a:pt x="463376" y="1291809"/>
                      <a:pt x="484969" y="1291809"/>
                    </a:cubicBezTo>
                    <a:close/>
                    <a:moveTo>
                      <a:pt x="390321" y="1291809"/>
                    </a:moveTo>
                    <a:cubicBezTo>
                      <a:pt x="411908" y="1291809"/>
                      <a:pt x="429422" y="1309309"/>
                      <a:pt x="429422" y="1330896"/>
                    </a:cubicBezTo>
                    <a:cubicBezTo>
                      <a:pt x="429422" y="1352483"/>
                      <a:pt x="411908" y="1369983"/>
                      <a:pt x="390321" y="1369983"/>
                    </a:cubicBezTo>
                    <a:cubicBezTo>
                      <a:pt x="368752" y="1369983"/>
                      <a:pt x="351252" y="1352483"/>
                      <a:pt x="351252" y="1330896"/>
                    </a:cubicBezTo>
                    <a:cubicBezTo>
                      <a:pt x="351252" y="1309309"/>
                      <a:pt x="368752" y="1291809"/>
                      <a:pt x="390321" y="1291809"/>
                    </a:cubicBezTo>
                    <a:close/>
                    <a:moveTo>
                      <a:pt x="298056" y="1291809"/>
                    </a:moveTo>
                    <a:cubicBezTo>
                      <a:pt x="319638" y="1291809"/>
                      <a:pt x="337151" y="1309309"/>
                      <a:pt x="337151" y="1330896"/>
                    </a:cubicBezTo>
                    <a:cubicBezTo>
                      <a:pt x="337151" y="1352483"/>
                      <a:pt x="319638" y="1369983"/>
                      <a:pt x="298056" y="1369983"/>
                    </a:cubicBezTo>
                    <a:cubicBezTo>
                      <a:pt x="276465" y="1369983"/>
                      <a:pt x="258966" y="1352483"/>
                      <a:pt x="258966" y="1330896"/>
                    </a:cubicBezTo>
                    <a:cubicBezTo>
                      <a:pt x="258966" y="1309309"/>
                      <a:pt x="276465" y="1291809"/>
                      <a:pt x="298056" y="1291809"/>
                    </a:cubicBezTo>
                    <a:close/>
                    <a:moveTo>
                      <a:pt x="203411" y="1291809"/>
                    </a:moveTo>
                    <a:cubicBezTo>
                      <a:pt x="225000" y="1291809"/>
                      <a:pt x="242500" y="1309309"/>
                      <a:pt x="242500" y="1330896"/>
                    </a:cubicBezTo>
                    <a:cubicBezTo>
                      <a:pt x="242500" y="1352483"/>
                      <a:pt x="225000" y="1369983"/>
                      <a:pt x="203411" y="1369983"/>
                    </a:cubicBezTo>
                    <a:cubicBezTo>
                      <a:pt x="181825" y="1369983"/>
                      <a:pt x="164325" y="1352483"/>
                      <a:pt x="164325" y="1330896"/>
                    </a:cubicBezTo>
                    <a:cubicBezTo>
                      <a:pt x="164325" y="1309309"/>
                      <a:pt x="181825" y="1291809"/>
                      <a:pt x="203411" y="1291809"/>
                    </a:cubicBezTo>
                    <a:close/>
                    <a:moveTo>
                      <a:pt x="111138" y="1291809"/>
                    </a:moveTo>
                    <a:cubicBezTo>
                      <a:pt x="132725" y="1291809"/>
                      <a:pt x="150225" y="1309309"/>
                      <a:pt x="150225" y="1330896"/>
                    </a:cubicBezTo>
                    <a:cubicBezTo>
                      <a:pt x="150225" y="1352483"/>
                      <a:pt x="132725" y="1369983"/>
                      <a:pt x="111138" y="1369983"/>
                    </a:cubicBezTo>
                    <a:cubicBezTo>
                      <a:pt x="89550" y="1369983"/>
                      <a:pt x="72052" y="1352483"/>
                      <a:pt x="72052" y="1330896"/>
                    </a:cubicBezTo>
                    <a:cubicBezTo>
                      <a:pt x="72052" y="1309309"/>
                      <a:pt x="89550" y="1291809"/>
                      <a:pt x="111138" y="1291809"/>
                    </a:cubicBezTo>
                    <a:close/>
                    <a:moveTo>
                      <a:pt x="2458171" y="1291807"/>
                    </a:moveTo>
                    <a:cubicBezTo>
                      <a:pt x="2479759" y="1291807"/>
                      <a:pt x="2497259" y="1309307"/>
                      <a:pt x="2497259" y="1330894"/>
                    </a:cubicBezTo>
                    <a:cubicBezTo>
                      <a:pt x="2497259" y="1352482"/>
                      <a:pt x="2479759" y="1369981"/>
                      <a:pt x="2458171" y="1369981"/>
                    </a:cubicBezTo>
                    <a:cubicBezTo>
                      <a:pt x="2436595" y="1369981"/>
                      <a:pt x="2419089" y="1352482"/>
                      <a:pt x="2419089" y="1330894"/>
                    </a:cubicBezTo>
                    <a:cubicBezTo>
                      <a:pt x="2419089" y="1309307"/>
                      <a:pt x="2436595" y="1291807"/>
                      <a:pt x="2458171" y="1291807"/>
                    </a:cubicBezTo>
                    <a:close/>
                    <a:moveTo>
                      <a:pt x="2363519" y="1291807"/>
                    </a:moveTo>
                    <a:cubicBezTo>
                      <a:pt x="2385107" y="1291807"/>
                      <a:pt x="2402607" y="1309307"/>
                      <a:pt x="2402607" y="1330894"/>
                    </a:cubicBezTo>
                    <a:cubicBezTo>
                      <a:pt x="2402607" y="1352481"/>
                      <a:pt x="2385107" y="1369981"/>
                      <a:pt x="2363519" y="1369981"/>
                    </a:cubicBezTo>
                    <a:cubicBezTo>
                      <a:pt x="2341932" y="1369981"/>
                      <a:pt x="2324432" y="1352481"/>
                      <a:pt x="2324432" y="1330894"/>
                    </a:cubicBezTo>
                    <a:cubicBezTo>
                      <a:pt x="2324432" y="1309307"/>
                      <a:pt x="2341932" y="1291807"/>
                      <a:pt x="2363519" y="1291807"/>
                    </a:cubicBezTo>
                    <a:close/>
                    <a:moveTo>
                      <a:pt x="3771293" y="1208998"/>
                    </a:moveTo>
                    <a:lnTo>
                      <a:pt x="3775177" y="1210607"/>
                    </a:lnTo>
                    <a:lnTo>
                      <a:pt x="3792595" y="1278349"/>
                    </a:lnTo>
                    <a:lnTo>
                      <a:pt x="3771293" y="1287173"/>
                    </a:lnTo>
                    <a:cubicBezTo>
                      <a:pt x="3749705" y="1287173"/>
                      <a:pt x="3732205" y="1269672"/>
                      <a:pt x="3732205" y="1248085"/>
                    </a:cubicBezTo>
                    <a:cubicBezTo>
                      <a:pt x="3732205" y="1226498"/>
                      <a:pt x="3749705" y="1208998"/>
                      <a:pt x="3771293" y="1208998"/>
                    </a:cubicBezTo>
                    <a:close/>
                    <a:moveTo>
                      <a:pt x="3679017" y="1208998"/>
                    </a:moveTo>
                    <a:cubicBezTo>
                      <a:pt x="3700604" y="1208998"/>
                      <a:pt x="3718103" y="1226498"/>
                      <a:pt x="3718103" y="1248085"/>
                    </a:cubicBezTo>
                    <a:cubicBezTo>
                      <a:pt x="3718103" y="1269672"/>
                      <a:pt x="3700604" y="1287173"/>
                      <a:pt x="3679017" y="1287173"/>
                    </a:cubicBezTo>
                    <a:cubicBezTo>
                      <a:pt x="3657429" y="1287173"/>
                      <a:pt x="3639929" y="1269672"/>
                      <a:pt x="3639929" y="1248085"/>
                    </a:cubicBezTo>
                    <a:cubicBezTo>
                      <a:pt x="3639929" y="1226498"/>
                      <a:pt x="3657429" y="1208998"/>
                      <a:pt x="3679017" y="1208998"/>
                    </a:cubicBezTo>
                    <a:close/>
                    <a:moveTo>
                      <a:pt x="3584377" y="1208998"/>
                    </a:moveTo>
                    <a:cubicBezTo>
                      <a:pt x="3605964" y="1208998"/>
                      <a:pt x="3623463" y="1226498"/>
                      <a:pt x="3623463" y="1248085"/>
                    </a:cubicBezTo>
                    <a:cubicBezTo>
                      <a:pt x="3623463" y="1269672"/>
                      <a:pt x="3605964" y="1287173"/>
                      <a:pt x="3584377" y="1287173"/>
                    </a:cubicBezTo>
                    <a:cubicBezTo>
                      <a:pt x="3562789" y="1287173"/>
                      <a:pt x="3545289" y="1269672"/>
                      <a:pt x="3545289" y="1248085"/>
                    </a:cubicBezTo>
                    <a:cubicBezTo>
                      <a:pt x="3545289" y="1226498"/>
                      <a:pt x="3562789" y="1208998"/>
                      <a:pt x="3584377" y="1208998"/>
                    </a:cubicBezTo>
                    <a:close/>
                    <a:moveTo>
                      <a:pt x="3489737" y="1208998"/>
                    </a:moveTo>
                    <a:cubicBezTo>
                      <a:pt x="3511324" y="1208998"/>
                      <a:pt x="3528823" y="1226498"/>
                      <a:pt x="3528823" y="1248085"/>
                    </a:cubicBezTo>
                    <a:cubicBezTo>
                      <a:pt x="3528823" y="1269672"/>
                      <a:pt x="3511324" y="1287173"/>
                      <a:pt x="3489737" y="1287173"/>
                    </a:cubicBezTo>
                    <a:cubicBezTo>
                      <a:pt x="3468149" y="1287173"/>
                      <a:pt x="3450649" y="1269672"/>
                      <a:pt x="3450649" y="1248085"/>
                    </a:cubicBezTo>
                    <a:cubicBezTo>
                      <a:pt x="3450649" y="1226498"/>
                      <a:pt x="3468149" y="1208998"/>
                      <a:pt x="3489737" y="1208998"/>
                    </a:cubicBezTo>
                    <a:close/>
                    <a:moveTo>
                      <a:pt x="3392731" y="1208998"/>
                    </a:moveTo>
                    <a:cubicBezTo>
                      <a:pt x="3414319" y="1208998"/>
                      <a:pt x="3431819" y="1226498"/>
                      <a:pt x="3431819" y="1248085"/>
                    </a:cubicBezTo>
                    <a:cubicBezTo>
                      <a:pt x="3431819" y="1269672"/>
                      <a:pt x="3414319" y="1287173"/>
                      <a:pt x="3392731" y="1287173"/>
                    </a:cubicBezTo>
                    <a:cubicBezTo>
                      <a:pt x="3371144" y="1287173"/>
                      <a:pt x="3353644" y="1269672"/>
                      <a:pt x="3353644" y="1248085"/>
                    </a:cubicBezTo>
                    <a:cubicBezTo>
                      <a:pt x="3353644" y="1226498"/>
                      <a:pt x="3371144" y="1208998"/>
                      <a:pt x="3392731" y="1208998"/>
                    </a:cubicBezTo>
                    <a:close/>
                    <a:moveTo>
                      <a:pt x="3300457" y="1208998"/>
                    </a:moveTo>
                    <a:cubicBezTo>
                      <a:pt x="3322044" y="1208998"/>
                      <a:pt x="3339544" y="1226498"/>
                      <a:pt x="3339544" y="1248085"/>
                    </a:cubicBezTo>
                    <a:cubicBezTo>
                      <a:pt x="3339544" y="1269672"/>
                      <a:pt x="3322044" y="1287173"/>
                      <a:pt x="3300457" y="1287173"/>
                    </a:cubicBezTo>
                    <a:cubicBezTo>
                      <a:pt x="3278869" y="1287173"/>
                      <a:pt x="3261369" y="1269672"/>
                      <a:pt x="3261369" y="1248085"/>
                    </a:cubicBezTo>
                    <a:cubicBezTo>
                      <a:pt x="3261369" y="1226498"/>
                      <a:pt x="3278869" y="1208998"/>
                      <a:pt x="3300457" y="1208998"/>
                    </a:cubicBezTo>
                    <a:close/>
                    <a:moveTo>
                      <a:pt x="3205817" y="1208998"/>
                    </a:moveTo>
                    <a:cubicBezTo>
                      <a:pt x="3227404" y="1208998"/>
                      <a:pt x="3244904" y="1226498"/>
                      <a:pt x="3244904" y="1248085"/>
                    </a:cubicBezTo>
                    <a:cubicBezTo>
                      <a:pt x="3244904" y="1269672"/>
                      <a:pt x="3227404" y="1287173"/>
                      <a:pt x="3205817" y="1287173"/>
                    </a:cubicBezTo>
                    <a:cubicBezTo>
                      <a:pt x="3184229" y="1287173"/>
                      <a:pt x="3166729" y="1269672"/>
                      <a:pt x="3166729" y="1248085"/>
                    </a:cubicBezTo>
                    <a:cubicBezTo>
                      <a:pt x="3166729" y="1226498"/>
                      <a:pt x="3184229" y="1208998"/>
                      <a:pt x="3205817" y="1208998"/>
                    </a:cubicBezTo>
                    <a:close/>
                    <a:moveTo>
                      <a:pt x="3111177" y="1208998"/>
                    </a:moveTo>
                    <a:cubicBezTo>
                      <a:pt x="3132764" y="1208998"/>
                      <a:pt x="3150264" y="1226498"/>
                      <a:pt x="3150264" y="1248085"/>
                    </a:cubicBezTo>
                    <a:cubicBezTo>
                      <a:pt x="3150264" y="1269672"/>
                      <a:pt x="3132764" y="1287173"/>
                      <a:pt x="3111177" y="1287173"/>
                    </a:cubicBezTo>
                    <a:cubicBezTo>
                      <a:pt x="3089589" y="1287173"/>
                      <a:pt x="3072089" y="1269672"/>
                      <a:pt x="3072089" y="1248085"/>
                    </a:cubicBezTo>
                    <a:cubicBezTo>
                      <a:pt x="3072089" y="1226498"/>
                      <a:pt x="3089589" y="1208998"/>
                      <a:pt x="3111177" y="1208998"/>
                    </a:cubicBezTo>
                    <a:close/>
                    <a:moveTo>
                      <a:pt x="3018902" y="1208998"/>
                    </a:moveTo>
                    <a:cubicBezTo>
                      <a:pt x="3040489" y="1208998"/>
                      <a:pt x="3057989" y="1226498"/>
                      <a:pt x="3057989" y="1248085"/>
                    </a:cubicBezTo>
                    <a:cubicBezTo>
                      <a:pt x="3057989" y="1269672"/>
                      <a:pt x="3040489" y="1287173"/>
                      <a:pt x="3018902" y="1287173"/>
                    </a:cubicBezTo>
                    <a:cubicBezTo>
                      <a:pt x="2997315" y="1287173"/>
                      <a:pt x="2979815" y="1269672"/>
                      <a:pt x="2979815" y="1248085"/>
                    </a:cubicBezTo>
                    <a:cubicBezTo>
                      <a:pt x="2979815" y="1226498"/>
                      <a:pt x="2997315" y="1208998"/>
                      <a:pt x="3018902" y="1208998"/>
                    </a:cubicBezTo>
                    <a:close/>
                    <a:moveTo>
                      <a:pt x="2924263" y="1208998"/>
                    </a:moveTo>
                    <a:cubicBezTo>
                      <a:pt x="2945850" y="1208998"/>
                      <a:pt x="2963349" y="1226498"/>
                      <a:pt x="2963349" y="1248085"/>
                    </a:cubicBezTo>
                    <a:cubicBezTo>
                      <a:pt x="2963349" y="1269672"/>
                      <a:pt x="2945850" y="1287173"/>
                      <a:pt x="2924263" y="1287173"/>
                    </a:cubicBezTo>
                    <a:cubicBezTo>
                      <a:pt x="2902675" y="1287173"/>
                      <a:pt x="2885175" y="1269672"/>
                      <a:pt x="2885175" y="1248085"/>
                    </a:cubicBezTo>
                    <a:cubicBezTo>
                      <a:pt x="2885175" y="1226498"/>
                      <a:pt x="2902675" y="1208998"/>
                      <a:pt x="2924263" y="1208998"/>
                    </a:cubicBezTo>
                    <a:close/>
                    <a:moveTo>
                      <a:pt x="2831988" y="1208998"/>
                    </a:moveTo>
                    <a:cubicBezTo>
                      <a:pt x="2853575" y="1208998"/>
                      <a:pt x="2871075" y="1226498"/>
                      <a:pt x="2871075" y="1248085"/>
                    </a:cubicBezTo>
                    <a:cubicBezTo>
                      <a:pt x="2871075" y="1269672"/>
                      <a:pt x="2853575" y="1287173"/>
                      <a:pt x="2831988" y="1287173"/>
                    </a:cubicBezTo>
                    <a:cubicBezTo>
                      <a:pt x="2810401" y="1287173"/>
                      <a:pt x="2792901" y="1269672"/>
                      <a:pt x="2792901" y="1248085"/>
                    </a:cubicBezTo>
                    <a:cubicBezTo>
                      <a:pt x="2792901" y="1226498"/>
                      <a:pt x="2810401" y="1208998"/>
                      <a:pt x="2831988" y="1208998"/>
                    </a:cubicBezTo>
                    <a:close/>
                    <a:moveTo>
                      <a:pt x="2737366" y="1208998"/>
                    </a:moveTo>
                    <a:cubicBezTo>
                      <a:pt x="2758935" y="1208998"/>
                      <a:pt x="2776435" y="1226498"/>
                      <a:pt x="2776435" y="1248085"/>
                    </a:cubicBezTo>
                    <a:cubicBezTo>
                      <a:pt x="2776435" y="1269672"/>
                      <a:pt x="2758935" y="1287173"/>
                      <a:pt x="2737366" y="1287173"/>
                    </a:cubicBezTo>
                    <a:cubicBezTo>
                      <a:pt x="2715775" y="1287173"/>
                      <a:pt x="2698269" y="1269672"/>
                      <a:pt x="2698269" y="1248085"/>
                    </a:cubicBezTo>
                    <a:cubicBezTo>
                      <a:pt x="2698269" y="1226498"/>
                      <a:pt x="2715775" y="1208998"/>
                      <a:pt x="2737366" y="1208998"/>
                    </a:cubicBezTo>
                    <a:close/>
                    <a:moveTo>
                      <a:pt x="2645076" y="1208998"/>
                    </a:moveTo>
                    <a:cubicBezTo>
                      <a:pt x="2666663" y="1208998"/>
                      <a:pt x="2684167" y="1226498"/>
                      <a:pt x="2684167" y="1248085"/>
                    </a:cubicBezTo>
                    <a:cubicBezTo>
                      <a:pt x="2684167" y="1269672"/>
                      <a:pt x="2666663" y="1287173"/>
                      <a:pt x="2645076" y="1287173"/>
                    </a:cubicBezTo>
                    <a:cubicBezTo>
                      <a:pt x="2623489" y="1287173"/>
                      <a:pt x="2605987" y="1269672"/>
                      <a:pt x="2605987" y="1248085"/>
                    </a:cubicBezTo>
                    <a:cubicBezTo>
                      <a:pt x="2605987" y="1226498"/>
                      <a:pt x="2623489" y="1208998"/>
                      <a:pt x="2645076" y="1208998"/>
                    </a:cubicBezTo>
                    <a:close/>
                    <a:moveTo>
                      <a:pt x="2550439" y="1208998"/>
                    </a:moveTo>
                    <a:cubicBezTo>
                      <a:pt x="2572024" y="1208998"/>
                      <a:pt x="2589523" y="1226498"/>
                      <a:pt x="2589523" y="1248085"/>
                    </a:cubicBezTo>
                    <a:cubicBezTo>
                      <a:pt x="2589523" y="1269672"/>
                      <a:pt x="2572024" y="1287173"/>
                      <a:pt x="2550439" y="1287173"/>
                    </a:cubicBezTo>
                    <a:cubicBezTo>
                      <a:pt x="2528851" y="1287173"/>
                      <a:pt x="2511356" y="1269672"/>
                      <a:pt x="2511356" y="1248085"/>
                    </a:cubicBezTo>
                    <a:cubicBezTo>
                      <a:pt x="2511356" y="1226498"/>
                      <a:pt x="2528851" y="1208998"/>
                      <a:pt x="2550439" y="1208998"/>
                    </a:cubicBezTo>
                    <a:close/>
                    <a:moveTo>
                      <a:pt x="1419546" y="1208998"/>
                    </a:moveTo>
                    <a:cubicBezTo>
                      <a:pt x="1441132" y="1208998"/>
                      <a:pt x="1458634" y="1226498"/>
                      <a:pt x="1458634" y="1248085"/>
                    </a:cubicBezTo>
                    <a:cubicBezTo>
                      <a:pt x="1458634" y="1269672"/>
                      <a:pt x="1441132" y="1287173"/>
                      <a:pt x="1419546" y="1287173"/>
                    </a:cubicBezTo>
                    <a:cubicBezTo>
                      <a:pt x="1397954" y="1287173"/>
                      <a:pt x="1380453" y="1269672"/>
                      <a:pt x="1380453" y="1248085"/>
                    </a:cubicBezTo>
                    <a:cubicBezTo>
                      <a:pt x="1380453" y="1226498"/>
                      <a:pt x="1397954" y="1208998"/>
                      <a:pt x="1419546" y="1208998"/>
                    </a:cubicBezTo>
                    <a:close/>
                    <a:moveTo>
                      <a:pt x="1329634" y="1208998"/>
                    </a:moveTo>
                    <a:cubicBezTo>
                      <a:pt x="1351222" y="1208998"/>
                      <a:pt x="1368722" y="1226498"/>
                      <a:pt x="1368722" y="1248085"/>
                    </a:cubicBezTo>
                    <a:cubicBezTo>
                      <a:pt x="1368722" y="1269672"/>
                      <a:pt x="1351222" y="1287173"/>
                      <a:pt x="1329634" y="1287173"/>
                    </a:cubicBezTo>
                    <a:cubicBezTo>
                      <a:pt x="1308050" y="1287173"/>
                      <a:pt x="1290553" y="1269672"/>
                      <a:pt x="1290553" y="1248085"/>
                    </a:cubicBezTo>
                    <a:cubicBezTo>
                      <a:pt x="1290553" y="1226498"/>
                      <a:pt x="1308050" y="1208998"/>
                      <a:pt x="1329634" y="1208998"/>
                    </a:cubicBezTo>
                    <a:close/>
                    <a:moveTo>
                      <a:pt x="1232640" y="1208998"/>
                    </a:moveTo>
                    <a:cubicBezTo>
                      <a:pt x="1254222" y="1208998"/>
                      <a:pt x="1271716" y="1226498"/>
                      <a:pt x="1271716" y="1248085"/>
                    </a:cubicBezTo>
                    <a:cubicBezTo>
                      <a:pt x="1271716" y="1269672"/>
                      <a:pt x="1254222" y="1287173"/>
                      <a:pt x="1232640" y="1287173"/>
                    </a:cubicBezTo>
                    <a:cubicBezTo>
                      <a:pt x="1211049" y="1287173"/>
                      <a:pt x="1193553" y="1269672"/>
                      <a:pt x="1193553" y="1248085"/>
                    </a:cubicBezTo>
                    <a:cubicBezTo>
                      <a:pt x="1193553" y="1226498"/>
                      <a:pt x="1211049" y="1208998"/>
                      <a:pt x="1232640" y="1208998"/>
                    </a:cubicBezTo>
                    <a:close/>
                    <a:moveTo>
                      <a:pt x="1142726" y="1208998"/>
                    </a:moveTo>
                    <a:cubicBezTo>
                      <a:pt x="1164318" y="1208998"/>
                      <a:pt x="1181817" y="1226498"/>
                      <a:pt x="1181817" y="1248085"/>
                    </a:cubicBezTo>
                    <a:cubicBezTo>
                      <a:pt x="1181817" y="1269672"/>
                      <a:pt x="1164318" y="1287173"/>
                      <a:pt x="1142726" y="1287173"/>
                    </a:cubicBezTo>
                    <a:cubicBezTo>
                      <a:pt x="1121134" y="1287173"/>
                      <a:pt x="1103630" y="1269672"/>
                      <a:pt x="1103630" y="1248085"/>
                    </a:cubicBezTo>
                    <a:cubicBezTo>
                      <a:pt x="1103630" y="1226498"/>
                      <a:pt x="1121134" y="1208998"/>
                      <a:pt x="1142726" y="1208998"/>
                    </a:cubicBezTo>
                    <a:close/>
                    <a:moveTo>
                      <a:pt x="1045706" y="1208998"/>
                    </a:moveTo>
                    <a:cubicBezTo>
                      <a:pt x="1067291" y="1208998"/>
                      <a:pt x="1084795" y="1226498"/>
                      <a:pt x="1084795" y="1248085"/>
                    </a:cubicBezTo>
                    <a:cubicBezTo>
                      <a:pt x="1084795" y="1269672"/>
                      <a:pt x="1067291" y="1287173"/>
                      <a:pt x="1045706" y="1287173"/>
                    </a:cubicBezTo>
                    <a:cubicBezTo>
                      <a:pt x="1024121" y="1287173"/>
                      <a:pt x="1006623" y="1269672"/>
                      <a:pt x="1006623" y="1248085"/>
                    </a:cubicBezTo>
                    <a:cubicBezTo>
                      <a:pt x="1006623" y="1226498"/>
                      <a:pt x="1024121" y="1208998"/>
                      <a:pt x="1045706" y="1208998"/>
                    </a:cubicBezTo>
                    <a:close/>
                    <a:moveTo>
                      <a:pt x="951076" y="1208998"/>
                    </a:moveTo>
                    <a:cubicBezTo>
                      <a:pt x="972661" y="1208998"/>
                      <a:pt x="990159" y="1226498"/>
                      <a:pt x="990159" y="1248085"/>
                    </a:cubicBezTo>
                    <a:cubicBezTo>
                      <a:pt x="990159" y="1269672"/>
                      <a:pt x="972661" y="1287173"/>
                      <a:pt x="951076" y="1287173"/>
                    </a:cubicBezTo>
                    <a:cubicBezTo>
                      <a:pt x="929492" y="1287173"/>
                      <a:pt x="911993" y="1269672"/>
                      <a:pt x="911993" y="1248085"/>
                    </a:cubicBezTo>
                    <a:cubicBezTo>
                      <a:pt x="911993" y="1226498"/>
                      <a:pt x="929492" y="1208998"/>
                      <a:pt x="951076" y="1208998"/>
                    </a:cubicBezTo>
                    <a:close/>
                    <a:moveTo>
                      <a:pt x="856447" y="1208998"/>
                    </a:moveTo>
                    <a:cubicBezTo>
                      <a:pt x="878032" y="1208998"/>
                      <a:pt x="895530" y="1226498"/>
                      <a:pt x="895530" y="1248085"/>
                    </a:cubicBezTo>
                    <a:cubicBezTo>
                      <a:pt x="895530" y="1269672"/>
                      <a:pt x="878032" y="1287173"/>
                      <a:pt x="856447" y="1287173"/>
                    </a:cubicBezTo>
                    <a:cubicBezTo>
                      <a:pt x="834863" y="1287173"/>
                      <a:pt x="817365" y="1269672"/>
                      <a:pt x="817365" y="1248085"/>
                    </a:cubicBezTo>
                    <a:cubicBezTo>
                      <a:pt x="817365" y="1226498"/>
                      <a:pt x="834863" y="1208998"/>
                      <a:pt x="856447" y="1208998"/>
                    </a:cubicBezTo>
                    <a:close/>
                    <a:moveTo>
                      <a:pt x="764185" y="1208998"/>
                    </a:moveTo>
                    <a:cubicBezTo>
                      <a:pt x="785769" y="1208998"/>
                      <a:pt x="803268" y="1226498"/>
                      <a:pt x="803268" y="1248085"/>
                    </a:cubicBezTo>
                    <a:cubicBezTo>
                      <a:pt x="803268" y="1269672"/>
                      <a:pt x="785769" y="1287173"/>
                      <a:pt x="764185" y="1287173"/>
                    </a:cubicBezTo>
                    <a:cubicBezTo>
                      <a:pt x="742593" y="1287173"/>
                      <a:pt x="725101" y="1269672"/>
                      <a:pt x="725101" y="1248085"/>
                    </a:cubicBezTo>
                    <a:cubicBezTo>
                      <a:pt x="725101" y="1226498"/>
                      <a:pt x="742593" y="1208998"/>
                      <a:pt x="764185" y="1208998"/>
                    </a:cubicBezTo>
                    <a:close/>
                    <a:moveTo>
                      <a:pt x="669534" y="1208998"/>
                    </a:moveTo>
                    <a:cubicBezTo>
                      <a:pt x="691139" y="1208998"/>
                      <a:pt x="708638" y="1226498"/>
                      <a:pt x="708638" y="1248085"/>
                    </a:cubicBezTo>
                    <a:cubicBezTo>
                      <a:pt x="708638" y="1269672"/>
                      <a:pt x="691139" y="1287173"/>
                      <a:pt x="669534" y="1287173"/>
                    </a:cubicBezTo>
                    <a:cubicBezTo>
                      <a:pt x="647964" y="1287173"/>
                      <a:pt x="630460" y="1269672"/>
                      <a:pt x="630460" y="1248085"/>
                    </a:cubicBezTo>
                    <a:cubicBezTo>
                      <a:pt x="630460" y="1226498"/>
                      <a:pt x="647964" y="1208998"/>
                      <a:pt x="669534" y="1208998"/>
                    </a:cubicBezTo>
                    <a:close/>
                    <a:moveTo>
                      <a:pt x="577261" y="1208998"/>
                    </a:moveTo>
                    <a:cubicBezTo>
                      <a:pt x="598853" y="1208998"/>
                      <a:pt x="616357" y="1226498"/>
                      <a:pt x="616357" y="1248085"/>
                    </a:cubicBezTo>
                    <a:cubicBezTo>
                      <a:pt x="616357" y="1269672"/>
                      <a:pt x="598853" y="1287173"/>
                      <a:pt x="577261" y="1287173"/>
                    </a:cubicBezTo>
                    <a:cubicBezTo>
                      <a:pt x="555668" y="1287173"/>
                      <a:pt x="538164" y="1269672"/>
                      <a:pt x="538164" y="1248085"/>
                    </a:cubicBezTo>
                    <a:cubicBezTo>
                      <a:pt x="538164" y="1226498"/>
                      <a:pt x="555668" y="1208998"/>
                      <a:pt x="577261" y="1208998"/>
                    </a:cubicBezTo>
                    <a:close/>
                    <a:moveTo>
                      <a:pt x="484976" y="1208998"/>
                    </a:moveTo>
                    <a:cubicBezTo>
                      <a:pt x="506562" y="1208998"/>
                      <a:pt x="524060" y="1226498"/>
                      <a:pt x="524060" y="1248085"/>
                    </a:cubicBezTo>
                    <a:cubicBezTo>
                      <a:pt x="524060" y="1269672"/>
                      <a:pt x="506562" y="1287173"/>
                      <a:pt x="484976" y="1287173"/>
                    </a:cubicBezTo>
                    <a:cubicBezTo>
                      <a:pt x="463381" y="1287173"/>
                      <a:pt x="445900" y="1269672"/>
                      <a:pt x="445900" y="1248085"/>
                    </a:cubicBezTo>
                    <a:cubicBezTo>
                      <a:pt x="445900" y="1226498"/>
                      <a:pt x="463381" y="1208998"/>
                      <a:pt x="484976" y="1208998"/>
                    </a:cubicBezTo>
                    <a:close/>
                    <a:moveTo>
                      <a:pt x="390329" y="1208998"/>
                    </a:moveTo>
                    <a:cubicBezTo>
                      <a:pt x="411922" y="1208998"/>
                      <a:pt x="429427" y="1226498"/>
                      <a:pt x="429427" y="1248085"/>
                    </a:cubicBezTo>
                    <a:cubicBezTo>
                      <a:pt x="429427" y="1269672"/>
                      <a:pt x="411922" y="1287173"/>
                      <a:pt x="390329" y="1287173"/>
                    </a:cubicBezTo>
                    <a:cubicBezTo>
                      <a:pt x="368757" y="1287173"/>
                      <a:pt x="351257" y="1269672"/>
                      <a:pt x="351257" y="1248085"/>
                    </a:cubicBezTo>
                    <a:cubicBezTo>
                      <a:pt x="351257" y="1226498"/>
                      <a:pt x="368757" y="1208998"/>
                      <a:pt x="390329" y="1208998"/>
                    </a:cubicBezTo>
                    <a:close/>
                    <a:moveTo>
                      <a:pt x="298060" y="1208998"/>
                    </a:moveTo>
                    <a:cubicBezTo>
                      <a:pt x="319643" y="1208998"/>
                      <a:pt x="337156" y="1226498"/>
                      <a:pt x="337156" y="1248085"/>
                    </a:cubicBezTo>
                    <a:cubicBezTo>
                      <a:pt x="337156" y="1269672"/>
                      <a:pt x="319643" y="1287173"/>
                      <a:pt x="298060" y="1287173"/>
                    </a:cubicBezTo>
                    <a:cubicBezTo>
                      <a:pt x="276469" y="1287173"/>
                      <a:pt x="258971" y="1269672"/>
                      <a:pt x="258971" y="1248085"/>
                    </a:cubicBezTo>
                    <a:cubicBezTo>
                      <a:pt x="258971" y="1226498"/>
                      <a:pt x="276469" y="1208998"/>
                      <a:pt x="298060" y="1208998"/>
                    </a:cubicBezTo>
                    <a:close/>
                    <a:moveTo>
                      <a:pt x="203415" y="1208998"/>
                    </a:moveTo>
                    <a:cubicBezTo>
                      <a:pt x="225006" y="1208998"/>
                      <a:pt x="242504" y="1226498"/>
                      <a:pt x="242504" y="1248085"/>
                    </a:cubicBezTo>
                    <a:cubicBezTo>
                      <a:pt x="242504" y="1269672"/>
                      <a:pt x="225006" y="1287173"/>
                      <a:pt x="203415" y="1287173"/>
                    </a:cubicBezTo>
                    <a:cubicBezTo>
                      <a:pt x="181830" y="1287173"/>
                      <a:pt x="164330" y="1269672"/>
                      <a:pt x="164330" y="1248085"/>
                    </a:cubicBezTo>
                    <a:cubicBezTo>
                      <a:pt x="164330" y="1226498"/>
                      <a:pt x="181830" y="1208998"/>
                      <a:pt x="203415" y="1208998"/>
                    </a:cubicBezTo>
                    <a:close/>
                    <a:moveTo>
                      <a:pt x="111142" y="1208998"/>
                    </a:moveTo>
                    <a:cubicBezTo>
                      <a:pt x="132728" y="1208998"/>
                      <a:pt x="150229" y="1226498"/>
                      <a:pt x="150229" y="1248085"/>
                    </a:cubicBezTo>
                    <a:cubicBezTo>
                      <a:pt x="150229" y="1269672"/>
                      <a:pt x="132728" y="1287173"/>
                      <a:pt x="111142" y="1287173"/>
                    </a:cubicBezTo>
                    <a:cubicBezTo>
                      <a:pt x="89555" y="1287173"/>
                      <a:pt x="72056" y="1269672"/>
                      <a:pt x="72056" y="1248085"/>
                    </a:cubicBezTo>
                    <a:cubicBezTo>
                      <a:pt x="72056" y="1226498"/>
                      <a:pt x="89555" y="1208998"/>
                      <a:pt x="111142" y="1208998"/>
                    </a:cubicBezTo>
                    <a:close/>
                    <a:moveTo>
                      <a:pt x="3746476" y="1129380"/>
                    </a:moveTo>
                    <a:lnTo>
                      <a:pt x="3771318" y="1197252"/>
                    </a:lnTo>
                    <a:lnTo>
                      <a:pt x="3771293" y="1197263"/>
                    </a:lnTo>
                    <a:cubicBezTo>
                      <a:pt x="3749705" y="1197263"/>
                      <a:pt x="3732205" y="1179775"/>
                      <a:pt x="3732205" y="1158188"/>
                    </a:cubicBezTo>
                    <a:cubicBezTo>
                      <a:pt x="3732205" y="1147394"/>
                      <a:pt x="3736580" y="1137623"/>
                      <a:pt x="3743654" y="1130550"/>
                    </a:cubicBezTo>
                    <a:close/>
                    <a:moveTo>
                      <a:pt x="577266" y="1119103"/>
                    </a:moveTo>
                    <a:cubicBezTo>
                      <a:pt x="598858" y="1119103"/>
                      <a:pt x="616362" y="1136603"/>
                      <a:pt x="616362" y="1158190"/>
                    </a:cubicBezTo>
                    <a:cubicBezTo>
                      <a:pt x="616362" y="1179777"/>
                      <a:pt x="598858" y="1197265"/>
                      <a:pt x="577266" y="1197265"/>
                    </a:cubicBezTo>
                    <a:cubicBezTo>
                      <a:pt x="555673" y="1197265"/>
                      <a:pt x="538168" y="1179777"/>
                      <a:pt x="538168" y="1158190"/>
                    </a:cubicBezTo>
                    <a:cubicBezTo>
                      <a:pt x="538168" y="1136603"/>
                      <a:pt x="555673" y="1119103"/>
                      <a:pt x="577266" y="1119103"/>
                    </a:cubicBezTo>
                    <a:close/>
                    <a:moveTo>
                      <a:pt x="484978" y="1119103"/>
                    </a:moveTo>
                    <a:cubicBezTo>
                      <a:pt x="506566" y="1119103"/>
                      <a:pt x="524065" y="1136603"/>
                      <a:pt x="524065" y="1158190"/>
                    </a:cubicBezTo>
                    <a:cubicBezTo>
                      <a:pt x="524065" y="1179777"/>
                      <a:pt x="506566" y="1197265"/>
                      <a:pt x="484978" y="1197265"/>
                    </a:cubicBezTo>
                    <a:cubicBezTo>
                      <a:pt x="463384" y="1197265"/>
                      <a:pt x="445905" y="1179777"/>
                      <a:pt x="445905" y="1158190"/>
                    </a:cubicBezTo>
                    <a:cubicBezTo>
                      <a:pt x="445905" y="1136603"/>
                      <a:pt x="463384" y="1119103"/>
                      <a:pt x="484978" y="1119103"/>
                    </a:cubicBezTo>
                    <a:close/>
                    <a:moveTo>
                      <a:pt x="390329" y="1119103"/>
                    </a:moveTo>
                    <a:cubicBezTo>
                      <a:pt x="411922" y="1119103"/>
                      <a:pt x="429432" y="1136603"/>
                      <a:pt x="429432" y="1158190"/>
                    </a:cubicBezTo>
                    <a:cubicBezTo>
                      <a:pt x="429432" y="1179777"/>
                      <a:pt x="411922" y="1197265"/>
                      <a:pt x="390329" y="1197265"/>
                    </a:cubicBezTo>
                    <a:cubicBezTo>
                      <a:pt x="368763" y="1197265"/>
                      <a:pt x="351262" y="1179777"/>
                      <a:pt x="351262" y="1158190"/>
                    </a:cubicBezTo>
                    <a:cubicBezTo>
                      <a:pt x="351262" y="1136603"/>
                      <a:pt x="368763" y="1119103"/>
                      <a:pt x="390329" y="1119103"/>
                    </a:cubicBezTo>
                    <a:close/>
                    <a:moveTo>
                      <a:pt x="298063" y="1119103"/>
                    </a:moveTo>
                    <a:cubicBezTo>
                      <a:pt x="319646" y="1119103"/>
                      <a:pt x="337159" y="1136603"/>
                      <a:pt x="337159" y="1158190"/>
                    </a:cubicBezTo>
                    <a:cubicBezTo>
                      <a:pt x="337159" y="1179777"/>
                      <a:pt x="319646" y="1197265"/>
                      <a:pt x="298063" y="1197265"/>
                    </a:cubicBezTo>
                    <a:cubicBezTo>
                      <a:pt x="276475" y="1197265"/>
                      <a:pt x="258974" y="1179777"/>
                      <a:pt x="258974" y="1158190"/>
                    </a:cubicBezTo>
                    <a:cubicBezTo>
                      <a:pt x="258974" y="1136603"/>
                      <a:pt x="276475" y="1119103"/>
                      <a:pt x="298063" y="1119103"/>
                    </a:cubicBezTo>
                    <a:close/>
                    <a:moveTo>
                      <a:pt x="203418" y="1119103"/>
                    </a:moveTo>
                    <a:cubicBezTo>
                      <a:pt x="225008" y="1119103"/>
                      <a:pt x="242508" y="1136603"/>
                      <a:pt x="242508" y="1158190"/>
                    </a:cubicBezTo>
                    <a:cubicBezTo>
                      <a:pt x="242508" y="1179777"/>
                      <a:pt x="225008" y="1197265"/>
                      <a:pt x="203418" y="1197265"/>
                    </a:cubicBezTo>
                    <a:cubicBezTo>
                      <a:pt x="181832" y="1197265"/>
                      <a:pt x="164333" y="1179777"/>
                      <a:pt x="164333" y="1158190"/>
                    </a:cubicBezTo>
                    <a:cubicBezTo>
                      <a:pt x="164333" y="1136603"/>
                      <a:pt x="181832" y="1119103"/>
                      <a:pt x="203418" y="1119103"/>
                    </a:cubicBezTo>
                    <a:close/>
                    <a:moveTo>
                      <a:pt x="3679018" y="1119102"/>
                    </a:moveTo>
                    <a:cubicBezTo>
                      <a:pt x="3700605" y="1119102"/>
                      <a:pt x="3718105" y="1136601"/>
                      <a:pt x="3718105" y="1158188"/>
                    </a:cubicBezTo>
                    <a:cubicBezTo>
                      <a:pt x="3718105" y="1179775"/>
                      <a:pt x="3700605" y="1197263"/>
                      <a:pt x="3679018" y="1197263"/>
                    </a:cubicBezTo>
                    <a:cubicBezTo>
                      <a:pt x="3657431" y="1197263"/>
                      <a:pt x="3639931" y="1179775"/>
                      <a:pt x="3639931" y="1158188"/>
                    </a:cubicBezTo>
                    <a:cubicBezTo>
                      <a:pt x="3639931" y="1136601"/>
                      <a:pt x="3657431" y="1119102"/>
                      <a:pt x="3679018" y="1119102"/>
                    </a:cubicBezTo>
                    <a:close/>
                    <a:moveTo>
                      <a:pt x="3584377" y="1119102"/>
                    </a:moveTo>
                    <a:cubicBezTo>
                      <a:pt x="3605964" y="1119102"/>
                      <a:pt x="3623463" y="1136601"/>
                      <a:pt x="3623463" y="1158188"/>
                    </a:cubicBezTo>
                    <a:cubicBezTo>
                      <a:pt x="3623463" y="1179775"/>
                      <a:pt x="3605964" y="1197263"/>
                      <a:pt x="3584377" y="1197263"/>
                    </a:cubicBezTo>
                    <a:cubicBezTo>
                      <a:pt x="3562789" y="1197263"/>
                      <a:pt x="3545289" y="1179775"/>
                      <a:pt x="3545289" y="1158188"/>
                    </a:cubicBezTo>
                    <a:cubicBezTo>
                      <a:pt x="3545289" y="1136601"/>
                      <a:pt x="3562789" y="1119102"/>
                      <a:pt x="3584377" y="1119102"/>
                    </a:cubicBezTo>
                    <a:close/>
                    <a:moveTo>
                      <a:pt x="3489737" y="1119102"/>
                    </a:moveTo>
                    <a:cubicBezTo>
                      <a:pt x="3511324" y="1119102"/>
                      <a:pt x="3528823" y="1136601"/>
                      <a:pt x="3528823" y="1158188"/>
                    </a:cubicBezTo>
                    <a:cubicBezTo>
                      <a:pt x="3528823" y="1179775"/>
                      <a:pt x="3511324" y="1197263"/>
                      <a:pt x="3489737" y="1197263"/>
                    </a:cubicBezTo>
                    <a:cubicBezTo>
                      <a:pt x="3468149" y="1197263"/>
                      <a:pt x="3450649" y="1179775"/>
                      <a:pt x="3450649" y="1158188"/>
                    </a:cubicBezTo>
                    <a:cubicBezTo>
                      <a:pt x="3450649" y="1136601"/>
                      <a:pt x="3468149" y="1119102"/>
                      <a:pt x="3489737" y="1119102"/>
                    </a:cubicBezTo>
                    <a:close/>
                    <a:moveTo>
                      <a:pt x="3392731" y="1119102"/>
                    </a:moveTo>
                    <a:cubicBezTo>
                      <a:pt x="3414319" y="1119102"/>
                      <a:pt x="3431819" y="1136601"/>
                      <a:pt x="3431819" y="1158188"/>
                    </a:cubicBezTo>
                    <a:cubicBezTo>
                      <a:pt x="3431819" y="1179775"/>
                      <a:pt x="3414319" y="1197263"/>
                      <a:pt x="3392731" y="1197263"/>
                    </a:cubicBezTo>
                    <a:cubicBezTo>
                      <a:pt x="3371144" y="1197263"/>
                      <a:pt x="3353644" y="1179775"/>
                      <a:pt x="3353644" y="1158188"/>
                    </a:cubicBezTo>
                    <a:cubicBezTo>
                      <a:pt x="3353644" y="1136601"/>
                      <a:pt x="3371144" y="1119102"/>
                      <a:pt x="3392731" y="1119102"/>
                    </a:cubicBezTo>
                    <a:close/>
                    <a:moveTo>
                      <a:pt x="3300457" y="1119102"/>
                    </a:moveTo>
                    <a:cubicBezTo>
                      <a:pt x="3322044" y="1119102"/>
                      <a:pt x="3339544" y="1136601"/>
                      <a:pt x="3339544" y="1158188"/>
                    </a:cubicBezTo>
                    <a:cubicBezTo>
                      <a:pt x="3339544" y="1179775"/>
                      <a:pt x="3322044" y="1197263"/>
                      <a:pt x="3300457" y="1197263"/>
                    </a:cubicBezTo>
                    <a:cubicBezTo>
                      <a:pt x="3278869" y="1197263"/>
                      <a:pt x="3261369" y="1179775"/>
                      <a:pt x="3261369" y="1158188"/>
                    </a:cubicBezTo>
                    <a:cubicBezTo>
                      <a:pt x="3261369" y="1136601"/>
                      <a:pt x="3278869" y="1119102"/>
                      <a:pt x="3300457" y="1119102"/>
                    </a:cubicBezTo>
                    <a:close/>
                    <a:moveTo>
                      <a:pt x="3205817" y="1119102"/>
                    </a:moveTo>
                    <a:cubicBezTo>
                      <a:pt x="3227404" y="1119102"/>
                      <a:pt x="3244904" y="1136601"/>
                      <a:pt x="3244904" y="1158188"/>
                    </a:cubicBezTo>
                    <a:cubicBezTo>
                      <a:pt x="3244904" y="1179775"/>
                      <a:pt x="3227404" y="1197263"/>
                      <a:pt x="3205817" y="1197263"/>
                    </a:cubicBezTo>
                    <a:cubicBezTo>
                      <a:pt x="3184229" y="1197263"/>
                      <a:pt x="3166729" y="1179775"/>
                      <a:pt x="3166729" y="1158188"/>
                    </a:cubicBezTo>
                    <a:cubicBezTo>
                      <a:pt x="3166729" y="1136601"/>
                      <a:pt x="3184229" y="1119102"/>
                      <a:pt x="3205817" y="1119102"/>
                    </a:cubicBezTo>
                    <a:close/>
                    <a:moveTo>
                      <a:pt x="3018902" y="1119102"/>
                    </a:moveTo>
                    <a:cubicBezTo>
                      <a:pt x="3040489" y="1119102"/>
                      <a:pt x="3057989" y="1136601"/>
                      <a:pt x="3057989" y="1158188"/>
                    </a:cubicBezTo>
                    <a:cubicBezTo>
                      <a:pt x="3057989" y="1179775"/>
                      <a:pt x="3040489" y="1197263"/>
                      <a:pt x="3018902" y="1197263"/>
                    </a:cubicBezTo>
                    <a:cubicBezTo>
                      <a:pt x="2997315" y="1197263"/>
                      <a:pt x="2979815" y="1179775"/>
                      <a:pt x="2979815" y="1158188"/>
                    </a:cubicBezTo>
                    <a:cubicBezTo>
                      <a:pt x="2979815" y="1136601"/>
                      <a:pt x="2997315" y="1119102"/>
                      <a:pt x="3018902" y="1119102"/>
                    </a:cubicBezTo>
                    <a:close/>
                    <a:moveTo>
                      <a:pt x="2924263" y="1119102"/>
                    </a:moveTo>
                    <a:cubicBezTo>
                      <a:pt x="2945850" y="1119102"/>
                      <a:pt x="2963349" y="1136601"/>
                      <a:pt x="2963349" y="1158188"/>
                    </a:cubicBezTo>
                    <a:cubicBezTo>
                      <a:pt x="2963349" y="1179775"/>
                      <a:pt x="2945850" y="1197263"/>
                      <a:pt x="2924263" y="1197263"/>
                    </a:cubicBezTo>
                    <a:cubicBezTo>
                      <a:pt x="2902675" y="1197263"/>
                      <a:pt x="2885175" y="1179775"/>
                      <a:pt x="2885175" y="1158188"/>
                    </a:cubicBezTo>
                    <a:cubicBezTo>
                      <a:pt x="2885175" y="1136601"/>
                      <a:pt x="2902675" y="1119102"/>
                      <a:pt x="2924263" y="1119102"/>
                    </a:cubicBezTo>
                    <a:close/>
                    <a:moveTo>
                      <a:pt x="2831988" y="1119102"/>
                    </a:moveTo>
                    <a:cubicBezTo>
                      <a:pt x="2853575" y="1119102"/>
                      <a:pt x="2871075" y="1136601"/>
                      <a:pt x="2871075" y="1158188"/>
                    </a:cubicBezTo>
                    <a:cubicBezTo>
                      <a:pt x="2871075" y="1179775"/>
                      <a:pt x="2853575" y="1197263"/>
                      <a:pt x="2831988" y="1197263"/>
                    </a:cubicBezTo>
                    <a:cubicBezTo>
                      <a:pt x="2810401" y="1197263"/>
                      <a:pt x="2792901" y="1179775"/>
                      <a:pt x="2792901" y="1158188"/>
                    </a:cubicBezTo>
                    <a:cubicBezTo>
                      <a:pt x="2792901" y="1136601"/>
                      <a:pt x="2810401" y="1119102"/>
                      <a:pt x="2831988" y="1119102"/>
                    </a:cubicBezTo>
                    <a:close/>
                    <a:moveTo>
                      <a:pt x="2737367" y="1119102"/>
                    </a:moveTo>
                    <a:cubicBezTo>
                      <a:pt x="2758935" y="1119102"/>
                      <a:pt x="2776435" y="1136601"/>
                      <a:pt x="2776435" y="1158188"/>
                    </a:cubicBezTo>
                    <a:cubicBezTo>
                      <a:pt x="2776435" y="1179775"/>
                      <a:pt x="2758935" y="1197263"/>
                      <a:pt x="2737367" y="1197263"/>
                    </a:cubicBezTo>
                    <a:cubicBezTo>
                      <a:pt x="2715775" y="1197263"/>
                      <a:pt x="2698271" y="1179775"/>
                      <a:pt x="2698271" y="1158188"/>
                    </a:cubicBezTo>
                    <a:cubicBezTo>
                      <a:pt x="2698271" y="1136601"/>
                      <a:pt x="2715775" y="1119102"/>
                      <a:pt x="2737367" y="1119102"/>
                    </a:cubicBezTo>
                    <a:close/>
                    <a:moveTo>
                      <a:pt x="2645076" y="1119102"/>
                    </a:moveTo>
                    <a:cubicBezTo>
                      <a:pt x="2666663" y="1119102"/>
                      <a:pt x="2684167" y="1136601"/>
                      <a:pt x="2684167" y="1158188"/>
                    </a:cubicBezTo>
                    <a:cubicBezTo>
                      <a:pt x="2684167" y="1179775"/>
                      <a:pt x="2666663" y="1197263"/>
                      <a:pt x="2645076" y="1197263"/>
                    </a:cubicBezTo>
                    <a:cubicBezTo>
                      <a:pt x="2623490" y="1197263"/>
                      <a:pt x="2605987" y="1179775"/>
                      <a:pt x="2605987" y="1158188"/>
                    </a:cubicBezTo>
                    <a:cubicBezTo>
                      <a:pt x="2605987" y="1136601"/>
                      <a:pt x="2623490" y="1119102"/>
                      <a:pt x="2645076" y="1119102"/>
                    </a:cubicBezTo>
                    <a:close/>
                    <a:moveTo>
                      <a:pt x="2550439" y="1119102"/>
                    </a:moveTo>
                    <a:cubicBezTo>
                      <a:pt x="2572024" y="1119102"/>
                      <a:pt x="2589523" y="1136601"/>
                      <a:pt x="2589523" y="1158188"/>
                    </a:cubicBezTo>
                    <a:cubicBezTo>
                      <a:pt x="2589523" y="1179775"/>
                      <a:pt x="2572024" y="1197263"/>
                      <a:pt x="2550439" y="1197263"/>
                    </a:cubicBezTo>
                    <a:cubicBezTo>
                      <a:pt x="2528851" y="1197263"/>
                      <a:pt x="2511357" y="1179775"/>
                      <a:pt x="2511357" y="1158188"/>
                    </a:cubicBezTo>
                    <a:cubicBezTo>
                      <a:pt x="2511357" y="1136601"/>
                      <a:pt x="2528851" y="1119102"/>
                      <a:pt x="2550439" y="1119102"/>
                    </a:cubicBezTo>
                    <a:close/>
                    <a:moveTo>
                      <a:pt x="2458167" y="1119102"/>
                    </a:moveTo>
                    <a:cubicBezTo>
                      <a:pt x="2479755" y="1119102"/>
                      <a:pt x="2497254" y="1136601"/>
                      <a:pt x="2497254" y="1158188"/>
                    </a:cubicBezTo>
                    <a:cubicBezTo>
                      <a:pt x="2497254" y="1179775"/>
                      <a:pt x="2479755" y="1197263"/>
                      <a:pt x="2458167" y="1197263"/>
                    </a:cubicBezTo>
                    <a:cubicBezTo>
                      <a:pt x="2436589" y="1197263"/>
                      <a:pt x="2419085" y="1179775"/>
                      <a:pt x="2419085" y="1158188"/>
                    </a:cubicBezTo>
                    <a:cubicBezTo>
                      <a:pt x="2419085" y="1136601"/>
                      <a:pt x="2436589" y="1119102"/>
                      <a:pt x="2458167" y="1119102"/>
                    </a:cubicBezTo>
                    <a:close/>
                    <a:moveTo>
                      <a:pt x="1419551" y="1119102"/>
                    </a:moveTo>
                    <a:cubicBezTo>
                      <a:pt x="1441137" y="1119102"/>
                      <a:pt x="1458638" y="1136601"/>
                      <a:pt x="1458638" y="1158188"/>
                    </a:cubicBezTo>
                    <a:cubicBezTo>
                      <a:pt x="1458638" y="1179775"/>
                      <a:pt x="1441137" y="1197263"/>
                      <a:pt x="1419551" y="1197263"/>
                    </a:cubicBezTo>
                    <a:cubicBezTo>
                      <a:pt x="1397958" y="1197263"/>
                      <a:pt x="1380457" y="1179775"/>
                      <a:pt x="1380457" y="1158188"/>
                    </a:cubicBezTo>
                    <a:cubicBezTo>
                      <a:pt x="1380457" y="1136601"/>
                      <a:pt x="1397958" y="1119102"/>
                      <a:pt x="1419551" y="1119102"/>
                    </a:cubicBezTo>
                    <a:close/>
                    <a:moveTo>
                      <a:pt x="1329639" y="1119102"/>
                    </a:moveTo>
                    <a:cubicBezTo>
                      <a:pt x="1351226" y="1119102"/>
                      <a:pt x="1368728" y="1136601"/>
                      <a:pt x="1368728" y="1158188"/>
                    </a:cubicBezTo>
                    <a:cubicBezTo>
                      <a:pt x="1368728" y="1179775"/>
                      <a:pt x="1351226" y="1197263"/>
                      <a:pt x="1329639" y="1197263"/>
                    </a:cubicBezTo>
                    <a:cubicBezTo>
                      <a:pt x="1308055" y="1197263"/>
                      <a:pt x="1290557" y="1179775"/>
                      <a:pt x="1290557" y="1158188"/>
                    </a:cubicBezTo>
                    <a:cubicBezTo>
                      <a:pt x="1290557" y="1136601"/>
                      <a:pt x="1308055" y="1119102"/>
                      <a:pt x="1329639" y="1119102"/>
                    </a:cubicBezTo>
                    <a:close/>
                    <a:moveTo>
                      <a:pt x="1232644" y="1119102"/>
                    </a:moveTo>
                    <a:cubicBezTo>
                      <a:pt x="1254227" y="1119102"/>
                      <a:pt x="1271718" y="1136601"/>
                      <a:pt x="1271718" y="1158188"/>
                    </a:cubicBezTo>
                    <a:cubicBezTo>
                      <a:pt x="1271718" y="1179775"/>
                      <a:pt x="1254227" y="1197263"/>
                      <a:pt x="1232644" y="1197263"/>
                    </a:cubicBezTo>
                    <a:cubicBezTo>
                      <a:pt x="1211054" y="1197263"/>
                      <a:pt x="1193557" y="1179775"/>
                      <a:pt x="1193557" y="1158188"/>
                    </a:cubicBezTo>
                    <a:cubicBezTo>
                      <a:pt x="1193557" y="1136601"/>
                      <a:pt x="1211054" y="1119102"/>
                      <a:pt x="1232644" y="1119102"/>
                    </a:cubicBezTo>
                    <a:close/>
                    <a:moveTo>
                      <a:pt x="1142731" y="1119102"/>
                    </a:moveTo>
                    <a:cubicBezTo>
                      <a:pt x="1164323" y="1119102"/>
                      <a:pt x="1181822" y="1136601"/>
                      <a:pt x="1181822" y="1158188"/>
                    </a:cubicBezTo>
                    <a:cubicBezTo>
                      <a:pt x="1181822" y="1179775"/>
                      <a:pt x="1164323" y="1197263"/>
                      <a:pt x="1142731" y="1197263"/>
                    </a:cubicBezTo>
                    <a:cubicBezTo>
                      <a:pt x="1121139" y="1197263"/>
                      <a:pt x="1103634" y="1179775"/>
                      <a:pt x="1103634" y="1158188"/>
                    </a:cubicBezTo>
                    <a:cubicBezTo>
                      <a:pt x="1103634" y="1136601"/>
                      <a:pt x="1121139" y="1119102"/>
                      <a:pt x="1142731" y="1119102"/>
                    </a:cubicBezTo>
                    <a:close/>
                    <a:moveTo>
                      <a:pt x="1045709" y="1119102"/>
                    </a:moveTo>
                    <a:cubicBezTo>
                      <a:pt x="1067294" y="1119102"/>
                      <a:pt x="1084799" y="1136601"/>
                      <a:pt x="1084799" y="1158188"/>
                    </a:cubicBezTo>
                    <a:cubicBezTo>
                      <a:pt x="1084799" y="1179775"/>
                      <a:pt x="1067294" y="1197263"/>
                      <a:pt x="1045709" y="1197263"/>
                    </a:cubicBezTo>
                    <a:cubicBezTo>
                      <a:pt x="1024126" y="1197263"/>
                      <a:pt x="1006627" y="1179775"/>
                      <a:pt x="1006627" y="1158188"/>
                    </a:cubicBezTo>
                    <a:cubicBezTo>
                      <a:pt x="1006627" y="1136601"/>
                      <a:pt x="1024126" y="1119102"/>
                      <a:pt x="1045709" y="1119102"/>
                    </a:cubicBezTo>
                    <a:close/>
                    <a:moveTo>
                      <a:pt x="951081" y="1119102"/>
                    </a:moveTo>
                    <a:cubicBezTo>
                      <a:pt x="972665" y="1119102"/>
                      <a:pt x="990163" y="1136601"/>
                      <a:pt x="990163" y="1158188"/>
                    </a:cubicBezTo>
                    <a:cubicBezTo>
                      <a:pt x="990163" y="1179775"/>
                      <a:pt x="972665" y="1197263"/>
                      <a:pt x="951081" y="1197263"/>
                    </a:cubicBezTo>
                    <a:cubicBezTo>
                      <a:pt x="929496" y="1197263"/>
                      <a:pt x="911999" y="1179775"/>
                      <a:pt x="911999" y="1158188"/>
                    </a:cubicBezTo>
                    <a:cubicBezTo>
                      <a:pt x="911999" y="1136601"/>
                      <a:pt x="929496" y="1119102"/>
                      <a:pt x="951081" y="1119102"/>
                    </a:cubicBezTo>
                    <a:close/>
                    <a:moveTo>
                      <a:pt x="856453" y="1119102"/>
                    </a:moveTo>
                    <a:cubicBezTo>
                      <a:pt x="878037" y="1119102"/>
                      <a:pt x="895535" y="1136601"/>
                      <a:pt x="895535" y="1158188"/>
                    </a:cubicBezTo>
                    <a:cubicBezTo>
                      <a:pt x="895535" y="1179775"/>
                      <a:pt x="878037" y="1197263"/>
                      <a:pt x="856453" y="1197263"/>
                    </a:cubicBezTo>
                    <a:cubicBezTo>
                      <a:pt x="834868" y="1197263"/>
                      <a:pt x="817371" y="1179775"/>
                      <a:pt x="817371" y="1158188"/>
                    </a:cubicBezTo>
                    <a:cubicBezTo>
                      <a:pt x="817371" y="1136601"/>
                      <a:pt x="834868" y="1119102"/>
                      <a:pt x="856453" y="1119102"/>
                    </a:cubicBezTo>
                    <a:close/>
                    <a:moveTo>
                      <a:pt x="764190" y="1119102"/>
                    </a:moveTo>
                    <a:cubicBezTo>
                      <a:pt x="785775" y="1119102"/>
                      <a:pt x="803273" y="1136601"/>
                      <a:pt x="803273" y="1158188"/>
                    </a:cubicBezTo>
                    <a:cubicBezTo>
                      <a:pt x="803273" y="1179775"/>
                      <a:pt x="785775" y="1197263"/>
                      <a:pt x="764190" y="1197263"/>
                    </a:cubicBezTo>
                    <a:cubicBezTo>
                      <a:pt x="742599" y="1197263"/>
                      <a:pt x="725108" y="1179775"/>
                      <a:pt x="725108" y="1158188"/>
                    </a:cubicBezTo>
                    <a:cubicBezTo>
                      <a:pt x="725108" y="1136601"/>
                      <a:pt x="742599" y="1119102"/>
                      <a:pt x="764190" y="1119102"/>
                    </a:cubicBezTo>
                    <a:close/>
                    <a:moveTo>
                      <a:pt x="669546" y="1119102"/>
                    </a:moveTo>
                    <a:cubicBezTo>
                      <a:pt x="691146" y="1119102"/>
                      <a:pt x="708645" y="1136601"/>
                      <a:pt x="708645" y="1158188"/>
                    </a:cubicBezTo>
                    <a:cubicBezTo>
                      <a:pt x="708645" y="1179775"/>
                      <a:pt x="691146" y="1197263"/>
                      <a:pt x="669546" y="1197263"/>
                    </a:cubicBezTo>
                    <a:cubicBezTo>
                      <a:pt x="647970" y="1197263"/>
                      <a:pt x="630466" y="1179775"/>
                      <a:pt x="630466" y="1158188"/>
                    </a:cubicBezTo>
                    <a:cubicBezTo>
                      <a:pt x="630466" y="1136601"/>
                      <a:pt x="647970" y="1119102"/>
                      <a:pt x="669546" y="1119102"/>
                    </a:cubicBezTo>
                    <a:close/>
                    <a:moveTo>
                      <a:pt x="111145" y="1119102"/>
                    </a:moveTo>
                    <a:cubicBezTo>
                      <a:pt x="132732" y="1119102"/>
                      <a:pt x="150233" y="1136602"/>
                      <a:pt x="150233" y="1158188"/>
                    </a:cubicBezTo>
                    <a:cubicBezTo>
                      <a:pt x="150233" y="1179776"/>
                      <a:pt x="132732" y="1197263"/>
                      <a:pt x="111145" y="1197263"/>
                    </a:cubicBezTo>
                    <a:cubicBezTo>
                      <a:pt x="89558" y="1197263"/>
                      <a:pt x="72060" y="1179776"/>
                      <a:pt x="72060" y="1158188"/>
                    </a:cubicBezTo>
                    <a:cubicBezTo>
                      <a:pt x="72060" y="1136602"/>
                      <a:pt x="89558" y="1119102"/>
                      <a:pt x="111145" y="1119102"/>
                    </a:cubicBezTo>
                    <a:close/>
                    <a:moveTo>
                      <a:pt x="24845" y="1037379"/>
                    </a:moveTo>
                    <a:lnTo>
                      <a:pt x="44149" y="1045374"/>
                    </a:lnTo>
                    <a:cubicBezTo>
                      <a:pt x="51222" y="1052447"/>
                      <a:pt x="55597" y="1062219"/>
                      <a:pt x="55597" y="1073013"/>
                    </a:cubicBezTo>
                    <a:cubicBezTo>
                      <a:pt x="55597" y="1094599"/>
                      <a:pt x="38097" y="1112099"/>
                      <a:pt x="16510" y="1112099"/>
                    </a:cubicBezTo>
                    <a:lnTo>
                      <a:pt x="0" y="1105261"/>
                    </a:lnTo>
                    <a:close/>
                    <a:moveTo>
                      <a:pt x="3679017" y="1033926"/>
                    </a:moveTo>
                    <a:cubicBezTo>
                      <a:pt x="3700604" y="1033926"/>
                      <a:pt x="3718103" y="1051425"/>
                      <a:pt x="3718103" y="1073013"/>
                    </a:cubicBezTo>
                    <a:cubicBezTo>
                      <a:pt x="3718103" y="1094599"/>
                      <a:pt x="3700604" y="1112099"/>
                      <a:pt x="3679017" y="1112099"/>
                    </a:cubicBezTo>
                    <a:cubicBezTo>
                      <a:pt x="3657429" y="1112099"/>
                      <a:pt x="3639929" y="1094599"/>
                      <a:pt x="3639929" y="1073013"/>
                    </a:cubicBezTo>
                    <a:cubicBezTo>
                      <a:pt x="3639929" y="1051425"/>
                      <a:pt x="3657429" y="1033926"/>
                      <a:pt x="3679017" y="1033926"/>
                    </a:cubicBezTo>
                    <a:close/>
                    <a:moveTo>
                      <a:pt x="3584377" y="1033926"/>
                    </a:moveTo>
                    <a:cubicBezTo>
                      <a:pt x="3605964" y="1033926"/>
                      <a:pt x="3623463" y="1051425"/>
                      <a:pt x="3623463" y="1073013"/>
                    </a:cubicBezTo>
                    <a:cubicBezTo>
                      <a:pt x="3623463" y="1094599"/>
                      <a:pt x="3605964" y="1112099"/>
                      <a:pt x="3584377" y="1112099"/>
                    </a:cubicBezTo>
                    <a:cubicBezTo>
                      <a:pt x="3562789" y="1112099"/>
                      <a:pt x="3545289" y="1094599"/>
                      <a:pt x="3545289" y="1073013"/>
                    </a:cubicBezTo>
                    <a:cubicBezTo>
                      <a:pt x="3545289" y="1051425"/>
                      <a:pt x="3562789" y="1033926"/>
                      <a:pt x="3584377" y="1033926"/>
                    </a:cubicBezTo>
                    <a:close/>
                    <a:moveTo>
                      <a:pt x="3489737" y="1033926"/>
                    </a:moveTo>
                    <a:cubicBezTo>
                      <a:pt x="3511324" y="1033926"/>
                      <a:pt x="3528823" y="1051425"/>
                      <a:pt x="3528823" y="1073013"/>
                    </a:cubicBezTo>
                    <a:cubicBezTo>
                      <a:pt x="3528823" y="1094599"/>
                      <a:pt x="3511324" y="1112099"/>
                      <a:pt x="3489737" y="1112099"/>
                    </a:cubicBezTo>
                    <a:cubicBezTo>
                      <a:pt x="3468149" y="1112099"/>
                      <a:pt x="3450649" y="1094599"/>
                      <a:pt x="3450649" y="1073013"/>
                    </a:cubicBezTo>
                    <a:cubicBezTo>
                      <a:pt x="3450649" y="1051425"/>
                      <a:pt x="3468149" y="1033926"/>
                      <a:pt x="3489737" y="1033926"/>
                    </a:cubicBezTo>
                    <a:close/>
                    <a:moveTo>
                      <a:pt x="3392731" y="1033926"/>
                    </a:moveTo>
                    <a:cubicBezTo>
                      <a:pt x="3414319" y="1033926"/>
                      <a:pt x="3431819" y="1051425"/>
                      <a:pt x="3431819" y="1073013"/>
                    </a:cubicBezTo>
                    <a:cubicBezTo>
                      <a:pt x="3431819" y="1094599"/>
                      <a:pt x="3414319" y="1112099"/>
                      <a:pt x="3392731" y="1112099"/>
                    </a:cubicBezTo>
                    <a:cubicBezTo>
                      <a:pt x="3371144" y="1112099"/>
                      <a:pt x="3353644" y="1094599"/>
                      <a:pt x="3353644" y="1073013"/>
                    </a:cubicBezTo>
                    <a:cubicBezTo>
                      <a:pt x="3353644" y="1051425"/>
                      <a:pt x="3371144" y="1033926"/>
                      <a:pt x="3392731" y="1033926"/>
                    </a:cubicBezTo>
                    <a:close/>
                    <a:moveTo>
                      <a:pt x="3300455" y="1033926"/>
                    </a:moveTo>
                    <a:cubicBezTo>
                      <a:pt x="3322043" y="1033926"/>
                      <a:pt x="3339543" y="1051425"/>
                      <a:pt x="3339543" y="1073013"/>
                    </a:cubicBezTo>
                    <a:cubicBezTo>
                      <a:pt x="3339543" y="1094599"/>
                      <a:pt x="3322043" y="1112099"/>
                      <a:pt x="3300455" y="1112099"/>
                    </a:cubicBezTo>
                    <a:cubicBezTo>
                      <a:pt x="3278868" y="1112099"/>
                      <a:pt x="3261368" y="1094599"/>
                      <a:pt x="3261368" y="1073013"/>
                    </a:cubicBezTo>
                    <a:cubicBezTo>
                      <a:pt x="3261368" y="1051425"/>
                      <a:pt x="3278868" y="1033926"/>
                      <a:pt x="3300455" y="1033926"/>
                    </a:cubicBezTo>
                    <a:close/>
                    <a:moveTo>
                      <a:pt x="3205815" y="1033926"/>
                    </a:moveTo>
                    <a:cubicBezTo>
                      <a:pt x="3227403" y="1033926"/>
                      <a:pt x="3244903" y="1051425"/>
                      <a:pt x="3244903" y="1073013"/>
                    </a:cubicBezTo>
                    <a:cubicBezTo>
                      <a:pt x="3244903" y="1094599"/>
                      <a:pt x="3227403" y="1112099"/>
                      <a:pt x="3205815" y="1112099"/>
                    </a:cubicBezTo>
                    <a:cubicBezTo>
                      <a:pt x="3184228" y="1112099"/>
                      <a:pt x="3166728" y="1094599"/>
                      <a:pt x="3166728" y="1073013"/>
                    </a:cubicBezTo>
                    <a:cubicBezTo>
                      <a:pt x="3166728" y="1051425"/>
                      <a:pt x="3184228" y="1033926"/>
                      <a:pt x="3205815" y="1033926"/>
                    </a:cubicBezTo>
                    <a:close/>
                    <a:moveTo>
                      <a:pt x="3111175" y="1033926"/>
                    </a:moveTo>
                    <a:cubicBezTo>
                      <a:pt x="3132763" y="1033926"/>
                      <a:pt x="3150263" y="1051425"/>
                      <a:pt x="3150263" y="1073013"/>
                    </a:cubicBezTo>
                    <a:cubicBezTo>
                      <a:pt x="3150263" y="1094599"/>
                      <a:pt x="3132763" y="1112099"/>
                      <a:pt x="3111175" y="1112099"/>
                    </a:cubicBezTo>
                    <a:cubicBezTo>
                      <a:pt x="3089588" y="1112099"/>
                      <a:pt x="3072088" y="1094599"/>
                      <a:pt x="3072088" y="1073013"/>
                    </a:cubicBezTo>
                    <a:cubicBezTo>
                      <a:pt x="3072088" y="1051425"/>
                      <a:pt x="3089588" y="1033926"/>
                      <a:pt x="3111175" y="1033926"/>
                    </a:cubicBezTo>
                    <a:close/>
                    <a:moveTo>
                      <a:pt x="3018902" y="1033926"/>
                    </a:moveTo>
                    <a:cubicBezTo>
                      <a:pt x="3040489" y="1033926"/>
                      <a:pt x="3057989" y="1051425"/>
                      <a:pt x="3057989" y="1073013"/>
                    </a:cubicBezTo>
                    <a:cubicBezTo>
                      <a:pt x="3057989" y="1094599"/>
                      <a:pt x="3040489" y="1112099"/>
                      <a:pt x="3018902" y="1112099"/>
                    </a:cubicBezTo>
                    <a:cubicBezTo>
                      <a:pt x="2997315" y="1112099"/>
                      <a:pt x="2979815" y="1094599"/>
                      <a:pt x="2979815" y="1073013"/>
                    </a:cubicBezTo>
                    <a:cubicBezTo>
                      <a:pt x="2979815" y="1051425"/>
                      <a:pt x="2997315" y="1033926"/>
                      <a:pt x="3018902" y="1033926"/>
                    </a:cubicBezTo>
                    <a:close/>
                    <a:moveTo>
                      <a:pt x="2924263" y="1033926"/>
                    </a:moveTo>
                    <a:cubicBezTo>
                      <a:pt x="2945850" y="1033926"/>
                      <a:pt x="2963349" y="1051425"/>
                      <a:pt x="2963349" y="1073013"/>
                    </a:cubicBezTo>
                    <a:cubicBezTo>
                      <a:pt x="2963349" y="1094599"/>
                      <a:pt x="2945850" y="1112099"/>
                      <a:pt x="2924263" y="1112099"/>
                    </a:cubicBezTo>
                    <a:cubicBezTo>
                      <a:pt x="2902675" y="1112099"/>
                      <a:pt x="2885175" y="1094599"/>
                      <a:pt x="2885175" y="1073013"/>
                    </a:cubicBezTo>
                    <a:cubicBezTo>
                      <a:pt x="2885175" y="1051425"/>
                      <a:pt x="2902675" y="1033926"/>
                      <a:pt x="2924263" y="1033926"/>
                    </a:cubicBezTo>
                    <a:close/>
                    <a:moveTo>
                      <a:pt x="2831987" y="1033926"/>
                    </a:moveTo>
                    <a:cubicBezTo>
                      <a:pt x="2853574" y="1033926"/>
                      <a:pt x="2871074" y="1051425"/>
                      <a:pt x="2871074" y="1073013"/>
                    </a:cubicBezTo>
                    <a:cubicBezTo>
                      <a:pt x="2871074" y="1094599"/>
                      <a:pt x="2853574" y="1112099"/>
                      <a:pt x="2831987" y="1112099"/>
                    </a:cubicBezTo>
                    <a:cubicBezTo>
                      <a:pt x="2810400" y="1112099"/>
                      <a:pt x="2792900" y="1094599"/>
                      <a:pt x="2792900" y="1073013"/>
                    </a:cubicBezTo>
                    <a:cubicBezTo>
                      <a:pt x="2792900" y="1051425"/>
                      <a:pt x="2810400" y="1033926"/>
                      <a:pt x="2831987" y="1033926"/>
                    </a:cubicBezTo>
                    <a:close/>
                    <a:moveTo>
                      <a:pt x="2737368" y="1033926"/>
                    </a:moveTo>
                    <a:cubicBezTo>
                      <a:pt x="2758934" y="1033926"/>
                      <a:pt x="2776434" y="1051425"/>
                      <a:pt x="2776434" y="1073013"/>
                    </a:cubicBezTo>
                    <a:cubicBezTo>
                      <a:pt x="2776434" y="1094599"/>
                      <a:pt x="2758934" y="1112099"/>
                      <a:pt x="2737368" y="1112099"/>
                    </a:cubicBezTo>
                    <a:cubicBezTo>
                      <a:pt x="2715775" y="1112099"/>
                      <a:pt x="2698271" y="1094599"/>
                      <a:pt x="2698271" y="1073013"/>
                    </a:cubicBezTo>
                    <a:cubicBezTo>
                      <a:pt x="2698271" y="1051425"/>
                      <a:pt x="2715775" y="1033926"/>
                      <a:pt x="2737368" y="1033926"/>
                    </a:cubicBezTo>
                    <a:close/>
                    <a:moveTo>
                      <a:pt x="2645074" y="1033926"/>
                    </a:moveTo>
                    <a:cubicBezTo>
                      <a:pt x="2666662" y="1033926"/>
                      <a:pt x="2684167" y="1051425"/>
                      <a:pt x="2684167" y="1073013"/>
                    </a:cubicBezTo>
                    <a:cubicBezTo>
                      <a:pt x="2684167" y="1094599"/>
                      <a:pt x="2666662" y="1112099"/>
                      <a:pt x="2645074" y="1112099"/>
                    </a:cubicBezTo>
                    <a:cubicBezTo>
                      <a:pt x="2623489" y="1112099"/>
                      <a:pt x="2605987" y="1094599"/>
                      <a:pt x="2605987" y="1073013"/>
                    </a:cubicBezTo>
                    <a:cubicBezTo>
                      <a:pt x="2605987" y="1051425"/>
                      <a:pt x="2623489" y="1033926"/>
                      <a:pt x="2645074" y="1033926"/>
                    </a:cubicBezTo>
                    <a:close/>
                    <a:moveTo>
                      <a:pt x="2550439" y="1033926"/>
                    </a:moveTo>
                    <a:cubicBezTo>
                      <a:pt x="2572024" y="1033926"/>
                      <a:pt x="2589524" y="1051425"/>
                      <a:pt x="2589524" y="1073013"/>
                    </a:cubicBezTo>
                    <a:cubicBezTo>
                      <a:pt x="2589524" y="1094599"/>
                      <a:pt x="2572024" y="1112099"/>
                      <a:pt x="2550439" y="1112099"/>
                    </a:cubicBezTo>
                    <a:cubicBezTo>
                      <a:pt x="2528852" y="1112099"/>
                      <a:pt x="2511357" y="1094599"/>
                      <a:pt x="2511357" y="1073013"/>
                    </a:cubicBezTo>
                    <a:cubicBezTo>
                      <a:pt x="2511357" y="1051425"/>
                      <a:pt x="2528852" y="1033926"/>
                      <a:pt x="2550439" y="1033926"/>
                    </a:cubicBezTo>
                    <a:close/>
                    <a:moveTo>
                      <a:pt x="2458167" y="1033926"/>
                    </a:moveTo>
                    <a:cubicBezTo>
                      <a:pt x="2479755" y="1033926"/>
                      <a:pt x="2497254" y="1051425"/>
                      <a:pt x="2497254" y="1073013"/>
                    </a:cubicBezTo>
                    <a:cubicBezTo>
                      <a:pt x="2497254" y="1094599"/>
                      <a:pt x="2479755" y="1112099"/>
                      <a:pt x="2458167" y="1112099"/>
                    </a:cubicBezTo>
                    <a:cubicBezTo>
                      <a:pt x="2436589" y="1112099"/>
                      <a:pt x="2419085" y="1094599"/>
                      <a:pt x="2419085" y="1073013"/>
                    </a:cubicBezTo>
                    <a:cubicBezTo>
                      <a:pt x="2419085" y="1051425"/>
                      <a:pt x="2436589" y="1033926"/>
                      <a:pt x="2458167" y="1033926"/>
                    </a:cubicBezTo>
                    <a:close/>
                    <a:moveTo>
                      <a:pt x="2363531" y="1033926"/>
                    </a:moveTo>
                    <a:cubicBezTo>
                      <a:pt x="2385121" y="1033926"/>
                      <a:pt x="2402615" y="1051425"/>
                      <a:pt x="2402615" y="1073013"/>
                    </a:cubicBezTo>
                    <a:cubicBezTo>
                      <a:pt x="2402615" y="1094599"/>
                      <a:pt x="2385121" y="1112099"/>
                      <a:pt x="2363531" y="1112099"/>
                    </a:cubicBezTo>
                    <a:cubicBezTo>
                      <a:pt x="2341947" y="1112099"/>
                      <a:pt x="2324444" y="1094599"/>
                      <a:pt x="2324444" y="1073013"/>
                    </a:cubicBezTo>
                    <a:cubicBezTo>
                      <a:pt x="2324444" y="1051425"/>
                      <a:pt x="2341947" y="1033926"/>
                      <a:pt x="2363531" y="1033926"/>
                    </a:cubicBezTo>
                    <a:close/>
                    <a:moveTo>
                      <a:pt x="1419556" y="1033926"/>
                    </a:moveTo>
                    <a:cubicBezTo>
                      <a:pt x="1441140" y="1033926"/>
                      <a:pt x="1458643" y="1051425"/>
                      <a:pt x="1458643" y="1073013"/>
                    </a:cubicBezTo>
                    <a:cubicBezTo>
                      <a:pt x="1458643" y="1094599"/>
                      <a:pt x="1441140" y="1112099"/>
                      <a:pt x="1419556" y="1112099"/>
                    </a:cubicBezTo>
                    <a:cubicBezTo>
                      <a:pt x="1397963" y="1112099"/>
                      <a:pt x="1380461" y="1094599"/>
                      <a:pt x="1380461" y="1073013"/>
                    </a:cubicBezTo>
                    <a:cubicBezTo>
                      <a:pt x="1380461" y="1051425"/>
                      <a:pt x="1397963" y="1033926"/>
                      <a:pt x="1419556" y="1033926"/>
                    </a:cubicBezTo>
                    <a:close/>
                    <a:moveTo>
                      <a:pt x="1329642" y="1033926"/>
                    </a:moveTo>
                    <a:cubicBezTo>
                      <a:pt x="1351228" y="1033926"/>
                      <a:pt x="1368731" y="1051425"/>
                      <a:pt x="1368731" y="1073013"/>
                    </a:cubicBezTo>
                    <a:cubicBezTo>
                      <a:pt x="1368731" y="1094599"/>
                      <a:pt x="1351228" y="1112099"/>
                      <a:pt x="1329642" y="1112099"/>
                    </a:cubicBezTo>
                    <a:cubicBezTo>
                      <a:pt x="1308059" y="1112099"/>
                      <a:pt x="1290561" y="1094599"/>
                      <a:pt x="1290561" y="1073013"/>
                    </a:cubicBezTo>
                    <a:cubicBezTo>
                      <a:pt x="1290561" y="1051425"/>
                      <a:pt x="1308059" y="1033926"/>
                      <a:pt x="1329642" y="1033926"/>
                    </a:cubicBezTo>
                    <a:close/>
                    <a:moveTo>
                      <a:pt x="1232649" y="1033926"/>
                    </a:moveTo>
                    <a:cubicBezTo>
                      <a:pt x="1254235" y="1033926"/>
                      <a:pt x="1271722" y="1051425"/>
                      <a:pt x="1271722" y="1073013"/>
                    </a:cubicBezTo>
                    <a:cubicBezTo>
                      <a:pt x="1271722" y="1094599"/>
                      <a:pt x="1254235" y="1112099"/>
                      <a:pt x="1232649" y="1112099"/>
                    </a:cubicBezTo>
                    <a:cubicBezTo>
                      <a:pt x="1211058" y="1112099"/>
                      <a:pt x="1193565" y="1094599"/>
                      <a:pt x="1193565" y="1073013"/>
                    </a:cubicBezTo>
                    <a:cubicBezTo>
                      <a:pt x="1193565" y="1051425"/>
                      <a:pt x="1211058" y="1033926"/>
                      <a:pt x="1232649" y="1033926"/>
                    </a:cubicBezTo>
                    <a:close/>
                    <a:moveTo>
                      <a:pt x="1142736" y="1033926"/>
                    </a:moveTo>
                    <a:cubicBezTo>
                      <a:pt x="1164329" y="1033926"/>
                      <a:pt x="1181828" y="1051425"/>
                      <a:pt x="1181828" y="1073013"/>
                    </a:cubicBezTo>
                    <a:cubicBezTo>
                      <a:pt x="1181828" y="1094599"/>
                      <a:pt x="1164329" y="1112099"/>
                      <a:pt x="1142736" y="1112099"/>
                    </a:cubicBezTo>
                    <a:cubicBezTo>
                      <a:pt x="1121143" y="1112099"/>
                      <a:pt x="1103639" y="1094599"/>
                      <a:pt x="1103639" y="1073013"/>
                    </a:cubicBezTo>
                    <a:cubicBezTo>
                      <a:pt x="1103639" y="1051425"/>
                      <a:pt x="1121143" y="1033926"/>
                      <a:pt x="1142736" y="1033926"/>
                    </a:cubicBezTo>
                    <a:close/>
                    <a:moveTo>
                      <a:pt x="1045712" y="1033926"/>
                    </a:moveTo>
                    <a:cubicBezTo>
                      <a:pt x="1067297" y="1033926"/>
                      <a:pt x="1084802" y="1051425"/>
                      <a:pt x="1084802" y="1073013"/>
                    </a:cubicBezTo>
                    <a:cubicBezTo>
                      <a:pt x="1084802" y="1094599"/>
                      <a:pt x="1067297" y="1112099"/>
                      <a:pt x="1045712" y="1112099"/>
                    </a:cubicBezTo>
                    <a:cubicBezTo>
                      <a:pt x="1024128" y="1112099"/>
                      <a:pt x="1006631" y="1094599"/>
                      <a:pt x="1006631" y="1073013"/>
                    </a:cubicBezTo>
                    <a:cubicBezTo>
                      <a:pt x="1006631" y="1051425"/>
                      <a:pt x="1024128" y="1033926"/>
                      <a:pt x="1045712" y="1033926"/>
                    </a:cubicBezTo>
                    <a:close/>
                    <a:moveTo>
                      <a:pt x="951085" y="1033926"/>
                    </a:moveTo>
                    <a:cubicBezTo>
                      <a:pt x="972669" y="1033926"/>
                      <a:pt x="990166" y="1051425"/>
                      <a:pt x="990166" y="1073013"/>
                    </a:cubicBezTo>
                    <a:cubicBezTo>
                      <a:pt x="990166" y="1094599"/>
                      <a:pt x="972669" y="1112099"/>
                      <a:pt x="951085" y="1112099"/>
                    </a:cubicBezTo>
                    <a:cubicBezTo>
                      <a:pt x="929501" y="1112099"/>
                      <a:pt x="912003" y="1094599"/>
                      <a:pt x="912003" y="1073013"/>
                    </a:cubicBezTo>
                    <a:cubicBezTo>
                      <a:pt x="912003" y="1051425"/>
                      <a:pt x="929501" y="1033926"/>
                      <a:pt x="951085" y="1033926"/>
                    </a:cubicBezTo>
                    <a:close/>
                    <a:moveTo>
                      <a:pt x="856458" y="1033926"/>
                    </a:moveTo>
                    <a:cubicBezTo>
                      <a:pt x="878042" y="1033926"/>
                      <a:pt x="895540" y="1051425"/>
                      <a:pt x="895540" y="1073013"/>
                    </a:cubicBezTo>
                    <a:cubicBezTo>
                      <a:pt x="895540" y="1094599"/>
                      <a:pt x="878042" y="1112099"/>
                      <a:pt x="856458" y="1112099"/>
                    </a:cubicBezTo>
                    <a:cubicBezTo>
                      <a:pt x="834874" y="1112099"/>
                      <a:pt x="817376" y="1094599"/>
                      <a:pt x="817376" y="1073013"/>
                    </a:cubicBezTo>
                    <a:cubicBezTo>
                      <a:pt x="817376" y="1051425"/>
                      <a:pt x="834874" y="1033926"/>
                      <a:pt x="856458" y="1033926"/>
                    </a:cubicBezTo>
                    <a:close/>
                    <a:moveTo>
                      <a:pt x="764197" y="1033926"/>
                    </a:moveTo>
                    <a:cubicBezTo>
                      <a:pt x="785781" y="1033926"/>
                      <a:pt x="803279" y="1051425"/>
                      <a:pt x="803279" y="1073013"/>
                    </a:cubicBezTo>
                    <a:cubicBezTo>
                      <a:pt x="803279" y="1094599"/>
                      <a:pt x="785781" y="1112099"/>
                      <a:pt x="764197" y="1112099"/>
                    </a:cubicBezTo>
                    <a:cubicBezTo>
                      <a:pt x="742604" y="1112099"/>
                      <a:pt x="725113" y="1094599"/>
                      <a:pt x="725113" y="1073013"/>
                    </a:cubicBezTo>
                    <a:cubicBezTo>
                      <a:pt x="725113" y="1051425"/>
                      <a:pt x="742604" y="1033926"/>
                      <a:pt x="764197" y="1033926"/>
                    </a:cubicBezTo>
                    <a:close/>
                    <a:moveTo>
                      <a:pt x="669546" y="1033926"/>
                    </a:moveTo>
                    <a:cubicBezTo>
                      <a:pt x="691152" y="1033926"/>
                      <a:pt x="708650" y="1051425"/>
                      <a:pt x="708650" y="1073013"/>
                    </a:cubicBezTo>
                    <a:cubicBezTo>
                      <a:pt x="708650" y="1094599"/>
                      <a:pt x="691152" y="1112099"/>
                      <a:pt x="669546" y="1112099"/>
                    </a:cubicBezTo>
                    <a:cubicBezTo>
                      <a:pt x="647977" y="1112099"/>
                      <a:pt x="630473" y="1094599"/>
                      <a:pt x="630473" y="1073013"/>
                    </a:cubicBezTo>
                    <a:cubicBezTo>
                      <a:pt x="630473" y="1051425"/>
                      <a:pt x="647977" y="1033926"/>
                      <a:pt x="669546" y="1033926"/>
                    </a:cubicBezTo>
                    <a:close/>
                    <a:moveTo>
                      <a:pt x="577271" y="1033926"/>
                    </a:moveTo>
                    <a:cubicBezTo>
                      <a:pt x="598864" y="1033926"/>
                      <a:pt x="616368" y="1051425"/>
                      <a:pt x="616368" y="1073013"/>
                    </a:cubicBezTo>
                    <a:cubicBezTo>
                      <a:pt x="616368" y="1094599"/>
                      <a:pt x="598864" y="1112099"/>
                      <a:pt x="577271" y="1112099"/>
                    </a:cubicBezTo>
                    <a:cubicBezTo>
                      <a:pt x="555678" y="1112099"/>
                      <a:pt x="538174" y="1094599"/>
                      <a:pt x="538174" y="1073013"/>
                    </a:cubicBezTo>
                    <a:cubicBezTo>
                      <a:pt x="538174" y="1051425"/>
                      <a:pt x="555678" y="1033926"/>
                      <a:pt x="577271" y="1033926"/>
                    </a:cubicBezTo>
                    <a:close/>
                    <a:moveTo>
                      <a:pt x="484984" y="1033926"/>
                    </a:moveTo>
                    <a:cubicBezTo>
                      <a:pt x="506570" y="1033926"/>
                      <a:pt x="524069" y="1051425"/>
                      <a:pt x="524069" y="1073013"/>
                    </a:cubicBezTo>
                    <a:cubicBezTo>
                      <a:pt x="524069" y="1094599"/>
                      <a:pt x="506570" y="1112099"/>
                      <a:pt x="484984" y="1112099"/>
                    </a:cubicBezTo>
                    <a:cubicBezTo>
                      <a:pt x="463388" y="1112099"/>
                      <a:pt x="445908" y="1094599"/>
                      <a:pt x="445908" y="1073013"/>
                    </a:cubicBezTo>
                    <a:cubicBezTo>
                      <a:pt x="445908" y="1051425"/>
                      <a:pt x="463388" y="1033926"/>
                      <a:pt x="484984" y="1033926"/>
                    </a:cubicBezTo>
                    <a:close/>
                    <a:moveTo>
                      <a:pt x="390337" y="1033926"/>
                    </a:moveTo>
                    <a:cubicBezTo>
                      <a:pt x="411922" y="1033926"/>
                      <a:pt x="429437" y="1051425"/>
                      <a:pt x="429437" y="1073013"/>
                    </a:cubicBezTo>
                    <a:cubicBezTo>
                      <a:pt x="429437" y="1094599"/>
                      <a:pt x="411922" y="1112099"/>
                      <a:pt x="390337" y="1112099"/>
                    </a:cubicBezTo>
                    <a:cubicBezTo>
                      <a:pt x="368768" y="1112099"/>
                      <a:pt x="351267" y="1094599"/>
                      <a:pt x="351267" y="1073013"/>
                    </a:cubicBezTo>
                    <a:cubicBezTo>
                      <a:pt x="351267" y="1051425"/>
                      <a:pt x="368768" y="1033926"/>
                      <a:pt x="390337" y="1033926"/>
                    </a:cubicBezTo>
                    <a:close/>
                    <a:moveTo>
                      <a:pt x="298068" y="1033926"/>
                    </a:moveTo>
                    <a:cubicBezTo>
                      <a:pt x="319650" y="1033926"/>
                      <a:pt x="337166" y="1051425"/>
                      <a:pt x="337166" y="1073013"/>
                    </a:cubicBezTo>
                    <a:cubicBezTo>
                      <a:pt x="337166" y="1094599"/>
                      <a:pt x="319650" y="1112099"/>
                      <a:pt x="298068" y="1112099"/>
                    </a:cubicBezTo>
                    <a:cubicBezTo>
                      <a:pt x="276478" y="1112099"/>
                      <a:pt x="258978" y="1094599"/>
                      <a:pt x="258978" y="1073013"/>
                    </a:cubicBezTo>
                    <a:cubicBezTo>
                      <a:pt x="258978" y="1051425"/>
                      <a:pt x="276478" y="1033926"/>
                      <a:pt x="298068" y="1033926"/>
                    </a:cubicBezTo>
                    <a:close/>
                    <a:moveTo>
                      <a:pt x="203423" y="1033926"/>
                    </a:moveTo>
                    <a:cubicBezTo>
                      <a:pt x="225013" y="1033926"/>
                      <a:pt x="242512" y="1051425"/>
                      <a:pt x="242512" y="1073013"/>
                    </a:cubicBezTo>
                    <a:cubicBezTo>
                      <a:pt x="242512" y="1094599"/>
                      <a:pt x="225013" y="1112099"/>
                      <a:pt x="203423" y="1112099"/>
                    </a:cubicBezTo>
                    <a:cubicBezTo>
                      <a:pt x="181837" y="1112099"/>
                      <a:pt x="164337" y="1094599"/>
                      <a:pt x="164337" y="1073013"/>
                    </a:cubicBezTo>
                    <a:cubicBezTo>
                      <a:pt x="164337" y="1051425"/>
                      <a:pt x="181837" y="1033926"/>
                      <a:pt x="203423" y="1033926"/>
                    </a:cubicBezTo>
                    <a:close/>
                    <a:moveTo>
                      <a:pt x="111150" y="1033926"/>
                    </a:moveTo>
                    <a:cubicBezTo>
                      <a:pt x="132737" y="1033926"/>
                      <a:pt x="150237" y="1051425"/>
                      <a:pt x="150237" y="1073013"/>
                    </a:cubicBezTo>
                    <a:cubicBezTo>
                      <a:pt x="150237" y="1094599"/>
                      <a:pt x="132737" y="1112099"/>
                      <a:pt x="111150" y="1112099"/>
                    </a:cubicBezTo>
                    <a:cubicBezTo>
                      <a:pt x="89563" y="1112099"/>
                      <a:pt x="72064" y="1094599"/>
                      <a:pt x="72064" y="1073013"/>
                    </a:cubicBezTo>
                    <a:cubicBezTo>
                      <a:pt x="72064" y="1051425"/>
                      <a:pt x="89563" y="1033926"/>
                      <a:pt x="111150" y="1033926"/>
                    </a:cubicBezTo>
                    <a:close/>
                    <a:moveTo>
                      <a:pt x="51905" y="976551"/>
                    </a:moveTo>
                    <a:lnTo>
                      <a:pt x="55600" y="985473"/>
                    </a:lnTo>
                    <a:cubicBezTo>
                      <a:pt x="55600" y="996267"/>
                      <a:pt x="51225" y="1006038"/>
                      <a:pt x="44152" y="1013112"/>
                    </a:cubicBezTo>
                    <a:lnTo>
                      <a:pt x="31864" y="1018202"/>
                    </a:lnTo>
                    <a:lnTo>
                      <a:pt x="31938" y="1017999"/>
                    </a:lnTo>
                    <a:close/>
                    <a:moveTo>
                      <a:pt x="3672511" y="949081"/>
                    </a:moveTo>
                    <a:lnTo>
                      <a:pt x="3703905" y="1014251"/>
                    </a:lnTo>
                    <a:lnTo>
                      <a:pt x="3679017" y="1024560"/>
                    </a:lnTo>
                    <a:cubicBezTo>
                      <a:pt x="3657429" y="1024560"/>
                      <a:pt x="3639929" y="1007060"/>
                      <a:pt x="3639929" y="985473"/>
                    </a:cubicBezTo>
                    <a:cubicBezTo>
                      <a:pt x="3639929" y="974679"/>
                      <a:pt x="3644304" y="964908"/>
                      <a:pt x="3651378" y="957835"/>
                    </a:cubicBezTo>
                    <a:close/>
                    <a:moveTo>
                      <a:pt x="3584377" y="946387"/>
                    </a:moveTo>
                    <a:cubicBezTo>
                      <a:pt x="3605964" y="946387"/>
                      <a:pt x="3623463" y="963886"/>
                      <a:pt x="3623463" y="985473"/>
                    </a:cubicBezTo>
                    <a:cubicBezTo>
                      <a:pt x="3623463" y="1007060"/>
                      <a:pt x="3605964" y="1024560"/>
                      <a:pt x="3584377" y="1024560"/>
                    </a:cubicBezTo>
                    <a:cubicBezTo>
                      <a:pt x="3562789" y="1024560"/>
                      <a:pt x="3545289" y="1007060"/>
                      <a:pt x="3545289" y="985473"/>
                    </a:cubicBezTo>
                    <a:cubicBezTo>
                      <a:pt x="3545289" y="963886"/>
                      <a:pt x="3562789" y="946387"/>
                      <a:pt x="3584377" y="946387"/>
                    </a:cubicBezTo>
                    <a:close/>
                    <a:moveTo>
                      <a:pt x="3489737" y="946387"/>
                    </a:moveTo>
                    <a:cubicBezTo>
                      <a:pt x="3511324" y="946387"/>
                      <a:pt x="3528823" y="963886"/>
                      <a:pt x="3528823" y="985473"/>
                    </a:cubicBezTo>
                    <a:cubicBezTo>
                      <a:pt x="3528823" y="1007060"/>
                      <a:pt x="3511324" y="1024560"/>
                      <a:pt x="3489737" y="1024560"/>
                    </a:cubicBezTo>
                    <a:cubicBezTo>
                      <a:pt x="3468149" y="1024560"/>
                      <a:pt x="3450649" y="1007060"/>
                      <a:pt x="3450649" y="985473"/>
                    </a:cubicBezTo>
                    <a:cubicBezTo>
                      <a:pt x="3450649" y="963886"/>
                      <a:pt x="3468149" y="946387"/>
                      <a:pt x="3489737" y="946387"/>
                    </a:cubicBezTo>
                    <a:close/>
                    <a:moveTo>
                      <a:pt x="3392731" y="946387"/>
                    </a:moveTo>
                    <a:cubicBezTo>
                      <a:pt x="3414319" y="946387"/>
                      <a:pt x="3431819" y="963886"/>
                      <a:pt x="3431819" y="985473"/>
                    </a:cubicBezTo>
                    <a:cubicBezTo>
                      <a:pt x="3431819" y="1007060"/>
                      <a:pt x="3414319" y="1024560"/>
                      <a:pt x="3392731" y="1024560"/>
                    </a:cubicBezTo>
                    <a:cubicBezTo>
                      <a:pt x="3371144" y="1024560"/>
                      <a:pt x="3353644" y="1007060"/>
                      <a:pt x="3353644" y="985473"/>
                    </a:cubicBezTo>
                    <a:cubicBezTo>
                      <a:pt x="3353644" y="963886"/>
                      <a:pt x="3371144" y="946387"/>
                      <a:pt x="3392731" y="946387"/>
                    </a:cubicBezTo>
                    <a:close/>
                    <a:moveTo>
                      <a:pt x="3300455" y="946387"/>
                    </a:moveTo>
                    <a:cubicBezTo>
                      <a:pt x="3322043" y="946387"/>
                      <a:pt x="3339543" y="963886"/>
                      <a:pt x="3339543" y="985473"/>
                    </a:cubicBezTo>
                    <a:cubicBezTo>
                      <a:pt x="3339543" y="1007060"/>
                      <a:pt x="3322043" y="1024560"/>
                      <a:pt x="3300455" y="1024560"/>
                    </a:cubicBezTo>
                    <a:cubicBezTo>
                      <a:pt x="3278868" y="1024560"/>
                      <a:pt x="3261368" y="1007060"/>
                      <a:pt x="3261368" y="985473"/>
                    </a:cubicBezTo>
                    <a:cubicBezTo>
                      <a:pt x="3261368" y="963886"/>
                      <a:pt x="3278868" y="946387"/>
                      <a:pt x="3300455" y="946387"/>
                    </a:cubicBezTo>
                    <a:close/>
                    <a:moveTo>
                      <a:pt x="3205815" y="946387"/>
                    </a:moveTo>
                    <a:cubicBezTo>
                      <a:pt x="3227403" y="946387"/>
                      <a:pt x="3244903" y="963886"/>
                      <a:pt x="3244903" y="985473"/>
                    </a:cubicBezTo>
                    <a:cubicBezTo>
                      <a:pt x="3244903" y="1007060"/>
                      <a:pt x="3227403" y="1024560"/>
                      <a:pt x="3205815" y="1024560"/>
                    </a:cubicBezTo>
                    <a:cubicBezTo>
                      <a:pt x="3184228" y="1024560"/>
                      <a:pt x="3166728" y="1007060"/>
                      <a:pt x="3166728" y="985473"/>
                    </a:cubicBezTo>
                    <a:cubicBezTo>
                      <a:pt x="3166728" y="963886"/>
                      <a:pt x="3184228" y="946387"/>
                      <a:pt x="3205815" y="946387"/>
                    </a:cubicBezTo>
                    <a:close/>
                    <a:moveTo>
                      <a:pt x="3111175" y="946387"/>
                    </a:moveTo>
                    <a:cubicBezTo>
                      <a:pt x="3132763" y="946387"/>
                      <a:pt x="3150263" y="963886"/>
                      <a:pt x="3150263" y="985473"/>
                    </a:cubicBezTo>
                    <a:cubicBezTo>
                      <a:pt x="3150263" y="1007060"/>
                      <a:pt x="3132763" y="1024560"/>
                      <a:pt x="3111175" y="1024560"/>
                    </a:cubicBezTo>
                    <a:cubicBezTo>
                      <a:pt x="3089588" y="1024560"/>
                      <a:pt x="3072088" y="1007060"/>
                      <a:pt x="3072088" y="985473"/>
                    </a:cubicBezTo>
                    <a:cubicBezTo>
                      <a:pt x="3072088" y="963886"/>
                      <a:pt x="3089588" y="946387"/>
                      <a:pt x="3111175" y="946387"/>
                    </a:cubicBezTo>
                    <a:close/>
                    <a:moveTo>
                      <a:pt x="3018902" y="946387"/>
                    </a:moveTo>
                    <a:cubicBezTo>
                      <a:pt x="3040489" y="946387"/>
                      <a:pt x="3057989" y="963886"/>
                      <a:pt x="3057989" y="985473"/>
                    </a:cubicBezTo>
                    <a:cubicBezTo>
                      <a:pt x="3057989" y="1007060"/>
                      <a:pt x="3040489" y="1024560"/>
                      <a:pt x="3018902" y="1024560"/>
                    </a:cubicBezTo>
                    <a:cubicBezTo>
                      <a:pt x="2997315" y="1024560"/>
                      <a:pt x="2979815" y="1007060"/>
                      <a:pt x="2979815" y="985473"/>
                    </a:cubicBezTo>
                    <a:cubicBezTo>
                      <a:pt x="2979815" y="963886"/>
                      <a:pt x="2997315" y="946387"/>
                      <a:pt x="3018902" y="946387"/>
                    </a:cubicBezTo>
                    <a:close/>
                    <a:moveTo>
                      <a:pt x="2737369" y="946387"/>
                    </a:moveTo>
                    <a:cubicBezTo>
                      <a:pt x="2758934" y="946387"/>
                      <a:pt x="2776434" y="963886"/>
                      <a:pt x="2776434" y="985473"/>
                    </a:cubicBezTo>
                    <a:cubicBezTo>
                      <a:pt x="2776434" y="1007060"/>
                      <a:pt x="2758934" y="1024560"/>
                      <a:pt x="2737369" y="1024560"/>
                    </a:cubicBezTo>
                    <a:cubicBezTo>
                      <a:pt x="2715775" y="1024560"/>
                      <a:pt x="2698271" y="1007060"/>
                      <a:pt x="2698271" y="985473"/>
                    </a:cubicBezTo>
                    <a:cubicBezTo>
                      <a:pt x="2698271" y="963886"/>
                      <a:pt x="2715775" y="946387"/>
                      <a:pt x="2737369" y="946387"/>
                    </a:cubicBezTo>
                    <a:close/>
                    <a:moveTo>
                      <a:pt x="2458167" y="946387"/>
                    </a:moveTo>
                    <a:cubicBezTo>
                      <a:pt x="2479755" y="946387"/>
                      <a:pt x="2497255" y="963886"/>
                      <a:pt x="2497255" y="985473"/>
                    </a:cubicBezTo>
                    <a:cubicBezTo>
                      <a:pt x="2497255" y="1007060"/>
                      <a:pt x="2479755" y="1024560"/>
                      <a:pt x="2458167" y="1024560"/>
                    </a:cubicBezTo>
                    <a:cubicBezTo>
                      <a:pt x="2436591" y="1024560"/>
                      <a:pt x="2419086" y="1007060"/>
                      <a:pt x="2419086" y="985473"/>
                    </a:cubicBezTo>
                    <a:cubicBezTo>
                      <a:pt x="2419086" y="963886"/>
                      <a:pt x="2436591" y="946387"/>
                      <a:pt x="2458167" y="946387"/>
                    </a:cubicBezTo>
                    <a:close/>
                    <a:moveTo>
                      <a:pt x="1329646" y="946387"/>
                    </a:moveTo>
                    <a:cubicBezTo>
                      <a:pt x="1351233" y="946387"/>
                      <a:pt x="1368735" y="963886"/>
                      <a:pt x="1368735" y="985473"/>
                    </a:cubicBezTo>
                    <a:cubicBezTo>
                      <a:pt x="1368735" y="1007060"/>
                      <a:pt x="1351233" y="1024560"/>
                      <a:pt x="1329646" y="1024560"/>
                    </a:cubicBezTo>
                    <a:cubicBezTo>
                      <a:pt x="1308064" y="1024560"/>
                      <a:pt x="1290566" y="1007060"/>
                      <a:pt x="1290566" y="985473"/>
                    </a:cubicBezTo>
                    <a:cubicBezTo>
                      <a:pt x="1290566" y="963886"/>
                      <a:pt x="1308064" y="946387"/>
                      <a:pt x="1329646" y="946387"/>
                    </a:cubicBezTo>
                    <a:close/>
                    <a:moveTo>
                      <a:pt x="1232653" y="946387"/>
                    </a:moveTo>
                    <a:cubicBezTo>
                      <a:pt x="1254239" y="946387"/>
                      <a:pt x="1271726" y="963886"/>
                      <a:pt x="1271726" y="985473"/>
                    </a:cubicBezTo>
                    <a:cubicBezTo>
                      <a:pt x="1271726" y="1007060"/>
                      <a:pt x="1254239" y="1024560"/>
                      <a:pt x="1232653" y="1024560"/>
                    </a:cubicBezTo>
                    <a:cubicBezTo>
                      <a:pt x="1211062" y="1024560"/>
                      <a:pt x="1193568" y="1007060"/>
                      <a:pt x="1193568" y="985473"/>
                    </a:cubicBezTo>
                    <a:cubicBezTo>
                      <a:pt x="1193568" y="963886"/>
                      <a:pt x="1211062" y="946387"/>
                      <a:pt x="1232653" y="946387"/>
                    </a:cubicBezTo>
                    <a:close/>
                    <a:moveTo>
                      <a:pt x="1142740" y="946387"/>
                    </a:moveTo>
                    <a:cubicBezTo>
                      <a:pt x="1164334" y="946387"/>
                      <a:pt x="1181832" y="963886"/>
                      <a:pt x="1181832" y="985473"/>
                    </a:cubicBezTo>
                    <a:cubicBezTo>
                      <a:pt x="1181832" y="1007060"/>
                      <a:pt x="1164334" y="1024560"/>
                      <a:pt x="1142740" y="1024560"/>
                    </a:cubicBezTo>
                    <a:cubicBezTo>
                      <a:pt x="1121148" y="1024560"/>
                      <a:pt x="1103643" y="1007060"/>
                      <a:pt x="1103643" y="985473"/>
                    </a:cubicBezTo>
                    <a:cubicBezTo>
                      <a:pt x="1103643" y="963886"/>
                      <a:pt x="1121148" y="946387"/>
                      <a:pt x="1142740" y="946387"/>
                    </a:cubicBezTo>
                    <a:close/>
                    <a:moveTo>
                      <a:pt x="1045716" y="946387"/>
                    </a:moveTo>
                    <a:cubicBezTo>
                      <a:pt x="1067301" y="946387"/>
                      <a:pt x="1084805" y="963886"/>
                      <a:pt x="1084805" y="985473"/>
                    </a:cubicBezTo>
                    <a:cubicBezTo>
                      <a:pt x="1084805" y="1007060"/>
                      <a:pt x="1067301" y="1024560"/>
                      <a:pt x="1045716" y="1024560"/>
                    </a:cubicBezTo>
                    <a:cubicBezTo>
                      <a:pt x="1024132" y="1024560"/>
                      <a:pt x="1006635" y="1007060"/>
                      <a:pt x="1006635" y="985473"/>
                    </a:cubicBezTo>
                    <a:cubicBezTo>
                      <a:pt x="1006635" y="963886"/>
                      <a:pt x="1024132" y="946387"/>
                      <a:pt x="1045716" y="946387"/>
                    </a:cubicBezTo>
                    <a:close/>
                    <a:moveTo>
                      <a:pt x="764201" y="946387"/>
                    </a:moveTo>
                    <a:cubicBezTo>
                      <a:pt x="785785" y="946387"/>
                      <a:pt x="803284" y="963886"/>
                      <a:pt x="803284" y="985473"/>
                    </a:cubicBezTo>
                    <a:cubicBezTo>
                      <a:pt x="803284" y="1007060"/>
                      <a:pt x="785785" y="1024560"/>
                      <a:pt x="764201" y="1024560"/>
                    </a:cubicBezTo>
                    <a:cubicBezTo>
                      <a:pt x="742608" y="1024560"/>
                      <a:pt x="725120" y="1007060"/>
                      <a:pt x="725120" y="985473"/>
                    </a:cubicBezTo>
                    <a:cubicBezTo>
                      <a:pt x="725120" y="963886"/>
                      <a:pt x="742608" y="946387"/>
                      <a:pt x="764201" y="946387"/>
                    </a:cubicBezTo>
                    <a:close/>
                    <a:moveTo>
                      <a:pt x="669559" y="946387"/>
                    </a:moveTo>
                    <a:cubicBezTo>
                      <a:pt x="691158" y="946387"/>
                      <a:pt x="708656" y="963886"/>
                      <a:pt x="708656" y="985473"/>
                    </a:cubicBezTo>
                    <a:cubicBezTo>
                      <a:pt x="708656" y="1007060"/>
                      <a:pt x="691158" y="1024560"/>
                      <a:pt x="669559" y="1024560"/>
                    </a:cubicBezTo>
                    <a:cubicBezTo>
                      <a:pt x="647983" y="1024560"/>
                      <a:pt x="630479" y="1007060"/>
                      <a:pt x="630479" y="985473"/>
                    </a:cubicBezTo>
                    <a:cubicBezTo>
                      <a:pt x="630479" y="963886"/>
                      <a:pt x="647983" y="946387"/>
                      <a:pt x="669559" y="946387"/>
                    </a:cubicBezTo>
                    <a:close/>
                    <a:moveTo>
                      <a:pt x="577276" y="946387"/>
                    </a:moveTo>
                    <a:cubicBezTo>
                      <a:pt x="598870" y="946387"/>
                      <a:pt x="616374" y="963886"/>
                      <a:pt x="616374" y="985473"/>
                    </a:cubicBezTo>
                    <a:cubicBezTo>
                      <a:pt x="616374" y="1007060"/>
                      <a:pt x="598870" y="1024560"/>
                      <a:pt x="577276" y="1024560"/>
                    </a:cubicBezTo>
                    <a:cubicBezTo>
                      <a:pt x="555683" y="1024560"/>
                      <a:pt x="538178" y="1007060"/>
                      <a:pt x="538178" y="985473"/>
                    </a:cubicBezTo>
                    <a:cubicBezTo>
                      <a:pt x="538178" y="963886"/>
                      <a:pt x="555683" y="946387"/>
                      <a:pt x="577276" y="946387"/>
                    </a:cubicBezTo>
                    <a:close/>
                    <a:moveTo>
                      <a:pt x="484989" y="946387"/>
                    </a:moveTo>
                    <a:cubicBezTo>
                      <a:pt x="506576" y="946387"/>
                      <a:pt x="524074" y="963886"/>
                      <a:pt x="524074" y="985473"/>
                    </a:cubicBezTo>
                    <a:cubicBezTo>
                      <a:pt x="524074" y="1007060"/>
                      <a:pt x="506576" y="1024560"/>
                      <a:pt x="484989" y="1024560"/>
                    </a:cubicBezTo>
                    <a:cubicBezTo>
                      <a:pt x="463391" y="1024560"/>
                      <a:pt x="445913" y="1007060"/>
                      <a:pt x="445913" y="985473"/>
                    </a:cubicBezTo>
                    <a:cubicBezTo>
                      <a:pt x="445913" y="963886"/>
                      <a:pt x="463391" y="946387"/>
                      <a:pt x="484989" y="946387"/>
                    </a:cubicBezTo>
                    <a:close/>
                    <a:moveTo>
                      <a:pt x="390337" y="946387"/>
                    </a:moveTo>
                    <a:cubicBezTo>
                      <a:pt x="411934" y="946387"/>
                      <a:pt x="429441" y="963886"/>
                      <a:pt x="429441" y="985473"/>
                    </a:cubicBezTo>
                    <a:cubicBezTo>
                      <a:pt x="429441" y="1007060"/>
                      <a:pt x="411934" y="1024560"/>
                      <a:pt x="390337" y="1024560"/>
                    </a:cubicBezTo>
                    <a:cubicBezTo>
                      <a:pt x="368774" y="1024560"/>
                      <a:pt x="351272" y="1007060"/>
                      <a:pt x="351272" y="985473"/>
                    </a:cubicBezTo>
                    <a:cubicBezTo>
                      <a:pt x="351272" y="963886"/>
                      <a:pt x="368774" y="946387"/>
                      <a:pt x="390337" y="946387"/>
                    </a:cubicBezTo>
                    <a:close/>
                    <a:moveTo>
                      <a:pt x="298073" y="946387"/>
                    </a:moveTo>
                    <a:cubicBezTo>
                      <a:pt x="319653" y="946387"/>
                      <a:pt x="337170" y="963886"/>
                      <a:pt x="337170" y="985473"/>
                    </a:cubicBezTo>
                    <a:cubicBezTo>
                      <a:pt x="337170" y="1007060"/>
                      <a:pt x="319653" y="1024560"/>
                      <a:pt x="298073" y="1024560"/>
                    </a:cubicBezTo>
                    <a:cubicBezTo>
                      <a:pt x="276482" y="1024560"/>
                      <a:pt x="258982" y="1007060"/>
                      <a:pt x="258982" y="985473"/>
                    </a:cubicBezTo>
                    <a:cubicBezTo>
                      <a:pt x="258982" y="963886"/>
                      <a:pt x="276482" y="946387"/>
                      <a:pt x="298073" y="946387"/>
                    </a:cubicBezTo>
                    <a:close/>
                    <a:moveTo>
                      <a:pt x="203426" y="946387"/>
                    </a:moveTo>
                    <a:cubicBezTo>
                      <a:pt x="225017" y="946387"/>
                      <a:pt x="242516" y="963886"/>
                      <a:pt x="242516" y="985473"/>
                    </a:cubicBezTo>
                    <a:cubicBezTo>
                      <a:pt x="242516" y="1007060"/>
                      <a:pt x="225017" y="1024560"/>
                      <a:pt x="203426" y="1024560"/>
                    </a:cubicBezTo>
                    <a:cubicBezTo>
                      <a:pt x="181841" y="1024560"/>
                      <a:pt x="164342" y="1007060"/>
                      <a:pt x="164342" y="985473"/>
                    </a:cubicBezTo>
                    <a:cubicBezTo>
                      <a:pt x="164342" y="963886"/>
                      <a:pt x="181841" y="946387"/>
                      <a:pt x="203426" y="946387"/>
                    </a:cubicBezTo>
                    <a:close/>
                    <a:moveTo>
                      <a:pt x="111154" y="946387"/>
                    </a:moveTo>
                    <a:cubicBezTo>
                      <a:pt x="132741" y="946387"/>
                      <a:pt x="150240" y="963886"/>
                      <a:pt x="150240" y="985473"/>
                    </a:cubicBezTo>
                    <a:cubicBezTo>
                      <a:pt x="150240" y="1007060"/>
                      <a:pt x="132741" y="1024560"/>
                      <a:pt x="111154" y="1024560"/>
                    </a:cubicBezTo>
                    <a:cubicBezTo>
                      <a:pt x="89567" y="1024560"/>
                      <a:pt x="72068" y="1007060"/>
                      <a:pt x="72068" y="985473"/>
                    </a:cubicBezTo>
                    <a:cubicBezTo>
                      <a:pt x="72068" y="963886"/>
                      <a:pt x="89567" y="946387"/>
                      <a:pt x="111154" y="946387"/>
                    </a:cubicBezTo>
                    <a:close/>
                    <a:moveTo>
                      <a:pt x="3644655" y="891256"/>
                    </a:moveTo>
                    <a:lnTo>
                      <a:pt x="3666478" y="936557"/>
                    </a:lnTo>
                    <a:lnTo>
                      <a:pt x="3651378" y="930303"/>
                    </a:lnTo>
                    <a:cubicBezTo>
                      <a:pt x="3644304" y="923230"/>
                      <a:pt x="3639929" y="913458"/>
                      <a:pt x="3639929" y="902664"/>
                    </a:cubicBezTo>
                    <a:close/>
                    <a:moveTo>
                      <a:pt x="3584377" y="863578"/>
                    </a:moveTo>
                    <a:cubicBezTo>
                      <a:pt x="3605964" y="863578"/>
                      <a:pt x="3623463" y="881078"/>
                      <a:pt x="3623463" y="902664"/>
                    </a:cubicBezTo>
                    <a:cubicBezTo>
                      <a:pt x="3623463" y="924251"/>
                      <a:pt x="3605964" y="941751"/>
                      <a:pt x="3584377" y="941751"/>
                    </a:cubicBezTo>
                    <a:cubicBezTo>
                      <a:pt x="3562789" y="941751"/>
                      <a:pt x="3545289" y="924251"/>
                      <a:pt x="3545289" y="902664"/>
                    </a:cubicBezTo>
                    <a:cubicBezTo>
                      <a:pt x="3545289" y="881078"/>
                      <a:pt x="3562789" y="863578"/>
                      <a:pt x="3584377" y="863578"/>
                    </a:cubicBezTo>
                    <a:close/>
                    <a:moveTo>
                      <a:pt x="3489737" y="863578"/>
                    </a:moveTo>
                    <a:cubicBezTo>
                      <a:pt x="3511324" y="863578"/>
                      <a:pt x="3528823" y="881078"/>
                      <a:pt x="3528823" y="902664"/>
                    </a:cubicBezTo>
                    <a:cubicBezTo>
                      <a:pt x="3528823" y="924251"/>
                      <a:pt x="3511324" y="941751"/>
                      <a:pt x="3489737" y="941751"/>
                    </a:cubicBezTo>
                    <a:cubicBezTo>
                      <a:pt x="3468149" y="941751"/>
                      <a:pt x="3450649" y="924251"/>
                      <a:pt x="3450649" y="902664"/>
                    </a:cubicBezTo>
                    <a:cubicBezTo>
                      <a:pt x="3450649" y="881078"/>
                      <a:pt x="3468149" y="863578"/>
                      <a:pt x="3489737" y="863578"/>
                    </a:cubicBezTo>
                    <a:close/>
                    <a:moveTo>
                      <a:pt x="3392731" y="863578"/>
                    </a:moveTo>
                    <a:cubicBezTo>
                      <a:pt x="3414319" y="863578"/>
                      <a:pt x="3431819" y="881078"/>
                      <a:pt x="3431819" y="902664"/>
                    </a:cubicBezTo>
                    <a:cubicBezTo>
                      <a:pt x="3431819" y="924251"/>
                      <a:pt x="3414319" y="941751"/>
                      <a:pt x="3392731" y="941751"/>
                    </a:cubicBezTo>
                    <a:cubicBezTo>
                      <a:pt x="3371144" y="941751"/>
                      <a:pt x="3353644" y="924251"/>
                      <a:pt x="3353644" y="902664"/>
                    </a:cubicBezTo>
                    <a:cubicBezTo>
                      <a:pt x="3353644" y="881078"/>
                      <a:pt x="3371144" y="863578"/>
                      <a:pt x="3392731" y="863578"/>
                    </a:cubicBezTo>
                    <a:close/>
                    <a:moveTo>
                      <a:pt x="3300455" y="863578"/>
                    </a:moveTo>
                    <a:cubicBezTo>
                      <a:pt x="3322043" y="863578"/>
                      <a:pt x="3339543" y="881078"/>
                      <a:pt x="3339543" y="902664"/>
                    </a:cubicBezTo>
                    <a:cubicBezTo>
                      <a:pt x="3339543" y="924251"/>
                      <a:pt x="3322043" y="941751"/>
                      <a:pt x="3300455" y="941751"/>
                    </a:cubicBezTo>
                    <a:cubicBezTo>
                      <a:pt x="3278868" y="941751"/>
                      <a:pt x="3261368" y="924251"/>
                      <a:pt x="3261368" y="902664"/>
                    </a:cubicBezTo>
                    <a:cubicBezTo>
                      <a:pt x="3261368" y="881078"/>
                      <a:pt x="3278868" y="863578"/>
                      <a:pt x="3300455" y="863578"/>
                    </a:cubicBezTo>
                    <a:close/>
                    <a:moveTo>
                      <a:pt x="3205815" y="863578"/>
                    </a:moveTo>
                    <a:cubicBezTo>
                      <a:pt x="3227403" y="863578"/>
                      <a:pt x="3244903" y="881078"/>
                      <a:pt x="3244903" y="902664"/>
                    </a:cubicBezTo>
                    <a:cubicBezTo>
                      <a:pt x="3244903" y="924251"/>
                      <a:pt x="3227403" y="941751"/>
                      <a:pt x="3205815" y="941751"/>
                    </a:cubicBezTo>
                    <a:cubicBezTo>
                      <a:pt x="3184228" y="941751"/>
                      <a:pt x="3166728" y="924251"/>
                      <a:pt x="3166728" y="902664"/>
                    </a:cubicBezTo>
                    <a:cubicBezTo>
                      <a:pt x="3166728" y="881078"/>
                      <a:pt x="3184228" y="863578"/>
                      <a:pt x="3205815" y="863578"/>
                    </a:cubicBezTo>
                    <a:close/>
                    <a:moveTo>
                      <a:pt x="3111175" y="863578"/>
                    </a:moveTo>
                    <a:cubicBezTo>
                      <a:pt x="3132763" y="863578"/>
                      <a:pt x="3150263" y="881078"/>
                      <a:pt x="3150263" y="902664"/>
                    </a:cubicBezTo>
                    <a:cubicBezTo>
                      <a:pt x="3150263" y="924251"/>
                      <a:pt x="3132763" y="941751"/>
                      <a:pt x="3111175" y="941751"/>
                    </a:cubicBezTo>
                    <a:cubicBezTo>
                      <a:pt x="3089588" y="941751"/>
                      <a:pt x="3072088" y="924251"/>
                      <a:pt x="3072088" y="902664"/>
                    </a:cubicBezTo>
                    <a:cubicBezTo>
                      <a:pt x="3072088" y="881078"/>
                      <a:pt x="3089588" y="863578"/>
                      <a:pt x="3111175" y="863578"/>
                    </a:cubicBezTo>
                    <a:close/>
                    <a:moveTo>
                      <a:pt x="3018902" y="863578"/>
                    </a:moveTo>
                    <a:cubicBezTo>
                      <a:pt x="3040489" y="863578"/>
                      <a:pt x="3057989" y="881078"/>
                      <a:pt x="3057989" y="902664"/>
                    </a:cubicBezTo>
                    <a:cubicBezTo>
                      <a:pt x="3057989" y="924251"/>
                      <a:pt x="3040489" y="941751"/>
                      <a:pt x="3018902" y="941751"/>
                    </a:cubicBezTo>
                    <a:cubicBezTo>
                      <a:pt x="2997315" y="941751"/>
                      <a:pt x="2979815" y="924251"/>
                      <a:pt x="2979815" y="902664"/>
                    </a:cubicBezTo>
                    <a:cubicBezTo>
                      <a:pt x="2979815" y="881078"/>
                      <a:pt x="2997315" y="863578"/>
                      <a:pt x="3018902" y="863578"/>
                    </a:cubicBezTo>
                    <a:close/>
                    <a:moveTo>
                      <a:pt x="2831987" y="863578"/>
                    </a:moveTo>
                    <a:cubicBezTo>
                      <a:pt x="2853574" y="863578"/>
                      <a:pt x="2871074" y="881078"/>
                      <a:pt x="2871074" y="902664"/>
                    </a:cubicBezTo>
                    <a:cubicBezTo>
                      <a:pt x="2871074" y="924251"/>
                      <a:pt x="2853574" y="941751"/>
                      <a:pt x="2831987" y="941751"/>
                    </a:cubicBezTo>
                    <a:cubicBezTo>
                      <a:pt x="2810400" y="941751"/>
                      <a:pt x="2792900" y="924251"/>
                      <a:pt x="2792900" y="902664"/>
                    </a:cubicBezTo>
                    <a:cubicBezTo>
                      <a:pt x="2792900" y="881078"/>
                      <a:pt x="2810400" y="863578"/>
                      <a:pt x="2831987" y="863578"/>
                    </a:cubicBezTo>
                    <a:close/>
                    <a:moveTo>
                      <a:pt x="2737371" y="863578"/>
                    </a:moveTo>
                    <a:cubicBezTo>
                      <a:pt x="2758934" y="863578"/>
                      <a:pt x="2776434" y="881078"/>
                      <a:pt x="2776434" y="902664"/>
                    </a:cubicBezTo>
                    <a:cubicBezTo>
                      <a:pt x="2776434" y="924251"/>
                      <a:pt x="2758934" y="941751"/>
                      <a:pt x="2737371" y="941751"/>
                    </a:cubicBezTo>
                    <a:cubicBezTo>
                      <a:pt x="2715777" y="941751"/>
                      <a:pt x="2698272" y="924251"/>
                      <a:pt x="2698272" y="902664"/>
                    </a:cubicBezTo>
                    <a:cubicBezTo>
                      <a:pt x="2698272" y="881078"/>
                      <a:pt x="2715777" y="863578"/>
                      <a:pt x="2737371" y="863578"/>
                    </a:cubicBezTo>
                    <a:close/>
                    <a:moveTo>
                      <a:pt x="2645074" y="863578"/>
                    </a:moveTo>
                    <a:cubicBezTo>
                      <a:pt x="2666662" y="863578"/>
                      <a:pt x="2684168" y="881078"/>
                      <a:pt x="2684168" y="902664"/>
                    </a:cubicBezTo>
                    <a:cubicBezTo>
                      <a:pt x="2684168" y="924251"/>
                      <a:pt x="2666662" y="941751"/>
                      <a:pt x="2645074" y="941751"/>
                    </a:cubicBezTo>
                    <a:cubicBezTo>
                      <a:pt x="2623489" y="941751"/>
                      <a:pt x="2605987" y="924251"/>
                      <a:pt x="2605987" y="902664"/>
                    </a:cubicBezTo>
                    <a:cubicBezTo>
                      <a:pt x="2605987" y="881078"/>
                      <a:pt x="2623489" y="863578"/>
                      <a:pt x="2645074" y="863578"/>
                    </a:cubicBezTo>
                    <a:close/>
                    <a:moveTo>
                      <a:pt x="2458167" y="863577"/>
                    </a:moveTo>
                    <a:cubicBezTo>
                      <a:pt x="2479755" y="863577"/>
                      <a:pt x="2497256" y="881077"/>
                      <a:pt x="2497256" y="902664"/>
                    </a:cubicBezTo>
                    <a:cubicBezTo>
                      <a:pt x="2497256" y="924250"/>
                      <a:pt x="2479755" y="941750"/>
                      <a:pt x="2458167" y="941750"/>
                    </a:cubicBezTo>
                    <a:cubicBezTo>
                      <a:pt x="2436591" y="941750"/>
                      <a:pt x="2419089" y="924250"/>
                      <a:pt x="2419089" y="902664"/>
                    </a:cubicBezTo>
                    <a:cubicBezTo>
                      <a:pt x="2419089" y="881077"/>
                      <a:pt x="2436591" y="863577"/>
                      <a:pt x="2458167" y="863577"/>
                    </a:cubicBezTo>
                    <a:close/>
                    <a:moveTo>
                      <a:pt x="1232658" y="863577"/>
                    </a:moveTo>
                    <a:cubicBezTo>
                      <a:pt x="1254244" y="863577"/>
                      <a:pt x="1271731" y="881077"/>
                      <a:pt x="1271731" y="902664"/>
                    </a:cubicBezTo>
                    <a:cubicBezTo>
                      <a:pt x="1271731" y="924250"/>
                      <a:pt x="1254244" y="941750"/>
                      <a:pt x="1232658" y="941750"/>
                    </a:cubicBezTo>
                    <a:cubicBezTo>
                      <a:pt x="1211065" y="941750"/>
                      <a:pt x="1193572" y="924250"/>
                      <a:pt x="1193572" y="902664"/>
                    </a:cubicBezTo>
                    <a:cubicBezTo>
                      <a:pt x="1193572" y="881077"/>
                      <a:pt x="1211065" y="863577"/>
                      <a:pt x="1232658" y="863577"/>
                    </a:cubicBezTo>
                    <a:close/>
                    <a:moveTo>
                      <a:pt x="1142744" y="863577"/>
                    </a:moveTo>
                    <a:cubicBezTo>
                      <a:pt x="1164338" y="863577"/>
                      <a:pt x="1181836" y="881077"/>
                      <a:pt x="1181836" y="902664"/>
                    </a:cubicBezTo>
                    <a:cubicBezTo>
                      <a:pt x="1181836" y="924250"/>
                      <a:pt x="1164338" y="941750"/>
                      <a:pt x="1142744" y="941750"/>
                    </a:cubicBezTo>
                    <a:cubicBezTo>
                      <a:pt x="1121151" y="941750"/>
                      <a:pt x="1103646" y="924250"/>
                      <a:pt x="1103646" y="902664"/>
                    </a:cubicBezTo>
                    <a:cubicBezTo>
                      <a:pt x="1103646" y="881077"/>
                      <a:pt x="1121151" y="863577"/>
                      <a:pt x="1142744" y="863577"/>
                    </a:cubicBezTo>
                    <a:close/>
                    <a:moveTo>
                      <a:pt x="1045719" y="863577"/>
                    </a:moveTo>
                    <a:cubicBezTo>
                      <a:pt x="1067303" y="863577"/>
                      <a:pt x="1084808" y="881077"/>
                      <a:pt x="1084808" y="902664"/>
                    </a:cubicBezTo>
                    <a:cubicBezTo>
                      <a:pt x="1084808" y="924250"/>
                      <a:pt x="1067303" y="941750"/>
                      <a:pt x="1045719" y="941750"/>
                    </a:cubicBezTo>
                    <a:cubicBezTo>
                      <a:pt x="1024135" y="941750"/>
                      <a:pt x="1006638" y="924250"/>
                      <a:pt x="1006638" y="902664"/>
                    </a:cubicBezTo>
                    <a:cubicBezTo>
                      <a:pt x="1006638" y="881077"/>
                      <a:pt x="1024135" y="863577"/>
                      <a:pt x="1045719" y="863577"/>
                    </a:cubicBezTo>
                    <a:close/>
                    <a:moveTo>
                      <a:pt x="669559" y="863577"/>
                    </a:moveTo>
                    <a:cubicBezTo>
                      <a:pt x="691164" y="863577"/>
                      <a:pt x="708661" y="881077"/>
                      <a:pt x="708661" y="902664"/>
                    </a:cubicBezTo>
                    <a:cubicBezTo>
                      <a:pt x="708661" y="924250"/>
                      <a:pt x="691164" y="941750"/>
                      <a:pt x="669559" y="941750"/>
                    </a:cubicBezTo>
                    <a:cubicBezTo>
                      <a:pt x="647989" y="941750"/>
                      <a:pt x="630484" y="924250"/>
                      <a:pt x="630484" y="902664"/>
                    </a:cubicBezTo>
                    <a:cubicBezTo>
                      <a:pt x="630484" y="881077"/>
                      <a:pt x="647989" y="863577"/>
                      <a:pt x="669559" y="863577"/>
                    </a:cubicBezTo>
                    <a:close/>
                    <a:moveTo>
                      <a:pt x="577280" y="863577"/>
                    </a:moveTo>
                    <a:cubicBezTo>
                      <a:pt x="598874" y="863577"/>
                      <a:pt x="616379" y="881077"/>
                      <a:pt x="616379" y="902664"/>
                    </a:cubicBezTo>
                    <a:cubicBezTo>
                      <a:pt x="616379" y="924250"/>
                      <a:pt x="598874" y="941750"/>
                      <a:pt x="577280" y="941750"/>
                    </a:cubicBezTo>
                    <a:cubicBezTo>
                      <a:pt x="555687" y="941750"/>
                      <a:pt x="538181" y="924250"/>
                      <a:pt x="538181" y="902664"/>
                    </a:cubicBezTo>
                    <a:cubicBezTo>
                      <a:pt x="538181" y="881077"/>
                      <a:pt x="555687" y="863577"/>
                      <a:pt x="577280" y="863577"/>
                    </a:cubicBezTo>
                    <a:close/>
                    <a:moveTo>
                      <a:pt x="484994" y="863577"/>
                    </a:moveTo>
                    <a:cubicBezTo>
                      <a:pt x="506580" y="863577"/>
                      <a:pt x="524078" y="881077"/>
                      <a:pt x="524078" y="902664"/>
                    </a:cubicBezTo>
                    <a:cubicBezTo>
                      <a:pt x="524078" y="924250"/>
                      <a:pt x="506580" y="941750"/>
                      <a:pt x="484994" y="941750"/>
                    </a:cubicBezTo>
                    <a:cubicBezTo>
                      <a:pt x="463395" y="941750"/>
                      <a:pt x="445922" y="924250"/>
                      <a:pt x="445922" y="902664"/>
                    </a:cubicBezTo>
                    <a:cubicBezTo>
                      <a:pt x="445922" y="881077"/>
                      <a:pt x="463395" y="863577"/>
                      <a:pt x="484994" y="863577"/>
                    </a:cubicBezTo>
                    <a:close/>
                    <a:moveTo>
                      <a:pt x="390347" y="863577"/>
                    </a:moveTo>
                    <a:cubicBezTo>
                      <a:pt x="411934" y="863577"/>
                      <a:pt x="429445" y="881077"/>
                      <a:pt x="429445" y="902664"/>
                    </a:cubicBezTo>
                    <a:cubicBezTo>
                      <a:pt x="429445" y="924250"/>
                      <a:pt x="411934" y="941750"/>
                      <a:pt x="390347" y="941750"/>
                    </a:cubicBezTo>
                    <a:cubicBezTo>
                      <a:pt x="368777" y="941750"/>
                      <a:pt x="351276" y="924250"/>
                      <a:pt x="351276" y="902664"/>
                    </a:cubicBezTo>
                    <a:cubicBezTo>
                      <a:pt x="351276" y="881077"/>
                      <a:pt x="368777" y="863577"/>
                      <a:pt x="390347" y="863577"/>
                    </a:cubicBezTo>
                    <a:close/>
                    <a:moveTo>
                      <a:pt x="298076" y="863577"/>
                    </a:moveTo>
                    <a:cubicBezTo>
                      <a:pt x="319657" y="863577"/>
                      <a:pt x="337175" y="881077"/>
                      <a:pt x="337175" y="902664"/>
                    </a:cubicBezTo>
                    <a:cubicBezTo>
                      <a:pt x="337175" y="924250"/>
                      <a:pt x="319657" y="941750"/>
                      <a:pt x="298076" y="941750"/>
                    </a:cubicBezTo>
                    <a:cubicBezTo>
                      <a:pt x="276485" y="941750"/>
                      <a:pt x="258986" y="924250"/>
                      <a:pt x="258986" y="902664"/>
                    </a:cubicBezTo>
                    <a:cubicBezTo>
                      <a:pt x="258986" y="881077"/>
                      <a:pt x="276485" y="863577"/>
                      <a:pt x="298076" y="863577"/>
                    </a:cubicBezTo>
                    <a:close/>
                    <a:moveTo>
                      <a:pt x="203430" y="863577"/>
                    </a:moveTo>
                    <a:cubicBezTo>
                      <a:pt x="225020" y="863577"/>
                      <a:pt x="242520" y="881077"/>
                      <a:pt x="242520" y="902664"/>
                    </a:cubicBezTo>
                    <a:cubicBezTo>
                      <a:pt x="242520" y="924250"/>
                      <a:pt x="225020" y="941750"/>
                      <a:pt x="203430" y="941750"/>
                    </a:cubicBezTo>
                    <a:cubicBezTo>
                      <a:pt x="181845" y="941750"/>
                      <a:pt x="164345" y="924250"/>
                      <a:pt x="164345" y="902664"/>
                    </a:cubicBezTo>
                    <a:cubicBezTo>
                      <a:pt x="164345" y="881077"/>
                      <a:pt x="181845" y="863577"/>
                      <a:pt x="203430" y="863577"/>
                    </a:cubicBezTo>
                    <a:close/>
                    <a:moveTo>
                      <a:pt x="111158" y="863577"/>
                    </a:moveTo>
                    <a:cubicBezTo>
                      <a:pt x="132745" y="863577"/>
                      <a:pt x="150245" y="881077"/>
                      <a:pt x="150245" y="902664"/>
                    </a:cubicBezTo>
                    <a:cubicBezTo>
                      <a:pt x="150245" y="924250"/>
                      <a:pt x="132745" y="941750"/>
                      <a:pt x="111158" y="941750"/>
                    </a:cubicBezTo>
                    <a:cubicBezTo>
                      <a:pt x="100365" y="941750"/>
                      <a:pt x="90593" y="937375"/>
                      <a:pt x="83520" y="930302"/>
                    </a:cubicBezTo>
                    <a:lnTo>
                      <a:pt x="79204" y="919881"/>
                    </a:lnTo>
                    <a:lnTo>
                      <a:pt x="105123" y="866077"/>
                    </a:lnTo>
                    <a:close/>
                    <a:moveTo>
                      <a:pt x="142783" y="799461"/>
                    </a:moveTo>
                    <a:lnTo>
                      <a:pt x="150250" y="817487"/>
                    </a:lnTo>
                    <a:cubicBezTo>
                      <a:pt x="150250" y="839075"/>
                      <a:pt x="132750" y="856575"/>
                      <a:pt x="111162" y="856575"/>
                    </a:cubicBezTo>
                    <a:lnTo>
                      <a:pt x="109944" y="856070"/>
                    </a:lnTo>
                    <a:lnTo>
                      <a:pt x="115886" y="843734"/>
                    </a:lnTo>
                    <a:close/>
                    <a:moveTo>
                      <a:pt x="3582534" y="779163"/>
                    </a:moveTo>
                    <a:lnTo>
                      <a:pt x="3616309" y="834758"/>
                    </a:lnTo>
                    <a:lnTo>
                      <a:pt x="3612015" y="845126"/>
                    </a:lnTo>
                    <a:cubicBezTo>
                      <a:pt x="3604941" y="852200"/>
                      <a:pt x="3595169" y="856575"/>
                      <a:pt x="3584375" y="856575"/>
                    </a:cubicBezTo>
                    <a:cubicBezTo>
                      <a:pt x="3562788" y="856575"/>
                      <a:pt x="3545289" y="839075"/>
                      <a:pt x="3545289" y="817487"/>
                    </a:cubicBezTo>
                    <a:cubicBezTo>
                      <a:pt x="3545289" y="806694"/>
                      <a:pt x="3549664" y="796922"/>
                      <a:pt x="3556737" y="789849"/>
                    </a:cubicBezTo>
                    <a:close/>
                    <a:moveTo>
                      <a:pt x="3489735" y="778400"/>
                    </a:moveTo>
                    <a:cubicBezTo>
                      <a:pt x="3511323" y="778400"/>
                      <a:pt x="3528823" y="795900"/>
                      <a:pt x="3528823" y="817487"/>
                    </a:cubicBezTo>
                    <a:cubicBezTo>
                      <a:pt x="3528823" y="839075"/>
                      <a:pt x="3511323" y="856575"/>
                      <a:pt x="3489735" y="856575"/>
                    </a:cubicBezTo>
                    <a:cubicBezTo>
                      <a:pt x="3468148" y="856575"/>
                      <a:pt x="3450649" y="839075"/>
                      <a:pt x="3450649" y="817487"/>
                    </a:cubicBezTo>
                    <a:cubicBezTo>
                      <a:pt x="3450649" y="795900"/>
                      <a:pt x="3468148" y="778400"/>
                      <a:pt x="3489735" y="778400"/>
                    </a:cubicBezTo>
                    <a:close/>
                    <a:moveTo>
                      <a:pt x="3392730" y="778400"/>
                    </a:moveTo>
                    <a:cubicBezTo>
                      <a:pt x="3414317" y="778400"/>
                      <a:pt x="3431817" y="795900"/>
                      <a:pt x="3431817" y="817487"/>
                    </a:cubicBezTo>
                    <a:cubicBezTo>
                      <a:pt x="3431817" y="839075"/>
                      <a:pt x="3414317" y="856575"/>
                      <a:pt x="3392730" y="856575"/>
                    </a:cubicBezTo>
                    <a:cubicBezTo>
                      <a:pt x="3371143" y="856575"/>
                      <a:pt x="3353643" y="839075"/>
                      <a:pt x="3353643" y="817487"/>
                    </a:cubicBezTo>
                    <a:cubicBezTo>
                      <a:pt x="3353643" y="795900"/>
                      <a:pt x="3371143" y="778400"/>
                      <a:pt x="3392730" y="778400"/>
                    </a:cubicBezTo>
                    <a:close/>
                    <a:moveTo>
                      <a:pt x="3300455" y="778400"/>
                    </a:moveTo>
                    <a:cubicBezTo>
                      <a:pt x="3322043" y="778400"/>
                      <a:pt x="3339543" y="795900"/>
                      <a:pt x="3339543" y="817487"/>
                    </a:cubicBezTo>
                    <a:cubicBezTo>
                      <a:pt x="3339543" y="839075"/>
                      <a:pt x="3322043" y="856575"/>
                      <a:pt x="3300455" y="856575"/>
                    </a:cubicBezTo>
                    <a:cubicBezTo>
                      <a:pt x="3278868" y="856575"/>
                      <a:pt x="3261368" y="839075"/>
                      <a:pt x="3261368" y="817487"/>
                    </a:cubicBezTo>
                    <a:cubicBezTo>
                      <a:pt x="3261368" y="795900"/>
                      <a:pt x="3278868" y="778400"/>
                      <a:pt x="3300455" y="778400"/>
                    </a:cubicBezTo>
                    <a:close/>
                    <a:moveTo>
                      <a:pt x="3205815" y="778400"/>
                    </a:moveTo>
                    <a:cubicBezTo>
                      <a:pt x="3227402" y="778400"/>
                      <a:pt x="3244902" y="795900"/>
                      <a:pt x="3244902" y="817487"/>
                    </a:cubicBezTo>
                    <a:cubicBezTo>
                      <a:pt x="3244902" y="839075"/>
                      <a:pt x="3227402" y="856575"/>
                      <a:pt x="3205815" y="856575"/>
                    </a:cubicBezTo>
                    <a:cubicBezTo>
                      <a:pt x="3184227" y="856575"/>
                      <a:pt x="3166728" y="839075"/>
                      <a:pt x="3166728" y="817487"/>
                    </a:cubicBezTo>
                    <a:cubicBezTo>
                      <a:pt x="3166728" y="795900"/>
                      <a:pt x="3184227" y="778400"/>
                      <a:pt x="3205815" y="778400"/>
                    </a:cubicBezTo>
                    <a:close/>
                    <a:moveTo>
                      <a:pt x="3111175" y="778400"/>
                    </a:moveTo>
                    <a:cubicBezTo>
                      <a:pt x="3132762" y="778400"/>
                      <a:pt x="3150262" y="795900"/>
                      <a:pt x="3150262" y="817487"/>
                    </a:cubicBezTo>
                    <a:cubicBezTo>
                      <a:pt x="3150262" y="839075"/>
                      <a:pt x="3132762" y="856575"/>
                      <a:pt x="3111175" y="856575"/>
                    </a:cubicBezTo>
                    <a:cubicBezTo>
                      <a:pt x="3089588" y="856575"/>
                      <a:pt x="3072088" y="839075"/>
                      <a:pt x="3072088" y="817487"/>
                    </a:cubicBezTo>
                    <a:cubicBezTo>
                      <a:pt x="3072088" y="795900"/>
                      <a:pt x="3089588" y="778400"/>
                      <a:pt x="3111175" y="778400"/>
                    </a:cubicBezTo>
                    <a:close/>
                    <a:moveTo>
                      <a:pt x="3018901" y="778400"/>
                    </a:moveTo>
                    <a:cubicBezTo>
                      <a:pt x="3040488" y="778400"/>
                      <a:pt x="3057988" y="795900"/>
                      <a:pt x="3057988" y="817487"/>
                    </a:cubicBezTo>
                    <a:cubicBezTo>
                      <a:pt x="3057988" y="839075"/>
                      <a:pt x="3040488" y="856575"/>
                      <a:pt x="3018901" y="856575"/>
                    </a:cubicBezTo>
                    <a:cubicBezTo>
                      <a:pt x="2997313" y="856575"/>
                      <a:pt x="2979813" y="839075"/>
                      <a:pt x="2979813" y="817487"/>
                    </a:cubicBezTo>
                    <a:cubicBezTo>
                      <a:pt x="2979813" y="795900"/>
                      <a:pt x="2997313" y="778400"/>
                      <a:pt x="3018901" y="778400"/>
                    </a:cubicBezTo>
                    <a:close/>
                    <a:moveTo>
                      <a:pt x="2831986" y="778400"/>
                    </a:moveTo>
                    <a:cubicBezTo>
                      <a:pt x="2853573" y="778400"/>
                      <a:pt x="2871073" y="795900"/>
                      <a:pt x="2871073" y="817487"/>
                    </a:cubicBezTo>
                    <a:cubicBezTo>
                      <a:pt x="2871073" y="839075"/>
                      <a:pt x="2853573" y="856575"/>
                      <a:pt x="2831986" y="856575"/>
                    </a:cubicBezTo>
                    <a:cubicBezTo>
                      <a:pt x="2810399" y="856575"/>
                      <a:pt x="2792899" y="839075"/>
                      <a:pt x="2792899" y="817487"/>
                    </a:cubicBezTo>
                    <a:cubicBezTo>
                      <a:pt x="2792899" y="795900"/>
                      <a:pt x="2810399" y="778400"/>
                      <a:pt x="2831986" y="778400"/>
                    </a:cubicBezTo>
                    <a:close/>
                    <a:moveTo>
                      <a:pt x="2737371" y="778400"/>
                    </a:moveTo>
                    <a:cubicBezTo>
                      <a:pt x="2758933" y="778400"/>
                      <a:pt x="2776433" y="795900"/>
                      <a:pt x="2776433" y="817487"/>
                    </a:cubicBezTo>
                    <a:cubicBezTo>
                      <a:pt x="2776433" y="839075"/>
                      <a:pt x="2758933" y="856575"/>
                      <a:pt x="2737371" y="856575"/>
                    </a:cubicBezTo>
                    <a:cubicBezTo>
                      <a:pt x="2715777" y="856575"/>
                      <a:pt x="2698271" y="839075"/>
                      <a:pt x="2698271" y="817487"/>
                    </a:cubicBezTo>
                    <a:cubicBezTo>
                      <a:pt x="2698271" y="795900"/>
                      <a:pt x="2715777" y="778400"/>
                      <a:pt x="2737371" y="778400"/>
                    </a:cubicBezTo>
                    <a:close/>
                    <a:moveTo>
                      <a:pt x="2645073" y="778400"/>
                    </a:moveTo>
                    <a:cubicBezTo>
                      <a:pt x="2666662" y="778400"/>
                      <a:pt x="2684167" y="795900"/>
                      <a:pt x="2684167" y="817487"/>
                    </a:cubicBezTo>
                    <a:cubicBezTo>
                      <a:pt x="2684167" y="839075"/>
                      <a:pt x="2666662" y="856575"/>
                      <a:pt x="2645073" y="856575"/>
                    </a:cubicBezTo>
                    <a:cubicBezTo>
                      <a:pt x="2623489" y="856575"/>
                      <a:pt x="2605987" y="839075"/>
                      <a:pt x="2605987" y="817487"/>
                    </a:cubicBezTo>
                    <a:cubicBezTo>
                      <a:pt x="2605987" y="795900"/>
                      <a:pt x="2623489" y="778400"/>
                      <a:pt x="2645073" y="778400"/>
                    </a:cubicBezTo>
                    <a:close/>
                    <a:moveTo>
                      <a:pt x="1703431" y="778400"/>
                    </a:moveTo>
                    <a:cubicBezTo>
                      <a:pt x="1725009" y="778400"/>
                      <a:pt x="1742522" y="795900"/>
                      <a:pt x="1742522" y="817487"/>
                    </a:cubicBezTo>
                    <a:cubicBezTo>
                      <a:pt x="1742522" y="839075"/>
                      <a:pt x="1725009" y="856575"/>
                      <a:pt x="1703431" y="856575"/>
                    </a:cubicBezTo>
                    <a:cubicBezTo>
                      <a:pt x="1681836" y="856575"/>
                      <a:pt x="1664349" y="839075"/>
                      <a:pt x="1664349" y="817487"/>
                    </a:cubicBezTo>
                    <a:cubicBezTo>
                      <a:pt x="1664349" y="795900"/>
                      <a:pt x="1681836" y="778400"/>
                      <a:pt x="1703431" y="778400"/>
                    </a:cubicBezTo>
                    <a:close/>
                    <a:moveTo>
                      <a:pt x="1045724" y="778400"/>
                    </a:moveTo>
                    <a:cubicBezTo>
                      <a:pt x="1067307" y="778400"/>
                      <a:pt x="1084813" y="795900"/>
                      <a:pt x="1084813" y="817487"/>
                    </a:cubicBezTo>
                    <a:cubicBezTo>
                      <a:pt x="1084813" y="839075"/>
                      <a:pt x="1067307" y="856575"/>
                      <a:pt x="1045724" y="856575"/>
                    </a:cubicBezTo>
                    <a:cubicBezTo>
                      <a:pt x="1024139" y="856575"/>
                      <a:pt x="1006642" y="839075"/>
                      <a:pt x="1006642" y="817487"/>
                    </a:cubicBezTo>
                    <a:cubicBezTo>
                      <a:pt x="1006642" y="795900"/>
                      <a:pt x="1024139" y="778400"/>
                      <a:pt x="1045724" y="778400"/>
                    </a:cubicBezTo>
                    <a:close/>
                    <a:moveTo>
                      <a:pt x="669571" y="778400"/>
                    </a:moveTo>
                    <a:cubicBezTo>
                      <a:pt x="691172" y="778400"/>
                      <a:pt x="708668" y="795900"/>
                      <a:pt x="708668" y="817487"/>
                    </a:cubicBezTo>
                    <a:cubicBezTo>
                      <a:pt x="708668" y="839075"/>
                      <a:pt x="691172" y="856575"/>
                      <a:pt x="669571" y="856575"/>
                    </a:cubicBezTo>
                    <a:cubicBezTo>
                      <a:pt x="647995" y="856575"/>
                      <a:pt x="630491" y="839075"/>
                      <a:pt x="630491" y="817487"/>
                    </a:cubicBezTo>
                    <a:cubicBezTo>
                      <a:pt x="630491" y="795900"/>
                      <a:pt x="647995" y="778400"/>
                      <a:pt x="669571" y="778400"/>
                    </a:cubicBezTo>
                    <a:close/>
                    <a:moveTo>
                      <a:pt x="577286" y="778400"/>
                    </a:moveTo>
                    <a:cubicBezTo>
                      <a:pt x="598880" y="778400"/>
                      <a:pt x="616386" y="795900"/>
                      <a:pt x="616386" y="817487"/>
                    </a:cubicBezTo>
                    <a:cubicBezTo>
                      <a:pt x="616386" y="839075"/>
                      <a:pt x="598880" y="856575"/>
                      <a:pt x="577286" y="856575"/>
                    </a:cubicBezTo>
                    <a:cubicBezTo>
                      <a:pt x="555692" y="856575"/>
                      <a:pt x="538187" y="839075"/>
                      <a:pt x="538187" y="817487"/>
                    </a:cubicBezTo>
                    <a:cubicBezTo>
                      <a:pt x="538187" y="795900"/>
                      <a:pt x="555692" y="778400"/>
                      <a:pt x="577286" y="778400"/>
                    </a:cubicBezTo>
                    <a:close/>
                    <a:moveTo>
                      <a:pt x="484999" y="778400"/>
                    </a:moveTo>
                    <a:cubicBezTo>
                      <a:pt x="506585" y="778400"/>
                      <a:pt x="524083" y="795900"/>
                      <a:pt x="524083" y="817487"/>
                    </a:cubicBezTo>
                    <a:cubicBezTo>
                      <a:pt x="524083" y="839075"/>
                      <a:pt x="506585" y="856575"/>
                      <a:pt x="484999" y="856575"/>
                    </a:cubicBezTo>
                    <a:cubicBezTo>
                      <a:pt x="463402" y="856575"/>
                      <a:pt x="445926" y="839075"/>
                      <a:pt x="445926" y="817487"/>
                    </a:cubicBezTo>
                    <a:cubicBezTo>
                      <a:pt x="445926" y="795900"/>
                      <a:pt x="463402" y="778400"/>
                      <a:pt x="484999" y="778400"/>
                    </a:cubicBezTo>
                    <a:close/>
                    <a:moveTo>
                      <a:pt x="390347" y="778400"/>
                    </a:moveTo>
                    <a:cubicBezTo>
                      <a:pt x="411934" y="778400"/>
                      <a:pt x="429451" y="795900"/>
                      <a:pt x="429451" y="817487"/>
                    </a:cubicBezTo>
                    <a:cubicBezTo>
                      <a:pt x="429451" y="839075"/>
                      <a:pt x="411934" y="856575"/>
                      <a:pt x="390347" y="856575"/>
                    </a:cubicBezTo>
                    <a:cubicBezTo>
                      <a:pt x="368783" y="856575"/>
                      <a:pt x="351281" y="839075"/>
                      <a:pt x="351281" y="817487"/>
                    </a:cubicBezTo>
                    <a:cubicBezTo>
                      <a:pt x="351281" y="795900"/>
                      <a:pt x="368783" y="778400"/>
                      <a:pt x="390347" y="778400"/>
                    </a:cubicBezTo>
                    <a:close/>
                    <a:moveTo>
                      <a:pt x="298081" y="778400"/>
                    </a:moveTo>
                    <a:cubicBezTo>
                      <a:pt x="319662" y="778400"/>
                      <a:pt x="337179" y="795900"/>
                      <a:pt x="337179" y="817487"/>
                    </a:cubicBezTo>
                    <a:cubicBezTo>
                      <a:pt x="337179" y="839075"/>
                      <a:pt x="319662" y="856575"/>
                      <a:pt x="298081" y="856575"/>
                    </a:cubicBezTo>
                    <a:cubicBezTo>
                      <a:pt x="276488" y="856575"/>
                      <a:pt x="258991" y="839075"/>
                      <a:pt x="258991" y="817487"/>
                    </a:cubicBezTo>
                    <a:cubicBezTo>
                      <a:pt x="258991" y="795900"/>
                      <a:pt x="276488" y="778400"/>
                      <a:pt x="298081" y="778400"/>
                    </a:cubicBezTo>
                    <a:close/>
                    <a:moveTo>
                      <a:pt x="203435" y="778400"/>
                    </a:moveTo>
                    <a:cubicBezTo>
                      <a:pt x="225025" y="778400"/>
                      <a:pt x="242524" y="795900"/>
                      <a:pt x="242524" y="817487"/>
                    </a:cubicBezTo>
                    <a:cubicBezTo>
                      <a:pt x="242524" y="839075"/>
                      <a:pt x="225025" y="856575"/>
                      <a:pt x="203435" y="856575"/>
                    </a:cubicBezTo>
                    <a:cubicBezTo>
                      <a:pt x="181849" y="856575"/>
                      <a:pt x="164349" y="839075"/>
                      <a:pt x="164349" y="817487"/>
                    </a:cubicBezTo>
                    <a:cubicBezTo>
                      <a:pt x="164349" y="795900"/>
                      <a:pt x="181849" y="778400"/>
                      <a:pt x="203435" y="778400"/>
                    </a:cubicBezTo>
                    <a:close/>
                    <a:moveTo>
                      <a:pt x="3548266" y="722756"/>
                    </a:moveTo>
                    <a:lnTo>
                      <a:pt x="3573690" y="764605"/>
                    </a:lnTo>
                    <a:lnTo>
                      <a:pt x="3556737" y="757582"/>
                    </a:lnTo>
                    <a:cubicBezTo>
                      <a:pt x="3549664" y="750509"/>
                      <a:pt x="3545289" y="740737"/>
                      <a:pt x="3545289" y="729943"/>
                    </a:cubicBezTo>
                    <a:close/>
                    <a:moveTo>
                      <a:pt x="207691" y="692618"/>
                    </a:moveTo>
                    <a:lnTo>
                      <a:pt x="231082" y="702305"/>
                    </a:lnTo>
                    <a:cubicBezTo>
                      <a:pt x="238155" y="709378"/>
                      <a:pt x="242530" y="719150"/>
                      <a:pt x="242530" y="729943"/>
                    </a:cubicBezTo>
                    <a:cubicBezTo>
                      <a:pt x="242530" y="751531"/>
                      <a:pt x="225032" y="769031"/>
                      <a:pt x="203440" y="769031"/>
                    </a:cubicBezTo>
                    <a:cubicBezTo>
                      <a:pt x="192648" y="769031"/>
                      <a:pt x="182877" y="764656"/>
                      <a:pt x="175804" y="757582"/>
                    </a:cubicBezTo>
                    <a:lnTo>
                      <a:pt x="172731" y="750164"/>
                    </a:lnTo>
                    <a:close/>
                    <a:moveTo>
                      <a:pt x="3489735" y="690857"/>
                    </a:moveTo>
                    <a:cubicBezTo>
                      <a:pt x="3511322" y="690857"/>
                      <a:pt x="3528822" y="708357"/>
                      <a:pt x="3528822" y="729943"/>
                    </a:cubicBezTo>
                    <a:cubicBezTo>
                      <a:pt x="3528822" y="751531"/>
                      <a:pt x="3511322" y="769031"/>
                      <a:pt x="3489735" y="769031"/>
                    </a:cubicBezTo>
                    <a:cubicBezTo>
                      <a:pt x="3468147" y="769031"/>
                      <a:pt x="3450647" y="751531"/>
                      <a:pt x="3450647" y="729943"/>
                    </a:cubicBezTo>
                    <a:cubicBezTo>
                      <a:pt x="3450647" y="708357"/>
                      <a:pt x="3468147" y="690857"/>
                      <a:pt x="3489735" y="690857"/>
                    </a:cubicBezTo>
                    <a:close/>
                    <a:moveTo>
                      <a:pt x="3392730" y="690857"/>
                    </a:moveTo>
                    <a:cubicBezTo>
                      <a:pt x="3414317" y="690857"/>
                      <a:pt x="3431817" y="708357"/>
                      <a:pt x="3431817" y="729943"/>
                    </a:cubicBezTo>
                    <a:cubicBezTo>
                      <a:pt x="3431817" y="751531"/>
                      <a:pt x="3414317" y="769031"/>
                      <a:pt x="3392730" y="769031"/>
                    </a:cubicBezTo>
                    <a:cubicBezTo>
                      <a:pt x="3371143" y="769031"/>
                      <a:pt x="3353643" y="751531"/>
                      <a:pt x="3353643" y="729943"/>
                    </a:cubicBezTo>
                    <a:cubicBezTo>
                      <a:pt x="3353643" y="708357"/>
                      <a:pt x="3371143" y="690857"/>
                      <a:pt x="3392730" y="690857"/>
                    </a:cubicBezTo>
                    <a:close/>
                    <a:moveTo>
                      <a:pt x="3300455" y="690857"/>
                    </a:moveTo>
                    <a:cubicBezTo>
                      <a:pt x="3322042" y="690857"/>
                      <a:pt x="3339542" y="708357"/>
                      <a:pt x="3339542" y="729944"/>
                    </a:cubicBezTo>
                    <a:cubicBezTo>
                      <a:pt x="3339542" y="751532"/>
                      <a:pt x="3322042" y="769031"/>
                      <a:pt x="3300455" y="769031"/>
                    </a:cubicBezTo>
                    <a:cubicBezTo>
                      <a:pt x="3278867" y="769031"/>
                      <a:pt x="3261368" y="751532"/>
                      <a:pt x="3261368" y="729944"/>
                    </a:cubicBezTo>
                    <a:cubicBezTo>
                      <a:pt x="3261368" y="708357"/>
                      <a:pt x="3278867" y="690857"/>
                      <a:pt x="3300455" y="690857"/>
                    </a:cubicBezTo>
                    <a:close/>
                    <a:moveTo>
                      <a:pt x="3205815" y="690857"/>
                    </a:moveTo>
                    <a:cubicBezTo>
                      <a:pt x="3227402" y="690857"/>
                      <a:pt x="3244902" y="708357"/>
                      <a:pt x="3244902" y="729943"/>
                    </a:cubicBezTo>
                    <a:cubicBezTo>
                      <a:pt x="3244902" y="751531"/>
                      <a:pt x="3227402" y="769031"/>
                      <a:pt x="3205815" y="769031"/>
                    </a:cubicBezTo>
                    <a:cubicBezTo>
                      <a:pt x="3184227" y="769031"/>
                      <a:pt x="3166728" y="751531"/>
                      <a:pt x="3166728" y="729943"/>
                    </a:cubicBezTo>
                    <a:cubicBezTo>
                      <a:pt x="3166728" y="708357"/>
                      <a:pt x="3184227" y="690857"/>
                      <a:pt x="3205815" y="690857"/>
                    </a:cubicBezTo>
                    <a:close/>
                    <a:moveTo>
                      <a:pt x="3111175" y="690857"/>
                    </a:moveTo>
                    <a:cubicBezTo>
                      <a:pt x="3132762" y="690857"/>
                      <a:pt x="3150262" y="708357"/>
                      <a:pt x="3150262" y="729944"/>
                    </a:cubicBezTo>
                    <a:cubicBezTo>
                      <a:pt x="3150262" y="751532"/>
                      <a:pt x="3132762" y="769031"/>
                      <a:pt x="3111175" y="769031"/>
                    </a:cubicBezTo>
                    <a:cubicBezTo>
                      <a:pt x="3089588" y="769031"/>
                      <a:pt x="3072088" y="751532"/>
                      <a:pt x="3072088" y="729944"/>
                    </a:cubicBezTo>
                    <a:cubicBezTo>
                      <a:pt x="3072088" y="708357"/>
                      <a:pt x="3089588" y="690857"/>
                      <a:pt x="3111175" y="690857"/>
                    </a:cubicBezTo>
                    <a:close/>
                    <a:moveTo>
                      <a:pt x="3018901" y="690857"/>
                    </a:moveTo>
                    <a:cubicBezTo>
                      <a:pt x="3040488" y="690857"/>
                      <a:pt x="3057988" y="708357"/>
                      <a:pt x="3057988" y="729944"/>
                    </a:cubicBezTo>
                    <a:cubicBezTo>
                      <a:pt x="3057988" y="751532"/>
                      <a:pt x="3040488" y="769031"/>
                      <a:pt x="3018901" y="769031"/>
                    </a:cubicBezTo>
                    <a:cubicBezTo>
                      <a:pt x="2997313" y="769031"/>
                      <a:pt x="2979813" y="751532"/>
                      <a:pt x="2979813" y="729944"/>
                    </a:cubicBezTo>
                    <a:cubicBezTo>
                      <a:pt x="2979813" y="708357"/>
                      <a:pt x="2997313" y="690857"/>
                      <a:pt x="3018901" y="690857"/>
                    </a:cubicBezTo>
                    <a:close/>
                    <a:moveTo>
                      <a:pt x="2924262" y="690857"/>
                    </a:moveTo>
                    <a:cubicBezTo>
                      <a:pt x="2945849" y="690857"/>
                      <a:pt x="2963349" y="708357"/>
                      <a:pt x="2963349" y="729943"/>
                    </a:cubicBezTo>
                    <a:cubicBezTo>
                      <a:pt x="2963349" y="751531"/>
                      <a:pt x="2945849" y="769031"/>
                      <a:pt x="2924262" y="769031"/>
                    </a:cubicBezTo>
                    <a:cubicBezTo>
                      <a:pt x="2902675" y="769031"/>
                      <a:pt x="2885175" y="751531"/>
                      <a:pt x="2885175" y="729943"/>
                    </a:cubicBezTo>
                    <a:cubicBezTo>
                      <a:pt x="2885175" y="708357"/>
                      <a:pt x="2902675" y="690857"/>
                      <a:pt x="2924262" y="690857"/>
                    </a:cubicBezTo>
                    <a:close/>
                    <a:moveTo>
                      <a:pt x="2831986" y="690857"/>
                    </a:moveTo>
                    <a:cubicBezTo>
                      <a:pt x="2853573" y="690857"/>
                      <a:pt x="2871073" y="708357"/>
                      <a:pt x="2871073" y="729944"/>
                    </a:cubicBezTo>
                    <a:cubicBezTo>
                      <a:pt x="2871073" y="751532"/>
                      <a:pt x="2853573" y="769031"/>
                      <a:pt x="2831986" y="769031"/>
                    </a:cubicBezTo>
                    <a:cubicBezTo>
                      <a:pt x="2810399" y="769031"/>
                      <a:pt x="2792899" y="751532"/>
                      <a:pt x="2792899" y="729944"/>
                    </a:cubicBezTo>
                    <a:cubicBezTo>
                      <a:pt x="2792899" y="708357"/>
                      <a:pt x="2810399" y="690857"/>
                      <a:pt x="2831986" y="690857"/>
                    </a:cubicBezTo>
                    <a:close/>
                    <a:moveTo>
                      <a:pt x="2737373" y="690857"/>
                    </a:moveTo>
                    <a:cubicBezTo>
                      <a:pt x="2758934" y="690857"/>
                      <a:pt x="2776434" y="708357"/>
                      <a:pt x="2776434" y="729944"/>
                    </a:cubicBezTo>
                    <a:cubicBezTo>
                      <a:pt x="2776434" y="751532"/>
                      <a:pt x="2758934" y="769031"/>
                      <a:pt x="2737373" y="769031"/>
                    </a:cubicBezTo>
                    <a:cubicBezTo>
                      <a:pt x="2715778" y="769031"/>
                      <a:pt x="2698271" y="751532"/>
                      <a:pt x="2698271" y="729944"/>
                    </a:cubicBezTo>
                    <a:cubicBezTo>
                      <a:pt x="2698271" y="708357"/>
                      <a:pt x="2715778" y="690857"/>
                      <a:pt x="2737373" y="690857"/>
                    </a:cubicBezTo>
                    <a:close/>
                    <a:moveTo>
                      <a:pt x="2266534" y="690857"/>
                    </a:moveTo>
                    <a:cubicBezTo>
                      <a:pt x="2288114" y="690857"/>
                      <a:pt x="2305617" y="708357"/>
                      <a:pt x="2305617" y="729943"/>
                    </a:cubicBezTo>
                    <a:cubicBezTo>
                      <a:pt x="2305617" y="751531"/>
                      <a:pt x="2288114" y="769031"/>
                      <a:pt x="2266534" y="769031"/>
                    </a:cubicBezTo>
                    <a:cubicBezTo>
                      <a:pt x="2244933" y="769031"/>
                      <a:pt x="2227440" y="751531"/>
                      <a:pt x="2227440" y="729943"/>
                    </a:cubicBezTo>
                    <a:cubicBezTo>
                      <a:pt x="2227440" y="708357"/>
                      <a:pt x="2244933" y="690857"/>
                      <a:pt x="2266534" y="690857"/>
                    </a:cubicBezTo>
                    <a:close/>
                    <a:moveTo>
                      <a:pt x="2171886" y="690857"/>
                    </a:moveTo>
                    <a:cubicBezTo>
                      <a:pt x="2193476" y="690857"/>
                      <a:pt x="2210979" y="708357"/>
                      <a:pt x="2210979" y="729944"/>
                    </a:cubicBezTo>
                    <a:cubicBezTo>
                      <a:pt x="2210979" y="751532"/>
                      <a:pt x="2193476" y="769031"/>
                      <a:pt x="2171886" y="769031"/>
                    </a:cubicBezTo>
                    <a:cubicBezTo>
                      <a:pt x="2150294" y="769031"/>
                      <a:pt x="2132800" y="751532"/>
                      <a:pt x="2132800" y="729944"/>
                    </a:cubicBezTo>
                    <a:cubicBezTo>
                      <a:pt x="2132800" y="708357"/>
                      <a:pt x="2150294" y="690857"/>
                      <a:pt x="2171886" y="690857"/>
                    </a:cubicBezTo>
                    <a:close/>
                    <a:moveTo>
                      <a:pt x="2079612" y="690857"/>
                    </a:moveTo>
                    <a:cubicBezTo>
                      <a:pt x="2101211" y="690857"/>
                      <a:pt x="2118698" y="708357"/>
                      <a:pt x="2118698" y="729944"/>
                    </a:cubicBezTo>
                    <a:cubicBezTo>
                      <a:pt x="2118698" y="751532"/>
                      <a:pt x="2101211" y="769031"/>
                      <a:pt x="2079612" y="769031"/>
                    </a:cubicBezTo>
                    <a:cubicBezTo>
                      <a:pt x="2058029" y="769031"/>
                      <a:pt x="2040529" y="751532"/>
                      <a:pt x="2040529" y="729944"/>
                    </a:cubicBezTo>
                    <a:cubicBezTo>
                      <a:pt x="2040529" y="708357"/>
                      <a:pt x="2058029" y="690857"/>
                      <a:pt x="2079612" y="690857"/>
                    </a:cubicBezTo>
                    <a:close/>
                    <a:moveTo>
                      <a:pt x="1703432" y="690857"/>
                    </a:moveTo>
                    <a:cubicBezTo>
                      <a:pt x="1725009" y="690857"/>
                      <a:pt x="1742522" y="708357"/>
                      <a:pt x="1742522" y="729943"/>
                    </a:cubicBezTo>
                    <a:cubicBezTo>
                      <a:pt x="1742522" y="751531"/>
                      <a:pt x="1725009" y="769031"/>
                      <a:pt x="1703432" y="769031"/>
                    </a:cubicBezTo>
                    <a:cubicBezTo>
                      <a:pt x="1681839" y="769031"/>
                      <a:pt x="1664351" y="751531"/>
                      <a:pt x="1664351" y="729943"/>
                    </a:cubicBezTo>
                    <a:cubicBezTo>
                      <a:pt x="1664351" y="708357"/>
                      <a:pt x="1681839" y="690857"/>
                      <a:pt x="1703432" y="690857"/>
                    </a:cubicBezTo>
                    <a:close/>
                    <a:moveTo>
                      <a:pt x="1611147" y="690857"/>
                    </a:moveTo>
                    <a:cubicBezTo>
                      <a:pt x="1632741" y="690857"/>
                      <a:pt x="1650245" y="708357"/>
                      <a:pt x="1650245" y="729944"/>
                    </a:cubicBezTo>
                    <a:cubicBezTo>
                      <a:pt x="1650245" y="751532"/>
                      <a:pt x="1632741" y="769031"/>
                      <a:pt x="1611147" y="769031"/>
                    </a:cubicBezTo>
                    <a:cubicBezTo>
                      <a:pt x="1589631" y="769031"/>
                      <a:pt x="1572133" y="751532"/>
                      <a:pt x="1572133" y="729944"/>
                    </a:cubicBezTo>
                    <a:cubicBezTo>
                      <a:pt x="1572133" y="708357"/>
                      <a:pt x="1589631" y="690857"/>
                      <a:pt x="1611147" y="690857"/>
                    </a:cubicBezTo>
                    <a:close/>
                    <a:moveTo>
                      <a:pt x="1232669" y="690857"/>
                    </a:moveTo>
                    <a:cubicBezTo>
                      <a:pt x="1254252" y="690857"/>
                      <a:pt x="1271741" y="708357"/>
                      <a:pt x="1271741" y="729943"/>
                    </a:cubicBezTo>
                    <a:cubicBezTo>
                      <a:pt x="1271741" y="751531"/>
                      <a:pt x="1254252" y="769031"/>
                      <a:pt x="1232669" y="769031"/>
                    </a:cubicBezTo>
                    <a:cubicBezTo>
                      <a:pt x="1211075" y="769031"/>
                      <a:pt x="1193583" y="751531"/>
                      <a:pt x="1193583" y="729943"/>
                    </a:cubicBezTo>
                    <a:cubicBezTo>
                      <a:pt x="1193583" y="708357"/>
                      <a:pt x="1211075" y="690857"/>
                      <a:pt x="1232669" y="690857"/>
                    </a:cubicBezTo>
                    <a:close/>
                    <a:moveTo>
                      <a:pt x="1142756" y="690857"/>
                    </a:moveTo>
                    <a:cubicBezTo>
                      <a:pt x="1164349" y="690857"/>
                      <a:pt x="1181847" y="708357"/>
                      <a:pt x="1181847" y="729944"/>
                    </a:cubicBezTo>
                    <a:cubicBezTo>
                      <a:pt x="1181847" y="751532"/>
                      <a:pt x="1164349" y="769031"/>
                      <a:pt x="1142756" y="769031"/>
                    </a:cubicBezTo>
                    <a:cubicBezTo>
                      <a:pt x="1121161" y="769031"/>
                      <a:pt x="1103656" y="751532"/>
                      <a:pt x="1103656" y="729944"/>
                    </a:cubicBezTo>
                    <a:cubicBezTo>
                      <a:pt x="1103656" y="708357"/>
                      <a:pt x="1121161" y="690857"/>
                      <a:pt x="1142756" y="690857"/>
                    </a:cubicBezTo>
                    <a:close/>
                    <a:moveTo>
                      <a:pt x="856480" y="690857"/>
                    </a:moveTo>
                    <a:cubicBezTo>
                      <a:pt x="878063" y="690857"/>
                      <a:pt x="895560" y="708357"/>
                      <a:pt x="895560" y="729943"/>
                    </a:cubicBezTo>
                    <a:cubicBezTo>
                      <a:pt x="895560" y="751531"/>
                      <a:pt x="878063" y="769031"/>
                      <a:pt x="856480" y="769031"/>
                    </a:cubicBezTo>
                    <a:cubicBezTo>
                      <a:pt x="834897" y="769031"/>
                      <a:pt x="817401" y="751531"/>
                      <a:pt x="817401" y="729943"/>
                    </a:cubicBezTo>
                    <a:cubicBezTo>
                      <a:pt x="817401" y="708357"/>
                      <a:pt x="834897" y="690857"/>
                      <a:pt x="856480" y="690857"/>
                    </a:cubicBezTo>
                    <a:close/>
                    <a:moveTo>
                      <a:pt x="764220" y="690857"/>
                    </a:moveTo>
                    <a:cubicBezTo>
                      <a:pt x="785806" y="690857"/>
                      <a:pt x="803302" y="708357"/>
                      <a:pt x="803302" y="729944"/>
                    </a:cubicBezTo>
                    <a:cubicBezTo>
                      <a:pt x="803302" y="751532"/>
                      <a:pt x="785806" y="769031"/>
                      <a:pt x="764220" y="769031"/>
                    </a:cubicBezTo>
                    <a:cubicBezTo>
                      <a:pt x="742627" y="769031"/>
                      <a:pt x="725137" y="751532"/>
                      <a:pt x="725137" y="729944"/>
                    </a:cubicBezTo>
                    <a:cubicBezTo>
                      <a:pt x="725137" y="708357"/>
                      <a:pt x="742627" y="690857"/>
                      <a:pt x="764220" y="690857"/>
                    </a:cubicBezTo>
                    <a:close/>
                    <a:moveTo>
                      <a:pt x="669571" y="690857"/>
                    </a:moveTo>
                    <a:cubicBezTo>
                      <a:pt x="691179" y="690857"/>
                      <a:pt x="708675" y="708357"/>
                      <a:pt x="708675" y="729943"/>
                    </a:cubicBezTo>
                    <a:cubicBezTo>
                      <a:pt x="708675" y="751531"/>
                      <a:pt x="691179" y="769031"/>
                      <a:pt x="669571" y="769031"/>
                    </a:cubicBezTo>
                    <a:cubicBezTo>
                      <a:pt x="648002" y="769031"/>
                      <a:pt x="630497" y="751531"/>
                      <a:pt x="630497" y="729943"/>
                    </a:cubicBezTo>
                    <a:cubicBezTo>
                      <a:pt x="630497" y="708357"/>
                      <a:pt x="648002" y="690857"/>
                      <a:pt x="669571" y="690857"/>
                    </a:cubicBezTo>
                    <a:close/>
                    <a:moveTo>
                      <a:pt x="577293" y="690857"/>
                    </a:moveTo>
                    <a:cubicBezTo>
                      <a:pt x="598887" y="690857"/>
                      <a:pt x="616393" y="708357"/>
                      <a:pt x="616393" y="729943"/>
                    </a:cubicBezTo>
                    <a:cubicBezTo>
                      <a:pt x="616393" y="751531"/>
                      <a:pt x="598887" y="769031"/>
                      <a:pt x="577293" y="769031"/>
                    </a:cubicBezTo>
                    <a:cubicBezTo>
                      <a:pt x="555699" y="769031"/>
                      <a:pt x="538195" y="751531"/>
                      <a:pt x="538195" y="729943"/>
                    </a:cubicBezTo>
                    <a:cubicBezTo>
                      <a:pt x="538195" y="708357"/>
                      <a:pt x="555699" y="690857"/>
                      <a:pt x="577293" y="690857"/>
                    </a:cubicBezTo>
                    <a:close/>
                    <a:moveTo>
                      <a:pt x="485003" y="690857"/>
                    </a:moveTo>
                    <a:cubicBezTo>
                      <a:pt x="506592" y="690857"/>
                      <a:pt x="524091" y="708357"/>
                      <a:pt x="524091" y="729943"/>
                    </a:cubicBezTo>
                    <a:cubicBezTo>
                      <a:pt x="524091" y="751531"/>
                      <a:pt x="506592" y="769031"/>
                      <a:pt x="485003" y="769031"/>
                    </a:cubicBezTo>
                    <a:cubicBezTo>
                      <a:pt x="463406" y="769031"/>
                      <a:pt x="445934" y="751531"/>
                      <a:pt x="445934" y="729943"/>
                    </a:cubicBezTo>
                    <a:cubicBezTo>
                      <a:pt x="445934" y="708357"/>
                      <a:pt x="463406" y="690857"/>
                      <a:pt x="485003" y="690857"/>
                    </a:cubicBezTo>
                    <a:close/>
                    <a:moveTo>
                      <a:pt x="390354" y="690857"/>
                    </a:moveTo>
                    <a:cubicBezTo>
                      <a:pt x="411947" y="690857"/>
                      <a:pt x="429457" y="708357"/>
                      <a:pt x="429457" y="729943"/>
                    </a:cubicBezTo>
                    <a:cubicBezTo>
                      <a:pt x="429457" y="751531"/>
                      <a:pt x="411947" y="769031"/>
                      <a:pt x="390354" y="769031"/>
                    </a:cubicBezTo>
                    <a:cubicBezTo>
                      <a:pt x="368790" y="769031"/>
                      <a:pt x="351287" y="751531"/>
                      <a:pt x="351287" y="729943"/>
                    </a:cubicBezTo>
                    <a:cubicBezTo>
                      <a:pt x="351287" y="708357"/>
                      <a:pt x="368790" y="690857"/>
                      <a:pt x="390354" y="690857"/>
                    </a:cubicBezTo>
                    <a:close/>
                    <a:moveTo>
                      <a:pt x="298087" y="690857"/>
                    </a:moveTo>
                    <a:cubicBezTo>
                      <a:pt x="319667" y="690857"/>
                      <a:pt x="337188" y="708357"/>
                      <a:pt x="337188" y="729943"/>
                    </a:cubicBezTo>
                    <a:cubicBezTo>
                      <a:pt x="337188" y="751531"/>
                      <a:pt x="319667" y="769031"/>
                      <a:pt x="298087" y="769031"/>
                    </a:cubicBezTo>
                    <a:cubicBezTo>
                      <a:pt x="276494" y="769031"/>
                      <a:pt x="258997" y="751531"/>
                      <a:pt x="258997" y="729943"/>
                    </a:cubicBezTo>
                    <a:cubicBezTo>
                      <a:pt x="258997" y="708357"/>
                      <a:pt x="276494" y="690857"/>
                      <a:pt x="298087" y="690857"/>
                    </a:cubicBezTo>
                    <a:close/>
                    <a:moveTo>
                      <a:pt x="242207" y="643975"/>
                    </a:moveTo>
                    <a:lnTo>
                      <a:pt x="242535" y="644768"/>
                    </a:lnTo>
                    <a:cubicBezTo>
                      <a:pt x="242535" y="655562"/>
                      <a:pt x="238161" y="665334"/>
                      <a:pt x="231087" y="672407"/>
                    </a:cubicBezTo>
                    <a:lnTo>
                      <a:pt x="216396" y="678492"/>
                    </a:lnTo>
                    <a:close/>
                    <a:moveTo>
                      <a:pt x="3472229" y="612933"/>
                    </a:moveTo>
                    <a:lnTo>
                      <a:pt x="3516862" y="672620"/>
                    </a:lnTo>
                    <a:lnTo>
                      <a:pt x="3489735" y="683855"/>
                    </a:lnTo>
                    <a:cubicBezTo>
                      <a:pt x="3468148" y="683855"/>
                      <a:pt x="3450649" y="666356"/>
                      <a:pt x="3450649" y="644768"/>
                    </a:cubicBezTo>
                    <a:cubicBezTo>
                      <a:pt x="3450649" y="633975"/>
                      <a:pt x="3455024" y="624203"/>
                      <a:pt x="3462097" y="617130"/>
                    </a:cubicBezTo>
                    <a:close/>
                    <a:moveTo>
                      <a:pt x="3392730" y="605682"/>
                    </a:moveTo>
                    <a:cubicBezTo>
                      <a:pt x="3414317" y="605682"/>
                      <a:pt x="3431817" y="623181"/>
                      <a:pt x="3431817" y="644768"/>
                    </a:cubicBezTo>
                    <a:cubicBezTo>
                      <a:pt x="3431817" y="666356"/>
                      <a:pt x="3414317" y="683855"/>
                      <a:pt x="3392730" y="683855"/>
                    </a:cubicBezTo>
                    <a:cubicBezTo>
                      <a:pt x="3371143" y="683855"/>
                      <a:pt x="3353643" y="666356"/>
                      <a:pt x="3353643" y="644768"/>
                    </a:cubicBezTo>
                    <a:cubicBezTo>
                      <a:pt x="3353643" y="623181"/>
                      <a:pt x="3371143" y="605682"/>
                      <a:pt x="3392730" y="605682"/>
                    </a:cubicBezTo>
                    <a:close/>
                    <a:moveTo>
                      <a:pt x="3300455" y="605682"/>
                    </a:moveTo>
                    <a:cubicBezTo>
                      <a:pt x="3322043" y="605682"/>
                      <a:pt x="3339543" y="623181"/>
                      <a:pt x="3339543" y="644768"/>
                    </a:cubicBezTo>
                    <a:cubicBezTo>
                      <a:pt x="3339543" y="666356"/>
                      <a:pt x="3322043" y="683855"/>
                      <a:pt x="3300455" y="683855"/>
                    </a:cubicBezTo>
                    <a:cubicBezTo>
                      <a:pt x="3278868" y="683855"/>
                      <a:pt x="3261368" y="666356"/>
                      <a:pt x="3261368" y="644768"/>
                    </a:cubicBezTo>
                    <a:cubicBezTo>
                      <a:pt x="3261368" y="623181"/>
                      <a:pt x="3278868" y="605682"/>
                      <a:pt x="3300455" y="605682"/>
                    </a:cubicBezTo>
                    <a:close/>
                    <a:moveTo>
                      <a:pt x="3205815" y="605682"/>
                    </a:moveTo>
                    <a:cubicBezTo>
                      <a:pt x="3227403" y="605682"/>
                      <a:pt x="3244903" y="623181"/>
                      <a:pt x="3244903" y="644768"/>
                    </a:cubicBezTo>
                    <a:cubicBezTo>
                      <a:pt x="3244903" y="666356"/>
                      <a:pt x="3227403" y="683855"/>
                      <a:pt x="3205815" y="683855"/>
                    </a:cubicBezTo>
                    <a:cubicBezTo>
                      <a:pt x="3184228" y="683855"/>
                      <a:pt x="3166728" y="666356"/>
                      <a:pt x="3166728" y="644768"/>
                    </a:cubicBezTo>
                    <a:cubicBezTo>
                      <a:pt x="3166728" y="623181"/>
                      <a:pt x="3184228" y="605682"/>
                      <a:pt x="3205815" y="605682"/>
                    </a:cubicBezTo>
                    <a:close/>
                    <a:moveTo>
                      <a:pt x="3111175" y="605682"/>
                    </a:moveTo>
                    <a:cubicBezTo>
                      <a:pt x="3132763" y="605682"/>
                      <a:pt x="3150263" y="623181"/>
                      <a:pt x="3150263" y="644768"/>
                    </a:cubicBezTo>
                    <a:cubicBezTo>
                      <a:pt x="3150263" y="666356"/>
                      <a:pt x="3132763" y="683855"/>
                      <a:pt x="3111175" y="683855"/>
                    </a:cubicBezTo>
                    <a:cubicBezTo>
                      <a:pt x="3089588" y="683855"/>
                      <a:pt x="3072088" y="666356"/>
                      <a:pt x="3072088" y="644768"/>
                    </a:cubicBezTo>
                    <a:cubicBezTo>
                      <a:pt x="3072088" y="623181"/>
                      <a:pt x="3089588" y="605682"/>
                      <a:pt x="3111175" y="605682"/>
                    </a:cubicBezTo>
                    <a:close/>
                    <a:moveTo>
                      <a:pt x="3018901" y="605682"/>
                    </a:moveTo>
                    <a:cubicBezTo>
                      <a:pt x="3040488" y="605682"/>
                      <a:pt x="3057988" y="623181"/>
                      <a:pt x="3057988" y="644768"/>
                    </a:cubicBezTo>
                    <a:cubicBezTo>
                      <a:pt x="3057988" y="666356"/>
                      <a:pt x="3040488" y="683855"/>
                      <a:pt x="3018901" y="683855"/>
                    </a:cubicBezTo>
                    <a:cubicBezTo>
                      <a:pt x="2997313" y="683855"/>
                      <a:pt x="2979813" y="666356"/>
                      <a:pt x="2979813" y="644768"/>
                    </a:cubicBezTo>
                    <a:cubicBezTo>
                      <a:pt x="2979813" y="623181"/>
                      <a:pt x="2997313" y="605682"/>
                      <a:pt x="3018901" y="605682"/>
                    </a:cubicBezTo>
                    <a:close/>
                    <a:moveTo>
                      <a:pt x="2924262" y="605682"/>
                    </a:moveTo>
                    <a:cubicBezTo>
                      <a:pt x="2945849" y="605682"/>
                      <a:pt x="2963349" y="623181"/>
                      <a:pt x="2963349" y="644768"/>
                    </a:cubicBezTo>
                    <a:cubicBezTo>
                      <a:pt x="2963349" y="666356"/>
                      <a:pt x="2945849" y="683855"/>
                      <a:pt x="2924262" y="683855"/>
                    </a:cubicBezTo>
                    <a:cubicBezTo>
                      <a:pt x="2902675" y="683855"/>
                      <a:pt x="2885175" y="666356"/>
                      <a:pt x="2885175" y="644768"/>
                    </a:cubicBezTo>
                    <a:cubicBezTo>
                      <a:pt x="2885175" y="623181"/>
                      <a:pt x="2902675" y="605682"/>
                      <a:pt x="2924262" y="605682"/>
                    </a:cubicBezTo>
                    <a:close/>
                    <a:moveTo>
                      <a:pt x="2831987" y="605682"/>
                    </a:moveTo>
                    <a:cubicBezTo>
                      <a:pt x="2853574" y="605682"/>
                      <a:pt x="2871074" y="623181"/>
                      <a:pt x="2871074" y="644768"/>
                    </a:cubicBezTo>
                    <a:cubicBezTo>
                      <a:pt x="2871074" y="666356"/>
                      <a:pt x="2853574" y="683855"/>
                      <a:pt x="2831987" y="683855"/>
                    </a:cubicBezTo>
                    <a:cubicBezTo>
                      <a:pt x="2810400" y="683855"/>
                      <a:pt x="2792900" y="666356"/>
                      <a:pt x="2792900" y="644768"/>
                    </a:cubicBezTo>
                    <a:cubicBezTo>
                      <a:pt x="2792900" y="623181"/>
                      <a:pt x="2810400" y="605682"/>
                      <a:pt x="2831987" y="605682"/>
                    </a:cubicBezTo>
                    <a:close/>
                    <a:moveTo>
                      <a:pt x="2171887" y="605682"/>
                    </a:moveTo>
                    <a:cubicBezTo>
                      <a:pt x="2193477" y="605682"/>
                      <a:pt x="2210979" y="623181"/>
                      <a:pt x="2210979" y="644768"/>
                    </a:cubicBezTo>
                    <a:cubicBezTo>
                      <a:pt x="2210979" y="666356"/>
                      <a:pt x="2193477" y="683855"/>
                      <a:pt x="2171887" y="683855"/>
                    </a:cubicBezTo>
                    <a:cubicBezTo>
                      <a:pt x="2150295" y="683855"/>
                      <a:pt x="2132800" y="666356"/>
                      <a:pt x="2132800" y="644768"/>
                    </a:cubicBezTo>
                    <a:cubicBezTo>
                      <a:pt x="2132800" y="623181"/>
                      <a:pt x="2150295" y="605682"/>
                      <a:pt x="2171887" y="605682"/>
                    </a:cubicBezTo>
                    <a:close/>
                    <a:moveTo>
                      <a:pt x="1798073" y="605682"/>
                    </a:moveTo>
                    <a:cubicBezTo>
                      <a:pt x="1819661" y="605682"/>
                      <a:pt x="1837146" y="623181"/>
                      <a:pt x="1837146" y="644768"/>
                    </a:cubicBezTo>
                    <a:cubicBezTo>
                      <a:pt x="1837146" y="666356"/>
                      <a:pt x="1819661" y="683855"/>
                      <a:pt x="1798073" y="683855"/>
                    </a:cubicBezTo>
                    <a:cubicBezTo>
                      <a:pt x="1776481" y="683855"/>
                      <a:pt x="1758966" y="666356"/>
                      <a:pt x="1758966" y="644768"/>
                    </a:cubicBezTo>
                    <a:cubicBezTo>
                      <a:pt x="1758966" y="623181"/>
                      <a:pt x="1776481" y="605682"/>
                      <a:pt x="1798073" y="605682"/>
                    </a:cubicBezTo>
                    <a:close/>
                    <a:moveTo>
                      <a:pt x="1703432" y="605682"/>
                    </a:moveTo>
                    <a:cubicBezTo>
                      <a:pt x="1725011" y="605682"/>
                      <a:pt x="1742522" y="623181"/>
                      <a:pt x="1742522" y="644768"/>
                    </a:cubicBezTo>
                    <a:cubicBezTo>
                      <a:pt x="1742522" y="666356"/>
                      <a:pt x="1725011" y="683855"/>
                      <a:pt x="1703432" y="683855"/>
                    </a:cubicBezTo>
                    <a:cubicBezTo>
                      <a:pt x="1681839" y="683855"/>
                      <a:pt x="1664351" y="666356"/>
                      <a:pt x="1664351" y="644768"/>
                    </a:cubicBezTo>
                    <a:cubicBezTo>
                      <a:pt x="1664351" y="623181"/>
                      <a:pt x="1681839" y="605682"/>
                      <a:pt x="1703432" y="605682"/>
                    </a:cubicBezTo>
                    <a:close/>
                    <a:moveTo>
                      <a:pt x="1611147" y="605682"/>
                    </a:moveTo>
                    <a:cubicBezTo>
                      <a:pt x="1632741" y="605682"/>
                      <a:pt x="1650245" y="623181"/>
                      <a:pt x="1650245" y="644768"/>
                    </a:cubicBezTo>
                    <a:cubicBezTo>
                      <a:pt x="1650245" y="666356"/>
                      <a:pt x="1632741" y="683855"/>
                      <a:pt x="1611147" y="683855"/>
                    </a:cubicBezTo>
                    <a:cubicBezTo>
                      <a:pt x="1589637" y="683855"/>
                      <a:pt x="1572140" y="666356"/>
                      <a:pt x="1572140" y="644768"/>
                    </a:cubicBezTo>
                    <a:cubicBezTo>
                      <a:pt x="1572140" y="623181"/>
                      <a:pt x="1589637" y="605682"/>
                      <a:pt x="1611147" y="605682"/>
                    </a:cubicBezTo>
                    <a:close/>
                    <a:moveTo>
                      <a:pt x="1232676" y="605682"/>
                    </a:moveTo>
                    <a:cubicBezTo>
                      <a:pt x="1254261" y="605682"/>
                      <a:pt x="1271747" y="623181"/>
                      <a:pt x="1271747" y="644768"/>
                    </a:cubicBezTo>
                    <a:cubicBezTo>
                      <a:pt x="1271747" y="666356"/>
                      <a:pt x="1254261" y="683855"/>
                      <a:pt x="1232676" y="683855"/>
                    </a:cubicBezTo>
                    <a:cubicBezTo>
                      <a:pt x="1211083" y="683855"/>
                      <a:pt x="1193590" y="666356"/>
                      <a:pt x="1193590" y="644768"/>
                    </a:cubicBezTo>
                    <a:cubicBezTo>
                      <a:pt x="1193590" y="623181"/>
                      <a:pt x="1211083" y="605682"/>
                      <a:pt x="1232676" y="605682"/>
                    </a:cubicBezTo>
                    <a:close/>
                    <a:moveTo>
                      <a:pt x="1142761" y="605682"/>
                    </a:moveTo>
                    <a:cubicBezTo>
                      <a:pt x="1164354" y="605682"/>
                      <a:pt x="1181853" y="623181"/>
                      <a:pt x="1181853" y="644768"/>
                    </a:cubicBezTo>
                    <a:cubicBezTo>
                      <a:pt x="1181853" y="666356"/>
                      <a:pt x="1164354" y="683855"/>
                      <a:pt x="1142761" y="683855"/>
                    </a:cubicBezTo>
                    <a:cubicBezTo>
                      <a:pt x="1121167" y="683855"/>
                      <a:pt x="1103661" y="666356"/>
                      <a:pt x="1103661" y="644768"/>
                    </a:cubicBezTo>
                    <a:cubicBezTo>
                      <a:pt x="1103661" y="623181"/>
                      <a:pt x="1121167" y="605682"/>
                      <a:pt x="1142761" y="605682"/>
                    </a:cubicBezTo>
                    <a:close/>
                    <a:moveTo>
                      <a:pt x="1045734" y="605682"/>
                    </a:moveTo>
                    <a:cubicBezTo>
                      <a:pt x="1067319" y="605682"/>
                      <a:pt x="1084825" y="623181"/>
                      <a:pt x="1084825" y="644768"/>
                    </a:cubicBezTo>
                    <a:cubicBezTo>
                      <a:pt x="1084825" y="666356"/>
                      <a:pt x="1067319" y="683855"/>
                      <a:pt x="1045734" y="683855"/>
                    </a:cubicBezTo>
                    <a:cubicBezTo>
                      <a:pt x="1024149" y="683855"/>
                      <a:pt x="1006653" y="666356"/>
                      <a:pt x="1006653" y="644768"/>
                    </a:cubicBezTo>
                    <a:cubicBezTo>
                      <a:pt x="1006653" y="623181"/>
                      <a:pt x="1024149" y="605682"/>
                      <a:pt x="1045734" y="605682"/>
                    </a:cubicBezTo>
                    <a:close/>
                    <a:moveTo>
                      <a:pt x="856487" y="605682"/>
                    </a:moveTo>
                    <a:cubicBezTo>
                      <a:pt x="878069" y="605682"/>
                      <a:pt x="895566" y="623181"/>
                      <a:pt x="895566" y="644768"/>
                    </a:cubicBezTo>
                    <a:cubicBezTo>
                      <a:pt x="895566" y="666356"/>
                      <a:pt x="878069" y="683855"/>
                      <a:pt x="856487" y="683855"/>
                    </a:cubicBezTo>
                    <a:cubicBezTo>
                      <a:pt x="834903" y="683855"/>
                      <a:pt x="817405" y="666356"/>
                      <a:pt x="817405" y="644768"/>
                    </a:cubicBezTo>
                    <a:cubicBezTo>
                      <a:pt x="817405" y="623181"/>
                      <a:pt x="834903" y="605682"/>
                      <a:pt x="856487" y="605682"/>
                    </a:cubicBezTo>
                    <a:close/>
                    <a:moveTo>
                      <a:pt x="764226" y="605682"/>
                    </a:moveTo>
                    <a:cubicBezTo>
                      <a:pt x="785811" y="605682"/>
                      <a:pt x="803309" y="623181"/>
                      <a:pt x="803309" y="644768"/>
                    </a:cubicBezTo>
                    <a:cubicBezTo>
                      <a:pt x="803309" y="666356"/>
                      <a:pt x="785811" y="683855"/>
                      <a:pt x="764226" y="683855"/>
                    </a:cubicBezTo>
                    <a:cubicBezTo>
                      <a:pt x="742635" y="683855"/>
                      <a:pt x="725145" y="666356"/>
                      <a:pt x="725145" y="644768"/>
                    </a:cubicBezTo>
                    <a:cubicBezTo>
                      <a:pt x="725145" y="623181"/>
                      <a:pt x="742635" y="605682"/>
                      <a:pt x="764226" y="605682"/>
                    </a:cubicBezTo>
                    <a:close/>
                    <a:moveTo>
                      <a:pt x="669584" y="605682"/>
                    </a:moveTo>
                    <a:cubicBezTo>
                      <a:pt x="691185" y="605682"/>
                      <a:pt x="708684" y="623181"/>
                      <a:pt x="708684" y="644768"/>
                    </a:cubicBezTo>
                    <a:cubicBezTo>
                      <a:pt x="708684" y="666356"/>
                      <a:pt x="691185" y="683855"/>
                      <a:pt x="669584" y="683855"/>
                    </a:cubicBezTo>
                    <a:cubicBezTo>
                      <a:pt x="648010" y="683855"/>
                      <a:pt x="630505" y="666356"/>
                      <a:pt x="630505" y="644768"/>
                    </a:cubicBezTo>
                    <a:cubicBezTo>
                      <a:pt x="630505" y="623181"/>
                      <a:pt x="648010" y="605682"/>
                      <a:pt x="669584" y="605682"/>
                    </a:cubicBezTo>
                    <a:close/>
                    <a:moveTo>
                      <a:pt x="577298" y="605682"/>
                    </a:moveTo>
                    <a:cubicBezTo>
                      <a:pt x="598894" y="605682"/>
                      <a:pt x="616400" y="623181"/>
                      <a:pt x="616400" y="644768"/>
                    </a:cubicBezTo>
                    <a:cubicBezTo>
                      <a:pt x="616400" y="666356"/>
                      <a:pt x="598894" y="683855"/>
                      <a:pt x="577298" y="683855"/>
                    </a:cubicBezTo>
                    <a:cubicBezTo>
                      <a:pt x="555705" y="683855"/>
                      <a:pt x="538200" y="666356"/>
                      <a:pt x="538200" y="644768"/>
                    </a:cubicBezTo>
                    <a:cubicBezTo>
                      <a:pt x="538200" y="623181"/>
                      <a:pt x="555705" y="605682"/>
                      <a:pt x="577298" y="605682"/>
                    </a:cubicBezTo>
                    <a:close/>
                    <a:moveTo>
                      <a:pt x="485012" y="605682"/>
                    </a:moveTo>
                    <a:cubicBezTo>
                      <a:pt x="506598" y="605682"/>
                      <a:pt x="524097" y="623181"/>
                      <a:pt x="524097" y="644768"/>
                    </a:cubicBezTo>
                    <a:cubicBezTo>
                      <a:pt x="524097" y="666356"/>
                      <a:pt x="506598" y="683855"/>
                      <a:pt x="485012" y="683855"/>
                    </a:cubicBezTo>
                    <a:cubicBezTo>
                      <a:pt x="463415" y="683855"/>
                      <a:pt x="445938" y="666356"/>
                      <a:pt x="445938" y="644768"/>
                    </a:cubicBezTo>
                    <a:cubicBezTo>
                      <a:pt x="445938" y="623181"/>
                      <a:pt x="463415" y="605682"/>
                      <a:pt x="485012" y="605682"/>
                    </a:cubicBezTo>
                    <a:close/>
                    <a:moveTo>
                      <a:pt x="390363" y="605682"/>
                    </a:moveTo>
                    <a:cubicBezTo>
                      <a:pt x="411947" y="605682"/>
                      <a:pt x="429464" y="623181"/>
                      <a:pt x="429464" y="644768"/>
                    </a:cubicBezTo>
                    <a:cubicBezTo>
                      <a:pt x="429464" y="666356"/>
                      <a:pt x="411947" y="683855"/>
                      <a:pt x="390363" y="683855"/>
                    </a:cubicBezTo>
                    <a:cubicBezTo>
                      <a:pt x="368797" y="683855"/>
                      <a:pt x="351296" y="666356"/>
                      <a:pt x="351296" y="644768"/>
                    </a:cubicBezTo>
                    <a:cubicBezTo>
                      <a:pt x="351296" y="623181"/>
                      <a:pt x="368797" y="605682"/>
                      <a:pt x="390363" y="605682"/>
                    </a:cubicBezTo>
                    <a:close/>
                    <a:moveTo>
                      <a:pt x="298093" y="605682"/>
                    </a:moveTo>
                    <a:cubicBezTo>
                      <a:pt x="319673" y="605682"/>
                      <a:pt x="337193" y="623181"/>
                      <a:pt x="337193" y="644768"/>
                    </a:cubicBezTo>
                    <a:cubicBezTo>
                      <a:pt x="337193" y="666356"/>
                      <a:pt x="319673" y="683855"/>
                      <a:pt x="298093" y="683855"/>
                    </a:cubicBezTo>
                    <a:cubicBezTo>
                      <a:pt x="276501" y="683855"/>
                      <a:pt x="259002" y="666356"/>
                      <a:pt x="259002" y="644768"/>
                    </a:cubicBezTo>
                    <a:cubicBezTo>
                      <a:pt x="259002" y="623181"/>
                      <a:pt x="276501" y="605682"/>
                      <a:pt x="298093" y="605682"/>
                    </a:cubicBezTo>
                    <a:close/>
                    <a:moveTo>
                      <a:pt x="327714" y="529629"/>
                    </a:moveTo>
                    <a:lnTo>
                      <a:pt x="337200" y="552513"/>
                    </a:lnTo>
                    <a:cubicBezTo>
                      <a:pt x="337200" y="574082"/>
                      <a:pt x="319679" y="591582"/>
                      <a:pt x="298099" y="591582"/>
                    </a:cubicBezTo>
                    <a:lnTo>
                      <a:pt x="285337" y="586297"/>
                    </a:lnTo>
                    <a:close/>
                    <a:moveTo>
                      <a:pt x="3205817" y="513426"/>
                    </a:moveTo>
                    <a:cubicBezTo>
                      <a:pt x="3227404" y="513426"/>
                      <a:pt x="3244904" y="530925"/>
                      <a:pt x="3244904" y="552512"/>
                    </a:cubicBezTo>
                    <a:cubicBezTo>
                      <a:pt x="3244904" y="574082"/>
                      <a:pt x="3227404" y="591582"/>
                      <a:pt x="3205817" y="591582"/>
                    </a:cubicBezTo>
                    <a:cubicBezTo>
                      <a:pt x="3184229" y="591582"/>
                      <a:pt x="3166729" y="574082"/>
                      <a:pt x="3166729" y="552512"/>
                    </a:cubicBezTo>
                    <a:cubicBezTo>
                      <a:pt x="3166729" y="530925"/>
                      <a:pt x="3184229" y="513426"/>
                      <a:pt x="3205817" y="513426"/>
                    </a:cubicBezTo>
                    <a:close/>
                    <a:moveTo>
                      <a:pt x="3111175" y="513426"/>
                    </a:moveTo>
                    <a:cubicBezTo>
                      <a:pt x="3132763" y="513426"/>
                      <a:pt x="3150263" y="530925"/>
                      <a:pt x="3150263" y="552512"/>
                    </a:cubicBezTo>
                    <a:cubicBezTo>
                      <a:pt x="3150263" y="574082"/>
                      <a:pt x="3132763" y="591582"/>
                      <a:pt x="3111175" y="591582"/>
                    </a:cubicBezTo>
                    <a:cubicBezTo>
                      <a:pt x="3089588" y="591582"/>
                      <a:pt x="3072088" y="574082"/>
                      <a:pt x="3072088" y="552512"/>
                    </a:cubicBezTo>
                    <a:cubicBezTo>
                      <a:pt x="3072088" y="530925"/>
                      <a:pt x="3089588" y="513426"/>
                      <a:pt x="3111175" y="513426"/>
                    </a:cubicBezTo>
                    <a:close/>
                    <a:moveTo>
                      <a:pt x="3018902" y="513426"/>
                    </a:moveTo>
                    <a:cubicBezTo>
                      <a:pt x="3040489" y="513426"/>
                      <a:pt x="3057989" y="530925"/>
                      <a:pt x="3057989" y="552512"/>
                    </a:cubicBezTo>
                    <a:cubicBezTo>
                      <a:pt x="3057989" y="574082"/>
                      <a:pt x="3040489" y="591582"/>
                      <a:pt x="3018902" y="591582"/>
                    </a:cubicBezTo>
                    <a:cubicBezTo>
                      <a:pt x="2997315" y="591582"/>
                      <a:pt x="2979815" y="574082"/>
                      <a:pt x="2979815" y="552512"/>
                    </a:cubicBezTo>
                    <a:cubicBezTo>
                      <a:pt x="2979815" y="530925"/>
                      <a:pt x="2997315" y="513426"/>
                      <a:pt x="3018902" y="513426"/>
                    </a:cubicBezTo>
                    <a:close/>
                    <a:moveTo>
                      <a:pt x="2924263" y="513426"/>
                    </a:moveTo>
                    <a:cubicBezTo>
                      <a:pt x="2945850" y="513426"/>
                      <a:pt x="2963349" y="530925"/>
                      <a:pt x="2963349" y="552512"/>
                    </a:cubicBezTo>
                    <a:cubicBezTo>
                      <a:pt x="2963349" y="574082"/>
                      <a:pt x="2945850" y="591582"/>
                      <a:pt x="2924263" y="591582"/>
                    </a:cubicBezTo>
                    <a:cubicBezTo>
                      <a:pt x="2902675" y="591582"/>
                      <a:pt x="2885175" y="574082"/>
                      <a:pt x="2885175" y="552512"/>
                    </a:cubicBezTo>
                    <a:cubicBezTo>
                      <a:pt x="2885175" y="530925"/>
                      <a:pt x="2902675" y="513426"/>
                      <a:pt x="2924263" y="513426"/>
                    </a:cubicBezTo>
                    <a:close/>
                    <a:moveTo>
                      <a:pt x="2831988" y="513426"/>
                    </a:moveTo>
                    <a:cubicBezTo>
                      <a:pt x="2853575" y="513426"/>
                      <a:pt x="2871075" y="530925"/>
                      <a:pt x="2871075" y="552512"/>
                    </a:cubicBezTo>
                    <a:cubicBezTo>
                      <a:pt x="2871075" y="574082"/>
                      <a:pt x="2853575" y="591582"/>
                      <a:pt x="2831988" y="591582"/>
                    </a:cubicBezTo>
                    <a:cubicBezTo>
                      <a:pt x="2810401" y="591582"/>
                      <a:pt x="2792901" y="574082"/>
                      <a:pt x="2792901" y="552512"/>
                    </a:cubicBezTo>
                    <a:cubicBezTo>
                      <a:pt x="2792901" y="530925"/>
                      <a:pt x="2810401" y="513426"/>
                      <a:pt x="2831988" y="513426"/>
                    </a:cubicBezTo>
                    <a:close/>
                    <a:moveTo>
                      <a:pt x="1984971" y="513426"/>
                    </a:moveTo>
                    <a:cubicBezTo>
                      <a:pt x="2006563" y="513426"/>
                      <a:pt x="2024068" y="530925"/>
                      <a:pt x="2024068" y="552513"/>
                    </a:cubicBezTo>
                    <a:cubicBezTo>
                      <a:pt x="2024068" y="574082"/>
                      <a:pt x="2006563" y="591582"/>
                      <a:pt x="1984971" y="591582"/>
                    </a:cubicBezTo>
                    <a:cubicBezTo>
                      <a:pt x="1963377" y="591582"/>
                      <a:pt x="1945873" y="574082"/>
                      <a:pt x="1945873" y="552513"/>
                    </a:cubicBezTo>
                    <a:cubicBezTo>
                      <a:pt x="1945873" y="530925"/>
                      <a:pt x="1963377" y="513426"/>
                      <a:pt x="1984971" y="513426"/>
                    </a:cubicBezTo>
                    <a:close/>
                    <a:moveTo>
                      <a:pt x="1890340" y="513426"/>
                    </a:moveTo>
                    <a:cubicBezTo>
                      <a:pt x="1911917" y="513426"/>
                      <a:pt x="1929413" y="530925"/>
                      <a:pt x="1929413" y="552513"/>
                    </a:cubicBezTo>
                    <a:cubicBezTo>
                      <a:pt x="1929413" y="574082"/>
                      <a:pt x="1911917" y="591582"/>
                      <a:pt x="1890340" y="591582"/>
                    </a:cubicBezTo>
                    <a:cubicBezTo>
                      <a:pt x="1868762" y="591582"/>
                      <a:pt x="1851255" y="574082"/>
                      <a:pt x="1851255" y="552513"/>
                    </a:cubicBezTo>
                    <a:cubicBezTo>
                      <a:pt x="1851255" y="530925"/>
                      <a:pt x="1868762" y="513426"/>
                      <a:pt x="1890340" y="513426"/>
                    </a:cubicBezTo>
                    <a:close/>
                    <a:moveTo>
                      <a:pt x="1798073" y="513426"/>
                    </a:moveTo>
                    <a:cubicBezTo>
                      <a:pt x="1819663" y="513426"/>
                      <a:pt x="1837149" y="530925"/>
                      <a:pt x="1837149" y="552513"/>
                    </a:cubicBezTo>
                    <a:cubicBezTo>
                      <a:pt x="1837149" y="574082"/>
                      <a:pt x="1819663" y="591582"/>
                      <a:pt x="1798073" y="591582"/>
                    </a:cubicBezTo>
                    <a:cubicBezTo>
                      <a:pt x="1776483" y="591582"/>
                      <a:pt x="1758966" y="574082"/>
                      <a:pt x="1758966" y="552513"/>
                    </a:cubicBezTo>
                    <a:cubicBezTo>
                      <a:pt x="1758966" y="530925"/>
                      <a:pt x="1776483" y="513426"/>
                      <a:pt x="1798073" y="513426"/>
                    </a:cubicBezTo>
                    <a:close/>
                    <a:moveTo>
                      <a:pt x="1703432" y="513426"/>
                    </a:moveTo>
                    <a:cubicBezTo>
                      <a:pt x="1725011" y="513426"/>
                      <a:pt x="1742522" y="530925"/>
                      <a:pt x="1742522" y="552513"/>
                    </a:cubicBezTo>
                    <a:cubicBezTo>
                      <a:pt x="1742522" y="574082"/>
                      <a:pt x="1725011" y="591582"/>
                      <a:pt x="1703432" y="591582"/>
                    </a:cubicBezTo>
                    <a:cubicBezTo>
                      <a:pt x="1681839" y="591582"/>
                      <a:pt x="1664351" y="574082"/>
                      <a:pt x="1664351" y="552513"/>
                    </a:cubicBezTo>
                    <a:cubicBezTo>
                      <a:pt x="1664351" y="530925"/>
                      <a:pt x="1681839" y="513426"/>
                      <a:pt x="1703432" y="513426"/>
                    </a:cubicBezTo>
                    <a:close/>
                    <a:moveTo>
                      <a:pt x="1611151" y="513426"/>
                    </a:moveTo>
                    <a:cubicBezTo>
                      <a:pt x="1632741" y="513426"/>
                      <a:pt x="1650245" y="530925"/>
                      <a:pt x="1650245" y="552513"/>
                    </a:cubicBezTo>
                    <a:cubicBezTo>
                      <a:pt x="1650245" y="574082"/>
                      <a:pt x="1632741" y="591582"/>
                      <a:pt x="1611151" y="591582"/>
                    </a:cubicBezTo>
                    <a:cubicBezTo>
                      <a:pt x="1589645" y="591582"/>
                      <a:pt x="1572147" y="574082"/>
                      <a:pt x="1572147" y="552513"/>
                    </a:cubicBezTo>
                    <a:cubicBezTo>
                      <a:pt x="1572147" y="530925"/>
                      <a:pt x="1589645" y="513426"/>
                      <a:pt x="1611151" y="513426"/>
                    </a:cubicBezTo>
                    <a:close/>
                    <a:moveTo>
                      <a:pt x="1232682" y="513426"/>
                    </a:moveTo>
                    <a:cubicBezTo>
                      <a:pt x="1254268" y="513426"/>
                      <a:pt x="1271755" y="530925"/>
                      <a:pt x="1271755" y="552513"/>
                    </a:cubicBezTo>
                    <a:cubicBezTo>
                      <a:pt x="1271755" y="574082"/>
                      <a:pt x="1254268" y="591582"/>
                      <a:pt x="1232682" y="591582"/>
                    </a:cubicBezTo>
                    <a:cubicBezTo>
                      <a:pt x="1211090" y="591582"/>
                      <a:pt x="1193598" y="574082"/>
                      <a:pt x="1193598" y="552513"/>
                    </a:cubicBezTo>
                    <a:cubicBezTo>
                      <a:pt x="1193598" y="530925"/>
                      <a:pt x="1211090" y="513426"/>
                      <a:pt x="1232682" y="513426"/>
                    </a:cubicBezTo>
                    <a:close/>
                    <a:moveTo>
                      <a:pt x="1142769" y="513426"/>
                    </a:moveTo>
                    <a:cubicBezTo>
                      <a:pt x="1164361" y="513426"/>
                      <a:pt x="1181859" y="530925"/>
                      <a:pt x="1181859" y="552513"/>
                    </a:cubicBezTo>
                    <a:cubicBezTo>
                      <a:pt x="1181859" y="574082"/>
                      <a:pt x="1164361" y="591582"/>
                      <a:pt x="1142769" y="591582"/>
                    </a:cubicBezTo>
                    <a:cubicBezTo>
                      <a:pt x="1121175" y="591582"/>
                      <a:pt x="1103669" y="574082"/>
                      <a:pt x="1103669" y="552513"/>
                    </a:cubicBezTo>
                    <a:cubicBezTo>
                      <a:pt x="1103669" y="530925"/>
                      <a:pt x="1121175" y="513426"/>
                      <a:pt x="1142769" y="513426"/>
                    </a:cubicBezTo>
                    <a:close/>
                    <a:moveTo>
                      <a:pt x="1045741" y="513426"/>
                    </a:moveTo>
                    <a:cubicBezTo>
                      <a:pt x="1067327" y="513426"/>
                      <a:pt x="1084832" y="530925"/>
                      <a:pt x="1084832" y="552513"/>
                    </a:cubicBezTo>
                    <a:cubicBezTo>
                      <a:pt x="1084832" y="574082"/>
                      <a:pt x="1067327" y="591582"/>
                      <a:pt x="1045741" y="591582"/>
                    </a:cubicBezTo>
                    <a:cubicBezTo>
                      <a:pt x="1024158" y="591582"/>
                      <a:pt x="1006661" y="574082"/>
                      <a:pt x="1006661" y="552513"/>
                    </a:cubicBezTo>
                    <a:cubicBezTo>
                      <a:pt x="1006661" y="530925"/>
                      <a:pt x="1024158" y="513426"/>
                      <a:pt x="1045741" y="513426"/>
                    </a:cubicBezTo>
                    <a:close/>
                    <a:moveTo>
                      <a:pt x="951119" y="513426"/>
                    </a:moveTo>
                    <a:cubicBezTo>
                      <a:pt x="972700" y="513426"/>
                      <a:pt x="990197" y="530925"/>
                      <a:pt x="990197" y="552513"/>
                    </a:cubicBezTo>
                    <a:cubicBezTo>
                      <a:pt x="990197" y="574082"/>
                      <a:pt x="972700" y="591582"/>
                      <a:pt x="951119" y="591582"/>
                    </a:cubicBezTo>
                    <a:cubicBezTo>
                      <a:pt x="929534" y="591582"/>
                      <a:pt x="912036" y="574082"/>
                      <a:pt x="912036" y="552513"/>
                    </a:cubicBezTo>
                    <a:cubicBezTo>
                      <a:pt x="912036" y="530925"/>
                      <a:pt x="929534" y="513426"/>
                      <a:pt x="951119" y="513426"/>
                    </a:cubicBezTo>
                    <a:close/>
                    <a:moveTo>
                      <a:pt x="856494" y="513426"/>
                    </a:moveTo>
                    <a:cubicBezTo>
                      <a:pt x="878077" y="513426"/>
                      <a:pt x="895574" y="530925"/>
                      <a:pt x="895574" y="552513"/>
                    </a:cubicBezTo>
                    <a:cubicBezTo>
                      <a:pt x="895574" y="574082"/>
                      <a:pt x="878077" y="591582"/>
                      <a:pt x="856494" y="591582"/>
                    </a:cubicBezTo>
                    <a:cubicBezTo>
                      <a:pt x="834910" y="591582"/>
                      <a:pt x="817413" y="574082"/>
                      <a:pt x="817413" y="552513"/>
                    </a:cubicBezTo>
                    <a:cubicBezTo>
                      <a:pt x="817413" y="530925"/>
                      <a:pt x="834910" y="513426"/>
                      <a:pt x="856494" y="513426"/>
                    </a:cubicBezTo>
                    <a:close/>
                    <a:moveTo>
                      <a:pt x="764235" y="513426"/>
                    </a:moveTo>
                    <a:cubicBezTo>
                      <a:pt x="785818" y="513426"/>
                      <a:pt x="803316" y="530925"/>
                      <a:pt x="803316" y="552513"/>
                    </a:cubicBezTo>
                    <a:cubicBezTo>
                      <a:pt x="803316" y="574082"/>
                      <a:pt x="785818" y="591582"/>
                      <a:pt x="764235" y="591582"/>
                    </a:cubicBezTo>
                    <a:cubicBezTo>
                      <a:pt x="742642" y="591582"/>
                      <a:pt x="725152" y="574082"/>
                      <a:pt x="725152" y="552513"/>
                    </a:cubicBezTo>
                    <a:cubicBezTo>
                      <a:pt x="725152" y="530925"/>
                      <a:pt x="742642" y="513426"/>
                      <a:pt x="764235" y="513426"/>
                    </a:cubicBezTo>
                    <a:close/>
                    <a:moveTo>
                      <a:pt x="669584" y="513426"/>
                    </a:moveTo>
                    <a:cubicBezTo>
                      <a:pt x="691193" y="513426"/>
                      <a:pt x="708691" y="530925"/>
                      <a:pt x="708691" y="552513"/>
                    </a:cubicBezTo>
                    <a:cubicBezTo>
                      <a:pt x="708691" y="574082"/>
                      <a:pt x="691193" y="591582"/>
                      <a:pt x="669584" y="591582"/>
                    </a:cubicBezTo>
                    <a:cubicBezTo>
                      <a:pt x="648018" y="591582"/>
                      <a:pt x="630513" y="574082"/>
                      <a:pt x="630513" y="552513"/>
                    </a:cubicBezTo>
                    <a:cubicBezTo>
                      <a:pt x="630513" y="530925"/>
                      <a:pt x="648018" y="513426"/>
                      <a:pt x="669584" y="513426"/>
                    </a:cubicBezTo>
                    <a:close/>
                    <a:moveTo>
                      <a:pt x="577307" y="513426"/>
                    </a:moveTo>
                    <a:cubicBezTo>
                      <a:pt x="598901" y="513426"/>
                      <a:pt x="616408" y="530925"/>
                      <a:pt x="616408" y="552513"/>
                    </a:cubicBezTo>
                    <a:cubicBezTo>
                      <a:pt x="616408" y="574082"/>
                      <a:pt x="598901" y="591582"/>
                      <a:pt x="577307" y="591582"/>
                    </a:cubicBezTo>
                    <a:cubicBezTo>
                      <a:pt x="555715" y="591582"/>
                      <a:pt x="538207" y="574082"/>
                      <a:pt x="538207" y="552513"/>
                    </a:cubicBezTo>
                    <a:cubicBezTo>
                      <a:pt x="538207" y="530925"/>
                      <a:pt x="555715" y="513426"/>
                      <a:pt x="577307" y="513426"/>
                    </a:cubicBezTo>
                    <a:close/>
                    <a:moveTo>
                      <a:pt x="485015" y="513426"/>
                    </a:moveTo>
                    <a:cubicBezTo>
                      <a:pt x="506608" y="513426"/>
                      <a:pt x="524104" y="530925"/>
                      <a:pt x="524104" y="552513"/>
                    </a:cubicBezTo>
                    <a:cubicBezTo>
                      <a:pt x="524104" y="574082"/>
                      <a:pt x="506608" y="591582"/>
                      <a:pt x="485015" y="591582"/>
                    </a:cubicBezTo>
                    <a:cubicBezTo>
                      <a:pt x="463419" y="591582"/>
                      <a:pt x="445948" y="574082"/>
                      <a:pt x="445948" y="552513"/>
                    </a:cubicBezTo>
                    <a:cubicBezTo>
                      <a:pt x="445948" y="530925"/>
                      <a:pt x="463419" y="513426"/>
                      <a:pt x="485015" y="513426"/>
                    </a:cubicBezTo>
                    <a:close/>
                    <a:moveTo>
                      <a:pt x="390371" y="513426"/>
                    </a:moveTo>
                    <a:cubicBezTo>
                      <a:pt x="411958" y="513426"/>
                      <a:pt x="429471" y="530925"/>
                      <a:pt x="429471" y="552513"/>
                    </a:cubicBezTo>
                    <a:cubicBezTo>
                      <a:pt x="429471" y="574082"/>
                      <a:pt x="411958" y="591582"/>
                      <a:pt x="390371" y="591582"/>
                    </a:cubicBezTo>
                    <a:cubicBezTo>
                      <a:pt x="368803" y="591582"/>
                      <a:pt x="351303" y="574082"/>
                      <a:pt x="351303" y="552513"/>
                    </a:cubicBezTo>
                    <a:cubicBezTo>
                      <a:pt x="351303" y="530925"/>
                      <a:pt x="368803" y="513426"/>
                      <a:pt x="390371" y="513426"/>
                    </a:cubicBezTo>
                    <a:close/>
                    <a:moveTo>
                      <a:pt x="409794" y="438656"/>
                    </a:moveTo>
                    <a:lnTo>
                      <a:pt x="418018" y="442062"/>
                    </a:lnTo>
                    <a:cubicBezTo>
                      <a:pt x="425096" y="449136"/>
                      <a:pt x="429475" y="458908"/>
                      <a:pt x="429475" y="469700"/>
                    </a:cubicBezTo>
                    <a:cubicBezTo>
                      <a:pt x="429475" y="491287"/>
                      <a:pt x="411958" y="508788"/>
                      <a:pt x="390371" y="508788"/>
                    </a:cubicBezTo>
                    <a:cubicBezTo>
                      <a:pt x="379591" y="508788"/>
                      <a:pt x="369825" y="504413"/>
                      <a:pt x="362754" y="497339"/>
                    </a:cubicBezTo>
                    <a:lnTo>
                      <a:pt x="360783" y="492581"/>
                    </a:lnTo>
                    <a:close/>
                    <a:moveTo>
                      <a:pt x="3111175" y="430614"/>
                    </a:moveTo>
                    <a:cubicBezTo>
                      <a:pt x="3132763" y="430614"/>
                      <a:pt x="3150263" y="448115"/>
                      <a:pt x="3150263" y="469701"/>
                    </a:cubicBezTo>
                    <a:cubicBezTo>
                      <a:pt x="3150263" y="491287"/>
                      <a:pt x="3132763" y="508790"/>
                      <a:pt x="3111175" y="508790"/>
                    </a:cubicBezTo>
                    <a:cubicBezTo>
                      <a:pt x="3089588" y="508790"/>
                      <a:pt x="3072088" y="491287"/>
                      <a:pt x="3072088" y="469701"/>
                    </a:cubicBezTo>
                    <a:cubicBezTo>
                      <a:pt x="3072088" y="448115"/>
                      <a:pt x="3089588" y="430614"/>
                      <a:pt x="3111175" y="430614"/>
                    </a:cubicBezTo>
                    <a:close/>
                    <a:moveTo>
                      <a:pt x="3018902" y="430614"/>
                    </a:moveTo>
                    <a:cubicBezTo>
                      <a:pt x="3040489" y="430614"/>
                      <a:pt x="3057989" y="448115"/>
                      <a:pt x="3057989" y="469701"/>
                    </a:cubicBezTo>
                    <a:cubicBezTo>
                      <a:pt x="3057989" y="491287"/>
                      <a:pt x="3040489" y="508790"/>
                      <a:pt x="3018902" y="508790"/>
                    </a:cubicBezTo>
                    <a:cubicBezTo>
                      <a:pt x="2997315" y="508790"/>
                      <a:pt x="2979815" y="491287"/>
                      <a:pt x="2979815" y="469701"/>
                    </a:cubicBezTo>
                    <a:cubicBezTo>
                      <a:pt x="2979815" y="448115"/>
                      <a:pt x="2997315" y="430614"/>
                      <a:pt x="3018902" y="430614"/>
                    </a:cubicBezTo>
                    <a:close/>
                    <a:moveTo>
                      <a:pt x="2924263" y="430613"/>
                    </a:moveTo>
                    <a:cubicBezTo>
                      <a:pt x="2945850" y="430613"/>
                      <a:pt x="2963349" y="448114"/>
                      <a:pt x="2963349" y="469699"/>
                    </a:cubicBezTo>
                    <a:cubicBezTo>
                      <a:pt x="2963349" y="491287"/>
                      <a:pt x="2945850" y="508788"/>
                      <a:pt x="2924263" y="508788"/>
                    </a:cubicBezTo>
                    <a:cubicBezTo>
                      <a:pt x="2902675" y="508788"/>
                      <a:pt x="2885175" y="491287"/>
                      <a:pt x="2885175" y="469699"/>
                    </a:cubicBezTo>
                    <a:cubicBezTo>
                      <a:pt x="2885175" y="448114"/>
                      <a:pt x="2902675" y="430613"/>
                      <a:pt x="2924263" y="430613"/>
                    </a:cubicBezTo>
                    <a:close/>
                    <a:moveTo>
                      <a:pt x="2079618" y="430613"/>
                    </a:moveTo>
                    <a:cubicBezTo>
                      <a:pt x="2101211" y="430613"/>
                      <a:pt x="2118703" y="448114"/>
                      <a:pt x="2118703" y="469699"/>
                    </a:cubicBezTo>
                    <a:cubicBezTo>
                      <a:pt x="2118703" y="491287"/>
                      <a:pt x="2101211" y="508788"/>
                      <a:pt x="2079618" y="508788"/>
                    </a:cubicBezTo>
                    <a:cubicBezTo>
                      <a:pt x="2058036" y="508788"/>
                      <a:pt x="2040537" y="491287"/>
                      <a:pt x="2040537" y="469699"/>
                    </a:cubicBezTo>
                    <a:cubicBezTo>
                      <a:pt x="2040537" y="448114"/>
                      <a:pt x="2058036" y="430613"/>
                      <a:pt x="2079618" y="430613"/>
                    </a:cubicBezTo>
                    <a:close/>
                    <a:moveTo>
                      <a:pt x="1984971" y="430613"/>
                    </a:moveTo>
                    <a:cubicBezTo>
                      <a:pt x="2006563" y="430613"/>
                      <a:pt x="2024068" y="448114"/>
                      <a:pt x="2024068" y="469699"/>
                    </a:cubicBezTo>
                    <a:cubicBezTo>
                      <a:pt x="2024068" y="491287"/>
                      <a:pt x="2006563" y="508788"/>
                      <a:pt x="1984971" y="508788"/>
                    </a:cubicBezTo>
                    <a:cubicBezTo>
                      <a:pt x="1963377" y="508788"/>
                      <a:pt x="1945873" y="491287"/>
                      <a:pt x="1945873" y="469699"/>
                    </a:cubicBezTo>
                    <a:cubicBezTo>
                      <a:pt x="1945873" y="448114"/>
                      <a:pt x="1963377" y="430613"/>
                      <a:pt x="1984971" y="430613"/>
                    </a:cubicBezTo>
                    <a:close/>
                    <a:moveTo>
                      <a:pt x="1890340" y="430613"/>
                    </a:moveTo>
                    <a:cubicBezTo>
                      <a:pt x="1911917" y="430613"/>
                      <a:pt x="1929413" y="448114"/>
                      <a:pt x="1929413" y="469699"/>
                    </a:cubicBezTo>
                    <a:cubicBezTo>
                      <a:pt x="1929413" y="491287"/>
                      <a:pt x="1911917" y="508788"/>
                      <a:pt x="1890340" y="508788"/>
                    </a:cubicBezTo>
                    <a:cubicBezTo>
                      <a:pt x="1868762" y="508788"/>
                      <a:pt x="1851255" y="491287"/>
                      <a:pt x="1851255" y="469699"/>
                    </a:cubicBezTo>
                    <a:cubicBezTo>
                      <a:pt x="1851255" y="448114"/>
                      <a:pt x="1868762" y="430613"/>
                      <a:pt x="1890340" y="430613"/>
                    </a:cubicBezTo>
                    <a:close/>
                    <a:moveTo>
                      <a:pt x="1798073" y="430613"/>
                    </a:moveTo>
                    <a:cubicBezTo>
                      <a:pt x="1819663" y="430613"/>
                      <a:pt x="1837149" y="448114"/>
                      <a:pt x="1837149" y="469699"/>
                    </a:cubicBezTo>
                    <a:cubicBezTo>
                      <a:pt x="1837149" y="491287"/>
                      <a:pt x="1819663" y="508788"/>
                      <a:pt x="1798073" y="508788"/>
                    </a:cubicBezTo>
                    <a:cubicBezTo>
                      <a:pt x="1776483" y="508788"/>
                      <a:pt x="1758966" y="491287"/>
                      <a:pt x="1758966" y="469699"/>
                    </a:cubicBezTo>
                    <a:cubicBezTo>
                      <a:pt x="1758966" y="448114"/>
                      <a:pt x="1776483" y="430613"/>
                      <a:pt x="1798073" y="430613"/>
                    </a:cubicBezTo>
                    <a:close/>
                    <a:moveTo>
                      <a:pt x="1703435" y="430613"/>
                    </a:moveTo>
                    <a:cubicBezTo>
                      <a:pt x="1725015" y="430613"/>
                      <a:pt x="1742524" y="448114"/>
                      <a:pt x="1742524" y="469699"/>
                    </a:cubicBezTo>
                    <a:cubicBezTo>
                      <a:pt x="1742524" y="491287"/>
                      <a:pt x="1725015" y="508788"/>
                      <a:pt x="1703435" y="508788"/>
                    </a:cubicBezTo>
                    <a:cubicBezTo>
                      <a:pt x="1681841" y="508788"/>
                      <a:pt x="1664351" y="491287"/>
                      <a:pt x="1664351" y="469699"/>
                    </a:cubicBezTo>
                    <a:cubicBezTo>
                      <a:pt x="1664351" y="448114"/>
                      <a:pt x="1681841" y="430613"/>
                      <a:pt x="1703435" y="430613"/>
                    </a:cubicBezTo>
                    <a:close/>
                    <a:moveTo>
                      <a:pt x="1611151" y="430613"/>
                    </a:moveTo>
                    <a:cubicBezTo>
                      <a:pt x="1632741" y="430613"/>
                      <a:pt x="1650245" y="448114"/>
                      <a:pt x="1650245" y="469699"/>
                    </a:cubicBezTo>
                    <a:cubicBezTo>
                      <a:pt x="1650245" y="491287"/>
                      <a:pt x="1632741" y="508788"/>
                      <a:pt x="1611151" y="508788"/>
                    </a:cubicBezTo>
                    <a:cubicBezTo>
                      <a:pt x="1589649" y="508788"/>
                      <a:pt x="1572151" y="491287"/>
                      <a:pt x="1572151" y="469699"/>
                    </a:cubicBezTo>
                    <a:cubicBezTo>
                      <a:pt x="1572151" y="448114"/>
                      <a:pt x="1589649" y="430613"/>
                      <a:pt x="1611151" y="430613"/>
                    </a:cubicBezTo>
                    <a:close/>
                    <a:moveTo>
                      <a:pt x="1516598" y="430613"/>
                    </a:moveTo>
                    <a:cubicBezTo>
                      <a:pt x="1538184" y="430613"/>
                      <a:pt x="1555687" y="448114"/>
                      <a:pt x="1555687" y="469699"/>
                    </a:cubicBezTo>
                    <a:cubicBezTo>
                      <a:pt x="1555687" y="491287"/>
                      <a:pt x="1538184" y="508788"/>
                      <a:pt x="1516598" y="508788"/>
                    </a:cubicBezTo>
                    <a:cubicBezTo>
                      <a:pt x="1495008" y="508788"/>
                      <a:pt x="1477507" y="491287"/>
                      <a:pt x="1477507" y="469699"/>
                    </a:cubicBezTo>
                    <a:cubicBezTo>
                      <a:pt x="1477507" y="448114"/>
                      <a:pt x="1495008" y="430613"/>
                      <a:pt x="1516598" y="430613"/>
                    </a:cubicBezTo>
                    <a:close/>
                    <a:moveTo>
                      <a:pt x="1045749" y="430613"/>
                    </a:moveTo>
                    <a:cubicBezTo>
                      <a:pt x="1067333" y="430613"/>
                      <a:pt x="1084837" y="448114"/>
                      <a:pt x="1084837" y="469699"/>
                    </a:cubicBezTo>
                    <a:cubicBezTo>
                      <a:pt x="1084837" y="491287"/>
                      <a:pt x="1067333" y="508788"/>
                      <a:pt x="1045749" y="508788"/>
                    </a:cubicBezTo>
                    <a:cubicBezTo>
                      <a:pt x="1024164" y="508788"/>
                      <a:pt x="1006666" y="491287"/>
                      <a:pt x="1006666" y="469699"/>
                    </a:cubicBezTo>
                    <a:cubicBezTo>
                      <a:pt x="1006666" y="448114"/>
                      <a:pt x="1024164" y="430613"/>
                      <a:pt x="1045749" y="430613"/>
                    </a:cubicBezTo>
                    <a:close/>
                    <a:moveTo>
                      <a:pt x="951124" y="430613"/>
                    </a:moveTo>
                    <a:cubicBezTo>
                      <a:pt x="972705" y="430613"/>
                      <a:pt x="990202" y="448114"/>
                      <a:pt x="990202" y="469699"/>
                    </a:cubicBezTo>
                    <a:cubicBezTo>
                      <a:pt x="990202" y="491287"/>
                      <a:pt x="972705" y="508788"/>
                      <a:pt x="951124" y="508788"/>
                    </a:cubicBezTo>
                    <a:cubicBezTo>
                      <a:pt x="929541" y="508788"/>
                      <a:pt x="912041" y="491287"/>
                      <a:pt x="912041" y="469699"/>
                    </a:cubicBezTo>
                    <a:cubicBezTo>
                      <a:pt x="912041" y="448114"/>
                      <a:pt x="929541" y="430613"/>
                      <a:pt x="951124" y="430613"/>
                    </a:cubicBezTo>
                    <a:close/>
                    <a:moveTo>
                      <a:pt x="856499" y="430613"/>
                    </a:moveTo>
                    <a:cubicBezTo>
                      <a:pt x="878082" y="430613"/>
                      <a:pt x="895578" y="448115"/>
                      <a:pt x="895578" y="469699"/>
                    </a:cubicBezTo>
                    <a:cubicBezTo>
                      <a:pt x="895578" y="491287"/>
                      <a:pt x="878082" y="508788"/>
                      <a:pt x="856499" y="508788"/>
                    </a:cubicBezTo>
                    <a:cubicBezTo>
                      <a:pt x="834915" y="508788"/>
                      <a:pt x="817418" y="491287"/>
                      <a:pt x="817418" y="469699"/>
                    </a:cubicBezTo>
                    <a:cubicBezTo>
                      <a:pt x="817418" y="448115"/>
                      <a:pt x="834915" y="430613"/>
                      <a:pt x="856499" y="430613"/>
                    </a:cubicBezTo>
                    <a:close/>
                    <a:moveTo>
                      <a:pt x="764240" y="430613"/>
                    </a:moveTo>
                    <a:cubicBezTo>
                      <a:pt x="785824" y="430613"/>
                      <a:pt x="803321" y="448115"/>
                      <a:pt x="803321" y="469699"/>
                    </a:cubicBezTo>
                    <a:cubicBezTo>
                      <a:pt x="803321" y="491287"/>
                      <a:pt x="785824" y="508788"/>
                      <a:pt x="764240" y="508788"/>
                    </a:cubicBezTo>
                    <a:cubicBezTo>
                      <a:pt x="742646" y="508788"/>
                      <a:pt x="725157" y="491287"/>
                      <a:pt x="725157" y="469699"/>
                    </a:cubicBezTo>
                    <a:cubicBezTo>
                      <a:pt x="725157" y="448115"/>
                      <a:pt x="742646" y="430613"/>
                      <a:pt x="764240" y="430613"/>
                    </a:cubicBezTo>
                    <a:close/>
                    <a:moveTo>
                      <a:pt x="669597" y="430613"/>
                    </a:moveTo>
                    <a:cubicBezTo>
                      <a:pt x="691199" y="430613"/>
                      <a:pt x="708695" y="448115"/>
                      <a:pt x="708695" y="469699"/>
                    </a:cubicBezTo>
                    <a:cubicBezTo>
                      <a:pt x="708695" y="491287"/>
                      <a:pt x="691199" y="508788"/>
                      <a:pt x="669597" y="508788"/>
                    </a:cubicBezTo>
                    <a:cubicBezTo>
                      <a:pt x="648023" y="508788"/>
                      <a:pt x="630517" y="491287"/>
                      <a:pt x="630517" y="469699"/>
                    </a:cubicBezTo>
                    <a:cubicBezTo>
                      <a:pt x="630517" y="448115"/>
                      <a:pt x="648023" y="430613"/>
                      <a:pt x="669597" y="430613"/>
                    </a:cubicBezTo>
                    <a:close/>
                    <a:moveTo>
                      <a:pt x="577311" y="430613"/>
                    </a:moveTo>
                    <a:cubicBezTo>
                      <a:pt x="598906" y="430613"/>
                      <a:pt x="616412" y="448115"/>
                      <a:pt x="616412" y="469700"/>
                    </a:cubicBezTo>
                    <a:cubicBezTo>
                      <a:pt x="616412" y="491287"/>
                      <a:pt x="598906" y="508788"/>
                      <a:pt x="577311" y="508788"/>
                    </a:cubicBezTo>
                    <a:cubicBezTo>
                      <a:pt x="555718" y="508788"/>
                      <a:pt x="538213" y="491287"/>
                      <a:pt x="538213" y="469700"/>
                    </a:cubicBezTo>
                    <a:cubicBezTo>
                      <a:pt x="538213" y="448115"/>
                      <a:pt x="555718" y="430613"/>
                      <a:pt x="577311" y="430613"/>
                    </a:cubicBezTo>
                    <a:close/>
                    <a:moveTo>
                      <a:pt x="485025" y="430613"/>
                    </a:moveTo>
                    <a:cubicBezTo>
                      <a:pt x="506612" y="430613"/>
                      <a:pt x="524109" y="448115"/>
                      <a:pt x="524109" y="469700"/>
                    </a:cubicBezTo>
                    <a:cubicBezTo>
                      <a:pt x="524109" y="491287"/>
                      <a:pt x="506612" y="508788"/>
                      <a:pt x="485025" y="508788"/>
                    </a:cubicBezTo>
                    <a:cubicBezTo>
                      <a:pt x="463427" y="508788"/>
                      <a:pt x="445951" y="491287"/>
                      <a:pt x="445951" y="469700"/>
                    </a:cubicBezTo>
                    <a:cubicBezTo>
                      <a:pt x="445951" y="448115"/>
                      <a:pt x="463427" y="430613"/>
                      <a:pt x="485025" y="430613"/>
                    </a:cubicBezTo>
                    <a:close/>
                    <a:moveTo>
                      <a:pt x="493081" y="353508"/>
                    </a:moveTo>
                    <a:lnTo>
                      <a:pt x="512664" y="361620"/>
                    </a:lnTo>
                    <a:cubicBezTo>
                      <a:pt x="519737" y="368693"/>
                      <a:pt x="524111" y="378465"/>
                      <a:pt x="524111" y="389259"/>
                    </a:cubicBezTo>
                    <a:cubicBezTo>
                      <a:pt x="524111" y="410845"/>
                      <a:pt x="506614" y="428346"/>
                      <a:pt x="485026" y="428346"/>
                    </a:cubicBezTo>
                    <a:cubicBezTo>
                      <a:pt x="474228" y="428346"/>
                      <a:pt x="464460" y="423970"/>
                      <a:pt x="457392" y="416897"/>
                    </a:cubicBezTo>
                    <a:lnTo>
                      <a:pt x="448688" y="395861"/>
                    </a:lnTo>
                    <a:lnTo>
                      <a:pt x="459172" y="384326"/>
                    </a:lnTo>
                    <a:close/>
                    <a:moveTo>
                      <a:pt x="2079618" y="350171"/>
                    </a:moveTo>
                    <a:cubicBezTo>
                      <a:pt x="2101211" y="350171"/>
                      <a:pt x="2118703" y="367670"/>
                      <a:pt x="2118703" y="389259"/>
                    </a:cubicBezTo>
                    <a:cubicBezTo>
                      <a:pt x="2118703" y="410845"/>
                      <a:pt x="2101211" y="428346"/>
                      <a:pt x="2079618" y="428346"/>
                    </a:cubicBezTo>
                    <a:cubicBezTo>
                      <a:pt x="2058036" y="428346"/>
                      <a:pt x="2040537" y="410845"/>
                      <a:pt x="2040537" y="389259"/>
                    </a:cubicBezTo>
                    <a:cubicBezTo>
                      <a:pt x="2040537" y="367670"/>
                      <a:pt x="2058036" y="350171"/>
                      <a:pt x="2079618" y="350171"/>
                    </a:cubicBezTo>
                    <a:close/>
                    <a:moveTo>
                      <a:pt x="1984971" y="350171"/>
                    </a:moveTo>
                    <a:cubicBezTo>
                      <a:pt x="2006563" y="350171"/>
                      <a:pt x="2024068" y="367670"/>
                      <a:pt x="2024068" y="389259"/>
                    </a:cubicBezTo>
                    <a:cubicBezTo>
                      <a:pt x="2024068" y="410845"/>
                      <a:pt x="2006563" y="428346"/>
                      <a:pt x="1984971" y="428346"/>
                    </a:cubicBezTo>
                    <a:cubicBezTo>
                      <a:pt x="1963377" y="428346"/>
                      <a:pt x="1945873" y="410845"/>
                      <a:pt x="1945873" y="389259"/>
                    </a:cubicBezTo>
                    <a:cubicBezTo>
                      <a:pt x="1945873" y="367670"/>
                      <a:pt x="1963377" y="350171"/>
                      <a:pt x="1984971" y="350171"/>
                    </a:cubicBezTo>
                    <a:close/>
                    <a:moveTo>
                      <a:pt x="1890340" y="350171"/>
                    </a:moveTo>
                    <a:cubicBezTo>
                      <a:pt x="1911917" y="350171"/>
                      <a:pt x="1929413" y="367670"/>
                      <a:pt x="1929413" y="389259"/>
                    </a:cubicBezTo>
                    <a:cubicBezTo>
                      <a:pt x="1929413" y="410845"/>
                      <a:pt x="1911917" y="428346"/>
                      <a:pt x="1890340" y="428346"/>
                    </a:cubicBezTo>
                    <a:cubicBezTo>
                      <a:pt x="1868762" y="428346"/>
                      <a:pt x="1851255" y="410845"/>
                      <a:pt x="1851255" y="389259"/>
                    </a:cubicBezTo>
                    <a:cubicBezTo>
                      <a:pt x="1851255" y="367670"/>
                      <a:pt x="1868762" y="350171"/>
                      <a:pt x="1890340" y="350171"/>
                    </a:cubicBezTo>
                    <a:close/>
                    <a:moveTo>
                      <a:pt x="1798073" y="350171"/>
                    </a:moveTo>
                    <a:cubicBezTo>
                      <a:pt x="1819663" y="350171"/>
                      <a:pt x="1837149" y="367670"/>
                      <a:pt x="1837149" y="389259"/>
                    </a:cubicBezTo>
                    <a:cubicBezTo>
                      <a:pt x="1837149" y="410845"/>
                      <a:pt x="1819663" y="428346"/>
                      <a:pt x="1798073" y="428346"/>
                    </a:cubicBezTo>
                    <a:cubicBezTo>
                      <a:pt x="1776483" y="428346"/>
                      <a:pt x="1758966" y="410845"/>
                      <a:pt x="1758966" y="389259"/>
                    </a:cubicBezTo>
                    <a:cubicBezTo>
                      <a:pt x="1758966" y="367670"/>
                      <a:pt x="1776483" y="350171"/>
                      <a:pt x="1798073" y="350171"/>
                    </a:cubicBezTo>
                    <a:close/>
                    <a:moveTo>
                      <a:pt x="1703435" y="350171"/>
                    </a:moveTo>
                    <a:cubicBezTo>
                      <a:pt x="1725015" y="350171"/>
                      <a:pt x="1742524" y="367670"/>
                      <a:pt x="1742524" y="389259"/>
                    </a:cubicBezTo>
                    <a:cubicBezTo>
                      <a:pt x="1742524" y="410845"/>
                      <a:pt x="1725015" y="428346"/>
                      <a:pt x="1703435" y="428346"/>
                    </a:cubicBezTo>
                    <a:cubicBezTo>
                      <a:pt x="1681841" y="428346"/>
                      <a:pt x="1664351" y="410845"/>
                      <a:pt x="1664351" y="389259"/>
                    </a:cubicBezTo>
                    <a:cubicBezTo>
                      <a:pt x="1664351" y="367670"/>
                      <a:pt x="1681841" y="350171"/>
                      <a:pt x="1703435" y="350171"/>
                    </a:cubicBezTo>
                    <a:close/>
                    <a:moveTo>
                      <a:pt x="1611151" y="350171"/>
                    </a:moveTo>
                    <a:cubicBezTo>
                      <a:pt x="1632741" y="350171"/>
                      <a:pt x="1650245" y="367670"/>
                      <a:pt x="1650245" y="389259"/>
                    </a:cubicBezTo>
                    <a:cubicBezTo>
                      <a:pt x="1650245" y="410845"/>
                      <a:pt x="1632741" y="428346"/>
                      <a:pt x="1611151" y="428346"/>
                    </a:cubicBezTo>
                    <a:cubicBezTo>
                      <a:pt x="1589652" y="428346"/>
                      <a:pt x="1572155" y="410845"/>
                      <a:pt x="1572155" y="389259"/>
                    </a:cubicBezTo>
                    <a:cubicBezTo>
                      <a:pt x="1572155" y="367670"/>
                      <a:pt x="1589652" y="350171"/>
                      <a:pt x="1611151" y="350171"/>
                    </a:cubicBezTo>
                    <a:close/>
                    <a:moveTo>
                      <a:pt x="1516602" y="350171"/>
                    </a:moveTo>
                    <a:cubicBezTo>
                      <a:pt x="1538185" y="350171"/>
                      <a:pt x="1555690" y="367670"/>
                      <a:pt x="1555690" y="389259"/>
                    </a:cubicBezTo>
                    <a:cubicBezTo>
                      <a:pt x="1555690" y="410845"/>
                      <a:pt x="1538185" y="428346"/>
                      <a:pt x="1516602" y="428346"/>
                    </a:cubicBezTo>
                    <a:cubicBezTo>
                      <a:pt x="1495010" y="428346"/>
                      <a:pt x="1477510" y="410845"/>
                      <a:pt x="1477510" y="389259"/>
                    </a:cubicBezTo>
                    <a:cubicBezTo>
                      <a:pt x="1477510" y="367670"/>
                      <a:pt x="1495010" y="350171"/>
                      <a:pt x="1516602" y="350171"/>
                    </a:cubicBezTo>
                    <a:close/>
                    <a:moveTo>
                      <a:pt x="951124" y="350171"/>
                    </a:moveTo>
                    <a:cubicBezTo>
                      <a:pt x="972708" y="350171"/>
                      <a:pt x="990204" y="367670"/>
                      <a:pt x="990204" y="389259"/>
                    </a:cubicBezTo>
                    <a:cubicBezTo>
                      <a:pt x="990204" y="410845"/>
                      <a:pt x="972708" y="428346"/>
                      <a:pt x="951124" y="428346"/>
                    </a:cubicBezTo>
                    <a:cubicBezTo>
                      <a:pt x="929543" y="428346"/>
                      <a:pt x="912042" y="410845"/>
                      <a:pt x="912042" y="389259"/>
                    </a:cubicBezTo>
                    <a:cubicBezTo>
                      <a:pt x="912042" y="367670"/>
                      <a:pt x="929543" y="350171"/>
                      <a:pt x="951124" y="350171"/>
                    </a:cubicBezTo>
                    <a:close/>
                    <a:moveTo>
                      <a:pt x="856501" y="350171"/>
                    </a:moveTo>
                    <a:cubicBezTo>
                      <a:pt x="878085" y="350171"/>
                      <a:pt x="895581" y="367670"/>
                      <a:pt x="895581" y="389259"/>
                    </a:cubicBezTo>
                    <a:cubicBezTo>
                      <a:pt x="895581" y="410845"/>
                      <a:pt x="878085" y="428346"/>
                      <a:pt x="856501" y="428346"/>
                    </a:cubicBezTo>
                    <a:cubicBezTo>
                      <a:pt x="834918" y="428346"/>
                      <a:pt x="817421" y="410845"/>
                      <a:pt x="817421" y="389259"/>
                    </a:cubicBezTo>
                    <a:cubicBezTo>
                      <a:pt x="817421" y="367670"/>
                      <a:pt x="834918" y="350171"/>
                      <a:pt x="856501" y="350171"/>
                    </a:cubicBezTo>
                    <a:close/>
                    <a:moveTo>
                      <a:pt x="764243" y="350171"/>
                    </a:moveTo>
                    <a:cubicBezTo>
                      <a:pt x="785826" y="350171"/>
                      <a:pt x="803324" y="367671"/>
                      <a:pt x="803324" y="389259"/>
                    </a:cubicBezTo>
                    <a:cubicBezTo>
                      <a:pt x="803324" y="410845"/>
                      <a:pt x="785826" y="428346"/>
                      <a:pt x="764243" y="428346"/>
                    </a:cubicBezTo>
                    <a:cubicBezTo>
                      <a:pt x="742651" y="428346"/>
                      <a:pt x="725160" y="410845"/>
                      <a:pt x="725160" y="389259"/>
                    </a:cubicBezTo>
                    <a:cubicBezTo>
                      <a:pt x="725160" y="367671"/>
                      <a:pt x="742651" y="350171"/>
                      <a:pt x="764243" y="350171"/>
                    </a:cubicBezTo>
                    <a:close/>
                    <a:moveTo>
                      <a:pt x="669597" y="350171"/>
                    </a:moveTo>
                    <a:cubicBezTo>
                      <a:pt x="691200" y="350171"/>
                      <a:pt x="708698" y="367671"/>
                      <a:pt x="708698" y="389259"/>
                    </a:cubicBezTo>
                    <a:cubicBezTo>
                      <a:pt x="708698" y="410845"/>
                      <a:pt x="691200" y="428346"/>
                      <a:pt x="669597" y="428346"/>
                    </a:cubicBezTo>
                    <a:cubicBezTo>
                      <a:pt x="648024" y="428346"/>
                      <a:pt x="630519" y="410845"/>
                      <a:pt x="630519" y="389259"/>
                    </a:cubicBezTo>
                    <a:cubicBezTo>
                      <a:pt x="630519" y="367671"/>
                      <a:pt x="648024" y="350171"/>
                      <a:pt x="669597" y="350171"/>
                    </a:cubicBezTo>
                    <a:close/>
                    <a:moveTo>
                      <a:pt x="577316" y="350171"/>
                    </a:moveTo>
                    <a:cubicBezTo>
                      <a:pt x="598910" y="350171"/>
                      <a:pt x="616414" y="367671"/>
                      <a:pt x="616414" y="389259"/>
                    </a:cubicBezTo>
                    <a:cubicBezTo>
                      <a:pt x="616414" y="410845"/>
                      <a:pt x="598910" y="428346"/>
                      <a:pt x="577316" y="428346"/>
                    </a:cubicBezTo>
                    <a:cubicBezTo>
                      <a:pt x="555721" y="428346"/>
                      <a:pt x="538216" y="410845"/>
                      <a:pt x="538216" y="389259"/>
                    </a:cubicBezTo>
                    <a:cubicBezTo>
                      <a:pt x="538216" y="367671"/>
                      <a:pt x="555721" y="350171"/>
                      <a:pt x="577316" y="350171"/>
                    </a:cubicBezTo>
                    <a:close/>
                    <a:moveTo>
                      <a:pt x="591716" y="263862"/>
                    </a:moveTo>
                    <a:lnTo>
                      <a:pt x="604964" y="269347"/>
                    </a:lnTo>
                    <a:cubicBezTo>
                      <a:pt x="612039" y="276420"/>
                      <a:pt x="616416" y="286192"/>
                      <a:pt x="616416" y="296985"/>
                    </a:cubicBezTo>
                    <a:cubicBezTo>
                      <a:pt x="616416" y="318571"/>
                      <a:pt x="598910" y="336071"/>
                      <a:pt x="577316" y="336071"/>
                    </a:cubicBezTo>
                    <a:cubicBezTo>
                      <a:pt x="566520" y="336071"/>
                      <a:pt x="556745" y="331696"/>
                      <a:pt x="549670" y="324623"/>
                    </a:cubicBezTo>
                    <a:lnTo>
                      <a:pt x="542883" y="308244"/>
                    </a:lnTo>
                    <a:close/>
                    <a:moveTo>
                      <a:pt x="951129" y="257899"/>
                    </a:moveTo>
                    <a:cubicBezTo>
                      <a:pt x="972708" y="257899"/>
                      <a:pt x="990205" y="275398"/>
                      <a:pt x="990205" y="296985"/>
                    </a:cubicBezTo>
                    <a:cubicBezTo>
                      <a:pt x="990205" y="318571"/>
                      <a:pt x="972708" y="336070"/>
                      <a:pt x="951129" y="336070"/>
                    </a:cubicBezTo>
                    <a:cubicBezTo>
                      <a:pt x="929543" y="336070"/>
                      <a:pt x="912045" y="318571"/>
                      <a:pt x="912045" y="296985"/>
                    </a:cubicBezTo>
                    <a:cubicBezTo>
                      <a:pt x="912045" y="275398"/>
                      <a:pt x="929543" y="257899"/>
                      <a:pt x="951129" y="257899"/>
                    </a:cubicBezTo>
                    <a:close/>
                    <a:moveTo>
                      <a:pt x="856503" y="257899"/>
                    </a:moveTo>
                    <a:cubicBezTo>
                      <a:pt x="878086" y="257899"/>
                      <a:pt x="895582" y="275398"/>
                      <a:pt x="895582" y="296985"/>
                    </a:cubicBezTo>
                    <a:cubicBezTo>
                      <a:pt x="895582" y="318571"/>
                      <a:pt x="878086" y="336070"/>
                      <a:pt x="856503" y="336070"/>
                    </a:cubicBezTo>
                    <a:cubicBezTo>
                      <a:pt x="834919" y="336070"/>
                      <a:pt x="817422" y="318571"/>
                      <a:pt x="817422" y="296985"/>
                    </a:cubicBezTo>
                    <a:cubicBezTo>
                      <a:pt x="817422" y="275398"/>
                      <a:pt x="834919" y="257899"/>
                      <a:pt x="856503" y="257899"/>
                    </a:cubicBezTo>
                    <a:close/>
                    <a:moveTo>
                      <a:pt x="764243" y="257899"/>
                    </a:moveTo>
                    <a:cubicBezTo>
                      <a:pt x="785826" y="257899"/>
                      <a:pt x="803326" y="275398"/>
                      <a:pt x="803326" y="296985"/>
                    </a:cubicBezTo>
                    <a:cubicBezTo>
                      <a:pt x="803326" y="318571"/>
                      <a:pt x="785826" y="336070"/>
                      <a:pt x="764243" y="336070"/>
                    </a:cubicBezTo>
                    <a:cubicBezTo>
                      <a:pt x="742651" y="336070"/>
                      <a:pt x="725161" y="318571"/>
                      <a:pt x="725161" y="296985"/>
                    </a:cubicBezTo>
                    <a:cubicBezTo>
                      <a:pt x="725161" y="275398"/>
                      <a:pt x="742651" y="257899"/>
                      <a:pt x="764243" y="257899"/>
                    </a:cubicBezTo>
                    <a:close/>
                    <a:moveTo>
                      <a:pt x="669597" y="257899"/>
                    </a:moveTo>
                    <a:cubicBezTo>
                      <a:pt x="691200" y="257899"/>
                      <a:pt x="708698" y="275398"/>
                      <a:pt x="708698" y="296985"/>
                    </a:cubicBezTo>
                    <a:cubicBezTo>
                      <a:pt x="708698" y="318571"/>
                      <a:pt x="691200" y="336070"/>
                      <a:pt x="669597" y="336070"/>
                    </a:cubicBezTo>
                    <a:cubicBezTo>
                      <a:pt x="648024" y="336070"/>
                      <a:pt x="630520" y="318571"/>
                      <a:pt x="630520" y="296985"/>
                    </a:cubicBezTo>
                    <a:cubicBezTo>
                      <a:pt x="630520" y="275398"/>
                      <a:pt x="648024" y="257899"/>
                      <a:pt x="669597" y="257899"/>
                    </a:cubicBezTo>
                    <a:close/>
                    <a:moveTo>
                      <a:pt x="2079618" y="257899"/>
                    </a:moveTo>
                    <a:cubicBezTo>
                      <a:pt x="2101211" y="257899"/>
                      <a:pt x="2118703" y="275398"/>
                      <a:pt x="2118703" y="296984"/>
                    </a:cubicBezTo>
                    <a:cubicBezTo>
                      <a:pt x="2118703" y="318571"/>
                      <a:pt x="2101211" y="336070"/>
                      <a:pt x="2079618" y="336070"/>
                    </a:cubicBezTo>
                    <a:cubicBezTo>
                      <a:pt x="2058036" y="336070"/>
                      <a:pt x="2040537" y="318571"/>
                      <a:pt x="2040537" y="296984"/>
                    </a:cubicBezTo>
                    <a:cubicBezTo>
                      <a:pt x="2040537" y="275398"/>
                      <a:pt x="2058036" y="257899"/>
                      <a:pt x="2079618" y="257899"/>
                    </a:cubicBezTo>
                    <a:close/>
                    <a:moveTo>
                      <a:pt x="1984971" y="257899"/>
                    </a:moveTo>
                    <a:cubicBezTo>
                      <a:pt x="2006563" y="257899"/>
                      <a:pt x="2024068" y="275398"/>
                      <a:pt x="2024068" y="296984"/>
                    </a:cubicBezTo>
                    <a:cubicBezTo>
                      <a:pt x="2024068" y="318571"/>
                      <a:pt x="2006563" y="336070"/>
                      <a:pt x="1984971" y="336070"/>
                    </a:cubicBezTo>
                    <a:cubicBezTo>
                      <a:pt x="1963377" y="336070"/>
                      <a:pt x="1945873" y="318571"/>
                      <a:pt x="1945873" y="296984"/>
                    </a:cubicBezTo>
                    <a:cubicBezTo>
                      <a:pt x="1945873" y="275398"/>
                      <a:pt x="1963377" y="257899"/>
                      <a:pt x="1984971" y="257899"/>
                    </a:cubicBezTo>
                    <a:close/>
                    <a:moveTo>
                      <a:pt x="1890340" y="257899"/>
                    </a:moveTo>
                    <a:cubicBezTo>
                      <a:pt x="1911917" y="257899"/>
                      <a:pt x="1929413" y="275398"/>
                      <a:pt x="1929413" y="296984"/>
                    </a:cubicBezTo>
                    <a:cubicBezTo>
                      <a:pt x="1929413" y="318571"/>
                      <a:pt x="1911917" y="336070"/>
                      <a:pt x="1890340" y="336070"/>
                    </a:cubicBezTo>
                    <a:cubicBezTo>
                      <a:pt x="1868762" y="336070"/>
                      <a:pt x="1851255" y="318571"/>
                      <a:pt x="1851255" y="296984"/>
                    </a:cubicBezTo>
                    <a:cubicBezTo>
                      <a:pt x="1851255" y="275398"/>
                      <a:pt x="1868762" y="257899"/>
                      <a:pt x="1890340" y="257899"/>
                    </a:cubicBezTo>
                    <a:close/>
                    <a:moveTo>
                      <a:pt x="1798073" y="257899"/>
                    </a:moveTo>
                    <a:cubicBezTo>
                      <a:pt x="1819663" y="257899"/>
                      <a:pt x="1837149" y="275398"/>
                      <a:pt x="1837149" y="296984"/>
                    </a:cubicBezTo>
                    <a:cubicBezTo>
                      <a:pt x="1837149" y="318571"/>
                      <a:pt x="1819663" y="336070"/>
                      <a:pt x="1798073" y="336070"/>
                    </a:cubicBezTo>
                    <a:cubicBezTo>
                      <a:pt x="1776483" y="336070"/>
                      <a:pt x="1758966" y="318571"/>
                      <a:pt x="1758966" y="296984"/>
                    </a:cubicBezTo>
                    <a:cubicBezTo>
                      <a:pt x="1758966" y="275398"/>
                      <a:pt x="1776483" y="257899"/>
                      <a:pt x="1798073" y="257899"/>
                    </a:cubicBezTo>
                    <a:close/>
                    <a:moveTo>
                      <a:pt x="1703435" y="257899"/>
                    </a:moveTo>
                    <a:cubicBezTo>
                      <a:pt x="1725015" y="257899"/>
                      <a:pt x="1742524" y="275398"/>
                      <a:pt x="1742524" y="296984"/>
                    </a:cubicBezTo>
                    <a:cubicBezTo>
                      <a:pt x="1742524" y="318571"/>
                      <a:pt x="1725015" y="336070"/>
                      <a:pt x="1703435" y="336070"/>
                    </a:cubicBezTo>
                    <a:cubicBezTo>
                      <a:pt x="1681841" y="336070"/>
                      <a:pt x="1664351" y="318571"/>
                      <a:pt x="1664351" y="296984"/>
                    </a:cubicBezTo>
                    <a:cubicBezTo>
                      <a:pt x="1664351" y="275398"/>
                      <a:pt x="1681841" y="257899"/>
                      <a:pt x="1703435" y="257899"/>
                    </a:cubicBezTo>
                    <a:close/>
                    <a:moveTo>
                      <a:pt x="1611151" y="257899"/>
                    </a:moveTo>
                    <a:cubicBezTo>
                      <a:pt x="1632741" y="257899"/>
                      <a:pt x="1650245" y="275398"/>
                      <a:pt x="1650245" y="296984"/>
                    </a:cubicBezTo>
                    <a:cubicBezTo>
                      <a:pt x="1650245" y="318571"/>
                      <a:pt x="1632741" y="336070"/>
                      <a:pt x="1611151" y="336070"/>
                    </a:cubicBezTo>
                    <a:cubicBezTo>
                      <a:pt x="1589655" y="336070"/>
                      <a:pt x="1572155" y="318571"/>
                      <a:pt x="1572155" y="296984"/>
                    </a:cubicBezTo>
                    <a:cubicBezTo>
                      <a:pt x="1572155" y="275398"/>
                      <a:pt x="1589655" y="257899"/>
                      <a:pt x="1611151" y="257899"/>
                    </a:cubicBezTo>
                    <a:close/>
                    <a:moveTo>
                      <a:pt x="1516605" y="257899"/>
                    </a:moveTo>
                    <a:cubicBezTo>
                      <a:pt x="1538188" y="257899"/>
                      <a:pt x="1555690" y="275398"/>
                      <a:pt x="1555690" y="296984"/>
                    </a:cubicBezTo>
                    <a:cubicBezTo>
                      <a:pt x="1555690" y="318571"/>
                      <a:pt x="1538188" y="336070"/>
                      <a:pt x="1516605" y="336070"/>
                    </a:cubicBezTo>
                    <a:cubicBezTo>
                      <a:pt x="1495013" y="336070"/>
                      <a:pt x="1477512" y="318571"/>
                      <a:pt x="1477512" y="296984"/>
                    </a:cubicBezTo>
                    <a:cubicBezTo>
                      <a:pt x="1477512" y="275398"/>
                      <a:pt x="1495013" y="257899"/>
                      <a:pt x="1516605" y="257899"/>
                    </a:cubicBezTo>
                    <a:close/>
                    <a:moveTo>
                      <a:pt x="1419597" y="257899"/>
                    </a:moveTo>
                    <a:cubicBezTo>
                      <a:pt x="1441183" y="257899"/>
                      <a:pt x="1458689" y="275398"/>
                      <a:pt x="1458689" y="296984"/>
                    </a:cubicBezTo>
                    <a:cubicBezTo>
                      <a:pt x="1458689" y="318571"/>
                      <a:pt x="1441183" y="336070"/>
                      <a:pt x="1419597" y="336070"/>
                    </a:cubicBezTo>
                    <a:cubicBezTo>
                      <a:pt x="1398003" y="336070"/>
                      <a:pt x="1380501" y="318571"/>
                      <a:pt x="1380501" y="296984"/>
                    </a:cubicBezTo>
                    <a:cubicBezTo>
                      <a:pt x="1380501" y="275398"/>
                      <a:pt x="1398003" y="257899"/>
                      <a:pt x="1419597" y="257899"/>
                    </a:cubicBezTo>
                    <a:close/>
                    <a:moveTo>
                      <a:pt x="1329683" y="257899"/>
                    </a:moveTo>
                    <a:cubicBezTo>
                      <a:pt x="1351272" y="257899"/>
                      <a:pt x="1368775" y="275398"/>
                      <a:pt x="1368775" y="296984"/>
                    </a:cubicBezTo>
                    <a:cubicBezTo>
                      <a:pt x="1368775" y="318571"/>
                      <a:pt x="1351272" y="336070"/>
                      <a:pt x="1329683" y="336070"/>
                    </a:cubicBezTo>
                    <a:cubicBezTo>
                      <a:pt x="1308100" y="336070"/>
                      <a:pt x="1290601" y="318571"/>
                      <a:pt x="1290601" y="296984"/>
                    </a:cubicBezTo>
                    <a:cubicBezTo>
                      <a:pt x="1290601" y="275398"/>
                      <a:pt x="1308100" y="257899"/>
                      <a:pt x="1329683" y="257899"/>
                    </a:cubicBezTo>
                    <a:close/>
                    <a:moveTo>
                      <a:pt x="1232690" y="257899"/>
                    </a:moveTo>
                    <a:cubicBezTo>
                      <a:pt x="1254278" y="257899"/>
                      <a:pt x="1271764" y="275398"/>
                      <a:pt x="1271764" y="296985"/>
                    </a:cubicBezTo>
                    <a:cubicBezTo>
                      <a:pt x="1271764" y="318571"/>
                      <a:pt x="1254278" y="336070"/>
                      <a:pt x="1232690" y="336070"/>
                    </a:cubicBezTo>
                    <a:cubicBezTo>
                      <a:pt x="1211099" y="336070"/>
                      <a:pt x="1193607" y="318571"/>
                      <a:pt x="1193607" y="296985"/>
                    </a:cubicBezTo>
                    <a:cubicBezTo>
                      <a:pt x="1193607" y="275398"/>
                      <a:pt x="1211099" y="257899"/>
                      <a:pt x="1232690" y="257899"/>
                    </a:cubicBezTo>
                    <a:close/>
                    <a:moveTo>
                      <a:pt x="1516605" y="175085"/>
                    </a:moveTo>
                    <a:cubicBezTo>
                      <a:pt x="1538188" y="175085"/>
                      <a:pt x="1555690" y="192585"/>
                      <a:pt x="1555690" y="214170"/>
                    </a:cubicBezTo>
                    <a:cubicBezTo>
                      <a:pt x="1555690" y="235758"/>
                      <a:pt x="1538188" y="253265"/>
                      <a:pt x="1516605" y="253265"/>
                    </a:cubicBezTo>
                    <a:cubicBezTo>
                      <a:pt x="1495013" y="253265"/>
                      <a:pt x="1477512" y="235758"/>
                      <a:pt x="1477512" y="214170"/>
                    </a:cubicBezTo>
                    <a:cubicBezTo>
                      <a:pt x="1477512" y="192585"/>
                      <a:pt x="1495013" y="175085"/>
                      <a:pt x="1516605" y="175085"/>
                    </a:cubicBezTo>
                    <a:close/>
                    <a:moveTo>
                      <a:pt x="1419600" y="175085"/>
                    </a:moveTo>
                    <a:cubicBezTo>
                      <a:pt x="1441183" y="175085"/>
                      <a:pt x="1458689" y="192585"/>
                      <a:pt x="1458689" y="214170"/>
                    </a:cubicBezTo>
                    <a:cubicBezTo>
                      <a:pt x="1458689" y="235758"/>
                      <a:pt x="1441183" y="253265"/>
                      <a:pt x="1419600" y="253265"/>
                    </a:cubicBezTo>
                    <a:cubicBezTo>
                      <a:pt x="1398003" y="253265"/>
                      <a:pt x="1380502" y="235758"/>
                      <a:pt x="1380502" y="214170"/>
                    </a:cubicBezTo>
                    <a:cubicBezTo>
                      <a:pt x="1380502" y="192585"/>
                      <a:pt x="1398003" y="175085"/>
                      <a:pt x="1419600" y="175085"/>
                    </a:cubicBezTo>
                    <a:close/>
                    <a:moveTo>
                      <a:pt x="1329683" y="175085"/>
                    </a:moveTo>
                    <a:cubicBezTo>
                      <a:pt x="1351272" y="175085"/>
                      <a:pt x="1368775" y="192585"/>
                      <a:pt x="1368775" y="214170"/>
                    </a:cubicBezTo>
                    <a:cubicBezTo>
                      <a:pt x="1368775" y="235758"/>
                      <a:pt x="1351272" y="253265"/>
                      <a:pt x="1329683" y="253265"/>
                    </a:cubicBezTo>
                    <a:cubicBezTo>
                      <a:pt x="1308100" y="253265"/>
                      <a:pt x="1290601" y="235758"/>
                      <a:pt x="1290601" y="214170"/>
                    </a:cubicBezTo>
                    <a:cubicBezTo>
                      <a:pt x="1290601" y="192585"/>
                      <a:pt x="1308100" y="175085"/>
                      <a:pt x="1329683" y="175085"/>
                    </a:cubicBezTo>
                    <a:close/>
                    <a:moveTo>
                      <a:pt x="1232690" y="175085"/>
                    </a:moveTo>
                    <a:cubicBezTo>
                      <a:pt x="1254278" y="175085"/>
                      <a:pt x="1271764" y="192585"/>
                      <a:pt x="1271764" y="214170"/>
                    </a:cubicBezTo>
                    <a:cubicBezTo>
                      <a:pt x="1271764" y="235758"/>
                      <a:pt x="1254278" y="253265"/>
                      <a:pt x="1232690" y="253265"/>
                    </a:cubicBezTo>
                    <a:cubicBezTo>
                      <a:pt x="1211099" y="253265"/>
                      <a:pt x="1193607" y="235758"/>
                      <a:pt x="1193607" y="214170"/>
                    </a:cubicBezTo>
                    <a:cubicBezTo>
                      <a:pt x="1193607" y="192585"/>
                      <a:pt x="1211099" y="175085"/>
                      <a:pt x="1232690" y="175085"/>
                    </a:cubicBezTo>
                    <a:close/>
                    <a:moveTo>
                      <a:pt x="1045751" y="175085"/>
                    </a:moveTo>
                    <a:cubicBezTo>
                      <a:pt x="1067337" y="175085"/>
                      <a:pt x="1084842" y="192585"/>
                      <a:pt x="1084842" y="214172"/>
                    </a:cubicBezTo>
                    <a:cubicBezTo>
                      <a:pt x="1084842" y="235758"/>
                      <a:pt x="1067337" y="253265"/>
                      <a:pt x="1045751" y="253265"/>
                    </a:cubicBezTo>
                    <a:cubicBezTo>
                      <a:pt x="1024168" y="253265"/>
                      <a:pt x="1006670" y="235758"/>
                      <a:pt x="1006670" y="214172"/>
                    </a:cubicBezTo>
                    <a:cubicBezTo>
                      <a:pt x="1006670" y="192585"/>
                      <a:pt x="1024168" y="175085"/>
                      <a:pt x="1045751" y="175085"/>
                    </a:cubicBezTo>
                    <a:close/>
                    <a:moveTo>
                      <a:pt x="951129" y="175085"/>
                    </a:moveTo>
                    <a:cubicBezTo>
                      <a:pt x="972708" y="175085"/>
                      <a:pt x="990205" y="192585"/>
                      <a:pt x="990205" y="214172"/>
                    </a:cubicBezTo>
                    <a:cubicBezTo>
                      <a:pt x="990205" y="235758"/>
                      <a:pt x="972708" y="253265"/>
                      <a:pt x="951129" y="253265"/>
                    </a:cubicBezTo>
                    <a:cubicBezTo>
                      <a:pt x="929543" y="253265"/>
                      <a:pt x="912045" y="235758"/>
                      <a:pt x="912045" y="214172"/>
                    </a:cubicBezTo>
                    <a:cubicBezTo>
                      <a:pt x="912045" y="192585"/>
                      <a:pt x="929543" y="175085"/>
                      <a:pt x="951129" y="175085"/>
                    </a:cubicBezTo>
                    <a:close/>
                    <a:moveTo>
                      <a:pt x="856503" y="175085"/>
                    </a:moveTo>
                    <a:cubicBezTo>
                      <a:pt x="878086" y="175085"/>
                      <a:pt x="895582" y="192585"/>
                      <a:pt x="895582" y="214172"/>
                    </a:cubicBezTo>
                    <a:cubicBezTo>
                      <a:pt x="895582" y="235758"/>
                      <a:pt x="878086" y="253265"/>
                      <a:pt x="856503" y="253265"/>
                    </a:cubicBezTo>
                    <a:cubicBezTo>
                      <a:pt x="834919" y="253265"/>
                      <a:pt x="817422" y="235758"/>
                      <a:pt x="817422" y="214172"/>
                    </a:cubicBezTo>
                    <a:cubicBezTo>
                      <a:pt x="817422" y="192585"/>
                      <a:pt x="834919" y="175085"/>
                      <a:pt x="856503" y="175085"/>
                    </a:cubicBezTo>
                    <a:close/>
                    <a:moveTo>
                      <a:pt x="764243" y="175085"/>
                    </a:moveTo>
                    <a:cubicBezTo>
                      <a:pt x="785830" y="175085"/>
                      <a:pt x="803326" y="192585"/>
                      <a:pt x="803326" y="214172"/>
                    </a:cubicBezTo>
                    <a:cubicBezTo>
                      <a:pt x="803326" y="235758"/>
                      <a:pt x="785830" y="253265"/>
                      <a:pt x="764243" y="253265"/>
                    </a:cubicBezTo>
                    <a:cubicBezTo>
                      <a:pt x="742651" y="253265"/>
                      <a:pt x="725161" y="235758"/>
                      <a:pt x="725161" y="214172"/>
                    </a:cubicBezTo>
                    <a:cubicBezTo>
                      <a:pt x="725161" y="192585"/>
                      <a:pt x="742651" y="175085"/>
                      <a:pt x="764243" y="175085"/>
                    </a:cubicBezTo>
                    <a:close/>
                    <a:moveTo>
                      <a:pt x="2831988" y="175085"/>
                    </a:moveTo>
                    <a:cubicBezTo>
                      <a:pt x="2853575" y="175085"/>
                      <a:pt x="2871075" y="192585"/>
                      <a:pt x="2871075" y="214170"/>
                    </a:cubicBezTo>
                    <a:cubicBezTo>
                      <a:pt x="2871075" y="235758"/>
                      <a:pt x="2853575" y="253265"/>
                      <a:pt x="2831988" y="253265"/>
                    </a:cubicBezTo>
                    <a:cubicBezTo>
                      <a:pt x="2810401" y="253265"/>
                      <a:pt x="2792901" y="235758"/>
                      <a:pt x="2792901" y="214170"/>
                    </a:cubicBezTo>
                    <a:cubicBezTo>
                      <a:pt x="2792901" y="192585"/>
                      <a:pt x="2810401" y="175085"/>
                      <a:pt x="2831988" y="175085"/>
                    </a:cubicBezTo>
                    <a:close/>
                    <a:moveTo>
                      <a:pt x="2079618" y="175085"/>
                    </a:moveTo>
                    <a:cubicBezTo>
                      <a:pt x="2101211" y="175085"/>
                      <a:pt x="2118703" y="192585"/>
                      <a:pt x="2118703" y="214170"/>
                    </a:cubicBezTo>
                    <a:cubicBezTo>
                      <a:pt x="2118703" y="235758"/>
                      <a:pt x="2101211" y="253265"/>
                      <a:pt x="2079618" y="253265"/>
                    </a:cubicBezTo>
                    <a:cubicBezTo>
                      <a:pt x="2058036" y="253265"/>
                      <a:pt x="2040537" y="235758"/>
                      <a:pt x="2040537" y="214170"/>
                    </a:cubicBezTo>
                    <a:cubicBezTo>
                      <a:pt x="2040537" y="192585"/>
                      <a:pt x="2058036" y="175085"/>
                      <a:pt x="2079618" y="175085"/>
                    </a:cubicBezTo>
                    <a:close/>
                    <a:moveTo>
                      <a:pt x="1984973" y="175085"/>
                    </a:moveTo>
                    <a:cubicBezTo>
                      <a:pt x="2006565" y="175085"/>
                      <a:pt x="2024073" y="192585"/>
                      <a:pt x="2024073" y="214170"/>
                    </a:cubicBezTo>
                    <a:cubicBezTo>
                      <a:pt x="2024073" y="235758"/>
                      <a:pt x="2006565" y="253265"/>
                      <a:pt x="1984973" y="253265"/>
                    </a:cubicBezTo>
                    <a:cubicBezTo>
                      <a:pt x="1963378" y="253265"/>
                      <a:pt x="1945875" y="235758"/>
                      <a:pt x="1945875" y="214170"/>
                    </a:cubicBezTo>
                    <a:cubicBezTo>
                      <a:pt x="1945875" y="192585"/>
                      <a:pt x="1963378" y="175085"/>
                      <a:pt x="1984973" y="175085"/>
                    </a:cubicBezTo>
                    <a:close/>
                    <a:moveTo>
                      <a:pt x="1890340" y="175085"/>
                    </a:moveTo>
                    <a:cubicBezTo>
                      <a:pt x="1911917" y="175085"/>
                      <a:pt x="1929413" y="192585"/>
                      <a:pt x="1929413" y="214170"/>
                    </a:cubicBezTo>
                    <a:cubicBezTo>
                      <a:pt x="1929413" y="235758"/>
                      <a:pt x="1911917" y="253265"/>
                      <a:pt x="1890340" y="253265"/>
                    </a:cubicBezTo>
                    <a:cubicBezTo>
                      <a:pt x="1868762" y="253265"/>
                      <a:pt x="1851255" y="235758"/>
                      <a:pt x="1851255" y="214170"/>
                    </a:cubicBezTo>
                    <a:cubicBezTo>
                      <a:pt x="1851255" y="192585"/>
                      <a:pt x="1868762" y="175085"/>
                      <a:pt x="1890340" y="175085"/>
                    </a:cubicBezTo>
                    <a:close/>
                    <a:moveTo>
                      <a:pt x="1798073" y="175085"/>
                    </a:moveTo>
                    <a:cubicBezTo>
                      <a:pt x="1819663" y="175085"/>
                      <a:pt x="1837149" y="192585"/>
                      <a:pt x="1837149" y="214170"/>
                    </a:cubicBezTo>
                    <a:cubicBezTo>
                      <a:pt x="1837149" y="235758"/>
                      <a:pt x="1819663" y="253265"/>
                      <a:pt x="1798073" y="253265"/>
                    </a:cubicBezTo>
                    <a:cubicBezTo>
                      <a:pt x="1776483" y="253265"/>
                      <a:pt x="1758966" y="235758"/>
                      <a:pt x="1758966" y="214170"/>
                    </a:cubicBezTo>
                    <a:cubicBezTo>
                      <a:pt x="1758966" y="192585"/>
                      <a:pt x="1776483" y="175085"/>
                      <a:pt x="1798073" y="175085"/>
                    </a:cubicBezTo>
                    <a:close/>
                    <a:moveTo>
                      <a:pt x="1703435" y="175085"/>
                    </a:moveTo>
                    <a:cubicBezTo>
                      <a:pt x="1725015" y="175085"/>
                      <a:pt x="1742524" y="192585"/>
                      <a:pt x="1742524" y="214170"/>
                    </a:cubicBezTo>
                    <a:cubicBezTo>
                      <a:pt x="1742524" y="235758"/>
                      <a:pt x="1725015" y="253265"/>
                      <a:pt x="1703435" y="253265"/>
                    </a:cubicBezTo>
                    <a:cubicBezTo>
                      <a:pt x="1681841" y="253265"/>
                      <a:pt x="1664351" y="235758"/>
                      <a:pt x="1664351" y="214170"/>
                    </a:cubicBezTo>
                    <a:cubicBezTo>
                      <a:pt x="1664351" y="192585"/>
                      <a:pt x="1681841" y="175085"/>
                      <a:pt x="1703435" y="175085"/>
                    </a:cubicBezTo>
                    <a:close/>
                    <a:moveTo>
                      <a:pt x="1611151" y="175085"/>
                    </a:moveTo>
                    <a:cubicBezTo>
                      <a:pt x="1632741" y="175085"/>
                      <a:pt x="1650245" y="192585"/>
                      <a:pt x="1650245" y="214170"/>
                    </a:cubicBezTo>
                    <a:cubicBezTo>
                      <a:pt x="1650245" y="235758"/>
                      <a:pt x="1632741" y="253265"/>
                      <a:pt x="1611151" y="253265"/>
                    </a:cubicBezTo>
                    <a:cubicBezTo>
                      <a:pt x="1589656" y="253265"/>
                      <a:pt x="1572158" y="235758"/>
                      <a:pt x="1572158" y="214170"/>
                    </a:cubicBezTo>
                    <a:cubicBezTo>
                      <a:pt x="1572158" y="192585"/>
                      <a:pt x="1589656" y="175085"/>
                      <a:pt x="1611151" y="175085"/>
                    </a:cubicBezTo>
                    <a:close/>
                    <a:moveTo>
                      <a:pt x="798955" y="113714"/>
                    </a:moveTo>
                    <a:lnTo>
                      <a:pt x="803326" y="124268"/>
                    </a:lnTo>
                    <a:cubicBezTo>
                      <a:pt x="803326" y="145855"/>
                      <a:pt x="785830" y="163353"/>
                      <a:pt x="764243" y="163353"/>
                    </a:cubicBezTo>
                    <a:lnTo>
                      <a:pt x="738461" y="152674"/>
                    </a:lnTo>
                    <a:lnTo>
                      <a:pt x="754212" y="140896"/>
                    </a:lnTo>
                    <a:close/>
                    <a:moveTo>
                      <a:pt x="2904918" y="93195"/>
                    </a:moveTo>
                    <a:lnTo>
                      <a:pt x="2961886" y="127804"/>
                    </a:lnTo>
                    <a:lnTo>
                      <a:pt x="2951903" y="151905"/>
                    </a:lnTo>
                    <a:cubicBezTo>
                      <a:pt x="2944829" y="158978"/>
                      <a:pt x="2935058" y="163353"/>
                      <a:pt x="2924264" y="163353"/>
                    </a:cubicBezTo>
                    <a:cubicBezTo>
                      <a:pt x="2902677" y="163353"/>
                      <a:pt x="2885177" y="145855"/>
                      <a:pt x="2885177" y="124267"/>
                    </a:cubicBezTo>
                    <a:cubicBezTo>
                      <a:pt x="2885177" y="113475"/>
                      <a:pt x="2889552" y="103703"/>
                      <a:pt x="2896625" y="96630"/>
                    </a:cubicBezTo>
                    <a:close/>
                    <a:moveTo>
                      <a:pt x="2831988" y="85181"/>
                    </a:moveTo>
                    <a:cubicBezTo>
                      <a:pt x="2853575" y="85181"/>
                      <a:pt x="2871075" y="102682"/>
                      <a:pt x="2871075" y="124267"/>
                    </a:cubicBezTo>
                    <a:cubicBezTo>
                      <a:pt x="2871075" y="145855"/>
                      <a:pt x="2853575" y="163353"/>
                      <a:pt x="2831988" y="163353"/>
                    </a:cubicBezTo>
                    <a:cubicBezTo>
                      <a:pt x="2810401" y="163353"/>
                      <a:pt x="2792901" y="145855"/>
                      <a:pt x="2792901" y="124267"/>
                    </a:cubicBezTo>
                    <a:cubicBezTo>
                      <a:pt x="2792901" y="102682"/>
                      <a:pt x="2810401" y="85181"/>
                      <a:pt x="2831988" y="85181"/>
                    </a:cubicBezTo>
                    <a:close/>
                    <a:moveTo>
                      <a:pt x="2171887" y="85181"/>
                    </a:moveTo>
                    <a:cubicBezTo>
                      <a:pt x="2193477" y="85181"/>
                      <a:pt x="2210981" y="102682"/>
                      <a:pt x="2210981" y="124267"/>
                    </a:cubicBezTo>
                    <a:cubicBezTo>
                      <a:pt x="2210981" y="145855"/>
                      <a:pt x="2193477" y="163353"/>
                      <a:pt x="2171887" y="163353"/>
                    </a:cubicBezTo>
                    <a:cubicBezTo>
                      <a:pt x="2150295" y="163353"/>
                      <a:pt x="2132800" y="145855"/>
                      <a:pt x="2132800" y="124267"/>
                    </a:cubicBezTo>
                    <a:cubicBezTo>
                      <a:pt x="2132800" y="102682"/>
                      <a:pt x="2150295" y="85181"/>
                      <a:pt x="2171887" y="85181"/>
                    </a:cubicBezTo>
                    <a:close/>
                    <a:moveTo>
                      <a:pt x="2079618" y="85181"/>
                    </a:moveTo>
                    <a:cubicBezTo>
                      <a:pt x="2101211" y="85181"/>
                      <a:pt x="2118703" y="102682"/>
                      <a:pt x="2118703" y="124267"/>
                    </a:cubicBezTo>
                    <a:cubicBezTo>
                      <a:pt x="2118703" y="145855"/>
                      <a:pt x="2101211" y="163353"/>
                      <a:pt x="2079618" y="163353"/>
                    </a:cubicBezTo>
                    <a:cubicBezTo>
                      <a:pt x="2058036" y="163353"/>
                      <a:pt x="2040537" y="145855"/>
                      <a:pt x="2040537" y="124267"/>
                    </a:cubicBezTo>
                    <a:cubicBezTo>
                      <a:pt x="2040537" y="102682"/>
                      <a:pt x="2058036" y="85181"/>
                      <a:pt x="2079618" y="85181"/>
                    </a:cubicBezTo>
                    <a:close/>
                    <a:moveTo>
                      <a:pt x="1984973" y="85181"/>
                    </a:moveTo>
                    <a:cubicBezTo>
                      <a:pt x="2006565" y="85181"/>
                      <a:pt x="2024073" y="102682"/>
                      <a:pt x="2024073" y="124268"/>
                    </a:cubicBezTo>
                    <a:cubicBezTo>
                      <a:pt x="2024073" y="145855"/>
                      <a:pt x="2006565" y="163353"/>
                      <a:pt x="1984973" y="163353"/>
                    </a:cubicBezTo>
                    <a:cubicBezTo>
                      <a:pt x="1963378" y="163353"/>
                      <a:pt x="1945875" y="145855"/>
                      <a:pt x="1945875" y="124268"/>
                    </a:cubicBezTo>
                    <a:cubicBezTo>
                      <a:pt x="1945875" y="102682"/>
                      <a:pt x="1963378" y="85181"/>
                      <a:pt x="1984973" y="85181"/>
                    </a:cubicBezTo>
                    <a:close/>
                    <a:moveTo>
                      <a:pt x="1890340" y="85181"/>
                    </a:moveTo>
                    <a:cubicBezTo>
                      <a:pt x="1911917" y="85181"/>
                      <a:pt x="1929413" y="102682"/>
                      <a:pt x="1929413" y="124268"/>
                    </a:cubicBezTo>
                    <a:cubicBezTo>
                      <a:pt x="1929413" y="145855"/>
                      <a:pt x="1911917" y="163353"/>
                      <a:pt x="1890340" y="163353"/>
                    </a:cubicBezTo>
                    <a:cubicBezTo>
                      <a:pt x="1868762" y="163353"/>
                      <a:pt x="1851255" y="145855"/>
                      <a:pt x="1851255" y="124268"/>
                    </a:cubicBezTo>
                    <a:cubicBezTo>
                      <a:pt x="1851255" y="102682"/>
                      <a:pt x="1868762" y="85181"/>
                      <a:pt x="1890340" y="85181"/>
                    </a:cubicBezTo>
                    <a:close/>
                    <a:moveTo>
                      <a:pt x="1798073" y="85181"/>
                    </a:moveTo>
                    <a:cubicBezTo>
                      <a:pt x="1819663" y="85181"/>
                      <a:pt x="1837149" y="102682"/>
                      <a:pt x="1837149" y="124268"/>
                    </a:cubicBezTo>
                    <a:cubicBezTo>
                      <a:pt x="1837149" y="145855"/>
                      <a:pt x="1819663" y="163353"/>
                      <a:pt x="1798073" y="163353"/>
                    </a:cubicBezTo>
                    <a:cubicBezTo>
                      <a:pt x="1776483" y="163353"/>
                      <a:pt x="1758966" y="145855"/>
                      <a:pt x="1758966" y="124268"/>
                    </a:cubicBezTo>
                    <a:cubicBezTo>
                      <a:pt x="1758966" y="102682"/>
                      <a:pt x="1776483" y="85181"/>
                      <a:pt x="1798073" y="85181"/>
                    </a:cubicBezTo>
                    <a:close/>
                    <a:moveTo>
                      <a:pt x="1703435" y="85181"/>
                    </a:moveTo>
                    <a:cubicBezTo>
                      <a:pt x="1725015" y="85181"/>
                      <a:pt x="1742524" y="102682"/>
                      <a:pt x="1742524" y="124268"/>
                    </a:cubicBezTo>
                    <a:cubicBezTo>
                      <a:pt x="1742524" y="145855"/>
                      <a:pt x="1725015" y="163353"/>
                      <a:pt x="1703435" y="163353"/>
                    </a:cubicBezTo>
                    <a:cubicBezTo>
                      <a:pt x="1681841" y="163353"/>
                      <a:pt x="1664351" y="145855"/>
                      <a:pt x="1664351" y="124268"/>
                    </a:cubicBezTo>
                    <a:cubicBezTo>
                      <a:pt x="1664351" y="102682"/>
                      <a:pt x="1681841" y="85181"/>
                      <a:pt x="1703435" y="85181"/>
                    </a:cubicBezTo>
                    <a:close/>
                    <a:moveTo>
                      <a:pt x="1611151" y="85181"/>
                    </a:moveTo>
                    <a:cubicBezTo>
                      <a:pt x="1632741" y="85181"/>
                      <a:pt x="1650245" y="102683"/>
                      <a:pt x="1650245" y="124268"/>
                    </a:cubicBezTo>
                    <a:cubicBezTo>
                      <a:pt x="1650245" y="145855"/>
                      <a:pt x="1632741" y="163353"/>
                      <a:pt x="1611151" y="163353"/>
                    </a:cubicBezTo>
                    <a:cubicBezTo>
                      <a:pt x="1589656" y="163353"/>
                      <a:pt x="1572160" y="145855"/>
                      <a:pt x="1572160" y="124268"/>
                    </a:cubicBezTo>
                    <a:cubicBezTo>
                      <a:pt x="1572160" y="102683"/>
                      <a:pt x="1589656" y="85181"/>
                      <a:pt x="1611151" y="85181"/>
                    </a:cubicBezTo>
                    <a:close/>
                    <a:moveTo>
                      <a:pt x="1516607" y="85181"/>
                    </a:moveTo>
                    <a:cubicBezTo>
                      <a:pt x="1538188" y="85181"/>
                      <a:pt x="1555693" y="102683"/>
                      <a:pt x="1555693" y="124268"/>
                    </a:cubicBezTo>
                    <a:cubicBezTo>
                      <a:pt x="1555693" y="145855"/>
                      <a:pt x="1538188" y="163353"/>
                      <a:pt x="1516607" y="163353"/>
                    </a:cubicBezTo>
                    <a:cubicBezTo>
                      <a:pt x="1495014" y="163353"/>
                      <a:pt x="1477512" y="145855"/>
                      <a:pt x="1477512" y="124268"/>
                    </a:cubicBezTo>
                    <a:cubicBezTo>
                      <a:pt x="1477512" y="102683"/>
                      <a:pt x="1495014" y="85181"/>
                      <a:pt x="1516607" y="85181"/>
                    </a:cubicBezTo>
                    <a:close/>
                    <a:moveTo>
                      <a:pt x="1419600" y="85181"/>
                    </a:moveTo>
                    <a:cubicBezTo>
                      <a:pt x="1441183" y="85181"/>
                      <a:pt x="1458689" y="102683"/>
                      <a:pt x="1458689" y="124268"/>
                    </a:cubicBezTo>
                    <a:cubicBezTo>
                      <a:pt x="1458689" y="145855"/>
                      <a:pt x="1441183" y="163353"/>
                      <a:pt x="1419600" y="163353"/>
                    </a:cubicBezTo>
                    <a:cubicBezTo>
                      <a:pt x="1398003" y="163353"/>
                      <a:pt x="1380504" y="145855"/>
                      <a:pt x="1380504" y="124268"/>
                    </a:cubicBezTo>
                    <a:cubicBezTo>
                      <a:pt x="1380504" y="102683"/>
                      <a:pt x="1398003" y="85181"/>
                      <a:pt x="1419600" y="85181"/>
                    </a:cubicBezTo>
                    <a:close/>
                    <a:moveTo>
                      <a:pt x="1329684" y="85181"/>
                    </a:moveTo>
                    <a:cubicBezTo>
                      <a:pt x="1351272" y="85181"/>
                      <a:pt x="1368775" y="102683"/>
                      <a:pt x="1368775" y="124268"/>
                    </a:cubicBezTo>
                    <a:cubicBezTo>
                      <a:pt x="1368775" y="145855"/>
                      <a:pt x="1351272" y="163353"/>
                      <a:pt x="1329684" y="163353"/>
                    </a:cubicBezTo>
                    <a:cubicBezTo>
                      <a:pt x="1308100" y="163353"/>
                      <a:pt x="1290604" y="145855"/>
                      <a:pt x="1290604" y="124268"/>
                    </a:cubicBezTo>
                    <a:cubicBezTo>
                      <a:pt x="1290604" y="102683"/>
                      <a:pt x="1308100" y="85181"/>
                      <a:pt x="1329684" y="85181"/>
                    </a:cubicBezTo>
                    <a:close/>
                    <a:moveTo>
                      <a:pt x="1142780" y="85181"/>
                    </a:moveTo>
                    <a:cubicBezTo>
                      <a:pt x="1164374" y="85181"/>
                      <a:pt x="1181872" y="102683"/>
                      <a:pt x="1181872" y="124268"/>
                    </a:cubicBezTo>
                    <a:cubicBezTo>
                      <a:pt x="1181872" y="145855"/>
                      <a:pt x="1164374" y="163353"/>
                      <a:pt x="1142780" y="163353"/>
                    </a:cubicBezTo>
                    <a:cubicBezTo>
                      <a:pt x="1121186" y="163353"/>
                      <a:pt x="1103680" y="145855"/>
                      <a:pt x="1103680" y="124268"/>
                    </a:cubicBezTo>
                    <a:cubicBezTo>
                      <a:pt x="1103680" y="102683"/>
                      <a:pt x="1121186" y="85181"/>
                      <a:pt x="1142780" y="85181"/>
                    </a:cubicBezTo>
                    <a:close/>
                    <a:moveTo>
                      <a:pt x="1045753" y="85181"/>
                    </a:moveTo>
                    <a:cubicBezTo>
                      <a:pt x="1067337" y="85181"/>
                      <a:pt x="1084842" y="102683"/>
                      <a:pt x="1084842" y="124268"/>
                    </a:cubicBezTo>
                    <a:cubicBezTo>
                      <a:pt x="1084842" y="145855"/>
                      <a:pt x="1067337" y="163353"/>
                      <a:pt x="1045753" y="163353"/>
                    </a:cubicBezTo>
                    <a:cubicBezTo>
                      <a:pt x="1024168" y="163353"/>
                      <a:pt x="1006670" y="145855"/>
                      <a:pt x="1006670" y="124268"/>
                    </a:cubicBezTo>
                    <a:cubicBezTo>
                      <a:pt x="1006670" y="102683"/>
                      <a:pt x="1024168" y="85181"/>
                      <a:pt x="1045753" y="85181"/>
                    </a:cubicBezTo>
                    <a:close/>
                    <a:moveTo>
                      <a:pt x="951129" y="85181"/>
                    </a:moveTo>
                    <a:cubicBezTo>
                      <a:pt x="972708" y="85181"/>
                      <a:pt x="990205" y="102683"/>
                      <a:pt x="990205" y="124268"/>
                    </a:cubicBezTo>
                    <a:cubicBezTo>
                      <a:pt x="990205" y="145855"/>
                      <a:pt x="972708" y="163353"/>
                      <a:pt x="951129" y="163353"/>
                    </a:cubicBezTo>
                    <a:cubicBezTo>
                      <a:pt x="929543" y="163353"/>
                      <a:pt x="912045" y="145855"/>
                      <a:pt x="912045" y="124268"/>
                    </a:cubicBezTo>
                    <a:cubicBezTo>
                      <a:pt x="912045" y="102683"/>
                      <a:pt x="929543" y="85181"/>
                      <a:pt x="951129" y="85181"/>
                    </a:cubicBezTo>
                    <a:close/>
                    <a:moveTo>
                      <a:pt x="856503" y="85181"/>
                    </a:moveTo>
                    <a:cubicBezTo>
                      <a:pt x="878086" y="85181"/>
                      <a:pt x="895582" y="102683"/>
                      <a:pt x="895582" y="124268"/>
                    </a:cubicBezTo>
                    <a:cubicBezTo>
                      <a:pt x="895582" y="145855"/>
                      <a:pt x="878086" y="163353"/>
                      <a:pt x="856503" y="163353"/>
                    </a:cubicBezTo>
                    <a:cubicBezTo>
                      <a:pt x="834921" y="163353"/>
                      <a:pt x="817424" y="145855"/>
                      <a:pt x="817424" y="124268"/>
                    </a:cubicBezTo>
                    <a:cubicBezTo>
                      <a:pt x="817424" y="102683"/>
                      <a:pt x="834921" y="85181"/>
                      <a:pt x="856503" y="85181"/>
                    </a:cubicBezTo>
                    <a:close/>
                    <a:moveTo>
                      <a:pt x="978967" y="11950"/>
                    </a:moveTo>
                    <a:lnTo>
                      <a:pt x="990205" y="39087"/>
                    </a:lnTo>
                    <a:cubicBezTo>
                      <a:pt x="990205" y="60674"/>
                      <a:pt x="972708" y="78173"/>
                      <a:pt x="951129" y="78173"/>
                    </a:cubicBezTo>
                    <a:cubicBezTo>
                      <a:pt x="940336" y="78173"/>
                      <a:pt x="930565" y="73798"/>
                      <a:pt x="923492" y="66725"/>
                    </a:cubicBezTo>
                    <a:lnTo>
                      <a:pt x="914005" y="43819"/>
                    </a:lnTo>
                    <a:lnTo>
                      <a:pt x="918580" y="41040"/>
                    </a:lnTo>
                    <a:close/>
                    <a:moveTo>
                      <a:pt x="2266537" y="0"/>
                    </a:moveTo>
                    <a:cubicBezTo>
                      <a:pt x="2288118" y="0"/>
                      <a:pt x="2305619" y="17499"/>
                      <a:pt x="2305619" y="39087"/>
                    </a:cubicBezTo>
                    <a:cubicBezTo>
                      <a:pt x="2305619" y="60673"/>
                      <a:pt x="2288118" y="78173"/>
                      <a:pt x="2266537" y="78173"/>
                    </a:cubicBezTo>
                    <a:cubicBezTo>
                      <a:pt x="2244936" y="78173"/>
                      <a:pt x="2227443" y="60673"/>
                      <a:pt x="2227443" y="39087"/>
                    </a:cubicBezTo>
                    <a:cubicBezTo>
                      <a:pt x="2227443" y="17499"/>
                      <a:pt x="2244936" y="0"/>
                      <a:pt x="2266537" y="0"/>
                    </a:cubicBezTo>
                    <a:close/>
                    <a:moveTo>
                      <a:pt x="2171887" y="0"/>
                    </a:moveTo>
                    <a:cubicBezTo>
                      <a:pt x="2193477" y="0"/>
                      <a:pt x="2210981" y="17499"/>
                      <a:pt x="2210981" y="39087"/>
                    </a:cubicBezTo>
                    <a:cubicBezTo>
                      <a:pt x="2210981" y="60673"/>
                      <a:pt x="2193477" y="78173"/>
                      <a:pt x="2171887" y="78173"/>
                    </a:cubicBezTo>
                    <a:cubicBezTo>
                      <a:pt x="2150295" y="78173"/>
                      <a:pt x="2132800" y="60673"/>
                      <a:pt x="2132800" y="39087"/>
                    </a:cubicBezTo>
                    <a:cubicBezTo>
                      <a:pt x="2132800" y="17499"/>
                      <a:pt x="2150295" y="0"/>
                      <a:pt x="2171887" y="0"/>
                    </a:cubicBezTo>
                    <a:close/>
                    <a:moveTo>
                      <a:pt x="2079618" y="0"/>
                    </a:moveTo>
                    <a:cubicBezTo>
                      <a:pt x="2101211" y="0"/>
                      <a:pt x="2118703" y="17499"/>
                      <a:pt x="2118703" y="39087"/>
                    </a:cubicBezTo>
                    <a:cubicBezTo>
                      <a:pt x="2118703" y="60673"/>
                      <a:pt x="2101211" y="78173"/>
                      <a:pt x="2079618" y="78173"/>
                    </a:cubicBezTo>
                    <a:cubicBezTo>
                      <a:pt x="2058036" y="78173"/>
                      <a:pt x="2040537" y="60673"/>
                      <a:pt x="2040537" y="39087"/>
                    </a:cubicBezTo>
                    <a:cubicBezTo>
                      <a:pt x="2040537" y="17499"/>
                      <a:pt x="2058036" y="0"/>
                      <a:pt x="2079618" y="0"/>
                    </a:cubicBezTo>
                    <a:close/>
                    <a:moveTo>
                      <a:pt x="1984973" y="0"/>
                    </a:moveTo>
                    <a:cubicBezTo>
                      <a:pt x="2006565" y="0"/>
                      <a:pt x="2024073" y="17499"/>
                      <a:pt x="2024073" y="39087"/>
                    </a:cubicBezTo>
                    <a:cubicBezTo>
                      <a:pt x="2024073" y="60673"/>
                      <a:pt x="2006565" y="78173"/>
                      <a:pt x="1984973" y="78173"/>
                    </a:cubicBezTo>
                    <a:cubicBezTo>
                      <a:pt x="1963378" y="78173"/>
                      <a:pt x="1945875" y="60673"/>
                      <a:pt x="1945875" y="39087"/>
                    </a:cubicBezTo>
                    <a:cubicBezTo>
                      <a:pt x="1945875" y="17499"/>
                      <a:pt x="1963378" y="0"/>
                      <a:pt x="1984973" y="0"/>
                    </a:cubicBezTo>
                    <a:close/>
                    <a:moveTo>
                      <a:pt x="1890340" y="0"/>
                    </a:moveTo>
                    <a:cubicBezTo>
                      <a:pt x="1911917" y="0"/>
                      <a:pt x="1929413" y="17499"/>
                      <a:pt x="1929413" y="39087"/>
                    </a:cubicBezTo>
                    <a:cubicBezTo>
                      <a:pt x="1929413" y="60673"/>
                      <a:pt x="1911917" y="78173"/>
                      <a:pt x="1890340" y="78173"/>
                    </a:cubicBezTo>
                    <a:cubicBezTo>
                      <a:pt x="1868762" y="78173"/>
                      <a:pt x="1851255" y="60673"/>
                      <a:pt x="1851255" y="39087"/>
                    </a:cubicBezTo>
                    <a:cubicBezTo>
                      <a:pt x="1851255" y="17499"/>
                      <a:pt x="1868762" y="0"/>
                      <a:pt x="1890340" y="0"/>
                    </a:cubicBezTo>
                    <a:close/>
                    <a:moveTo>
                      <a:pt x="1798073" y="0"/>
                    </a:moveTo>
                    <a:cubicBezTo>
                      <a:pt x="1819663" y="0"/>
                      <a:pt x="1837149" y="17499"/>
                      <a:pt x="1837149" y="39087"/>
                    </a:cubicBezTo>
                    <a:cubicBezTo>
                      <a:pt x="1837149" y="60673"/>
                      <a:pt x="1819663" y="78173"/>
                      <a:pt x="1798073" y="78173"/>
                    </a:cubicBezTo>
                    <a:cubicBezTo>
                      <a:pt x="1776483" y="78173"/>
                      <a:pt x="1758966" y="60673"/>
                      <a:pt x="1758966" y="39087"/>
                    </a:cubicBezTo>
                    <a:cubicBezTo>
                      <a:pt x="1758966" y="17499"/>
                      <a:pt x="1776483" y="0"/>
                      <a:pt x="1798073" y="0"/>
                    </a:cubicBezTo>
                    <a:close/>
                    <a:moveTo>
                      <a:pt x="1703435" y="0"/>
                    </a:moveTo>
                    <a:cubicBezTo>
                      <a:pt x="1725015" y="0"/>
                      <a:pt x="1742524" y="17499"/>
                      <a:pt x="1742524" y="39087"/>
                    </a:cubicBezTo>
                    <a:cubicBezTo>
                      <a:pt x="1742524" y="60673"/>
                      <a:pt x="1725015" y="78173"/>
                      <a:pt x="1703435" y="78173"/>
                    </a:cubicBezTo>
                    <a:cubicBezTo>
                      <a:pt x="1681841" y="78173"/>
                      <a:pt x="1664351" y="60673"/>
                      <a:pt x="1664351" y="39087"/>
                    </a:cubicBezTo>
                    <a:cubicBezTo>
                      <a:pt x="1664351" y="17499"/>
                      <a:pt x="1681841" y="0"/>
                      <a:pt x="1703435" y="0"/>
                    </a:cubicBezTo>
                    <a:close/>
                    <a:moveTo>
                      <a:pt x="1611151" y="0"/>
                    </a:moveTo>
                    <a:cubicBezTo>
                      <a:pt x="1632741" y="0"/>
                      <a:pt x="1650245" y="17499"/>
                      <a:pt x="1650245" y="39087"/>
                    </a:cubicBezTo>
                    <a:cubicBezTo>
                      <a:pt x="1650245" y="60673"/>
                      <a:pt x="1632741" y="78173"/>
                      <a:pt x="1611151" y="78173"/>
                    </a:cubicBezTo>
                    <a:cubicBezTo>
                      <a:pt x="1589656" y="78173"/>
                      <a:pt x="1572160" y="60673"/>
                      <a:pt x="1572160" y="39087"/>
                    </a:cubicBezTo>
                    <a:cubicBezTo>
                      <a:pt x="1572160" y="17499"/>
                      <a:pt x="1589656" y="0"/>
                      <a:pt x="1611151" y="0"/>
                    </a:cubicBezTo>
                    <a:close/>
                    <a:moveTo>
                      <a:pt x="1516607" y="0"/>
                    </a:moveTo>
                    <a:cubicBezTo>
                      <a:pt x="1538188" y="0"/>
                      <a:pt x="1555693" y="17499"/>
                      <a:pt x="1555693" y="39087"/>
                    </a:cubicBezTo>
                    <a:cubicBezTo>
                      <a:pt x="1555693" y="60673"/>
                      <a:pt x="1538188" y="78173"/>
                      <a:pt x="1516607" y="78173"/>
                    </a:cubicBezTo>
                    <a:cubicBezTo>
                      <a:pt x="1495014" y="78173"/>
                      <a:pt x="1477512" y="60673"/>
                      <a:pt x="1477512" y="39087"/>
                    </a:cubicBezTo>
                    <a:cubicBezTo>
                      <a:pt x="1477512" y="17499"/>
                      <a:pt x="1495014" y="0"/>
                      <a:pt x="1516607" y="0"/>
                    </a:cubicBezTo>
                    <a:close/>
                    <a:moveTo>
                      <a:pt x="1232692" y="0"/>
                    </a:moveTo>
                    <a:cubicBezTo>
                      <a:pt x="1254278" y="0"/>
                      <a:pt x="1271765" y="17499"/>
                      <a:pt x="1271765" y="39087"/>
                    </a:cubicBezTo>
                    <a:cubicBezTo>
                      <a:pt x="1271765" y="60673"/>
                      <a:pt x="1254278" y="78173"/>
                      <a:pt x="1232692" y="78173"/>
                    </a:cubicBezTo>
                    <a:cubicBezTo>
                      <a:pt x="1211099" y="78173"/>
                      <a:pt x="1193607" y="60673"/>
                      <a:pt x="1193607" y="39087"/>
                    </a:cubicBezTo>
                    <a:cubicBezTo>
                      <a:pt x="1193607" y="17499"/>
                      <a:pt x="1211099" y="0"/>
                      <a:pt x="1232692" y="0"/>
                    </a:cubicBezTo>
                    <a:close/>
                    <a:moveTo>
                      <a:pt x="1142780" y="0"/>
                    </a:moveTo>
                    <a:cubicBezTo>
                      <a:pt x="1164374" y="0"/>
                      <a:pt x="1181872" y="17499"/>
                      <a:pt x="1181872" y="39087"/>
                    </a:cubicBezTo>
                    <a:cubicBezTo>
                      <a:pt x="1181872" y="60674"/>
                      <a:pt x="1164374" y="78173"/>
                      <a:pt x="1142780" y="78173"/>
                    </a:cubicBezTo>
                    <a:cubicBezTo>
                      <a:pt x="1121186" y="78173"/>
                      <a:pt x="1103680" y="60674"/>
                      <a:pt x="1103680" y="39087"/>
                    </a:cubicBezTo>
                    <a:cubicBezTo>
                      <a:pt x="1103680" y="17499"/>
                      <a:pt x="1121186" y="0"/>
                      <a:pt x="1142780" y="0"/>
                    </a:cubicBezTo>
                    <a:close/>
                    <a:moveTo>
                      <a:pt x="1045753" y="0"/>
                    </a:moveTo>
                    <a:cubicBezTo>
                      <a:pt x="1067337" y="0"/>
                      <a:pt x="1084842" y="17500"/>
                      <a:pt x="1084842" y="39087"/>
                    </a:cubicBezTo>
                    <a:cubicBezTo>
                      <a:pt x="1084842" y="60674"/>
                      <a:pt x="1067337" y="78173"/>
                      <a:pt x="1045753" y="78173"/>
                    </a:cubicBezTo>
                    <a:cubicBezTo>
                      <a:pt x="1024168" y="78173"/>
                      <a:pt x="1006670" y="60674"/>
                      <a:pt x="1006670" y="39087"/>
                    </a:cubicBezTo>
                    <a:cubicBezTo>
                      <a:pt x="1006670" y="17500"/>
                      <a:pt x="1024168" y="0"/>
                      <a:pt x="1045753" y="0"/>
                    </a:cubicBezTo>
                    <a:close/>
                  </a:path>
                </a:pathLst>
              </a:custGeom>
              <a:solidFill>
                <a:schemeClr val="tx1">
                  <a:lumMod val="60000"/>
                  <a:lumOff val="40000"/>
                  <a:alpha val="53000"/>
                </a:schemeClr>
              </a:solid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grpSp>
        <p:sp>
          <p:nvSpPr>
            <p:cNvPr id="55" name="Freeform: Shape 111"/>
            <p:cNvSpPr/>
            <p:nvPr/>
          </p:nvSpPr>
          <p:spPr>
            <a:xfrm rot="1800000">
              <a:off x="9269359" y="2728776"/>
              <a:ext cx="558816" cy="545677"/>
            </a:xfrm>
            <a:custGeom>
              <a:avLst/>
              <a:gdLst>
                <a:gd name="connsiteX0" fmla="*/ 527662 w 632165"/>
                <a:gd name="connsiteY0" fmla="*/ 335414 h 335414"/>
                <a:gd name="connsiteX1" fmla="*/ 793 w 632165"/>
                <a:gd name="connsiteY1" fmla="*/ 4488 h 335414"/>
                <a:gd name="connsiteX2" fmla="*/ 632165 w 632165"/>
                <a:gd name="connsiteY2" fmla="*/ 174305 h 335414"/>
                <a:gd name="connsiteX0" fmla="*/ 542910 w 647413"/>
                <a:gd name="connsiteY0" fmla="*/ 410831 h 410831"/>
                <a:gd name="connsiteX1" fmla="*/ 16041 w 647413"/>
                <a:gd name="connsiteY1" fmla="*/ 79905 h 410831"/>
                <a:gd name="connsiteX2" fmla="*/ 647413 w 647413"/>
                <a:gd name="connsiteY2" fmla="*/ 249722 h 410831"/>
                <a:gd name="connsiteX0" fmla="*/ 527063 w 577137"/>
                <a:gd name="connsiteY0" fmla="*/ 331712 h 331712"/>
                <a:gd name="connsiteX1" fmla="*/ 194 w 577137"/>
                <a:gd name="connsiteY1" fmla="*/ 786 h 331712"/>
                <a:gd name="connsiteX2" fmla="*/ 577137 w 577137"/>
                <a:gd name="connsiteY2" fmla="*/ 250432 h 331712"/>
                <a:gd name="connsiteX0" fmla="*/ 527063 w 577137"/>
                <a:gd name="connsiteY0" fmla="*/ 335493 h 335493"/>
                <a:gd name="connsiteX1" fmla="*/ 194 w 577137"/>
                <a:gd name="connsiteY1" fmla="*/ 4567 h 335493"/>
                <a:gd name="connsiteX2" fmla="*/ 577137 w 577137"/>
                <a:gd name="connsiteY2" fmla="*/ 254213 h 335493"/>
                <a:gd name="connsiteX0" fmla="*/ 0 w 50074"/>
                <a:gd name="connsiteY0" fmla="*/ 81280 h 81280"/>
                <a:gd name="connsiteX1" fmla="*/ 50074 w 50074"/>
                <a:gd name="connsiteY1" fmla="*/ 0 h 81280"/>
                <a:gd name="connsiteX0" fmla="*/ 312578 w 362652"/>
                <a:gd name="connsiteY0" fmla="*/ 81280 h 81280"/>
                <a:gd name="connsiteX1" fmla="*/ 362652 w 362652"/>
                <a:gd name="connsiteY1" fmla="*/ 0 h 81280"/>
                <a:gd name="connsiteX0" fmla="*/ 420807 w 470881"/>
                <a:gd name="connsiteY0" fmla="*/ 302554 h 302554"/>
                <a:gd name="connsiteX1" fmla="*/ 470881 w 470881"/>
                <a:gd name="connsiteY1" fmla="*/ 221274 h 302554"/>
                <a:gd name="connsiteX0" fmla="*/ 409238 w 459312"/>
                <a:gd name="connsiteY0" fmla="*/ 335612 h 335612"/>
                <a:gd name="connsiteX1" fmla="*/ 459312 w 459312"/>
                <a:gd name="connsiteY1" fmla="*/ 254332 h 335612"/>
                <a:gd name="connsiteX0" fmla="*/ 379622 w 514967"/>
                <a:gd name="connsiteY0" fmla="*/ 429309 h 429309"/>
                <a:gd name="connsiteX1" fmla="*/ 514967 w 514967"/>
                <a:gd name="connsiteY1" fmla="*/ 226472 h 429309"/>
                <a:gd name="connsiteX0" fmla="*/ 342987 w 600796"/>
                <a:gd name="connsiteY0" fmla="*/ 176919 h 331950"/>
                <a:gd name="connsiteX1" fmla="*/ 600796 w 600796"/>
                <a:gd name="connsiteY1" fmla="*/ 331950 h 331950"/>
                <a:gd name="connsiteX0" fmla="*/ 345613 w 593897"/>
                <a:gd name="connsiteY0" fmla="*/ 112119 h 392336"/>
                <a:gd name="connsiteX1" fmla="*/ 593897 w 593897"/>
                <a:gd name="connsiteY1" fmla="*/ 392336 h 392336"/>
                <a:gd name="connsiteX0" fmla="*/ 201334 w 564830"/>
                <a:gd name="connsiteY0" fmla="*/ 153356 h 433573"/>
                <a:gd name="connsiteX1" fmla="*/ 449618 w 564830"/>
                <a:gd name="connsiteY1" fmla="*/ 433573 h 433573"/>
                <a:gd name="connsiteX0" fmla="*/ 0 w 441974"/>
                <a:gd name="connsiteY0" fmla="*/ 367454 h 647671"/>
                <a:gd name="connsiteX1" fmla="*/ 248284 w 441974"/>
                <a:gd name="connsiteY1" fmla="*/ 647671 h 647671"/>
                <a:gd name="connsiteX0" fmla="*/ 0 w 420780"/>
                <a:gd name="connsiteY0" fmla="*/ 381084 h 624562"/>
                <a:gd name="connsiteX1" fmla="*/ 222430 w 420780"/>
                <a:gd name="connsiteY1" fmla="*/ 624562 h 624562"/>
                <a:gd name="connsiteX0" fmla="*/ 0 w 464572"/>
                <a:gd name="connsiteY0" fmla="*/ 265538 h 509016"/>
                <a:gd name="connsiteX1" fmla="*/ 222430 w 464572"/>
                <a:gd name="connsiteY1" fmla="*/ 509016 h 509016"/>
                <a:gd name="connsiteX0" fmla="*/ 0 w 469892"/>
                <a:gd name="connsiteY0" fmla="*/ 429654 h 673132"/>
                <a:gd name="connsiteX1" fmla="*/ 222430 w 469892"/>
                <a:gd name="connsiteY1" fmla="*/ 673132 h 673132"/>
                <a:gd name="connsiteX0" fmla="*/ 0 w 661692"/>
                <a:gd name="connsiteY0" fmla="*/ 422521 h 665999"/>
                <a:gd name="connsiteX1" fmla="*/ 222430 w 661692"/>
                <a:gd name="connsiteY1" fmla="*/ 665999 h 665999"/>
                <a:gd name="connsiteX0" fmla="*/ 0 w 514443"/>
                <a:gd name="connsiteY0" fmla="*/ 482376 h 499286"/>
                <a:gd name="connsiteX1" fmla="*/ 27196 w 514443"/>
                <a:gd name="connsiteY1" fmla="*/ 499286 h 499286"/>
                <a:gd name="connsiteX0" fmla="*/ 0 w 552988"/>
                <a:gd name="connsiteY0" fmla="*/ 423754 h 443390"/>
                <a:gd name="connsiteX1" fmla="*/ 27196 w 552988"/>
                <a:gd name="connsiteY1" fmla="*/ 440664 h 443390"/>
                <a:gd name="connsiteX0" fmla="*/ 0 w 542469"/>
                <a:gd name="connsiteY0" fmla="*/ 422020 h 448869"/>
                <a:gd name="connsiteX1" fmla="*/ 12734 w 542469"/>
                <a:gd name="connsiteY1" fmla="*/ 446161 h 448869"/>
                <a:gd name="connsiteX0" fmla="*/ 0 w 551125"/>
                <a:gd name="connsiteY0" fmla="*/ 585449 h 612224"/>
                <a:gd name="connsiteX1" fmla="*/ 404305 w 551125"/>
                <a:gd name="connsiteY1" fmla="*/ 194063 h 612224"/>
                <a:gd name="connsiteX2" fmla="*/ 12734 w 551125"/>
                <a:gd name="connsiteY2" fmla="*/ 609590 h 612224"/>
                <a:gd name="connsiteX0" fmla="*/ 0 w 551125"/>
                <a:gd name="connsiteY0" fmla="*/ 585449 h 612225"/>
                <a:gd name="connsiteX1" fmla="*/ 404305 w 551125"/>
                <a:gd name="connsiteY1" fmla="*/ 194063 h 612225"/>
                <a:gd name="connsiteX2" fmla="*/ 12734 w 551125"/>
                <a:gd name="connsiteY2" fmla="*/ 609590 h 612225"/>
                <a:gd name="connsiteX0" fmla="*/ 0 w 551125"/>
                <a:gd name="connsiteY0" fmla="*/ 585449 h 612225"/>
                <a:gd name="connsiteX1" fmla="*/ 404305 w 551125"/>
                <a:gd name="connsiteY1" fmla="*/ 194063 h 612225"/>
                <a:gd name="connsiteX2" fmla="*/ 12734 w 551125"/>
                <a:gd name="connsiteY2" fmla="*/ 609590 h 612225"/>
                <a:gd name="connsiteX0" fmla="*/ 0 w 694780"/>
                <a:gd name="connsiteY0" fmla="*/ 407255 h 438564"/>
                <a:gd name="connsiteX1" fmla="*/ 404305 w 694780"/>
                <a:gd name="connsiteY1" fmla="*/ 15869 h 438564"/>
                <a:gd name="connsiteX2" fmla="*/ 12734 w 694780"/>
                <a:gd name="connsiteY2" fmla="*/ 431396 h 438564"/>
                <a:gd name="connsiteX0" fmla="*/ 12236 w 707016"/>
                <a:gd name="connsiteY0" fmla="*/ 411310 h 442618"/>
                <a:gd name="connsiteX1" fmla="*/ 416541 w 707016"/>
                <a:gd name="connsiteY1" fmla="*/ 19924 h 442618"/>
                <a:gd name="connsiteX2" fmla="*/ 24970 w 707016"/>
                <a:gd name="connsiteY2" fmla="*/ 435451 h 442618"/>
                <a:gd name="connsiteX0" fmla="*/ 13604 w 690482"/>
                <a:gd name="connsiteY0" fmla="*/ 429657 h 460654"/>
                <a:gd name="connsiteX1" fmla="*/ 375972 w 690482"/>
                <a:gd name="connsiteY1" fmla="*/ 19037 h 460654"/>
                <a:gd name="connsiteX2" fmla="*/ 26338 w 690482"/>
                <a:gd name="connsiteY2" fmla="*/ 453798 h 460654"/>
                <a:gd name="connsiteX0" fmla="*/ 13604 w 447604"/>
                <a:gd name="connsiteY0" fmla="*/ 429657 h 453798"/>
                <a:gd name="connsiteX1" fmla="*/ 375972 w 447604"/>
                <a:gd name="connsiteY1" fmla="*/ 19037 h 453798"/>
                <a:gd name="connsiteX2" fmla="*/ 26338 w 447604"/>
                <a:gd name="connsiteY2" fmla="*/ 453798 h 453798"/>
                <a:gd name="connsiteX0" fmla="*/ 68391 w 502391"/>
                <a:gd name="connsiteY0" fmla="*/ 432765 h 456906"/>
                <a:gd name="connsiteX1" fmla="*/ 430759 w 502391"/>
                <a:gd name="connsiteY1" fmla="*/ 22145 h 456906"/>
                <a:gd name="connsiteX2" fmla="*/ 81125 w 502391"/>
                <a:gd name="connsiteY2" fmla="*/ 456906 h 456906"/>
                <a:gd name="connsiteX0" fmla="*/ 74438 w 534544"/>
                <a:gd name="connsiteY0" fmla="*/ 424568 h 448709"/>
                <a:gd name="connsiteX1" fmla="*/ 436806 w 534544"/>
                <a:gd name="connsiteY1" fmla="*/ 13948 h 448709"/>
                <a:gd name="connsiteX2" fmla="*/ 87172 w 534544"/>
                <a:gd name="connsiteY2" fmla="*/ 448709 h 448709"/>
                <a:gd name="connsiteX0" fmla="*/ 86491 w 485847"/>
                <a:gd name="connsiteY0" fmla="*/ 417000 h 441141"/>
                <a:gd name="connsiteX1" fmla="*/ 362328 w 485847"/>
                <a:gd name="connsiteY1" fmla="*/ 14292 h 441141"/>
                <a:gd name="connsiteX2" fmla="*/ 99225 w 485847"/>
                <a:gd name="connsiteY2" fmla="*/ 441141 h 441141"/>
                <a:gd name="connsiteX0" fmla="*/ 93701 w 466715"/>
                <a:gd name="connsiteY0" fmla="*/ 432821 h 456962"/>
                <a:gd name="connsiteX1" fmla="*/ 327762 w 466715"/>
                <a:gd name="connsiteY1" fmla="*/ 13589 h 456962"/>
                <a:gd name="connsiteX2" fmla="*/ 106435 w 466715"/>
                <a:gd name="connsiteY2" fmla="*/ 456962 h 456962"/>
                <a:gd name="connsiteX0" fmla="*/ 66595 w 390947"/>
                <a:gd name="connsiteY0" fmla="*/ 448558 h 448559"/>
                <a:gd name="connsiteX1" fmla="*/ 327173 w 390947"/>
                <a:gd name="connsiteY1" fmla="*/ 2 h 448559"/>
                <a:gd name="connsiteX2" fmla="*/ 105846 w 390947"/>
                <a:gd name="connsiteY2" fmla="*/ 443375 h 448559"/>
                <a:gd name="connsiteX0" fmla="*/ 59386 w 383738"/>
                <a:gd name="connsiteY0" fmla="*/ 448558 h 448558"/>
                <a:gd name="connsiteX1" fmla="*/ 319964 w 383738"/>
                <a:gd name="connsiteY1" fmla="*/ 2 h 448558"/>
                <a:gd name="connsiteX2" fmla="*/ 98637 w 383738"/>
                <a:gd name="connsiteY2" fmla="*/ 443375 h 448558"/>
                <a:gd name="connsiteX0" fmla="*/ 73777 w 451843"/>
                <a:gd name="connsiteY0" fmla="*/ 460313 h 460313"/>
                <a:gd name="connsiteX1" fmla="*/ 334355 w 451843"/>
                <a:gd name="connsiteY1" fmla="*/ 11757 h 460313"/>
                <a:gd name="connsiteX2" fmla="*/ 113028 w 451843"/>
                <a:gd name="connsiteY2" fmla="*/ 455130 h 460313"/>
                <a:gd name="connsiteX0" fmla="*/ 80858 w 480446"/>
                <a:gd name="connsiteY0" fmla="*/ 469536 h 469536"/>
                <a:gd name="connsiteX1" fmla="*/ 341436 w 480446"/>
                <a:gd name="connsiteY1" fmla="*/ 20980 h 469536"/>
                <a:gd name="connsiteX2" fmla="*/ 120109 w 480446"/>
                <a:gd name="connsiteY2" fmla="*/ 464353 h 469536"/>
                <a:gd name="connsiteX0" fmla="*/ 79070 w 473476"/>
                <a:gd name="connsiteY0" fmla="*/ 467248 h 467248"/>
                <a:gd name="connsiteX1" fmla="*/ 339648 w 473476"/>
                <a:gd name="connsiteY1" fmla="*/ 18692 h 467248"/>
                <a:gd name="connsiteX2" fmla="*/ 118321 w 473476"/>
                <a:gd name="connsiteY2" fmla="*/ 462065 h 467248"/>
                <a:gd name="connsiteX0" fmla="*/ 59680 w 395762"/>
                <a:gd name="connsiteY0" fmla="*/ 448641 h 471068"/>
                <a:gd name="connsiteX1" fmla="*/ 320258 w 395762"/>
                <a:gd name="connsiteY1" fmla="*/ 85 h 471068"/>
                <a:gd name="connsiteX2" fmla="*/ 119076 w 395762"/>
                <a:gd name="connsiteY2" fmla="*/ 471068 h 471068"/>
                <a:gd name="connsiteX0" fmla="*/ 81234 w 490050"/>
                <a:gd name="connsiteY0" fmla="*/ 466567 h 488994"/>
                <a:gd name="connsiteX1" fmla="*/ 341812 w 490050"/>
                <a:gd name="connsiteY1" fmla="*/ 18011 h 488994"/>
                <a:gd name="connsiteX2" fmla="*/ 140630 w 490050"/>
                <a:gd name="connsiteY2" fmla="*/ 488994 h 488994"/>
                <a:gd name="connsiteX0" fmla="*/ 89642 w 498458"/>
                <a:gd name="connsiteY0" fmla="*/ 464311 h 486738"/>
                <a:gd name="connsiteX1" fmla="*/ 350220 w 498458"/>
                <a:gd name="connsiteY1" fmla="*/ 15755 h 486738"/>
                <a:gd name="connsiteX2" fmla="*/ 149038 w 498458"/>
                <a:gd name="connsiteY2" fmla="*/ 486738 h 486738"/>
              </a:gdLst>
              <a:ahLst/>
              <a:cxnLst>
                <a:cxn ang="0">
                  <a:pos x="connsiteX0" y="connsiteY0"/>
                </a:cxn>
                <a:cxn ang="0">
                  <a:pos x="connsiteX1" y="connsiteY1"/>
                </a:cxn>
                <a:cxn ang="0">
                  <a:pos x="connsiteX2" y="connsiteY2"/>
                </a:cxn>
              </a:cxnLst>
              <a:rect l="l" t="t" r="r" b="b"/>
              <a:pathLst>
                <a:path w="498458" h="486738">
                  <a:moveTo>
                    <a:pt x="89642" y="464311"/>
                  </a:moveTo>
                  <a:cubicBezTo>
                    <a:pt x="-153198" y="175717"/>
                    <a:pt x="152999" y="-64832"/>
                    <a:pt x="350220" y="15755"/>
                  </a:cubicBezTo>
                  <a:cubicBezTo>
                    <a:pt x="547441" y="96342"/>
                    <a:pt x="607618" y="484590"/>
                    <a:pt x="149038" y="486738"/>
                  </a:cubicBezTo>
                </a:path>
              </a:pathLst>
            </a:custGeom>
            <a:noFill/>
            <a:ln w="19050" cap="sq">
              <a:solidFill>
                <a:schemeClr val="tx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dirty="0">
                <a:solidFill>
                  <a:srgbClr val="FFFFFF"/>
                </a:solidFill>
                <a:latin typeface="Arial" panose="020B0604020202020204" pitchFamily="34" charset="0"/>
              </a:endParaRPr>
            </a:p>
          </p:txBody>
        </p:sp>
        <p:sp>
          <p:nvSpPr>
            <p:cNvPr id="241" name="Freeform: Shape 111">
              <a:extLst>
                <a:ext uri="{FF2B5EF4-FFF2-40B4-BE49-F238E27FC236}">
                  <a16:creationId xmlns:a16="http://schemas.microsoft.com/office/drawing/2014/main" id="{198F52E7-F741-4F69-8365-D1ABA9A4C309}"/>
                </a:ext>
              </a:extLst>
            </p:cNvPr>
            <p:cNvSpPr/>
            <p:nvPr/>
          </p:nvSpPr>
          <p:spPr>
            <a:xfrm rot="8100000">
              <a:off x="8827541" y="5004366"/>
              <a:ext cx="530809" cy="523826"/>
            </a:xfrm>
            <a:custGeom>
              <a:avLst/>
              <a:gdLst>
                <a:gd name="connsiteX0" fmla="*/ 527662 w 632165"/>
                <a:gd name="connsiteY0" fmla="*/ 335414 h 335414"/>
                <a:gd name="connsiteX1" fmla="*/ 793 w 632165"/>
                <a:gd name="connsiteY1" fmla="*/ 4488 h 335414"/>
                <a:gd name="connsiteX2" fmla="*/ 632165 w 632165"/>
                <a:gd name="connsiteY2" fmla="*/ 174305 h 335414"/>
                <a:gd name="connsiteX0" fmla="*/ 542910 w 647413"/>
                <a:gd name="connsiteY0" fmla="*/ 410831 h 410831"/>
                <a:gd name="connsiteX1" fmla="*/ 16041 w 647413"/>
                <a:gd name="connsiteY1" fmla="*/ 79905 h 410831"/>
                <a:gd name="connsiteX2" fmla="*/ 647413 w 647413"/>
                <a:gd name="connsiteY2" fmla="*/ 249722 h 410831"/>
                <a:gd name="connsiteX0" fmla="*/ 527063 w 577137"/>
                <a:gd name="connsiteY0" fmla="*/ 331712 h 331712"/>
                <a:gd name="connsiteX1" fmla="*/ 194 w 577137"/>
                <a:gd name="connsiteY1" fmla="*/ 786 h 331712"/>
                <a:gd name="connsiteX2" fmla="*/ 577137 w 577137"/>
                <a:gd name="connsiteY2" fmla="*/ 250432 h 331712"/>
                <a:gd name="connsiteX0" fmla="*/ 527063 w 577137"/>
                <a:gd name="connsiteY0" fmla="*/ 335493 h 335493"/>
                <a:gd name="connsiteX1" fmla="*/ 194 w 577137"/>
                <a:gd name="connsiteY1" fmla="*/ 4567 h 335493"/>
                <a:gd name="connsiteX2" fmla="*/ 577137 w 577137"/>
                <a:gd name="connsiteY2" fmla="*/ 254213 h 335493"/>
                <a:gd name="connsiteX0" fmla="*/ 0 w 50074"/>
                <a:gd name="connsiteY0" fmla="*/ 81280 h 81280"/>
                <a:gd name="connsiteX1" fmla="*/ 50074 w 50074"/>
                <a:gd name="connsiteY1" fmla="*/ 0 h 81280"/>
                <a:gd name="connsiteX0" fmla="*/ 312578 w 362652"/>
                <a:gd name="connsiteY0" fmla="*/ 81280 h 81280"/>
                <a:gd name="connsiteX1" fmla="*/ 362652 w 362652"/>
                <a:gd name="connsiteY1" fmla="*/ 0 h 81280"/>
                <a:gd name="connsiteX0" fmla="*/ 420807 w 470881"/>
                <a:gd name="connsiteY0" fmla="*/ 302554 h 302554"/>
                <a:gd name="connsiteX1" fmla="*/ 470881 w 470881"/>
                <a:gd name="connsiteY1" fmla="*/ 221274 h 302554"/>
                <a:gd name="connsiteX0" fmla="*/ 409238 w 459312"/>
                <a:gd name="connsiteY0" fmla="*/ 335612 h 335612"/>
                <a:gd name="connsiteX1" fmla="*/ 459312 w 459312"/>
                <a:gd name="connsiteY1" fmla="*/ 254332 h 335612"/>
                <a:gd name="connsiteX0" fmla="*/ 379622 w 514967"/>
                <a:gd name="connsiteY0" fmla="*/ 429309 h 429309"/>
                <a:gd name="connsiteX1" fmla="*/ 514967 w 514967"/>
                <a:gd name="connsiteY1" fmla="*/ 226472 h 429309"/>
                <a:gd name="connsiteX0" fmla="*/ 342987 w 600796"/>
                <a:gd name="connsiteY0" fmla="*/ 176919 h 331950"/>
                <a:gd name="connsiteX1" fmla="*/ 600796 w 600796"/>
                <a:gd name="connsiteY1" fmla="*/ 331950 h 331950"/>
                <a:gd name="connsiteX0" fmla="*/ 345613 w 593897"/>
                <a:gd name="connsiteY0" fmla="*/ 112119 h 392336"/>
                <a:gd name="connsiteX1" fmla="*/ 593897 w 593897"/>
                <a:gd name="connsiteY1" fmla="*/ 392336 h 392336"/>
                <a:gd name="connsiteX0" fmla="*/ 201334 w 564830"/>
                <a:gd name="connsiteY0" fmla="*/ 153356 h 433573"/>
                <a:gd name="connsiteX1" fmla="*/ 449618 w 564830"/>
                <a:gd name="connsiteY1" fmla="*/ 433573 h 433573"/>
                <a:gd name="connsiteX0" fmla="*/ 0 w 441974"/>
                <a:gd name="connsiteY0" fmla="*/ 367454 h 647671"/>
                <a:gd name="connsiteX1" fmla="*/ 248284 w 441974"/>
                <a:gd name="connsiteY1" fmla="*/ 647671 h 647671"/>
                <a:gd name="connsiteX0" fmla="*/ 0 w 420780"/>
                <a:gd name="connsiteY0" fmla="*/ 381084 h 624562"/>
                <a:gd name="connsiteX1" fmla="*/ 222430 w 420780"/>
                <a:gd name="connsiteY1" fmla="*/ 624562 h 624562"/>
                <a:gd name="connsiteX0" fmla="*/ 0 w 464572"/>
                <a:gd name="connsiteY0" fmla="*/ 265538 h 509016"/>
                <a:gd name="connsiteX1" fmla="*/ 222430 w 464572"/>
                <a:gd name="connsiteY1" fmla="*/ 509016 h 509016"/>
                <a:gd name="connsiteX0" fmla="*/ 0 w 469892"/>
                <a:gd name="connsiteY0" fmla="*/ 429654 h 673132"/>
                <a:gd name="connsiteX1" fmla="*/ 222430 w 469892"/>
                <a:gd name="connsiteY1" fmla="*/ 673132 h 673132"/>
                <a:gd name="connsiteX0" fmla="*/ 0 w 661692"/>
                <a:gd name="connsiteY0" fmla="*/ 422521 h 665999"/>
                <a:gd name="connsiteX1" fmla="*/ 222430 w 661692"/>
                <a:gd name="connsiteY1" fmla="*/ 665999 h 665999"/>
                <a:gd name="connsiteX0" fmla="*/ 0 w 514443"/>
                <a:gd name="connsiteY0" fmla="*/ 482376 h 499286"/>
                <a:gd name="connsiteX1" fmla="*/ 27196 w 514443"/>
                <a:gd name="connsiteY1" fmla="*/ 499286 h 499286"/>
                <a:gd name="connsiteX0" fmla="*/ 0 w 552988"/>
                <a:gd name="connsiteY0" fmla="*/ 423754 h 443390"/>
                <a:gd name="connsiteX1" fmla="*/ 27196 w 552988"/>
                <a:gd name="connsiteY1" fmla="*/ 440664 h 443390"/>
                <a:gd name="connsiteX0" fmla="*/ 0 w 542469"/>
                <a:gd name="connsiteY0" fmla="*/ 422020 h 448869"/>
                <a:gd name="connsiteX1" fmla="*/ 12734 w 542469"/>
                <a:gd name="connsiteY1" fmla="*/ 446161 h 448869"/>
                <a:gd name="connsiteX0" fmla="*/ 0 w 551125"/>
                <a:gd name="connsiteY0" fmla="*/ 585449 h 612224"/>
                <a:gd name="connsiteX1" fmla="*/ 404305 w 551125"/>
                <a:gd name="connsiteY1" fmla="*/ 194063 h 612224"/>
                <a:gd name="connsiteX2" fmla="*/ 12734 w 551125"/>
                <a:gd name="connsiteY2" fmla="*/ 609590 h 612224"/>
                <a:gd name="connsiteX0" fmla="*/ 0 w 551125"/>
                <a:gd name="connsiteY0" fmla="*/ 585449 h 612225"/>
                <a:gd name="connsiteX1" fmla="*/ 404305 w 551125"/>
                <a:gd name="connsiteY1" fmla="*/ 194063 h 612225"/>
                <a:gd name="connsiteX2" fmla="*/ 12734 w 551125"/>
                <a:gd name="connsiteY2" fmla="*/ 609590 h 612225"/>
                <a:gd name="connsiteX0" fmla="*/ 0 w 551125"/>
                <a:gd name="connsiteY0" fmla="*/ 585449 h 612225"/>
                <a:gd name="connsiteX1" fmla="*/ 404305 w 551125"/>
                <a:gd name="connsiteY1" fmla="*/ 194063 h 612225"/>
                <a:gd name="connsiteX2" fmla="*/ 12734 w 551125"/>
                <a:gd name="connsiteY2" fmla="*/ 609590 h 612225"/>
                <a:gd name="connsiteX0" fmla="*/ 0 w 694780"/>
                <a:gd name="connsiteY0" fmla="*/ 407255 h 438564"/>
                <a:gd name="connsiteX1" fmla="*/ 404305 w 694780"/>
                <a:gd name="connsiteY1" fmla="*/ 15869 h 438564"/>
                <a:gd name="connsiteX2" fmla="*/ 12734 w 694780"/>
                <a:gd name="connsiteY2" fmla="*/ 431396 h 438564"/>
                <a:gd name="connsiteX0" fmla="*/ 12236 w 707016"/>
                <a:gd name="connsiteY0" fmla="*/ 411310 h 442618"/>
                <a:gd name="connsiteX1" fmla="*/ 416541 w 707016"/>
                <a:gd name="connsiteY1" fmla="*/ 19924 h 442618"/>
                <a:gd name="connsiteX2" fmla="*/ 24970 w 707016"/>
                <a:gd name="connsiteY2" fmla="*/ 435451 h 442618"/>
                <a:gd name="connsiteX0" fmla="*/ 13604 w 690482"/>
                <a:gd name="connsiteY0" fmla="*/ 429657 h 460654"/>
                <a:gd name="connsiteX1" fmla="*/ 375972 w 690482"/>
                <a:gd name="connsiteY1" fmla="*/ 19037 h 460654"/>
                <a:gd name="connsiteX2" fmla="*/ 26338 w 690482"/>
                <a:gd name="connsiteY2" fmla="*/ 453798 h 460654"/>
                <a:gd name="connsiteX0" fmla="*/ 13604 w 447604"/>
                <a:gd name="connsiteY0" fmla="*/ 429657 h 453798"/>
                <a:gd name="connsiteX1" fmla="*/ 375972 w 447604"/>
                <a:gd name="connsiteY1" fmla="*/ 19037 h 453798"/>
                <a:gd name="connsiteX2" fmla="*/ 26338 w 447604"/>
                <a:gd name="connsiteY2" fmla="*/ 453798 h 453798"/>
                <a:gd name="connsiteX0" fmla="*/ 68391 w 502391"/>
                <a:gd name="connsiteY0" fmla="*/ 432765 h 456906"/>
                <a:gd name="connsiteX1" fmla="*/ 430759 w 502391"/>
                <a:gd name="connsiteY1" fmla="*/ 22145 h 456906"/>
                <a:gd name="connsiteX2" fmla="*/ 81125 w 502391"/>
                <a:gd name="connsiteY2" fmla="*/ 456906 h 456906"/>
                <a:gd name="connsiteX0" fmla="*/ 74438 w 534544"/>
                <a:gd name="connsiteY0" fmla="*/ 424568 h 448709"/>
                <a:gd name="connsiteX1" fmla="*/ 436806 w 534544"/>
                <a:gd name="connsiteY1" fmla="*/ 13948 h 448709"/>
                <a:gd name="connsiteX2" fmla="*/ 87172 w 534544"/>
                <a:gd name="connsiteY2" fmla="*/ 448709 h 448709"/>
                <a:gd name="connsiteX0" fmla="*/ 86491 w 485847"/>
                <a:gd name="connsiteY0" fmla="*/ 417000 h 441141"/>
                <a:gd name="connsiteX1" fmla="*/ 362328 w 485847"/>
                <a:gd name="connsiteY1" fmla="*/ 14292 h 441141"/>
                <a:gd name="connsiteX2" fmla="*/ 99225 w 485847"/>
                <a:gd name="connsiteY2" fmla="*/ 441141 h 441141"/>
                <a:gd name="connsiteX0" fmla="*/ 93701 w 466715"/>
                <a:gd name="connsiteY0" fmla="*/ 432821 h 456962"/>
                <a:gd name="connsiteX1" fmla="*/ 327762 w 466715"/>
                <a:gd name="connsiteY1" fmla="*/ 13589 h 456962"/>
                <a:gd name="connsiteX2" fmla="*/ 106435 w 466715"/>
                <a:gd name="connsiteY2" fmla="*/ 456962 h 456962"/>
                <a:gd name="connsiteX0" fmla="*/ 66595 w 390947"/>
                <a:gd name="connsiteY0" fmla="*/ 448558 h 448559"/>
                <a:gd name="connsiteX1" fmla="*/ 327173 w 390947"/>
                <a:gd name="connsiteY1" fmla="*/ 2 h 448559"/>
                <a:gd name="connsiteX2" fmla="*/ 105846 w 390947"/>
                <a:gd name="connsiteY2" fmla="*/ 443375 h 448559"/>
                <a:gd name="connsiteX0" fmla="*/ 59386 w 383738"/>
                <a:gd name="connsiteY0" fmla="*/ 448558 h 448558"/>
                <a:gd name="connsiteX1" fmla="*/ 319964 w 383738"/>
                <a:gd name="connsiteY1" fmla="*/ 2 h 448558"/>
                <a:gd name="connsiteX2" fmla="*/ 98637 w 383738"/>
                <a:gd name="connsiteY2" fmla="*/ 443375 h 448558"/>
                <a:gd name="connsiteX0" fmla="*/ 73777 w 451843"/>
                <a:gd name="connsiteY0" fmla="*/ 460313 h 460313"/>
                <a:gd name="connsiteX1" fmla="*/ 334355 w 451843"/>
                <a:gd name="connsiteY1" fmla="*/ 11757 h 460313"/>
                <a:gd name="connsiteX2" fmla="*/ 113028 w 451843"/>
                <a:gd name="connsiteY2" fmla="*/ 455130 h 460313"/>
                <a:gd name="connsiteX0" fmla="*/ 80858 w 480446"/>
                <a:gd name="connsiteY0" fmla="*/ 469536 h 469536"/>
                <a:gd name="connsiteX1" fmla="*/ 341436 w 480446"/>
                <a:gd name="connsiteY1" fmla="*/ 20980 h 469536"/>
                <a:gd name="connsiteX2" fmla="*/ 120109 w 480446"/>
                <a:gd name="connsiteY2" fmla="*/ 464353 h 469536"/>
                <a:gd name="connsiteX0" fmla="*/ 79070 w 473476"/>
                <a:gd name="connsiteY0" fmla="*/ 467248 h 467248"/>
                <a:gd name="connsiteX1" fmla="*/ 339648 w 473476"/>
                <a:gd name="connsiteY1" fmla="*/ 18692 h 467248"/>
                <a:gd name="connsiteX2" fmla="*/ 118321 w 473476"/>
                <a:gd name="connsiteY2" fmla="*/ 462065 h 467248"/>
              </a:gdLst>
              <a:ahLst/>
              <a:cxnLst>
                <a:cxn ang="0">
                  <a:pos x="connsiteX0" y="connsiteY0"/>
                </a:cxn>
                <a:cxn ang="0">
                  <a:pos x="connsiteX1" y="connsiteY1"/>
                </a:cxn>
                <a:cxn ang="0">
                  <a:pos x="connsiteX2" y="connsiteY2"/>
                </a:cxn>
              </a:cxnLst>
              <a:rect l="l" t="t" r="r" b="b"/>
              <a:pathLst>
                <a:path w="473476" h="467248">
                  <a:moveTo>
                    <a:pt x="79070" y="467248"/>
                  </a:moveTo>
                  <a:cubicBezTo>
                    <a:pt x="-144091" y="135059"/>
                    <a:pt x="157347" y="-63970"/>
                    <a:pt x="339648" y="18692"/>
                  </a:cubicBezTo>
                  <a:cubicBezTo>
                    <a:pt x="521949" y="101354"/>
                    <a:pt x="576901" y="459917"/>
                    <a:pt x="118321" y="462065"/>
                  </a:cubicBezTo>
                </a:path>
              </a:pathLst>
            </a:custGeom>
            <a:noFill/>
            <a:ln w="19050" cap="sq">
              <a:solidFill>
                <a:schemeClr val="tx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dirty="0">
                <a:solidFill>
                  <a:srgbClr val="FFFFFF"/>
                </a:solidFill>
                <a:latin typeface="Arial" panose="020B0604020202020204" pitchFamily="34" charset="0"/>
              </a:endParaRPr>
            </a:p>
          </p:txBody>
        </p:sp>
        <p:sp>
          <p:nvSpPr>
            <p:cNvPr id="242" name="Freeform: Shape 111">
              <a:extLst>
                <a:ext uri="{FF2B5EF4-FFF2-40B4-BE49-F238E27FC236}">
                  <a16:creationId xmlns:a16="http://schemas.microsoft.com/office/drawing/2014/main" id="{388E5035-487E-49AA-B04E-23DEA5F7E278}"/>
                </a:ext>
              </a:extLst>
            </p:cNvPr>
            <p:cNvSpPr/>
            <p:nvPr/>
          </p:nvSpPr>
          <p:spPr>
            <a:xfrm rot="14182638">
              <a:off x="6451950" y="3862645"/>
              <a:ext cx="537898" cy="549371"/>
            </a:xfrm>
            <a:custGeom>
              <a:avLst/>
              <a:gdLst>
                <a:gd name="connsiteX0" fmla="*/ 527662 w 632165"/>
                <a:gd name="connsiteY0" fmla="*/ 335414 h 335414"/>
                <a:gd name="connsiteX1" fmla="*/ 793 w 632165"/>
                <a:gd name="connsiteY1" fmla="*/ 4488 h 335414"/>
                <a:gd name="connsiteX2" fmla="*/ 632165 w 632165"/>
                <a:gd name="connsiteY2" fmla="*/ 174305 h 335414"/>
                <a:gd name="connsiteX0" fmla="*/ 542910 w 647413"/>
                <a:gd name="connsiteY0" fmla="*/ 410831 h 410831"/>
                <a:gd name="connsiteX1" fmla="*/ 16041 w 647413"/>
                <a:gd name="connsiteY1" fmla="*/ 79905 h 410831"/>
                <a:gd name="connsiteX2" fmla="*/ 647413 w 647413"/>
                <a:gd name="connsiteY2" fmla="*/ 249722 h 410831"/>
                <a:gd name="connsiteX0" fmla="*/ 527063 w 577137"/>
                <a:gd name="connsiteY0" fmla="*/ 331712 h 331712"/>
                <a:gd name="connsiteX1" fmla="*/ 194 w 577137"/>
                <a:gd name="connsiteY1" fmla="*/ 786 h 331712"/>
                <a:gd name="connsiteX2" fmla="*/ 577137 w 577137"/>
                <a:gd name="connsiteY2" fmla="*/ 250432 h 331712"/>
                <a:gd name="connsiteX0" fmla="*/ 527063 w 577137"/>
                <a:gd name="connsiteY0" fmla="*/ 335493 h 335493"/>
                <a:gd name="connsiteX1" fmla="*/ 194 w 577137"/>
                <a:gd name="connsiteY1" fmla="*/ 4567 h 335493"/>
                <a:gd name="connsiteX2" fmla="*/ 577137 w 577137"/>
                <a:gd name="connsiteY2" fmla="*/ 254213 h 335493"/>
                <a:gd name="connsiteX0" fmla="*/ 0 w 50074"/>
                <a:gd name="connsiteY0" fmla="*/ 81280 h 81280"/>
                <a:gd name="connsiteX1" fmla="*/ 50074 w 50074"/>
                <a:gd name="connsiteY1" fmla="*/ 0 h 81280"/>
                <a:gd name="connsiteX0" fmla="*/ 312578 w 362652"/>
                <a:gd name="connsiteY0" fmla="*/ 81280 h 81280"/>
                <a:gd name="connsiteX1" fmla="*/ 362652 w 362652"/>
                <a:gd name="connsiteY1" fmla="*/ 0 h 81280"/>
                <a:gd name="connsiteX0" fmla="*/ 420807 w 470881"/>
                <a:gd name="connsiteY0" fmla="*/ 302554 h 302554"/>
                <a:gd name="connsiteX1" fmla="*/ 470881 w 470881"/>
                <a:gd name="connsiteY1" fmla="*/ 221274 h 302554"/>
                <a:gd name="connsiteX0" fmla="*/ 409238 w 459312"/>
                <a:gd name="connsiteY0" fmla="*/ 335612 h 335612"/>
                <a:gd name="connsiteX1" fmla="*/ 459312 w 459312"/>
                <a:gd name="connsiteY1" fmla="*/ 254332 h 335612"/>
                <a:gd name="connsiteX0" fmla="*/ 379622 w 514967"/>
                <a:gd name="connsiteY0" fmla="*/ 429309 h 429309"/>
                <a:gd name="connsiteX1" fmla="*/ 514967 w 514967"/>
                <a:gd name="connsiteY1" fmla="*/ 226472 h 429309"/>
                <a:gd name="connsiteX0" fmla="*/ 342987 w 600796"/>
                <a:gd name="connsiteY0" fmla="*/ 176919 h 331950"/>
                <a:gd name="connsiteX1" fmla="*/ 600796 w 600796"/>
                <a:gd name="connsiteY1" fmla="*/ 331950 h 331950"/>
                <a:gd name="connsiteX0" fmla="*/ 345613 w 593897"/>
                <a:gd name="connsiteY0" fmla="*/ 112119 h 392336"/>
                <a:gd name="connsiteX1" fmla="*/ 593897 w 593897"/>
                <a:gd name="connsiteY1" fmla="*/ 392336 h 392336"/>
                <a:gd name="connsiteX0" fmla="*/ 201334 w 564830"/>
                <a:gd name="connsiteY0" fmla="*/ 153356 h 433573"/>
                <a:gd name="connsiteX1" fmla="*/ 449618 w 564830"/>
                <a:gd name="connsiteY1" fmla="*/ 433573 h 433573"/>
                <a:gd name="connsiteX0" fmla="*/ 0 w 441974"/>
                <a:gd name="connsiteY0" fmla="*/ 367454 h 647671"/>
                <a:gd name="connsiteX1" fmla="*/ 248284 w 441974"/>
                <a:gd name="connsiteY1" fmla="*/ 647671 h 647671"/>
                <a:gd name="connsiteX0" fmla="*/ 0 w 420780"/>
                <a:gd name="connsiteY0" fmla="*/ 381084 h 624562"/>
                <a:gd name="connsiteX1" fmla="*/ 222430 w 420780"/>
                <a:gd name="connsiteY1" fmla="*/ 624562 h 624562"/>
                <a:gd name="connsiteX0" fmla="*/ 0 w 464572"/>
                <a:gd name="connsiteY0" fmla="*/ 265538 h 509016"/>
                <a:gd name="connsiteX1" fmla="*/ 222430 w 464572"/>
                <a:gd name="connsiteY1" fmla="*/ 509016 h 509016"/>
                <a:gd name="connsiteX0" fmla="*/ 0 w 469892"/>
                <a:gd name="connsiteY0" fmla="*/ 429654 h 673132"/>
                <a:gd name="connsiteX1" fmla="*/ 222430 w 469892"/>
                <a:gd name="connsiteY1" fmla="*/ 673132 h 673132"/>
                <a:gd name="connsiteX0" fmla="*/ 0 w 661692"/>
                <a:gd name="connsiteY0" fmla="*/ 422521 h 665999"/>
                <a:gd name="connsiteX1" fmla="*/ 222430 w 661692"/>
                <a:gd name="connsiteY1" fmla="*/ 665999 h 665999"/>
                <a:gd name="connsiteX0" fmla="*/ 0 w 514443"/>
                <a:gd name="connsiteY0" fmla="*/ 482376 h 499286"/>
                <a:gd name="connsiteX1" fmla="*/ 27196 w 514443"/>
                <a:gd name="connsiteY1" fmla="*/ 499286 h 499286"/>
                <a:gd name="connsiteX0" fmla="*/ 0 w 552988"/>
                <a:gd name="connsiteY0" fmla="*/ 423754 h 443390"/>
                <a:gd name="connsiteX1" fmla="*/ 27196 w 552988"/>
                <a:gd name="connsiteY1" fmla="*/ 440664 h 443390"/>
                <a:gd name="connsiteX0" fmla="*/ 0 w 542469"/>
                <a:gd name="connsiteY0" fmla="*/ 422020 h 448869"/>
                <a:gd name="connsiteX1" fmla="*/ 12734 w 542469"/>
                <a:gd name="connsiteY1" fmla="*/ 446161 h 448869"/>
                <a:gd name="connsiteX0" fmla="*/ 0 w 551125"/>
                <a:gd name="connsiteY0" fmla="*/ 585449 h 612224"/>
                <a:gd name="connsiteX1" fmla="*/ 404305 w 551125"/>
                <a:gd name="connsiteY1" fmla="*/ 194063 h 612224"/>
                <a:gd name="connsiteX2" fmla="*/ 12734 w 551125"/>
                <a:gd name="connsiteY2" fmla="*/ 609590 h 612224"/>
                <a:gd name="connsiteX0" fmla="*/ 0 w 551125"/>
                <a:gd name="connsiteY0" fmla="*/ 585449 h 612225"/>
                <a:gd name="connsiteX1" fmla="*/ 404305 w 551125"/>
                <a:gd name="connsiteY1" fmla="*/ 194063 h 612225"/>
                <a:gd name="connsiteX2" fmla="*/ 12734 w 551125"/>
                <a:gd name="connsiteY2" fmla="*/ 609590 h 612225"/>
                <a:gd name="connsiteX0" fmla="*/ 0 w 551125"/>
                <a:gd name="connsiteY0" fmla="*/ 585449 h 612225"/>
                <a:gd name="connsiteX1" fmla="*/ 404305 w 551125"/>
                <a:gd name="connsiteY1" fmla="*/ 194063 h 612225"/>
                <a:gd name="connsiteX2" fmla="*/ 12734 w 551125"/>
                <a:gd name="connsiteY2" fmla="*/ 609590 h 612225"/>
                <a:gd name="connsiteX0" fmla="*/ 0 w 694780"/>
                <a:gd name="connsiteY0" fmla="*/ 407255 h 438564"/>
                <a:gd name="connsiteX1" fmla="*/ 404305 w 694780"/>
                <a:gd name="connsiteY1" fmla="*/ 15869 h 438564"/>
                <a:gd name="connsiteX2" fmla="*/ 12734 w 694780"/>
                <a:gd name="connsiteY2" fmla="*/ 431396 h 438564"/>
                <a:gd name="connsiteX0" fmla="*/ 12236 w 707016"/>
                <a:gd name="connsiteY0" fmla="*/ 411310 h 442618"/>
                <a:gd name="connsiteX1" fmla="*/ 416541 w 707016"/>
                <a:gd name="connsiteY1" fmla="*/ 19924 h 442618"/>
                <a:gd name="connsiteX2" fmla="*/ 24970 w 707016"/>
                <a:gd name="connsiteY2" fmla="*/ 435451 h 442618"/>
                <a:gd name="connsiteX0" fmla="*/ 13604 w 690482"/>
                <a:gd name="connsiteY0" fmla="*/ 429657 h 460654"/>
                <a:gd name="connsiteX1" fmla="*/ 375972 w 690482"/>
                <a:gd name="connsiteY1" fmla="*/ 19037 h 460654"/>
                <a:gd name="connsiteX2" fmla="*/ 26338 w 690482"/>
                <a:gd name="connsiteY2" fmla="*/ 453798 h 460654"/>
                <a:gd name="connsiteX0" fmla="*/ 13604 w 447604"/>
                <a:gd name="connsiteY0" fmla="*/ 429657 h 453798"/>
                <a:gd name="connsiteX1" fmla="*/ 375972 w 447604"/>
                <a:gd name="connsiteY1" fmla="*/ 19037 h 453798"/>
                <a:gd name="connsiteX2" fmla="*/ 26338 w 447604"/>
                <a:gd name="connsiteY2" fmla="*/ 453798 h 453798"/>
                <a:gd name="connsiteX0" fmla="*/ 68391 w 502391"/>
                <a:gd name="connsiteY0" fmla="*/ 432765 h 456906"/>
                <a:gd name="connsiteX1" fmla="*/ 430759 w 502391"/>
                <a:gd name="connsiteY1" fmla="*/ 22145 h 456906"/>
                <a:gd name="connsiteX2" fmla="*/ 81125 w 502391"/>
                <a:gd name="connsiteY2" fmla="*/ 456906 h 456906"/>
                <a:gd name="connsiteX0" fmla="*/ 74438 w 534544"/>
                <a:gd name="connsiteY0" fmla="*/ 424568 h 448709"/>
                <a:gd name="connsiteX1" fmla="*/ 436806 w 534544"/>
                <a:gd name="connsiteY1" fmla="*/ 13948 h 448709"/>
                <a:gd name="connsiteX2" fmla="*/ 87172 w 534544"/>
                <a:gd name="connsiteY2" fmla="*/ 448709 h 448709"/>
                <a:gd name="connsiteX0" fmla="*/ 86491 w 485847"/>
                <a:gd name="connsiteY0" fmla="*/ 417000 h 441141"/>
                <a:gd name="connsiteX1" fmla="*/ 362328 w 485847"/>
                <a:gd name="connsiteY1" fmla="*/ 14292 h 441141"/>
                <a:gd name="connsiteX2" fmla="*/ 99225 w 485847"/>
                <a:gd name="connsiteY2" fmla="*/ 441141 h 441141"/>
                <a:gd name="connsiteX0" fmla="*/ 93701 w 466715"/>
                <a:gd name="connsiteY0" fmla="*/ 432821 h 456962"/>
                <a:gd name="connsiteX1" fmla="*/ 327762 w 466715"/>
                <a:gd name="connsiteY1" fmla="*/ 13589 h 456962"/>
                <a:gd name="connsiteX2" fmla="*/ 106435 w 466715"/>
                <a:gd name="connsiteY2" fmla="*/ 456962 h 456962"/>
                <a:gd name="connsiteX0" fmla="*/ 66595 w 390947"/>
                <a:gd name="connsiteY0" fmla="*/ 448558 h 448559"/>
                <a:gd name="connsiteX1" fmla="*/ 327173 w 390947"/>
                <a:gd name="connsiteY1" fmla="*/ 2 h 448559"/>
                <a:gd name="connsiteX2" fmla="*/ 105846 w 390947"/>
                <a:gd name="connsiteY2" fmla="*/ 443375 h 448559"/>
                <a:gd name="connsiteX0" fmla="*/ 59386 w 383738"/>
                <a:gd name="connsiteY0" fmla="*/ 448558 h 448558"/>
                <a:gd name="connsiteX1" fmla="*/ 319964 w 383738"/>
                <a:gd name="connsiteY1" fmla="*/ 2 h 448558"/>
                <a:gd name="connsiteX2" fmla="*/ 98637 w 383738"/>
                <a:gd name="connsiteY2" fmla="*/ 443375 h 448558"/>
                <a:gd name="connsiteX0" fmla="*/ 73777 w 451843"/>
                <a:gd name="connsiteY0" fmla="*/ 460313 h 460313"/>
                <a:gd name="connsiteX1" fmla="*/ 334355 w 451843"/>
                <a:gd name="connsiteY1" fmla="*/ 11757 h 460313"/>
                <a:gd name="connsiteX2" fmla="*/ 113028 w 451843"/>
                <a:gd name="connsiteY2" fmla="*/ 455130 h 460313"/>
                <a:gd name="connsiteX0" fmla="*/ 80858 w 480446"/>
                <a:gd name="connsiteY0" fmla="*/ 469536 h 469536"/>
                <a:gd name="connsiteX1" fmla="*/ 341436 w 480446"/>
                <a:gd name="connsiteY1" fmla="*/ 20980 h 469536"/>
                <a:gd name="connsiteX2" fmla="*/ 120109 w 480446"/>
                <a:gd name="connsiteY2" fmla="*/ 464353 h 469536"/>
                <a:gd name="connsiteX0" fmla="*/ 79070 w 473476"/>
                <a:gd name="connsiteY0" fmla="*/ 467248 h 467248"/>
                <a:gd name="connsiteX1" fmla="*/ 339648 w 473476"/>
                <a:gd name="connsiteY1" fmla="*/ 18692 h 467248"/>
                <a:gd name="connsiteX2" fmla="*/ 118321 w 473476"/>
                <a:gd name="connsiteY2" fmla="*/ 462065 h 467248"/>
                <a:gd name="connsiteX0" fmla="*/ 59674 w 395492"/>
                <a:gd name="connsiteY0" fmla="*/ 448653 h 472739"/>
                <a:gd name="connsiteX1" fmla="*/ 320252 w 395492"/>
                <a:gd name="connsiteY1" fmla="*/ 97 h 472739"/>
                <a:gd name="connsiteX2" fmla="*/ 118626 w 395492"/>
                <a:gd name="connsiteY2" fmla="*/ 472739 h 472739"/>
                <a:gd name="connsiteX0" fmla="*/ 76373 w 470933"/>
                <a:gd name="connsiteY0" fmla="*/ 475330 h 499416"/>
                <a:gd name="connsiteX1" fmla="*/ 336951 w 470933"/>
                <a:gd name="connsiteY1" fmla="*/ 26774 h 499416"/>
                <a:gd name="connsiteX2" fmla="*/ 135325 w 470933"/>
                <a:gd name="connsiteY2" fmla="*/ 499416 h 499416"/>
                <a:gd name="connsiteX0" fmla="*/ 74394 w 462877"/>
                <a:gd name="connsiteY0" fmla="*/ 464114 h 488200"/>
                <a:gd name="connsiteX1" fmla="*/ 334972 w 462877"/>
                <a:gd name="connsiteY1" fmla="*/ 15558 h 488200"/>
                <a:gd name="connsiteX2" fmla="*/ 133346 w 462877"/>
                <a:gd name="connsiteY2" fmla="*/ 488200 h 488200"/>
                <a:gd name="connsiteX0" fmla="*/ 75234 w 466324"/>
                <a:gd name="connsiteY0" fmla="*/ 463820 h 487906"/>
                <a:gd name="connsiteX1" fmla="*/ 335812 w 466324"/>
                <a:gd name="connsiteY1" fmla="*/ 15264 h 487906"/>
                <a:gd name="connsiteX2" fmla="*/ 134186 w 466324"/>
                <a:gd name="connsiteY2" fmla="*/ 487906 h 487906"/>
                <a:gd name="connsiteX0" fmla="*/ 78612 w 479800"/>
                <a:gd name="connsiteY0" fmla="*/ 465948 h 490034"/>
                <a:gd name="connsiteX1" fmla="*/ 339190 w 479800"/>
                <a:gd name="connsiteY1" fmla="*/ 17392 h 490034"/>
                <a:gd name="connsiteX2" fmla="*/ 137564 w 479800"/>
                <a:gd name="connsiteY2" fmla="*/ 490034 h 490034"/>
              </a:gdLst>
              <a:ahLst/>
              <a:cxnLst>
                <a:cxn ang="0">
                  <a:pos x="connsiteX0" y="connsiteY0"/>
                </a:cxn>
                <a:cxn ang="0">
                  <a:pos x="connsiteX1" y="connsiteY1"/>
                </a:cxn>
                <a:cxn ang="0">
                  <a:pos x="connsiteX2" y="connsiteY2"/>
                </a:cxn>
              </a:cxnLst>
              <a:rect l="l" t="t" r="r" b="b"/>
              <a:pathLst>
                <a:path w="479800" h="490034">
                  <a:moveTo>
                    <a:pt x="78612" y="465948"/>
                  </a:moveTo>
                  <a:cubicBezTo>
                    <a:pt x="-144549" y="133759"/>
                    <a:pt x="160117" y="-61294"/>
                    <a:pt x="339190" y="17392"/>
                  </a:cubicBezTo>
                  <a:cubicBezTo>
                    <a:pt x="518263" y="96078"/>
                    <a:pt x="596144" y="487886"/>
                    <a:pt x="137564" y="490034"/>
                  </a:cubicBezTo>
                </a:path>
              </a:pathLst>
            </a:custGeom>
            <a:noFill/>
            <a:ln w="19050" cap="sq">
              <a:solidFill>
                <a:schemeClr val="tx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dirty="0">
                <a:solidFill>
                  <a:srgbClr val="FFFFFF"/>
                </a:solidFill>
                <a:latin typeface="Arial" panose="020B0604020202020204" pitchFamily="34" charset="0"/>
              </a:endParaRPr>
            </a:p>
          </p:txBody>
        </p:sp>
        <p:sp>
          <p:nvSpPr>
            <p:cNvPr id="243" name="Freeform: Shape 111">
              <a:extLst>
                <a:ext uri="{FF2B5EF4-FFF2-40B4-BE49-F238E27FC236}">
                  <a16:creationId xmlns:a16="http://schemas.microsoft.com/office/drawing/2014/main" id="{8955AE68-D13E-4A2F-A772-8FB480191F09}"/>
                </a:ext>
              </a:extLst>
            </p:cNvPr>
            <p:cNvSpPr/>
            <p:nvPr/>
          </p:nvSpPr>
          <p:spPr>
            <a:xfrm rot="17825032">
              <a:off x="6592408" y="2422475"/>
              <a:ext cx="565092" cy="543560"/>
            </a:xfrm>
            <a:custGeom>
              <a:avLst/>
              <a:gdLst>
                <a:gd name="connsiteX0" fmla="*/ 527662 w 632165"/>
                <a:gd name="connsiteY0" fmla="*/ 335414 h 335414"/>
                <a:gd name="connsiteX1" fmla="*/ 793 w 632165"/>
                <a:gd name="connsiteY1" fmla="*/ 4488 h 335414"/>
                <a:gd name="connsiteX2" fmla="*/ 632165 w 632165"/>
                <a:gd name="connsiteY2" fmla="*/ 174305 h 335414"/>
                <a:gd name="connsiteX0" fmla="*/ 542910 w 647413"/>
                <a:gd name="connsiteY0" fmla="*/ 410831 h 410831"/>
                <a:gd name="connsiteX1" fmla="*/ 16041 w 647413"/>
                <a:gd name="connsiteY1" fmla="*/ 79905 h 410831"/>
                <a:gd name="connsiteX2" fmla="*/ 647413 w 647413"/>
                <a:gd name="connsiteY2" fmla="*/ 249722 h 410831"/>
                <a:gd name="connsiteX0" fmla="*/ 527063 w 577137"/>
                <a:gd name="connsiteY0" fmla="*/ 331712 h 331712"/>
                <a:gd name="connsiteX1" fmla="*/ 194 w 577137"/>
                <a:gd name="connsiteY1" fmla="*/ 786 h 331712"/>
                <a:gd name="connsiteX2" fmla="*/ 577137 w 577137"/>
                <a:gd name="connsiteY2" fmla="*/ 250432 h 331712"/>
                <a:gd name="connsiteX0" fmla="*/ 527063 w 577137"/>
                <a:gd name="connsiteY0" fmla="*/ 335493 h 335493"/>
                <a:gd name="connsiteX1" fmla="*/ 194 w 577137"/>
                <a:gd name="connsiteY1" fmla="*/ 4567 h 335493"/>
                <a:gd name="connsiteX2" fmla="*/ 577137 w 577137"/>
                <a:gd name="connsiteY2" fmla="*/ 254213 h 335493"/>
                <a:gd name="connsiteX0" fmla="*/ 0 w 50074"/>
                <a:gd name="connsiteY0" fmla="*/ 81280 h 81280"/>
                <a:gd name="connsiteX1" fmla="*/ 50074 w 50074"/>
                <a:gd name="connsiteY1" fmla="*/ 0 h 81280"/>
                <a:gd name="connsiteX0" fmla="*/ 312578 w 362652"/>
                <a:gd name="connsiteY0" fmla="*/ 81280 h 81280"/>
                <a:gd name="connsiteX1" fmla="*/ 362652 w 362652"/>
                <a:gd name="connsiteY1" fmla="*/ 0 h 81280"/>
                <a:gd name="connsiteX0" fmla="*/ 420807 w 470881"/>
                <a:gd name="connsiteY0" fmla="*/ 302554 h 302554"/>
                <a:gd name="connsiteX1" fmla="*/ 470881 w 470881"/>
                <a:gd name="connsiteY1" fmla="*/ 221274 h 302554"/>
                <a:gd name="connsiteX0" fmla="*/ 409238 w 459312"/>
                <a:gd name="connsiteY0" fmla="*/ 335612 h 335612"/>
                <a:gd name="connsiteX1" fmla="*/ 459312 w 459312"/>
                <a:gd name="connsiteY1" fmla="*/ 254332 h 335612"/>
                <a:gd name="connsiteX0" fmla="*/ 379622 w 514967"/>
                <a:gd name="connsiteY0" fmla="*/ 429309 h 429309"/>
                <a:gd name="connsiteX1" fmla="*/ 514967 w 514967"/>
                <a:gd name="connsiteY1" fmla="*/ 226472 h 429309"/>
                <a:gd name="connsiteX0" fmla="*/ 342987 w 600796"/>
                <a:gd name="connsiteY0" fmla="*/ 176919 h 331950"/>
                <a:gd name="connsiteX1" fmla="*/ 600796 w 600796"/>
                <a:gd name="connsiteY1" fmla="*/ 331950 h 331950"/>
                <a:gd name="connsiteX0" fmla="*/ 345613 w 593897"/>
                <a:gd name="connsiteY0" fmla="*/ 112119 h 392336"/>
                <a:gd name="connsiteX1" fmla="*/ 593897 w 593897"/>
                <a:gd name="connsiteY1" fmla="*/ 392336 h 392336"/>
                <a:gd name="connsiteX0" fmla="*/ 201334 w 564830"/>
                <a:gd name="connsiteY0" fmla="*/ 153356 h 433573"/>
                <a:gd name="connsiteX1" fmla="*/ 449618 w 564830"/>
                <a:gd name="connsiteY1" fmla="*/ 433573 h 433573"/>
                <a:gd name="connsiteX0" fmla="*/ 0 w 441974"/>
                <a:gd name="connsiteY0" fmla="*/ 367454 h 647671"/>
                <a:gd name="connsiteX1" fmla="*/ 248284 w 441974"/>
                <a:gd name="connsiteY1" fmla="*/ 647671 h 647671"/>
                <a:gd name="connsiteX0" fmla="*/ 0 w 420780"/>
                <a:gd name="connsiteY0" fmla="*/ 381084 h 624562"/>
                <a:gd name="connsiteX1" fmla="*/ 222430 w 420780"/>
                <a:gd name="connsiteY1" fmla="*/ 624562 h 624562"/>
                <a:gd name="connsiteX0" fmla="*/ 0 w 464572"/>
                <a:gd name="connsiteY0" fmla="*/ 265538 h 509016"/>
                <a:gd name="connsiteX1" fmla="*/ 222430 w 464572"/>
                <a:gd name="connsiteY1" fmla="*/ 509016 h 509016"/>
                <a:gd name="connsiteX0" fmla="*/ 0 w 469892"/>
                <a:gd name="connsiteY0" fmla="*/ 429654 h 673132"/>
                <a:gd name="connsiteX1" fmla="*/ 222430 w 469892"/>
                <a:gd name="connsiteY1" fmla="*/ 673132 h 673132"/>
                <a:gd name="connsiteX0" fmla="*/ 0 w 661692"/>
                <a:gd name="connsiteY0" fmla="*/ 422521 h 665999"/>
                <a:gd name="connsiteX1" fmla="*/ 222430 w 661692"/>
                <a:gd name="connsiteY1" fmla="*/ 665999 h 665999"/>
                <a:gd name="connsiteX0" fmla="*/ 0 w 514443"/>
                <a:gd name="connsiteY0" fmla="*/ 482376 h 499286"/>
                <a:gd name="connsiteX1" fmla="*/ 27196 w 514443"/>
                <a:gd name="connsiteY1" fmla="*/ 499286 h 499286"/>
                <a:gd name="connsiteX0" fmla="*/ 0 w 552988"/>
                <a:gd name="connsiteY0" fmla="*/ 423754 h 443390"/>
                <a:gd name="connsiteX1" fmla="*/ 27196 w 552988"/>
                <a:gd name="connsiteY1" fmla="*/ 440664 h 443390"/>
                <a:gd name="connsiteX0" fmla="*/ 0 w 542469"/>
                <a:gd name="connsiteY0" fmla="*/ 422020 h 448869"/>
                <a:gd name="connsiteX1" fmla="*/ 12734 w 542469"/>
                <a:gd name="connsiteY1" fmla="*/ 446161 h 448869"/>
                <a:gd name="connsiteX0" fmla="*/ 0 w 551125"/>
                <a:gd name="connsiteY0" fmla="*/ 585449 h 612224"/>
                <a:gd name="connsiteX1" fmla="*/ 404305 w 551125"/>
                <a:gd name="connsiteY1" fmla="*/ 194063 h 612224"/>
                <a:gd name="connsiteX2" fmla="*/ 12734 w 551125"/>
                <a:gd name="connsiteY2" fmla="*/ 609590 h 612224"/>
                <a:gd name="connsiteX0" fmla="*/ 0 w 551125"/>
                <a:gd name="connsiteY0" fmla="*/ 585449 h 612225"/>
                <a:gd name="connsiteX1" fmla="*/ 404305 w 551125"/>
                <a:gd name="connsiteY1" fmla="*/ 194063 h 612225"/>
                <a:gd name="connsiteX2" fmla="*/ 12734 w 551125"/>
                <a:gd name="connsiteY2" fmla="*/ 609590 h 612225"/>
                <a:gd name="connsiteX0" fmla="*/ 0 w 551125"/>
                <a:gd name="connsiteY0" fmla="*/ 585449 h 612225"/>
                <a:gd name="connsiteX1" fmla="*/ 404305 w 551125"/>
                <a:gd name="connsiteY1" fmla="*/ 194063 h 612225"/>
                <a:gd name="connsiteX2" fmla="*/ 12734 w 551125"/>
                <a:gd name="connsiteY2" fmla="*/ 609590 h 612225"/>
                <a:gd name="connsiteX0" fmla="*/ 0 w 694780"/>
                <a:gd name="connsiteY0" fmla="*/ 407255 h 438564"/>
                <a:gd name="connsiteX1" fmla="*/ 404305 w 694780"/>
                <a:gd name="connsiteY1" fmla="*/ 15869 h 438564"/>
                <a:gd name="connsiteX2" fmla="*/ 12734 w 694780"/>
                <a:gd name="connsiteY2" fmla="*/ 431396 h 438564"/>
                <a:gd name="connsiteX0" fmla="*/ 12236 w 707016"/>
                <a:gd name="connsiteY0" fmla="*/ 411310 h 442618"/>
                <a:gd name="connsiteX1" fmla="*/ 416541 w 707016"/>
                <a:gd name="connsiteY1" fmla="*/ 19924 h 442618"/>
                <a:gd name="connsiteX2" fmla="*/ 24970 w 707016"/>
                <a:gd name="connsiteY2" fmla="*/ 435451 h 442618"/>
                <a:gd name="connsiteX0" fmla="*/ 13604 w 690482"/>
                <a:gd name="connsiteY0" fmla="*/ 429657 h 460654"/>
                <a:gd name="connsiteX1" fmla="*/ 375972 w 690482"/>
                <a:gd name="connsiteY1" fmla="*/ 19037 h 460654"/>
                <a:gd name="connsiteX2" fmla="*/ 26338 w 690482"/>
                <a:gd name="connsiteY2" fmla="*/ 453798 h 460654"/>
                <a:gd name="connsiteX0" fmla="*/ 13604 w 447604"/>
                <a:gd name="connsiteY0" fmla="*/ 429657 h 453798"/>
                <a:gd name="connsiteX1" fmla="*/ 375972 w 447604"/>
                <a:gd name="connsiteY1" fmla="*/ 19037 h 453798"/>
                <a:gd name="connsiteX2" fmla="*/ 26338 w 447604"/>
                <a:gd name="connsiteY2" fmla="*/ 453798 h 453798"/>
                <a:gd name="connsiteX0" fmla="*/ 68391 w 502391"/>
                <a:gd name="connsiteY0" fmla="*/ 432765 h 456906"/>
                <a:gd name="connsiteX1" fmla="*/ 430759 w 502391"/>
                <a:gd name="connsiteY1" fmla="*/ 22145 h 456906"/>
                <a:gd name="connsiteX2" fmla="*/ 81125 w 502391"/>
                <a:gd name="connsiteY2" fmla="*/ 456906 h 456906"/>
                <a:gd name="connsiteX0" fmla="*/ 74438 w 534544"/>
                <a:gd name="connsiteY0" fmla="*/ 424568 h 448709"/>
                <a:gd name="connsiteX1" fmla="*/ 436806 w 534544"/>
                <a:gd name="connsiteY1" fmla="*/ 13948 h 448709"/>
                <a:gd name="connsiteX2" fmla="*/ 87172 w 534544"/>
                <a:gd name="connsiteY2" fmla="*/ 448709 h 448709"/>
                <a:gd name="connsiteX0" fmla="*/ 86491 w 485847"/>
                <a:gd name="connsiteY0" fmla="*/ 417000 h 441141"/>
                <a:gd name="connsiteX1" fmla="*/ 362328 w 485847"/>
                <a:gd name="connsiteY1" fmla="*/ 14292 h 441141"/>
                <a:gd name="connsiteX2" fmla="*/ 99225 w 485847"/>
                <a:gd name="connsiteY2" fmla="*/ 441141 h 441141"/>
                <a:gd name="connsiteX0" fmla="*/ 93701 w 466715"/>
                <a:gd name="connsiteY0" fmla="*/ 432821 h 456962"/>
                <a:gd name="connsiteX1" fmla="*/ 327762 w 466715"/>
                <a:gd name="connsiteY1" fmla="*/ 13589 h 456962"/>
                <a:gd name="connsiteX2" fmla="*/ 106435 w 466715"/>
                <a:gd name="connsiteY2" fmla="*/ 456962 h 456962"/>
                <a:gd name="connsiteX0" fmla="*/ 66595 w 390947"/>
                <a:gd name="connsiteY0" fmla="*/ 448558 h 448559"/>
                <a:gd name="connsiteX1" fmla="*/ 327173 w 390947"/>
                <a:gd name="connsiteY1" fmla="*/ 2 h 448559"/>
                <a:gd name="connsiteX2" fmla="*/ 105846 w 390947"/>
                <a:gd name="connsiteY2" fmla="*/ 443375 h 448559"/>
                <a:gd name="connsiteX0" fmla="*/ 59386 w 383738"/>
                <a:gd name="connsiteY0" fmla="*/ 448558 h 448558"/>
                <a:gd name="connsiteX1" fmla="*/ 319964 w 383738"/>
                <a:gd name="connsiteY1" fmla="*/ 2 h 448558"/>
                <a:gd name="connsiteX2" fmla="*/ 98637 w 383738"/>
                <a:gd name="connsiteY2" fmla="*/ 443375 h 448558"/>
                <a:gd name="connsiteX0" fmla="*/ 73777 w 451843"/>
                <a:gd name="connsiteY0" fmla="*/ 460313 h 460313"/>
                <a:gd name="connsiteX1" fmla="*/ 334355 w 451843"/>
                <a:gd name="connsiteY1" fmla="*/ 11757 h 460313"/>
                <a:gd name="connsiteX2" fmla="*/ 113028 w 451843"/>
                <a:gd name="connsiteY2" fmla="*/ 455130 h 460313"/>
                <a:gd name="connsiteX0" fmla="*/ 80858 w 480446"/>
                <a:gd name="connsiteY0" fmla="*/ 469536 h 469536"/>
                <a:gd name="connsiteX1" fmla="*/ 341436 w 480446"/>
                <a:gd name="connsiteY1" fmla="*/ 20980 h 469536"/>
                <a:gd name="connsiteX2" fmla="*/ 120109 w 480446"/>
                <a:gd name="connsiteY2" fmla="*/ 464353 h 469536"/>
                <a:gd name="connsiteX0" fmla="*/ 79070 w 473476"/>
                <a:gd name="connsiteY0" fmla="*/ 467248 h 467248"/>
                <a:gd name="connsiteX1" fmla="*/ 339648 w 473476"/>
                <a:gd name="connsiteY1" fmla="*/ 18692 h 467248"/>
                <a:gd name="connsiteX2" fmla="*/ 118321 w 473476"/>
                <a:gd name="connsiteY2" fmla="*/ 462065 h 467248"/>
                <a:gd name="connsiteX0" fmla="*/ 59947 w 406999"/>
                <a:gd name="connsiteY0" fmla="*/ 448655 h 472982"/>
                <a:gd name="connsiteX1" fmla="*/ 320525 w 406999"/>
                <a:gd name="connsiteY1" fmla="*/ 99 h 472982"/>
                <a:gd name="connsiteX2" fmla="*/ 137463 w 406999"/>
                <a:gd name="connsiteY2" fmla="*/ 472981 h 472982"/>
                <a:gd name="connsiteX0" fmla="*/ 75758 w 476757"/>
                <a:gd name="connsiteY0" fmla="*/ 454736 h 479062"/>
                <a:gd name="connsiteX1" fmla="*/ 336336 w 476757"/>
                <a:gd name="connsiteY1" fmla="*/ 6180 h 479062"/>
                <a:gd name="connsiteX2" fmla="*/ 153274 w 476757"/>
                <a:gd name="connsiteY2" fmla="*/ 479062 h 479062"/>
                <a:gd name="connsiteX0" fmla="*/ 80536 w 495195"/>
                <a:gd name="connsiteY0" fmla="*/ 457654 h 481980"/>
                <a:gd name="connsiteX1" fmla="*/ 341114 w 495195"/>
                <a:gd name="connsiteY1" fmla="*/ 9098 h 481980"/>
                <a:gd name="connsiteX2" fmla="*/ 158052 w 495195"/>
                <a:gd name="connsiteY2" fmla="*/ 481980 h 481980"/>
                <a:gd name="connsiteX0" fmla="*/ 82932 w 504056"/>
                <a:gd name="connsiteY0" fmla="*/ 460525 h 484851"/>
                <a:gd name="connsiteX1" fmla="*/ 343510 w 504056"/>
                <a:gd name="connsiteY1" fmla="*/ 11969 h 484851"/>
                <a:gd name="connsiteX2" fmla="*/ 160448 w 504056"/>
                <a:gd name="connsiteY2" fmla="*/ 484851 h 484851"/>
              </a:gdLst>
              <a:ahLst/>
              <a:cxnLst>
                <a:cxn ang="0">
                  <a:pos x="connsiteX0" y="connsiteY0"/>
                </a:cxn>
                <a:cxn ang="0">
                  <a:pos x="connsiteX1" y="connsiteY1"/>
                </a:cxn>
                <a:cxn ang="0">
                  <a:pos x="connsiteX2" y="connsiteY2"/>
                </a:cxn>
              </a:cxnLst>
              <a:rect l="l" t="t" r="r" b="b"/>
              <a:pathLst>
                <a:path w="504056" h="484851">
                  <a:moveTo>
                    <a:pt x="82932" y="460525"/>
                  </a:moveTo>
                  <a:cubicBezTo>
                    <a:pt x="-140229" y="128336"/>
                    <a:pt x="135018" y="-49301"/>
                    <a:pt x="343510" y="11969"/>
                  </a:cubicBezTo>
                  <a:cubicBezTo>
                    <a:pt x="552002" y="73239"/>
                    <a:pt x="619028" y="482703"/>
                    <a:pt x="160448" y="484851"/>
                  </a:cubicBezTo>
                </a:path>
              </a:pathLst>
            </a:custGeom>
            <a:noFill/>
            <a:ln w="19050" cap="sq">
              <a:solidFill>
                <a:schemeClr val="tx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dirty="0">
                <a:solidFill>
                  <a:srgbClr val="FFFFFF"/>
                </a:solidFill>
                <a:latin typeface="Arial" panose="020B0604020202020204" pitchFamily="34" charset="0"/>
              </a:endParaRPr>
            </a:p>
          </p:txBody>
        </p:sp>
      </p:grpSp>
    </p:spTree>
    <p:extLst>
      <p:ext uri="{BB962C8B-B14F-4D97-AF65-F5344CB8AC3E}">
        <p14:creationId xmlns:p14="http://schemas.microsoft.com/office/powerpoint/2010/main" val="3157042075"/>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50000">
                                          <p:cBhvr additive="base">
                                            <p:cTn id="7"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0">
            <a:extLst>
              <a:ext uri="{FF2B5EF4-FFF2-40B4-BE49-F238E27FC236}">
                <a16:creationId xmlns:a16="http://schemas.microsoft.com/office/drawing/2014/main" id="{0E8213A7-609E-4BCC-A0D9-1430910CE3D7}"/>
              </a:ext>
            </a:extLst>
          </p:cNvPr>
          <p:cNvSpPr>
            <a:spLocks noGrp="1"/>
          </p:cNvSpPr>
          <p:nvPr>
            <p:ph type="title"/>
          </p:nvPr>
        </p:nvSpPr>
        <p:spPr>
          <a:xfrm>
            <a:off x="268907" y="336048"/>
            <a:ext cx="11654187" cy="899537"/>
          </a:xfrm>
          <a:noFill/>
          <a:ln>
            <a:noFill/>
          </a:ln>
        </p:spPr>
        <p:txBody>
          <a:bodyPr>
            <a:normAutofit/>
          </a:bodyPr>
          <a:lstStyle/>
          <a:p>
            <a:pPr lvl="0"/>
            <a:r>
              <a:rPr lang="ja-JP" altLang="en-US" sz="4000" dirty="0">
                <a:latin typeface="Arial" panose="020B0604020202020204" pitchFamily="34" charset="0"/>
                <a:cs typeface="Arial" panose="020B0604020202020204" pitchFamily="34" charset="0"/>
              </a:rPr>
              <a:t>グローバル一括配信</a:t>
            </a:r>
            <a:endParaRPr lang="en-US" sz="4000"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B574CAA1-FFA2-4A42-BEB5-61B1D76726BE}"/>
              </a:ext>
            </a:extLst>
          </p:cNvPr>
          <p:cNvSpPr>
            <a:spLocks noGrp="1"/>
          </p:cNvSpPr>
          <p:nvPr>
            <p:ph type="body" sz="quarter" idx="10"/>
          </p:nvPr>
        </p:nvSpPr>
        <p:spPr>
          <a:xfrm>
            <a:off x="320861" y="1574541"/>
            <a:ext cx="4962456" cy="1235210"/>
          </a:xfrm>
        </p:spPr>
        <p:txBody>
          <a:bodyPr/>
          <a:lstStyle/>
          <a:p>
            <a:r>
              <a:rPr lang="ja-JP" altLang="en-US" sz="1600" dirty="0"/>
              <a:t>複数のリージョンへデータを配信
</a:t>
            </a:r>
            <a:endParaRPr lang="en-US" dirty="0"/>
          </a:p>
          <a:p>
            <a:r>
              <a:rPr lang="ja-JP" altLang="en-US" sz="1600" b="0" dirty="0">
                <a:solidFill>
                  <a:schemeClr val="tx1"/>
                </a:solidFill>
                <a:ea typeface="Segoe UI Semilight" charset="0"/>
              </a:rPr>
              <a:t>世界中のリージョンにデータを自動的に複製・配信することができます。</a:t>
            </a:r>
            <a:endParaRPr lang="en-US" sz="1600" b="0" dirty="0">
              <a:solidFill>
                <a:schemeClr val="tx1"/>
              </a:solidFill>
              <a:ea typeface="Segoe UI Semilight" charset="0"/>
            </a:endParaRPr>
          </a:p>
        </p:txBody>
      </p:sp>
      <p:sp>
        <p:nvSpPr>
          <p:cNvPr id="47" name="Content Placeholder 2">
            <a:extLst>
              <a:ext uri="{FF2B5EF4-FFF2-40B4-BE49-F238E27FC236}">
                <a16:creationId xmlns:a16="http://schemas.microsoft.com/office/drawing/2014/main" id="{43F16E5B-CB15-4BD8-8B72-A7466CE5085E}"/>
              </a:ext>
            </a:extLst>
          </p:cNvPr>
          <p:cNvSpPr txBox="1">
            <a:spLocks/>
          </p:cNvSpPr>
          <p:nvPr/>
        </p:nvSpPr>
        <p:spPr>
          <a:xfrm>
            <a:off x="332602" y="3217419"/>
            <a:ext cx="4170803" cy="1585035"/>
          </a:xfrm>
          <a:prstGeom prst="rect">
            <a:avLst/>
          </a:prstGeom>
        </p:spPr>
        <p:txBody>
          <a:bodyPr vert="horz" wrap="square" lIns="91427" tIns="45713" rIns="91427" bIns="45713"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695" indent="-285695" defTabSz="914225">
              <a:buFont typeface="Arial" charset="0"/>
              <a:buChar char="•"/>
            </a:pPr>
            <a:r>
              <a:rPr lang="ja-JP" altLang="en-US" sz="1600" spc="50" dirty="0">
                <a:solidFill>
                  <a:srgbClr val="505050"/>
                </a:solidFill>
                <a:latin typeface="Arial" panose="020B0604020202020204" pitchFamily="34" charset="0"/>
                <a:ea typeface="Segoe UI Semilight" charset="0"/>
                <a:cs typeface="Arial" panose="020B0604020202020204" pitchFamily="34" charset="0"/>
                <a:hlinkClick r:id="rId3"/>
              </a:rPr>
              <a:t>全ての</a:t>
            </a:r>
            <a:r>
              <a:rPr lang="en-US" altLang="ja-JP" sz="1600" spc="50" dirty="0">
                <a:solidFill>
                  <a:srgbClr val="505050"/>
                </a:solidFill>
                <a:latin typeface="Arial" panose="020B0604020202020204" pitchFamily="34" charset="0"/>
                <a:ea typeface="Segoe UI Semilight" charset="0"/>
                <a:cs typeface="Arial" panose="020B0604020202020204" pitchFamily="34" charset="0"/>
                <a:hlinkClick r:id="rId3"/>
              </a:rPr>
              <a:t>Azure</a:t>
            </a:r>
            <a:r>
              <a:rPr lang="ja-JP" altLang="en-US" sz="1600" spc="50" dirty="0">
                <a:solidFill>
                  <a:srgbClr val="505050"/>
                </a:solidFill>
                <a:latin typeface="Arial" panose="020B0604020202020204" pitchFamily="34" charset="0"/>
                <a:ea typeface="Segoe UI Semilight" charset="0"/>
                <a:cs typeface="Arial" panose="020B0604020202020204" pitchFamily="34" charset="0"/>
                <a:hlinkClick r:id="rId3"/>
              </a:rPr>
              <a:t>リージョン</a:t>
            </a:r>
            <a:r>
              <a:rPr lang="ja-JP" altLang="en-US" sz="1600" spc="50" dirty="0">
                <a:solidFill>
                  <a:srgbClr val="505050"/>
                </a:solidFill>
                <a:latin typeface="Arial" panose="020B0604020202020204" pitchFamily="34" charset="0"/>
                <a:ea typeface="Segoe UI Semilight" charset="0"/>
                <a:cs typeface="Arial" panose="020B0604020202020204" pitchFamily="34" charset="0"/>
              </a:rPr>
              <a:t>に対応</a:t>
            </a:r>
            <a:endParaRPr lang="en-US" sz="1600" spc="50" dirty="0">
              <a:solidFill>
                <a:srgbClr val="505050"/>
              </a:solidFill>
              <a:latin typeface="Arial" panose="020B0604020202020204" pitchFamily="34" charset="0"/>
              <a:ea typeface="Segoe UI Semilight" charset="0"/>
              <a:cs typeface="Arial" panose="020B0604020202020204" pitchFamily="34" charset="0"/>
            </a:endParaRPr>
          </a:p>
          <a:p>
            <a:pPr marL="285695" indent="-285695" defTabSz="914225">
              <a:buFont typeface="Arial" charset="0"/>
              <a:buChar char="•"/>
            </a:pPr>
            <a:r>
              <a:rPr lang="ja-JP" altLang="en-US" sz="1600" spc="50" dirty="0">
                <a:solidFill>
                  <a:srgbClr val="505050"/>
                </a:solidFill>
                <a:latin typeface="Arial" panose="020B0604020202020204" pitchFamily="34" charset="0"/>
                <a:ea typeface="Segoe UI Semilight" charset="0"/>
                <a:cs typeface="Arial" panose="020B0604020202020204" pitchFamily="34" charset="0"/>
              </a:rPr>
              <a:t>自動</a:t>
            </a:r>
            <a:r>
              <a:rPr lang="en-US" altLang="ja-JP" sz="1600" spc="50" dirty="0">
                <a:solidFill>
                  <a:srgbClr val="505050"/>
                </a:solidFill>
                <a:latin typeface="Arial" panose="020B0604020202020204" pitchFamily="34" charset="0"/>
                <a:ea typeface="Segoe UI Semilight" charset="0"/>
                <a:cs typeface="Arial" panose="020B0604020202020204" pitchFamily="34" charset="0"/>
              </a:rPr>
              <a:t>/</a:t>
            </a:r>
            <a:r>
              <a:rPr lang="ja-JP" altLang="en-US" sz="1600" spc="50" dirty="0">
                <a:solidFill>
                  <a:srgbClr val="505050"/>
                </a:solidFill>
                <a:latin typeface="Arial" panose="020B0604020202020204" pitchFamily="34" charset="0"/>
                <a:ea typeface="Segoe UI Semilight" charset="0"/>
                <a:cs typeface="Arial" panose="020B0604020202020204" pitchFamily="34" charset="0"/>
              </a:rPr>
              <a:t>手動でのフェイルオーバー</a:t>
            </a:r>
            <a:endParaRPr lang="en-US" sz="1600" spc="50" dirty="0">
              <a:solidFill>
                <a:srgbClr val="505050"/>
              </a:solidFill>
              <a:latin typeface="Arial" panose="020B0604020202020204" pitchFamily="34" charset="0"/>
              <a:ea typeface="Segoe UI Semilight" charset="0"/>
              <a:cs typeface="Arial" panose="020B0604020202020204" pitchFamily="34" charset="0"/>
            </a:endParaRPr>
          </a:p>
          <a:p>
            <a:pPr marL="285695" indent="-285695" defTabSz="914225">
              <a:buFont typeface="Arial" charset="0"/>
              <a:buChar char="•"/>
            </a:pPr>
            <a:r>
              <a:rPr lang="ja-JP" altLang="en-US" sz="1600" spc="50" dirty="0">
                <a:solidFill>
                  <a:srgbClr val="505050"/>
                </a:solidFill>
                <a:latin typeface="Arial" panose="020B0604020202020204" pitchFamily="34" charset="0"/>
                <a:ea typeface="Segoe UI Semilight" charset="0"/>
                <a:cs typeface="Arial" panose="020B0604020202020204" pitchFamily="34" charset="0"/>
              </a:rPr>
              <a:t>複数リージョン間の自動データ同期</a:t>
            </a:r>
            <a:endParaRPr lang="en-US" sz="1600" spc="50" dirty="0">
              <a:solidFill>
                <a:srgbClr val="505050"/>
              </a:solidFill>
              <a:latin typeface="Arial" panose="020B0604020202020204" pitchFamily="34" charset="0"/>
              <a:ea typeface="Segoe UI Semilight" charset="0"/>
              <a:cs typeface="Arial" panose="020B0604020202020204" pitchFamily="34" charset="0"/>
            </a:endParaRPr>
          </a:p>
          <a:p>
            <a:pPr marL="285695" indent="-285695" defTabSz="914225">
              <a:buFont typeface="Arial" charset="0"/>
              <a:buChar char="•"/>
            </a:pPr>
            <a:r>
              <a:rPr lang="ja-JP" altLang="en-US" sz="1600" spc="50" dirty="0">
                <a:solidFill>
                  <a:srgbClr val="505050"/>
                </a:solidFill>
                <a:latin typeface="Arial" panose="020B0604020202020204" pitchFamily="34" charset="0"/>
                <a:ea typeface="Segoe UI Semilight" charset="0"/>
                <a:cs typeface="Arial" panose="020B0604020202020204" pitchFamily="34" charset="0"/>
              </a:rPr>
              <a:t>複数の書き込み先リージョンを利用して、可用性とレイテンシを向上</a:t>
            </a:r>
            <a:endParaRPr lang="en-US" sz="1600" spc="50" dirty="0">
              <a:solidFill>
                <a:srgbClr val="505050"/>
              </a:solidFill>
              <a:latin typeface="Arial" panose="020B0604020202020204" pitchFamily="34" charset="0"/>
              <a:ea typeface="Segoe UI Semilight" charset="0"/>
              <a:cs typeface="Arial" panose="020B0604020202020204" pitchFamily="34" charset="0"/>
            </a:endParaRPr>
          </a:p>
        </p:txBody>
      </p:sp>
      <p:grpSp>
        <p:nvGrpSpPr>
          <p:cNvPr id="275" name="Group 274">
            <a:extLst>
              <a:ext uri="{FF2B5EF4-FFF2-40B4-BE49-F238E27FC236}">
                <a16:creationId xmlns:a16="http://schemas.microsoft.com/office/drawing/2014/main" id="{60830E49-56BB-4558-91F9-F7D88BE6ED81}"/>
              </a:ext>
            </a:extLst>
          </p:cNvPr>
          <p:cNvGrpSpPr/>
          <p:nvPr/>
        </p:nvGrpSpPr>
        <p:grpSpPr>
          <a:xfrm>
            <a:off x="6822327" y="1988697"/>
            <a:ext cx="3363138" cy="3363138"/>
            <a:chOff x="6423231" y="2630244"/>
            <a:chExt cx="3987098" cy="3987098"/>
          </a:xfrm>
          <a:solidFill>
            <a:schemeClr val="tx2"/>
          </a:solidFill>
        </p:grpSpPr>
        <p:sp>
          <p:nvSpPr>
            <p:cNvPr id="449" name="Freeform: Shape 962">
              <a:extLst>
                <a:ext uri="{FF2B5EF4-FFF2-40B4-BE49-F238E27FC236}">
                  <a16:creationId xmlns:a16="http://schemas.microsoft.com/office/drawing/2014/main" id="{11159680-1FF3-4CD8-87FA-B247926EE639}"/>
                </a:ext>
              </a:extLst>
            </p:cNvPr>
            <p:cNvSpPr/>
            <p:nvPr/>
          </p:nvSpPr>
          <p:spPr>
            <a:xfrm>
              <a:off x="6423231" y="2630244"/>
              <a:ext cx="3987098" cy="3987098"/>
            </a:xfrm>
            <a:prstGeom prst="ellipse">
              <a:avLst/>
            </a:prstGeom>
            <a:solidFill>
              <a:srgbClr val="F3F3F3"/>
            </a:solidFill>
            <a:ln w="12700" cap="flat" cmpd="sng" algn="ctr">
              <a:solidFill>
                <a:schemeClr val="bg1">
                  <a:lumMod val="50000"/>
                </a:schemeClr>
              </a:solidFill>
              <a:prstDash val="solid"/>
              <a:miter lim="800000"/>
            </a:ln>
            <a:effectLst/>
          </p:spPr>
          <p:txBody>
            <a:bodyPr rtlCol="0" anchor="ctr"/>
            <a:lstStyle/>
            <a:p>
              <a:pPr algn="ctr" defTabSz="914225">
                <a:defRPr/>
              </a:pPr>
              <a:endParaRPr lang="en-US" kern="0" dirty="0">
                <a:solidFill>
                  <a:srgbClr val="FFFFFF"/>
                </a:solidFill>
                <a:latin typeface="Arial" panose="020B0604020202020204" pitchFamily="34" charset="0"/>
                <a:ea typeface=""/>
                <a:cs typeface=""/>
              </a:endParaRPr>
            </a:p>
          </p:txBody>
        </p:sp>
        <p:sp>
          <p:nvSpPr>
            <p:cNvPr id="276" name="Freeform: Shape 260">
              <a:extLst>
                <a:ext uri="{FF2B5EF4-FFF2-40B4-BE49-F238E27FC236}">
                  <a16:creationId xmlns:a16="http://schemas.microsoft.com/office/drawing/2014/main" id="{AAF35BB7-00A3-41C1-906C-25186818DB38}"/>
                </a:ext>
              </a:extLst>
            </p:cNvPr>
            <p:cNvSpPr>
              <a:spLocks/>
            </p:cNvSpPr>
            <p:nvPr/>
          </p:nvSpPr>
          <p:spPr bwMode="auto">
            <a:xfrm>
              <a:off x="6545835" y="2829815"/>
              <a:ext cx="3862373" cy="3682908"/>
            </a:xfrm>
            <a:custGeom>
              <a:avLst/>
              <a:gdLst>
                <a:gd name="connsiteX0" fmla="*/ 1142662 w 3862373"/>
                <a:gd name="connsiteY0" fmla="*/ 3605757 h 3682908"/>
                <a:gd name="connsiteX1" fmla="*/ 1181749 w 3862373"/>
                <a:gd name="connsiteY1" fmla="*/ 3644844 h 3682908"/>
                <a:gd name="connsiteX2" fmla="*/ 1175073 w 3862373"/>
                <a:gd name="connsiteY2" fmla="*/ 3660960 h 3682908"/>
                <a:gd name="connsiteX3" fmla="*/ 1107191 w 3862373"/>
                <a:gd name="connsiteY3" fmla="*/ 3636115 h 3682908"/>
                <a:gd name="connsiteX4" fmla="*/ 1115023 w 3862373"/>
                <a:gd name="connsiteY4" fmla="*/ 3617205 h 3682908"/>
                <a:gd name="connsiteX5" fmla="*/ 1142662 w 3862373"/>
                <a:gd name="connsiteY5" fmla="*/ 3605757 h 3682908"/>
                <a:gd name="connsiteX6" fmla="*/ 1232571 w 3862373"/>
                <a:gd name="connsiteY6" fmla="*/ 3605756 h 3682908"/>
                <a:gd name="connsiteX7" fmla="*/ 1271658 w 3862373"/>
                <a:gd name="connsiteY7" fmla="*/ 3644843 h 3682908"/>
                <a:gd name="connsiteX8" fmla="*/ 1260210 w 3862373"/>
                <a:gd name="connsiteY8" fmla="*/ 3672482 h 3682908"/>
                <a:gd name="connsiteX9" fmla="*/ 1235039 w 3862373"/>
                <a:gd name="connsiteY9" fmla="*/ 3682908 h 3682908"/>
                <a:gd name="connsiteX10" fmla="*/ 1204643 w 3862373"/>
                <a:gd name="connsiteY10" fmla="*/ 3671783 h 3682908"/>
                <a:gd name="connsiteX11" fmla="*/ 1193484 w 3862373"/>
                <a:gd name="connsiteY11" fmla="*/ 3644843 h 3682908"/>
                <a:gd name="connsiteX12" fmla="*/ 1232571 w 3862373"/>
                <a:gd name="connsiteY12" fmla="*/ 3605756 h 3682908"/>
                <a:gd name="connsiteX13" fmla="*/ 1232571 w 3862373"/>
                <a:gd name="connsiteY13" fmla="*/ 3520580 h 3682908"/>
                <a:gd name="connsiteX14" fmla="*/ 1271658 w 3862373"/>
                <a:gd name="connsiteY14" fmla="*/ 3559667 h 3682908"/>
                <a:gd name="connsiteX15" fmla="*/ 1232571 w 3862373"/>
                <a:gd name="connsiteY15" fmla="*/ 3598754 h 3682908"/>
                <a:gd name="connsiteX16" fmla="*/ 1193484 w 3862373"/>
                <a:gd name="connsiteY16" fmla="*/ 3559667 h 3682908"/>
                <a:gd name="connsiteX17" fmla="*/ 1232571 w 3862373"/>
                <a:gd name="connsiteY17" fmla="*/ 3520580 h 3682908"/>
                <a:gd name="connsiteX18" fmla="*/ 1142662 w 3862373"/>
                <a:gd name="connsiteY18" fmla="*/ 3520580 h 3682908"/>
                <a:gd name="connsiteX19" fmla="*/ 1181749 w 3862373"/>
                <a:gd name="connsiteY19" fmla="*/ 3559667 h 3682908"/>
                <a:gd name="connsiteX20" fmla="*/ 1142662 w 3862373"/>
                <a:gd name="connsiteY20" fmla="*/ 3598754 h 3682908"/>
                <a:gd name="connsiteX21" fmla="*/ 1103575 w 3862373"/>
                <a:gd name="connsiteY21" fmla="*/ 3559667 h 3682908"/>
                <a:gd name="connsiteX22" fmla="*/ 1142662 w 3862373"/>
                <a:gd name="connsiteY22" fmla="*/ 3520580 h 3682908"/>
                <a:gd name="connsiteX23" fmla="*/ 1232572 w 3862373"/>
                <a:gd name="connsiteY23" fmla="*/ 3435404 h 3682908"/>
                <a:gd name="connsiteX24" fmla="*/ 1271659 w 3862373"/>
                <a:gd name="connsiteY24" fmla="*/ 3474491 h 3682908"/>
                <a:gd name="connsiteX25" fmla="*/ 1232572 w 3862373"/>
                <a:gd name="connsiteY25" fmla="*/ 3513578 h 3682908"/>
                <a:gd name="connsiteX26" fmla="*/ 1193485 w 3862373"/>
                <a:gd name="connsiteY26" fmla="*/ 3474491 h 3682908"/>
                <a:gd name="connsiteX27" fmla="*/ 1232572 w 3862373"/>
                <a:gd name="connsiteY27" fmla="*/ 3435404 h 3682908"/>
                <a:gd name="connsiteX28" fmla="*/ 1142662 w 3862373"/>
                <a:gd name="connsiteY28" fmla="*/ 3435404 h 3682908"/>
                <a:gd name="connsiteX29" fmla="*/ 1181749 w 3862373"/>
                <a:gd name="connsiteY29" fmla="*/ 3474491 h 3682908"/>
                <a:gd name="connsiteX30" fmla="*/ 1142662 w 3862373"/>
                <a:gd name="connsiteY30" fmla="*/ 3513578 h 3682908"/>
                <a:gd name="connsiteX31" fmla="*/ 1103575 w 3862373"/>
                <a:gd name="connsiteY31" fmla="*/ 3474491 h 3682908"/>
                <a:gd name="connsiteX32" fmla="*/ 1142662 w 3862373"/>
                <a:gd name="connsiteY32" fmla="*/ 3435404 h 3682908"/>
                <a:gd name="connsiteX33" fmla="*/ 1329578 w 3862373"/>
                <a:gd name="connsiteY33" fmla="*/ 3347862 h 3682908"/>
                <a:gd name="connsiteX34" fmla="*/ 1368665 w 3862373"/>
                <a:gd name="connsiteY34" fmla="*/ 3386950 h 3682908"/>
                <a:gd name="connsiteX35" fmla="*/ 1329578 w 3862373"/>
                <a:gd name="connsiteY35" fmla="*/ 3426037 h 3682908"/>
                <a:gd name="connsiteX36" fmla="*/ 1290490 w 3862373"/>
                <a:gd name="connsiteY36" fmla="*/ 3386950 h 3682908"/>
                <a:gd name="connsiteX37" fmla="*/ 1329578 w 3862373"/>
                <a:gd name="connsiteY37" fmla="*/ 3347862 h 3682908"/>
                <a:gd name="connsiteX38" fmla="*/ 1142664 w 3862373"/>
                <a:gd name="connsiteY38" fmla="*/ 3347862 h 3682908"/>
                <a:gd name="connsiteX39" fmla="*/ 1181751 w 3862373"/>
                <a:gd name="connsiteY39" fmla="*/ 3386950 h 3682908"/>
                <a:gd name="connsiteX40" fmla="*/ 1142664 w 3862373"/>
                <a:gd name="connsiteY40" fmla="*/ 3426037 h 3682908"/>
                <a:gd name="connsiteX41" fmla="*/ 1103576 w 3862373"/>
                <a:gd name="connsiteY41" fmla="*/ 3386950 h 3682908"/>
                <a:gd name="connsiteX42" fmla="*/ 1142664 w 3862373"/>
                <a:gd name="connsiteY42" fmla="*/ 3347862 h 3682908"/>
                <a:gd name="connsiteX43" fmla="*/ 1232572 w 3862373"/>
                <a:gd name="connsiteY43" fmla="*/ 3347861 h 3682908"/>
                <a:gd name="connsiteX44" fmla="*/ 1271660 w 3862373"/>
                <a:gd name="connsiteY44" fmla="*/ 3386948 h 3682908"/>
                <a:gd name="connsiteX45" fmla="*/ 1232572 w 3862373"/>
                <a:gd name="connsiteY45" fmla="*/ 3426035 h 3682908"/>
                <a:gd name="connsiteX46" fmla="*/ 1193485 w 3862373"/>
                <a:gd name="connsiteY46" fmla="*/ 3386948 h 3682908"/>
                <a:gd name="connsiteX47" fmla="*/ 1232572 w 3862373"/>
                <a:gd name="connsiteY47" fmla="*/ 3347861 h 3682908"/>
                <a:gd name="connsiteX48" fmla="*/ 2924263 w 3862373"/>
                <a:gd name="connsiteY48" fmla="*/ 3265052 h 3682908"/>
                <a:gd name="connsiteX49" fmla="*/ 2963349 w 3862373"/>
                <a:gd name="connsiteY49" fmla="*/ 3304139 h 3682908"/>
                <a:gd name="connsiteX50" fmla="*/ 2924263 w 3862373"/>
                <a:gd name="connsiteY50" fmla="*/ 3343226 h 3682908"/>
                <a:gd name="connsiteX51" fmla="*/ 2885175 w 3862373"/>
                <a:gd name="connsiteY51" fmla="*/ 3304139 h 3682908"/>
                <a:gd name="connsiteX52" fmla="*/ 2924263 w 3862373"/>
                <a:gd name="connsiteY52" fmla="*/ 3265052 h 3682908"/>
                <a:gd name="connsiteX53" fmla="*/ 1419487 w 3862373"/>
                <a:gd name="connsiteY53" fmla="*/ 3265052 h 3682908"/>
                <a:gd name="connsiteX54" fmla="*/ 1458574 w 3862373"/>
                <a:gd name="connsiteY54" fmla="*/ 3304139 h 3682908"/>
                <a:gd name="connsiteX55" fmla="*/ 1419487 w 3862373"/>
                <a:gd name="connsiteY55" fmla="*/ 3343226 h 3682908"/>
                <a:gd name="connsiteX56" fmla="*/ 1380399 w 3862373"/>
                <a:gd name="connsiteY56" fmla="*/ 3304139 h 3682908"/>
                <a:gd name="connsiteX57" fmla="*/ 1419487 w 3862373"/>
                <a:gd name="connsiteY57" fmla="*/ 3265052 h 3682908"/>
                <a:gd name="connsiteX58" fmla="*/ 1329578 w 3862373"/>
                <a:gd name="connsiteY58" fmla="*/ 3265052 h 3682908"/>
                <a:gd name="connsiteX59" fmla="*/ 1368666 w 3862373"/>
                <a:gd name="connsiteY59" fmla="*/ 3304139 h 3682908"/>
                <a:gd name="connsiteX60" fmla="*/ 1329578 w 3862373"/>
                <a:gd name="connsiteY60" fmla="*/ 3343226 h 3682908"/>
                <a:gd name="connsiteX61" fmla="*/ 1290491 w 3862373"/>
                <a:gd name="connsiteY61" fmla="*/ 3304139 h 3682908"/>
                <a:gd name="connsiteX62" fmla="*/ 1329578 w 3862373"/>
                <a:gd name="connsiteY62" fmla="*/ 3265052 h 3682908"/>
                <a:gd name="connsiteX63" fmla="*/ 1232574 w 3862373"/>
                <a:gd name="connsiteY63" fmla="*/ 3265052 h 3682908"/>
                <a:gd name="connsiteX64" fmla="*/ 1271661 w 3862373"/>
                <a:gd name="connsiteY64" fmla="*/ 3304139 h 3682908"/>
                <a:gd name="connsiteX65" fmla="*/ 1232574 w 3862373"/>
                <a:gd name="connsiteY65" fmla="*/ 3343226 h 3682908"/>
                <a:gd name="connsiteX66" fmla="*/ 1193487 w 3862373"/>
                <a:gd name="connsiteY66" fmla="*/ 3304139 h 3682908"/>
                <a:gd name="connsiteX67" fmla="*/ 1232574 w 3862373"/>
                <a:gd name="connsiteY67" fmla="*/ 3265052 h 3682908"/>
                <a:gd name="connsiteX68" fmla="*/ 1142665 w 3862373"/>
                <a:gd name="connsiteY68" fmla="*/ 3265052 h 3682908"/>
                <a:gd name="connsiteX69" fmla="*/ 1181752 w 3862373"/>
                <a:gd name="connsiteY69" fmla="*/ 3304139 h 3682908"/>
                <a:gd name="connsiteX70" fmla="*/ 1142665 w 3862373"/>
                <a:gd name="connsiteY70" fmla="*/ 3343226 h 3682908"/>
                <a:gd name="connsiteX71" fmla="*/ 1103578 w 3862373"/>
                <a:gd name="connsiteY71" fmla="*/ 3304139 h 3682908"/>
                <a:gd name="connsiteX72" fmla="*/ 1142665 w 3862373"/>
                <a:gd name="connsiteY72" fmla="*/ 3265052 h 3682908"/>
                <a:gd name="connsiteX73" fmla="*/ 3111177 w 3862373"/>
                <a:gd name="connsiteY73" fmla="*/ 3177510 h 3682908"/>
                <a:gd name="connsiteX74" fmla="*/ 3150264 w 3862373"/>
                <a:gd name="connsiteY74" fmla="*/ 3216597 h 3682908"/>
                <a:gd name="connsiteX75" fmla="*/ 3111177 w 3862373"/>
                <a:gd name="connsiteY75" fmla="*/ 3255684 h 3682908"/>
                <a:gd name="connsiteX76" fmla="*/ 3072089 w 3862373"/>
                <a:gd name="connsiteY76" fmla="*/ 3216597 h 3682908"/>
                <a:gd name="connsiteX77" fmla="*/ 3111177 w 3862373"/>
                <a:gd name="connsiteY77" fmla="*/ 3177510 h 3682908"/>
                <a:gd name="connsiteX78" fmla="*/ 3018903 w 3862373"/>
                <a:gd name="connsiteY78" fmla="*/ 3177510 h 3682908"/>
                <a:gd name="connsiteX79" fmla="*/ 3057989 w 3862373"/>
                <a:gd name="connsiteY79" fmla="*/ 3216597 h 3682908"/>
                <a:gd name="connsiteX80" fmla="*/ 3018903 w 3862373"/>
                <a:gd name="connsiteY80" fmla="*/ 3255684 h 3682908"/>
                <a:gd name="connsiteX81" fmla="*/ 2979815 w 3862373"/>
                <a:gd name="connsiteY81" fmla="*/ 3216597 h 3682908"/>
                <a:gd name="connsiteX82" fmla="*/ 3018903 w 3862373"/>
                <a:gd name="connsiteY82" fmla="*/ 3177510 h 3682908"/>
                <a:gd name="connsiteX83" fmla="*/ 1516493 w 3862373"/>
                <a:gd name="connsiteY83" fmla="*/ 3177510 h 3682908"/>
                <a:gd name="connsiteX84" fmla="*/ 1555581 w 3862373"/>
                <a:gd name="connsiteY84" fmla="*/ 3216597 h 3682908"/>
                <a:gd name="connsiteX85" fmla="*/ 1516493 w 3862373"/>
                <a:gd name="connsiteY85" fmla="*/ 3255684 h 3682908"/>
                <a:gd name="connsiteX86" fmla="*/ 1477406 w 3862373"/>
                <a:gd name="connsiteY86" fmla="*/ 3216597 h 3682908"/>
                <a:gd name="connsiteX87" fmla="*/ 1516493 w 3862373"/>
                <a:gd name="connsiteY87" fmla="*/ 3177510 h 3682908"/>
                <a:gd name="connsiteX88" fmla="*/ 1329579 w 3862373"/>
                <a:gd name="connsiteY88" fmla="*/ 3177510 h 3682908"/>
                <a:gd name="connsiteX89" fmla="*/ 1368667 w 3862373"/>
                <a:gd name="connsiteY89" fmla="*/ 3216597 h 3682908"/>
                <a:gd name="connsiteX90" fmla="*/ 1329579 w 3862373"/>
                <a:gd name="connsiteY90" fmla="*/ 3255684 h 3682908"/>
                <a:gd name="connsiteX91" fmla="*/ 1290493 w 3862373"/>
                <a:gd name="connsiteY91" fmla="*/ 3216597 h 3682908"/>
                <a:gd name="connsiteX92" fmla="*/ 1329579 w 3862373"/>
                <a:gd name="connsiteY92" fmla="*/ 3177510 h 3682908"/>
                <a:gd name="connsiteX93" fmla="*/ 1142666 w 3862373"/>
                <a:gd name="connsiteY93" fmla="*/ 3177510 h 3682908"/>
                <a:gd name="connsiteX94" fmla="*/ 1181753 w 3862373"/>
                <a:gd name="connsiteY94" fmla="*/ 3216597 h 3682908"/>
                <a:gd name="connsiteX95" fmla="*/ 1142666 w 3862373"/>
                <a:gd name="connsiteY95" fmla="*/ 3255684 h 3682908"/>
                <a:gd name="connsiteX96" fmla="*/ 1103578 w 3862373"/>
                <a:gd name="connsiteY96" fmla="*/ 3216597 h 3682908"/>
                <a:gd name="connsiteX97" fmla="*/ 1142666 w 3862373"/>
                <a:gd name="connsiteY97" fmla="*/ 3177510 h 3682908"/>
                <a:gd name="connsiteX98" fmla="*/ 2924263 w 3862373"/>
                <a:gd name="connsiteY98" fmla="*/ 3177510 h 3682908"/>
                <a:gd name="connsiteX99" fmla="*/ 2963349 w 3862373"/>
                <a:gd name="connsiteY99" fmla="*/ 3216597 h 3682908"/>
                <a:gd name="connsiteX100" fmla="*/ 2924263 w 3862373"/>
                <a:gd name="connsiteY100" fmla="*/ 3255684 h 3682908"/>
                <a:gd name="connsiteX101" fmla="*/ 2885175 w 3862373"/>
                <a:gd name="connsiteY101" fmla="*/ 3216597 h 3682908"/>
                <a:gd name="connsiteX102" fmla="*/ 2924263 w 3862373"/>
                <a:gd name="connsiteY102" fmla="*/ 3177510 h 3682908"/>
                <a:gd name="connsiteX103" fmla="*/ 1419488 w 3862373"/>
                <a:gd name="connsiteY103" fmla="*/ 3177510 h 3682908"/>
                <a:gd name="connsiteX104" fmla="*/ 1458575 w 3862373"/>
                <a:gd name="connsiteY104" fmla="*/ 3216597 h 3682908"/>
                <a:gd name="connsiteX105" fmla="*/ 1419488 w 3862373"/>
                <a:gd name="connsiteY105" fmla="*/ 3255684 h 3682908"/>
                <a:gd name="connsiteX106" fmla="*/ 1380401 w 3862373"/>
                <a:gd name="connsiteY106" fmla="*/ 3216597 h 3682908"/>
                <a:gd name="connsiteX107" fmla="*/ 1419488 w 3862373"/>
                <a:gd name="connsiteY107" fmla="*/ 3177510 h 3682908"/>
                <a:gd name="connsiteX108" fmla="*/ 1232575 w 3862373"/>
                <a:gd name="connsiteY108" fmla="*/ 3177510 h 3682908"/>
                <a:gd name="connsiteX109" fmla="*/ 1271661 w 3862373"/>
                <a:gd name="connsiteY109" fmla="*/ 3216597 h 3682908"/>
                <a:gd name="connsiteX110" fmla="*/ 1232575 w 3862373"/>
                <a:gd name="connsiteY110" fmla="*/ 3255684 h 3682908"/>
                <a:gd name="connsiteX111" fmla="*/ 1193488 w 3862373"/>
                <a:gd name="connsiteY111" fmla="*/ 3216597 h 3682908"/>
                <a:gd name="connsiteX112" fmla="*/ 1232575 w 3862373"/>
                <a:gd name="connsiteY112" fmla="*/ 3177510 h 3682908"/>
                <a:gd name="connsiteX113" fmla="*/ 3111177 w 3862373"/>
                <a:gd name="connsiteY113" fmla="*/ 3092334 h 3682908"/>
                <a:gd name="connsiteX114" fmla="*/ 3150264 w 3862373"/>
                <a:gd name="connsiteY114" fmla="*/ 3131421 h 3682908"/>
                <a:gd name="connsiteX115" fmla="*/ 3111177 w 3862373"/>
                <a:gd name="connsiteY115" fmla="*/ 3170508 h 3682908"/>
                <a:gd name="connsiteX116" fmla="*/ 3072089 w 3862373"/>
                <a:gd name="connsiteY116" fmla="*/ 3131421 h 3682908"/>
                <a:gd name="connsiteX117" fmla="*/ 3111177 w 3862373"/>
                <a:gd name="connsiteY117" fmla="*/ 3092334 h 3682908"/>
                <a:gd name="connsiteX118" fmla="*/ 3018903 w 3862373"/>
                <a:gd name="connsiteY118" fmla="*/ 3092334 h 3682908"/>
                <a:gd name="connsiteX119" fmla="*/ 3057989 w 3862373"/>
                <a:gd name="connsiteY119" fmla="*/ 3131421 h 3682908"/>
                <a:gd name="connsiteX120" fmla="*/ 3018903 w 3862373"/>
                <a:gd name="connsiteY120" fmla="*/ 3170508 h 3682908"/>
                <a:gd name="connsiteX121" fmla="*/ 2979815 w 3862373"/>
                <a:gd name="connsiteY121" fmla="*/ 3131421 h 3682908"/>
                <a:gd name="connsiteX122" fmla="*/ 3018903 w 3862373"/>
                <a:gd name="connsiteY122" fmla="*/ 3092334 h 3682908"/>
                <a:gd name="connsiteX123" fmla="*/ 2831988 w 3862373"/>
                <a:gd name="connsiteY123" fmla="*/ 3092334 h 3682908"/>
                <a:gd name="connsiteX124" fmla="*/ 2871075 w 3862373"/>
                <a:gd name="connsiteY124" fmla="*/ 3131421 h 3682908"/>
                <a:gd name="connsiteX125" fmla="*/ 2831988 w 3862373"/>
                <a:gd name="connsiteY125" fmla="*/ 3170508 h 3682908"/>
                <a:gd name="connsiteX126" fmla="*/ 2792901 w 3862373"/>
                <a:gd name="connsiteY126" fmla="*/ 3131421 h 3682908"/>
                <a:gd name="connsiteX127" fmla="*/ 2831988 w 3862373"/>
                <a:gd name="connsiteY127" fmla="*/ 3092334 h 3682908"/>
                <a:gd name="connsiteX128" fmla="*/ 1516495 w 3862373"/>
                <a:gd name="connsiteY128" fmla="*/ 3092334 h 3682908"/>
                <a:gd name="connsiteX129" fmla="*/ 1555583 w 3862373"/>
                <a:gd name="connsiteY129" fmla="*/ 3131421 h 3682908"/>
                <a:gd name="connsiteX130" fmla="*/ 1516495 w 3862373"/>
                <a:gd name="connsiteY130" fmla="*/ 3170508 h 3682908"/>
                <a:gd name="connsiteX131" fmla="*/ 1477407 w 3862373"/>
                <a:gd name="connsiteY131" fmla="*/ 3131421 h 3682908"/>
                <a:gd name="connsiteX132" fmla="*/ 1516495 w 3862373"/>
                <a:gd name="connsiteY132" fmla="*/ 3092334 h 3682908"/>
                <a:gd name="connsiteX133" fmla="*/ 1329581 w 3862373"/>
                <a:gd name="connsiteY133" fmla="*/ 3092334 h 3682908"/>
                <a:gd name="connsiteX134" fmla="*/ 1368669 w 3862373"/>
                <a:gd name="connsiteY134" fmla="*/ 3131421 h 3682908"/>
                <a:gd name="connsiteX135" fmla="*/ 1329581 w 3862373"/>
                <a:gd name="connsiteY135" fmla="*/ 3170508 h 3682908"/>
                <a:gd name="connsiteX136" fmla="*/ 1290494 w 3862373"/>
                <a:gd name="connsiteY136" fmla="*/ 3131421 h 3682908"/>
                <a:gd name="connsiteX137" fmla="*/ 1329581 w 3862373"/>
                <a:gd name="connsiteY137" fmla="*/ 3092334 h 3682908"/>
                <a:gd name="connsiteX138" fmla="*/ 1142668 w 3862373"/>
                <a:gd name="connsiteY138" fmla="*/ 3092334 h 3682908"/>
                <a:gd name="connsiteX139" fmla="*/ 1181756 w 3862373"/>
                <a:gd name="connsiteY139" fmla="*/ 3131421 h 3682908"/>
                <a:gd name="connsiteX140" fmla="*/ 1142668 w 3862373"/>
                <a:gd name="connsiteY140" fmla="*/ 3170508 h 3682908"/>
                <a:gd name="connsiteX141" fmla="*/ 1103581 w 3862373"/>
                <a:gd name="connsiteY141" fmla="*/ 3131421 h 3682908"/>
                <a:gd name="connsiteX142" fmla="*/ 1142668 w 3862373"/>
                <a:gd name="connsiteY142" fmla="*/ 3092334 h 3682908"/>
                <a:gd name="connsiteX143" fmla="*/ 2924263 w 3862373"/>
                <a:gd name="connsiteY143" fmla="*/ 3092334 h 3682908"/>
                <a:gd name="connsiteX144" fmla="*/ 2963349 w 3862373"/>
                <a:gd name="connsiteY144" fmla="*/ 3131421 h 3682908"/>
                <a:gd name="connsiteX145" fmla="*/ 2924263 w 3862373"/>
                <a:gd name="connsiteY145" fmla="*/ 3170508 h 3682908"/>
                <a:gd name="connsiteX146" fmla="*/ 2885175 w 3862373"/>
                <a:gd name="connsiteY146" fmla="*/ 3131421 h 3682908"/>
                <a:gd name="connsiteX147" fmla="*/ 2924263 w 3862373"/>
                <a:gd name="connsiteY147" fmla="*/ 3092334 h 3682908"/>
                <a:gd name="connsiteX148" fmla="*/ 1419490 w 3862373"/>
                <a:gd name="connsiteY148" fmla="*/ 3092334 h 3682908"/>
                <a:gd name="connsiteX149" fmla="*/ 1458576 w 3862373"/>
                <a:gd name="connsiteY149" fmla="*/ 3131421 h 3682908"/>
                <a:gd name="connsiteX150" fmla="*/ 1419490 w 3862373"/>
                <a:gd name="connsiteY150" fmla="*/ 3170508 h 3682908"/>
                <a:gd name="connsiteX151" fmla="*/ 1380402 w 3862373"/>
                <a:gd name="connsiteY151" fmla="*/ 3131421 h 3682908"/>
                <a:gd name="connsiteX152" fmla="*/ 1419490 w 3862373"/>
                <a:gd name="connsiteY152" fmla="*/ 3092334 h 3682908"/>
                <a:gd name="connsiteX153" fmla="*/ 1232576 w 3862373"/>
                <a:gd name="connsiteY153" fmla="*/ 3092334 h 3682908"/>
                <a:gd name="connsiteX154" fmla="*/ 1271664 w 3862373"/>
                <a:gd name="connsiteY154" fmla="*/ 3131421 h 3682908"/>
                <a:gd name="connsiteX155" fmla="*/ 1232576 w 3862373"/>
                <a:gd name="connsiteY155" fmla="*/ 3170508 h 3682908"/>
                <a:gd name="connsiteX156" fmla="*/ 1193489 w 3862373"/>
                <a:gd name="connsiteY156" fmla="*/ 3131421 h 3682908"/>
                <a:gd name="connsiteX157" fmla="*/ 1232576 w 3862373"/>
                <a:gd name="connsiteY157" fmla="*/ 3092334 h 3682908"/>
                <a:gd name="connsiteX158" fmla="*/ 3205817 w 3862373"/>
                <a:gd name="connsiteY158" fmla="*/ 3007157 h 3682908"/>
                <a:gd name="connsiteX159" fmla="*/ 3244904 w 3862373"/>
                <a:gd name="connsiteY159" fmla="*/ 3046245 h 3682908"/>
                <a:gd name="connsiteX160" fmla="*/ 3205817 w 3862373"/>
                <a:gd name="connsiteY160" fmla="*/ 3085332 h 3682908"/>
                <a:gd name="connsiteX161" fmla="*/ 3166729 w 3862373"/>
                <a:gd name="connsiteY161" fmla="*/ 3046245 h 3682908"/>
                <a:gd name="connsiteX162" fmla="*/ 3205817 w 3862373"/>
                <a:gd name="connsiteY162" fmla="*/ 3007157 h 3682908"/>
                <a:gd name="connsiteX163" fmla="*/ 3111177 w 3862373"/>
                <a:gd name="connsiteY163" fmla="*/ 3007157 h 3682908"/>
                <a:gd name="connsiteX164" fmla="*/ 3150264 w 3862373"/>
                <a:gd name="connsiteY164" fmla="*/ 3046245 h 3682908"/>
                <a:gd name="connsiteX165" fmla="*/ 3111177 w 3862373"/>
                <a:gd name="connsiteY165" fmla="*/ 3085332 h 3682908"/>
                <a:gd name="connsiteX166" fmla="*/ 3072089 w 3862373"/>
                <a:gd name="connsiteY166" fmla="*/ 3046245 h 3682908"/>
                <a:gd name="connsiteX167" fmla="*/ 3111177 w 3862373"/>
                <a:gd name="connsiteY167" fmla="*/ 3007157 h 3682908"/>
                <a:gd name="connsiteX168" fmla="*/ 3018903 w 3862373"/>
                <a:gd name="connsiteY168" fmla="*/ 3007157 h 3682908"/>
                <a:gd name="connsiteX169" fmla="*/ 3057989 w 3862373"/>
                <a:gd name="connsiteY169" fmla="*/ 3046245 h 3682908"/>
                <a:gd name="connsiteX170" fmla="*/ 3018903 w 3862373"/>
                <a:gd name="connsiteY170" fmla="*/ 3085332 h 3682908"/>
                <a:gd name="connsiteX171" fmla="*/ 2979815 w 3862373"/>
                <a:gd name="connsiteY171" fmla="*/ 3046245 h 3682908"/>
                <a:gd name="connsiteX172" fmla="*/ 3018903 w 3862373"/>
                <a:gd name="connsiteY172" fmla="*/ 3007157 h 3682908"/>
                <a:gd name="connsiteX173" fmla="*/ 2924263 w 3862373"/>
                <a:gd name="connsiteY173" fmla="*/ 3007157 h 3682908"/>
                <a:gd name="connsiteX174" fmla="*/ 2963349 w 3862373"/>
                <a:gd name="connsiteY174" fmla="*/ 3046245 h 3682908"/>
                <a:gd name="connsiteX175" fmla="*/ 2924263 w 3862373"/>
                <a:gd name="connsiteY175" fmla="*/ 3085332 h 3682908"/>
                <a:gd name="connsiteX176" fmla="*/ 2885175 w 3862373"/>
                <a:gd name="connsiteY176" fmla="*/ 3046245 h 3682908"/>
                <a:gd name="connsiteX177" fmla="*/ 2924263 w 3862373"/>
                <a:gd name="connsiteY177" fmla="*/ 3007157 h 3682908"/>
                <a:gd name="connsiteX178" fmla="*/ 2831988 w 3862373"/>
                <a:gd name="connsiteY178" fmla="*/ 3007157 h 3682908"/>
                <a:gd name="connsiteX179" fmla="*/ 2871075 w 3862373"/>
                <a:gd name="connsiteY179" fmla="*/ 3046245 h 3682908"/>
                <a:gd name="connsiteX180" fmla="*/ 2831988 w 3862373"/>
                <a:gd name="connsiteY180" fmla="*/ 3085332 h 3682908"/>
                <a:gd name="connsiteX181" fmla="*/ 2792901 w 3862373"/>
                <a:gd name="connsiteY181" fmla="*/ 3046245 h 3682908"/>
                <a:gd name="connsiteX182" fmla="*/ 2831988 w 3862373"/>
                <a:gd name="connsiteY182" fmla="*/ 3007157 h 3682908"/>
                <a:gd name="connsiteX183" fmla="*/ 1611133 w 3862373"/>
                <a:gd name="connsiteY183" fmla="*/ 3007157 h 3682908"/>
                <a:gd name="connsiteX184" fmla="*/ 1650221 w 3862373"/>
                <a:gd name="connsiteY184" fmla="*/ 3046245 h 3682908"/>
                <a:gd name="connsiteX185" fmla="*/ 1611133 w 3862373"/>
                <a:gd name="connsiteY185" fmla="*/ 3085332 h 3682908"/>
                <a:gd name="connsiteX186" fmla="*/ 1572051 w 3862373"/>
                <a:gd name="connsiteY186" fmla="*/ 3046245 h 3682908"/>
                <a:gd name="connsiteX187" fmla="*/ 1611133 w 3862373"/>
                <a:gd name="connsiteY187" fmla="*/ 3007157 h 3682908"/>
                <a:gd name="connsiteX188" fmla="*/ 1516497 w 3862373"/>
                <a:gd name="connsiteY188" fmla="*/ 3007157 h 3682908"/>
                <a:gd name="connsiteX189" fmla="*/ 1555584 w 3862373"/>
                <a:gd name="connsiteY189" fmla="*/ 3046245 h 3682908"/>
                <a:gd name="connsiteX190" fmla="*/ 1516497 w 3862373"/>
                <a:gd name="connsiteY190" fmla="*/ 3085332 h 3682908"/>
                <a:gd name="connsiteX191" fmla="*/ 1477409 w 3862373"/>
                <a:gd name="connsiteY191" fmla="*/ 3046245 h 3682908"/>
                <a:gd name="connsiteX192" fmla="*/ 1516497 w 3862373"/>
                <a:gd name="connsiteY192" fmla="*/ 3007157 h 3682908"/>
                <a:gd name="connsiteX193" fmla="*/ 1419492 w 3862373"/>
                <a:gd name="connsiteY193" fmla="*/ 3007157 h 3682908"/>
                <a:gd name="connsiteX194" fmla="*/ 1458579 w 3862373"/>
                <a:gd name="connsiteY194" fmla="*/ 3046245 h 3682908"/>
                <a:gd name="connsiteX195" fmla="*/ 1419492 w 3862373"/>
                <a:gd name="connsiteY195" fmla="*/ 3085332 h 3682908"/>
                <a:gd name="connsiteX196" fmla="*/ 1380404 w 3862373"/>
                <a:gd name="connsiteY196" fmla="*/ 3046245 h 3682908"/>
                <a:gd name="connsiteX197" fmla="*/ 1419492 w 3862373"/>
                <a:gd name="connsiteY197" fmla="*/ 3007157 h 3682908"/>
                <a:gd name="connsiteX198" fmla="*/ 1329583 w 3862373"/>
                <a:gd name="connsiteY198" fmla="*/ 3007157 h 3682908"/>
                <a:gd name="connsiteX199" fmla="*/ 1368670 w 3862373"/>
                <a:gd name="connsiteY199" fmla="*/ 3046245 h 3682908"/>
                <a:gd name="connsiteX200" fmla="*/ 1329583 w 3862373"/>
                <a:gd name="connsiteY200" fmla="*/ 3085332 h 3682908"/>
                <a:gd name="connsiteX201" fmla="*/ 1290496 w 3862373"/>
                <a:gd name="connsiteY201" fmla="*/ 3046245 h 3682908"/>
                <a:gd name="connsiteX202" fmla="*/ 1329583 w 3862373"/>
                <a:gd name="connsiteY202" fmla="*/ 3007157 h 3682908"/>
                <a:gd name="connsiteX203" fmla="*/ 1232579 w 3862373"/>
                <a:gd name="connsiteY203" fmla="*/ 3007157 h 3682908"/>
                <a:gd name="connsiteX204" fmla="*/ 1271666 w 3862373"/>
                <a:gd name="connsiteY204" fmla="*/ 3046245 h 3682908"/>
                <a:gd name="connsiteX205" fmla="*/ 1232579 w 3862373"/>
                <a:gd name="connsiteY205" fmla="*/ 3085332 h 3682908"/>
                <a:gd name="connsiteX206" fmla="*/ 1193493 w 3862373"/>
                <a:gd name="connsiteY206" fmla="*/ 3046245 h 3682908"/>
                <a:gd name="connsiteX207" fmla="*/ 1232579 w 3862373"/>
                <a:gd name="connsiteY207" fmla="*/ 3007157 h 3682908"/>
                <a:gd name="connsiteX208" fmla="*/ 1142670 w 3862373"/>
                <a:gd name="connsiteY208" fmla="*/ 3007157 h 3682908"/>
                <a:gd name="connsiteX209" fmla="*/ 1181758 w 3862373"/>
                <a:gd name="connsiteY209" fmla="*/ 3046245 h 3682908"/>
                <a:gd name="connsiteX210" fmla="*/ 1142670 w 3862373"/>
                <a:gd name="connsiteY210" fmla="*/ 3085332 h 3682908"/>
                <a:gd name="connsiteX211" fmla="*/ 1103582 w 3862373"/>
                <a:gd name="connsiteY211" fmla="*/ 3046245 h 3682908"/>
                <a:gd name="connsiteX212" fmla="*/ 1142670 w 3862373"/>
                <a:gd name="connsiteY212" fmla="*/ 3007157 h 3682908"/>
                <a:gd name="connsiteX213" fmla="*/ 3111177 w 3862373"/>
                <a:gd name="connsiteY213" fmla="*/ 2919617 h 3682908"/>
                <a:gd name="connsiteX214" fmla="*/ 3150264 w 3862373"/>
                <a:gd name="connsiteY214" fmla="*/ 2958704 h 3682908"/>
                <a:gd name="connsiteX215" fmla="*/ 3111177 w 3862373"/>
                <a:gd name="connsiteY215" fmla="*/ 2997791 h 3682908"/>
                <a:gd name="connsiteX216" fmla="*/ 3072089 w 3862373"/>
                <a:gd name="connsiteY216" fmla="*/ 2958704 h 3682908"/>
                <a:gd name="connsiteX217" fmla="*/ 3111177 w 3862373"/>
                <a:gd name="connsiteY217" fmla="*/ 2919617 h 3682908"/>
                <a:gd name="connsiteX218" fmla="*/ 3018902 w 3862373"/>
                <a:gd name="connsiteY218" fmla="*/ 2919617 h 3682908"/>
                <a:gd name="connsiteX219" fmla="*/ 3057989 w 3862373"/>
                <a:gd name="connsiteY219" fmla="*/ 2958704 h 3682908"/>
                <a:gd name="connsiteX220" fmla="*/ 3018902 w 3862373"/>
                <a:gd name="connsiteY220" fmla="*/ 2997791 h 3682908"/>
                <a:gd name="connsiteX221" fmla="*/ 2979815 w 3862373"/>
                <a:gd name="connsiteY221" fmla="*/ 2958704 h 3682908"/>
                <a:gd name="connsiteX222" fmla="*/ 3018902 w 3862373"/>
                <a:gd name="connsiteY222" fmla="*/ 2919617 h 3682908"/>
                <a:gd name="connsiteX223" fmla="*/ 2831988 w 3862373"/>
                <a:gd name="connsiteY223" fmla="*/ 2919617 h 3682908"/>
                <a:gd name="connsiteX224" fmla="*/ 2871075 w 3862373"/>
                <a:gd name="connsiteY224" fmla="*/ 2958704 h 3682908"/>
                <a:gd name="connsiteX225" fmla="*/ 2831988 w 3862373"/>
                <a:gd name="connsiteY225" fmla="*/ 2997791 h 3682908"/>
                <a:gd name="connsiteX226" fmla="*/ 2792901 w 3862373"/>
                <a:gd name="connsiteY226" fmla="*/ 2958704 h 3682908"/>
                <a:gd name="connsiteX227" fmla="*/ 2831988 w 3862373"/>
                <a:gd name="connsiteY227" fmla="*/ 2919617 h 3682908"/>
                <a:gd name="connsiteX228" fmla="*/ 1611133 w 3862373"/>
                <a:gd name="connsiteY228" fmla="*/ 2919617 h 3682908"/>
                <a:gd name="connsiteX229" fmla="*/ 1650221 w 3862373"/>
                <a:gd name="connsiteY229" fmla="*/ 2958704 h 3682908"/>
                <a:gd name="connsiteX230" fmla="*/ 1611133 w 3862373"/>
                <a:gd name="connsiteY230" fmla="*/ 2997791 h 3682908"/>
                <a:gd name="connsiteX231" fmla="*/ 1572053 w 3862373"/>
                <a:gd name="connsiteY231" fmla="*/ 2958704 h 3682908"/>
                <a:gd name="connsiteX232" fmla="*/ 1611133 w 3862373"/>
                <a:gd name="connsiteY232" fmla="*/ 2919617 h 3682908"/>
                <a:gd name="connsiteX233" fmla="*/ 1516498 w 3862373"/>
                <a:gd name="connsiteY233" fmla="*/ 2919617 h 3682908"/>
                <a:gd name="connsiteX234" fmla="*/ 1555586 w 3862373"/>
                <a:gd name="connsiteY234" fmla="*/ 2958704 h 3682908"/>
                <a:gd name="connsiteX235" fmla="*/ 1516498 w 3862373"/>
                <a:gd name="connsiteY235" fmla="*/ 2997791 h 3682908"/>
                <a:gd name="connsiteX236" fmla="*/ 1477411 w 3862373"/>
                <a:gd name="connsiteY236" fmla="*/ 2958704 h 3682908"/>
                <a:gd name="connsiteX237" fmla="*/ 1516498 w 3862373"/>
                <a:gd name="connsiteY237" fmla="*/ 2919617 h 3682908"/>
                <a:gd name="connsiteX238" fmla="*/ 1329585 w 3862373"/>
                <a:gd name="connsiteY238" fmla="*/ 2919617 h 3682908"/>
                <a:gd name="connsiteX239" fmla="*/ 1368672 w 3862373"/>
                <a:gd name="connsiteY239" fmla="*/ 2958704 h 3682908"/>
                <a:gd name="connsiteX240" fmla="*/ 1329585 w 3862373"/>
                <a:gd name="connsiteY240" fmla="*/ 2997791 h 3682908"/>
                <a:gd name="connsiteX241" fmla="*/ 1290499 w 3862373"/>
                <a:gd name="connsiteY241" fmla="*/ 2958704 h 3682908"/>
                <a:gd name="connsiteX242" fmla="*/ 1329585 w 3862373"/>
                <a:gd name="connsiteY242" fmla="*/ 2919617 h 3682908"/>
                <a:gd name="connsiteX243" fmla="*/ 3489737 w 3862373"/>
                <a:gd name="connsiteY243" fmla="*/ 2919616 h 3682908"/>
                <a:gd name="connsiteX244" fmla="*/ 3508003 w 3862373"/>
                <a:gd name="connsiteY244" fmla="*/ 2927183 h 3682908"/>
                <a:gd name="connsiteX245" fmla="*/ 3463371 w 3862373"/>
                <a:gd name="connsiteY245" fmla="*/ 2986869 h 3682908"/>
                <a:gd name="connsiteX246" fmla="*/ 3462097 w 3862373"/>
                <a:gd name="connsiteY246" fmla="*/ 2986342 h 3682908"/>
                <a:gd name="connsiteX247" fmla="*/ 3450649 w 3862373"/>
                <a:gd name="connsiteY247" fmla="*/ 2958703 h 3682908"/>
                <a:gd name="connsiteX248" fmla="*/ 3489737 w 3862373"/>
                <a:gd name="connsiteY248" fmla="*/ 2919616 h 3682908"/>
                <a:gd name="connsiteX249" fmla="*/ 3205817 w 3862373"/>
                <a:gd name="connsiteY249" fmla="*/ 2919616 h 3682908"/>
                <a:gd name="connsiteX250" fmla="*/ 3244904 w 3862373"/>
                <a:gd name="connsiteY250" fmla="*/ 2958703 h 3682908"/>
                <a:gd name="connsiteX251" fmla="*/ 3205817 w 3862373"/>
                <a:gd name="connsiteY251" fmla="*/ 2997790 h 3682908"/>
                <a:gd name="connsiteX252" fmla="*/ 3166729 w 3862373"/>
                <a:gd name="connsiteY252" fmla="*/ 2958703 h 3682908"/>
                <a:gd name="connsiteX253" fmla="*/ 3205817 w 3862373"/>
                <a:gd name="connsiteY253" fmla="*/ 2919616 h 3682908"/>
                <a:gd name="connsiteX254" fmla="*/ 2924263 w 3862373"/>
                <a:gd name="connsiteY254" fmla="*/ 2919616 h 3682908"/>
                <a:gd name="connsiteX255" fmla="*/ 2963349 w 3862373"/>
                <a:gd name="connsiteY255" fmla="*/ 2958703 h 3682908"/>
                <a:gd name="connsiteX256" fmla="*/ 2924263 w 3862373"/>
                <a:gd name="connsiteY256" fmla="*/ 2997790 h 3682908"/>
                <a:gd name="connsiteX257" fmla="*/ 2885175 w 3862373"/>
                <a:gd name="connsiteY257" fmla="*/ 2958703 h 3682908"/>
                <a:gd name="connsiteX258" fmla="*/ 2924263 w 3862373"/>
                <a:gd name="connsiteY258" fmla="*/ 2919616 h 3682908"/>
                <a:gd name="connsiteX259" fmla="*/ 1703408 w 3862373"/>
                <a:gd name="connsiteY259" fmla="*/ 2919616 h 3682908"/>
                <a:gd name="connsiteX260" fmla="*/ 1742495 w 3862373"/>
                <a:gd name="connsiteY260" fmla="*/ 2958703 h 3682908"/>
                <a:gd name="connsiteX261" fmla="*/ 1703408 w 3862373"/>
                <a:gd name="connsiteY261" fmla="*/ 2997790 h 3682908"/>
                <a:gd name="connsiteX262" fmla="*/ 1664321 w 3862373"/>
                <a:gd name="connsiteY262" fmla="*/ 2958703 h 3682908"/>
                <a:gd name="connsiteX263" fmla="*/ 1703408 w 3862373"/>
                <a:gd name="connsiteY263" fmla="*/ 2919616 h 3682908"/>
                <a:gd name="connsiteX264" fmla="*/ 1419494 w 3862373"/>
                <a:gd name="connsiteY264" fmla="*/ 2919616 h 3682908"/>
                <a:gd name="connsiteX265" fmla="*/ 1458581 w 3862373"/>
                <a:gd name="connsiteY265" fmla="*/ 2958703 h 3682908"/>
                <a:gd name="connsiteX266" fmla="*/ 1419494 w 3862373"/>
                <a:gd name="connsiteY266" fmla="*/ 2997790 h 3682908"/>
                <a:gd name="connsiteX267" fmla="*/ 1380407 w 3862373"/>
                <a:gd name="connsiteY267" fmla="*/ 2958703 h 3682908"/>
                <a:gd name="connsiteX268" fmla="*/ 1419494 w 3862373"/>
                <a:gd name="connsiteY268" fmla="*/ 2919616 h 3682908"/>
                <a:gd name="connsiteX269" fmla="*/ 1232582 w 3862373"/>
                <a:gd name="connsiteY269" fmla="*/ 2919616 h 3682908"/>
                <a:gd name="connsiteX270" fmla="*/ 1271667 w 3862373"/>
                <a:gd name="connsiteY270" fmla="*/ 2958703 h 3682908"/>
                <a:gd name="connsiteX271" fmla="*/ 1232582 w 3862373"/>
                <a:gd name="connsiteY271" fmla="*/ 2997790 h 3682908"/>
                <a:gd name="connsiteX272" fmla="*/ 1193494 w 3862373"/>
                <a:gd name="connsiteY272" fmla="*/ 2958703 h 3682908"/>
                <a:gd name="connsiteX273" fmla="*/ 1232582 w 3862373"/>
                <a:gd name="connsiteY273" fmla="*/ 2919616 h 3682908"/>
                <a:gd name="connsiteX274" fmla="*/ 3489737 w 3862373"/>
                <a:gd name="connsiteY274" fmla="*/ 2832075 h 3682908"/>
                <a:gd name="connsiteX275" fmla="*/ 3528823 w 3862373"/>
                <a:gd name="connsiteY275" fmla="*/ 2871162 h 3682908"/>
                <a:gd name="connsiteX276" fmla="*/ 3489737 w 3862373"/>
                <a:gd name="connsiteY276" fmla="*/ 2910249 h 3682908"/>
                <a:gd name="connsiteX277" fmla="*/ 3450649 w 3862373"/>
                <a:gd name="connsiteY277" fmla="*/ 2871162 h 3682908"/>
                <a:gd name="connsiteX278" fmla="*/ 3489737 w 3862373"/>
                <a:gd name="connsiteY278" fmla="*/ 2832075 h 3682908"/>
                <a:gd name="connsiteX279" fmla="*/ 3300457 w 3862373"/>
                <a:gd name="connsiteY279" fmla="*/ 2832075 h 3682908"/>
                <a:gd name="connsiteX280" fmla="*/ 3339544 w 3862373"/>
                <a:gd name="connsiteY280" fmla="*/ 2871162 h 3682908"/>
                <a:gd name="connsiteX281" fmla="*/ 3300457 w 3862373"/>
                <a:gd name="connsiteY281" fmla="*/ 2910249 h 3682908"/>
                <a:gd name="connsiteX282" fmla="*/ 3261369 w 3862373"/>
                <a:gd name="connsiteY282" fmla="*/ 2871162 h 3682908"/>
                <a:gd name="connsiteX283" fmla="*/ 3300457 w 3862373"/>
                <a:gd name="connsiteY283" fmla="*/ 2832075 h 3682908"/>
                <a:gd name="connsiteX284" fmla="*/ 3205817 w 3862373"/>
                <a:gd name="connsiteY284" fmla="*/ 2832075 h 3682908"/>
                <a:gd name="connsiteX285" fmla="*/ 3244904 w 3862373"/>
                <a:gd name="connsiteY285" fmla="*/ 2871162 h 3682908"/>
                <a:gd name="connsiteX286" fmla="*/ 3205817 w 3862373"/>
                <a:gd name="connsiteY286" fmla="*/ 2910249 h 3682908"/>
                <a:gd name="connsiteX287" fmla="*/ 3166729 w 3862373"/>
                <a:gd name="connsiteY287" fmla="*/ 2871162 h 3682908"/>
                <a:gd name="connsiteX288" fmla="*/ 3205817 w 3862373"/>
                <a:gd name="connsiteY288" fmla="*/ 2832075 h 3682908"/>
                <a:gd name="connsiteX289" fmla="*/ 3111177 w 3862373"/>
                <a:gd name="connsiteY289" fmla="*/ 2832075 h 3682908"/>
                <a:gd name="connsiteX290" fmla="*/ 3150264 w 3862373"/>
                <a:gd name="connsiteY290" fmla="*/ 2871162 h 3682908"/>
                <a:gd name="connsiteX291" fmla="*/ 3111177 w 3862373"/>
                <a:gd name="connsiteY291" fmla="*/ 2910249 h 3682908"/>
                <a:gd name="connsiteX292" fmla="*/ 3072089 w 3862373"/>
                <a:gd name="connsiteY292" fmla="*/ 2871162 h 3682908"/>
                <a:gd name="connsiteX293" fmla="*/ 3111177 w 3862373"/>
                <a:gd name="connsiteY293" fmla="*/ 2832075 h 3682908"/>
                <a:gd name="connsiteX294" fmla="*/ 3018902 w 3862373"/>
                <a:gd name="connsiteY294" fmla="*/ 2832075 h 3682908"/>
                <a:gd name="connsiteX295" fmla="*/ 3057989 w 3862373"/>
                <a:gd name="connsiteY295" fmla="*/ 2871162 h 3682908"/>
                <a:gd name="connsiteX296" fmla="*/ 3018902 w 3862373"/>
                <a:gd name="connsiteY296" fmla="*/ 2910249 h 3682908"/>
                <a:gd name="connsiteX297" fmla="*/ 2979815 w 3862373"/>
                <a:gd name="connsiteY297" fmla="*/ 2871162 h 3682908"/>
                <a:gd name="connsiteX298" fmla="*/ 3018902 w 3862373"/>
                <a:gd name="connsiteY298" fmla="*/ 2832075 h 3682908"/>
                <a:gd name="connsiteX299" fmla="*/ 2924263 w 3862373"/>
                <a:gd name="connsiteY299" fmla="*/ 2832075 h 3682908"/>
                <a:gd name="connsiteX300" fmla="*/ 2963349 w 3862373"/>
                <a:gd name="connsiteY300" fmla="*/ 2871162 h 3682908"/>
                <a:gd name="connsiteX301" fmla="*/ 2924263 w 3862373"/>
                <a:gd name="connsiteY301" fmla="*/ 2910249 h 3682908"/>
                <a:gd name="connsiteX302" fmla="*/ 2885175 w 3862373"/>
                <a:gd name="connsiteY302" fmla="*/ 2871162 h 3682908"/>
                <a:gd name="connsiteX303" fmla="*/ 2924263 w 3862373"/>
                <a:gd name="connsiteY303" fmla="*/ 2832075 h 3682908"/>
                <a:gd name="connsiteX304" fmla="*/ 2831988 w 3862373"/>
                <a:gd name="connsiteY304" fmla="*/ 2832075 h 3682908"/>
                <a:gd name="connsiteX305" fmla="*/ 2871075 w 3862373"/>
                <a:gd name="connsiteY305" fmla="*/ 2871162 h 3682908"/>
                <a:gd name="connsiteX306" fmla="*/ 2831988 w 3862373"/>
                <a:gd name="connsiteY306" fmla="*/ 2910249 h 3682908"/>
                <a:gd name="connsiteX307" fmla="*/ 2792901 w 3862373"/>
                <a:gd name="connsiteY307" fmla="*/ 2871162 h 3682908"/>
                <a:gd name="connsiteX308" fmla="*/ 2831988 w 3862373"/>
                <a:gd name="connsiteY308" fmla="*/ 2832075 h 3682908"/>
                <a:gd name="connsiteX309" fmla="*/ 1703409 w 3862373"/>
                <a:gd name="connsiteY309" fmla="*/ 2832075 h 3682908"/>
                <a:gd name="connsiteX310" fmla="*/ 1742495 w 3862373"/>
                <a:gd name="connsiteY310" fmla="*/ 2871162 h 3682908"/>
                <a:gd name="connsiteX311" fmla="*/ 1703409 w 3862373"/>
                <a:gd name="connsiteY311" fmla="*/ 2910249 h 3682908"/>
                <a:gd name="connsiteX312" fmla="*/ 1664321 w 3862373"/>
                <a:gd name="connsiteY312" fmla="*/ 2871162 h 3682908"/>
                <a:gd name="connsiteX313" fmla="*/ 1703409 w 3862373"/>
                <a:gd name="connsiteY313" fmla="*/ 2832075 h 3682908"/>
                <a:gd name="connsiteX314" fmla="*/ 1611133 w 3862373"/>
                <a:gd name="connsiteY314" fmla="*/ 2832075 h 3682908"/>
                <a:gd name="connsiteX315" fmla="*/ 1650221 w 3862373"/>
                <a:gd name="connsiteY315" fmla="*/ 2871162 h 3682908"/>
                <a:gd name="connsiteX316" fmla="*/ 1611133 w 3862373"/>
                <a:gd name="connsiteY316" fmla="*/ 2910249 h 3682908"/>
                <a:gd name="connsiteX317" fmla="*/ 1572054 w 3862373"/>
                <a:gd name="connsiteY317" fmla="*/ 2871162 h 3682908"/>
                <a:gd name="connsiteX318" fmla="*/ 1611133 w 3862373"/>
                <a:gd name="connsiteY318" fmla="*/ 2832075 h 3682908"/>
                <a:gd name="connsiteX319" fmla="*/ 1516501 w 3862373"/>
                <a:gd name="connsiteY319" fmla="*/ 2832075 h 3682908"/>
                <a:gd name="connsiteX320" fmla="*/ 1555588 w 3862373"/>
                <a:gd name="connsiteY320" fmla="*/ 2871162 h 3682908"/>
                <a:gd name="connsiteX321" fmla="*/ 1516501 w 3862373"/>
                <a:gd name="connsiteY321" fmla="*/ 2910249 h 3682908"/>
                <a:gd name="connsiteX322" fmla="*/ 1477413 w 3862373"/>
                <a:gd name="connsiteY322" fmla="*/ 2871162 h 3682908"/>
                <a:gd name="connsiteX323" fmla="*/ 1516501 w 3862373"/>
                <a:gd name="connsiteY323" fmla="*/ 2832075 h 3682908"/>
                <a:gd name="connsiteX324" fmla="*/ 1419496 w 3862373"/>
                <a:gd name="connsiteY324" fmla="*/ 2832075 h 3682908"/>
                <a:gd name="connsiteX325" fmla="*/ 1458583 w 3862373"/>
                <a:gd name="connsiteY325" fmla="*/ 2871162 h 3682908"/>
                <a:gd name="connsiteX326" fmla="*/ 1419496 w 3862373"/>
                <a:gd name="connsiteY326" fmla="*/ 2910249 h 3682908"/>
                <a:gd name="connsiteX327" fmla="*/ 1380408 w 3862373"/>
                <a:gd name="connsiteY327" fmla="*/ 2871162 h 3682908"/>
                <a:gd name="connsiteX328" fmla="*/ 1419496 w 3862373"/>
                <a:gd name="connsiteY328" fmla="*/ 2832075 h 3682908"/>
                <a:gd name="connsiteX329" fmla="*/ 1329587 w 3862373"/>
                <a:gd name="connsiteY329" fmla="*/ 2832075 h 3682908"/>
                <a:gd name="connsiteX330" fmla="*/ 1368674 w 3862373"/>
                <a:gd name="connsiteY330" fmla="*/ 2871162 h 3682908"/>
                <a:gd name="connsiteX331" fmla="*/ 1329587 w 3862373"/>
                <a:gd name="connsiteY331" fmla="*/ 2910249 h 3682908"/>
                <a:gd name="connsiteX332" fmla="*/ 1290500 w 3862373"/>
                <a:gd name="connsiteY332" fmla="*/ 2871162 h 3682908"/>
                <a:gd name="connsiteX333" fmla="*/ 1329587 w 3862373"/>
                <a:gd name="connsiteY333" fmla="*/ 2832075 h 3682908"/>
                <a:gd name="connsiteX334" fmla="*/ 1232583 w 3862373"/>
                <a:gd name="connsiteY334" fmla="*/ 2832075 h 3682908"/>
                <a:gd name="connsiteX335" fmla="*/ 1271669 w 3862373"/>
                <a:gd name="connsiteY335" fmla="*/ 2871162 h 3682908"/>
                <a:gd name="connsiteX336" fmla="*/ 1232583 w 3862373"/>
                <a:gd name="connsiteY336" fmla="*/ 2910249 h 3682908"/>
                <a:gd name="connsiteX337" fmla="*/ 1193496 w 3862373"/>
                <a:gd name="connsiteY337" fmla="*/ 2871162 h 3682908"/>
                <a:gd name="connsiteX338" fmla="*/ 1232583 w 3862373"/>
                <a:gd name="connsiteY338" fmla="*/ 2832075 h 3682908"/>
                <a:gd name="connsiteX339" fmla="*/ 3489737 w 3862373"/>
                <a:gd name="connsiteY339" fmla="*/ 2742165 h 3682908"/>
                <a:gd name="connsiteX340" fmla="*/ 3528823 w 3862373"/>
                <a:gd name="connsiteY340" fmla="*/ 2781252 h 3682908"/>
                <a:gd name="connsiteX341" fmla="*/ 3489737 w 3862373"/>
                <a:gd name="connsiteY341" fmla="*/ 2820339 h 3682908"/>
                <a:gd name="connsiteX342" fmla="*/ 3450649 w 3862373"/>
                <a:gd name="connsiteY342" fmla="*/ 2781252 h 3682908"/>
                <a:gd name="connsiteX343" fmla="*/ 3489737 w 3862373"/>
                <a:gd name="connsiteY343" fmla="*/ 2742165 h 3682908"/>
                <a:gd name="connsiteX344" fmla="*/ 3300457 w 3862373"/>
                <a:gd name="connsiteY344" fmla="*/ 2664088 h 3682908"/>
                <a:gd name="connsiteX345" fmla="*/ 3339544 w 3862373"/>
                <a:gd name="connsiteY345" fmla="*/ 2703175 h 3682908"/>
                <a:gd name="connsiteX346" fmla="*/ 3315671 w 3862373"/>
                <a:gd name="connsiteY346" fmla="*/ 2739190 h 3682908"/>
                <a:gd name="connsiteX347" fmla="*/ 3300696 w 3862373"/>
                <a:gd name="connsiteY347" fmla="*/ 2742214 h 3682908"/>
                <a:gd name="connsiteX348" fmla="*/ 3315671 w 3862373"/>
                <a:gd name="connsiteY348" fmla="*/ 2745237 h 3682908"/>
                <a:gd name="connsiteX349" fmla="*/ 3339544 w 3862373"/>
                <a:gd name="connsiteY349" fmla="*/ 2781252 h 3682908"/>
                <a:gd name="connsiteX350" fmla="*/ 3300457 w 3862373"/>
                <a:gd name="connsiteY350" fmla="*/ 2820339 h 3682908"/>
                <a:gd name="connsiteX351" fmla="*/ 3261369 w 3862373"/>
                <a:gd name="connsiteY351" fmla="*/ 2781252 h 3682908"/>
                <a:gd name="connsiteX352" fmla="*/ 3285242 w 3862373"/>
                <a:gd name="connsiteY352" fmla="*/ 2745237 h 3682908"/>
                <a:gd name="connsiteX353" fmla="*/ 3300217 w 3862373"/>
                <a:gd name="connsiteY353" fmla="*/ 2742214 h 3682908"/>
                <a:gd name="connsiteX354" fmla="*/ 3285242 w 3862373"/>
                <a:gd name="connsiteY354" fmla="*/ 2739190 h 3682908"/>
                <a:gd name="connsiteX355" fmla="*/ 3261369 w 3862373"/>
                <a:gd name="connsiteY355" fmla="*/ 2703175 h 3682908"/>
                <a:gd name="connsiteX356" fmla="*/ 3300457 w 3862373"/>
                <a:gd name="connsiteY356" fmla="*/ 2664088 h 3682908"/>
                <a:gd name="connsiteX357" fmla="*/ 3111177 w 3862373"/>
                <a:gd name="connsiteY357" fmla="*/ 2664088 h 3682908"/>
                <a:gd name="connsiteX358" fmla="*/ 3150264 w 3862373"/>
                <a:gd name="connsiteY358" fmla="*/ 2703175 h 3682908"/>
                <a:gd name="connsiteX359" fmla="*/ 3126391 w 3862373"/>
                <a:gd name="connsiteY359" fmla="*/ 2739190 h 3682908"/>
                <a:gd name="connsiteX360" fmla="*/ 3111417 w 3862373"/>
                <a:gd name="connsiteY360" fmla="*/ 2742214 h 3682908"/>
                <a:gd name="connsiteX361" fmla="*/ 3126391 w 3862373"/>
                <a:gd name="connsiteY361" fmla="*/ 2745237 h 3682908"/>
                <a:gd name="connsiteX362" fmla="*/ 3150264 w 3862373"/>
                <a:gd name="connsiteY362" fmla="*/ 2781252 h 3682908"/>
                <a:gd name="connsiteX363" fmla="*/ 3111177 w 3862373"/>
                <a:gd name="connsiteY363" fmla="*/ 2820339 h 3682908"/>
                <a:gd name="connsiteX364" fmla="*/ 3072089 w 3862373"/>
                <a:gd name="connsiteY364" fmla="*/ 2781252 h 3682908"/>
                <a:gd name="connsiteX365" fmla="*/ 3095962 w 3862373"/>
                <a:gd name="connsiteY365" fmla="*/ 2745237 h 3682908"/>
                <a:gd name="connsiteX366" fmla="*/ 3110937 w 3862373"/>
                <a:gd name="connsiteY366" fmla="*/ 2742214 h 3682908"/>
                <a:gd name="connsiteX367" fmla="*/ 3095962 w 3862373"/>
                <a:gd name="connsiteY367" fmla="*/ 2739190 h 3682908"/>
                <a:gd name="connsiteX368" fmla="*/ 3072089 w 3862373"/>
                <a:gd name="connsiteY368" fmla="*/ 2703175 h 3682908"/>
                <a:gd name="connsiteX369" fmla="*/ 3111177 w 3862373"/>
                <a:gd name="connsiteY369" fmla="*/ 2664088 h 3682908"/>
                <a:gd name="connsiteX370" fmla="*/ 3018902 w 3862373"/>
                <a:gd name="connsiteY370" fmla="*/ 2664088 h 3682908"/>
                <a:gd name="connsiteX371" fmla="*/ 3057989 w 3862373"/>
                <a:gd name="connsiteY371" fmla="*/ 2703175 h 3682908"/>
                <a:gd name="connsiteX372" fmla="*/ 3034117 w 3862373"/>
                <a:gd name="connsiteY372" fmla="*/ 2739190 h 3682908"/>
                <a:gd name="connsiteX373" fmla="*/ 3019142 w 3862373"/>
                <a:gd name="connsiteY373" fmla="*/ 2742214 h 3682908"/>
                <a:gd name="connsiteX374" fmla="*/ 3034117 w 3862373"/>
                <a:gd name="connsiteY374" fmla="*/ 2745237 h 3682908"/>
                <a:gd name="connsiteX375" fmla="*/ 3057989 w 3862373"/>
                <a:gd name="connsiteY375" fmla="*/ 2781252 h 3682908"/>
                <a:gd name="connsiteX376" fmla="*/ 3018902 w 3862373"/>
                <a:gd name="connsiteY376" fmla="*/ 2820339 h 3682908"/>
                <a:gd name="connsiteX377" fmla="*/ 2979815 w 3862373"/>
                <a:gd name="connsiteY377" fmla="*/ 2781252 h 3682908"/>
                <a:gd name="connsiteX378" fmla="*/ 3003687 w 3862373"/>
                <a:gd name="connsiteY378" fmla="*/ 2745237 h 3682908"/>
                <a:gd name="connsiteX379" fmla="*/ 3018663 w 3862373"/>
                <a:gd name="connsiteY379" fmla="*/ 2742214 h 3682908"/>
                <a:gd name="connsiteX380" fmla="*/ 3003687 w 3862373"/>
                <a:gd name="connsiteY380" fmla="*/ 2739190 h 3682908"/>
                <a:gd name="connsiteX381" fmla="*/ 2979815 w 3862373"/>
                <a:gd name="connsiteY381" fmla="*/ 2703175 h 3682908"/>
                <a:gd name="connsiteX382" fmla="*/ 3018902 w 3862373"/>
                <a:gd name="connsiteY382" fmla="*/ 2664088 h 3682908"/>
                <a:gd name="connsiteX383" fmla="*/ 2831988 w 3862373"/>
                <a:gd name="connsiteY383" fmla="*/ 2664088 h 3682908"/>
                <a:gd name="connsiteX384" fmla="*/ 2871075 w 3862373"/>
                <a:gd name="connsiteY384" fmla="*/ 2703175 h 3682908"/>
                <a:gd name="connsiteX385" fmla="*/ 2847202 w 3862373"/>
                <a:gd name="connsiteY385" fmla="*/ 2739190 h 3682908"/>
                <a:gd name="connsiteX386" fmla="*/ 2832228 w 3862373"/>
                <a:gd name="connsiteY386" fmla="*/ 2742214 h 3682908"/>
                <a:gd name="connsiteX387" fmla="*/ 2847202 w 3862373"/>
                <a:gd name="connsiteY387" fmla="*/ 2745237 h 3682908"/>
                <a:gd name="connsiteX388" fmla="*/ 2871075 w 3862373"/>
                <a:gd name="connsiteY388" fmla="*/ 2781252 h 3682908"/>
                <a:gd name="connsiteX389" fmla="*/ 2831988 w 3862373"/>
                <a:gd name="connsiteY389" fmla="*/ 2820339 h 3682908"/>
                <a:gd name="connsiteX390" fmla="*/ 2792901 w 3862373"/>
                <a:gd name="connsiteY390" fmla="*/ 2781252 h 3682908"/>
                <a:gd name="connsiteX391" fmla="*/ 2816773 w 3862373"/>
                <a:gd name="connsiteY391" fmla="*/ 2745237 h 3682908"/>
                <a:gd name="connsiteX392" fmla="*/ 2831748 w 3862373"/>
                <a:gd name="connsiteY392" fmla="*/ 2742214 h 3682908"/>
                <a:gd name="connsiteX393" fmla="*/ 2816773 w 3862373"/>
                <a:gd name="connsiteY393" fmla="*/ 2739190 h 3682908"/>
                <a:gd name="connsiteX394" fmla="*/ 2792901 w 3862373"/>
                <a:gd name="connsiteY394" fmla="*/ 2703175 h 3682908"/>
                <a:gd name="connsiteX395" fmla="*/ 2831988 w 3862373"/>
                <a:gd name="connsiteY395" fmla="*/ 2664088 h 3682908"/>
                <a:gd name="connsiteX396" fmla="*/ 1798047 w 3862373"/>
                <a:gd name="connsiteY396" fmla="*/ 2664088 h 3682908"/>
                <a:gd name="connsiteX397" fmla="*/ 1837135 w 3862373"/>
                <a:gd name="connsiteY397" fmla="*/ 2703175 h 3682908"/>
                <a:gd name="connsiteX398" fmla="*/ 1798047 w 3862373"/>
                <a:gd name="connsiteY398" fmla="*/ 2742262 h 3682908"/>
                <a:gd name="connsiteX399" fmla="*/ 1758959 w 3862373"/>
                <a:gd name="connsiteY399" fmla="*/ 2703175 h 3682908"/>
                <a:gd name="connsiteX400" fmla="*/ 1798047 w 3862373"/>
                <a:gd name="connsiteY400" fmla="*/ 2664088 h 3682908"/>
                <a:gd name="connsiteX401" fmla="*/ 1611133 w 3862373"/>
                <a:gd name="connsiteY401" fmla="*/ 2664088 h 3682908"/>
                <a:gd name="connsiteX402" fmla="*/ 1650221 w 3862373"/>
                <a:gd name="connsiteY402" fmla="*/ 2703175 h 3682908"/>
                <a:gd name="connsiteX403" fmla="*/ 1626349 w 3862373"/>
                <a:gd name="connsiteY403" fmla="*/ 2739190 h 3682908"/>
                <a:gd name="connsiteX404" fmla="*/ 1611371 w 3862373"/>
                <a:gd name="connsiteY404" fmla="*/ 2742214 h 3682908"/>
                <a:gd name="connsiteX405" fmla="*/ 1626347 w 3862373"/>
                <a:gd name="connsiteY405" fmla="*/ 2745237 h 3682908"/>
                <a:gd name="connsiteX406" fmla="*/ 1650221 w 3862373"/>
                <a:gd name="connsiteY406" fmla="*/ 2781252 h 3682908"/>
                <a:gd name="connsiteX407" fmla="*/ 1611133 w 3862373"/>
                <a:gd name="connsiteY407" fmla="*/ 2820339 h 3682908"/>
                <a:gd name="connsiteX408" fmla="*/ 1572057 w 3862373"/>
                <a:gd name="connsiteY408" fmla="*/ 2781252 h 3682908"/>
                <a:gd name="connsiteX409" fmla="*/ 1595929 w 3862373"/>
                <a:gd name="connsiteY409" fmla="*/ 2745237 h 3682908"/>
                <a:gd name="connsiteX410" fmla="*/ 1610892 w 3862373"/>
                <a:gd name="connsiteY410" fmla="*/ 2742214 h 3682908"/>
                <a:gd name="connsiteX411" fmla="*/ 1595930 w 3862373"/>
                <a:gd name="connsiteY411" fmla="*/ 2739190 h 3682908"/>
                <a:gd name="connsiteX412" fmla="*/ 1572058 w 3862373"/>
                <a:gd name="connsiteY412" fmla="*/ 2703175 h 3682908"/>
                <a:gd name="connsiteX413" fmla="*/ 1611133 w 3862373"/>
                <a:gd name="connsiteY413" fmla="*/ 2664088 h 3682908"/>
                <a:gd name="connsiteX414" fmla="*/ 1516504 w 3862373"/>
                <a:gd name="connsiteY414" fmla="*/ 2664088 h 3682908"/>
                <a:gd name="connsiteX415" fmla="*/ 1555592 w 3862373"/>
                <a:gd name="connsiteY415" fmla="*/ 2703175 h 3682908"/>
                <a:gd name="connsiteX416" fmla="*/ 1531719 w 3862373"/>
                <a:gd name="connsiteY416" fmla="*/ 2739190 h 3682908"/>
                <a:gd name="connsiteX417" fmla="*/ 1516743 w 3862373"/>
                <a:gd name="connsiteY417" fmla="*/ 2742214 h 3682908"/>
                <a:gd name="connsiteX418" fmla="*/ 1531717 w 3862373"/>
                <a:gd name="connsiteY418" fmla="*/ 2745237 h 3682908"/>
                <a:gd name="connsiteX419" fmla="*/ 1555589 w 3862373"/>
                <a:gd name="connsiteY419" fmla="*/ 2781252 h 3682908"/>
                <a:gd name="connsiteX420" fmla="*/ 1516503 w 3862373"/>
                <a:gd name="connsiteY420" fmla="*/ 2820339 h 3682908"/>
                <a:gd name="connsiteX421" fmla="*/ 1477414 w 3862373"/>
                <a:gd name="connsiteY421" fmla="*/ 2781252 h 3682908"/>
                <a:gd name="connsiteX422" fmla="*/ 1501288 w 3862373"/>
                <a:gd name="connsiteY422" fmla="*/ 2745237 h 3682908"/>
                <a:gd name="connsiteX423" fmla="*/ 1516264 w 3862373"/>
                <a:gd name="connsiteY423" fmla="*/ 2742214 h 3682908"/>
                <a:gd name="connsiteX424" fmla="*/ 1501289 w 3862373"/>
                <a:gd name="connsiteY424" fmla="*/ 2739190 h 3682908"/>
                <a:gd name="connsiteX425" fmla="*/ 1477416 w 3862373"/>
                <a:gd name="connsiteY425" fmla="*/ 2703175 h 3682908"/>
                <a:gd name="connsiteX426" fmla="*/ 1516504 w 3862373"/>
                <a:gd name="connsiteY426" fmla="*/ 2664088 h 3682908"/>
                <a:gd name="connsiteX427" fmla="*/ 1329588 w 3862373"/>
                <a:gd name="connsiteY427" fmla="*/ 2664088 h 3682908"/>
                <a:gd name="connsiteX428" fmla="*/ 1368676 w 3862373"/>
                <a:gd name="connsiteY428" fmla="*/ 2703175 h 3682908"/>
                <a:gd name="connsiteX429" fmla="*/ 1344802 w 3862373"/>
                <a:gd name="connsiteY429" fmla="*/ 2739190 h 3682908"/>
                <a:gd name="connsiteX430" fmla="*/ 1329828 w 3862373"/>
                <a:gd name="connsiteY430" fmla="*/ 2742214 h 3682908"/>
                <a:gd name="connsiteX431" fmla="*/ 1344802 w 3862373"/>
                <a:gd name="connsiteY431" fmla="*/ 2745237 h 3682908"/>
                <a:gd name="connsiteX432" fmla="*/ 1368676 w 3862373"/>
                <a:gd name="connsiteY432" fmla="*/ 2781252 h 3682908"/>
                <a:gd name="connsiteX433" fmla="*/ 1329588 w 3862373"/>
                <a:gd name="connsiteY433" fmla="*/ 2820339 h 3682908"/>
                <a:gd name="connsiteX434" fmla="*/ 1290502 w 3862373"/>
                <a:gd name="connsiteY434" fmla="*/ 2781252 h 3682908"/>
                <a:gd name="connsiteX435" fmla="*/ 1314375 w 3862373"/>
                <a:gd name="connsiteY435" fmla="*/ 2745237 h 3682908"/>
                <a:gd name="connsiteX436" fmla="*/ 1329349 w 3862373"/>
                <a:gd name="connsiteY436" fmla="*/ 2742214 h 3682908"/>
                <a:gd name="connsiteX437" fmla="*/ 1314375 w 3862373"/>
                <a:gd name="connsiteY437" fmla="*/ 2739190 h 3682908"/>
                <a:gd name="connsiteX438" fmla="*/ 1290503 w 3862373"/>
                <a:gd name="connsiteY438" fmla="*/ 2703175 h 3682908"/>
                <a:gd name="connsiteX439" fmla="*/ 1329588 w 3862373"/>
                <a:gd name="connsiteY439" fmla="*/ 2664088 h 3682908"/>
                <a:gd name="connsiteX440" fmla="*/ 1142676 w 3862373"/>
                <a:gd name="connsiteY440" fmla="*/ 2664088 h 3682908"/>
                <a:gd name="connsiteX441" fmla="*/ 1181763 w 3862373"/>
                <a:gd name="connsiteY441" fmla="*/ 2703175 h 3682908"/>
                <a:gd name="connsiteX442" fmla="*/ 1157890 w 3862373"/>
                <a:gd name="connsiteY442" fmla="*/ 2739190 h 3682908"/>
                <a:gd name="connsiteX443" fmla="*/ 1142916 w 3862373"/>
                <a:gd name="connsiteY443" fmla="*/ 2742214 h 3682908"/>
                <a:gd name="connsiteX444" fmla="*/ 1157891 w 3862373"/>
                <a:gd name="connsiteY444" fmla="*/ 2745237 h 3682908"/>
                <a:gd name="connsiteX445" fmla="*/ 1181764 w 3862373"/>
                <a:gd name="connsiteY445" fmla="*/ 2781252 h 3682908"/>
                <a:gd name="connsiteX446" fmla="*/ 1142676 w 3862373"/>
                <a:gd name="connsiteY446" fmla="*/ 2820339 h 3682908"/>
                <a:gd name="connsiteX447" fmla="*/ 1103587 w 3862373"/>
                <a:gd name="connsiteY447" fmla="*/ 2781252 h 3682908"/>
                <a:gd name="connsiteX448" fmla="*/ 1127461 w 3862373"/>
                <a:gd name="connsiteY448" fmla="*/ 2745237 h 3682908"/>
                <a:gd name="connsiteX449" fmla="*/ 1142436 w 3862373"/>
                <a:gd name="connsiteY449" fmla="*/ 2742214 h 3682908"/>
                <a:gd name="connsiteX450" fmla="*/ 1127460 w 3862373"/>
                <a:gd name="connsiteY450" fmla="*/ 2739190 h 3682908"/>
                <a:gd name="connsiteX451" fmla="*/ 1103585 w 3862373"/>
                <a:gd name="connsiteY451" fmla="*/ 2703175 h 3682908"/>
                <a:gd name="connsiteX452" fmla="*/ 1142676 w 3862373"/>
                <a:gd name="connsiteY452" fmla="*/ 2664088 h 3682908"/>
                <a:gd name="connsiteX453" fmla="*/ 3205817 w 3862373"/>
                <a:gd name="connsiteY453" fmla="*/ 2664086 h 3682908"/>
                <a:gd name="connsiteX454" fmla="*/ 3244904 w 3862373"/>
                <a:gd name="connsiteY454" fmla="*/ 2703174 h 3682908"/>
                <a:gd name="connsiteX455" fmla="*/ 3221031 w 3862373"/>
                <a:gd name="connsiteY455" fmla="*/ 2739189 h 3682908"/>
                <a:gd name="connsiteX456" fmla="*/ 3206053 w 3862373"/>
                <a:gd name="connsiteY456" fmla="*/ 2742213 h 3682908"/>
                <a:gd name="connsiteX457" fmla="*/ 3221031 w 3862373"/>
                <a:gd name="connsiteY457" fmla="*/ 2745237 h 3682908"/>
                <a:gd name="connsiteX458" fmla="*/ 3244904 w 3862373"/>
                <a:gd name="connsiteY458" fmla="*/ 2781252 h 3682908"/>
                <a:gd name="connsiteX459" fmla="*/ 3205817 w 3862373"/>
                <a:gd name="connsiteY459" fmla="*/ 2820339 h 3682908"/>
                <a:gd name="connsiteX460" fmla="*/ 3166729 w 3862373"/>
                <a:gd name="connsiteY460" fmla="*/ 2781252 h 3682908"/>
                <a:gd name="connsiteX461" fmla="*/ 3190602 w 3862373"/>
                <a:gd name="connsiteY461" fmla="*/ 2745237 h 3682908"/>
                <a:gd name="connsiteX462" fmla="*/ 3205580 w 3862373"/>
                <a:gd name="connsiteY462" fmla="*/ 2742213 h 3682908"/>
                <a:gd name="connsiteX463" fmla="*/ 3190602 w 3862373"/>
                <a:gd name="connsiteY463" fmla="*/ 2739189 h 3682908"/>
                <a:gd name="connsiteX464" fmla="*/ 3166729 w 3862373"/>
                <a:gd name="connsiteY464" fmla="*/ 2703174 h 3682908"/>
                <a:gd name="connsiteX465" fmla="*/ 3205817 w 3862373"/>
                <a:gd name="connsiteY465" fmla="*/ 2664086 h 3682908"/>
                <a:gd name="connsiteX466" fmla="*/ 2924263 w 3862373"/>
                <a:gd name="connsiteY466" fmla="*/ 2664086 h 3682908"/>
                <a:gd name="connsiteX467" fmla="*/ 2963349 w 3862373"/>
                <a:gd name="connsiteY467" fmla="*/ 2703174 h 3682908"/>
                <a:gd name="connsiteX468" fmla="*/ 2939477 w 3862373"/>
                <a:gd name="connsiteY468" fmla="*/ 2739189 h 3682908"/>
                <a:gd name="connsiteX469" fmla="*/ 2924499 w 3862373"/>
                <a:gd name="connsiteY469" fmla="*/ 2742213 h 3682908"/>
                <a:gd name="connsiteX470" fmla="*/ 2939477 w 3862373"/>
                <a:gd name="connsiteY470" fmla="*/ 2745237 h 3682908"/>
                <a:gd name="connsiteX471" fmla="*/ 2963349 w 3862373"/>
                <a:gd name="connsiteY471" fmla="*/ 2781252 h 3682908"/>
                <a:gd name="connsiteX472" fmla="*/ 2924263 w 3862373"/>
                <a:gd name="connsiteY472" fmla="*/ 2820339 h 3682908"/>
                <a:gd name="connsiteX473" fmla="*/ 2885175 w 3862373"/>
                <a:gd name="connsiteY473" fmla="*/ 2781252 h 3682908"/>
                <a:gd name="connsiteX474" fmla="*/ 2909048 w 3862373"/>
                <a:gd name="connsiteY474" fmla="*/ 2745237 h 3682908"/>
                <a:gd name="connsiteX475" fmla="*/ 2924026 w 3862373"/>
                <a:gd name="connsiteY475" fmla="*/ 2742213 h 3682908"/>
                <a:gd name="connsiteX476" fmla="*/ 2909048 w 3862373"/>
                <a:gd name="connsiteY476" fmla="*/ 2739189 h 3682908"/>
                <a:gd name="connsiteX477" fmla="*/ 2885175 w 3862373"/>
                <a:gd name="connsiteY477" fmla="*/ 2703174 h 3682908"/>
                <a:gd name="connsiteX478" fmla="*/ 2924263 w 3862373"/>
                <a:gd name="connsiteY478" fmla="*/ 2664086 h 3682908"/>
                <a:gd name="connsiteX479" fmla="*/ 1703410 w 3862373"/>
                <a:gd name="connsiteY479" fmla="*/ 2664086 h 3682908"/>
                <a:gd name="connsiteX480" fmla="*/ 1742497 w 3862373"/>
                <a:gd name="connsiteY480" fmla="*/ 2703174 h 3682908"/>
                <a:gd name="connsiteX481" fmla="*/ 1718624 w 3862373"/>
                <a:gd name="connsiteY481" fmla="*/ 2739189 h 3682908"/>
                <a:gd name="connsiteX482" fmla="*/ 1703646 w 3862373"/>
                <a:gd name="connsiteY482" fmla="*/ 2742213 h 3682908"/>
                <a:gd name="connsiteX483" fmla="*/ 1718624 w 3862373"/>
                <a:gd name="connsiteY483" fmla="*/ 2745237 h 3682908"/>
                <a:gd name="connsiteX484" fmla="*/ 1742495 w 3862373"/>
                <a:gd name="connsiteY484" fmla="*/ 2781252 h 3682908"/>
                <a:gd name="connsiteX485" fmla="*/ 1703409 w 3862373"/>
                <a:gd name="connsiteY485" fmla="*/ 2820339 h 3682908"/>
                <a:gd name="connsiteX486" fmla="*/ 1664323 w 3862373"/>
                <a:gd name="connsiteY486" fmla="*/ 2781252 h 3682908"/>
                <a:gd name="connsiteX487" fmla="*/ 1688193 w 3862373"/>
                <a:gd name="connsiteY487" fmla="*/ 2745237 h 3682908"/>
                <a:gd name="connsiteX488" fmla="*/ 1703173 w 3862373"/>
                <a:gd name="connsiteY488" fmla="*/ 2742213 h 3682908"/>
                <a:gd name="connsiteX489" fmla="*/ 1688194 w 3862373"/>
                <a:gd name="connsiteY489" fmla="*/ 2739189 h 3682908"/>
                <a:gd name="connsiteX490" fmla="*/ 1664323 w 3862373"/>
                <a:gd name="connsiteY490" fmla="*/ 2703174 h 3682908"/>
                <a:gd name="connsiteX491" fmla="*/ 1703410 w 3862373"/>
                <a:gd name="connsiteY491" fmla="*/ 2664086 h 3682908"/>
                <a:gd name="connsiteX492" fmla="*/ 1419499 w 3862373"/>
                <a:gd name="connsiteY492" fmla="*/ 2664086 h 3682908"/>
                <a:gd name="connsiteX493" fmla="*/ 1458586 w 3862373"/>
                <a:gd name="connsiteY493" fmla="*/ 2703174 h 3682908"/>
                <a:gd name="connsiteX494" fmla="*/ 1434713 w 3862373"/>
                <a:gd name="connsiteY494" fmla="*/ 2739189 h 3682908"/>
                <a:gd name="connsiteX495" fmla="*/ 1419735 w 3862373"/>
                <a:gd name="connsiteY495" fmla="*/ 2742214 h 3682908"/>
                <a:gd name="connsiteX496" fmla="*/ 1434712 w 3862373"/>
                <a:gd name="connsiteY496" fmla="*/ 2745237 h 3682908"/>
                <a:gd name="connsiteX497" fmla="*/ 1458584 w 3862373"/>
                <a:gd name="connsiteY497" fmla="*/ 2781252 h 3682908"/>
                <a:gd name="connsiteX498" fmla="*/ 1419497 w 3862373"/>
                <a:gd name="connsiteY498" fmla="*/ 2820339 h 3682908"/>
                <a:gd name="connsiteX499" fmla="*/ 1380409 w 3862373"/>
                <a:gd name="connsiteY499" fmla="*/ 2781252 h 3682908"/>
                <a:gd name="connsiteX500" fmla="*/ 1404282 w 3862373"/>
                <a:gd name="connsiteY500" fmla="*/ 2745237 h 3682908"/>
                <a:gd name="connsiteX501" fmla="*/ 1419262 w 3862373"/>
                <a:gd name="connsiteY501" fmla="*/ 2742213 h 3682908"/>
                <a:gd name="connsiteX502" fmla="*/ 1404283 w 3862373"/>
                <a:gd name="connsiteY502" fmla="*/ 2739189 h 3682908"/>
                <a:gd name="connsiteX503" fmla="*/ 1380411 w 3862373"/>
                <a:gd name="connsiteY503" fmla="*/ 2703174 h 3682908"/>
                <a:gd name="connsiteX504" fmla="*/ 1419499 w 3862373"/>
                <a:gd name="connsiteY504" fmla="*/ 2664086 h 3682908"/>
                <a:gd name="connsiteX505" fmla="*/ 1232585 w 3862373"/>
                <a:gd name="connsiteY505" fmla="*/ 2664086 h 3682908"/>
                <a:gd name="connsiteX506" fmla="*/ 1271670 w 3862373"/>
                <a:gd name="connsiteY506" fmla="*/ 2703174 h 3682908"/>
                <a:gd name="connsiteX507" fmla="*/ 1247799 w 3862373"/>
                <a:gd name="connsiteY507" fmla="*/ 2739189 h 3682908"/>
                <a:gd name="connsiteX508" fmla="*/ 1232822 w 3862373"/>
                <a:gd name="connsiteY508" fmla="*/ 2742213 h 3682908"/>
                <a:gd name="connsiteX509" fmla="*/ 1247798 w 3862373"/>
                <a:gd name="connsiteY509" fmla="*/ 2745237 h 3682908"/>
                <a:gd name="connsiteX510" fmla="*/ 1271670 w 3862373"/>
                <a:gd name="connsiteY510" fmla="*/ 2781252 h 3682908"/>
                <a:gd name="connsiteX511" fmla="*/ 1232585 w 3862373"/>
                <a:gd name="connsiteY511" fmla="*/ 2820339 h 3682908"/>
                <a:gd name="connsiteX512" fmla="*/ 1193499 w 3862373"/>
                <a:gd name="connsiteY512" fmla="*/ 2781252 h 3682908"/>
                <a:gd name="connsiteX513" fmla="*/ 1217369 w 3862373"/>
                <a:gd name="connsiteY513" fmla="*/ 2745237 h 3682908"/>
                <a:gd name="connsiteX514" fmla="*/ 1232349 w 3862373"/>
                <a:gd name="connsiteY514" fmla="*/ 2742213 h 3682908"/>
                <a:gd name="connsiteX515" fmla="*/ 1217369 w 3862373"/>
                <a:gd name="connsiteY515" fmla="*/ 2739189 h 3682908"/>
                <a:gd name="connsiteX516" fmla="*/ 1193499 w 3862373"/>
                <a:gd name="connsiteY516" fmla="*/ 2703174 h 3682908"/>
                <a:gd name="connsiteX517" fmla="*/ 1232585 w 3862373"/>
                <a:gd name="connsiteY517" fmla="*/ 2664086 h 3682908"/>
                <a:gd name="connsiteX518" fmla="*/ 1045666 w 3862373"/>
                <a:gd name="connsiteY518" fmla="*/ 2664086 h 3682908"/>
                <a:gd name="connsiteX519" fmla="*/ 1084754 w 3862373"/>
                <a:gd name="connsiteY519" fmla="*/ 2703174 h 3682908"/>
                <a:gd name="connsiteX520" fmla="*/ 1045666 w 3862373"/>
                <a:gd name="connsiteY520" fmla="*/ 2742261 h 3682908"/>
                <a:gd name="connsiteX521" fmla="*/ 1006580 w 3862373"/>
                <a:gd name="connsiteY521" fmla="*/ 2703174 h 3682908"/>
                <a:gd name="connsiteX522" fmla="*/ 1045666 w 3862373"/>
                <a:gd name="connsiteY522" fmla="*/ 2664086 h 3682908"/>
                <a:gd name="connsiteX523" fmla="*/ 3300455 w 3862373"/>
                <a:gd name="connsiteY523" fmla="*/ 2578910 h 3682908"/>
                <a:gd name="connsiteX524" fmla="*/ 3339543 w 3862373"/>
                <a:gd name="connsiteY524" fmla="*/ 2617997 h 3682908"/>
                <a:gd name="connsiteX525" fmla="*/ 3300455 w 3862373"/>
                <a:gd name="connsiteY525" fmla="*/ 2657085 h 3682908"/>
                <a:gd name="connsiteX526" fmla="*/ 3261368 w 3862373"/>
                <a:gd name="connsiteY526" fmla="*/ 2617997 h 3682908"/>
                <a:gd name="connsiteX527" fmla="*/ 3300455 w 3862373"/>
                <a:gd name="connsiteY527" fmla="*/ 2578910 h 3682908"/>
                <a:gd name="connsiteX528" fmla="*/ 3205815 w 3862373"/>
                <a:gd name="connsiteY528" fmla="*/ 2578910 h 3682908"/>
                <a:gd name="connsiteX529" fmla="*/ 3244903 w 3862373"/>
                <a:gd name="connsiteY529" fmla="*/ 2617997 h 3682908"/>
                <a:gd name="connsiteX530" fmla="*/ 3205815 w 3862373"/>
                <a:gd name="connsiteY530" fmla="*/ 2657085 h 3682908"/>
                <a:gd name="connsiteX531" fmla="*/ 3166728 w 3862373"/>
                <a:gd name="connsiteY531" fmla="*/ 2617997 h 3682908"/>
                <a:gd name="connsiteX532" fmla="*/ 3205815 w 3862373"/>
                <a:gd name="connsiteY532" fmla="*/ 2578910 h 3682908"/>
                <a:gd name="connsiteX533" fmla="*/ 3111175 w 3862373"/>
                <a:gd name="connsiteY533" fmla="*/ 2578910 h 3682908"/>
                <a:gd name="connsiteX534" fmla="*/ 3150262 w 3862373"/>
                <a:gd name="connsiteY534" fmla="*/ 2617997 h 3682908"/>
                <a:gd name="connsiteX535" fmla="*/ 3111175 w 3862373"/>
                <a:gd name="connsiteY535" fmla="*/ 2657085 h 3682908"/>
                <a:gd name="connsiteX536" fmla="*/ 3072088 w 3862373"/>
                <a:gd name="connsiteY536" fmla="*/ 2617997 h 3682908"/>
                <a:gd name="connsiteX537" fmla="*/ 3111175 w 3862373"/>
                <a:gd name="connsiteY537" fmla="*/ 2578910 h 3682908"/>
                <a:gd name="connsiteX538" fmla="*/ 3018901 w 3862373"/>
                <a:gd name="connsiteY538" fmla="*/ 2578910 h 3682908"/>
                <a:gd name="connsiteX539" fmla="*/ 3057988 w 3862373"/>
                <a:gd name="connsiteY539" fmla="*/ 2617997 h 3682908"/>
                <a:gd name="connsiteX540" fmla="*/ 3018901 w 3862373"/>
                <a:gd name="connsiteY540" fmla="*/ 2657085 h 3682908"/>
                <a:gd name="connsiteX541" fmla="*/ 2979813 w 3862373"/>
                <a:gd name="connsiteY541" fmla="*/ 2617997 h 3682908"/>
                <a:gd name="connsiteX542" fmla="*/ 3018901 w 3862373"/>
                <a:gd name="connsiteY542" fmla="*/ 2578910 h 3682908"/>
                <a:gd name="connsiteX543" fmla="*/ 2924262 w 3862373"/>
                <a:gd name="connsiteY543" fmla="*/ 2578910 h 3682908"/>
                <a:gd name="connsiteX544" fmla="*/ 2963349 w 3862373"/>
                <a:gd name="connsiteY544" fmla="*/ 2617997 h 3682908"/>
                <a:gd name="connsiteX545" fmla="*/ 2924262 w 3862373"/>
                <a:gd name="connsiteY545" fmla="*/ 2657085 h 3682908"/>
                <a:gd name="connsiteX546" fmla="*/ 2885175 w 3862373"/>
                <a:gd name="connsiteY546" fmla="*/ 2617997 h 3682908"/>
                <a:gd name="connsiteX547" fmla="*/ 2924262 w 3862373"/>
                <a:gd name="connsiteY547" fmla="*/ 2578910 h 3682908"/>
                <a:gd name="connsiteX548" fmla="*/ 2831987 w 3862373"/>
                <a:gd name="connsiteY548" fmla="*/ 2578910 h 3682908"/>
                <a:gd name="connsiteX549" fmla="*/ 2871074 w 3862373"/>
                <a:gd name="connsiteY549" fmla="*/ 2617997 h 3682908"/>
                <a:gd name="connsiteX550" fmla="*/ 2831987 w 3862373"/>
                <a:gd name="connsiteY550" fmla="*/ 2657085 h 3682908"/>
                <a:gd name="connsiteX551" fmla="*/ 2792900 w 3862373"/>
                <a:gd name="connsiteY551" fmla="*/ 2617997 h 3682908"/>
                <a:gd name="connsiteX552" fmla="*/ 2831987 w 3862373"/>
                <a:gd name="connsiteY552" fmla="*/ 2578910 h 3682908"/>
                <a:gd name="connsiteX553" fmla="*/ 1798047 w 3862373"/>
                <a:gd name="connsiteY553" fmla="*/ 2578910 h 3682908"/>
                <a:gd name="connsiteX554" fmla="*/ 1837133 w 3862373"/>
                <a:gd name="connsiteY554" fmla="*/ 2617997 h 3682908"/>
                <a:gd name="connsiteX555" fmla="*/ 1798047 w 3862373"/>
                <a:gd name="connsiteY555" fmla="*/ 2657085 h 3682908"/>
                <a:gd name="connsiteX556" fmla="*/ 1758959 w 3862373"/>
                <a:gd name="connsiteY556" fmla="*/ 2617997 h 3682908"/>
                <a:gd name="connsiteX557" fmla="*/ 1798047 w 3862373"/>
                <a:gd name="connsiteY557" fmla="*/ 2578910 h 3682908"/>
                <a:gd name="connsiteX558" fmla="*/ 1703409 w 3862373"/>
                <a:gd name="connsiteY558" fmla="*/ 2578910 h 3682908"/>
                <a:gd name="connsiteX559" fmla="*/ 1742497 w 3862373"/>
                <a:gd name="connsiteY559" fmla="*/ 2617997 h 3682908"/>
                <a:gd name="connsiteX560" fmla="*/ 1703409 w 3862373"/>
                <a:gd name="connsiteY560" fmla="*/ 2657085 h 3682908"/>
                <a:gd name="connsiteX561" fmla="*/ 1664323 w 3862373"/>
                <a:gd name="connsiteY561" fmla="*/ 2617997 h 3682908"/>
                <a:gd name="connsiteX562" fmla="*/ 1703409 w 3862373"/>
                <a:gd name="connsiteY562" fmla="*/ 2578910 h 3682908"/>
                <a:gd name="connsiteX563" fmla="*/ 1611131 w 3862373"/>
                <a:gd name="connsiteY563" fmla="*/ 2578910 h 3682908"/>
                <a:gd name="connsiteX564" fmla="*/ 1650221 w 3862373"/>
                <a:gd name="connsiteY564" fmla="*/ 2617997 h 3682908"/>
                <a:gd name="connsiteX565" fmla="*/ 1611131 w 3862373"/>
                <a:gd name="connsiteY565" fmla="*/ 2657085 h 3682908"/>
                <a:gd name="connsiteX566" fmla="*/ 1572058 w 3862373"/>
                <a:gd name="connsiteY566" fmla="*/ 2617997 h 3682908"/>
                <a:gd name="connsiteX567" fmla="*/ 1611131 w 3862373"/>
                <a:gd name="connsiteY567" fmla="*/ 2578910 h 3682908"/>
                <a:gd name="connsiteX568" fmla="*/ 1516504 w 3862373"/>
                <a:gd name="connsiteY568" fmla="*/ 2578910 h 3682908"/>
                <a:gd name="connsiteX569" fmla="*/ 1555592 w 3862373"/>
                <a:gd name="connsiteY569" fmla="*/ 2617997 h 3682908"/>
                <a:gd name="connsiteX570" fmla="*/ 1516504 w 3862373"/>
                <a:gd name="connsiteY570" fmla="*/ 2657085 h 3682908"/>
                <a:gd name="connsiteX571" fmla="*/ 1477417 w 3862373"/>
                <a:gd name="connsiteY571" fmla="*/ 2617997 h 3682908"/>
                <a:gd name="connsiteX572" fmla="*/ 1516504 w 3862373"/>
                <a:gd name="connsiteY572" fmla="*/ 2578910 h 3682908"/>
                <a:gd name="connsiteX573" fmla="*/ 1419499 w 3862373"/>
                <a:gd name="connsiteY573" fmla="*/ 2578910 h 3682908"/>
                <a:gd name="connsiteX574" fmla="*/ 1458586 w 3862373"/>
                <a:gd name="connsiteY574" fmla="*/ 2617997 h 3682908"/>
                <a:gd name="connsiteX575" fmla="*/ 1419499 w 3862373"/>
                <a:gd name="connsiteY575" fmla="*/ 2657085 h 3682908"/>
                <a:gd name="connsiteX576" fmla="*/ 1380410 w 3862373"/>
                <a:gd name="connsiteY576" fmla="*/ 2617997 h 3682908"/>
                <a:gd name="connsiteX577" fmla="*/ 1419499 w 3862373"/>
                <a:gd name="connsiteY577" fmla="*/ 2578910 h 3682908"/>
                <a:gd name="connsiteX578" fmla="*/ 1329590 w 3862373"/>
                <a:gd name="connsiteY578" fmla="*/ 2578910 h 3682908"/>
                <a:gd name="connsiteX579" fmla="*/ 1368677 w 3862373"/>
                <a:gd name="connsiteY579" fmla="*/ 2617997 h 3682908"/>
                <a:gd name="connsiteX580" fmla="*/ 1329590 w 3862373"/>
                <a:gd name="connsiteY580" fmla="*/ 2657085 h 3682908"/>
                <a:gd name="connsiteX581" fmla="*/ 1290504 w 3862373"/>
                <a:gd name="connsiteY581" fmla="*/ 2617997 h 3682908"/>
                <a:gd name="connsiteX582" fmla="*/ 1329590 w 3862373"/>
                <a:gd name="connsiteY582" fmla="*/ 2578910 h 3682908"/>
                <a:gd name="connsiteX583" fmla="*/ 1232588 w 3862373"/>
                <a:gd name="connsiteY583" fmla="*/ 2578910 h 3682908"/>
                <a:gd name="connsiteX584" fmla="*/ 1271672 w 3862373"/>
                <a:gd name="connsiteY584" fmla="*/ 2617997 h 3682908"/>
                <a:gd name="connsiteX585" fmla="*/ 1232588 w 3862373"/>
                <a:gd name="connsiteY585" fmla="*/ 2657085 h 3682908"/>
                <a:gd name="connsiteX586" fmla="*/ 1193502 w 3862373"/>
                <a:gd name="connsiteY586" fmla="*/ 2617997 h 3682908"/>
                <a:gd name="connsiteX587" fmla="*/ 1232588 w 3862373"/>
                <a:gd name="connsiteY587" fmla="*/ 2578910 h 3682908"/>
                <a:gd name="connsiteX588" fmla="*/ 1142677 w 3862373"/>
                <a:gd name="connsiteY588" fmla="*/ 2578910 h 3682908"/>
                <a:gd name="connsiteX589" fmla="*/ 1181764 w 3862373"/>
                <a:gd name="connsiteY589" fmla="*/ 2617997 h 3682908"/>
                <a:gd name="connsiteX590" fmla="*/ 1142677 w 3862373"/>
                <a:gd name="connsiteY590" fmla="*/ 2657085 h 3682908"/>
                <a:gd name="connsiteX591" fmla="*/ 1103588 w 3862373"/>
                <a:gd name="connsiteY591" fmla="*/ 2617997 h 3682908"/>
                <a:gd name="connsiteX592" fmla="*/ 1142677 w 3862373"/>
                <a:gd name="connsiteY592" fmla="*/ 2578910 h 3682908"/>
                <a:gd name="connsiteX593" fmla="*/ 1045667 w 3862373"/>
                <a:gd name="connsiteY593" fmla="*/ 2578910 h 3682908"/>
                <a:gd name="connsiteX594" fmla="*/ 1084755 w 3862373"/>
                <a:gd name="connsiteY594" fmla="*/ 2617997 h 3682908"/>
                <a:gd name="connsiteX595" fmla="*/ 1045667 w 3862373"/>
                <a:gd name="connsiteY595" fmla="*/ 2657085 h 3682908"/>
                <a:gd name="connsiteX596" fmla="*/ 1006581 w 3862373"/>
                <a:gd name="connsiteY596" fmla="*/ 2617997 h 3682908"/>
                <a:gd name="connsiteX597" fmla="*/ 1045667 w 3862373"/>
                <a:gd name="connsiteY597" fmla="*/ 2578910 h 3682908"/>
                <a:gd name="connsiteX598" fmla="*/ 3300455 w 3862373"/>
                <a:gd name="connsiteY598" fmla="*/ 2486637 h 3682908"/>
                <a:gd name="connsiteX599" fmla="*/ 3339543 w 3862373"/>
                <a:gd name="connsiteY599" fmla="*/ 2525724 h 3682908"/>
                <a:gd name="connsiteX600" fmla="*/ 3300455 w 3862373"/>
                <a:gd name="connsiteY600" fmla="*/ 2564811 h 3682908"/>
                <a:gd name="connsiteX601" fmla="*/ 3261368 w 3862373"/>
                <a:gd name="connsiteY601" fmla="*/ 2525724 h 3682908"/>
                <a:gd name="connsiteX602" fmla="*/ 3300455 w 3862373"/>
                <a:gd name="connsiteY602" fmla="*/ 2486637 h 3682908"/>
                <a:gd name="connsiteX603" fmla="*/ 3205815 w 3862373"/>
                <a:gd name="connsiteY603" fmla="*/ 2486637 h 3682908"/>
                <a:gd name="connsiteX604" fmla="*/ 3244903 w 3862373"/>
                <a:gd name="connsiteY604" fmla="*/ 2525724 h 3682908"/>
                <a:gd name="connsiteX605" fmla="*/ 3205815 w 3862373"/>
                <a:gd name="connsiteY605" fmla="*/ 2564811 h 3682908"/>
                <a:gd name="connsiteX606" fmla="*/ 3166728 w 3862373"/>
                <a:gd name="connsiteY606" fmla="*/ 2525724 h 3682908"/>
                <a:gd name="connsiteX607" fmla="*/ 3205815 w 3862373"/>
                <a:gd name="connsiteY607" fmla="*/ 2486637 h 3682908"/>
                <a:gd name="connsiteX608" fmla="*/ 3111175 w 3862373"/>
                <a:gd name="connsiteY608" fmla="*/ 2486637 h 3682908"/>
                <a:gd name="connsiteX609" fmla="*/ 3150262 w 3862373"/>
                <a:gd name="connsiteY609" fmla="*/ 2525724 h 3682908"/>
                <a:gd name="connsiteX610" fmla="*/ 3111175 w 3862373"/>
                <a:gd name="connsiteY610" fmla="*/ 2564811 h 3682908"/>
                <a:gd name="connsiteX611" fmla="*/ 3072088 w 3862373"/>
                <a:gd name="connsiteY611" fmla="*/ 2525724 h 3682908"/>
                <a:gd name="connsiteX612" fmla="*/ 3111175 w 3862373"/>
                <a:gd name="connsiteY612" fmla="*/ 2486637 h 3682908"/>
                <a:gd name="connsiteX613" fmla="*/ 3018901 w 3862373"/>
                <a:gd name="connsiteY613" fmla="*/ 2486637 h 3682908"/>
                <a:gd name="connsiteX614" fmla="*/ 3057988 w 3862373"/>
                <a:gd name="connsiteY614" fmla="*/ 2525724 h 3682908"/>
                <a:gd name="connsiteX615" fmla="*/ 3018901 w 3862373"/>
                <a:gd name="connsiteY615" fmla="*/ 2564811 h 3682908"/>
                <a:gd name="connsiteX616" fmla="*/ 2979813 w 3862373"/>
                <a:gd name="connsiteY616" fmla="*/ 2525724 h 3682908"/>
                <a:gd name="connsiteX617" fmla="*/ 3018901 w 3862373"/>
                <a:gd name="connsiteY617" fmla="*/ 2486637 h 3682908"/>
                <a:gd name="connsiteX618" fmla="*/ 2924262 w 3862373"/>
                <a:gd name="connsiteY618" fmla="*/ 2486637 h 3682908"/>
                <a:gd name="connsiteX619" fmla="*/ 2963349 w 3862373"/>
                <a:gd name="connsiteY619" fmla="*/ 2525724 h 3682908"/>
                <a:gd name="connsiteX620" fmla="*/ 2924262 w 3862373"/>
                <a:gd name="connsiteY620" fmla="*/ 2564811 h 3682908"/>
                <a:gd name="connsiteX621" fmla="*/ 2885175 w 3862373"/>
                <a:gd name="connsiteY621" fmla="*/ 2525724 h 3682908"/>
                <a:gd name="connsiteX622" fmla="*/ 2924262 w 3862373"/>
                <a:gd name="connsiteY622" fmla="*/ 2486637 h 3682908"/>
                <a:gd name="connsiteX623" fmla="*/ 2831987 w 3862373"/>
                <a:gd name="connsiteY623" fmla="*/ 2486637 h 3682908"/>
                <a:gd name="connsiteX624" fmla="*/ 2871074 w 3862373"/>
                <a:gd name="connsiteY624" fmla="*/ 2525724 h 3682908"/>
                <a:gd name="connsiteX625" fmla="*/ 2831987 w 3862373"/>
                <a:gd name="connsiteY625" fmla="*/ 2564811 h 3682908"/>
                <a:gd name="connsiteX626" fmla="*/ 2792900 w 3862373"/>
                <a:gd name="connsiteY626" fmla="*/ 2525724 h 3682908"/>
                <a:gd name="connsiteX627" fmla="*/ 2831987 w 3862373"/>
                <a:gd name="connsiteY627" fmla="*/ 2486637 h 3682908"/>
                <a:gd name="connsiteX628" fmla="*/ 1798047 w 3862373"/>
                <a:gd name="connsiteY628" fmla="*/ 2486637 h 3682908"/>
                <a:gd name="connsiteX629" fmla="*/ 1837133 w 3862373"/>
                <a:gd name="connsiteY629" fmla="*/ 2525724 h 3682908"/>
                <a:gd name="connsiteX630" fmla="*/ 1798047 w 3862373"/>
                <a:gd name="connsiteY630" fmla="*/ 2564811 h 3682908"/>
                <a:gd name="connsiteX631" fmla="*/ 1758962 w 3862373"/>
                <a:gd name="connsiteY631" fmla="*/ 2525724 h 3682908"/>
                <a:gd name="connsiteX632" fmla="*/ 1798047 w 3862373"/>
                <a:gd name="connsiteY632" fmla="*/ 2486637 h 3682908"/>
                <a:gd name="connsiteX633" fmla="*/ 1703410 w 3862373"/>
                <a:gd name="connsiteY633" fmla="*/ 2486637 h 3682908"/>
                <a:gd name="connsiteX634" fmla="*/ 1742497 w 3862373"/>
                <a:gd name="connsiteY634" fmla="*/ 2525724 h 3682908"/>
                <a:gd name="connsiteX635" fmla="*/ 1703410 w 3862373"/>
                <a:gd name="connsiteY635" fmla="*/ 2564811 h 3682908"/>
                <a:gd name="connsiteX636" fmla="*/ 1664323 w 3862373"/>
                <a:gd name="connsiteY636" fmla="*/ 2525724 h 3682908"/>
                <a:gd name="connsiteX637" fmla="*/ 1703410 w 3862373"/>
                <a:gd name="connsiteY637" fmla="*/ 2486637 h 3682908"/>
                <a:gd name="connsiteX638" fmla="*/ 1611133 w 3862373"/>
                <a:gd name="connsiteY638" fmla="*/ 2486637 h 3682908"/>
                <a:gd name="connsiteX639" fmla="*/ 1650221 w 3862373"/>
                <a:gd name="connsiteY639" fmla="*/ 2525724 h 3682908"/>
                <a:gd name="connsiteX640" fmla="*/ 1611133 w 3862373"/>
                <a:gd name="connsiteY640" fmla="*/ 2564811 h 3682908"/>
                <a:gd name="connsiteX641" fmla="*/ 1572059 w 3862373"/>
                <a:gd name="connsiteY641" fmla="*/ 2525724 h 3682908"/>
                <a:gd name="connsiteX642" fmla="*/ 1611133 w 3862373"/>
                <a:gd name="connsiteY642" fmla="*/ 2486637 h 3682908"/>
                <a:gd name="connsiteX643" fmla="*/ 1516507 w 3862373"/>
                <a:gd name="connsiteY643" fmla="*/ 2486637 h 3682908"/>
                <a:gd name="connsiteX644" fmla="*/ 1555594 w 3862373"/>
                <a:gd name="connsiteY644" fmla="*/ 2525724 h 3682908"/>
                <a:gd name="connsiteX645" fmla="*/ 1516507 w 3862373"/>
                <a:gd name="connsiteY645" fmla="*/ 2564811 h 3682908"/>
                <a:gd name="connsiteX646" fmla="*/ 1477419 w 3862373"/>
                <a:gd name="connsiteY646" fmla="*/ 2525724 h 3682908"/>
                <a:gd name="connsiteX647" fmla="*/ 1516507 w 3862373"/>
                <a:gd name="connsiteY647" fmla="*/ 2486637 h 3682908"/>
                <a:gd name="connsiteX648" fmla="*/ 1419502 w 3862373"/>
                <a:gd name="connsiteY648" fmla="*/ 2486637 h 3682908"/>
                <a:gd name="connsiteX649" fmla="*/ 1458588 w 3862373"/>
                <a:gd name="connsiteY649" fmla="*/ 2525724 h 3682908"/>
                <a:gd name="connsiteX650" fmla="*/ 1419502 w 3862373"/>
                <a:gd name="connsiteY650" fmla="*/ 2564811 h 3682908"/>
                <a:gd name="connsiteX651" fmla="*/ 1380412 w 3862373"/>
                <a:gd name="connsiteY651" fmla="*/ 2525724 h 3682908"/>
                <a:gd name="connsiteX652" fmla="*/ 1419502 w 3862373"/>
                <a:gd name="connsiteY652" fmla="*/ 2486637 h 3682908"/>
                <a:gd name="connsiteX653" fmla="*/ 1329592 w 3862373"/>
                <a:gd name="connsiteY653" fmla="*/ 2486637 h 3682908"/>
                <a:gd name="connsiteX654" fmla="*/ 1368679 w 3862373"/>
                <a:gd name="connsiteY654" fmla="*/ 2525724 h 3682908"/>
                <a:gd name="connsiteX655" fmla="*/ 1329592 w 3862373"/>
                <a:gd name="connsiteY655" fmla="*/ 2564811 h 3682908"/>
                <a:gd name="connsiteX656" fmla="*/ 1290506 w 3862373"/>
                <a:gd name="connsiteY656" fmla="*/ 2525724 h 3682908"/>
                <a:gd name="connsiteX657" fmla="*/ 1329592 w 3862373"/>
                <a:gd name="connsiteY657" fmla="*/ 2486637 h 3682908"/>
                <a:gd name="connsiteX658" fmla="*/ 1232589 w 3862373"/>
                <a:gd name="connsiteY658" fmla="*/ 2486637 h 3682908"/>
                <a:gd name="connsiteX659" fmla="*/ 1271673 w 3862373"/>
                <a:gd name="connsiteY659" fmla="*/ 2525724 h 3682908"/>
                <a:gd name="connsiteX660" fmla="*/ 1232589 w 3862373"/>
                <a:gd name="connsiteY660" fmla="*/ 2564811 h 3682908"/>
                <a:gd name="connsiteX661" fmla="*/ 1193504 w 3862373"/>
                <a:gd name="connsiteY661" fmla="*/ 2525724 h 3682908"/>
                <a:gd name="connsiteX662" fmla="*/ 1232589 w 3862373"/>
                <a:gd name="connsiteY662" fmla="*/ 2486637 h 3682908"/>
                <a:gd name="connsiteX663" fmla="*/ 1142679 w 3862373"/>
                <a:gd name="connsiteY663" fmla="*/ 2486637 h 3682908"/>
                <a:gd name="connsiteX664" fmla="*/ 1181766 w 3862373"/>
                <a:gd name="connsiteY664" fmla="*/ 2525724 h 3682908"/>
                <a:gd name="connsiteX665" fmla="*/ 1142679 w 3862373"/>
                <a:gd name="connsiteY665" fmla="*/ 2564811 h 3682908"/>
                <a:gd name="connsiteX666" fmla="*/ 1103589 w 3862373"/>
                <a:gd name="connsiteY666" fmla="*/ 2525724 h 3682908"/>
                <a:gd name="connsiteX667" fmla="*/ 1142679 w 3862373"/>
                <a:gd name="connsiteY667" fmla="*/ 2486637 h 3682908"/>
                <a:gd name="connsiteX668" fmla="*/ 1045669 w 3862373"/>
                <a:gd name="connsiteY668" fmla="*/ 2486637 h 3682908"/>
                <a:gd name="connsiteX669" fmla="*/ 1084757 w 3862373"/>
                <a:gd name="connsiteY669" fmla="*/ 2525724 h 3682908"/>
                <a:gd name="connsiteX670" fmla="*/ 1045669 w 3862373"/>
                <a:gd name="connsiteY670" fmla="*/ 2564811 h 3682908"/>
                <a:gd name="connsiteX671" fmla="*/ 1006583 w 3862373"/>
                <a:gd name="connsiteY671" fmla="*/ 2525724 h 3682908"/>
                <a:gd name="connsiteX672" fmla="*/ 1045669 w 3862373"/>
                <a:gd name="connsiteY672" fmla="*/ 2486637 h 3682908"/>
                <a:gd name="connsiteX673" fmla="*/ 951032 w 3862373"/>
                <a:gd name="connsiteY673" fmla="*/ 2486637 h 3682908"/>
                <a:gd name="connsiteX674" fmla="*/ 990118 w 3862373"/>
                <a:gd name="connsiteY674" fmla="*/ 2525724 h 3682908"/>
                <a:gd name="connsiteX675" fmla="*/ 951032 w 3862373"/>
                <a:gd name="connsiteY675" fmla="*/ 2564811 h 3682908"/>
                <a:gd name="connsiteX676" fmla="*/ 911947 w 3862373"/>
                <a:gd name="connsiteY676" fmla="*/ 2525724 h 3682908"/>
                <a:gd name="connsiteX677" fmla="*/ 951032 w 3862373"/>
                <a:gd name="connsiteY677" fmla="*/ 2486637 h 3682908"/>
                <a:gd name="connsiteX678" fmla="*/ 3392730 w 3862373"/>
                <a:gd name="connsiteY678" fmla="*/ 2401461 h 3682908"/>
                <a:gd name="connsiteX679" fmla="*/ 3431817 w 3862373"/>
                <a:gd name="connsiteY679" fmla="*/ 2440548 h 3682908"/>
                <a:gd name="connsiteX680" fmla="*/ 3392730 w 3862373"/>
                <a:gd name="connsiteY680" fmla="*/ 2479635 h 3682908"/>
                <a:gd name="connsiteX681" fmla="*/ 3353643 w 3862373"/>
                <a:gd name="connsiteY681" fmla="*/ 2440548 h 3682908"/>
                <a:gd name="connsiteX682" fmla="*/ 3392730 w 3862373"/>
                <a:gd name="connsiteY682" fmla="*/ 2401461 h 3682908"/>
                <a:gd name="connsiteX683" fmla="*/ 3300455 w 3862373"/>
                <a:gd name="connsiteY683" fmla="*/ 2401461 h 3682908"/>
                <a:gd name="connsiteX684" fmla="*/ 3339543 w 3862373"/>
                <a:gd name="connsiteY684" fmla="*/ 2440548 h 3682908"/>
                <a:gd name="connsiteX685" fmla="*/ 3300455 w 3862373"/>
                <a:gd name="connsiteY685" fmla="*/ 2479635 h 3682908"/>
                <a:gd name="connsiteX686" fmla="*/ 3261368 w 3862373"/>
                <a:gd name="connsiteY686" fmla="*/ 2440548 h 3682908"/>
                <a:gd name="connsiteX687" fmla="*/ 3300455 w 3862373"/>
                <a:gd name="connsiteY687" fmla="*/ 2401461 h 3682908"/>
                <a:gd name="connsiteX688" fmla="*/ 3205815 w 3862373"/>
                <a:gd name="connsiteY688" fmla="*/ 2401461 h 3682908"/>
                <a:gd name="connsiteX689" fmla="*/ 3244903 w 3862373"/>
                <a:gd name="connsiteY689" fmla="*/ 2440548 h 3682908"/>
                <a:gd name="connsiteX690" fmla="*/ 3205815 w 3862373"/>
                <a:gd name="connsiteY690" fmla="*/ 2479635 h 3682908"/>
                <a:gd name="connsiteX691" fmla="*/ 3166728 w 3862373"/>
                <a:gd name="connsiteY691" fmla="*/ 2440548 h 3682908"/>
                <a:gd name="connsiteX692" fmla="*/ 3205815 w 3862373"/>
                <a:gd name="connsiteY692" fmla="*/ 2401461 h 3682908"/>
                <a:gd name="connsiteX693" fmla="*/ 3111175 w 3862373"/>
                <a:gd name="connsiteY693" fmla="*/ 2401461 h 3682908"/>
                <a:gd name="connsiteX694" fmla="*/ 3150262 w 3862373"/>
                <a:gd name="connsiteY694" fmla="*/ 2440548 h 3682908"/>
                <a:gd name="connsiteX695" fmla="*/ 3111175 w 3862373"/>
                <a:gd name="connsiteY695" fmla="*/ 2479635 h 3682908"/>
                <a:gd name="connsiteX696" fmla="*/ 3072088 w 3862373"/>
                <a:gd name="connsiteY696" fmla="*/ 2440548 h 3682908"/>
                <a:gd name="connsiteX697" fmla="*/ 3111175 w 3862373"/>
                <a:gd name="connsiteY697" fmla="*/ 2401461 h 3682908"/>
                <a:gd name="connsiteX698" fmla="*/ 3018901 w 3862373"/>
                <a:gd name="connsiteY698" fmla="*/ 2401461 h 3682908"/>
                <a:gd name="connsiteX699" fmla="*/ 3057988 w 3862373"/>
                <a:gd name="connsiteY699" fmla="*/ 2440548 h 3682908"/>
                <a:gd name="connsiteX700" fmla="*/ 3018901 w 3862373"/>
                <a:gd name="connsiteY700" fmla="*/ 2479635 h 3682908"/>
                <a:gd name="connsiteX701" fmla="*/ 2979813 w 3862373"/>
                <a:gd name="connsiteY701" fmla="*/ 2440548 h 3682908"/>
                <a:gd name="connsiteX702" fmla="*/ 3018901 w 3862373"/>
                <a:gd name="connsiteY702" fmla="*/ 2401461 h 3682908"/>
                <a:gd name="connsiteX703" fmla="*/ 2924262 w 3862373"/>
                <a:gd name="connsiteY703" fmla="*/ 2401461 h 3682908"/>
                <a:gd name="connsiteX704" fmla="*/ 2963349 w 3862373"/>
                <a:gd name="connsiteY704" fmla="*/ 2440548 h 3682908"/>
                <a:gd name="connsiteX705" fmla="*/ 2924262 w 3862373"/>
                <a:gd name="connsiteY705" fmla="*/ 2479635 h 3682908"/>
                <a:gd name="connsiteX706" fmla="*/ 2885175 w 3862373"/>
                <a:gd name="connsiteY706" fmla="*/ 2440548 h 3682908"/>
                <a:gd name="connsiteX707" fmla="*/ 2924262 w 3862373"/>
                <a:gd name="connsiteY707" fmla="*/ 2401461 h 3682908"/>
                <a:gd name="connsiteX708" fmla="*/ 2831987 w 3862373"/>
                <a:gd name="connsiteY708" fmla="*/ 2401461 h 3682908"/>
                <a:gd name="connsiteX709" fmla="*/ 2871074 w 3862373"/>
                <a:gd name="connsiteY709" fmla="*/ 2440548 h 3682908"/>
                <a:gd name="connsiteX710" fmla="*/ 2831987 w 3862373"/>
                <a:gd name="connsiteY710" fmla="*/ 2479635 h 3682908"/>
                <a:gd name="connsiteX711" fmla="*/ 2792900 w 3862373"/>
                <a:gd name="connsiteY711" fmla="*/ 2440548 h 3682908"/>
                <a:gd name="connsiteX712" fmla="*/ 2831987 w 3862373"/>
                <a:gd name="connsiteY712" fmla="*/ 2401461 h 3682908"/>
                <a:gd name="connsiteX713" fmla="*/ 2737353 w 3862373"/>
                <a:gd name="connsiteY713" fmla="*/ 2401461 h 3682908"/>
                <a:gd name="connsiteX714" fmla="*/ 2776434 w 3862373"/>
                <a:gd name="connsiteY714" fmla="*/ 2440548 h 3682908"/>
                <a:gd name="connsiteX715" fmla="*/ 2737353 w 3862373"/>
                <a:gd name="connsiteY715" fmla="*/ 2479635 h 3682908"/>
                <a:gd name="connsiteX716" fmla="*/ 2698263 w 3862373"/>
                <a:gd name="connsiteY716" fmla="*/ 2440548 h 3682908"/>
                <a:gd name="connsiteX717" fmla="*/ 2737353 w 3862373"/>
                <a:gd name="connsiteY717" fmla="*/ 2401461 h 3682908"/>
                <a:gd name="connsiteX718" fmla="*/ 1611133 w 3862373"/>
                <a:gd name="connsiteY718" fmla="*/ 2401461 h 3682908"/>
                <a:gd name="connsiteX719" fmla="*/ 1650223 w 3862373"/>
                <a:gd name="connsiteY719" fmla="*/ 2440548 h 3682908"/>
                <a:gd name="connsiteX720" fmla="*/ 1611133 w 3862373"/>
                <a:gd name="connsiteY720" fmla="*/ 2479635 h 3682908"/>
                <a:gd name="connsiteX721" fmla="*/ 1572061 w 3862373"/>
                <a:gd name="connsiteY721" fmla="*/ 2440548 h 3682908"/>
                <a:gd name="connsiteX722" fmla="*/ 1611133 w 3862373"/>
                <a:gd name="connsiteY722" fmla="*/ 2401461 h 3682908"/>
                <a:gd name="connsiteX723" fmla="*/ 1516509 w 3862373"/>
                <a:gd name="connsiteY723" fmla="*/ 2401461 h 3682908"/>
                <a:gd name="connsiteX724" fmla="*/ 1555596 w 3862373"/>
                <a:gd name="connsiteY724" fmla="*/ 2440548 h 3682908"/>
                <a:gd name="connsiteX725" fmla="*/ 1516509 w 3862373"/>
                <a:gd name="connsiteY725" fmla="*/ 2479635 h 3682908"/>
                <a:gd name="connsiteX726" fmla="*/ 1477421 w 3862373"/>
                <a:gd name="connsiteY726" fmla="*/ 2440548 h 3682908"/>
                <a:gd name="connsiteX727" fmla="*/ 1516509 w 3862373"/>
                <a:gd name="connsiteY727" fmla="*/ 2401461 h 3682908"/>
                <a:gd name="connsiteX728" fmla="*/ 1419503 w 3862373"/>
                <a:gd name="connsiteY728" fmla="*/ 2401461 h 3682908"/>
                <a:gd name="connsiteX729" fmla="*/ 1458589 w 3862373"/>
                <a:gd name="connsiteY729" fmla="*/ 2440548 h 3682908"/>
                <a:gd name="connsiteX730" fmla="*/ 1419503 w 3862373"/>
                <a:gd name="connsiteY730" fmla="*/ 2479635 h 3682908"/>
                <a:gd name="connsiteX731" fmla="*/ 1380413 w 3862373"/>
                <a:gd name="connsiteY731" fmla="*/ 2440548 h 3682908"/>
                <a:gd name="connsiteX732" fmla="*/ 1419503 w 3862373"/>
                <a:gd name="connsiteY732" fmla="*/ 2401461 h 3682908"/>
                <a:gd name="connsiteX733" fmla="*/ 1329593 w 3862373"/>
                <a:gd name="connsiteY733" fmla="*/ 2401461 h 3682908"/>
                <a:gd name="connsiteX734" fmla="*/ 1368682 w 3862373"/>
                <a:gd name="connsiteY734" fmla="*/ 2440548 h 3682908"/>
                <a:gd name="connsiteX735" fmla="*/ 1329593 w 3862373"/>
                <a:gd name="connsiteY735" fmla="*/ 2479635 h 3682908"/>
                <a:gd name="connsiteX736" fmla="*/ 1290509 w 3862373"/>
                <a:gd name="connsiteY736" fmla="*/ 2440548 h 3682908"/>
                <a:gd name="connsiteX737" fmla="*/ 1329593 w 3862373"/>
                <a:gd name="connsiteY737" fmla="*/ 2401461 h 3682908"/>
                <a:gd name="connsiteX738" fmla="*/ 1232592 w 3862373"/>
                <a:gd name="connsiteY738" fmla="*/ 2401461 h 3682908"/>
                <a:gd name="connsiteX739" fmla="*/ 1271676 w 3862373"/>
                <a:gd name="connsiteY739" fmla="*/ 2440548 h 3682908"/>
                <a:gd name="connsiteX740" fmla="*/ 1232592 w 3862373"/>
                <a:gd name="connsiteY740" fmla="*/ 2479635 h 3682908"/>
                <a:gd name="connsiteX741" fmla="*/ 1193507 w 3862373"/>
                <a:gd name="connsiteY741" fmla="*/ 2440548 h 3682908"/>
                <a:gd name="connsiteX742" fmla="*/ 1232592 w 3862373"/>
                <a:gd name="connsiteY742" fmla="*/ 2401461 h 3682908"/>
                <a:gd name="connsiteX743" fmla="*/ 1142682 w 3862373"/>
                <a:gd name="connsiteY743" fmla="*/ 2401461 h 3682908"/>
                <a:gd name="connsiteX744" fmla="*/ 1181770 w 3862373"/>
                <a:gd name="connsiteY744" fmla="*/ 2440548 h 3682908"/>
                <a:gd name="connsiteX745" fmla="*/ 1142682 w 3862373"/>
                <a:gd name="connsiteY745" fmla="*/ 2479635 h 3682908"/>
                <a:gd name="connsiteX746" fmla="*/ 1103591 w 3862373"/>
                <a:gd name="connsiteY746" fmla="*/ 2440548 h 3682908"/>
                <a:gd name="connsiteX747" fmla="*/ 1142682 w 3862373"/>
                <a:gd name="connsiteY747" fmla="*/ 2401461 h 3682908"/>
                <a:gd name="connsiteX748" fmla="*/ 1045671 w 3862373"/>
                <a:gd name="connsiteY748" fmla="*/ 2401461 h 3682908"/>
                <a:gd name="connsiteX749" fmla="*/ 1084758 w 3862373"/>
                <a:gd name="connsiteY749" fmla="*/ 2440548 h 3682908"/>
                <a:gd name="connsiteX750" fmla="*/ 1045671 w 3862373"/>
                <a:gd name="connsiteY750" fmla="*/ 2479635 h 3682908"/>
                <a:gd name="connsiteX751" fmla="*/ 1006585 w 3862373"/>
                <a:gd name="connsiteY751" fmla="*/ 2440548 h 3682908"/>
                <a:gd name="connsiteX752" fmla="*/ 1045671 w 3862373"/>
                <a:gd name="connsiteY752" fmla="*/ 2401461 h 3682908"/>
                <a:gd name="connsiteX753" fmla="*/ 951035 w 3862373"/>
                <a:gd name="connsiteY753" fmla="*/ 2401461 h 3682908"/>
                <a:gd name="connsiteX754" fmla="*/ 990120 w 3862373"/>
                <a:gd name="connsiteY754" fmla="*/ 2440548 h 3682908"/>
                <a:gd name="connsiteX755" fmla="*/ 951035 w 3862373"/>
                <a:gd name="connsiteY755" fmla="*/ 2479635 h 3682908"/>
                <a:gd name="connsiteX756" fmla="*/ 911949 w 3862373"/>
                <a:gd name="connsiteY756" fmla="*/ 2440548 h 3682908"/>
                <a:gd name="connsiteX757" fmla="*/ 951035 w 3862373"/>
                <a:gd name="connsiteY757" fmla="*/ 2401461 h 3682908"/>
                <a:gd name="connsiteX758" fmla="*/ 3300457 w 3862373"/>
                <a:gd name="connsiteY758" fmla="*/ 2318653 h 3682908"/>
                <a:gd name="connsiteX759" fmla="*/ 3339544 w 3862373"/>
                <a:gd name="connsiteY759" fmla="*/ 2357740 h 3682908"/>
                <a:gd name="connsiteX760" fmla="*/ 3300457 w 3862373"/>
                <a:gd name="connsiteY760" fmla="*/ 2396827 h 3682908"/>
                <a:gd name="connsiteX761" fmla="*/ 3261369 w 3862373"/>
                <a:gd name="connsiteY761" fmla="*/ 2357740 h 3682908"/>
                <a:gd name="connsiteX762" fmla="*/ 3300457 w 3862373"/>
                <a:gd name="connsiteY762" fmla="*/ 2318653 h 3682908"/>
                <a:gd name="connsiteX763" fmla="*/ 3205817 w 3862373"/>
                <a:gd name="connsiteY763" fmla="*/ 2318653 h 3682908"/>
                <a:gd name="connsiteX764" fmla="*/ 3244904 w 3862373"/>
                <a:gd name="connsiteY764" fmla="*/ 2357740 h 3682908"/>
                <a:gd name="connsiteX765" fmla="*/ 3205817 w 3862373"/>
                <a:gd name="connsiteY765" fmla="*/ 2396827 h 3682908"/>
                <a:gd name="connsiteX766" fmla="*/ 3166729 w 3862373"/>
                <a:gd name="connsiteY766" fmla="*/ 2357740 h 3682908"/>
                <a:gd name="connsiteX767" fmla="*/ 3205817 w 3862373"/>
                <a:gd name="connsiteY767" fmla="*/ 2318653 h 3682908"/>
                <a:gd name="connsiteX768" fmla="*/ 3111177 w 3862373"/>
                <a:gd name="connsiteY768" fmla="*/ 2318653 h 3682908"/>
                <a:gd name="connsiteX769" fmla="*/ 3150264 w 3862373"/>
                <a:gd name="connsiteY769" fmla="*/ 2357740 h 3682908"/>
                <a:gd name="connsiteX770" fmla="*/ 3111177 w 3862373"/>
                <a:gd name="connsiteY770" fmla="*/ 2396827 h 3682908"/>
                <a:gd name="connsiteX771" fmla="*/ 3072089 w 3862373"/>
                <a:gd name="connsiteY771" fmla="*/ 2357740 h 3682908"/>
                <a:gd name="connsiteX772" fmla="*/ 3111177 w 3862373"/>
                <a:gd name="connsiteY772" fmla="*/ 2318653 h 3682908"/>
                <a:gd name="connsiteX773" fmla="*/ 3018902 w 3862373"/>
                <a:gd name="connsiteY773" fmla="*/ 2318653 h 3682908"/>
                <a:gd name="connsiteX774" fmla="*/ 3057989 w 3862373"/>
                <a:gd name="connsiteY774" fmla="*/ 2357740 h 3682908"/>
                <a:gd name="connsiteX775" fmla="*/ 3018902 w 3862373"/>
                <a:gd name="connsiteY775" fmla="*/ 2396827 h 3682908"/>
                <a:gd name="connsiteX776" fmla="*/ 2979815 w 3862373"/>
                <a:gd name="connsiteY776" fmla="*/ 2357740 h 3682908"/>
                <a:gd name="connsiteX777" fmla="*/ 3018902 w 3862373"/>
                <a:gd name="connsiteY777" fmla="*/ 2318653 h 3682908"/>
                <a:gd name="connsiteX778" fmla="*/ 2924263 w 3862373"/>
                <a:gd name="connsiteY778" fmla="*/ 2318653 h 3682908"/>
                <a:gd name="connsiteX779" fmla="*/ 2963349 w 3862373"/>
                <a:gd name="connsiteY779" fmla="*/ 2357740 h 3682908"/>
                <a:gd name="connsiteX780" fmla="*/ 2924263 w 3862373"/>
                <a:gd name="connsiteY780" fmla="*/ 2396827 h 3682908"/>
                <a:gd name="connsiteX781" fmla="*/ 2885175 w 3862373"/>
                <a:gd name="connsiteY781" fmla="*/ 2357740 h 3682908"/>
                <a:gd name="connsiteX782" fmla="*/ 2924263 w 3862373"/>
                <a:gd name="connsiteY782" fmla="*/ 2318653 h 3682908"/>
                <a:gd name="connsiteX783" fmla="*/ 2831988 w 3862373"/>
                <a:gd name="connsiteY783" fmla="*/ 2318653 h 3682908"/>
                <a:gd name="connsiteX784" fmla="*/ 2871075 w 3862373"/>
                <a:gd name="connsiteY784" fmla="*/ 2357740 h 3682908"/>
                <a:gd name="connsiteX785" fmla="*/ 2831988 w 3862373"/>
                <a:gd name="connsiteY785" fmla="*/ 2396827 h 3682908"/>
                <a:gd name="connsiteX786" fmla="*/ 2792901 w 3862373"/>
                <a:gd name="connsiteY786" fmla="*/ 2357740 h 3682908"/>
                <a:gd name="connsiteX787" fmla="*/ 2831988 w 3862373"/>
                <a:gd name="connsiteY787" fmla="*/ 2318653 h 3682908"/>
                <a:gd name="connsiteX788" fmla="*/ 2737354 w 3862373"/>
                <a:gd name="connsiteY788" fmla="*/ 2318653 h 3682908"/>
                <a:gd name="connsiteX789" fmla="*/ 2776435 w 3862373"/>
                <a:gd name="connsiteY789" fmla="*/ 2357740 h 3682908"/>
                <a:gd name="connsiteX790" fmla="*/ 2737354 w 3862373"/>
                <a:gd name="connsiteY790" fmla="*/ 2396827 h 3682908"/>
                <a:gd name="connsiteX791" fmla="*/ 2698264 w 3862373"/>
                <a:gd name="connsiteY791" fmla="*/ 2357740 h 3682908"/>
                <a:gd name="connsiteX792" fmla="*/ 2737354 w 3862373"/>
                <a:gd name="connsiteY792" fmla="*/ 2318653 h 3682908"/>
                <a:gd name="connsiteX793" fmla="*/ 1516512 w 3862373"/>
                <a:gd name="connsiteY793" fmla="*/ 2318653 h 3682908"/>
                <a:gd name="connsiteX794" fmla="*/ 1555598 w 3862373"/>
                <a:gd name="connsiteY794" fmla="*/ 2357740 h 3682908"/>
                <a:gd name="connsiteX795" fmla="*/ 1516512 w 3862373"/>
                <a:gd name="connsiteY795" fmla="*/ 2396827 h 3682908"/>
                <a:gd name="connsiteX796" fmla="*/ 1477423 w 3862373"/>
                <a:gd name="connsiteY796" fmla="*/ 2357740 h 3682908"/>
                <a:gd name="connsiteX797" fmla="*/ 1516512 w 3862373"/>
                <a:gd name="connsiteY797" fmla="*/ 2318653 h 3682908"/>
                <a:gd name="connsiteX798" fmla="*/ 1419506 w 3862373"/>
                <a:gd name="connsiteY798" fmla="*/ 2318653 h 3682908"/>
                <a:gd name="connsiteX799" fmla="*/ 1458594 w 3862373"/>
                <a:gd name="connsiteY799" fmla="*/ 2357740 h 3682908"/>
                <a:gd name="connsiteX800" fmla="*/ 1419506 w 3862373"/>
                <a:gd name="connsiteY800" fmla="*/ 2396827 h 3682908"/>
                <a:gd name="connsiteX801" fmla="*/ 1380417 w 3862373"/>
                <a:gd name="connsiteY801" fmla="*/ 2357740 h 3682908"/>
                <a:gd name="connsiteX802" fmla="*/ 1419506 w 3862373"/>
                <a:gd name="connsiteY802" fmla="*/ 2318653 h 3682908"/>
                <a:gd name="connsiteX803" fmla="*/ 1329595 w 3862373"/>
                <a:gd name="connsiteY803" fmla="*/ 2318653 h 3682908"/>
                <a:gd name="connsiteX804" fmla="*/ 1368683 w 3862373"/>
                <a:gd name="connsiteY804" fmla="*/ 2357740 h 3682908"/>
                <a:gd name="connsiteX805" fmla="*/ 1329595 w 3862373"/>
                <a:gd name="connsiteY805" fmla="*/ 2396827 h 3682908"/>
                <a:gd name="connsiteX806" fmla="*/ 1290510 w 3862373"/>
                <a:gd name="connsiteY806" fmla="*/ 2357740 h 3682908"/>
                <a:gd name="connsiteX807" fmla="*/ 1329595 w 3862373"/>
                <a:gd name="connsiteY807" fmla="*/ 2318653 h 3682908"/>
                <a:gd name="connsiteX808" fmla="*/ 1232594 w 3862373"/>
                <a:gd name="connsiteY808" fmla="*/ 2318653 h 3682908"/>
                <a:gd name="connsiteX809" fmla="*/ 1271677 w 3862373"/>
                <a:gd name="connsiteY809" fmla="*/ 2357740 h 3682908"/>
                <a:gd name="connsiteX810" fmla="*/ 1232594 w 3862373"/>
                <a:gd name="connsiteY810" fmla="*/ 2396827 h 3682908"/>
                <a:gd name="connsiteX811" fmla="*/ 1193507 w 3862373"/>
                <a:gd name="connsiteY811" fmla="*/ 2357740 h 3682908"/>
                <a:gd name="connsiteX812" fmla="*/ 1232594 w 3862373"/>
                <a:gd name="connsiteY812" fmla="*/ 2318653 h 3682908"/>
                <a:gd name="connsiteX813" fmla="*/ 1142684 w 3862373"/>
                <a:gd name="connsiteY813" fmla="*/ 2318653 h 3682908"/>
                <a:gd name="connsiteX814" fmla="*/ 1181772 w 3862373"/>
                <a:gd name="connsiteY814" fmla="*/ 2357740 h 3682908"/>
                <a:gd name="connsiteX815" fmla="*/ 1142684 w 3862373"/>
                <a:gd name="connsiteY815" fmla="*/ 2396827 h 3682908"/>
                <a:gd name="connsiteX816" fmla="*/ 1103594 w 3862373"/>
                <a:gd name="connsiteY816" fmla="*/ 2357740 h 3682908"/>
                <a:gd name="connsiteX817" fmla="*/ 1142684 w 3862373"/>
                <a:gd name="connsiteY817" fmla="*/ 2318653 h 3682908"/>
                <a:gd name="connsiteX818" fmla="*/ 1045673 w 3862373"/>
                <a:gd name="connsiteY818" fmla="*/ 2318653 h 3682908"/>
                <a:gd name="connsiteX819" fmla="*/ 1084760 w 3862373"/>
                <a:gd name="connsiteY819" fmla="*/ 2357740 h 3682908"/>
                <a:gd name="connsiteX820" fmla="*/ 1045673 w 3862373"/>
                <a:gd name="connsiteY820" fmla="*/ 2396827 h 3682908"/>
                <a:gd name="connsiteX821" fmla="*/ 1006587 w 3862373"/>
                <a:gd name="connsiteY821" fmla="*/ 2357740 h 3682908"/>
                <a:gd name="connsiteX822" fmla="*/ 1045673 w 3862373"/>
                <a:gd name="connsiteY822" fmla="*/ 2318653 h 3682908"/>
                <a:gd name="connsiteX823" fmla="*/ 3489735 w 3862373"/>
                <a:gd name="connsiteY823" fmla="*/ 2318651 h 3682908"/>
                <a:gd name="connsiteX824" fmla="*/ 3528823 w 3862373"/>
                <a:gd name="connsiteY824" fmla="*/ 2357738 h 3682908"/>
                <a:gd name="connsiteX825" fmla="*/ 3489735 w 3862373"/>
                <a:gd name="connsiteY825" fmla="*/ 2396825 h 3682908"/>
                <a:gd name="connsiteX826" fmla="*/ 3450649 w 3862373"/>
                <a:gd name="connsiteY826" fmla="*/ 2357738 h 3682908"/>
                <a:gd name="connsiteX827" fmla="*/ 3489735 w 3862373"/>
                <a:gd name="connsiteY827" fmla="*/ 2318651 h 3682908"/>
                <a:gd name="connsiteX828" fmla="*/ 3392730 w 3862373"/>
                <a:gd name="connsiteY828" fmla="*/ 2318651 h 3682908"/>
                <a:gd name="connsiteX829" fmla="*/ 3431817 w 3862373"/>
                <a:gd name="connsiteY829" fmla="*/ 2357738 h 3682908"/>
                <a:gd name="connsiteX830" fmla="*/ 3392730 w 3862373"/>
                <a:gd name="connsiteY830" fmla="*/ 2396825 h 3682908"/>
                <a:gd name="connsiteX831" fmla="*/ 3353643 w 3862373"/>
                <a:gd name="connsiteY831" fmla="*/ 2357738 h 3682908"/>
                <a:gd name="connsiteX832" fmla="*/ 3392730 w 3862373"/>
                <a:gd name="connsiteY832" fmla="*/ 2318651 h 3682908"/>
                <a:gd name="connsiteX833" fmla="*/ 3489737 w 3862373"/>
                <a:gd name="connsiteY833" fmla="*/ 2233477 h 3682908"/>
                <a:gd name="connsiteX834" fmla="*/ 3528823 w 3862373"/>
                <a:gd name="connsiteY834" fmla="*/ 2272564 h 3682908"/>
                <a:gd name="connsiteX835" fmla="*/ 3489737 w 3862373"/>
                <a:gd name="connsiteY835" fmla="*/ 2311651 h 3682908"/>
                <a:gd name="connsiteX836" fmla="*/ 3450649 w 3862373"/>
                <a:gd name="connsiteY836" fmla="*/ 2272564 h 3682908"/>
                <a:gd name="connsiteX837" fmla="*/ 3489737 w 3862373"/>
                <a:gd name="connsiteY837" fmla="*/ 2233477 h 3682908"/>
                <a:gd name="connsiteX838" fmla="*/ 3392731 w 3862373"/>
                <a:gd name="connsiteY838" fmla="*/ 2233477 h 3682908"/>
                <a:gd name="connsiteX839" fmla="*/ 3431819 w 3862373"/>
                <a:gd name="connsiteY839" fmla="*/ 2272564 h 3682908"/>
                <a:gd name="connsiteX840" fmla="*/ 3392731 w 3862373"/>
                <a:gd name="connsiteY840" fmla="*/ 2311651 h 3682908"/>
                <a:gd name="connsiteX841" fmla="*/ 3353644 w 3862373"/>
                <a:gd name="connsiteY841" fmla="*/ 2272564 h 3682908"/>
                <a:gd name="connsiteX842" fmla="*/ 3392731 w 3862373"/>
                <a:gd name="connsiteY842" fmla="*/ 2233477 h 3682908"/>
                <a:gd name="connsiteX843" fmla="*/ 3300457 w 3862373"/>
                <a:gd name="connsiteY843" fmla="*/ 2233477 h 3682908"/>
                <a:gd name="connsiteX844" fmla="*/ 3339544 w 3862373"/>
                <a:gd name="connsiteY844" fmla="*/ 2272564 h 3682908"/>
                <a:gd name="connsiteX845" fmla="*/ 3300457 w 3862373"/>
                <a:gd name="connsiteY845" fmla="*/ 2311651 h 3682908"/>
                <a:gd name="connsiteX846" fmla="*/ 3261369 w 3862373"/>
                <a:gd name="connsiteY846" fmla="*/ 2272564 h 3682908"/>
                <a:gd name="connsiteX847" fmla="*/ 3300457 w 3862373"/>
                <a:gd name="connsiteY847" fmla="*/ 2233477 h 3682908"/>
                <a:gd name="connsiteX848" fmla="*/ 3205817 w 3862373"/>
                <a:gd name="connsiteY848" fmla="*/ 2233477 h 3682908"/>
                <a:gd name="connsiteX849" fmla="*/ 3244904 w 3862373"/>
                <a:gd name="connsiteY849" fmla="*/ 2272564 h 3682908"/>
                <a:gd name="connsiteX850" fmla="*/ 3205817 w 3862373"/>
                <a:gd name="connsiteY850" fmla="*/ 2311651 h 3682908"/>
                <a:gd name="connsiteX851" fmla="*/ 3166729 w 3862373"/>
                <a:gd name="connsiteY851" fmla="*/ 2272564 h 3682908"/>
                <a:gd name="connsiteX852" fmla="*/ 3205817 w 3862373"/>
                <a:gd name="connsiteY852" fmla="*/ 2233477 h 3682908"/>
                <a:gd name="connsiteX853" fmla="*/ 3111177 w 3862373"/>
                <a:gd name="connsiteY853" fmla="*/ 2233477 h 3682908"/>
                <a:gd name="connsiteX854" fmla="*/ 3150264 w 3862373"/>
                <a:gd name="connsiteY854" fmla="*/ 2272564 h 3682908"/>
                <a:gd name="connsiteX855" fmla="*/ 3111177 w 3862373"/>
                <a:gd name="connsiteY855" fmla="*/ 2311651 h 3682908"/>
                <a:gd name="connsiteX856" fmla="*/ 3072089 w 3862373"/>
                <a:gd name="connsiteY856" fmla="*/ 2272564 h 3682908"/>
                <a:gd name="connsiteX857" fmla="*/ 3111177 w 3862373"/>
                <a:gd name="connsiteY857" fmla="*/ 2233477 h 3682908"/>
                <a:gd name="connsiteX858" fmla="*/ 3018902 w 3862373"/>
                <a:gd name="connsiteY858" fmla="*/ 2233477 h 3682908"/>
                <a:gd name="connsiteX859" fmla="*/ 3057989 w 3862373"/>
                <a:gd name="connsiteY859" fmla="*/ 2272564 h 3682908"/>
                <a:gd name="connsiteX860" fmla="*/ 3018902 w 3862373"/>
                <a:gd name="connsiteY860" fmla="*/ 2311651 h 3682908"/>
                <a:gd name="connsiteX861" fmla="*/ 2979815 w 3862373"/>
                <a:gd name="connsiteY861" fmla="*/ 2272564 h 3682908"/>
                <a:gd name="connsiteX862" fmla="*/ 3018902 w 3862373"/>
                <a:gd name="connsiteY862" fmla="*/ 2233477 h 3682908"/>
                <a:gd name="connsiteX863" fmla="*/ 2924263 w 3862373"/>
                <a:gd name="connsiteY863" fmla="*/ 2233477 h 3682908"/>
                <a:gd name="connsiteX864" fmla="*/ 2963349 w 3862373"/>
                <a:gd name="connsiteY864" fmla="*/ 2272564 h 3682908"/>
                <a:gd name="connsiteX865" fmla="*/ 2924263 w 3862373"/>
                <a:gd name="connsiteY865" fmla="*/ 2311651 h 3682908"/>
                <a:gd name="connsiteX866" fmla="*/ 2885175 w 3862373"/>
                <a:gd name="connsiteY866" fmla="*/ 2272564 h 3682908"/>
                <a:gd name="connsiteX867" fmla="*/ 2924263 w 3862373"/>
                <a:gd name="connsiteY867" fmla="*/ 2233477 h 3682908"/>
                <a:gd name="connsiteX868" fmla="*/ 2831988 w 3862373"/>
                <a:gd name="connsiteY868" fmla="*/ 2233477 h 3682908"/>
                <a:gd name="connsiteX869" fmla="*/ 2871075 w 3862373"/>
                <a:gd name="connsiteY869" fmla="*/ 2272564 h 3682908"/>
                <a:gd name="connsiteX870" fmla="*/ 2831988 w 3862373"/>
                <a:gd name="connsiteY870" fmla="*/ 2311651 h 3682908"/>
                <a:gd name="connsiteX871" fmla="*/ 2792901 w 3862373"/>
                <a:gd name="connsiteY871" fmla="*/ 2272564 h 3682908"/>
                <a:gd name="connsiteX872" fmla="*/ 2831988 w 3862373"/>
                <a:gd name="connsiteY872" fmla="*/ 2233477 h 3682908"/>
                <a:gd name="connsiteX873" fmla="*/ 2737354 w 3862373"/>
                <a:gd name="connsiteY873" fmla="*/ 2233477 h 3682908"/>
                <a:gd name="connsiteX874" fmla="*/ 2776435 w 3862373"/>
                <a:gd name="connsiteY874" fmla="*/ 2272564 h 3682908"/>
                <a:gd name="connsiteX875" fmla="*/ 2737354 w 3862373"/>
                <a:gd name="connsiteY875" fmla="*/ 2311651 h 3682908"/>
                <a:gd name="connsiteX876" fmla="*/ 2698264 w 3862373"/>
                <a:gd name="connsiteY876" fmla="*/ 2272564 h 3682908"/>
                <a:gd name="connsiteX877" fmla="*/ 2737354 w 3862373"/>
                <a:gd name="connsiteY877" fmla="*/ 2233477 h 3682908"/>
                <a:gd name="connsiteX878" fmla="*/ 2645073 w 3862373"/>
                <a:gd name="connsiteY878" fmla="*/ 2233477 h 3682908"/>
                <a:gd name="connsiteX879" fmla="*/ 2684163 w 3862373"/>
                <a:gd name="connsiteY879" fmla="*/ 2272564 h 3682908"/>
                <a:gd name="connsiteX880" fmla="*/ 2645073 w 3862373"/>
                <a:gd name="connsiteY880" fmla="*/ 2311651 h 3682908"/>
                <a:gd name="connsiteX881" fmla="*/ 2605987 w 3862373"/>
                <a:gd name="connsiteY881" fmla="*/ 2272564 h 3682908"/>
                <a:gd name="connsiteX882" fmla="*/ 2645073 w 3862373"/>
                <a:gd name="connsiteY882" fmla="*/ 2233477 h 3682908"/>
                <a:gd name="connsiteX883" fmla="*/ 2550435 w 3862373"/>
                <a:gd name="connsiteY883" fmla="*/ 2233477 h 3682908"/>
                <a:gd name="connsiteX884" fmla="*/ 2589521 w 3862373"/>
                <a:gd name="connsiteY884" fmla="*/ 2272564 h 3682908"/>
                <a:gd name="connsiteX885" fmla="*/ 2550435 w 3862373"/>
                <a:gd name="connsiteY885" fmla="*/ 2311651 h 3682908"/>
                <a:gd name="connsiteX886" fmla="*/ 2511349 w 3862373"/>
                <a:gd name="connsiteY886" fmla="*/ 2272564 h 3682908"/>
                <a:gd name="connsiteX887" fmla="*/ 2550435 w 3862373"/>
                <a:gd name="connsiteY887" fmla="*/ 2233477 h 3682908"/>
                <a:gd name="connsiteX888" fmla="*/ 2458164 w 3862373"/>
                <a:gd name="connsiteY888" fmla="*/ 2233477 h 3682908"/>
                <a:gd name="connsiteX889" fmla="*/ 2497250 w 3862373"/>
                <a:gd name="connsiteY889" fmla="*/ 2272564 h 3682908"/>
                <a:gd name="connsiteX890" fmla="*/ 2458164 w 3862373"/>
                <a:gd name="connsiteY890" fmla="*/ 2311651 h 3682908"/>
                <a:gd name="connsiteX891" fmla="*/ 2419078 w 3862373"/>
                <a:gd name="connsiteY891" fmla="*/ 2272564 h 3682908"/>
                <a:gd name="connsiteX892" fmla="*/ 2458164 w 3862373"/>
                <a:gd name="connsiteY892" fmla="*/ 2233477 h 3682908"/>
                <a:gd name="connsiteX893" fmla="*/ 2363524 w 3862373"/>
                <a:gd name="connsiteY893" fmla="*/ 2233477 h 3682908"/>
                <a:gd name="connsiteX894" fmla="*/ 2402611 w 3862373"/>
                <a:gd name="connsiteY894" fmla="*/ 2272564 h 3682908"/>
                <a:gd name="connsiteX895" fmla="*/ 2363524 w 3862373"/>
                <a:gd name="connsiteY895" fmla="*/ 2311651 h 3682908"/>
                <a:gd name="connsiteX896" fmla="*/ 2324437 w 3862373"/>
                <a:gd name="connsiteY896" fmla="*/ 2272564 h 3682908"/>
                <a:gd name="connsiteX897" fmla="*/ 2363524 w 3862373"/>
                <a:gd name="connsiteY897" fmla="*/ 2233477 h 3682908"/>
                <a:gd name="connsiteX898" fmla="*/ 1329597 w 3862373"/>
                <a:gd name="connsiteY898" fmla="*/ 2233477 h 3682908"/>
                <a:gd name="connsiteX899" fmla="*/ 1368685 w 3862373"/>
                <a:gd name="connsiteY899" fmla="*/ 2272564 h 3682908"/>
                <a:gd name="connsiteX900" fmla="*/ 1329597 w 3862373"/>
                <a:gd name="connsiteY900" fmla="*/ 2311651 h 3682908"/>
                <a:gd name="connsiteX901" fmla="*/ 1290512 w 3862373"/>
                <a:gd name="connsiteY901" fmla="*/ 2272564 h 3682908"/>
                <a:gd name="connsiteX902" fmla="*/ 1329597 w 3862373"/>
                <a:gd name="connsiteY902" fmla="*/ 2233477 h 3682908"/>
                <a:gd name="connsiteX903" fmla="*/ 1232596 w 3862373"/>
                <a:gd name="connsiteY903" fmla="*/ 2233477 h 3682908"/>
                <a:gd name="connsiteX904" fmla="*/ 1271678 w 3862373"/>
                <a:gd name="connsiteY904" fmla="*/ 2272564 h 3682908"/>
                <a:gd name="connsiteX905" fmla="*/ 1232596 w 3862373"/>
                <a:gd name="connsiteY905" fmla="*/ 2311651 h 3682908"/>
                <a:gd name="connsiteX906" fmla="*/ 1193508 w 3862373"/>
                <a:gd name="connsiteY906" fmla="*/ 2272564 h 3682908"/>
                <a:gd name="connsiteX907" fmla="*/ 1232596 w 3862373"/>
                <a:gd name="connsiteY907" fmla="*/ 2233477 h 3682908"/>
                <a:gd name="connsiteX908" fmla="*/ 1142686 w 3862373"/>
                <a:gd name="connsiteY908" fmla="*/ 2233477 h 3682908"/>
                <a:gd name="connsiteX909" fmla="*/ 1181776 w 3862373"/>
                <a:gd name="connsiteY909" fmla="*/ 2272564 h 3682908"/>
                <a:gd name="connsiteX910" fmla="*/ 1142686 w 3862373"/>
                <a:gd name="connsiteY910" fmla="*/ 2311651 h 3682908"/>
                <a:gd name="connsiteX911" fmla="*/ 1103596 w 3862373"/>
                <a:gd name="connsiteY911" fmla="*/ 2272564 h 3682908"/>
                <a:gd name="connsiteX912" fmla="*/ 1142686 w 3862373"/>
                <a:gd name="connsiteY912" fmla="*/ 2233477 h 3682908"/>
                <a:gd name="connsiteX913" fmla="*/ 1045675 w 3862373"/>
                <a:gd name="connsiteY913" fmla="*/ 2233477 h 3682908"/>
                <a:gd name="connsiteX914" fmla="*/ 1084762 w 3862373"/>
                <a:gd name="connsiteY914" fmla="*/ 2272564 h 3682908"/>
                <a:gd name="connsiteX915" fmla="*/ 1045675 w 3862373"/>
                <a:gd name="connsiteY915" fmla="*/ 2311651 h 3682908"/>
                <a:gd name="connsiteX916" fmla="*/ 1006589 w 3862373"/>
                <a:gd name="connsiteY916" fmla="*/ 2272564 h 3682908"/>
                <a:gd name="connsiteX917" fmla="*/ 1045675 w 3862373"/>
                <a:gd name="connsiteY917" fmla="*/ 2233477 h 3682908"/>
                <a:gd name="connsiteX918" fmla="*/ 3584377 w 3862373"/>
                <a:gd name="connsiteY918" fmla="*/ 2145935 h 3682908"/>
                <a:gd name="connsiteX919" fmla="*/ 3623463 w 3862373"/>
                <a:gd name="connsiteY919" fmla="*/ 2185022 h 3682908"/>
                <a:gd name="connsiteX920" fmla="*/ 3584377 w 3862373"/>
                <a:gd name="connsiteY920" fmla="*/ 2224109 h 3682908"/>
                <a:gd name="connsiteX921" fmla="*/ 3545289 w 3862373"/>
                <a:gd name="connsiteY921" fmla="*/ 2185022 h 3682908"/>
                <a:gd name="connsiteX922" fmla="*/ 3584377 w 3862373"/>
                <a:gd name="connsiteY922" fmla="*/ 2145935 h 3682908"/>
                <a:gd name="connsiteX923" fmla="*/ 3489737 w 3862373"/>
                <a:gd name="connsiteY923" fmla="*/ 2145935 h 3682908"/>
                <a:gd name="connsiteX924" fmla="*/ 3528823 w 3862373"/>
                <a:gd name="connsiteY924" fmla="*/ 2185022 h 3682908"/>
                <a:gd name="connsiteX925" fmla="*/ 3489737 w 3862373"/>
                <a:gd name="connsiteY925" fmla="*/ 2224109 h 3682908"/>
                <a:gd name="connsiteX926" fmla="*/ 3450649 w 3862373"/>
                <a:gd name="connsiteY926" fmla="*/ 2185022 h 3682908"/>
                <a:gd name="connsiteX927" fmla="*/ 3489737 w 3862373"/>
                <a:gd name="connsiteY927" fmla="*/ 2145935 h 3682908"/>
                <a:gd name="connsiteX928" fmla="*/ 3392731 w 3862373"/>
                <a:gd name="connsiteY928" fmla="*/ 2145935 h 3682908"/>
                <a:gd name="connsiteX929" fmla="*/ 3431819 w 3862373"/>
                <a:gd name="connsiteY929" fmla="*/ 2185022 h 3682908"/>
                <a:gd name="connsiteX930" fmla="*/ 3392731 w 3862373"/>
                <a:gd name="connsiteY930" fmla="*/ 2224109 h 3682908"/>
                <a:gd name="connsiteX931" fmla="*/ 3353644 w 3862373"/>
                <a:gd name="connsiteY931" fmla="*/ 2185022 h 3682908"/>
                <a:gd name="connsiteX932" fmla="*/ 3392731 w 3862373"/>
                <a:gd name="connsiteY932" fmla="*/ 2145935 h 3682908"/>
                <a:gd name="connsiteX933" fmla="*/ 3300457 w 3862373"/>
                <a:gd name="connsiteY933" fmla="*/ 2145935 h 3682908"/>
                <a:gd name="connsiteX934" fmla="*/ 3339544 w 3862373"/>
                <a:gd name="connsiteY934" fmla="*/ 2185022 h 3682908"/>
                <a:gd name="connsiteX935" fmla="*/ 3300457 w 3862373"/>
                <a:gd name="connsiteY935" fmla="*/ 2224109 h 3682908"/>
                <a:gd name="connsiteX936" fmla="*/ 3261369 w 3862373"/>
                <a:gd name="connsiteY936" fmla="*/ 2185022 h 3682908"/>
                <a:gd name="connsiteX937" fmla="*/ 3300457 w 3862373"/>
                <a:gd name="connsiteY937" fmla="*/ 2145935 h 3682908"/>
                <a:gd name="connsiteX938" fmla="*/ 3205817 w 3862373"/>
                <a:gd name="connsiteY938" fmla="*/ 2145935 h 3682908"/>
                <a:gd name="connsiteX939" fmla="*/ 3244904 w 3862373"/>
                <a:gd name="connsiteY939" fmla="*/ 2185022 h 3682908"/>
                <a:gd name="connsiteX940" fmla="*/ 3205817 w 3862373"/>
                <a:gd name="connsiteY940" fmla="*/ 2224109 h 3682908"/>
                <a:gd name="connsiteX941" fmla="*/ 3166729 w 3862373"/>
                <a:gd name="connsiteY941" fmla="*/ 2185022 h 3682908"/>
                <a:gd name="connsiteX942" fmla="*/ 3205817 w 3862373"/>
                <a:gd name="connsiteY942" fmla="*/ 2145935 h 3682908"/>
                <a:gd name="connsiteX943" fmla="*/ 3111177 w 3862373"/>
                <a:gd name="connsiteY943" fmla="*/ 2145935 h 3682908"/>
                <a:gd name="connsiteX944" fmla="*/ 3150264 w 3862373"/>
                <a:gd name="connsiteY944" fmla="*/ 2185022 h 3682908"/>
                <a:gd name="connsiteX945" fmla="*/ 3111177 w 3862373"/>
                <a:gd name="connsiteY945" fmla="*/ 2224109 h 3682908"/>
                <a:gd name="connsiteX946" fmla="*/ 3072089 w 3862373"/>
                <a:gd name="connsiteY946" fmla="*/ 2185022 h 3682908"/>
                <a:gd name="connsiteX947" fmla="*/ 3111177 w 3862373"/>
                <a:gd name="connsiteY947" fmla="*/ 2145935 h 3682908"/>
                <a:gd name="connsiteX948" fmla="*/ 3018902 w 3862373"/>
                <a:gd name="connsiteY948" fmla="*/ 2145935 h 3682908"/>
                <a:gd name="connsiteX949" fmla="*/ 3057989 w 3862373"/>
                <a:gd name="connsiteY949" fmla="*/ 2185022 h 3682908"/>
                <a:gd name="connsiteX950" fmla="*/ 3018902 w 3862373"/>
                <a:gd name="connsiteY950" fmla="*/ 2224109 h 3682908"/>
                <a:gd name="connsiteX951" fmla="*/ 2979815 w 3862373"/>
                <a:gd name="connsiteY951" fmla="*/ 2185022 h 3682908"/>
                <a:gd name="connsiteX952" fmla="*/ 3018902 w 3862373"/>
                <a:gd name="connsiteY952" fmla="*/ 2145935 h 3682908"/>
                <a:gd name="connsiteX953" fmla="*/ 2924263 w 3862373"/>
                <a:gd name="connsiteY953" fmla="*/ 2145935 h 3682908"/>
                <a:gd name="connsiteX954" fmla="*/ 2963349 w 3862373"/>
                <a:gd name="connsiteY954" fmla="*/ 2185022 h 3682908"/>
                <a:gd name="connsiteX955" fmla="*/ 2924263 w 3862373"/>
                <a:gd name="connsiteY955" fmla="*/ 2224109 h 3682908"/>
                <a:gd name="connsiteX956" fmla="*/ 2885175 w 3862373"/>
                <a:gd name="connsiteY956" fmla="*/ 2185022 h 3682908"/>
                <a:gd name="connsiteX957" fmla="*/ 2924263 w 3862373"/>
                <a:gd name="connsiteY957" fmla="*/ 2145935 h 3682908"/>
                <a:gd name="connsiteX958" fmla="*/ 2831988 w 3862373"/>
                <a:gd name="connsiteY958" fmla="*/ 2145935 h 3682908"/>
                <a:gd name="connsiteX959" fmla="*/ 2871075 w 3862373"/>
                <a:gd name="connsiteY959" fmla="*/ 2185022 h 3682908"/>
                <a:gd name="connsiteX960" fmla="*/ 2831988 w 3862373"/>
                <a:gd name="connsiteY960" fmla="*/ 2224109 h 3682908"/>
                <a:gd name="connsiteX961" fmla="*/ 2792901 w 3862373"/>
                <a:gd name="connsiteY961" fmla="*/ 2185022 h 3682908"/>
                <a:gd name="connsiteX962" fmla="*/ 2831988 w 3862373"/>
                <a:gd name="connsiteY962" fmla="*/ 2145935 h 3682908"/>
                <a:gd name="connsiteX963" fmla="*/ 2737355 w 3862373"/>
                <a:gd name="connsiteY963" fmla="*/ 2145935 h 3682908"/>
                <a:gd name="connsiteX964" fmla="*/ 2776435 w 3862373"/>
                <a:gd name="connsiteY964" fmla="*/ 2185022 h 3682908"/>
                <a:gd name="connsiteX965" fmla="*/ 2737355 w 3862373"/>
                <a:gd name="connsiteY965" fmla="*/ 2224109 h 3682908"/>
                <a:gd name="connsiteX966" fmla="*/ 2698264 w 3862373"/>
                <a:gd name="connsiteY966" fmla="*/ 2185022 h 3682908"/>
                <a:gd name="connsiteX967" fmla="*/ 2737355 w 3862373"/>
                <a:gd name="connsiteY967" fmla="*/ 2145935 h 3682908"/>
                <a:gd name="connsiteX968" fmla="*/ 2645073 w 3862373"/>
                <a:gd name="connsiteY968" fmla="*/ 2145935 h 3682908"/>
                <a:gd name="connsiteX969" fmla="*/ 2684163 w 3862373"/>
                <a:gd name="connsiteY969" fmla="*/ 2185022 h 3682908"/>
                <a:gd name="connsiteX970" fmla="*/ 2645073 w 3862373"/>
                <a:gd name="connsiteY970" fmla="*/ 2224109 h 3682908"/>
                <a:gd name="connsiteX971" fmla="*/ 2605987 w 3862373"/>
                <a:gd name="connsiteY971" fmla="*/ 2185022 h 3682908"/>
                <a:gd name="connsiteX972" fmla="*/ 2645073 w 3862373"/>
                <a:gd name="connsiteY972" fmla="*/ 2145935 h 3682908"/>
                <a:gd name="connsiteX973" fmla="*/ 2550435 w 3862373"/>
                <a:gd name="connsiteY973" fmla="*/ 2145935 h 3682908"/>
                <a:gd name="connsiteX974" fmla="*/ 2589521 w 3862373"/>
                <a:gd name="connsiteY974" fmla="*/ 2185022 h 3682908"/>
                <a:gd name="connsiteX975" fmla="*/ 2550435 w 3862373"/>
                <a:gd name="connsiteY975" fmla="*/ 2224109 h 3682908"/>
                <a:gd name="connsiteX976" fmla="*/ 2511350 w 3862373"/>
                <a:gd name="connsiteY976" fmla="*/ 2185022 h 3682908"/>
                <a:gd name="connsiteX977" fmla="*/ 2550435 w 3862373"/>
                <a:gd name="connsiteY977" fmla="*/ 2145935 h 3682908"/>
                <a:gd name="connsiteX978" fmla="*/ 2458164 w 3862373"/>
                <a:gd name="connsiteY978" fmla="*/ 2145935 h 3682908"/>
                <a:gd name="connsiteX979" fmla="*/ 2497250 w 3862373"/>
                <a:gd name="connsiteY979" fmla="*/ 2185022 h 3682908"/>
                <a:gd name="connsiteX980" fmla="*/ 2458164 w 3862373"/>
                <a:gd name="connsiteY980" fmla="*/ 2224109 h 3682908"/>
                <a:gd name="connsiteX981" fmla="*/ 2419078 w 3862373"/>
                <a:gd name="connsiteY981" fmla="*/ 2185022 h 3682908"/>
                <a:gd name="connsiteX982" fmla="*/ 2458164 w 3862373"/>
                <a:gd name="connsiteY982" fmla="*/ 2145935 h 3682908"/>
                <a:gd name="connsiteX983" fmla="*/ 2363524 w 3862373"/>
                <a:gd name="connsiteY983" fmla="*/ 2145935 h 3682908"/>
                <a:gd name="connsiteX984" fmla="*/ 2402611 w 3862373"/>
                <a:gd name="connsiteY984" fmla="*/ 2185022 h 3682908"/>
                <a:gd name="connsiteX985" fmla="*/ 2363524 w 3862373"/>
                <a:gd name="connsiteY985" fmla="*/ 2224109 h 3682908"/>
                <a:gd name="connsiteX986" fmla="*/ 2324437 w 3862373"/>
                <a:gd name="connsiteY986" fmla="*/ 2185022 h 3682908"/>
                <a:gd name="connsiteX987" fmla="*/ 2363524 w 3862373"/>
                <a:gd name="connsiteY987" fmla="*/ 2145935 h 3682908"/>
                <a:gd name="connsiteX988" fmla="*/ 2266521 w 3862373"/>
                <a:gd name="connsiteY988" fmla="*/ 2145935 h 3682908"/>
                <a:gd name="connsiteX989" fmla="*/ 2305606 w 3862373"/>
                <a:gd name="connsiteY989" fmla="*/ 2185022 h 3682908"/>
                <a:gd name="connsiteX990" fmla="*/ 2266521 w 3862373"/>
                <a:gd name="connsiteY990" fmla="*/ 2224109 h 3682908"/>
                <a:gd name="connsiteX991" fmla="*/ 2227432 w 3862373"/>
                <a:gd name="connsiteY991" fmla="*/ 2185022 h 3682908"/>
                <a:gd name="connsiteX992" fmla="*/ 2266521 w 3862373"/>
                <a:gd name="connsiteY992" fmla="*/ 2145935 h 3682908"/>
                <a:gd name="connsiteX993" fmla="*/ 1232598 w 3862373"/>
                <a:gd name="connsiteY993" fmla="*/ 2145935 h 3682908"/>
                <a:gd name="connsiteX994" fmla="*/ 1271681 w 3862373"/>
                <a:gd name="connsiteY994" fmla="*/ 2185022 h 3682908"/>
                <a:gd name="connsiteX995" fmla="*/ 1232598 w 3862373"/>
                <a:gd name="connsiteY995" fmla="*/ 2224109 h 3682908"/>
                <a:gd name="connsiteX996" fmla="*/ 1193510 w 3862373"/>
                <a:gd name="connsiteY996" fmla="*/ 2185022 h 3682908"/>
                <a:gd name="connsiteX997" fmla="*/ 1232598 w 3862373"/>
                <a:gd name="connsiteY997" fmla="*/ 2145935 h 3682908"/>
                <a:gd name="connsiteX998" fmla="*/ 1142689 w 3862373"/>
                <a:gd name="connsiteY998" fmla="*/ 2145935 h 3682908"/>
                <a:gd name="connsiteX999" fmla="*/ 1181778 w 3862373"/>
                <a:gd name="connsiteY999" fmla="*/ 2185022 h 3682908"/>
                <a:gd name="connsiteX1000" fmla="*/ 1142689 w 3862373"/>
                <a:gd name="connsiteY1000" fmla="*/ 2224109 h 3682908"/>
                <a:gd name="connsiteX1001" fmla="*/ 1103598 w 3862373"/>
                <a:gd name="connsiteY1001" fmla="*/ 2185022 h 3682908"/>
                <a:gd name="connsiteX1002" fmla="*/ 1142689 w 3862373"/>
                <a:gd name="connsiteY1002" fmla="*/ 2145935 h 3682908"/>
                <a:gd name="connsiteX1003" fmla="*/ 1045676 w 3862373"/>
                <a:gd name="connsiteY1003" fmla="*/ 2145935 h 3682908"/>
                <a:gd name="connsiteX1004" fmla="*/ 1084764 w 3862373"/>
                <a:gd name="connsiteY1004" fmla="*/ 2185022 h 3682908"/>
                <a:gd name="connsiteX1005" fmla="*/ 1045676 w 3862373"/>
                <a:gd name="connsiteY1005" fmla="*/ 2224109 h 3682908"/>
                <a:gd name="connsiteX1006" fmla="*/ 1006591 w 3862373"/>
                <a:gd name="connsiteY1006" fmla="*/ 2185022 h 3682908"/>
                <a:gd name="connsiteX1007" fmla="*/ 1045676 w 3862373"/>
                <a:gd name="connsiteY1007" fmla="*/ 2145935 h 3682908"/>
                <a:gd name="connsiteX1008" fmla="*/ 951041 w 3862373"/>
                <a:gd name="connsiteY1008" fmla="*/ 2145935 h 3682908"/>
                <a:gd name="connsiteX1009" fmla="*/ 990126 w 3862373"/>
                <a:gd name="connsiteY1009" fmla="*/ 2185022 h 3682908"/>
                <a:gd name="connsiteX1010" fmla="*/ 951041 w 3862373"/>
                <a:gd name="connsiteY1010" fmla="*/ 2224109 h 3682908"/>
                <a:gd name="connsiteX1011" fmla="*/ 911956 w 3862373"/>
                <a:gd name="connsiteY1011" fmla="*/ 2185022 h 3682908"/>
                <a:gd name="connsiteX1012" fmla="*/ 951041 w 3862373"/>
                <a:gd name="connsiteY1012" fmla="*/ 2145935 h 3682908"/>
                <a:gd name="connsiteX1013" fmla="*/ 856406 w 3862373"/>
                <a:gd name="connsiteY1013" fmla="*/ 2145935 h 3682908"/>
                <a:gd name="connsiteX1014" fmla="*/ 895491 w 3862373"/>
                <a:gd name="connsiteY1014" fmla="*/ 2185022 h 3682908"/>
                <a:gd name="connsiteX1015" fmla="*/ 856406 w 3862373"/>
                <a:gd name="connsiteY1015" fmla="*/ 2224109 h 3682908"/>
                <a:gd name="connsiteX1016" fmla="*/ 817321 w 3862373"/>
                <a:gd name="connsiteY1016" fmla="*/ 2185022 h 3682908"/>
                <a:gd name="connsiteX1017" fmla="*/ 856406 w 3862373"/>
                <a:gd name="connsiteY1017" fmla="*/ 2145935 h 3682908"/>
                <a:gd name="connsiteX1018" fmla="*/ 3300457 w 3862373"/>
                <a:gd name="connsiteY1018" fmla="*/ 2056027 h 3682908"/>
                <a:gd name="connsiteX1019" fmla="*/ 3339544 w 3862373"/>
                <a:gd name="connsiteY1019" fmla="*/ 2095114 h 3682908"/>
                <a:gd name="connsiteX1020" fmla="*/ 3300457 w 3862373"/>
                <a:gd name="connsiteY1020" fmla="*/ 2134201 h 3682908"/>
                <a:gd name="connsiteX1021" fmla="*/ 3261369 w 3862373"/>
                <a:gd name="connsiteY1021" fmla="*/ 2095114 h 3682908"/>
                <a:gd name="connsiteX1022" fmla="*/ 3300457 w 3862373"/>
                <a:gd name="connsiteY1022" fmla="*/ 2056027 h 3682908"/>
                <a:gd name="connsiteX1023" fmla="*/ 3205817 w 3862373"/>
                <a:gd name="connsiteY1023" fmla="*/ 2056027 h 3682908"/>
                <a:gd name="connsiteX1024" fmla="*/ 3244904 w 3862373"/>
                <a:gd name="connsiteY1024" fmla="*/ 2095114 h 3682908"/>
                <a:gd name="connsiteX1025" fmla="*/ 3205817 w 3862373"/>
                <a:gd name="connsiteY1025" fmla="*/ 2134201 h 3682908"/>
                <a:gd name="connsiteX1026" fmla="*/ 3166729 w 3862373"/>
                <a:gd name="connsiteY1026" fmla="*/ 2095114 h 3682908"/>
                <a:gd name="connsiteX1027" fmla="*/ 3205817 w 3862373"/>
                <a:gd name="connsiteY1027" fmla="*/ 2056027 h 3682908"/>
                <a:gd name="connsiteX1028" fmla="*/ 3111177 w 3862373"/>
                <a:gd name="connsiteY1028" fmla="*/ 2056027 h 3682908"/>
                <a:gd name="connsiteX1029" fmla="*/ 3150264 w 3862373"/>
                <a:gd name="connsiteY1029" fmla="*/ 2095114 h 3682908"/>
                <a:gd name="connsiteX1030" fmla="*/ 3111177 w 3862373"/>
                <a:gd name="connsiteY1030" fmla="*/ 2134201 h 3682908"/>
                <a:gd name="connsiteX1031" fmla="*/ 3072089 w 3862373"/>
                <a:gd name="connsiteY1031" fmla="*/ 2095114 h 3682908"/>
                <a:gd name="connsiteX1032" fmla="*/ 3111177 w 3862373"/>
                <a:gd name="connsiteY1032" fmla="*/ 2056027 h 3682908"/>
                <a:gd name="connsiteX1033" fmla="*/ 3018902 w 3862373"/>
                <a:gd name="connsiteY1033" fmla="*/ 2056027 h 3682908"/>
                <a:gd name="connsiteX1034" fmla="*/ 3057989 w 3862373"/>
                <a:gd name="connsiteY1034" fmla="*/ 2095114 h 3682908"/>
                <a:gd name="connsiteX1035" fmla="*/ 3018902 w 3862373"/>
                <a:gd name="connsiteY1035" fmla="*/ 2134201 h 3682908"/>
                <a:gd name="connsiteX1036" fmla="*/ 2979815 w 3862373"/>
                <a:gd name="connsiteY1036" fmla="*/ 2095114 h 3682908"/>
                <a:gd name="connsiteX1037" fmla="*/ 3018902 w 3862373"/>
                <a:gd name="connsiteY1037" fmla="*/ 2056027 h 3682908"/>
                <a:gd name="connsiteX1038" fmla="*/ 2924263 w 3862373"/>
                <a:gd name="connsiteY1038" fmla="*/ 2056027 h 3682908"/>
                <a:gd name="connsiteX1039" fmla="*/ 2963349 w 3862373"/>
                <a:gd name="connsiteY1039" fmla="*/ 2095114 h 3682908"/>
                <a:gd name="connsiteX1040" fmla="*/ 2924263 w 3862373"/>
                <a:gd name="connsiteY1040" fmla="*/ 2134201 h 3682908"/>
                <a:gd name="connsiteX1041" fmla="*/ 2885175 w 3862373"/>
                <a:gd name="connsiteY1041" fmla="*/ 2095114 h 3682908"/>
                <a:gd name="connsiteX1042" fmla="*/ 2924263 w 3862373"/>
                <a:gd name="connsiteY1042" fmla="*/ 2056027 h 3682908"/>
                <a:gd name="connsiteX1043" fmla="*/ 2831987 w 3862373"/>
                <a:gd name="connsiteY1043" fmla="*/ 2056026 h 3682908"/>
                <a:gd name="connsiteX1044" fmla="*/ 2871074 w 3862373"/>
                <a:gd name="connsiteY1044" fmla="*/ 2095113 h 3682908"/>
                <a:gd name="connsiteX1045" fmla="*/ 2831987 w 3862373"/>
                <a:gd name="connsiteY1045" fmla="*/ 2134200 h 3682908"/>
                <a:gd name="connsiteX1046" fmla="*/ 2792900 w 3862373"/>
                <a:gd name="connsiteY1046" fmla="*/ 2095113 h 3682908"/>
                <a:gd name="connsiteX1047" fmla="*/ 2831987 w 3862373"/>
                <a:gd name="connsiteY1047" fmla="*/ 2056026 h 3682908"/>
                <a:gd name="connsiteX1048" fmla="*/ 2737355 w 3862373"/>
                <a:gd name="connsiteY1048" fmla="*/ 2056026 h 3682908"/>
                <a:gd name="connsiteX1049" fmla="*/ 2776434 w 3862373"/>
                <a:gd name="connsiteY1049" fmla="*/ 2095113 h 3682908"/>
                <a:gd name="connsiteX1050" fmla="*/ 2737355 w 3862373"/>
                <a:gd name="connsiteY1050" fmla="*/ 2134200 h 3682908"/>
                <a:gd name="connsiteX1051" fmla="*/ 2698264 w 3862373"/>
                <a:gd name="connsiteY1051" fmla="*/ 2095113 h 3682908"/>
                <a:gd name="connsiteX1052" fmla="*/ 2737355 w 3862373"/>
                <a:gd name="connsiteY1052" fmla="*/ 2056026 h 3682908"/>
                <a:gd name="connsiteX1053" fmla="*/ 2645073 w 3862373"/>
                <a:gd name="connsiteY1053" fmla="*/ 2056026 h 3682908"/>
                <a:gd name="connsiteX1054" fmla="*/ 2684163 w 3862373"/>
                <a:gd name="connsiteY1054" fmla="*/ 2095113 h 3682908"/>
                <a:gd name="connsiteX1055" fmla="*/ 2645073 w 3862373"/>
                <a:gd name="connsiteY1055" fmla="*/ 2134200 h 3682908"/>
                <a:gd name="connsiteX1056" fmla="*/ 2605987 w 3862373"/>
                <a:gd name="connsiteY1056" fmla="*/ 2095113 h 3682908"/>
                <a:gd name="connsiteX1057" fmla="*/ 2645073 w 3862373"/>
                <a:gd name="connsiteY1057" fmla="*/ 2056026 h 3682908"/>
                <a:gd name="connsiteX1058" fmla="*/ 2550435 w 3862373"/>
                <a:gd name="connsiteY1058" fmla="*/ 2056026 h 3682908"/>
                <a:gd name="connsiteX1059" fmla="*/ 2589522 w 3862373"/>
                <a:gd name="connsiteY1059" fmla="*/ 2095113 h 3682908"/>
                <a:gd name="connsiteX1060" fmla="*/ 2550435 w 3862373"/>
                <a:gd name="connsiteY1060" fmla="*/ 2134200 h 3682908"/>
                <a:gd name="connsiteX1061" fmla="*/ 2511350 w 3862373"/>
                <a:gd name="connsiteY1061" fmla="*/ 2095113 h 3682908"/>
                <a:gd name="connsiteX1062" fmla="*/ 2550435 w 3862373"/>
                <a:gd name="connsiteY1062" fmla="*/ 2056026 h 3682908"/>
                <a:gd name="connsiteX1063" fmla="*/ 2458164 w 3862373"/>
                <a:gd name="connsiteY1063" fmla="*/ 2056026 h 3682908"/>
                <a:gd name="connsiteX1064" fmla="*/ 2497250 w 3862373"/>
                <a:gd name="connsiteY1064" fmla="*/ 2095113 h 3682908"/>
                <a:gd name="connsiteX1065" fmla="*/ 2458164 w 3862373"/>
                <a:gd name="connsiteY1065" fmla="*/ 2134200 h 3682908"/>
                <a:gd name="connsiteX1066" fmla="*/ 2419078 w 3862373"/>
                <a:gd name="connsiteY1066" fmla="*/ 2095113 h 3682908"/>
                <a:gd name="connsiteX1067" fmla="*/ 2458164 w 3862373"/>
                <a:gd name="connsiteY1067" fmla="*/ 2056026 h 3682908"/>
                <a:gd name="connsiteX1068" fmla="*/ 2363524 w 3862373"/>
                <a:gd name="connsiteY1068" fmla="*/ 2056026 h 3682908"/>
                <a:gd name="connsiteX1069" fmla="*/ 2402609 w 3862373"/>
                <a:gd name="connsiteY1069" fmla="*/ 2095113 h 3682908"/>
                <a:gd name="connsiteX1070" fmla="*/ 2363524 w 3862373"/>
                <a:gd name="connsiteY1070" fmla="*/ 2134200 h 3682908"/>
                <a:gd name="connsiteX1071" fmla="*/ 2324437 w 3862373"/>
                <a:gd name="connsiteY1071" fmla="*/ 2095113 h 3682908"/>
                <a:gd name="connsiteX1072" fmla="*/ 2363524 w 3862373"/>
                <a:gd name="connsiteY1072" fmla="*/ 2056026 h 3682908"/>
                <a:gd name="connsiteX1073" fmla="*/ 2266520 w 3862373"/>
                <a:gd name="connsiteY1073" fmla="*/ 2056026 h 3682908"/>
                <a:gd name="connsiteX1074" fmla="*/ 2305606 w 3862373"/>
                <a:gd name="connsiteY1074" fmla="*/ 2095113 h 3682908"/>
                <a:gd name="connsiteX1075" fmla="*/ 2266520 w 3862373"/>
                <a:gd name="connsiteY1075" fmla="*/ 2134200 h 3682908"/>
                <a:gd name="connsiteX1076" fmla="*/ 2227431 w 3862373"/>
                <a:gd name="connsiteY1076" fmla="*/ 2095113 h 3682908"/>
                <a:gd name="connsiteX1077" fmla="*/ 2266520 w 3862373"/>
                <a:gd name="connsiteY1077" fmla="*/ 2056026 h 3682908"/>
                <a:gd name="connsiteX1078" fmla="*/ 856407 w 3862373"/>
                <a:gd name="connsiteY1078" fmla="*/ 2056026 h 3682908"/>
                <a:gd name="connsiteX1079" fmla="*/ 895492 w 3862373"/>
                <a:gd name="connsiteY1079" fmla="*/ 2095113 h 3682908"/>
                <a:gd name="connsiteX1080" fmla="*/ 856407 w 3862373"/>
                <a:gd name="connsiteY1080" fmla="*/ 2134200 h 3682908"/>
                <a:gd name="connsiteX1081" fmla="*/ 817323 w 3862373"/>
                <a:gd name="connsiteY1081" fmla="*/ 2095113 h 3682908"/>
                <a:gd name="connsiteX1082" fmla="*/ 856407 w 3862373"/>
                <a:gd name="connsiteY1082" fmla="*/ 2056026 h 3682908"/>
                <a:gd name="connsiteX1083" fmla="*/ 764138 w 3862373"/>
                <a:gd name="connsiteY1083" fmla="*/ 2056026 h 3682908"/>
                <a:gd name="connsiteX1084" fmla="*/ 803223 w 3862373"/>
                <a:gd name="connsiteY1084" fmla="*/ 2095113 h 3682908"/>
                <a:gd name="connsiteX1085" fmla="*/ 764138 w 3862373"/>
                <a:gd name="connsiteY1085" fmla="*/ 2134200 h 3682908"/>
                <a:gd name="connsiteX1086" fmla="*/ 725053 w 3862373"/>
                <a:gd name="connsiteY1086" fmla="*/ 2095113 h 3682908"/>
                <a:gd name="connsiteX1087" fmla="*/ 764138 w 3862373"/>
                <a:gd name="connsiteY1087" fmla="*/ 2056026 h 3682908"/>
                <a:gd name="connsiteX1088" fmla="*/ 3584377 w 3862373"/>
                <a:gd name="connsiteY1088" fmla="*/ 1973215 h 3682908"/>
                <a:gd name="connsiteX1089" fmla="*/ 3623463 w 3862373"/>
                <a:gd name="connsiteY1089" fmla="*/ 2012302 h 3682908"/>
                <a:gd name="connsiteX1090" fmla="*/ 3584377 w 3862373"/>
                <a:gd name="connsiteY1090" fmla="*/ 2051389 h 3682908"/>
                <a:gd name="connsiteX1091" fmla="*/ 3545289 w 3862373"/>
                <a:gd name="connsiteY1091" fmla="*/ 2012302 h 3682908"/>
                <a:gd name="connsiteX1092" fmla="*/ 3584377 w 3862373"/>
                <a:gd name="connsiteY1092" fmla="*/ 1973215 h 3682908"/>
                <a:gd name="connsiteX1093" fmla="*/ 3489737 w 3862373"/>
                <a:gd name="connsiteY1093" fmla="*/ 1973215 h 3682908"/>
                <a:gd name="connsiteX1094" fmla="*/ 3528823 w 3862373"/>
                <a:gd name="connsiteY1094" fmla="*/ 2012302 h 3682908"/>
                <a:gd name="connsiteX1095" fmla="*/ 3489737 w 3862373"/>
                <a:gd name="connsiteY1095" fmla="*/ 2051389 h 3682908"/>
                <a:gd name="connsiteX1096" fmla="*/ 3450649 w 3862373"/>
                <a:gd name="connsiteY1096" fmla="*/ 2012302 h 3682908"/>
                <a:gd name="connsiteX1097" fmla="*/ 3489737 w 3862373"/>
                <a:gd name="connsiteY1097" fmla="*/ 1973215 h 3682908"/>
                <a:gd name="connsiteX1098" fmla="*/ 3392731 w 3862373"/>
                <a:gd name="connsiteY1098" fmla="*/ 1973215 h 3682908"/>
                <a:gd name="connsiteX1099" fmla="*/ 3431819 w 3862373"/>
                <a:gd name="connsiteY1099" fmla="*/ 2012302 h 3682908"/>
                <a:gd name="connsiteX1100" fmla="*/ 3392731 w 3862373"/>
                <a:gd name="connsiteY1100" fmla="*/ 2051389 h 3682908"/>
                <a:gd name="connsiteX1101" fmla="*/ 3353644 w 3862373"/>
                <a:gd name="connsiteY1101" fmla="*/ 2012302 h 3682908"/>
                <a:gd name="connsiteX1102" fmla="*/ 3392731 w 3862373"/>
                <a:gd name="connsiteY1102" fmla="*/ 1973215 h 3682908"/>
                <a:gd name="connsiteX1103" fmla="*/ 3205815 w 3862373"/>
                <a:gd name="connsiteY1103" fmla="*/ 1973215 h 3682908"/>
                <a:gd name="connsiteX1104" fmla="*/ 3244903 w 3862373"/>
                <a:gd name="connsiteY1104" fmla="*/ 2012302 h 3682908"/>
                <a:gd name="connsiteX1105" fmla="*/ 3205815 w 3862373"/>
                <a:gd name="connsiteY1105" fmla="*/ 2051389 h 3682908"/>
                <a:gd name="connsiteX1106" fmla="*/ 3166728 w 3862373"/>
                <a:gd name="connsiteY1106" fmla="*/ 2012302 h 3682908"/>
                <a:gd name="connsiteX1107" fmla="*/ 3205815 w 3862373"/>
                <a:gd name="connsiteY1107" fmla="*/ 1973215 h 3682908"/>
                <a:gd name="connsiteX1108" fmla="*/ 3111175 w 3862373"/>
                <a:gd name="connsiteY1108" fmla="*/ 1973215 h 3682908"/>
                <a:gd name="connsiteX1109" fmla="*/ 3150263 w 3862373"/>
                <a:gd name="connsiteY1109" fmla="*/ 2012302 h 3682908"/>
                <a:gd name="connsiteX1110" fmla="*/ 3111175 w 3862373"/>
                <a:gd name="connsiteY1110" fmla="*/ 2051389 h 3682908"/>
                <a:gd name="connsiteX1111" fmla="*/ 3072088 w 3862373"/>
                <a:gd name="connsiteY1111" fmla="*/ 2012302 h 3682908"/>
                <a:gd name="connsiteX1112" fmla="*/ 3111175 w 3862373"/>
                <a:gd name="connsiteY1112" fmla="*/ 1973215 h 3682908"/>
                <a:gd name="connsiteX1113" fmla="*/ 3018902 w 3862373"/>
                <a:gd name="connsiteY1113" fmla="*/ 1973215 h 3682908"/>
                <a:gd name="connsiteX1114" fmla="*/ 3057989 w 3862373"/>
                <a:gd name="connsiteY1114" fmla="*/ 2012302 h 3682908"/>
                <a:gd name="connsiteX1115" fmla="*/ 3018902 w 3862373"/>
                <a:gd name="connsiteY1115" fmla="*/ 2051389 h 3682908"/>
                <a:gd name="connsiteX1116" fmla="*/ 2979815 w 3862373"/>
                <a:gd name="connsiteY1116" fmla="*/ 2012302 h 3682908"/>
                <a:gd name="connsiteX1117" fmla="*/ 3018902 w 3862373"/>
                <a:gd name="connsiteY1117" fmla="*/ 1973215 h 3682908"/>
                <a:gd name="connsiteX1118" fmla="*/ 2924263 w 3862373"/>
                <a:gd name="connsiteY1118" fmla="*/ 1973215 h 3682908"/>
                <a:gd name="connsiteX1119" fmla="*/ 2963349 w 3862373"/>
                <a:gd name="connsiteY1119" fmla="*/ 2012302 h 3682908"/>
                <a:gd name="connsiteX1120" fmla="*/ 2924263 w 3862373"/>
                <a:gd name="connsiteY1120" fmla="*/ 2051389 h 3682908"/>
                <a:gd name="connsiteX1121" fmla="*/ 2885175 w 3862373"/>
                <a:gd name="connsiteY1121" fmla="*/ 2012302 h 3682908"/>
                <a:gd name="connsiteX1122" fmla="*/ 2924263 w 3862373"/>
                <a:gd name="connsiteY1122" fmla="*/ 1973215 h 3682908"/>
                <a:gd name="connsiteX1123" fmla="*/ 2831987 w 3862373"/>
                <a:gd name="connsiteY1123" fmla="*/ 1973215 h 3682908"/>
                <a:gd name="connsiteX1124" fmla="*/ 2871074 w 3862373"/>
                <a:gd name="connsiteY1124" fmla="*/ 2012302 h 3682908"/>
                <a:gd name="connsiteX1125" fmla="*/ 2831987 w 3862373"/>
                <a:gd name="connsiteY1125" fmla="*/ 2051389 h 3682908"/>
                <a:gd name="connsiteX1126" fmla="*/ 2792900 w 3862373"/>
                <a:gd name="connsiteY1126" fmla="*/ 2012302 h 3682908"/>
                <a:gd name="connsiteX1127" fmla="*/ 2831987 w 3862373"/>
                <a:gd name="connsiteY1127" fmla="*/ 1973215 h 3682908"/>
                <a:gd name="connsiteX1128" fmla="*/ 2737356 w 3862373"/>
                <a:gd name="connsiteY1128" fmla="*/ 1973215 h 3682908"/>
                <a:gd name="connsiteX1129" fmla="*/ 2776434 w 3862373"/>
                <a:gd name="connsiteY1129" fmla="*/ 2012302 h 3682908"/>
                <a:gd name="connsiteX1130" fmla="*/ 2737356 w 3862373"/>
                <a:gd name="connsiteY1130" fmla="*/ 2051389 h 3682908"/>
                <a:gd name="connsiteX1131" fmla="*/ 2698264 w 3862373"/>
                <a:gd name="connsiteY1131" fmla="*/ 2012302 h 3682908"/>
                <a:gd name="connsiteX1132" fmla="*/ 2737356 w 3862373"/>
                <a:gd name="connsiteY1132" fmla="*/ 1973215 h 3682908"/>
                <a:gd name="connsiteX1133" fmla="*/ 2645073 w 3862373"/>
                <a:gd name="connsiteY1133" fmla="*/ 1973215 h 3682908"/>
                <a:gd name="connsiteX1134" fmla="*/ 2684163 w 3862373"/>
                <a:gd name="connsiteY1134" fmla="*/ 2012302 h 3682908"/>
                <a:gd name="connsiteX1135" fmla="*/ 2645073 w 3862373"/>
                <a:gd name="connsiteY1135" fmla="*/ 2051389 h 3682908"/>
                <a:gd name="connsiteX1136" fmla="*/ 2605987 w 3862373"/>
                <a:gd name="connsiteY1136" fmla="*/ 2012302 h 3682908"/>
                <a:gd name="connsiteX1137" fmla="*/ 2645073 w 3862373"/>
                <a:gd name="connsiteY1137" fmla="*/ 1973215 h 3682908"/>
                <a:gd name="connsiteX1138" fmla="*/ 2550435 w 3862373"/>
                <a:gd name="connsiteY1138" fmla="*/ 1973215 h 3682908"/>
                <a:gd name="connsiteX1139" fmla="*/ 2589522 w 3862373"/>
                <a:gd name="connsiteY1139" fmla="*/ 2012302 h 3682908"/>
                <a:gd name="connsiteX1140" fmla="*/ 2550435 w 3862373"/>
                <a:gd name="connsiteY1140" fmla="*/ 2051389 h 3682908"/>
                <a:gd name="connsiteX1141" fmla="*/ 2511351 w 3862373"/>
                <a:gd name="connsiteY1141" fmla="*/ 2012302 h 3682908"/>
                <a:gd name="connsiteX1142" fmla="*/ 2550435 w 3862373"/>
                <a:gd name="connsiteY1142" fmla="*/ 1973215 h 3682908"/>
                <a:gd name="connsiteX1143" fmla="*/ 2458164 w 3862373"/>
                <a:gd name="connsiteY1143" fmla="*/ 1973215 h 3682908"/>
                <a:gd name="connsiteX1144" fmla="*/ 2497250 w 3862373"/>
                <a:gd name="connsiteY1144" fmla="*/ 2012302 h 3682908"/>
                <a:gd name="connsiteX1145" fmla="*/ 2458164 w 3862373"/>
                <a:gd name="connsiteY1145" fmla="*/ 2051389 h 3682908"/>
                <a:gd name="connsiteX1146" fmla="*/ 2419078 w 3862373"/>
                <a:gd name="connsiteY1146" fmla="*/ 2012302 h 3682908"/>
                <a:gd name="connsiteX1147" fmla="*/ 2458164 w 3862373"/>
                <a:gd name="connsiteY1147" fmla="*/ 1973215 h 3682908"/>
                <a:gd name="connsiteX1148" fmla="*/ 2363524 w 3862373"/>
                <a:gd name="connsiteY1148" fmla="*/ 1973215 h 3682908"/>
                <a:gd name="connsiteX1149" fmla="*/ 2402609 w 3862373"/>
                <a:gd name="connsiteY1149" fmla="*/ 2012302 h 3682908"/>
                <a:gd name="connsiteX1150" fmla="*/ 2363524 w 3862373"/>
                <a:gd name="connsiteY1150" fmla="*/ 2051389 h 3682908"/>
                <a:gd name="connsiteX1151" fmla="*/ 2324437 w 3862373"/>
                <a:gd name="connsiteY1151" fmla="*/ 2012302 h 3682908"/>
                <a:gd name="connsiteX1152" fmla="*/ 2363524 w 3862373"/>
                <a:gd name="connsiteY1152" fmla="*/ 1973215 h 3682908"/>
                <a:gd name="connsiteX1153" fmla="*/ 2266521 w 3862373"/>
                <a:gd name="connsiteY1153" fmla="*/ 1973215 h 3682908"/>
                <a:gd name="connsiteX1154" fmla="*/ 2305606 w 3862373"/>
                <a:gd name="connsiteY1154" fmla="*/ 2012302 h 3682908"/>
                <a:gd name="connsiteX1155" fmla="*/ 2266521 w 3862373"/>
                <a:gd name="connsiteY1155" fmla="*/ 2051389 h 3682908"/>
                <a:gd name="connsiteX1156" fmla="*/ 2227431 w 3862373"/>
                <a:gd name="connsiteY1156" fmla="*/ 2012302 h 3682908"/>
                <a:gd name="connsiteX1157" fmla="*/ 2266521 w 3862373"/>
                <a:gd name="connsiteY1157" fmla="*/ 1973215 h 3682908"/>
                <a:gd name="connsiteX1158" fmla="*/ 1142694 w 3862373"/>
                <a:gd name="connsiteY1158" fmla="*/ 1973215 h 3682908"/>
                <a:gd name="connsiteX1159" fmla="*/ 1181781 w 3862373"/>
                <a:gd name="connsiteY1159" fmla="*/ 2012302 h 3682908"/>
                <a:gd name="connsiteX1160" fmla="*/ 1142694 w 3862373"/>
                <a:gd name="connsiteY1160" fmla="*/ 2051389 h 3682908"/>
                <a:gd name="connsiteX1161" fmla="*/ 1103602 w 3862373"/>
                <a:gd name="connsiteY1161" fmla="*/ 2012302 h 3682908"/>
                <a:gd name="connsiteX1162" fmla="*/ 1142694 w 3862373"/>
                <a:gd name="connsiteY1162" fmla="*/ 1973215 h 3682908"/>
                <a:gd name="connsiteX1163" fmla="*/ 764140 w 3862373"/>
                <a:gd name="connsiteY1163" fmla="*/ 1973215 h 3682908"/>
                <a:gd name="connsiteX1164" fmla="*/ 803226 w 3862373"/>
                <a:gd name="connsiteY1164" fmla="*/ 2012302 h 3682908"/>
                <a:gd name="connsiteX1165" fmla="*/ 764140 w 3862373"/>
                <a:gd name="connsiteY1165" fmla="*/ 2051389 h 3682908"/>
                <a:gd name="connsiteX1166" fmla="*/ 725056 w 3862373"/>
                <a:gd name="connsiteY1166" fmla="*/ 2012302 h 3682908"/>
                <a:gd name="connsiteX1167" fmla="*/ 764140 w 3862373"/>
                <a:gd name="connsiteY1167" fmla="*/ 1973215 h 3682908"/>
                <a:gd name="connsiteX1168" fmla="*/ 669495 w 3862373"/>
                <a:gd name="connsiteY1168" fmla="*/ 1973215 h 3682908"/>
                <a:gd name="connsiteX1169" fmla="*/ 708592 w 3862373"/>
                <a:gd name="connsiteY1169" fmla="*/ 2012302 h 3682908"/>
                <a:gd name="connsiteX1170" fmla="*/ 669495 w 3862373"/>
                <a:gd name="connsiteY1170" fmla="*/ 2051389 h 3682908"/>
                <a:gd name="connsiteX1171" fmla="*/ 630416 w 3862373"/>
                <a:gd name="connsiteY1171" fmla="*/ 2012302 h 3682908"/>
                <a:gd name="connsiteX1172" fmla="*/ 669495 w 3862373"/>
                <a:gd name="connsiteY1172" fmla="*/ 1973215 h 3682908"/>
                <a:gd name="connsiteX1173" fmla="*/ 577223 w 3862373"/>
                <a:gd name="connsiteY1173" fmla="*/ 1973215 h 3682908"/>
                <a:gd name="connsiteX1174" fmla="*/ 616315 w 3862373"/>
                <a:gd name="connsiteY1174" fmla="*/ 2012302 h 3682908"/>
                <a:gd name="connsiteX1175" fmla="*/ 577223 w 3862373"/>
                <a:gd name="connsiteY1175" fmla="*/ 2051389 h 3682908"/>
                <a:gd name="connsiteX1176" fmla="*/ 538132 w 3862373"/>
                <a:gd name="connsiteY1176" fmla="*/ 2012302 h 3682908"/>
                <a:gd name="connsiteX1177" fmla="*/ 577223 w 3862373"/>
                <a:gd name="connsiteY1177" fmla="*/ 1973215 h 3682908"/>
                <a:gd name="connsiteX1178" fmla="*/ 484944 w 3862373"/>
                <a:gd name="connsiteY1178" fmla="*/ 1973215 h 3682908"/>
                <a:gd name="connsiteX1179" fmla="*/ 524029 w 3862373"/>
                <a:gd name="connsiteY1179" fmla="*/ 2012302 h 3682908"/>
                <a:gd name="connsiteX1180" fmla="*/ 484944 w 3862373"/>
                <a:gd name="connsiteY1180" fmla="*/ 2051389 h 3682908"/>
                <a:gd name="connsiteX1181" fmla="*/ 445862 w 3862373"/>
                <a:gd name="connsiteY1181" fmla="*/ 2012302 h 3682908"/>
                <a:gd name="connsiteX1182" fmla="*/ 484944 w 3862373"/>
                <a:gd name="connsiteY1182" fmla="*/ 1973215 h 3682908"/>
                <a:gd name="connsiteX1183" fmla="*/ 3679017 w 3862373"/>
                <a:gd name="connsiteY1183" fmla="*/ 1892773 h 3682908"/>
                <a:gd name="connsiteX1184" fmla="*/ 3718103 w 3862373"/>
                <a:gd name="connsiteY1184" fmla="*/ 1931860 h 3682908"/>
                <a:gd name="connsiteX1185" fmla="*/ 3679017 w 3862373"/>
                <a:gd name="connsiteY1185" fmla="*/ 1970947 h 3682908"/>
                <a:gd name="connsiteX1186" fmla="*/ 3639929 w 3862373"/>
                <a:gd name="connsiteY1186" fmla="*/ 1931860 h 3682908"/>
                <a:gd name="connsiteX1187" fmla="*/ 3679017 w 3862373"/>
                <a:gd name="connsiteY1187" fmla="*/ 1892773 h 3682908"/>
                <a:gd name="connsiteX1188" fmla="*/ 3584377 w 3862373"/>
                <a:gd name="connsiteY1188" fmla="*/ 1892773 h 3682908"/>
                <a:gd name="connsiteX1189" fmla="*/ 3623463 w 3862373"/>
                <a:gd name="connsiteY1189" fmla="*/ 1931860 h 3682908"/>
                <a:gd name="connsiteX1190" fmla="*/ 3584377 w 3862373"/>
                <a:gd name="connsiteY1190" fmla="*/ 1970947 h 3682908"/>
                <a:gd name="connsiteX1191" fmla="*/ 3545289 w 3862373"/>
                <a:gd name="connsiteY1191" fmla="*/ 1931860 h 3682908"/>
                <a:gd name="connsiteX1192" fmla="*/ 3584377 w 3862373"/>
                <a:gd name="connsiteY1192" fmla="*/ 1892773 h 3682908"/>
                <a:gd name="connsiteX1193" fmla="*/ 3489737 w 3862373"/>
                <a:gd name="connsiteY1193" fmla="*/ 1892773 h 3682908"/>
                <a:gd name="connsiteX1194" fmla="*/ 3528823 w 3862373"/>
                <a:gd name="connsiteY1194" fmla="*/ 1931860 h 3682908"/>
                <a:gd name="connsiteX1195" fmla="*/ 3489737 w 3862373"/>
                <a:gd name="connsiteY1195" fmla="*/ 1970947 h 3682908"/>
                <a:gd name="connsiteX1196" fmla="*/ 3450649 w 3862373"/>
                <a:gd name="connsiteY1196" fmla="*/ 1931860 h 3682908"/>
                <a:gd name="connsiteX1197" fmla="*/ 3489737 w 3862373"/>
                <a:gd name="connsiteY1197" fmla="*/ 1892773 h 3682908"/>
                <a:gd name="connsiteX1198" fmla="*/ 3392731 w 3862373"/>
                <a:gd name="connsiteY1198" fmla="*/ 1892773 h 3682908"/>
                <a:gd name="connsiteX1199" fmla="*/ 3431819 w 3862373"/>
                <a:gd name="connsiteY1199" fmla="*/ 1931860 h 3682908"/>
                <a:gd name="connsiteX1200" fmla="*/ 3392731 w 3862373"/>
                <a:gd name="connsiteY1200" fmla="*/ 1970947 h 3682908"/>
                <a:gd name="connsiteX1201" fmla="*/ 3353644 w 3862373"/>
                <a:gd name="connsiteY1201" fmla="*/ 1931860 h 3682908"/>
                <a:gd name="connsiteX1202" fmla="*/ 3392731 w 3862373"/>
                <a:gd name="connsiteY1202" fmla="*/ 1892773 h 3682908"/>
                <a:gd name="connsiteX1203" fmla="*/ 3205815 w 3862373"/>
                <a:gd name="connsiteY1203" fmla="*/ 1892773 h 3682908"/>
                <a:gd name="connsiteX1204" fmla="*/ 3244903 w 3862373"/>
                <a:gd name="connsiteY1204" fmla="*/ 1931860 h 3682908"/>
                <a:gd name="connsiteX1205" fmla="*/ 3205815 w 3862373"/>
                <a:gd name="connsiteY1205" fmla="*/ 1970947 h 3682908"/>
                <a:gd name="connsiteX1206" fmla="*/ 3166728 w 3862373"/>
                <a:gd name="connsiteY1206" fmla="*/ 1931860 h 3682908"/>
                <a:gd name="connsiteX1207" fmla="*/ 3205815 w 3862373"/>
                <a:gd name="connsiteY1207" fmla="*/ 1892773 h 3682908"/>
                <a:gd name="connsiteX1208" fmla="*/ 3111175 w 3862373"/>
                <a:gd name="connsiteY1208" fmla="*/ 1892773 h 3682908"/>
                <a:gd name="connsiteX1209" fmla="*/ 3150263 w 3862373"/>
                <a:gd name="connsiteY1209" fmla="*/ 1931860 h 3682908"/>
                <a:gd name="connsiteX1210" fmla="*/ 3111175 w 3862373"/>
                <a:gd name="connsiteY1210" fmla="*/ 1970947 h 3682908"/>
                <a:gd name="connsiteX1211" fmla="*/ 3072088 w 3862373"/>
                <a:gd name="connsiteY1211" fmla="*/ 1931860 h 3682908"/>
                <a:gd name="connsiteX1212" fmla="*/ 3111175 w 3862373"/>
                <a:gd name="connsiteY1212" fmla="*/ 1892773 h 3682908"/>
                <a:gd name="connsiteX1213" fmla="*/ 3018902 w 3862373"/>
                <a:gd name="connsiteY1213" fmla="*/ 1892773 h 3682908"/>
                <a:gd name="connsiteX1214" fmla="*/ 3057989 w 3862373"/>
                <a:gd name="connsiteY1214" fmla="*/ 1931860 h 3682908"/>
                <a:gd name="connsiteX1215" fmla="*/ 3018902 w 3862373"/>
                <a:gd name="connsiteY1215" fmla="*/ 1970947 h 3682908"/>
                <a:gd name="connsiteX1216" fmla="*/ 2979815 w 3862373"/>
                <a:gd name="connsiteY1216" fmla="*/ 1931860 h 3682908"/>
                <a:gd name="connsiteX1217" fmla="*/ 3018902 w 3862373"/>
                <a:gd name="connsiteY1217" fmla="*/ 1892773 h 3682908"/>
                <a:gd name="connsiteX1218" fmla="*/ 2924263 w 3862373"/>
                <a:gd name="connsiteY1218" fmla="*/ 1892773 h 3682908"/>
                <a:gd name="connsiteX1219" fmla="*/ 2963349 w 3862373"/>
                <a:gd name="connsiteY1219" fmla="*/ 1931860 h 3682908"/>
                <a:gd name="connsiteX1220" fmla="*/ 2924263 w 3862373"/>
                <a:gd name="connsiteY1220" fmla="*/ 1970947 h 3682908"/>
                <a:gd name="connsiteX1221" fmla="*/ 2885175 w 3862373"/>
                <a:gd name="connsiteY1221" fmla="*/ 1931860 h 3682908"/>
                <a:gd name="connsiteX1222" fmla="*/ 2924263 w 3862373"/>
                <a:gd name="connsiteY1222" fmla="*/ 1892773 h 3682908"/>
                <a:gd name="connsiteX1223" fmla="*/ 2831987 w 3862373"/>
                <a:gd name="connsiteY1223" fmla="*/ 1892773 h 3682908"/>
                <a:gd name="connsiteX1224" fmla="*/ 2871074 w 3862373"/>
                <a:gd name="connsiteY1224" fmla="*/ 1931860 h 3682908"/>
                <a:gd name="connsiteX1225" fmla="*/ 2831987 w 3862373"/>
                <a:gd name="connsiteY1225" fmla="*/ 1970947 h 3682908"/>
                <a:gd name="connsiteX1226" fmla="*/ 2792900 w 3862373"/>
                <a:gd name="connsiteY1226" fmla="*/ 1931860 h 3682908"/>
                <a:gd name="connsiteX1227" fmla="*/ 2831987 w 3862373"/>
                <a:gd name="connsiteY1227" fmla="*/ 1892773 h 3682908"/>
                <a:gd name="connsiteX1228" fmla="*/ 2737356 w 3862373"/>
                <a:gd name="connsiteY1228" fmla="*/ 1892773 h 3682908"/>
                <a:gd name="connsiteX1229" fmla="*/ 2776434 w 3862373"/>
                <a:gd name="connsiteY1229" fmla="*/ 1931860 h 3682908"/>
                <a:gd name="connsiteX1230" fmla="*/ 2737356 w 3862373"/>
                <a:gd name="connsiteY1230" fmla="*/ 1970947 h 3682908"/>
                <a:gd name="connsiteX1231" fmla="*/ 2698265 w 3862373"/>
                <a:gd name="connsiteY1231" fmla="*/ 1931860 h 3682908"/>
                <a:gd name="connsiteX1232" fmla="*/ 2737356 w 3862373"/>
                <a:gd name="connsiteY1232" fmla="*/ 1892773 h 3682908"/>
                <a:gd name="connsiteX1233" fmla="*/ 2645073 w 3862373"/>
                <a:gd name="connsiteY1233" fmla="*/ 1892773 h 3682908"/>
                <a:gd name="connsiteX1234" fmla="*/ 2684163 w 3862373"/>
                <a:gd name="connsiteY1234" fmla="*/ 1931860 h 3682908"/>
                <a:gd name="connsiteX1235" fmla="*/ 2645073 w 3862373"/>
                <a:gd name="connsiteY1235" fmla="*/ 1970947 h 3682908"/>
                <a:gd name="connsiteX1236" fmla="*/ 2605987 w 3862373"/>
                <a:gd name="connsiteY1236" fmla="*/ 1931860 h 3682908"/>
                <a:gd name="connsiteX1237" fmla="*/ 2645073 w 3862373"/>
                <a:gd name="connsiteY1237" fmla="*/ 1892773 h 3682908"/>
                <a:gd name="connsiteX1238" fmla="*/ 2550436 w 3862373"/>
                <a:gd name="connsiteY1238" fmla="*/ 1892773 h 3682908"/>
                <a:gd name="connsiteX1239" fmla="*/ 2589522 w 3862373"/>
                <a:gd name="connsiteY1239" fmla="*/ 1931860 h 3682908"/>
                <a:gd name="connsiteX1240" fmla="*/ 2550436 w 3862373"/>
                <a:gd name="connsiteY1240" fmla="*/ 1970947 h 3682908"/>
                <a:gd name="connsiteX1241" fmla="*/ 2511351 w 3862373"/>
                <a:gd name="connsiteY1241" fmla="*/ 1931860 h 3682908"/>
                <a:gd name="connsiteX1242" fmla="*/ 2550436 w 3862373"/>
                <a:gd name="connsiteY1242" fmla="*/ 1892773 h 3682908"/>
                <a:gd name="connsiteX1243" fmla="*/ 2458164 w 3862373"/>
                <a:gd name="connsiteY1243" fmla="*/ 1892773 h 3682908"/>
                <a:gd name="connsiteX1244" fmla="*/ 2497251 w 3862373"/>
                <a:gd name="connsiteY1244" fmla="*/ 1931860 h 3682908"/>
                <a:gd name="connsiteX1245" fmla="*/ 2458164 w 3862373"/>
                <a:gd name="connsiteY1245" fmla="*/ 1970947 h 3682908"/>
                <a:gd name="connsiteX1246" fmla="*/ 2419078 w 3862373"/>
                <a:gd name="connsiteY1246" fmla="*/ 1931860 h 3682908"/>
                <a:gd name="connsiteX1247" fmla="*/ 2458164 w 3862373"/>
                <a:gd name="connsiteY1247" fmla="*/ 1892773 h 3682908"/>
                <a:gd name="connsiteX1248" fmla="*/ 2363524 w 3862373"/>
                <a:gd name="connsiteY1248" fmla="*/ 1892773 h 3682908"/>
                <a:gd name="connsiteX1249" fmla="*/ 2402611 w 3862373"/>
                <a:gd name="connsiteY1249" fmla="*/ 1931860 h 3682908"/>
                <a:gd name="connsiteX1250" fmla="*/ 2363524 w 3862373"/>
                <a:gd name="connsiteY1250" fmla="*/ 1970947 h 3682908"/>
                <a:gd name="connsiteX1251" fmla="*/ 2324437 w 3862373"/>
                <a:gd name="connsiteY1251" fmla="*/ 1931860 h 3682908"/>
                <a:gd name="connsiteX1252" fmla="*/ 2363524 w 3862373"/>
                <a:gd name="connsiteY1252" fmla="*/ 1892773 h 3682908"/>
                <a:gd name="connsiteX1253" fmla="*/ 2266521 w 3862373"/>
                <a:gd name="connsiteY1253" fmla="*/ 1892773 h 3682908"/>
                <a:gd name="connsiteX1254" fmla="*/ 2305606 w 3862373"/>
                <a:gd name="connsiteY1254" fmla="*/ 1931860 h 3682908"/>
                <a:gd name="connsiteX1255" fmla="*/ 2266521 w 3862373"/>
                <a:gd name="connsiteY1255" fmla="*/ 1970947 h 3682908"/>
                <a:gd name="connsiteX1256" fmla="*/ 2227432 w 3862373"/>
                <a:gd name="connsiteY1256" fmla="*/ 1931860 h 3682908"/>
                <a:gd name="connsiteX1257" fmla="*/ 2266521 w 3862373"/>
                <a:gd name="connsiteY1257" fmla="*/ 1892773 h 3682908"/>
                <a:gd name="connsiteX1258" fmla="*/ 951048 w 3862373"/>
                <a:gd name="connsiteY1258" fmla="*/ 1892773 h 3682908"/>
                <a:gd name="connsiteX1259" fmla="*/ 990133 w 3862373"/>
                <a:gd name="connsiteY1259" fmla="*/ 1931860 h 3682908"/>
                <a:gd name="connsiteX1260" fmla="*/ 951048 w 3862373"/>
                <a:gd name="connsiteY1260" fmla="*/ 1970947 h 3682908"/>
                <a:gd name="connsiteX1261" fmla="*/ 911963 w 3862373"/>
                <a:gd name="connsiteY1261" fmla="*/ 1931860 h 3682908"/>
                <a:gd name="connsiteX1262" fmla="*/ 951048 w 3862373"/>
                <a:gd name="connsiteY1262" fmla="*/ 1892773 h 3682908"/>
                <a:gd name="connsiteX1263" fmla="*/ 764144 w 3862373"/>
                <a:gd name="connsiteY1263" fmla="*/ 1892773 h 3682908"/>
                <a:gd name="connsiteX1264" fmla="*/ 803230 w 3862373"/>
                <a:gd name="connsiteY1264" fmla="*/ 1931860 h 3682908"/>
                <a:gd name="connsiteX1265" fmla="*/ 764144 w 3862373"/>
                <a:gd name="connsiteY1265" fmla="*/ 1970947 h 3682908"/>
                <a:gd name="connsiteX1266" fmla="*/ 725059 w 3862373"/>
                <a:gd name="connsiteY1266" fmla="*/ 1931860 h 3682908"/>
                <a:gd name="connsiteX1267" fmla="*/ 764144 w 3862373"/>
                <a:gd name="connsiteY1267" fmla="*/ 1892773 h 3682908"/>
                <a:gd name="connsiteX1268" fmla="*/ 577226 w 3862373"/>
                <a:gd name="connsiteY1268" fmla="*/ 1892773 h 3682908"/>
                <a:gd name="connsiteX1269" fmla="*/ 616318 w 3862373"/>
                <a:gd name="connsiteY1269" fmla="*/ 1931860 h 3682908"/>
                <a:gd name="connsiteX1270" fmla="*/ 577226 w 3862373"/>
                <a:gd name="connsiteY1270" fmla="*/ 1970947 h 3682908"/>
                <a:gd name="connsiteX1271" fmla="*/ 538134 w 3862373"/>
                <a:gd name="connsiteY1271" fmla="*/ 1931860 h 3682908"/>
                <a:gd name="connsiteX1272" fmla="*/ 577226 w 3862373"/>
                <a:gd name="connsiteY1272" fmla="*/ 1892773 h 3682908"/>
                <a:gd name="connsiteX1273" fmla="*/ 484945 w 3862373"/>
                <a:gd name="connsiteY1273" fmla="*/ 1892773 h 3682908"/>
                <a:gd name="connsiteX1274" fmla="*/ 524032 w 3862373"/>
                <a:gd name="connsiteY1274" fmla="*/ 1931860 h 3682908"/>
                <a:gd name="connsiteX1275" fmla="*/ 484945 w 3862373"/>
                <a:gd name="connsiteY1275" fmla="*/ 1970947 h 3682908"/>
                <a:gd name="connsiteX1276" fmla="*/ 445867 w 3862373"/>
                <a:gd name="connsiteY1276" fmla="*/ 1931860 h 3682908"/>
                <a:gd name="connsiteX1277" fmla="*/ 484945 w 3862373"/>
                <a:gd name="connsiteY1277" fmla="*/ 1892773 h 3682908"/>
                <a:gd name="connsiteX1278" fmla="*/ 3861717 w 3862373"/>
                <a:gd name="connsiteY1278" fmla="*/ 1806975 h 3682908"/>
                <a:gd name="connsiteX1279" fmla="*/ 3858023 w 3862373"/>
                <a:gd name="connsiteY1279" fmla="*/ 1880127 h 3682908"/>
                <a:gd name="connsiteX1280" fmla="*/ 3838294 w 3862373"/>
                <a:gd name="connsiteY1280" fmla="*/ 1871955 h 3682908"/>
                <a:gd name="connsiteX1281" fmla="*/ 3826845 w 3862373"/>
                <a:gd name="connsiteY1281" fmla="*/ 1844316 h 3682908"/>
                <a:gd name="connsiteX1282" fmla="*/ 3838294 w 3862373"/>
                <a:gd name="connsiteY1282" fmla="*/ 1816677 h 3682908"/>
                <a:gd name="connsiteX1283" fmla="*/ 3679017 w 3862373"/>
                <a:gd name="connsiteY1283" fmla="*/ 1805229 h 3682908"/>
                <a:gd name="connsiteX1284" fmla="*/ 3718103 w 3862373"/>
                <a:gd name="connsiteY1284" fmla="*/ 1844316 h 3682908"/>
                <a:gd name="connsiteX1285" fmla="*/ 3679017 w 3862373"/>
                <a:gd name="connsiteY1285" fmla="*/ 1883404 h 3682908"/>
                <a:gd name="connsiteX1286" fmla="*/ 3639929 w 3862373"/>
                <a:gd name="connsiteY1286" fmla="*/ 1844316 h 3682908"/>
                <a:gd name="connsiteX1287" fmla="*/ 3679017 w 3862373"/>
                <a:gd name="connsiteY1287" fmla="*/ 1805229 h 3682908"/>
                <a:gd name="connsiteX1288" fmla="*/ 3300457 w 3862373"/>
                <a:gd name="connsiteY1288" fmla="*/ 1805229 h 3682908"/>
                <a:gd name="connsiteX1289" fmla="*/ 3339544 w 3862373"/>
                <a:gd name="connsiteY1289" fmla="*/ 1844316 h 3682908"/>
                <a:gd name="connsiteX1290" fmla="*/ 3300457 w 3862373"/>
                <a:gd name="connsiteY1290" fmla="*/ 1883404 h 3682908"/>
                <a:gd name="connsiteX1291" fmla="*/ 3261369 w 3862373"/>
                <a:gd name="connsiteY1291" fmla="*/ 1844316 h 3682908"/>
                <a:gd name="connsiteX1292" fmla="*/ 3300457 w 3862373"/>
                <a:gd name="connsiteY1292" fmla="*/ 1805229 h 3682908"/>
                <a:gd name="connsiteX1293" fmla="*/ 3111175 w 3862373"/>
                <a:gd name="connsiteY1293" fmla="*/ 1805229 h 3682908"/>
                <a:gd name="connsiteX1294" fmla="*/ 3150263 w 3862373"/>
                <a:gd name="connsiteY1294" fmla="*/ 1844316 h 3682908"/>
                <a:gd name="connsiteX1295" fmla="*/ 3111175 w 3862373"/>
                <a:gd name="connsiteY1295" fmla="*/ 1883404 h 3682908"/>
                <a:gd name="connsiteX1296" fmla="*/ 3072088 w 3862373"/>
                <a:gd name="connsiteY1296" fmla="*/ 1844316 h 3682908"/>
                <a:gd name="connsiteX1297" fmla="*/ 3111175 w 3862373"/>
                <a:gd name="connsiteY1297" fmla="*/ 1805229 h 3682908"/>
                <a:gd name="connsiteX1298" fmla="*/ 3018902 w 3862373"/>
                <a:gd name="connsiteY1298" fmla="*/ 1805229 h 3682908"/>
                <a:gd name="connsiteX1299" fmla="*/ 3057989 w 3862373"/>
                <a:gd name="connsiteY1299" fmla="*/ 1844316 h 3682908"/>
                <a:gd name="connsiteX1300" fmla="*/ 3018902 w 3862373"/>
                <a:gd name="connsiteY1300" fmla="*/ 1883404 h 3682908"/>
                <a:gd name="connsiteX1301" fmla="*/ 2979815 w 3862373"/>
                <a:gd name="connsiteY1301" fmla="*/ 1844316 h 3682908"/>
                <a:gd name="connsiteX1302" fmla="*/ 3018902 w 3862373"/>
                <a:gd name="connsiteY1302" fmla="*/ 1805229 h 3682908"/>
                <a:gd name="connsiteX1303" fmla="*/ 2831988 w 3862373"/>
                <a:gd name="connsiteY1303" fmla="*/ 1805229 h 3682908"/>
                <a:gd name="connsiteX1304" fmla="*/ 2871075 w 3862373"/>
                <a:gd name="connsiteY1304" fmla="*/ 1844316 h 3682908"/>
                <a:gd name="connsiteX1305" fmla="*/ 2831988 w 3862373"/>
                <a:gd name="connsiteY1305" fmla="*/ 1883404 h 3682908"/>
                <a:gd name="connsiteX1306" fmla="*/ 2792901 w 3862373"/>
                <a:gd name="connsiteY1306" fmla="*/ 1844316 h 3682908"/>
                <a:gd name="connsiteX1307" fmla="*/ 2831988 w 3862373"/>
                <a:gd name="connsiteY1307" fmla="*/ 1805229 h 3682908"/>
                <a:gd name="connsiteX1308" fmla="*/ 2737358 w 3862373"/>
                <a:gd name="connsiteY1308" fmla="*/ 1805229 h 3682908"/>
                <a:gd name="connsiteX1309" fmla="*/ 2776434 w 3862373"/>
                <a:gd name="connsiteY1309" fmla="*/ 1844316 h 3682908"/>
                <a:gd name="connsiteX1310" fmla="*/ 2737358 w 3862373"/>
                <a:gd name="connsiteY1310" fmla="*/ 1883404 h 3682908"/>
                <a:gd name="connsiteX1311" fmla="*/ 2698265 w 3862373"/>
                <a:gd name="connsiteY1311" fmla="*/ 1844316 h 3682908"/>
                <a:gd name="connsiteX1312" fmla="*/ 2737358 w 3862373"/>
                <a:gd name="connsiteY1312" fmla="*/ 1805229 h 3682908"/>
                <a:gd name="connsiteX1313" fmla="*/ 2645073 w 3862373"/>
                <a:gd name="connsiteY1313" fmla="*/ 1805229 h 3682908"/>
                <a:gd name="connsiteX1314" fmla="*/ 2684163 w 3862373"/>
                <a:gd name="connsiteY1314" fmla="*/ 1844316 h 3682908"/>
                <a:gd name="connsiteX1315" fmla="*/ 2645073 w 3862373"/>
                <a:gd name="connsiteY1315" fmla="*/ 1883404 h 3682908"/>
                <a:gd name="connsiteX1316" fmla="*/ 2605987 w 3862373"/>
                <a:gd name="connsiteY1316" fmla="*/ 1844316 h 3682908"/>
                <a:gd name="connsiteX1317" fmla="*/ 2645073 w 3862373"/>
                <a:gd name="connsiteY1317" fmla="*/ 1805229 h 3682908"/>
                <a:gd name="connsiteX1318" fmla="*/ 2550436 w 3862373"/>
                <a:gd name="connsiteY1318" fmla="*/ 1805229 h 3682908"/>
                <a:gd name="connsiteX1319" fmla="*/ 2589522 w 3862373"/>
                <a:gd name="connsiteY1319" fmla="*/ 1844316 h 3682908"/>
                <a:gd name="connsiteX1320" fmla="*/ 2550436 w 3862373"/>
                <a:gd name="connsiteY1320" fmla="*/ 1883404 h 3682908"/>
                <a:gd name="connsiteX1321" fmla="*/ 2511352 w 3862373"/>
                <a:gd name="connsiteY1321" fmla="*/ 1844316 h 3682908"/>
                <a:gd name="connsiteX1322" fmla="*/ 2550436 w 3862373"/>
                <a:gd name="connsiteY1322" fmla="*/ 1805229 h 3682908"/>
                <a:gd name="connsiteX1323" fmla="*/ 2363525 w 3862373"/>
                <a:gd name="connsiteY1323" fmla="*/ 1805229 h 3682908"/>
                <a:gd name="connsiteX1324" fmla="*/ 2402611 w 3862373"/>
                <a:gd name="connsiteY1324" fmla="*/ 1844316 h 3682908"/>
                <a:gd name="connsiteX1325" fmla="*/ 2363525 w 3862373"/>
                <a:gd name="connsiteY1325" fmla="*/ 1883404 h 3682908"/>
                <a:gd name="connsiteX1326" fmla="*/ 2324438 w 3862373"/>
                <a:gd name="connsiteY1326" fmla="*/ 1844316 h 3682908"/>
                <a:gd name="connsiteX1327" fmla="*/ 2363525 w 3862373"/>
                <a:gd name="connsiteY1327" fmla="*/ 1805229 h 3682908"/>
                <a:gd name="connsiteX1328" fmla="*/ 3771293 w 3862373"/>
                <a:gd name="connsiteY1328" fmla="*/ 1805229 h 3682908"/>
                <a:gd name="connsiteX1329" fmla="*/ 3810379 w 3862373"/>
                <a:gd name="connsiteY1329" fmla="*/ 1844316 h 3682908"/>
                <a:gd name="connsiteX1330" fmla="*/ 3771293 w 3862373"/>
                <a:gd name="connsiteY1330" fmla="*/ 1883403 h 3682908"/>
                <a:gd name="connsiteX1331" fmla="*/ 3732205 w 3862373"/>
                <a:gd name="connsiteY1331" fmla="*/ 1844316 h 3682908"/>
                <a:gd name="connsiteX1332" fmla="*/ 3771293 w 3862373"/>
                <a:gd name="connsiteY1332" fmla="*/ 1805229 h 3682908"/>
                <a:gd name="connsiteX1333" fmla="*/ 3584377 w 3862373"/>
                <a:gd name="connsiteY1333" fmla="*/ 1805229 h 3682908"/>
                <a:gd name="connsiteX1334" fmla="*/ 3623463 w 3862373"/>
                <a:gd name="connsiteY1334" fmla="*/ 1844316 h 3682908"/>
                <a:gd name="connsiteX1335" fmla="*/ 3584377 w 3862373"/>
                <a:gd name="connsiteY1335" fmla="*/ 1883403 h 3682908"/>
                <a:gd name="connsiteX1336" fmla="*/ 3545289 w 3862373"/>
                <a:gd name="connsiteY1336" fmla="*/ 1844316 h 3682908"/>
                <a:gd name="connsiteX1337" fmla="*/ 3584377 w 3862373"/>
                <a:gd name="connsiteY1337" fmla="*/ 1805229 h 3682908"/>
                <a:gd name="connsiteX1338" fmla="*/ 3489737 w 3862373"/>
                <a:gd name="connsiteY1338" fmla="*/ 1805229 h 3682908"/>
                <a:gd name="connsiteX1339" fmla="*/ 3528823 w 3862373"/>
                <a:gd name="connsiteY1339" fmla="*/ 1844316 h 3682908"/>
                <a:gd name="connsiteX1340" fmla="*/ 3489737 w 3862373"/>
                <a:gd name="connsiteY1340" fmla="*/ 1883403 h 3682908"/>
                <a:gd name="connsiteX1341" fmla="*/ 3450649 w 3862373"/>
                <a:gd name="connsiteY1341" fmla="*/ 1844316 h 3682908"/>
                <a:gd name="connsiteX1342" fmla="*/ 3489737 w 3862373"/>
                <a:gd name="connsiteY1342" fmla="*/ 1805229 h 3682908"/>
                <a:gd name="connsiteX1343" fmla="*/ 3392731 w 3862373"/>
                <a:gd name="connsiteY1343" fmla="*/ 1805229 h 3682908"/>
                <a:gd name="connsiteX1344" fmla="*/ 3431819 w 3862373"/>
                <a:gd name="connsiteY1344" fmla="*/ 1844316 h 3682908"/>
                <a:gd name="connsiteX1345" fmla="*/ 3392731 w 3862373"/>
                <a:gd name="connsiteY1345" fmla="*/ 1883403 h 3682908"/>
                <a:gd name="connsiteX1346" fmla="*/ 3353644 w 3862373"/>
                <a:gd name="connsiteY1346" fmla="*/ 1844316 h 3682908"/>
                <a:gd name="connsiteX1347" fmla="*/ 3392731 w 3862373"/>
                <a:gd name="connsiteY1347" fmla="*/ 1805229 h 3682908"/>
                <a:gd name="connsiteX1348" fmla="*/ 3205817 w 3862373"/>
                <a:gd name="connsiteY1348" fmla="*/ 1805229 h 3682908"/>
                <a:gd name="connsiteX1349" fmla="*/ 3244904 w 3862373"/>
                <a:gd name="connsiteY1349" fmla="*/ 1844316 h 3682908"/>
                <a:gd name="connsiteX1350" fmla="*/ 3205817 w 3862373"/>
                <a:gd name="connsiteY1350" fmla="*/ 1883403 h 3682908"/>
                <a:gd name="connsiteX1351" fmla="*/ 3166729 w 3862373"/>
                <a:gd name="connsiteY1351" fmla="*/ 1844316 h 3682908"/>
                <a:gd name="connsiteX1352" fmla="*/ 3205817 w 3862373"/>
                <a:gd name="connsiteY1352" fmla="*/ 1805229 h 3682908"/>
                <a:gd name="connsiteX1353" fmla="*/ 2924263 w 3862373"/>
                <a:gd name="connsiteY1353" fmla="*/ 1805229 h 3682908"/>
                <a:gd name="connsiteX1354" fmla="*/ 2963349 w 3862373"/>
                <a:gd name="connsiteY1354" fmla="*/ 1844316 h 3682908"/>
                <a:gd name="connsiteX1355" fmla="*/ 2924263 w 3862373"/>
                <a:gd name="connsiteY1355" fmla="*/ 1883403 h 3682908"/>
                <a:gd name="connsiteX1356" fmla="*/ 2885175 w 3862373"/>
                <a:gd name="connsiteY1356" fmla="*/ 1844316 h 3682908"/>
                <a:gd name="connsiteX1357" fmla="*/ 2924263 w 3862373"/>
                <a:gd name="connsiteY1357" fmla="*/ 1805229 h 3682908"/>
                <a:gd name="connsiteX1358" fmla="*/ 2458164 w 3862373"/>
                <a:gd name="connsiteY1358" fmla="*/ 1805229 h 3682908"/>
                <a:gd name="connsiteX1359" fmla="*/ 2497252 w 3862373"/>
                <a:gd name="connsiteY1359" fmla="*/ 1844316 h 3682908"/>
                <a:gd name="connsiteX1360" fmla="*/ 2458164 w 3862373"/>
                <a:gd name="connsiteY1360" fmla="*/ 1883403 h 3682908"/>
                <a:gd name="connsiteX1361" fmla="*/ 2419079 w 3862373"/>
                <a:gd name="connsiteY1361" fmla="*/ 1844316 h 3682908"/>
                <a:gd name="connsiteX1362" fmla="*/ 2458164 w 3862373"/>
                <a:gd name="connsiteY1362" fmla="*/ 1805229 h 3682908"/>
                <a:gd name="connsiteX1363" fmla="*/ 2266523 w 3862373"/>
                <a:gd name="connsiteY1363" fmla="*/ 1805229 h 3682908"/>
                <a:gd name="connsiteX1364" fmla="*/ 2305609 w 3862373"/>
                <a:gd name="connsiteY1364" fmla="*/ 1844316 h 3682908"/>
                <a:gd name="connsiteX1365" fmla="*/ 2266523 w 3862373"/>
                <a:gd name="connsiteY1365" fmla="*/ 1883403 h 3682908"/>
                <a:gd name="connsiteX1366" fmla="*/ 2227433 w 3862373"/>
                <a:gd name="connsiteY1366" fmla="*/ 1844316 h 3682908"/>
                <a:gd name="connsiteX1367" fmla="*/ 2266523 w 3862373"/>
                <a:gd name="connsiteY1367" fmla="*/ 1805229 h 3682908"/>
                <a:gd name="connsiteX1368" fmla="*/ 577230 w 3862373"/>
                <a:gd name="connsiteY1368" fmla="*/ 1805229 h 3682908"/>
                <a:gd name="connsiteX1369" fmla="*/ 616322 w 3862373"/>
                <a:gd name="connsiteY1369" fmla="*/ 1844316 h 3682908"/>
                <a:gd name="connsiteX1370" fmla="*/ 577230 w 3862373"/>
                <a:gd name="connsiteY1370" fmla="*/ 1883403 h 3682908"/>
                <a:gd name="connsiteX1371" fmla="*/ 538137 w 3862373"/>
                <a:gd name="connsiteY1371" fmla="*/ 1844316 h 3682908"/>
                <a:gd name="connsiteX1372" fmla="*/ 577230 w 3862373"/>
                <a:gd name="connsiteY1372" fmla="*/ 1805229 h 3682908"/>
                <a:gd name="connsiteX1373" fmla="*/ 484947 w 3862373"/>
                <a:gd name="connsiteY1373" fmla="*/ 1805229 h 3682908"/>
                <a:gd name="connsiteX1374" fmla="*/ 524035 w 3862373"/>
                <a:gd name="connsiteY1374" fmla="*/ 1844316 h 3682908"/>
                <a:gd name="connsiteX1375" fmla="*/ 484947 w 3862373"/>
                <a:gd name="connsiteY1375" fmla="*/ 1883403 h 3682908"/>
                <a:gd name="connsiteX1376" fmla="*/ 445867 w 3862373"/>
                <a:gd name="connsiteY1376" fmla="*/ 1844316 h 3682908"/>
                <a:gd name="connsiteX1377" fmla="*/ 484947 w 3862373"/>
                <a:gd name="connsiteY1377" fmla="*/ 1805229 h 3682908"/>
                <a:gd name="connsiteX1378" fmla="*/ 390307 w 3862373"/>
                <a:gd name="connsiteY1378" fmla="*/ 1805229 h 3682908"/>
                <a:gd name="connsiteX1379" fmla="*/ 429399 w 3862373"/>
                <a:gd name="connsiteY1379" fmla="*/ 1844316 h 3682908"/>
                <a:gd name="connsiteX1380" fmla="*/ 390307 w 3862373"/>
                <a:gd name="connsiteY1380" fmla="*/ 1883403 h 3682908"/>
                <a:gd name="connsiteX1381" fmla="*/ 351227 w 3862373"/>
                <a:gd name="connsiteY1381" fmla="*/ 1844316 h 3682908"/>
                <a:gd name="connsiteX1382" fmla="*/ 390307 w 3862373"/>
                <a:gd name="connsiteY1382" fmla="*/ 1805229 h 3682908"/>
                <a:gd name="connsiteX1383" fmla="*/ 3858672 w 3862373"/>
                <a:gd name="connsiteY1383" fmla="*/ 1720694 h 3682908"/>
                <a:gd name="connsiteX1384" fmla="*/ 3862373 w 3862373"/>
                <a:gd name="connsiteY1384" fmla="*/ 1793978 h 3682908"/>
                <a:gd name="connsiteX1385" fmla="*/ 3862353 w 3862373"/>
                <a:gd name="connsiteY1385" fmla="*/ 1794377 h 3682908"/>
                <a:gd name="connsiteX1386" fmla="*/ 3838294 w 3862373"/>
                <a:gd name="connsiteY1386" fmla="*/ 1784412 h 3682908"/>
                <a:gd name="connsiteX1387" fmla="*/ 3826845 w 3862373"/>
                <a:gd name="connsiteY1387" fmla="*/ 1756774 h 3682908"/>
                <a:gd name="connsiteX1388" fmla="*/ 3838294 w 3862373"/>
                <a:gd name="connsiteY1388" fmla="*/ 1729135 h 3682908"/>
                <a:gd name="connsiteX1389" fmla="*/ 3771293 w 3862373"/>
                <a:gd name="connsiteY1389" fmla="*/ 1717686 h 3682908"/>
                <a:gd name="connsiteX1390" fmla="*/ 3810379 w 3862373"/>
                <a:gd name="connsiteY1390" fmla="*/ 1756774 h 3682908"/>
                <a:gd name="connsiteX1391" fmla="*/ 3771293 w 3862373"/>
                <a:gd name="connsiteY1391" fmla="*/ 1795860 h 3682908"/>
                <a:gd name="connsiteX1392" fmla="*/ 3732205 w 3862373"/>
                <a:gd name="connsiteY1392" fmla="*/ 1756774 h 3682908"/>
                <a:gd name="connsiteX1393" fmla="*/ 3771293 w 3862373"/>
                <a:gd name="connsiteY1393" fmla="*/ 1717686 h 3682908"/>
                <a:gd name="connsiteX1394" fmla="*/ 3679017 w 3862373"/>
                <a:gd name="connsiteY1394" fmla="*/ 1717686 h 3682908"/>
                <a:gd name="connsiteX1395" fmla="*/ 3718103 w 3862373"/>
                <a:gd name="connsiteY1395" fmla="*/ 1756774 h 3682908"/>
                <a:gd name="connsiteX1396" fmla="*/ 3679017 w 3862373"/>
                <a:gd name="connsiteY1396" fmla="*/ 1795860 h 3682908"/>
                <a:gd name="connsiteX1397" fmla="*/ 3639929 w 3862373"/>
                <a:gd name="connsiteY1397" fmla="*/ 1756774 h 3682908"/>
                <a:gd name="connsiteX1398" fmla="*/ 3679017 w 3862373"/>
                <a:gd name="connsiteY1398" fmla="*/ 1717686 h 3682908"/>
                <a:gd name="connsiteX1399" fmla="*/ 3584377 w 3862373"/>
                <a:gd name="connsiteY1399" fmla="*/ 1717686 h 3682908"/>
                <a:gd name="connsiteX1400" fmla="*/ 3623463 w 3862373"/>
                <a:gd name="connsiteY1400" fmla="*/ 1756774 h 3682908"/>
                <a:gd name="connsiteX1401" fmla="*/ 3584377 w 3862373"/>
                <a:gd name="connsiteY1401" fmla="*/ 1795860 h 3682908"/>
                <a:gd name="connsiteX1402" fmla="*/ 3545289 w 3862373"/>
                <a:gd name="connsiteY1402" fmla="*/ 1756774 h 3682908"/>
                <a:gd name="connsiteX1403" fmla="*/ 3584377 w 3862373"/>
                <a:gd name="connsiteY1403" fmla="*/ 1717686 h 3682908"/>
                <a:gd name="connsiteX1404" fmla="*/ 3489737 w 3862373"/>
                <a:gd name="connsiteY1404" fmla="*/ 1717686 h 3682908"/>
                <a:gd name="connsiteX1405" fmla="*/ 3528823 w 3862373"/>
                <a:gd name="connsiteY1405" fmla="*/ 1756774 h 3682908"/>
                <a:gd name="connsiteX1406" fmla="*/ 3489737 w 3862373"/>
                <a:gd name="connsiteY1406" fmla="*/ 1795860 h 3682908"/>
                <a:gd name="connsiteX1407" fmla="*/ 3450649 w 3862373"/>
                <a:gd name="connsiteY1407" fmla="*/ 1756774 h 3682908"/>
                <a:gd name="connsiteX1408" fmla="*/ 3489737 w 3862373"/>
                <a:gd name="connsiteY1408" fmla="*/ 1717686 h 3682908"/>
                <a:gd name="connsiteX1409" fmla="*/ 3392731 w 3862373"/>
                <a:gd name="connsiteY1409" fmla="*/ 1717686 h 3682908"/>
                <a:gd name="connsiteX1410" fmla="*/ 3431819 w 3862373"/>
                <a:gd name="connsiteY1410" fmla="*/ 1756774 h 3682908"/>
                <a:gd name="connsiteX1411" fmla="*/ 3392731 w 3862373"/>
                <a:gd name="connsiteY1411" fmla="*/ 1795860 h 3682908"/>
                <a:gd name="connsiteX1412" fmla="*/ 3353644 w 3862373"/>
                <a:gd name="connsiteY1412" fmla="*/ 1756774 h 3682908"/>
                <a:gd name="connsiteX1413" fmla="*/ 3392731 w 3862373"/>
                <a:gd name="connsiteY1413" fmla="*/ 1717686 h 3682908"/>
                <a:gd name="connsiteX1414" fmla="*/ 3300457 w 3862373"/>
                <a:gd name="connsiteY1414" fmla="*/ 1717686 h 3682908"/>
                <a:gd name="connsiteX1415" fmla="*/ 3339544 w 3862373"/>
                <a:gd name="connsiteY1415" fmla="*/ 1756774 h 3682908"/>
                <a:gd name="connsiteX1416" fmla="*/ 3300457 w 3862373"/>
                <a:gd name="connsiteY1416" fmla="*/ 1795860 h 3682908"/>
                <a:gd name="connsiteX1417" fmla="*/ 3261369 w 3862373"/>
                <a:gd name="connsiteY1417" fmla="*/ 1756774 h 3682908"/>
                <a:gd name="connsiteX1418" fmla="*/ 3300457 w 3862373"/>
                <a:gd name="connsiteY1418" fmla="*/ 1717686 h 3682908"/>
                <a:gd name="connsiteX1419" fmla="*/ 3205817 w 3862373"/>
                <a:gd name="connsiteY1419" fmla="*/ 1717686 h 3682908"/>
                <a:gd name="connsiteX1420" fmla="*/ 3244904 w 3862373"/>
                <a:gd name="connsiteY1420" fmla="*/ 1756774 h 3682908"/>
                <a:gd name="connsiteX1421" fmla="*/ 3205817 w 3862373"/>
                <a:gd name="connsiteY1421" fmla="*/ 1795860 h 3682908"/>
                <a:gd name="connsiteX1422" fmla="*/ 3166729 w 3862373"/>
                <a:gd name="connsiteY1422" fmla="*/ 1756774 h 3682908"/>
                <a:gd name="connsiteX1423" fmla="*/ 3205817 w 3862373"/>
                <a:gd name="connsiteY1423" fmla="*/ 1717686 h 3682908"/>
                <a:gd name="connsiteX1424" fmla="*/ 3111175 w 3862373"/>
                <a:gd name="connsiteY1424" fmla="*/ 1717686 h 3682908"/>
                <a:gd name="connsiteX1425" fmla="*/ 3150263 w 3862373"/>
                <a:gd name="connsiteY1425" fmla="*/ 1756774 h 3682908"/>
                <a:gd name="connsiteX1426" fmla="*/ 3111175 w 3862373"/>
                <a:gd name="connsiteY1426" fmla="*/ 1795860 h 3682908"/>
                <a:gd name="connsiteX1427" fmla="*/ 3072088 w 3862373"/>
                <a:gd name="connsiteY1427" fmla="*/ 1756774 h 3682908"/>
                <a:gd name="connsiteX1428" fmla="*/ 3111175 w 3862373"/>
                <a:gd name="connsiteY1428" fmla="*/ 1717686 h 3682908"/>
                <a:gd name="connsiteX1429" fmla="*/ 3018902 w 3862373"/>
                <a:gd name="connsiteY1429" fmla="*/ 1717686 h 3682908"/>
                <a:gd name="connsiteX1430" fmla="*/ 3057989 w 3862373"/>
                <a:gd name="connsiteY1430" fmla="*/ 1756774 h 3682908"/>
                <a:gd name="connsiteX1431" fmla="*/ 3018902 w 3862373"/>
                <a:gd name="connsiteY1431" fmla="*/ 1795860 h 3682908"/>
                <a:gd name="connsiteX1432" fmla="*/ 2979815 w 3862373"/>
                <a:gd name="connsiteY1432" fmla="*/ 1756774 h 3682908"/>
                <a:gd name="connsiteX1433" fmla="*/ 3018902 w 3862373"/>
                <a:gd name="connsiteY1433" fmla="*/ 1717686 h 3682908"/>
                <a:gd name="connsiteX1434" fmla="*/ 2924263 w 3862373"/>
                <a:gd name="connsiteY1434" fmla="*/ 1717686 h 3682908"/>
                <a:gd name="connsiteX1435" fmla="*/ 2963349 w 3862373"/>
                <a:gd name="connsiteY1435" fmla="*/ 1756774 h 3682908"/>
                <a:gd name="connsiteX1436" fmla="*/ 2924263 w 3862373"/>
                <a:gd name="connsiteY1436" fmla="*/ 1795860 h 3682908"/>
                <a:gd name="connsiteX1437" fmla="*/ 2885175 w 3862373"/>
                <a:gd name="connsiteY1437" fmla="*/ 1756774 h 3682908"/>
                <a:gd name="connsiteX1438" fmla="*/ 2924263 w 3862373"/>
                <a:gd name="connsiteY1438" fmla="*/ 1717686 h 3682908"/>
                <a:gd name="connsiteX1439" fmla="*/ 2831988 w 3862373"/>
                <a:gd name="connsiteY1439" fmla="*/ 1717686 h 3682908"/>
                <a:gd name="connsiteX1440" fmla="*/ 2871075 w 3862373"/>
                <a:gd name="connsiteY1440" fmla="*/ 1756774 h 3682908"/>
                <a:gd name="connsiteX1441" fmla="*/ 2831988 w 3862373"/>
                <a:gd name="connsiteY1441" fmla="*/ 1795860 h 3682908"/>
                <a:gd name="connsiteX1442" fmla="*/ 2792901 w 3862373"/>
                <a:gd name="connsiteY1442" fmla="*/ 1756774 h 3682908"/>
                <a:gd name="connsiteX1443" fmla="*/ 2831988 w 3862373"/>
                <a:gd name="connsiteY1443" fmla="*/ 1717686 h 3682908"/>
                <a:gd name="connsiteX1444" fmla="*/ 2737359 w 3862373"/>
                <a:gd name="connsiteY1444" fmla="*/ 1717686 h 3682908"/>
                <a:gd name="connsiteX1445" fmla="*/ 2776434 w 3862373"/>
                <a:gd name="connsiteY1445" fmla="*/ 1756774 h 3682908"/>
                <a:gd name="connsiteX1446" fmla="*/ 2737359 w 3862373"/>
                <a:gd name="connsiteY1446" fmla="*/ 1795860 h 3682908"/>
                <a:gd name="connsiteX1447" fmla="*/ 2698265 w 3862373"/>
                <a:gd name="connsiteY1447" fmla="*/ 1756774 h 3682908"/>
                <a:gd name="connsiteX1448" fmla="*/ 2737359 w 3862373"/>
                <a:gd name="connsiteY1448" fmla="*/ 1717686 h 3682908"/>
                <a:gd name="connsiteX1449" fmla="*/ 2645073 w 3862373"/>
                <a:gd name="connsiteY1449" fmla="*/ 1717686 h 3682908"/>
                <a:gd name="connsiteX1450" fmla="*/ 2684164 w 3862373"/>
                <a:gd name="connsiteY1450" fmla="*/ 1756774 h 3682908"/>
                <a:gd name="connsiteX1451" fmla="*/ 2645073 w 3862373"/>
                <a:gd name="connsiteY1451" fmla="*/ 1795860 h 3682908"/>
                <a:gd name="connsiteX1452" fmla="*/ 2605987 w 3862373"/>
                <a:gd name="connsiteY1452" fmla="*/ 1756774 h 3682908"/>
                <a:gd name="connsiteX1453" fmla="*/ 2645073 w 3862373"/>
                <a:gd name="connsiteY1453" fmla="*/ 1717686 h 3682908"/>
                <a:gd name="connsiteX1454" fmla="*/ 2550436 w 3862373"/>
                <a:gd name="connsiteY1454" fmla="*/ 1717686 h 3682908"/>
                <a:gd name="connsiteX1455" fmla="*/ 2589522 w 3862373"/>
                <a:gd name="connsiteY1455" fmla="*/ 1756774 h 3682908"/>
                <a:gd name="connsiteX1456" fmla="*/ 2550436 w 3862373"/>
                <a:gd name="connsiteY1456" fmla="*/ 1795860 h 3682908"/>
                <a:gd name="connsiteX1457" fmla="*/ 2511353 w 3862373"/>
                <a:gd name="connsiteY1457" fmla="*/ 1756774 h 3682908"/>
                <a:gd name="connsiteX1458" fmla="*/ 2550436 w 3862373"/>
                <a:gd name="connsiteY1458" fmla="*/ 1717686 h 3682908"/>
                <a:gd name="connsiteX1459" fmla="*/ 2458164 w 3862373"/>
                <a:gd name="connsiteY1459" fmla="*/ 1717686 h 3682908"/>
                <a:gd name="connsiteX1460" fmla="*/ 2497252 w 3862373"/>
                <a:gd name="connsiteY1460" fmla="*/ 1756774 h 3682908"/>
                <a:gd name="connsiteX1461" fmla="*/ 2458164 w 3862373"/>
                <a:gd name="connsiteY1461" fmla="*/ 1795860 h 3682908"/>
                <a:gd name="connsiteX1462" fmla="*/ 2419080 w 3862373"/>
                <a:gd name="connsiteY1462" fmla="*/ 1756774 h 3682908"/>
                <a:gd name="connsiteX1463" fmla="*/ 2458164 w 3862373"/>
                <a:gd name="connsiteY1463" fmla="*/ 1717686 h 3682908"/>
                <a:gd name="connsiteX1464" fmla="*/ 2363525 w 3862373"/>
                <a:gd name="connsiteY1464" fmla="*/ 1717686 h 3682908"/>
                <a:gd name="connsiteX1465" fmla="*/ 2402611 w 3862373"/>
                <a:gd name="connsiteY1465" fmla="*/ 1756774 h 3682908"/>
                <a:gd name="connsiteX1466" fmla="*/ 2363525 w 3862373"/>
                <a:gd name="connsiteY1466" fmla="*/ 1795860 h 3682908"/>
                <a:gd name="connsiteX1467" fmla="*/ 2324438 w 3862373"/>
                <a:gd name="connsiteY1467" fmla="*/ 1756774 h 3682908"/>
                <a:gd name="connsiteX1468" fmla="*/ 2363525 w 3862373"/>
                <a:gd name="connsiteY1468" fmla="*/ 1717686 h 3682908"/>
                <a:gd name="connsiteX1469" fmla="*/ 951054 w 3862373"/>
                <a:gd name="connsiteY1469" fmla="*/ 1717686 h 3682908"/>
                <a:gd name="connsiteX1470" fmla="*/ 990138 w 3862373"/>
                <a:gd name="connsiteY1470" fmla="*/ 1756774 h 3682908"/>
                <a:gd name="connsiteX1471" fmla="*/ 951054 w 3862373"/>
                <a:gd name="connsiteY1471" fmla="*/ 1795860 h 3682908"/>
                <a:gd name="connsiteX1472" fmla="*/ 911970 w 3862373"/>
                <a:gd name="connsiteY1472" fmla="*/ 1756774 h 3682908"/>
                <a:gd name="connsiteX1473" fmla="*/ 951054 w 3862373"/>
                <a:gd name="connsiteY1473" fmla="*/ 1717686 h 3682908"/>
                <a:gd name="connsiteX1474" fmla="*/ 577233 w 3862373"/>
                <a:gd name="connsiteY1474" fmla="*/ 1717686 h 3682908"/>
                <a:gd name="connsiteX1475" fmla="*/ 616327 w 3862373"/>
                <a:gd name="connsiteY1475" fmla="*/ 1756774 h 3682908"/>
                <a:gd name="connsiteX1476" fmla="*/ 577233 w 3862373"/>
                <a:gd name="connsiteY1476" fmla="*/ 1795860 h 3682908"/>
                <a:gd name="connsiteX1477" fmla="*/ 538140 w 3862373"/>
                <a:gd name="connsiteY1477" fmla="*/ 1756774 h 3682908"/>
                <a:gd name="connsiteX1478" fmla="*/ 577233 w 3862373"/>
                <a:gd name="connsiteY1478" fmla="*/ 1717686 h 3682908"/>
                <a:gd name="connsiteX1479" fmla="*/ 484950 w 3862373"/>
                <a:gd name="connsiteY1479" fmla="*/ 1717686 h 3682908"/>
                <a:gd name="connsiteX1480" fmla="*/ 524038 w 3862373"/>
                <a:gd name="connsiteY1480" fmla="*/ 1756774 h 3682908"/>
                <a:gd name="connsiteX1481" fmla="*/ 484950 w 3862373"/>
                <a:gd name="connsiteY1481" fmla="*/ 1795860 h 3682908"/>
                <a:gd name="connsiteX1482" fmla="*/ 445871 w 3862373"/>
                <a:gd name="connsiteY1482" fmla="*/ 1756774 h 3682908"/>
                <a:gd name="connsiteX1483" fmla="*/ 484950 w 3862373"/>
                <a:gd name="connsiteY1483" fmla="*/ 1717686 h 3682908"/>
                <a:gd name="connsiteX1484" fmla="*/ 390308 w 3862373"/>
                <a:gd name="connsiteY1484" fmla="*/ 1717686 h 3682908"/>
                <a:gd name="connsiteX1485" fmla="*/ 429402 w 3862373"/>
                <a:gd name="connsiteY1485" fmla="*/ 1756774 h 3682908"/>
                <a:gd name="connsiteX1486" fmla="*/ 390308 w 3862373"/>
                <a:gd name="connsiteY1486" fmla="*/ 1795860 h 3682908"/>
                <a:gd name="connsiteX1487" fmla="*/ 351231 w 3862373"/>
                <a:gd name="connsiteY1487" fmla="*/ 1756774 h 3682908"/>
                <a:gd name="connsiteX1488" fmla="*/ 390308 w 3862373"/>
                <a:gd name="connsiteY1488" fmla="*/ 1717686 h 3682908"/>
                <a:gd name="connsiteX1489" fmla="*/ 298037 w 3862373"/>
                <a:gd name="connsiteY1489" fmla="*/ 1717686 h 3682908"/>
                <a:gd name="connsiteX1490" fmla="*/ 337130 w 3862373"/>
                <a:gd name="connsiteY1490" fmla="*/ 1756774 h 3682908"/>
                <a:gd name="connsiteX1491" fmla="*/ 298037 w 3862373"/>
                <a:gd name="connsiteY1491" fmla="*/ 1795860 h 3682908"/>
                <a:gd name="connsiteX1492" fmla="*/ 258948 w 3862373"/>
                <a:gd name="connsiteY1492" fmla="*/ 1756774 h 3682908"/>
                <a:gd name="connsiteX1493" fmla="*/ 298037 w 3862373"/>
                <a:gd name="connsiteY1493" fmla="*/ 1717686 h 3682908"/>
                <a:gd name="connsiteX1494" fmla="*/ 3854460 w 3862373"/>
                <a:gd name="connsiteY1494" fmla="*/ 1637264 h 3682908"/>
                <a:gd name="connsiteX1495" fmla="*/ 3858001 w 3862373"/>
                <a:gd name="connsiteY1495" fmla="*/ 1707402 h 3682908"/>
                <a:gd name="connsiteX1496" fmla="*/ 3838292 w 3862373"/>
                <a:gd name="connsiteY1496" fmla="*/ 1699238 h 3682908"/>
                <a:gd name="connsiteX1497" fmla="*/ 3826844 w 3862373"/>
                <a:gd name="connsiteY1497" fmla="*/ 1671599 h 3682908"/>
                <a:gd name="connsiteX1498" fmla="*/ 3838292 w 3862373"/>
                <a:gd name="connsiteY1498" fmla="*/ 1643961 h 3682908"/>
                <a:gd name="connsiteX1499" fmla="*/ 3771291 w 3862373"/>
                <a:gd name="connsiteY1499" fmla="*/ 1632512 h 3682908"/>
                <a:gd name="connsiteX1500" fmla="*/ 3810379 w 3862373"/>
                <a:gd name="connsiteY1500" fmla="*/ 1671599 h 3682908"/>
                <a:gd name="connsiteX1501" fmla="*/ 3771291 w 3862373"/>
                <a:gd name="connsiteY1501" fmla="*/ 1710687 h 3682908"/>
                <a:gd name="connsiteX1502" fmla="*/ 3732204 w 3862373"/>
                <a:gd name="connsiteY1502" fmla="*/ 1671599 h 3682908"/>
                <a:gd name="connsiteX1503" fmla="*/ 3771291 w 3862373"/>
                <a:gd name="connsiteY1503" fmla="*/ 1632512 h 3682908"/>
                <a:gd name="connsiteX1504" fmla="*/ 3584377 w 3862373"/>
                <a:gd name="connsiteY1504" fmla="*/ 1632512 h 3682908"/>
                <a:gd name="connsiteX1505" fmla="*/ 3623463 w 3862373"/>
                <a:gd name="connsiteY1505" fmla="*/ 1671599 h 3682908"/>
                <a:gd name="connsiteX1506" fmla="*/ 3584377 w 3862373"/>
                <a:gd name="connsiteY1506" fmla="*/ 1710687 h 3682908"/>
                <a:gd name="connsiteX1507" fmla="*/ 3545289 w 3862373"/>
                <a:gd name="connsiteY1507" fmla="*/ 1671599 h 3682908"/>
                <a:gd name="connsiteX1508" fmla="*/ 3584377 w 3862373"/>
                <a:gd name="connsiteY1508" fmla="*/ 1632512 h 3682908"/>
                <a:gd name="connsiteX1509" fmla="*/ 3489737 w 3862373"/>
                <a:gd name="connsiteY1509" fmla="*/ 1632512 h 3682908"/>
                <a:gd name="connsiteX1510" fmla="*/ 3528823 w 3862373"/>
                <a:gd name="connsiteY1510" fmla="*/ 1671599 h 3682908"/>
                <a:gd name="connsiteX1511" fmla="*/ 3489737 w 3862373"/>
                <a:gd name="connsiteY1511" fmla="*/ 1710687 h 3682908"/>
                <a:gd name="connsiteX1512" fmla="*/ 3450649 w 3862373"/>
                <a:gd name="connsiteY1512" fmla="*/ 1671599 h 3682908"/>
                <a:gd name="connsiteX1513" fmla="*/ 3489737 w 3862373"/>
                <a:gd name="connsiteY1513" fmla="*/ 1632512 h 3682908"/>
                <a:gd name="connsiteX1514" fmla="*/ 3392731 w 3862373"/>
                <a:gd name="connsiteY1514" fmla="*/ 1632512 h 3682908"/>
                <a:gd name="connsiteX1515" fmla="*/ 3431819 w 3862373"/>
                <a:gd name="connsiteY1515" fmla="*/ 1671599 h 3682908"/>
                <a:gd name="connsiteX1516" fmla="*/ 3392731 w 3862373"/>
                <a:gd name="connsiteY1516" fmla="*/ 1710687 h 3682908"/>
                <a:gd name="connsiteX1517" fmla="*/ 3353644 w 3862373"/>
                <a:gd name="connsiteY1517" fmla="*/ 1671599 h 3682908"/>
                <a:gd name="connsiteX1518" fmla="*/ 3392731 w 3862373"/>
                <a:gd name="connsiteY1518" fmla="*/ 1632512 h 3682908"/>
                <a:gd name="connsiteX1519" fmla="*/ 2924263 w 3862373"/>
                <a:gd name="connsiteY1519" fmla="*/ 1632512 h 3682908"/>
                <a:gd name="connsiteX1520" fmla="*/ 2963349 w 3862373"/>
                <a:gd name="connsiteY1520" fmla="*/ 1671599 h 3682908"/>
                <a:gd name="connsiteX1521" fmla="*/ 2924263 w 3862373"/>
                <a:gd name="connsiteY1521" fmla="*/ 1710687 h 3682908"/>
                <a:gd name="connsiteX1522" fmla="*/ 2885175 w 3862373"/>
                <a:gd name="connsiteY1522" fmla="*/ 1671599 h 3682908"/>
                <a:gd name="connsiteX1523" fmla="*/ 2924263 w 3862373"/>
                <a:gd name="connsiteY1523" fmla="*/ 1632512 h 3682908"/>
                <a:gd name="connsiteX1524" fmla="*/ 2458164 w 3862373"/>
                <a:gd name="connsiteY1524" fmla="*/ 1632512 h 3682908"/>
                <a:gd name="connsiteX1525" fmla="*/ 2497252 w 3862373"/>
                <a:gd name="connsiteY1525" fmla="*/ 1671599 h 3682908"/>
                <a:gd name="connsiteX1526" fmla="*/ 2458164 w 3862373"/>
                <a:gd name="connsiteY1526" fmla="*/ 1710687 h 3682908"/>
                <a:gd name="connsiteX1527" fmla="*/ 2419080 w 3862373"/>
                <a:gd name="connsiteY1527" fmla="*/ 1671599 h 3682908"/>
                <a:gd name="connsiteX1528" fmla="*/ 2458164 w 3862373"/>
                <a:gd name="connsiteY1528" fmla="*/ 1632512 h 3682908"/>
                <a:gd name="connsiteX1529" fmla="*/ 951057 w 3862373"/>
                <a:gd name="connsiteY1529" fmla="*/ 1632512 h 3682908"/>
                <a:gd name="connsiteX1530" fmla="*/ 990141 w 3862373"/>
                <a:gd name="connsiteY1530" fmla="*/ 1671599 h 3682908"/>
                <a:gd name="connsiteX1531" fmla="*/ 951057 w 3862373"/>
                <a:gd name="connsiteY1531" fmla="*/ 1710687 h 3682908"/>
                <a:gd name="connsiteX1532" fmla="*/ 911973 w 3862373"/>
                <a:gd name="connsiteY1532" fmla="*/ 1671599 h 3682908"/>
                <a:gd name="connsiteX1533" fmla="*/ 951057 w 3862373"/>
                <a:gd name="connsiteY1533" fmla="*/ 1632512 h 3682908"/>
                <a:gd name="connsiteX1534" fmla="*/ 856425 w 3862373"/>
                <a:gd name="connsiteY1534" fmla="*/ 1632512 h 3682908"/>
                <a:gd name="connsiteX1535" fmla="*/ 895509 w 3862373"/>
                <a:gd name="connsiteY1535" fmla="*/ 1671599 h 3682908"/>
                <a:gd name="connsiteX1536" fmla="*/ 856425 w 3862373"/>
                <a:gd name="connsiteY1536" fmla="*/ 1710687 h 3682908"/>
                <a:gd name="connsiteX1537" fmla="*/ 817341 w 3862373"/>
                <a:gd name="connsiteY1537" fmla="*/ 1671599 h 3682908"/>
                <a:gd name="connsiteX1538" fmla="*/ 856425 w 3862373"/>
                <a:gd name="connsiteY1538" fmla="*/ 1632512 h 3682908"/>
                <a:gd name="connsiteX1539" fmla="*/ 669521 w 3862373"/>
                <a:gd name="connsiteY1539" fmla="*/ 1632512 h 3682908"/>
                <a:gd name="connsiteX1540" fmla="*/ 708609 w 3862373"/>
                <a:gd name="connsiteY1540" fmla="*/ 1671599 h 3682908"/>
                <a:gd name="connsiteX1541" fmla="*/ 669521 w 3862373"/>
                <a:gd name="connsiteY1541" fmla="*/ 1710687 h 3682908"/>
                <a:gd name="connsiteX1542" fmla="*/ 630433 w 3862373"/>
                <a:gd name="connsiteY1542" fmla="*/ 1671599 h 3682908"/>
                <a:gd name="connsiteX1543" fmla="*/ 669521 w 3862373"/>
                <a:gd name="connsiteY1543" fmla="*/ 1632512 h 3682908"/>
                <a:gd name="connsiteX1544" fmla="*/ 577237 w 3862373"/>
                <a:gd name="connsiteY1544" fmla="*/ 1632512 h 3682908"/>
                <a:gd name="connsiteX1545" fmla="*/ 616330 w 3862373"/>
                <a:gd name="connsiteY1545" fmla="*/ 1671599 h 3682908"/>
                <a:gd name="connsiteX1546" fmla="*/ 577237 w 3862373"/>
                <a:gd name="connsiteY1546" fmla="*/ 1710687 h 3682908"/>
                <a:gd name="connsiteX1547" fmla="*/ 538144 w 3862373"/>
                <a:gd name="connsiteY1547" fmla="*/ 1671599 h 3682908"/>
                <a:gd name="connsiteX1548" fmla="*/ 577237 w 3862373"/>
                <a:gd name="connsiteY1548" fmla="*/ 1632512 h 3682908"/>
                <a:gd name="connsiteX1549" fmla="*/ 484957 w 3862373"/>
                <a:gd name="connsiteY1549" fmla="*/ 1632512 h 3682908"/>
                <a:gd name="connsiteX1550" fmla="*/ 524042 w 3862373"/>
                <a:gd name="connsiteY1550" fmla="*/ 1671599 h 3682908"/>
                <a:gd name="connsiteX1551" fmla="*/ 484957 w 3862373"/>
                <a:gd name="connsiteY1551" fmla="*/ 1710687 h 3682908"/>
                <a:gd name="connsiteX1552" fmla="*/ 445875 w 3862373"/>
                <a:gd name="connsiteY1552" fmla="*/ 1671599 h 3682908"/>
                <a:gd name="connsiteX1553" fmla="*/ 484957 w 3862373"/>
                <a:gd name="connsiteY1553" fmla="*/ 1632512 h 3682908"/>
                <a:gd name="connsiteX1554" fmla="*/ 390314 w 3862373"/>
                <a:gd name="connsiteY1554" fmla="*/ 1632512 h 3682908"/>
                <a:gd name="connsiteX1555" fmla="*/ 429406 w 3862373"/>
                <a:gd name="connsiteY1555" fmla="*/ 1671599 h 3682908"/>
                <a:gd name="connsiteX1556" fmla="*/ 390314 w 3862373"/>
                <a:gd name="connsiteY1556" fmla="*/ 1710687 h 3682908"/>
                <a:gd name="connsiteX1557" fmla="*/ 351235 w 3862373"/>
                <a:gd name="connsiteY1557" fmla="*/ 1671599 h 3682908"/>
                <a:gd name="connsiteX1558" fmla="*/ 390314 w 3862373"/>
                <a:gd name="connsiteY1558" fmla="*/ 1632512 h 3682908"/>
                <a:gd name="connsiteX1559" fmla="*/ 298040 w 3862373"/>
                <a:gd name="connsiteY1559" fmla="*/ 1632512 h 3682908"/>
                <a:gd name="connsiteX1560" fmla="*/ 337133 w 3862373"/>
                <a:gd name="connsiteY1560" fmla="*/ 1671599 h 3682908"/>
                <a:gd name="connsiteX1561" fmla="*/ 298040 w 3862373"/>
                <a:gd name="connsiteY1561" fmla="*/ 1710687 h 3682908"/>
                <a:gd name="connsiteX1562" fmla="*/ 258951 w 3862373"/>
                <a:gd name="connsiteY1562" fmla="*/ 1671599 h 3682908"/>
                <a:gd name="connsiteX1563" fmla="*/ 298040 w 3862373"/>
                <a:gd name="connsiteY1563" fmla="*/ 1632512 h 3682908"/>
                <a:gd name="connsiteX1564" fmla="*/ 3679017 w 3862373"/>
                <a:gd name="connsiteY1564" fmla="*/ 1632512 h 3682908"/>
                <a:gd name="connsiteX1565" fmla="*/ 3718103 w 3862373"/>
                <a:gd name="connsiteY1565" fmla="*/ 1671598 h 3682908"/>
                <a:gd name="connsiteX1566" fmla="*/ 3679017 w 3862373"/>
                <a:gd name="connsiteY1566" fmla="*/ 1710685 h 3682908"/>
                <a:gd name="connsiteX1567" fmla="*/ 3639929 w 3862373"/>
                <a:gd name="connsiteY1567" fmla="*/ 1671598 h 3682908"/>
                <a:gd name="connsiteX1568" fmla="*/ 3679017 w 3862373"/>
                <a:gd name="connsiteY1568" fmla="*/ 1632512 h 3682908"/>
                <a:gd name="connsiteX1569" fmla="*/ 3300455 w 3862373"/>
                <a:gd name="connsiteY1569" fmla="*/ 1632512 h 3682908"/>
                <a:gd name="connsiteX1570" fmla="*/ 3339543 w 3862373"/>
                <a:gd name="connsiteY1570" fmla="*/ 1671598 h 3682908"/>
                <a:gd name="connsiteX1571" fmla="*/ 3300455 w 3862373"/>
                <a:gd name="connsiteY1571" fmla="*/ 1710685 h 3682908"/>
                <a:gd name="connsiteX1572" fmla="*/ 3261368 w 3862373"/>
                <a:gd name="connsiteY1572" fmla="*/ 1671598 h 3682908"/>
                <a:gd name="connsiteX1573" fmla="*/ 3300455 w 3862373"/>
                <a:gd name="connsiteY1573" fmla="*/ 1632512 h 3682908"/>
                <a:gd name="connsiteX1574" fmla="*/ 3111175 w 3862373"/>
                <a:gd name="connsiteY1574" fmla="*/ 1632512 h 3682908"/>
                <a:gd name="connsiteX1575" fmla="*/ 3150263 w 3862373"/>
                <a:gd name="connsiteY1575" fmla="*/ 1671598 h 3682908"/>
                <a:gd name="connsiteX1576" fmla="*/ 3111175 w 3862373"/>
                <a:gd name="connsiteY1576" fmla="*/ 1710685 h 3682908"/>
                <a:gd name="connsiteX1577" fmla="*/ 3072088 w 3862373"/>
                <a:gd name="connsiteY1577" fmla="*/ 1671598 h 3682908"/>
                <a:gd name="connsiteX1578" fmla="*/ 3111175 w 3862373"/>
                <a:gd name="connsiteY1578" fmla="*/ 1632512 h 3682908"/>
                <a:gd name="connsiteX1579" fmla="*/ 3018902 w 3862373"/>
                <a:gd name="connsiteY1579" fmla="*/ 1632512 h 3682908"/>
                <a:gd name="connsiteX1580" fmla="*/ 3057989 w 3862373"/>
                <a:gd name="connsiteY1580" fmla="*/ 1671598 h 3682908"/>
                <a:gd name="connsiteX1581" fmla="*/ 3018902 w 3862373"/>
                <a:gd name="connsiteY1581" fmla="*/ 1710685 h 3682908"/>
                <a:gd name="connsiteX1582" fmla="*/ 2979815 w 3862373"/>
                <a:gd name="connsiteY1582" fmla="*/ 1671598 h 3682908"/>
                <a:gd name="connsiteX1583" fmla="*/ 3018902 w 3862373"/>
                <a:gd name="connsiteY1583" fmla="*/ 1632512 h 3682908"/>
                <a:gd name="connsiteX1584" fmla="*/ 2831987 w 3862373"/>
                <a:gd name="connsiteY1584" fmla="*/ 1632512 h 3682908"/>
                <a:gd name="connsiteX1585" fmla="*/ 2871074 w 3862373"/>
                <a:gd name="connsiteY1585" fmla="*/ 1671598 h 3682908"/>
                <a:gd name="connsiteX1586" fmla="*/ 2831987 w 3862373"/>
                <a:gd name="connsiteY1586" fmla="*/ 1710685 h 3682908"/>
                <a:gd name="connsiteX1587" fmla="*/ 2792900 w 3862373"/>
                <a:gd name="connsiteY1587" fmla="*/ 1671598 h 3682908"/>
                <a:gd name="connsiteX1588" fmla="*/ 2831987 w 3862373"/>
                <a:gd name="connsiteY1588" fmla="*/ 1632512 h 3682908"/>
                <a:gd name="connsiteX1589" fmla="*/ 2737359 w 3862373"/>
                <a:gd name="connsiteY1589" fmla="*/ 1632512 h 3682908"/>
                <a:gd name="connsiteX1590" fmla="*/ 2776434 w 3862373"/>
                <a:gd name="connsiteY1590" fmla="*/ 1671598 h 3682908"/>
                <a:gd name="connsiteX1591" fmla="*/ 2737359 w 3862373"/>
                <a:gd name="connsiteY1591" fmla="*/ 1710685 h 3682908"/>
                <a:gd name="connsiteX1592" fmla="*/ 2698267 w 3862373"/>
                <a:gd name="connsiteY1592" fmla="*/ 1671598 h 3682908"/>
                <a:gd name="connsiteX1593" fmla="*/ 2737359 w 3862373"/>
                <a:gd name="connsiteY1593" fmla="*/ 1632512 h 3682908"/>
                <a:gd name="connsiteX1594" fmla="*/ 2645073 w 3862373"/>
                <a:gd name="connsiteY1594" fmla="*/ 1632512 h 3682908"/>
                <a:gd name="connsiteX1595" fmla="*/ 2684164 w 3862373"/>
                <a:gd name="connsiteY1595" fmla="*/ 1671598 h 3682908"/>
                <a:gd name="connsiteX1596" fmla="*/ 2645073 w 3862373"/>
                <a:gd name="connsiteY1596" fmla="*/ 1710685 h 3682908"/>
                <a:gd name="connsiteX1597" fmla="*/ 2605987 w 3862373"/>
                <a:gd name="connsiteY1597" fmla="*/ 1671598 h 3682908"/>
                <a:gd name="connsiteX1598" fmla="*/ 2645073 w 3862373"/>
                <a:gd name="connsiteY1598" fmla="*/ 1632512 h 3682908"/>
                <a:gd name="connsiteX1599" fmla="*/ 2550437 w 3862373"/>
                <a:gd name="connsiteY1599" fmla="*/ 1632512 h 3682908"/>
                <a:gd name="connsiteX1600" fmla="*/ 2589522 w 3862373"/>
                <a:gd name="connsiteY1600" fmla="*/ 1671598 h 3682908"/>
                <a:gd name="connsiteX1601" fmla="*/ 2550437 w 3862373"/>
                <a:gd name="connsiteY1601" fmla="*/ 1710685 h 3682908"/>
                <a:gd name="connsiteX1602" fmla="*/ 2511353 w 3862373"/>
                <a:gd name="connsiteY1602" fmla="*/ 1671598 h 3682908"/>
                <a:gd name="connsiteX1603" fmla="*/ 2550437 w 3862373"/>
                <a:gd name="connsiteY1603" fmla="*/ 1632512 h 3682908"/>
                <a:gd name="connsiteX1604" fmla="*/ 2363525 w 3862373"/>
                <a:gd name="connsiteY1604" fmla="*/ 1632512 h 3682908"/>
                <a:gd name="connsiteX1605" fmla="*/ 2402612 w 3862373"/>
                <a:gd name="connsiteY1605" fmla="*/ 1671598 h 3682908"/>
                <a:gd name="connsiteX1606" fmla="*/ 2363525 w 3862373"/>
                <a:gd name="connsiteY1606" fmla="*/ 1710685 h 3682908"/>
                <a:gd name="connsiteX1607" fmla="*/ 2324438 w 3862373"/>
                <a:gd name="connsiteY1607" fmla="*/ 1671598 h 3682908"/>
                <a:gd name="connsiteX1608" fmla="*/ 2363525 w 3862373"/>
                <a:gd name="connsiteY1608" fmla="*/ 1632512 h 3682908"/>
                <a:gd name="connsiteX1609" fmla="*/ 764159 w 3862373"/>
                <a:gd name="connsiteY1609" fmla="*/ 1632512 h 3682908"/>
                <a:gd name="connsiteX1610" fmla="*/ 803243 w 3862373"/>
                <a:gd name="connsiteY1610" fmla="*/ 1671598 h 3682908"/>
                <a:gd name="connsiteX1611" fmla="*/ 764159 w 3862373"/>
                <a:gd name="connsiteY1611" fmla="*/ 1710685 h 3682908"/>
                <a:gd name="connsiteX1612" fmla="*/ 725074 w 3862373"/>
                <a:gd name="connsiteY1612" fmla="*/ 1671598 h 3682908"/>
                <a:gd name="connsiteX1613" fmla="*/ 764159 w 3862373"/>
                <a:gd name="connsiteY1613" fmla="*/ 1632512 h 3682908"/>
                <a:gd name="connsiteX1614" fmla="*/ 3846758 w 3862373"/>
                <a:gd name="connsiteY1614" fmla="*/ 1555277 h 3682908"/>
                <a:gd name="connsiteX1615" fmla="*/ 3852080 w 3862373"/>
                <a:gd name="connsiteY1615" fmla="*/ 1590149 h 3682908"/>
                <a:gd name="connsiteX1616" fmla="*/ 3853608 w 3862373"/>
                <a:gd name="connsiteY1616" fmla="*/ 1620406 h 3682908"/>
                <a:gd name="connsiteX1617" fmla="*/ 3838292 w 3862373"/>
                <a:gd name="connsiteY1617" fmla="*/ 1614061 h 3682908"/>
                <a:gd name="connsiteX1618" fmla="*/ 3826844 w 3862373"/>
                <a:gd name="connsiteY1618" fmla="*/ 1586423 h 3682908"/>
                <a:gd name="connsiteX1619" fmla="*/ 3838292 w 3862373"/>
                <a:gd name="connsiteY1619" fmla="*/ 1558784 h 3682908"/>
                <a:gd name="connsiteX1620" fmla="*/ 3771291 w 3862373"/>
                <a:gd name="connsiteY1620" fmla="*/ 1547335 h 3682908"/>
                <a:gd name="connsiteX1621" fmla="*/ 3810379 w 3862373"/>
                <a:gd name="connsiteY1621" fmla="*/ 1586423 h 3682908"/>
                <a:gd name="connsiteX1622" fmla="*/ 3771291 w 3862373"/>
                <a:gd name="connsiteY1622" fmla="*/ 1625510 h 3682908"/>
                <a:gd name="connsiteX1623" fmla="*/ 3732204 w 3862373"/>
                <a:gd name="connsiteY1623" fmla="*/ 1586423 h 3682908"/>
                <a:gd name="connsiteX1624" fmla="*/ 3771291 w 3862373"/>
                <a:gd name="connsiteY1624" fmla="*/ 1547335 h 3682908"/>
                <a:gd name="connsiteX1625" fmla="*/ 3679017 w 3862373"/>
                <a:gd name="connsiteY1625" fmla="*/ 1547335 h 3682908"/>
                <a:gd name="connsiteX1626" fmla="*/ 3718103 w 3862373"/>
                <a:gd name="connsiteY1626" fmla="*/ 1586423 h 3682908"/>
                <a:gd name="connsiteX1627" fmla="*/ 3679017 w 3862373"/>
                <a:gd name="connsiteY1627" fmla="*/ 1625510 h 3682908"/>
                <a:gd name="connsiteX1628" fmla="*/ 3639929 w 3862373"/>
                <a:gd name="connsiteY1628" fmla="*/ 1586423 h 3682908"/>
                <a:gd name="connsiteX1629" fmla="*/ 3679017 w 3862373"/>
                <a:gd name="connsiteY1629" fmla="*/ 1547335 h 3682908"/>
                <a:gd name="connsiteX1630" fmla="*/ 3584377 w 3862373"/>
                <a:gd name="connsiteY1630" fmla="*/ 1547335 h 3682908"/>
                <a:gd name="connsiteX1631" fmla="*/ 3623463 w 3862373"/>
                <a:gd name="connsiteY1631" fmla="*/ 1586423 h 3682908"/>
                <a:gd name="connsiteX1632" fmla="*/ 3584377 w 3862373"/>
                <a:gd name="connsiteY1632" fmla="*/ 1625510 h 3682908"/>
                <a:gd name="connsiteX1633" fmla="*/ 3545289 w 3862373"/>
                <a:gd name="connsiteY1633" fmla="*/ 1586423 h 3682908"/>
                <a:gd name="connsiteX1634" fmla="*/ 3584377 w 3862373"/>
                <a:gd name="connsiteY1634" fmla="*/ 1547335 h 3682908"/>
                <a:gd name="connsiteX1635" fmla="*/ 3489737 w 3862373"/>
                <a:gd name="connsiteY1635" fmla="*/ 1547335 h 3682908"/>
                <a:gd name="connsiteX1636" fmla="*/ 3528823 w 3862373"/>
                <a:gd name="connsiteY1636" fmla="*/ 1586423 h 3682908"/>
                <a:gd name="connsiteX1637" fmla="*/ 3489737 w 3862373"/>
                <a:gd name="connsiteY1637" fmla="*/ 1625510 h 3682908"/>
                <a:gd name="connsiteX1638" fmla="*/ 3450649 w 3862373"/>
                <a:gd name="connsiteY1638" fmla="*/ 1586423 h 3682908"/>
                <a:gd name="connsiteX1639" fmla="*/ 3489737 w 3862373"/>
                <a:gd name="connsiteY1639" fmla="*/ 1547335 h 3682908"/>
                <a:gd name="connsiteX1640" fmla="*/ 3392731 w 3862373"/>
                <a:gd name="connsiteY1640" fmla="*/ 1547335 h 3682908"/>
                <a:gd name="connsiteX1641" fmla="*/ 3431819 w 3862373"/>
                <a:gd name="connsiteY1641" fmla="*/ 1586423 h 3682908"/>
                <a:gd name="connsiteX1642" fmla="*/ 3392731 w 3862373"/>
                <a:gd name="connsiteY1642" fmla="*/ 1625510 h 3682908"/>
                <a:gd name="connsiteX1643" fmla="*/ 3353644 w 3862373"/>
                <a:gd name="connsiteY1643" fmla="*/ 1586423 h 3682908"/>
                <a:gd name="connsiteX1644" fmla="*/ 3392731 w 3862373"/>
                <a:gd name="connsiteY1644" fmla="*/ 1547335 h 3682908"/>
                <a:gd name="connsiteX1645" fmla="*/ 3300455 w 3862373"/>
                <a:gd name="connsiteY1645" fmla="*/ 1547335 h 3682908"/>
                <a:gd name="connsiteX1646" fmla="*/ 3339543 w 3862373"/>
                <a:gd name="connsiteY1646" fmla="*/ 1586423 h 3682908"/>
                <a:gd name="connsiteX1647" fmla="*/ 3300455 w 3862373"/>
                <a:gd name="connsiteY1647" fmla="*/ 1625510 h 3682908"/>
                <a:gd name="connsiteX1648" fmla="*/ 3261368 w 3862373"/>
                <a:gd name="connsiteY1648" fmla="*/ 1586423 h 3682908"/>
                <a:gd name="connsiteX1649" fmla="*/ 3300455 w 3862373"/>
                <a:gd name="connsiteY1649" fmla="*/ 1547335 h 3682908"/>
                <a:gd name="connsiteX1650" fmla="*/ 2737361 w 3862373"/>
                <a:gd name="connsiteY1650" fmla="*/ 1547335 h 3682908"/>
                <a:gd name="connsiteX1651" fmla="*/ 2776434 w 3862373"/>
                <a:gd name="connsiteY1651" fmla="*/ 1586423 h 3682908"/>
                <a:gd name="connsiteX1652" fmla="*/ 2737361 w 3862373"/>
                <a:gd name="connsiteY1652" fmla="*/ 1625510 h 3682908"/>
                <a:gd name="connsiteX1653" fmla="*/ 2698267 w 3862373"/>
                <a:gd name="connsiteY1653" fmla="*/ 1586423 h 3682908"/>
                <a:gd name="connsiteX1654" fmla="*/ 2737361 w 3862373"/>
                <a:gd name="connsiteY1654" fmla="*/ 1547335 h 3682908"/>
                <a:gd name="connsiteX1655" fmla="*/ 2645073 w 3862373"/>
                <a:gd name="connsiteY1655" fmla="*/ 1547335 h 3682908"/>
                <a:gd name="connsiteX1656" fmla="*/ 2684164 w 3862373"/>
                <a:gd name="connsiteY1656" fmla="*/ 1586423 h 3682908"/>
                <a:gd name="connsiteX1657" fmla="*/ 2645073 w 3862373"/>
                <a:gd name="connsiteY1657" fmla="*/ 1625510 h 3682908"/>
                <a:gd name="connsiteX1658" fmla="*/ 2605987 w 3862373"/>
                <a:gd name="connsiteY1658" fmla="*/ 1586423 h 3682908"/>
                <a:gd name="connsiteX1659" fmla="*/ 2645073 w 3862373"/>
                <a:gd name="connsiteY1659" fmla="*/ 1547335 h 3682908"/>
                <a:gd name="connsiteX1660" fmla="*/ 2550437 w 3862373"/>
                <a:gd name="connsiteY1660" fmla="*/ 1547335 h 3682908"/>
                <a:gd name="connsiteX1661" fmla="*/ 2589523 w 3862373"/>
                <a:gd name="connsiteY1661" fmla="*/ 1586423 h 3682908"/>
                <a:gd name="connsiteX1662" fmla="*/ 2550437 w 3862373"/>
                <a:gd name="connsiteY1662" fmla="*/ 1625510 h 3682908"/>
                <a:gd name="connsiteX1663" fmla="*/ 2511353 w 3862373"/>
                <a:gd name="connsiteY1663" fmla="*/ 1586423 h 3682908"/>
                <a:gd name="connsiteX1664" fmla="*/ 2550437 w 3862373"/>
                <a:gd name="connsiteY1664" fmla="*/ 1547335 h 3682908"/>
                <a:gd name="connsiteX1665" fmla="*/ 2458164 w 3862373"/>
                <a:gd name="connsiteY1665" fmla="*/ 1547335 h 3682908"/>
                <a:gd name="connsiteX1666" fmla="*/ 2497252 w 3862373"/>
                <a:gd name="connsiteY1666" fmla="*/ 1586423 h 3682908"/>
                <a:gd name="connsiteX1667" fmla="*/ 2458164 w 3862373"/>
                <a:gd name="connsiteY1667" fmla="*/ 1625510 h 3682908"/>
                <a:gd name="connsiteX1668" fmla="*/ 2419081 w 3862373"/>
                <a:gd name="connsiteY1668" fmla="*/ 1586423 h 3682908"/>
                <a:gd name="connsiteX1669" fmla="*/ 2458164 w 3862373"/>
                <a:gd name="connsiteY1669" fmla="*/ 1547335 h 3682908"/>
                <a:gd name="connsiteX1670" fmla="*/ 951061 w 3862373"/>
                <a:gd name="connsiteY1670" fmla="*/ 1547335 h 3682908"/>
                <a:gd name="connsiteX1671" fmla="*/ 990144 w 3862373"/>
                <a:gd name="connsiteY1671" fmla="*/ 1586423 h 3682908"/>
                <a:gd name="connsiteX1672" fmla="*/ 951061 w 3862373"/>
                <a:gd name="connsiteY1672" fmla="*/ 1625510 h 3682908"/>
                <a:gd name="connsiteX1673" fmla="*/ 911977 w 3862373"/>
                <a:gd name="connsiteY1673" fmla="*/ 1586423 h 3682908"/>
                <a:gd name="connsiteX1674" fmla="*/ 951061 w 3862373"/>
                <a:gd name="connsiteY1674" fmla="*/ 1547335 h 3682908"/>
                <a:gd name="connsiteX1675" fmla="*/ 856428 w 3862373"/>
                <a:gd name="connsiteY1675" fmla="*/ 1547335 h 3682908"/>
                <a:gd name="connsiteX1676" fmla="*/ 895513 w 3862373"/>
                <a:gd name="connsiteY1676" fmla="*/ 1586423 h 3682908"/>
                <a:gd name="connsiteX1677" fmla="*/ 856428 w 3862373"/>
                <a:gd name="connsiteY1677" fmla="*/ 1625510 h 3682908"/>
                <a:gd name="connsiteX1678" fmla="*/ 817346 w 3862373"/>
                <a:gd name="connsiteY1678" fmla="*/ 1586423 h 3682908"/>
                <a:gd name="connsiteX1679" fmla="*/ 856428 w 3862373"/>
                <a:gd name="connsiteY1679" fmla="*/ 1547335 h 3682908"/>
                <a:gd name="connsiteX1680" fmla="*/ 764163 w 3862373"/>
                <a:gd name="connsiteY1680" fmla="*/ 1547335 h 3682908"/>
                <a:gd name="connsiteX1681" fmla="*/ 803247 w 3862373"/>
                <a:gd name="connsiteY1681" fmla="*/ 1586423 h 3682908"/>
                <a:gd name="connsiteX1682" fmla="*/ 764163 w 3862373"/>
                <a:gd name="connsiteY1682" fmla="*/ 1625510 h 3682908"/>
                <a:gd name="connsiteX1683" fmla="*/ 725079 w 3862373"/>
                <a:gd name="connsiteY1683" fmla="*/ 1586423 h 3682908"/>
                <a:gd name="connsiteX1684" fmla="*/ 764163 w 3862373"/>
                <a:gd name="connsiteY1684" fmla="*/ 1547335 h 3682908"/>
                <a:gd name="connsiteX1685" fmla="*/ 669521 w 3862373"/>
                <a:gd name="connsiteY1685" fmla="*/ 1547335 h 3682908"/>
                <a:gd name="connsiteX1686" fmla="*/ 708613 w 3862373"/>
                <a:gd name="connsiteY1686" fmla="*/ 1586423 h 3682908"/>
                <a:gd name="connsiteX1687" fmla="*/ 669521 w 3862373"/>
                <a:gd name="connsiteY1687" fmla="*/ 1625510 h 3682908"/>
                <a:gd name="connsiteX1688" fmla="*/ 630438 w 3862373"/>
                <a:gd name="connsiteY1688" fmla="*/ 1586423 h 3682908"/>
                <a:gd name="connsiteX1689" fmla="*/ 669521 w 3862373"/>
                <a:gd name="connsiteY1689" fmla="*/ 1547335 h 3682908"/>
                <a:gd name="connsiteX1690" fmla="*/ 577241 w 3862373"/>
                <a:gd name="connsiteY1690" fmla="*/ 1547335 h 3682908"/>
                <a:gd name="connsiteX1691" fmla="*/ 616335 w 3862373"/>
                <a:gd name="connsiteY1691" fmla="*/ 1586423 h 3682908"/>
                <a:gd name="connsiteX1692" fmla="*/ 577241 w 3862373"/>
                <a:gd name="connsiteY1692" fmla="*/ 1625510 h 3682908"/>
                <a:gd name="connsiteX1693" fmla="*/ 538147 w 3862373"/>
                <a:gd name="connsiteY1693" fmla="*/ 1586423 h 3682908"/>
                <a:gd name="connsiteX1694" fmla="*/ 577241 w 3862373"/>
                <a:gd name="connsiteY1694" fmla="*/ 1547335 h 3682908"/>
                <a:gd name="connsiteX1695" fmla="*/ 484957 w 3862373"/>
                <a:gd name="connsiteY1695" fmla="*/ 1547335 h 3682908"/>
                <a:gd name="connsiteX1696" fmla="*/ 524045 w 3862373"/>
                <a:gd name="connsiteY1696" fmla="*/ 1586423 h 3682908"/>
                <a:gd name="connsiteX1697" fmla="*/ 484957 w 3862373"/>
                <a:gd name="connsiteY1697" fmla="*/ 1625510 h 3682908"/>
                <a:gd name="connsiteX1698" fmla="*/ 445879 w 3862373"/>
                <a:gd name="connsiteY1698" fmla="*/ 1586423 h 3682908"/>
                <a:gd name="connsiteX1699" fmla="*/ 484957 w 3862373"/>
                <a:gd name="connsiteY1699" fmla="*/ 1547335 h 3682908"/>
                <a:gd name="connsiteX1700" fmla="*/ 390314 w 3862373"/>
                <a:gd name="connsiteY1700" fmla="*/ 1547335 h 3682908"/>
                <a:gd name="connsiteX1701" fmla="*/ 429410 w 3862373"/>
                <a:gd name="connsiteY1701" fmla="*/ 1586423 h 3682908"/>
                <a:gd name="connsiteX1702" fmla="*/ 390314 w 3862373"/>
                <a:gd name="connsiteY1702" fmla="*/ 1625510 h 3682908"/>
                <a:gd name="connsiteX1703" fmla="*/ 351238 w 3862373"/>
                <a:gd name="connsiteY1703" fmla="*/ 1586423 h 3682908"/>
                <a:gd name="connsiteX1704" fmla="*/ 390314 w 3862373"/>
                <a:gd name="connsiteY1704" fmla="*/ 1547335 h 3682908"/>
                <a:gd name="connsiteX1705" fmla="*/ 298043 w 3862373"/>
                <a:gd name="connsiteY1705" fmla="*/ 1547335 h 3682908"/>
                <a:gd name="connsiteX1706" fmla="*/ 337137 w 3862373"/>
                <a:gd name="connsiteY1706" fmla="*/ 1586423 h 3682908"/>
                <a:gd name="connsiteX1707" fmla="*/ 298043 w 3862373"/>
                <a:gd name="connsiteY1707" fmla="*/ 1625510 h 3682908"/>
                <a:gd name="connsiteX1708" fmla="*/ 258954 w 3862373"/>
                <a:gd name="connsiteY1708" fmla="*/ 1586423 h 3682908"/>
                <a:gd name="connsiteX1709" fmla="*/ 298043 w 3862373"/>
                <a:gd name="connsiteY1709" fmla="*/ 1547335 h 3682908"/>
                <a:gd name="connsiteX1710" fmla="*/ 203400 w 3862373"/>
                <a:gd name="connsiteY1710" fmla="*/ 1547335 h 3682908"/>
                <a:gd name="connsiteX1711" fmla="*/ 242489 w 3862373"/>
                <a:gd name="connsiteY1711" fmla="*/ 1586423 h 3682908"/>
                <a:gd name="connsiteX1712" fmla="*/ 203400 w 3862373"/>
                <a:gd name="connsiteY1712" fmla="*/ 1625510 h 3682908"/>
                <a:gd name="connsiteX1713" fmla="*/ 164314 w 3862373"/>
                <a:gd name="connsiteY1713" fmla="*/ 1586423 h 3682908"/>
                <a:gd name="connsiteX1714" fmla="*/ 203400 w 3862373"/>
                <a:gd name="connsiteY1714" fmla="*/ 1547335 h 3682908"/>
                <a:gd name="connsiteX1715" fmla="*/ 3835635 w 3862373"/>
                <a:gd name="connsiteY1715" fmla="*/ 1482393 h 3682908"/>
                <a:gd name="connsiteX1716" fmla="*/ 3843416 w 3862373"/>
                <a:gd name="connsiteY1716" fmla="*/ 1533374 h 3682908"/>
                <a:gd name="connsiteX1717" fmla="*/ 3838294 w 3862373"/>
                <a:gd name="connsiteY1717" fmla="*/ 1531252 h 3682908"/>
                <a:gd name="connsiteX1718" fmla="*/ 3826845 w 3862373"/>
                <a:gd name="connsiteY1718" fmla="*/ 1503614 h 3682908"/>
                <a:gd name="connsiteX1719" fmla="*/ 3771293 w 3862373"/>
                <a:gd name="connsiteY1719" fmla="*/ 1464526 h 3682908"/>
                <a:gd name="connsiteX1720" fmla="*/ 3810379 w 3862373"/>
                <a:gd name="connsiteY1720" fmla="*/ 1503614 h 3682908"/>
                <a:gd name="connsiteX1721" fmla="*/ 3771293 w 3862373"/>
                <a:gd name="connsiteY1721" fmla="*/ 1542701 h 3682908"/>
                <a:gd name="connsiteX1722" fmla="*/ 3732205 w 3862373"/>
                <a:gd name="connsiteY1722" fmla="*/ 1503614 h 3682908"/>
                <a:gd name="connsiteX1723" fmla="*/ 3771293 w 3862373"/>
                <a:gd name="connsiteY1723" fmla="*/ 1464526 h 3682908"/>
                <a:gd name="connsiteX1724" fmla="*/ 3679018 w 3862373"/>
                <a:gd name="connsiteY1724" fmla="*/ 1464526 h 3682908"/>
                <a:gd name="connsiteX1725" fmla="*/ 3718105 w 3862373"/>
                <a:gd name="connsiteY1725" fmla="*/ 1503614 h 3682908"/>
                <a:gd name="connsiteX1726" fmla="*/ 3679018 w 3862373"/>
                <a:gd name="connsiteY1726" fmla="*/ 1542701 h 3682908"/>
                <a:gd name="connsiteX1727" fmla="*/ 3639931 w 3862373"/>
                <a:gd name="connsiteY1727" fmla="*/ 1503614 h 3682908"/>
                <a:gd name="connsiteX1728" fmla="*/ 3679018 w 3862373"/>
                <a:gd name="connsiteY1728" fmla="*/ 1464526 h 3682908"/>
                <a:gd name="connsiteX1729" fmla="*/ 3489737 w 3862373"/>
                <a:gd name="connsiteY1729" fmla="*/ 1464526 h 3682908"/>
                <a:gd name="connsiteX1730" fmla="*/ 3528823 w 3862373"/>
                <a:gd name="connsiteY1730" fmla="*/ 1503614 h 3682908"/>
                <a:gd name="connsiteX1731" fmla="*/ 3489737 w 3862373"/>
                <a:gd name="connsiteY1731" fmla="*/ 1542701 h 3682908"/>
                <a:gd name="connsiteX1732" fmla="*/ 3450649 w 3862373"/>
                <a:gd name="connsiteY1732" fmla="*/ 1503614 h 3682908"/>
                <a:gd name="connsiteX1733" fmla="*/ 3489737 w 3862373"/>
                <a:gd name="connsiteY1733" fmla="*/ 1464526 h 3682908"/>
                <a:gd name="connsiteX1734" fmla="*/ 3392731 w 3862373"/>
                <a:gd name="connsiteY1734" fmla="*/ 1464526 h 3682908"/>
                <a:gd name="connsiteX1735" fmla="*/ 3431819 w 3862373"/>
                <a:gd name="connsiteY1735" fmla="*/ 1503614 h 3682908"/>
                <a:gd name="connsiteX1736" fmla="*/ 3392731 w 3862373"/>
                <a:gd name="connsiteY1736" fmla="*/ 1542701 h 3682908"/>
                <a:gd name="connsiteX1737" fmla="*/ 3353644 w 3862373"/>
                <a:gd name="connsiteY1737" fmla="*/ 1503614 h 3682908"/>
                <a:gd name="connsiteX1738" fmla="*/ 3392731 w 3862373"/>
                <a:gd name="connsiteY1738" fmla="*/ 1464526 h 3682908"/>
                <a:gd name="connsiteX1739" fmla="*/ 3300457 w 3862373"/>
                <a:gd name="connsiteY1739" fmla="*/ 1464526 h 3682908"/>
                <a:gd name="connsiteX1740" fmla="*/ 3339544 w 3862373"/>
                <a:gd name="connsiteY1740" fmla="*/ 1503614 h 3682908"/>
                <a:gd name="connsiteX1741" fmla="*/ 3300457 w 3862373"/>
                <a:gd name="connsiteY1741" fmla="*/ 1542701 h 3682908"/>
                <a:gd name="connsiteX1742" fmla="*/ 3261369 w 3862373"/>
                <a:gd name="connsiteY1742" fmla="*/ 1503614 h 3682908"/>
                <a:gd name="connsiteX1743" fmla="*/ 3300457 w 3862373"/>
                <a:gd name="connsiteY1743" fmla="*/ 1464526 h 3682908"/>
                <a:gd name="connsiteX1744" fmla="*/ 3205817 w 3862373"/>
                <a:gd name="connsiteY1744" fmla="*/ 1464526 h 3682908"/>
                <a:gd name="connsiteX1745" fmla="*/ 3244904 w 3862373"/>
                <a:gd name="connsiteY1745" fmla="*/ 1503614 h 3682908"/>
                <a:gd name="connsiteX1746" fmla="*/ 3205817 w 3862373"/>
                <a:gd name="connsiteY1746" fmla="*/ 1542701 h 3682908"/>
                <a:gd name="connsiteX1747" fmla="*/ 3166729 w 3862373"/>
                <a:gd name="connsiteY1747" fmla="*/ 1503614 h 3682908"/>
                <a:gd name="connsiteX1748" fmla="*/ 3205817 w 3862373"/>
                <a:gd name="connsiteY1748" fmla="*/ 1464526 h 3682908"/>
                <a:gd name="connsiteX1749" fmla="*/ 3111177 w 3862373"/>
                <a:gd name="connsiteY1749" fmla="*/ 1464526 h 3682908"/>
                <a:gd name="connsiteX1750" fmla="*/ 3150264 w 3862373"/>
                <a:gd name="connsiteY1750" fmla="*/ 1503614 h 3682908"/>
                <a:gd name="connsiteX1751" fmla="*/ 3111177 w 3862373"/>
                <a:gd name="connsiteY1751" fmla="*/ 1542701 h 3682908"/>
                <a:gd name="connsiteX1752" fmla="*/ 3072089 w 3862373"/>
                <a:gd name="connsiteY1752" fmla="*/ 1503614 h 3682908"/>
                <a:gd name="connsiteX1753" fmla="*/ 3111177 w 3862373"/>
                <a:gd name="connsiteY1753" fmla="*/ 1464526 h 3682908"/>
                <a:gd name="connsiteX1754" fmla="*/ 3018902 w 3862373"/>
                <a:gd name="connsiteY1754" fmla="*/ 1464526 h 3682908"/>
                <a:gd name="connsiteX1755" fmla="*/ 3057989 w 3862373"/>
                <a:gd name="connsiteY1755" fmla="*/ 1503614 h 3682908"/>
                <a:gd name="connsiteX1756" fmla="*/ 3018902 w 3862373"/>
                <a:gd name="connsiteY1756" fmla="*/ 1542701 h 3682908"/>
                <a:gd name="connsiteX1757" fmla="*/ 2979815 w 3862373"/>
                <a:gd name="connsiteY1757" fmla="*/ 1503614 h 3682908"/>
                <a:gd name="connsiteX1758" fmla="*/ 3018902 w 3862373"/>
                <a:gd name="connsiteY1758" fmla="*/ 1464526 h 3682908"/>
                <a:gd name="connsiteX1759" fmla="*/ 2831988 w 3862373"/>
                <a:gd name="connsiteY1759" fmla="*/ 1464526 h 3682908"/>
                <a:gd name="connsiteX1760" fmla="*/ 2871075 w 3862373"/>
                <a:gd name="connsiteY1760" fmla="*/ 1503614 h 3682908"/>
                <a:gd name="connsiteX1761" fmla="*/ 2831988 w 3862373"/>
                <a:gd name="connsiteY1761" fmla="*/ 1542701 h 3682908"/>
                <a:gd name="connsiteX1762" fmla="*/ 2792901 w 3862373"/>
                <a:gd name="connsiteY1762" fmla="*/ 1503614 h 3682908"/>
                <a:gd name="connsiteX1763" fmla="*/ 2831988 w 3862373"/>
                <a:gd name="connsiteY1763" fmla="*/ 1464526 h 3682908"/>
                <a:gd name="connsiteX1764" fmla="*/ 2458167 w 3862373"/>
                <a:gd name="connsiteY1764" fmla="*/ 1464526 h 3682908"/>
                <a:gd name="connsiteX1765" fmla="*/ 2497253 w 3862373"/>
                <a:gd name="connsiteY1765" fmla="*/ 1503614 h 3682908"/>
                <a:gd name="connsiteX1766" fmla="*/ 2458167 w 3862373"/>
                <a:gd name="connsiteY1766" fmla="*/ 1542701 h 3682908"/>
                <a:gd name="connsiteX1767" fmla="*/ 2419081 w 3862373"/>
                <a:gd name="connsiteY1767" fmla="*/ 1503614 h 3682908"/>
                <a:gd name="connsiteX1768" fmla="*/ 2458167 w 3862373"/>
                <a:gd name="connsiteY1768" fmla="*/ 1464526 h 3682908"/>
                <a:gd name="connsiteX1769" fmla="*/ 2363529 w 3862373"/>
                <a:gd name="connsiteY1769" fmla="*/ 1464526 h 3682908"/>
                <a:gd name="connsiteX1770" fmla="*/ 2402614 w 3862373"/>
                <a:gd name="connsiteY1770" fmla="*/ 1503614 h 3682908"/>
                <a:gd name="connsiteX1771" fmla="*/ 2363529 w 3862373"/>
                <a:gd name="connsiteY1771" fmla="*/ 1542701 h 3682908"/>
                <a:gd name="connsiteX1772" fmla="*/ 2324441 w 3862373"/>
                <a:gd name="connsiteY1772" fmla="*/ 1503614 h 3682908"/>
                <a:gd name="connsiteX1773" fmla="*/ 2363529 w 3862373"/>
                <a:gd name="connsiteY1773" fmla="*/ 1464526 h 3682908"/>
                <a:gd name="connsiteX1774" fmla="*/ 1045696 w 3862373"/>
                <a:gd name="connsiteY1774" fmla="*/ 1464526 h 3682908"/>
                <a:gd name="connsiteX1775" fmla="*/ 1084784 w 3862373"/>
                <a:gd name="connsiteY1775" fmla="*/ 1503614 h 3682908"/>
                <a:gd name="connsiteX1776" fmla="*/ 1045696 w 3862373"/>
                <a:gd name="connsiteY1776" fmla="*/ 1542701 h 3682908"/>
                <a:gd name="connsiteX1777" fmla="*/ 1006612 w 3862373"/>
                <a:gd name="connsiteY1777" fmla="*/ 1503614 h 3682908"/>
                <a:gd name="connsiteX1778" fmla="*/ 1045696 w 3862373"/>
                <a:gd name="connsiteY1778" fmla="*/ 1464526 h 3682908"/>
                <a:gd name="connsiteX1779" fmla="*/ 951064 w 3862373"/>
                <a:gd name="connsiteY1779" fmla="*/ 1464526 h 3682908"/>
                <a:gd name="connsiteX1780" fmla="*/ 990147 w 3862373"/>
                <a:gd name="connsiteY1780" fmla="*/ 1503614 h 3682908"/>
                <a:gd name="connsiteX1781" fmla="*/ 951064 w 3862373"/>
                <a:gd name="connsiteY1781" fmla="*/ 1542701 h 3682908"/>
                <a:gd name="connsiteX1782" fmla="*/ 911980 w 3862373"/>
                <a:gd name="connsiteY1782" fmla="*/ 1503614 h 3682908"/>
                <a:gd name="connsiteX1783" fmla="*/ 951064 w 3862373"/>
                <a:gd name="connsiteY1783" fmla="*/ 1464526 h 3682908"/>
                <a:gd name="connsiteX1784" fmla="*/ 856433 w 3862373"/>
                <a:gd name="connsiteY1784" fmla="*/ 1464526 h 3682908"/>
                <a:gd name="connsiteX1785" fmla="*/ 895517 w 3862373"/>
                <a:gd name="connsiteY1785" fmla="*/ 1503614 h 3682908"/>
                <a:gd name="connsiteX1786" fmla="*/ 856433 w 3862373"/>
                <a:gd name="connsiteY1786" fmla="*/ 1542701 h 3682908"/>
                <a:gd name="connsiteX1787" fmla="*/ 817350 w 3862373"/>
                <a:gd name="connsiteY1787" fmla="*/ 1503614 h 3682908"/>
                <a:gd name="connsiteX1788" fmla="*/ 856433 w 3862373"/>
                <a:gd name="connsiteY1788" fmla="*/ 1464526 h 3682908"/>
                <a:gd name="connsiteX1789" fmla="*/ 764168 w 3862373"/>
                <a:gd name="connsiteY1789" fmla="*/ 1464526 h 3682908"/>
                <a:gd name="connsiteX1790" fmla="*/ 803252 w 3862373"/>
                <a:gd name="connsiteY1790" fmla="*/ 1503614 h 3682908"/>
                <a:gd name="connsiteX1791" fmla="*/ 764168 w 3862373"/>
                <a:gd name="connsiteY1791" fmla="*/ 1542701 h 3682908"/>
                <a:gd name="connsiteX1792" fmla="*/ 725083 w 3862373"/>
                <a:gd name="connsiteY1792" fmla="*/ 1503614 h 3682908"/>
                <a:gd name="connsiteX1793" fmla="*/ 764168 w 3862373"/>
                <a:gd name="connsiteY1793" fmla="*/ 1464526 h 3682908"/>
                <a:gd name="connsiteX1794" fmla="*/ 669521 w 3862373"/>
                <a:gd name="connsiteY1794" fmla="*/ 1464526 h 3682908"/>
                <a:gd name="connsiteX1795" fmla="*/ 708620 w 3862373"/>
                <a:gd name="connsiteY1795" fmla="*/ 1503614 h 3682908"/>
                <a:gd name="connsiteX1796" fmla="*/ 669521 w 3862373"/>
                <a:gd name="connsiteY1796" fmla="*/ 1542701 h 3682908"/>
                <a:gd name="connsiteX1797" fmla="*/ 630443 w 3862373"/>
                <a:gd name="connsiteY1797" fmla="*/ 1503614 h 3682908"/>
                <a:gd name="connsiteX1798" fmla="*/ 669521 w 3862373"/>
                <a:gd name="connsiteY1798" fmla="*/ 1464526 h 3682908"/>
                <a:gd name="connsiteX1799" fmla="*/ 577246 w 3862373"/>
                <a:gd name="connsiteY1799" fmla="*/ 1464526 h 3682908"/>
                <a:gd name="connsiteX1800" fmla="*/ 616341 w 3862373"/>
                <a:gd name="connsiteY1800" fmla="*/ 1503614 h 3682908"/>
                <a:gd name="connsiteX1801" fmla="*/ 577246 w 3862373"/>
                <a:gd name="connsiteY1801" fmla="*/ 1542701 h 3682908"/>
                <a:gd name="connsiteX1802" fmla="*/ 538151 w 3862373"/>
                <a:gd name="connsiteY1802" fmla="*/ 1503614 h 3682908"/>
                <a:gd name="connsiteX1803" fmla="*/ 577246 w 3862373"/>
                <a:gd name="connsiteY1803" fmla="*/ 1464526 h 3682908"/>
                <a:gd name="connsiteX1804" fmla="*/ 484961 w 3862373"/>
                <a:gd name="connsiteY1804" fmla="*/ 1464526 h 3682908"/>
                <a:gd name="connsiteX1805" fmla="*/ 524048 w 3862373"/>
                <a:gd name="connsiteY1805" fmla="*/ 1503614 h 3682908"/>
                <a:gd name="connsiteX1806" fmla="*/ 484961 w 3862373"/>
                <a:gd name="connsiteY1806" fmla="*/ 1542701 h 3682908"/>
                <a:gd name="connsiteX1807" fmla="*/ 445884 w 3862373"/>
                <a:gd name="connsiteY1807" fmla="*/ 1503614 h 3682908"/>
                <a:gd name="connsiteX1808" fmla="*/ 484961 w 3862373"/>
                <a:gd name="connsiteY1808" fmla="*/ 1464526 h 3682908"/>
                <a:gd name="connsiteX1809" fmla="*/ 390321 w 3862373"/>
                <a:gd name="connsiteY1809" fmla="*/ 1464526 h 3682908"/>
                <a:gd name="connsiteX1810" fmla="*/ 429414 w 3862373"/>
                <a:gd name="connsiteY1810" fmla="*/ 1503614 h 3682908"/>
                <a:gd name="connsiteX1811" fmla="*/ 390321 w 3862373"/>
                <a:gd name="connsiteY1811" fmla="*/ 1542701 h 3682908"/>
                <a:gd name="connsiteX1812" fmla="*/ 351243 w 3862373"/>
                <a:gd name="connsiteY1812" fmla="*/ 1503614 h 3682908"/>
                <a:gd name="connsiteX1813" fmla="*/ 390321 w 3862373"/>
                <a:gd name="connsiteY1813" fmla="*/ 1464526 h 3682908"/>
                <a:gd name="connsiteX1814" fmla="*/ 298048 w 3862373"/>
                <a:gd name="connsiteY1814" fmla="*/ 1464526 h 3682908"/>
                <a:gd name="connsiteX1815" fmla="*/ 337143 w 3862373"/>
                <a:gd name="connsiteY1815" fmla="*/ 1503614 h 3682908"/>
                <a:gd name="connsiteX1816" fmla="*/ 298048 w 3862373"/>
                <a:gd name="connsiteY1816" fmla="*/ 1542701 h 3682908"/>
                <a:gd name="connsiteX1817" fmla="*/ 258959 w 3862373"/>
                <a:gd name="connsiteY1817" fmla="*/ 1503614 h 3682908"/>
                <a:gd name="connsiteX1818" fmla="*/ 298048 w 3862373"/>
                <a:gd name="connsiteY1818" fmla="*/ 1464526 h 3682908"/>
                <a:gd name="connsiteX1819" fmla="*/ 203404 w 3862373"/>
                <a:gd name="connsiteY1819" fmla="*/ 1464526 h 3682908"/>
                <a:gd name="connsiteX1820" fmla="*/ 242493 w 3862373"/>
                <a:gd name="connsiteY1820" fmla="*/ 1503614 h 3682908"/>
                <a:gd name="connsiteX1821" fmla="*/ 203404 w 3862373"/>
                <a:gd name="connsiteY1821" fmla="*/ 1542701 h 3682908"/>
                <a:gd name="connsiteX1822" fmla="*/ 164318 w 3862373"/>
                <a:gd name="connsiteY1822" fmla="*/ 1503614 h 3682908"/>
                <a:gd name="connsiteX1823" fmla="*/ 203404 w 3862373"/>
                <a:gd name="connsiteY1823" fmla="*/ 1464526 h 3682908"/>
                <a:gd name="connsiteX1824" fmla="*/ 111130 w 3862373"/>
                <a:gd name="connsiteY1824" fmla="*/ 1464526 h 3682908"/>
                <a:gd name="connsiteX1825" fmla="*/ 150218 w 3862373"/>
                <a:gd name="connsiteY1825" fmla="*/ 1503614 h 3682908"/>
                <a:gd name="connsiteX1826" fmla="*/ 111130 w 3862373"/>
                <a:gd name="connsiteY1826" fmla="*/ 1542701 h 3682908"/>
                <a:gd name="connsiteX1827" fmla="*/ 72044 w 3862373"/>
                <a:gd name="connsiteY1827" fmla="*/ 1503614 h 3682908"/>
                <a:gd name="connsiteX1828" fmla="*/ 111130 w 3862373"/>
                <a:gd name="connsiteY1828" fmla="*/ 1464526 h 3682908"/>
                <a:gd name="connsiteX1829" fmla="*/ 111134 w 3862373"/>
                <a:gd name="connsiteY1829" fmla="*/ 1376985 h 3682908"/>
                <a:gd name="connsiteX1830" fmla="*/ 150221 w 3862373"/>
                <a:gd name="connsiteY1830" fmla="*/ 1416072 h 3682908"/>
                <a:gd name="connsiteX1831" fmla="*/ 111134 w 3862373"/>
                <a:gd name="connsiteY1831" fmla="*/ 1455159 h 3682908"/>
                <a:gd name="connsiteX1832" fmla="*/ 72048 w 3862373"/>
                <a:gd name="connsiteY1832" fmla="*/ 1416072 h 3682908"/>
                <a:gd name="connsiteX1833" fmla="*/ 111134 w 3862373"/>
                <a:gd name="connsiteY1833" fmla="*/ 1376985 h 3682908"/>
                <a:gd name="connsiteX1834" fmla="*/ 484966 w 3862373"/>
                <a:gd name="connsiteY1834" fmla="*/ 1376984 h 3682908"/>
                <a:gd name="connsiteX1835" fmla="*/ 524052 w 3862373"/>
                <a:gd name="connsiteY1835" fmla="*/ 1416071 h 3682908"/>
                <a:gd name="connsiteX1836" fmla="*/ 484966 w 3862373"/>
                <a:gd name="connsiteY1836" fmla="*/ 1455159 h 3682908"/>
                <a:gd name="connsiteX1837" fmla="*/ 445888 w 3862373"/>
                <a:gd name="connsiteY1837" fmla="*/ 1416071 h 3682908"/>
                <a:gd name="connsiteX1838" fmla="*/ 484966 w 3862373"/>
                <a:gd name="connsiteY1838" fmla="*/ 1376984 h 3682908"/>
                <a:gd name="connsiteX1839" fmla="*/ 390321 w 3862373"/>
                <a:gd name="connsiteY1839" fmla="*/ 1376984 h 3682908"/>
                <a:gd name="connsiteX1840" fmla="*/ 429417 w 3862373"/>
                <a:gd name="connsiteY1840" fmla="*/ 1416071 h 3682908"/>
                <a:gd name="connsiteX1841" fmla="*/ 390321 w 3862373"/>
                <a:gd name="connsiteY1841" fmla="*/ 1455159 h 3682908"/>
                <a:gd name="connsiteX1842" fmla="*/ 351248 w 3862373"/>
                <a:gd name="connsiteY1842" fmla="*/ 1416071 h 3682908"/>
                <a:gd name="connsiteX1843" fmla="*/ 390321 w 3862373"/>
                <a:gd name="connsiteY1843" fmla="*/ 1376984 h 3682908"/>
                <a:gd name="connsiteX1844" fmla="*/ 298052 w 3862373"/>
                <a:gd name="connsiteY1844" fmla="*/ 1376984 h 3682908"/>
                <a:gd name="connsiteX1845" fmla="*/ 337147 w 3862373"/>
                <a:gd name="connsiteY1845" fmla="*/ 1416071 h 3682908"/>
                <a:gd name="connsiteX1846" fmla="*/ 298052 w 3862373"/>
                <a:gd name="connsiteY1846" fmla="*/ 1455159 h 3682908"/>
                <a:gd name="connsiteX1847" fmla="*/ 258963 w 3862373"/>
                <a:gd name="connsiteY1847" fmla="*/ 1416071 h 3682908"/>
                <a:gd name="connsiteX1848" fmla="*/ 298052 w 3862373"/>
                <a:gd name="connsiteY1848" fmla="*/ 1376984 h 3682908"/>
                <a:gd name="connsiteX1849" fmla="*/ 203408 w 3862373"/>
                <a:gd name="connsiteY1849" fmla="*/ 1376984 h 3682908"/>
                <a:gd name="connsiteX1850" fmla="*/ 242497 w 3862373"/>
                <a:gd name="connsiteY1850" fmla="*/ 1416071 h 3682908"/>
                <a:gd name="connsiteX1851" fmla="*/ 203408 w 3862373"/>
                <a:gd name="connsiteY1851" fmla="*/ 1455159 h 3682908"/>
                <a:gd name="connsiteX1852" fmla="*/ 164322 w 3862373"/>
                <a:gd name="connsiteY1852" fmla="*/ 1416071 h 3682908"/>
                <a:gd name="connsiteX1853" fmla="*/ 203408 w 3862373"/>
                <a:gd name="connsiteY1853" fmla="*/ 1376984 h 3682908"/>
                <a:gd name="connsiteX1854" fmla="*/ 3771293 w 3862373"/>
                <a:gd name="connsiteY1854" fmla="*/ 1376983 h 3682908"/>
                <a:gd name="connsiteX1855" fmla="*/ 3810379 w 3862373"/>
                <a:gd name="connsiteY1855" fmla="*/ 1416070 h 3682908"/>
                <a:gd name="connsiteX1856" fmla="*/ 3771293 w 3862373"/>
                <a:gd name="connsiteY1856" fmla="*/ 1455158 h 3682908"/>
                <a:gd name="connsiteX1857" fmla="*/ 3732205 w 3862373"/>
                <a:gd name="connsiteY1857" fmla="*/ 1416070 h 3682908"/>
                <a:gd name="connsiteX1858" fmla="*/ 3771293 w 3862373"/>
                <a:gd name="connsiteY1858" fmla="*/ 1376983 h 3682908"/>
                <a:gd name="connsiteX1859" fmla="*/ 3679018 w 3862373"/>
                <a:gd name="connsiteY1859" fmla="*/ 1376983 h 3682908"/>
                <a:gd name="connsiteX1860" fmla="*/ 3718105 w 3862373"/>
                <a:gd name="connsiteY1860" fmla="*/ 1416070 h 3682908"/>
                <a:gd name="connsiteX1861" fmla="*/ 3679018 w 3862373"/>
                <a:gd name="connsiteY1861" fmla="*/ 1455158 h 3682908"/>
                <a:gd name="connsiteX1862" fmla="*/ 3639931 w 3862373"/>
                <a:gd name="connsiteY1862" fmla="*/ 1416070 h 3682908"/>
                <a:gd name="connsiteX1863" fmla="*/ 3679018 w 3862373"/>
                <a:gd name="connsiteY1863" fmla="*/ 1376983 h 3682908"/>
                <a:gd name="connsiteX1864" fmla="*/ 3489737 w 3862373"/>
                <a:gd name="connsiteY1864" fmla="*/ 1376983 h 3682908"/>
                <a:gd name="connsiteX1865" fmla="*/ 3528823 w 3862373"/>
                <a:gd name="connsiteY1865" fmla="*/ 1416070 h 3682908"/>
                <a:gd name="connsiteX1866" fmla="*/ 3489737 w 3862373"/>
                <a:gd name="connsiteY1866" fmla="*/ 1455158 h 3682908"/>
                <a:gd name="connsiteX1867" fmla="*/ 3450649 w 3862373"/>
                <a:gd name="connsiteY1867" fmla="*/ 1416070 h 3682908"/>
                <a:gd name="connsiteX1868" fmla="*/ 3489737 w 3862373"/>
                <a:gd name="connsiteY1868" fmla="*/ 1376983 h 3682908"/>
                <a:gd name="connsiteX1869" fmla="*/ 3392731 w 3862373"/>
                <a:gd name="connsiteY1869" fmla="*/ 1376983 h 3682908"/>
                <a:gd name="connsiteX1870" fmla="*/ 3431819 w 3862373"/>
                <a:gd name="connsiteY1870" fmla="*/ 1416070 h 3682908"/>
                <a:gd name="connsiteX1871" fmla="*/ 3392731 w 3862373"/>
                <a:gd name="connsiteY1871" fmla="*/ 1455158 h 3682908"/>
                <a:gd name="connsiteX1872" fmla="*/ 3353644 w 3862373"/>
                <a:gd name="connsiteY1872" fmla="*/ 1416070 h 3682908"/>
                <a:gd name="connsiteX1873" fmla="*/ 3392731 w 3862373"/>
                <a:gd name="connsiteY1873" fmla="*/ 1376983 h 3682908"/>
                <a:gd name="connsiteX1874" fmla="*/ 3300457 w 3862373"/>
                <a:gd name="connsiteY1874" fmla="*/ 1376983 h 3682908"/>
                <a:gd name="connsiteX1875" fmla="*/ 3339544 w 3862373"/>
                <a:gd name="connsiteY1875" fmla="*/ 1416070 h 3682908"/>
                <a:gd name="connsiteX1876" fmla="*/ 3300457 w 3862373"/>
                <a:gd name="connsiteY1876" fmla="*/ 1455158 h 3682908"/>
                <a:gd name="connsiteX1877" fmla="*/ 3261369 w 3862373"/>
                <a:gd name="connsiteY1877" fmla="*/ 1416070 h 3682908"/>
                <a:gd name="connsiteX1878" fmla="*/ 3300457 w 3862373"/>
                <a:gd name="connsiteY1878" fmla="*/ 1376983 h 3682908"/>
                <a:gd name="connsiteX1879" fmla="*/ 3205817 w 3862373"/>
                <a:gd name="connsiteY1879" fmla="*/ 1376983 h 3682908"/>
                <a:gd name="connsiteX1880" fmla="*/ 3244904 w 3862373"/>
                <a:gd name="connsiteY1880" fmla="*/ 1416070 h 3682908"/>
                <a:gd name="connsiteX1881" fmla="*/ 3205817 w 3862373"/>
                <a:gd name="connsiteY1881" fmla="*/ 1455158 h 3682908"/>
                <a:gd name="connsiteX1882" fmla="*/ 3166729 w 3862373"/>
                <a:gd name="connsiteY1882" fmla="*/ 1416070 h 3682908"/>
                <a:gd name="connsiteX1883" fmla="*/ 3205817 w 3862373"/>
                <a:gd name="connsiteY1883" fmla="*/ 1376983 h 3682908"/>
                <a:gd name="connsiteX1884" fmla="*/ 3111177 w 3862373"/>
                <a:gd name="connsiteY1884" fmla="*/ 1376983 h 3682908"/>
                <a:gd name="connsiteX1885" fmla="*/ 3150264 w 3862373"/>
                <a:gd name="connsiteY1885" fmla="*/ 1416070 h 3682908"/>
                <a:gd name="connsiteX1886" fmla="*/ 3111177 w 3862373"/>
                <a:gd name="connsiteY1886" fmla="*/ 1455158 h 3682908"/>
                <a:gd name="connsiteX1887" fmla="*/ 3072089 w 3862373"/>
                <a:gd name="connsiteY1887" fmla="*/ 1416070 h 3682908"/>
                <a:gd name="connsiteX1888" fmla="*/ 3111177 w 3862373"/>
                <a:gd name="connsiteY1888" fmla="*/ 1376983 h 3682908"/>
                <a:gd name="connsiteX1889" fmla="*/ 3018902 w 3862373"/>
                <a:gd name="connsiteY1889" fmla="*/ 1376983 h 3682908"/>
                <a:gd name="connsiteX1890" fmla="*/ 3057989 w 3862373"/>
                <a:gd name="connsiteY1890" fmla="*/ 1416070 h 3682908"/>
                <a:gd name="connsiteX1891" fmla="*/ 3018902 w 3862373"/>
                <a:gd name="connsiteY1891" fmla="*/ 1455158 h 3682908"/>
                <a:gd name="connsiteX1892" fmla="*/ 2979815 w 3862373"/>
                <a:gd name="connsiteY1892" fmla="*/ 1416070 h 3682908"/>
                <a:gd name="connsiteX1893" fmla="*/ 3018902 w 3862373"/>
                <a:gd name="connsiteY1893" fmla="*/ 1376983 h 3682908"/>
                <a:gd name="connsiteX1894" fmla="*/ 2924263 w 3862373"/>
                <a:gd name="connsiteY1894" fmla="*/ 1376983 h 3682908"/>
                <a:gd name="connsiteX1895" fmla="*/ 2963349 w 3862373"/>
                <a:gd name="connsiteY1895" fmla="*/ 1416070 h 3682908"/>
                <a:gd name="connsiteX1896" fmla="*/ 2924263 w 3862373"/>
                <a:gd name="connsiteY1896" fmla="*/ 1455158 h 3682908"/>
                <a:gd name="connsiteX1897" fmla="*/ 2885175 w 3862373"/>
                <a:gd name="connsiteY1897" fmla="*/ 1416070 h 3682908"/>
                <a:gd name="connsiteX1898" fmla="*/ 2924263 w 3862373"/>
                <a:gd name="connsiteY1898" fmla="*/ 1376983 h 3682908"/>
                <a:gd name="connsiteX1899" fmla="*/ 2831988 w 3862373"/>
                <a:gd name="connsiteY1899" fmla="*/ 1376983 h 3682908"/>
                <a:gd name="connsiteX1900" fmla="*/ 2871075 w 3862373"/>
                <a:gd name="connsiteY1900" fmla="*/ 1416070 h 3682908"/>
                <a:gd name="connsiteX1901" fmla="*/ 2831988 w 3862373"/>
                <a:gd name="connsiteY1901" fmla="*/ 1455158 h 3682908"/>
                <a:gd name="connsiteX1902" fmla="*/ 2792901 w 3862373"/>
                <a:gd name="connsiteY1902" fmla="*/ 1416070 h 3682908"/>
                <a:gd name="connsiteX1903" fmla="*/ 2831988 w 3862373"/>
                <a:gd name="connsiteY1903" fmla="*/ 1376983 h 3682908"/>
                <a:gd name="connsiteX1904" fmla="*/ 2550437 w 3862373"/>
                <a:gd name="connsiteY1904" fmla="*/ 1376983 h 3682908"/>
                <a:gd name="connsiteX1905" fmla="*/ 2589523 w 3862373"/>
                <a:gd name="connsiteY1905" fmla="*/ 1416070 h 3682908"/>
                <a:gd name="connsiteX1906" fmla="*/ 2550437 w 3862373"/>
                <a:gd name="connsiteY1906" fmla="*/ 1455158 h 3682908"/>
                <a:gd name="connsiteX1907" fmla="*/ 2511354 w 3862373"/>
                <a:gd name="connsiteY1907" fmla="*/ 1416070 h 3682908"/>
                <a:gd name="connsiteX1908" fmla="*/ 2550437 w 3862373"/>
                <a:gd name="connsiteY1908" fmla="*/ 1376983 h 3682908"/>
                <a:gd name="connsiteX1909" fmla="*/ 2458167 w 3862373"/>
                <a:gd name="connsiteY1909" fmla="*/ 1376983 h 3682908"/>
                <a:gd name="connsiteX1910" fmla="*/ 2497254 w 3862373"/>
                <a:gd name="connsiteY1910" fmla="*/ 1416070 h 3682908"/>
                <a:gd name="connsiteX1911" fmla="*/ 2458167 w 3862373"/>
                <a:gd name="connsiteY1911" fmla="*/ 1455158 h 3682908"/>
                <a:gd name="connsiteX1912" fmla="*/ 2419083 w 3862373"/>
                <a:gd name="connsiteY1912" fmla="*/ 1416070 h 3682908"/>
                <a:gd name="connsiteX1913" fmla="*/ 2458167 w 3862373"/>
                <a:gd name="connsiteY1913" fmla="*/ 1376983 h 3682908"/>
                <a:gd name="connsiteX1914" fmla="*/ 2363529 w 3862373"/>
                <a:gd name="connsiteY1914" fmla="*/ 1376983 h 3682908"/>
                <a:gd name="connsiteX1915" fmla="*/ 2402614 w 3862373"/>
                <a:gd name="connsiteY1915" fmla="*/ 1416070 h 3682908"/>
                <a:gd name="connsiteX1916" fmla="*/ 2363529 w 3862373"/>
                <a:gd name="connsiteY1916" fmla="*/ 1455158 h 3682908"/>
                <a:gd name="connsiteX1917" fmla="*/ 2324442 w 3862373"/>
                <a:gd name="connsiteY1917" fmla="*/ 1416070 h 3682908"/>
                <a:gd name="connsiteX1918" fmla="*/ 2363529 w 3862373"/>
                <a:gd name="connsiteY1918" fmla="*/ 1376983 h 3682908"/>
                <a:gd name="connsiteX1919" fmla="*/ 1142717 w 3862373"/>
                <a:gd name="connsiteY1919" fmla="*/ 1376983 h 3682908"/>
                <a:gd name="connsiteX1920" fmla="*/ 1181806 w 3862373"/>
                <a:gd name="connsiteY1920" fmla="*/ 1416070 h 3682908"/>
                <a:gd name="connsiteX1921" fmla="*/ 1142717 w 3862373"/>
                <a:gd name="connsiteY1921" fmla="*/ 1455158 h 3682908"/>
                <a:gd name="connsiteX1922" fmla="*/ 1103622 w 3862373"/>
                <a:gd name="connsiteY1922" fmla="*/ 1416070 h 3682908"/>
                <a:gd name="connsiteX1923" fmla="*/ 1142717 w 3862373"/>
                <a:gd name="connsiteY1923" fmla="*/ 1376983 h 3682908"/>
                <a:gd name="connsiteX1924" fmla="*/ 1045699 w 3862373"/>
                <a:gd name="connsiteY1924" fmla="*/ 1376983 h 3682908"/>
                <a:gd name="connsiteX1925" fmla="*/ 1084788 w 3862373"/>
                <a:gd name="connsiteY1925" fmla="*/ 1416070 h 3682908"/>
                <a:gd name="connsiteX1926" fmla="*/ 1045699 w 3862373"/>
                <a:gd name="connsiteY1926" fmla="*/ 1455158 h 3682908"/>
                <a:gd name="connsiteX1927" fmla="*/ 1006615 w 3862373"/>
                <a:gd name="connsiteY1927" fmla="*/ 1416070 h 3682908"/>
                <a:gd name="connsiteX1928" fmla="*/ 1045699 w 3862373"/>
                <a:gd name="connsiteY1928" fmla="*/ 1376983 h 3682908"/>
                <a:gd name="connsiteX1929" fmla="*/ 951068 w 3862373"/>
                <a:gd name="connsiteY1929" fmla="*/ 1376983 h 3682908"/>
                <a:gd name="connsiteX1930" fmla="*/ 990151 w 3862373"/>
                <a:gd name="connsiteY1930" fmla="*/ 1416070 h 3682908"/>
                <a:gd name="connsiteX1931" fmla="*/ 951068 w 3862373"/>
                <a:gd name="connsiteY1931" fmla="*/ 1455158 h 3682908"/>
                <a:gd name="connsiteX1932" fmla="*/ 911984 w 3862373"/>
                <a:gd name="connsiteY1932" fmla="*/ 1416070 h 3682908"/>
                <a:gd name="connsiteX1933" fmla="*/ 951068 w 3862373"/>
                <a:gd name="connsiteY1933" fmla="*/ 1376983 h 3682908"/>
                <a:gd name="connsiteX1934" fmla="*/ 856438 w 3862373"/>
                <a:gd name="connsiteY1934" fmla="*/ 1376983 h 3682908"/>
                <a:gd name="connsiteX1935" fmla="*/ 895520 w 3862373"/>
                <a:gd name="connsiteY1935" fmla="*/ 1416070 h 3682908"/>
                <a:gd name="connsiteX1936" fmla="*/ 856438 w 3862373"/>
                <a:gd name="connsiteY1936" fmla="*/ 1455158 h 3682908"/>
                <a:gd name="connsiteX1937" fmla="*/ 817355 w 3862373"/>
                <a:gd name="connsiteY1937" fmla="*/ 1416070 h 3682908"/>
                <a:gd name="connsiteX1938" fmla="*/ 856438 w 3862373"/>
                <a:gd name="connsiteY1938" fmla="*/ 1376983 h 3682908"/>
                <a:gd name="connsiteX1939" fmla="*/ 764173 w 3862373"/>
                <a:gd name="connsiteY1939" fmla="*/ 1376983 h 3682908"/>
                <a:gd name="connsiteX1940" fmla="*/ 803257 w 3862373"/>
                <a:gd name="connsiteY1940" fmla="*/ 1416070 h 3682908"/>
                <a:gd name="connsiteX1941" fmla="*/ 764173 w 3862373"/>
                <a:gd name="connsiteY1941" fmla="*/ 1455158 h 3682908"/>
                <a:gd name="connsiteX1942" fmla="*/ 725090 w 3862373"/>
                <a:gd name="connsiteY1942" fmla="*/ 1416070 h 3682908"/>
                <a:gd name="connsiteX1943" fmla="*/ 764173 w 3862373"/>
                <a:gd name="connsiteY1943" fmla="*/ 1376983 h 3682908"/>
                <a:gd name="connsiteX1944" fmla="*/ 669534 w 3862373"/>
                <a:gd name="connsiteY1944" fmla="*/ 1376983 h 3682908"/>
                <a:gd name="connsiteX1945" fmla="*/ 708624 w 3862373"/>
                <a:gd name="connsiteY1945" fmla="*/ 1416070 h 3682908"/>
                <a:gd name="connsiteX1946" fmla="*/ 669534 w 3862373"/>
                <a:gd name="connsiteY1946" fmla="*/ 1455158 h 3682908"/>
                <a:gd name="connsiteX1947" fmla="*/ 630448 w 3862373"/>
                <a:gd name="connsiteY1947" fmla="*/ 1416070 h 3682908"/>
                <a:gd name="connsiteX1948" fmla="*/ 669534 w 3862373"/>
                <a:gd name="connsiteY1948" fmla="*/ 1376983 h 3682908"/>
                <a:gd name="connsiteX1949" fmla="*/ 577250 w 3862373"/>
                <a:gd name="connsiteY1949" fmla="*/ 1376983 h 3682908"/>
                <a:gd name="connsiteX1950" fmla="*/ 616345 w 3862373"/>
                <a:gd name="connsiteY1950" fmla="*/ 1416070 h 3682908"/>
                <a:gd name="connsiteX1951" fmla="*/ 577250 w 3862373"/>
                <a:gd name="connsiteY1951" fmla="*/ 1455158 h 3682908"/>
                <a:gd name="connsiteX1952" fmla="*/ 538155 w 3862373"/>
                <a:gd name="connsiteY1952" fmla="*/ 1416070 h 3682908"/>
                <a:gd name="connsiteX1953" fmla="*/ 577250 w 3862373"/>
                <a:gd name="connsiteY1953" fmla="*/ 1376983 h 3682908"/>
                <a:gd name="connsiteX1954" fmla="*/ 3679017 w 3862373"/>
                <a:gd name="connsiteY1954" fmla="*/ 1291809 h 3682908"/>
                <a:gd name="connsiteX1955" fmla="*/ 3718103 w 3862373"/>
                <a:gd name="connsiteY1955" fmla="*/ 1330896 h 3682908"/>
                <a:gd name="connsiteX1956" fmla="*/ 3679017 w 3862373"/>
                <a:gd name="connsiteY1956" fmla="*/ 1369983 h 3682908"/>
                <a:gd name="connsiteX1957" fmla="*/ 3639929 w 3862373"/>
                <a:gd name="connsiteY1957" fmla="*/ 1330896 h 3682908"/>
                <a:gd name="connsiteX1958" fmla="*/ 3679017 w 3862373"/>
                <a:gd name="connsiteY1958" fmla="*/ 1291809 h 3682908"/>
                <a:gd name="connsiteX1959" fmla="*/ 3584377 w 3862373"/>
                <a:gd name="connsiteY1959" fmla="*/ 1291809 h 3682908"/>
                <a:gd name="connsiteX1960" fmla="*/ 3623463 w 3862373"/>
                <a:gd name="connsiteY1960" fmla="*/ 1330896 h 3682908"/>
                <a:gd name="connsiteX1961" fmla="*/ 3584377 w 3862373"/>
                <a:gd name="connsiteY1961" fmla="*/ 1369983 h 3682908"/>
                <a:gd name="connsiteX1962" fmla="*/ 3545289 w 3862373"/>
                <a:gd name="connsiteY1962" fmla="*/ 1330896 h 3682908"/>
                <a:gd name="connsiteX1963" fmla="*/ 3584377 w 3862373"/>
                <a:gd name="connsiteY1963" fmla="*/ 1291809 h 3682908"/>
                <a:gd name="connsiteX1964" fmla="*/ 3489737 w 3862373"/>
                <a:gd name="connsiteY1964" fmla="*/ 1291809 h 3682908"/>
                <a:gd name="connsiteX1965" fmla="*/ 3528823 w 3862373"/>
                <a:gd name="connsiteY1965" fmla="*/ 1330896 h 3682908"/>
                <a:gd name="connsiteX1966" fmla="*/ 3489737 w 3862373"/>
                <a:gd name="connsiteY1966" fmla="*/ 1369983 h 3682908"/>
                <a:gd name="connsiteX1967" fmla="*/ 3450649 w 3862373"/>
                <a:gd name="connsiteY1967" fmla="*/ 1330896 h 3682908"/>
                <a:gd name="connsiteX1968" fmla="*/ 3489737 w 3862373"/>
                <a:gd name="connsiteY1968" fmla="*/ 1291809 h 3682908"/>
                <a:gd name="connsiteX1969" fmla="*/ 3392731 w 3862373"/>
                <a:gd name="connsiteY1969" fmla="*/ 1291809 h 3682908"/>
                <a:gd name="connsiteX1970" fmla="*/ 3431819 w 3862373"/>
                <a:gd name="connsiteY1970" fmla="*/ 1330896 h 3682908"/>
                <a:gd name="connsiteX1971" fmla="*/ 3392731 w 3862373"/>
                <a:gd name="connsiteY1971" fmla="*/ 1369983 h 3682908"/>
                <a:gd name="connsiteX1972" fmla="*/ 3353644 w 3862373"/>
                <a:gd name="connsiteY1972" fmla="*/ 1330896 h 3682908"/>
                <a:gd name="connsiteX1973" fmla="*/ 3392731 w 3862373"/>
                <a:gd name="connsiteY1973" fmla="*/ 1291809 h 3682908"/>
                <a:gd name="connsiteX1974" fmla="*/ 3300457 w 3862373"/>
                <a:gd name="connsiteY1974" fmla="*/ 1291809 h 3682908"/>
                <a:gd name="connsiteX1975" fmla="*/ 3339544 w 3862373"/>
                <a:gd name="connsiteY1975" fmla="*/ 1330896 h 3682908"/>
                <a:gd name="connsiteX1976" fmla="*/ 3300457 w 3862373"/>
                <a:gd name="connsiteY1976" fmla="*/ 1369983 h 3682908"/>
                <a:gd name="connsiteX1977" fmla="*/ 3261369 w 3862373"/>
                <a:gd name="connsiteY1977" fmla="*/ 1330896 h 3682908"/>
                <a:gd name="connsiteX1978" fmla="*/ 3300457 w 3862373"/>
                <a:gd name="connsiteY1978" fmla="*/ 1291809 h 3682908"/>
                <a:gd name="connsiteX1979" fmla="*/ 3111177 w 3862373"/>
                <a:gd name="connsiteY1979" fmla="*/ 1291809 h 3682908"/>
                <a:gd name="connsiteX1980" fmla="*/ 3150264 w 3862373"/>
                <a:gd name="connsiteY1980" fmla="*/ 1330896 h 3682908"/>
                <a:gd name="connsiteX1981" fmla="*/ 3111177 w 3862373"/>
                <a:gd name="connsiteY1981" fmla="*/ 1369983 h 3682908"/>
                <a:gd name="connsiteX1982" fmla="*/ 3072089 w 3862373"/>
                <a:gd name="connsiteY1982" fmla="*/ 1330896 h 3682908"/>
                <a:gd name="connsiteX1983" fmla="*/ 3111177 w 3862373"/>
                <a:gd name="connsiteY1983" fmla="*/ 1291809 h 3682908"/>
                <a:gd name="connsiteX1984" fmla="*/ 3018902 w 3862373"/>
                <a:gd name="connsiteY1984" fmla="*/ 1291809 h 3682908"/>
                <a:gd name="connsiteX1985" fmla="*/ 3057989 w 3862373"/>
                <a:gd name="connsiteY1985" fmla="*/ 1330896 h 3682908"/>
                <a:gd name="connsiteX1986" fmla="*/ 3018902 w 3862373"/>
                <a:gd name="connsiteY1986" fmla="*/ 1369983 h 3682908"/>
                <a:gd name="connsiteX1987" fmla="*/ 2979815 w 3862373"/>
                <a:gd name="connsiteY1987" fmla="*/ 1330896 h 3682908"/>
                <a:gd name="connsiteX1988" fmla="*/ 3018902 w 3862373"/>
                <a:gd name="connsiteY1988" fmla="*/ 1291809 h 3682908"/>
                <a:gd name="connsiteX1989" fmla="*/ 2924263 w 3862373"/>
                <a:gd name="connsiteY1989" fmla="*/ 1291809 h 3682908"/>
                <a:gd name="connsiteX1990" fmla="*/ 2963349 w 3862373"/>
                <a:gd name="connsiteY1990" fmla="*/ 1330896 h 3682908"/>
                <a:gd name="connsiteX1991" fmla="*/ 2924263 w 3862373"/>
                <a:gd name="connsiteY1991" fmla="*/ 1369983 h 3682908"/>
                <a:gd name="connsiteX1992" fmla="*/ 2885175 w 3862373"/>
                <a:gd name="connsiteY1992" fmla="*/ 1330896 h 3682908"/>
                <a:gd name="connsiteX1993" fmla="*/ 2924263 w 3862373"/>
                <a:gd name="connsiteY1993" fmla="*/ 1291809 h 3682908"/>
                <a:gd name="connsiteX1994" fmla="*/ 2831988 w 3862373"/>
                <a:gd name="connsiteY1994" fmla="*/ 1291809 h 3682908"/>
                <a:gd name="connsiteX1995" fmla="*/ 2871075 w 3862373"/>
                <a:gd name="connsiteY1995" fmla="*/ 1330896 h 3682908"/>
                <a:gd name="connsiteX1996" fmla="*/ 2831988 w 3862373"/>
                <a:gd name="connsiteY1996" fmla="*/ 1369983 h 3682908"/>
                <a:gd name="connsiteX1997" fmla="*/ 2792901 w 3862373"/>
                <a:gd name="connsiteY1997" fmla="*/ 1330896 h 3682908"/>
                <a:gd name="connsiteX1998" fmla="*/ 2831988 w 3862373"/>
                <a:gd name="connsiteY1998" fmla="*/ 1291809 h 3682908"/>
                <a:gd name="connsiteX1999" fmla="*/ 2737365 w 3862373"/>
                <a:gd name="connsiteY1999" fmla="*/ 1291809 h 3682908"/>
                <a:gd name="connsiteX2000" fmla="*/ 2776435 w 3862373"/>
                <a:gd name="connsiteY2000" fmla="*/ 1330896 h 3682908"/>
                <a:gd name="connsiteX2001" fmla="*/ 2737365 w 3862373"/>
                <a:gd name="connsiteY2001" fmla="*/ 1369983 h 3682908"/>
                <a:gd name="connsiteX2002" fmla="*/ 2698269 w 3862373"/>
                <a:gd name="connsiteY2002" fmla="*/ 1330896 h 3682908"/>
                <a:gd name="connsiteX2003" fmla="*/ 2737365 w 3862373"/>
                <a:gd name="connsiteY2003" fmla="*/ 1291809 h 3682908"/>
                <a:gd name="connsiteX2004" fmla="*/ 2645074 w 3862373"/>
                <a:gd name="connsiteY2004" fmla="*/ 1291809 h 3682908"/>
                <a:gd name="connsiteX2005" fmla="*/ 2684165 w 3862373"/>
                <a:gd name="connsiteY2005" fmla="*/ 1330896 h 3682908"/>
                <a:gd name="connsiteX2006" fmla="*/ 2645074 w 3862373"/>
                <a:gd name="connsiteY2006" fmla="*/ 1369983 h 3682908"/>
                <a:gd name="connsiteX2007" fmla="*/ 2605987 w 3862373"/>
                <a:gd name="connsiteY2007" fmla="*/ 1330896 h 3682908"/>
                <a:gd name="connsiteX2008" fmla="*/ 2645074 w 3862373"/>
                <a:gd name="connsiteY2008" fmla="*/ 1291809 h 3682908"/>
                <a:gd name="connsiteX2009" fmla="*/ 2550437 w 3862373"/>
                <a:gd name="connsiteY2009" fmla="*/ 1291809 h 3682908"/>
                <a:gd name="connsiteX2010" fmla="*/ 2589523 w 3862373"/>
                <a:gd name="connsiteY2010" fmla="*/ 1330896 h 3682908"/>
                <a:gd name="connsiteX2011" fmla="*/ 2550437 w 3862373"/>
                <a:gd name="connsiteY2011" fmla="*/ 1369983 h 3682908"/>
                <a:gd name="connsiteX2012" fmla="*/ 2511355 w 3862373"/>
                <a:gd name="connsiteY2012" fmla="*/ 1330896 h 3682908"/>
                <a:gd name="connsiteX2013" fmla="*/ 2550437 w 3862373"/>
                <a:gd name="connsiteY2013" fmla="*/ 1291809 h 3682908"/>
                <a:gd name="connsiteX2014" fmla="*/ 1232635 w 3862373"/>
                <a:gd name="connsiteY2014" fmla="*/ 1291809 h 3682908"/>
                <a:gd name="connsiteX2015" fmla="*/ 1271713 w 3862373"/>
                <a:gd name="connsiteY2015" fmla="*/ 1330896 h 3682908"/>
                <a:gd name="connsiteX2016" fmla="*/ 1232635 w 3862373"/>
                <a:gd name="connsiteY2016" fmla="*/ 1369983 h 3682908"/>
                <a:gd name="connsiteX2017" fmla="*/ 1193549 w 3862373"/>
                <a:gd name="connsiteY2017" fmla="*/ 1330896 h 3682908"/>
                <a:gd name="connsiteX2018" fmla="*/ 1232635 w 3862373"/>
                <a:gd name="connsiteY2018" fmla="*/ 1291809 h 3682908"/>
                <a:gd name="connsiteX2019" fmla="*/ 1142722 w 3862373"/>
                <a:gd name="connsiteY2019" fmla="*/ 1291809 h 3682908"/>
                <a:gd name="connsiteX2020" fmla="*/ 1181812 w 3862373"/>
                <a:gd name="connsiteY2020" fmla="*/ 1330896 h 3682908"/>
                <a:gd name="connsiteX2021" fmla="*/ 1142722 w 3862373"/>
                <a:gd name="connsiteY2021" fmla="*/ 1369983 h 3682908"/>
                <a:gd name="connsiteX2022" fmla="*/ 1103625 w 3862373"/>
                <a:gd name="connsiteY2022" fmla="*/ 1330896 h 3682908"/>
                <a:gd name="connsiteX2023" fmla="*/ 1142722 w 3862373"/>
                <a:gd name="connsiteY2023" fmla="*/ 1291809 h 3682908"/>
                <a:gd name="connsiteX2024" fmla="*/ 1045702 w 3862373"/>
                <a:gd name="connsiteY2024" fmla="*/ 1291809 h 3682908"/>
                <a:gd name="connsiteX2025" fmla="*/ 1084791 w 3862373"/>
                <a:gd name="connsiteY2025" fmla="*/ 1330896 h 3682908"/>
                <a:gd name="connsiteX2026" fmla="*/ 1045702 w 3862373"/>
                <a:gd name="connsiteY2026" fmla="*/ 1369983 h 3682908"/>
                <a:gd name="connsiteX2027" fmla="*/ 1006620 w 3862373"/>
                <a:gd name="connsiteY2027" fmla="*/ 1330896 h 3682908"/>
                <a:gd name="connsiteX2028" fmla="*/ 1045702 w 3862373"/>
                <a:gd name="connsiteY2028" fmla="*/ 1291809 h 3682908"/>
                <a:gd name="connsiteX2029" fmla="*/ 951072 w 3862373"/>
                <a:gd name="connsiteY2029" fmla="*/ 1291809 h 3682908"/>
                <a:gd name="connsiteX2030" fmla="*/ 990154 w 3862373"/>
                <a:gd name="connsiteY2030" fmla="*/ 1330896 h 3682908"/>
                <a:gd name="connsiteX2031" fmla="*/ 951072 w 3862373"/>
                <a:gd name="connsiteY2031" fmla="*/ 1369983 h 3682908"/>
                <a:gd name="connsiteX2032" fmla="*/ 911989 w 3862373"/>
                <a:gd name="connsiteY2032" fmla="*/ 1330896 h 3682908"/>
                <a:gd name="connsiteX2033" fmla="*/ 951072 w 3862373"/>
                <a:gd name="connsiteY2033" fmla="*/ 1291809 h 3682908"/>
                <a:gd name="connsiteX2034" fmla="*/ 856442 w 3862373"/>
                <a:gd name="connsiteY2034" fmla="*/ 1291809 h 3682908"/>
                <a:gd name="connsiteX2035" fmla="*/ 895525 w 3862373"/>
                <a:gd name="connsiteY2035" fmla="*/ 1330896 h 3682908"/>
                <a:gd name="connsiteX2036" fmla="*/ 856442 w 3862373"/>
                <a:gd name="connsiteY2036" fmla="*/ 1369983 h 3682908"/>
                <a:gd name="connsiteX2037" fmla="*/ 817359 w 3862373"/>
                <a:gd name="connsiteY2037" fmla="*/ 1330896 h 3682908"/>
                <a:gd name="connsiteX2038" fmla="*/ 856442 w 3862373"/>
                <a:gd name="connsiteY2038" fmla="*/ 1291809 h 3682908"/>
                <a:gd name="connsiteX2039" fmla="*/ 764178 w 3862373"/>
                <a:gd name="connsiteY2039" fmla="*/ 1291809 h 3682908"/>
                <a:gd name="connsiteX2040" fmla="*/ 803262 w 3862373"/>
                <a:gd name="connsiteY2040" fmla="*/ 1330896 h 3682908"/>
                <a:gd name="connsiteX2041" fmla="*/ 764178 w 3862373"/>
                <a:gd name="connsiteY2041" fmla="*/ 1369983 h 3682908"/>
                <a:gd name="connsiteX2042" fmla="*/ 725094 w 3862373"/>
                <a:gd name="connsiteY2042" fmla="*/ 1330896 h 3682908"/>
                <a:gd name="connsiteX2043" fmla="*/ 764178 w 3862373"/>
                <a:gd name="connsiteY2043" fmla="*/ 1291809 h 3682908"/>
                <a:gd name="connsiteX2044" fmla="*/ 669534 w 3862373"/>
                <a:gd name="connsiteY2044" fmla="*/ 1291809 h 3682908"/>
                <a:gd name="connsiteX2045" fmla="*/ 708631 w 3862373"/>
                <a:gd name="connsiteY2045" fmla="*/ 1330896 h 3682908"/>
                <a:gd name="connsiteX2046" fmla="*/ 669534 w 3862373"/>
                <a:gd name="connsiteY2046" fmla="*/ 1369983 h 3682908"/>
                <a:gd name="connsiteX2047" fmla="*/ 630454 w 3862373"/>
                <a:gd name="connsiteY2047" fmla="*/ 1330896 h 3682908"/>
                <a:gd name="connsiteX2048" fmla="*/ 669534 w 3862373"/>
                <a:gd name="connsiteY2048" fmla="*/ 1291809 h 3682908"/>
                <a:gd name="connsiteX2049" fmla="*/ 577255 w 3862373"/>
                <a:gd name="connsiteY2049" fmla="*/ 1291809 h 3682908"/>
                <a:gd name="connsiteX2050" fmla="*/ 616350 w 3862373"/>
                <a:gd name="connsiteY2050" fmla="*/ 1330896 h 3682908"/>
                <a:gd name="connsiteX2051" fmla="*/ 577255 w 3862373"/>
                <a:gd name="connsiteY2051" fmla="*/ 1369983 h 3682908"/>
                <a:gd name="connsiteX2052" fmla="*/ 538159 w 3862373"/>
                <a:gd name="connsiteY2052" fmla="*/ 1330896 h 3682908"/>
                <a:gd name="connsiteX2053" fmla="*/ 577255 w 3862373"/>
                <a:gd name="connsiteY2053" fmla="*/ 1291809 h 3682908"/>
                <a:gd name="connsiteX2054" fmla="*/ 484969 w 3862373"/>
                <a:gd name="connsiteY2054" fmla="*/ 1291809 h 3682908"/>
                <a:gd name="connsiteX2055" fmla="*/ 524056 w 3862373"/>
                <a:gd name="connsiteY2055" fmla="*/ 1330896 h 3682908"/>
                <a:gd name="connsiteX2056" fmla="*/ 484969 w 3862373"/>
                <a:gd name="connsiteY2056" fmla="*/ 1369983 h 3682908"/>
                <a:gd name="connsiteX2057" fmla="*/ 445892 w 3862373"/>
                <a:gd name="connsiteY2057" fmla="*/ 1330896 h 3682908"/>
                <a:gd name="connsiteX2058" fmla="*/ 484969 w 3862373"/>
                <a:gd name="connsiteY2058" fmla="*/ 1291809 h 3682908"/>
                <a:gd name="connsiteX2059" fmla="*/ 390321 w 3862373"/>
                <a:gd name="connsiteY2059" fmla="*/ 1291809 h 3682908"/>
                <a:gd name="connsiteX2060" fmla="*/ 429422 w 3862373"/>
                <a:gd name="connsiteY2060" fmla="*/ 1330896 h 3682908"/>
                <a:gd name="connsiteX2061" fmla="*/ 390321 w 3862373"/>
                <a:gd name="connsiteY2061" fmla="*/ 1369983 h 3682908"/>
                <a:gd name="connsiteX2062" fmla="*/ 351252 w 3862373"/>
                <a:gd name="connsiteY2062" fmla="*/ 1330896 h 3682908"/>
                <a:gd name="connsiteX2063" fmla="*/ 390321 w 3862373"/>
                <a:gd name="connsiteY2063" fmla="*/ 1291809 h 3682908"/>
                <a:gd name="connsiteX2064" fmla="*/ 298056 w 3862373"/>
                <a:gd name="connsiteY2064" fmla="*/ 1291809 h 3682908"/>
                <a:gd name="connsiteX2065" fmla="*/ 337151 w 3862373"/>
                <a:gd name="connsiteY2065" fmla="*/ 1330896 h 3682908"/>
                <a:gd name="connsiteX2066" fmla="*/ 298056 w 3862373"/>
                <a:gd name="connsiteY2066" fmla="*/ 1369983 h 3682908"/>
                <a:gd name="connsiteX2067" fmla="*/ 258966 w 3862373"/>
                <a:gd name="connsiteY2067" fmla="*/ 1330896 h 3682908"/>
                <a:gd name="connsiteX2068" fmla="*/ 298056 w 3862373"/>
                <a:gd name="connsiteY2068" fmla="*/ 1291809 h 3682908"/>
                <a:gd name="connsiteX2069" fmla="*/ 203411 w 3862373"/>
                <a:gd name="connsiteY2069" fmla="*/ 1291809 h 3682908"/>
                <a:gd name="connsiteX2070" fmla="*/ 242500 w 3862373"/>
                <a:gd name="connsiteY2070" fmla="*/ 1330896 h 3682908"/>
                <a:gd name="connsiteX2071" fmla="*/ 203411 w 3862373"/>
                <a:gd name="connsiteY2071" fmla="*/ 1369983 h 3682908"/>
                <a:gd name="connsiteX2072" fmla="*/ 164325 w 3862373"/>
                <a:gd name="connsiteY2072" fmla="*/ 1330896 h 3682908"/>
                <a:gd name="connsiteX2073" fmla="*/ 203411 w 3862373"/>
                <a:gd name="connsiteY2073" fmla="*/ 1291809 h 3682908"/>
                <a:gd name="connsiteX2074" fmla="*/ 111138 w 3862373"/>
                <a:gd name="connsiteY2074" fmla="*/ 1291809 h 3682908"/>
                <a:gd name="connsiteX2075" fmla="*/ 150225 w 3862373"/>
                <a:gd name="connsiteY2075" fmla="*/ 1330896 h 3682908"/>
                <a:gd name="connsiteX2076" fmla="*/ 111138 w 3862373"/>
                <a:gd name="connsiteY2076" fmla="*/ 1369983 h 3682908"/>
                <a:gd name="connsiteX2077" fmla="*/ 72052 w 3862373"/>
                <a:gd name="connsiteY2077" fmla="*/ 1330896 h 3682908"/>
                <a:gd name="connsiteX2078" fmla="*/ 111138 w 3862373"/>
                <a:gd name="connsiteY2078" fmla="*/ 1291809 h 3682908"/>
                <a:gd name="connsiteX2079" fmla="*/ 2458171 w 3862373"/>
                <a:gd name="connsiteY2079" fmla="*/ 1291807 h 3682908"/>
                <a:gd name="connsiteX2080" fmla="*/ 2497259 w 3862373"/>
                <a:gd name="connsiteY2080" fmla="*/ 1330894 h 3682908"/>
                <a:gd name="connsiteX2081" fmla="*/ 2458171 w 3862373"/>
                <a:gd name="connsiteY2081" fmla="*/ 1369981 h 3682908"/>
                <a:gd name="connsiteX2082" fmla="*/ 2419089 w 3862373"/>
                <a:gd name="connsiteY2082" fmla="*/ 1330894 h 3682908"/>
                <a:gd name="connsiteX2083" fmla="*/ 2458171 w 3862373"/>
                <a:gd name="connsiteY2083" fmla="*/ 1291807 h 3682908"/>
                <a:gd name="connsiteX2084" fmla="*/ 2363519 w 3862373"/>
                <a:gd name="connsiteY2084" fmla="*/ 1291807 h 3682908"/>
                <a:gd name="connsiteX2085" fmla="*/ 2402607 w 3862373"/>
                <a:gd name="connsiteY2085" fmla="*/ 1330894 h 3682908"/>
                <a:gd name="connsiteX2086" fmla="*/ 2363519 w 3862373"/>
                <a:gd name="connsiteY2086" fmla="*/ 1369981 h 3682908"/>
                <a:gd name="connsiteX2087" fmla="*/ 2324432 w 3862373"/>
                <a:gd name="connsiteY2087" fmla="*/ 1330894 h 3682908"/>
                <a:gd name="connsiteX2088" fmla="*/ 2363519 w 3862373"/>
                <a:gd name="connsiteY2088" fmla="*/ 1291807 h 3682908"/>
                <a:gd name="connsiteX2089" fmla="*/ 3771293 w 3862373"/>
                <a:gd name="connsiteY2089" fmla="*/ 1208998 h 3682908"/>
                <a:gd name="connsiteX2090" fmla="*/ 3775177 w 3862373"/>
                <a:gd name="connsiteY2090" fmla="*/ 1210607 h 3682908"/>
                <a:gd name="connsiteX2091" fmla="*/ 3792595 w 3862373"/>
                <a:gd name="connsiteY2091" fmla="*/ 1278349 h 3682908"/>
                <a:gd name="connsiteX2092" fmla="*/ 3771293 w 3862373"/>
                <a:gd name="connsiteY2092" fmla="*/ 1287173 h 3682908"/>
                <a:gd name="connsiteX2093" fmla="*/ 3732205 w 3862373"/>
                <a:gd name="connsiteY2093" fmla="*/ 1248085 h 3682908"/>
                <a:gd name="connsiteX2094" fmla="*/ 3771293 w 3862373"/>
                <a:gd name="connsiteY2094" fmla="*/ 1208998 h 3682908"/>
                <a:gd name="connsiteX2095" fmla="*/ 3679017 w 3862373"/>
                <a:gd name="connsiteY2095" fmla="*/ 1208998 h 3682908"/>
                <a:gd name="connsiteX2096" fmla="*/ 3718103 w 3862373"/>
                <a:gd name="connsiteY2096" fmla="*/ 1248085 h 3682908"/>
                <a:gd name="connsiteX2097" fmla="*/ 3679017 w 3862373"/>
                <a:gd name="connsiteY2097" fmla="*/ 1287173 h 3682908"/>
                <a:gd name="connsiteX2098" fmla="*/ 3639929 w 3862373"/>
                <a:gd name="connsiteY2098" fmla="*/ 1248085 h 3682908"/>
                <a:gd name="connsiteX2099" fmla="*/ 3679017 w 3862373"/>
                <a:gd name="connsiteY2099" fmla="*/ 1208998 h 3682908"/>
                <a:gd name="connsiteX2100" fmla="*/ 3584377 w 3862373"/>
                <a:gd name="connsiteY2100" fmla="*/ 1208998 h 3682908"/>
                <a:gd name="connsiteX2101" fmla="*/ 3623463 w 3862373"/>
                <a:gd name="connsiteY2101" fmla="*/ 1248085 h 3682908"/>
                <a:gd name="connsiteX2102" fmla="*/ 3584377 w 3862373"/>
                <a:gd name="connsiteY2102" fmla="*/ 1287173 h 3682908"/>
                <a:gd name="connsiteX2103" fmla="*/ 3545289 w 3862373"/>
                <a:gd name="connsiteY2103" fmla="*/ 1248085 h 3682908"/>
                <a:gd name="connsiteX2104" fmla="*/ 3584377 w 3862373"/>
                <a:gd name="connsiteY2104" fmla="*/ 1208998 h 3682908"/>
                <a:gd name="connsiteX2105" fmla="*/ 3489737 w 3862373"/>
                <a:gd name="connsiteY2105" fmla="*/ 1208998 h 3682908"/>
                <a:gd name="connsiteX2106" fmla="*/ 3528823 w 3862373"/>
                <a:gd name="connsiteY2106" fmla="*/ 1248085 h 3682908"/>
                <a:gd name="connsiteX2107" fmla="*/ 3489737 w 3862373"/>
                <a:gd name="connsiteY2107" fmla="*/ 1287173 h 3682908"/>
                <a:gd name="connsiteX2108" fmla="*/ 3450649 w 3862373"/>
                <a:gd name="connsiteY2108" fmla="*/ 1248085 h 3682908"/>
                <a:gd name="connsiteX2109" fmla="*/ 3489737 w 3862373"/>
                <a:gd name="connsiteY2109" fmla="*/ 1208998 h 3682908"/>
                <a:gd name="connsiteX2110" fmla="*/ 3392731 w 3862373"/>
                <a:gd name="connsiteY2110" fmla="*/ 1208998 h 3682908"/>
                <a:gd name="connsiteX2111" fmla="*/ 3431819 w 3862373"/>
                <a:gd name="connsiteY2111" fmla="*/ 1248085 h 3682908"/>
                <a:gd name="connsiteX2112" fmla="*/ 3392731 w 3862373"/>
                <a:gd name="connsiteY2112" fmla="*/ 1287173 h 3682908"/>
                <a:gd name="connsiteX2113" fmla="*/ 3353644 w 3862373"/>
                <a:gd name="connsiteY2113" fmla="*/ 1248085 h 3682908"/>
                <a:gd name="connsiteX2114" fmla="*/ 3392731 w 3862373"/>
                <a:gd name="connsiteY2114" fmla="*/ 1208998 h 3682908"/>
                <a:gd name="connsiteX2115" fmla="*/ 3300457 w 3862373"/>
                <a:gd name="connsiteY2115" fmla="*/ 1208998 h 3682908"/>
                <a:gd name="connsiteX2116" fmla="*/ 3339544 w 3862373"/>
                <a:gd name="connsiteY2116" fmla="*/ 1248085 h 3682908"/>
                <a:gd name="connsiteX2117" fmla="*/ 3300457 w 3862373"/>
                <a:gd name="connsiteY2117" fmla="*/ 1287173 h 3682908"/>
                <a:gd name="connsiteX2118" fmla="*/ 3261369 w 3862373"/>
                <a:gd name="connsiteY2118" fmla="*/ 1248085 h 3682908"/>
                <a:gd name="connsiteX2119" fmla="*/ 3300457 w 3862373"/>
                <a:gd name="connsiteY2119" fmla="*/ 1208998 h 3682908"/>
                <a:gd name="connsiteX2120" fmla="*/ 3205817 w 3862373"/>
                <a:gd name="connsiteY2120" fmla="*/ 1208998 h 3682908"/>
                <a:gd name="connsiteX2121" fmla="*/ 3244904 w 3862373"/>
                <a:gd name="connsiteY2121" fmla="*/ 1248085 h 3682908"/>
                <a:gd name="connsiteX2122" fmla="*/ 3205817 w 3862373"/>
                <a:gd name="connsiteY2122" fmla="*/ 1287173 h 3682908"/>
                <a:gd name="connsiteX2123" fmla="*/ 3166729 w 3862373"/>
                <a:gd name="connsiteY2123" fmla="*/ 1248085 h 3682908"/>
                <a:gd name="connsiteX2124" fmla="*/ 3205817 w 3862373"/>
                <a:gd name="connsiteY2124" fmla="*/ 1208998 h 3682908"/>
                <a:gd name="connsiteX2125" fmla="*/ 3111177 w 3862373"/>
                <a:gd name="connsiteY2125" fmla="*/ 1208998 h 3682908"/>
                <a:gd name="connsiteX2126" fmla="*/ 3150264 w 3862373"/>
                <a:gd name="connsiteY2126" fmla="*/ 1248085 h 3682908"/>
                <a:gd name="connsiteX2127" fmla="*/ 3111177 w 3862373"/>
                <a:gd name="connsiteY2127" fmla="*/ 1287173 h 3682908"/>
                <a:gd name="connsiteX2128" fmla="*/ 3072089 w 3862373"/>
                <a:gd name="connsiteY2128" fmla="*/ 1248085 h 3682908"/>
                <a:gd name="connsiteX2129" fmla="*/ 3111177 w 3862373"/>
                <a:gd name="connsiteY2129" fmla="*/ 1208998 h 3682908"/>
                <a:gd name="connsiteX2130" fmla="*/ 3018902 w 3862373"/>
                <a:gd name="connsiteY2130" fmla="*/ 1208998 h 3682908"/>
                <a:gd name="connsiteX2131" fmla="*/ 3057989 w 3862373"/>
                <a:gd name="connsiteY2131" fmla="*/ 1248085 h 3682908"/>
                <a:gd name="connsiteX2132" fmla="*/ 3018902 w 3862373"/>
                <a:gd name="connsiteY2132" fmla="*/ 1287173 h 3682908"/>
                <a:gd name="connsiteX2133" fmla="*/ 2979815 w 3862373"/>
                <a:gd name="connsiteY2133" fmla="*/ 1248085 h 3682908"/>
                <a:gd name="connsiteX2134" fmla="*/ 3018902 w 3862373"/>
                <a:gd name="connsiteY2134" fmla="*/ 1208998 h 3682908"/>
                <a:gd name="connsiteX2135" fmla="*/ 2924263 w 3862373"/>
                <a:gd name="connsiteY2135" fmla="*/ 1208998 h 3682908"/>
                <a:gd name="connsiteX2136" fmla="*/ 2963349 w 3862373"/>
                <a:gd name="connsiteY2136" fmla="*/ 1248085 h 3682908"/>
                <a:gd name="connsiteX2137" fmla="*/ 2924263 w 3862373"/>
                <a:gd name="connsiteY2137" fmla="*/ 1287173 h 3682908"/>
                <a:gd name="connsiteX2138" fmla="*/ 2885175 w 3862373"/>
                <a:gd name="connsiteY2138" fmla="*/ 1248085 h 3682908"/>
                <a:gd name="connsiteX2139" fmla="*/ 2924263 w 3862373"/>
                <a:gd name="connsiteY2139" fmla="*/ 1208998 h 3682908"/>
                <a:gd name="connsiteX2140" fmla="*/ 2831988 w 3862373"/>
                <a:gd name="connsiteY2140" fmla="*/ 1208998 h 3682908"/>
                <a:gd name="connsiteX2141" fmla="*/ 2871075 w 3862373"/>
                <a:gd name="connsiteY2141" fmla="*/ 1248085 h 3682908"/>
                <a:gd name="connsiteX2142" fmla="*/ 2831988 w 3862373"/>
                <a:gd name="connsiteY2142" fmla="*/ 1287173 h 3682908"/>
                <a:gd name="connsiteX2143" fmla="*/ 2792901 w 3862373"/>
                <a:gd name="connsiteY2143" fmla="*/ 1248085 h 3682908"/>
                <a:gd name="connsiteX2144" fmla="*/ 2831988 w 3862373"/>
                <a:gd name="connsiteY2144" fmla="*/ 1208998 h 3682908"/>
                <a:gd name="connsiteX2145" fmla="*/ 2737366 w 3862373"/>
                <a:gd name="connsiteY2145" fmla="*/ 1208998 h 3682908"/>
                <a:gd name="connsiteX2146" fmla="*/ 2776435 w 3862373"/>
                <a:gd name="connsiteY2146" fmla="*/ 1248085 h 3682908"/>
                <a:gd name="connsiteX2147" fmla="*/ 2737366 w 3862373"/>
                <a:gd name="connsiteY2147" fmla="*/ 1287173 h 3682908"/>
                <a:gd name="connsiteX2148" fmla="*/ 2698269 w 3862373"/>
                <a:gd name="connsiteY2148" fmla="*/ 1248085 h 3682908"/>
                <a:gd name="connsiteX2149" fmla="*/ 2737366 w 3862373"/>
                <a:gd name="connsiteY2149" fmla="*/ 1208998 h 3682908"/>
                <a:gd name="connsiteX2150" fmla="*/ 2645076 w 3862373"/>
                <a:gd name="connsiteY2150" fmla="*/ 1208998 h 3682908"/>
                <a:gd name="connsiteX2151" fmla="*/ 2684167 w 3862373"/>
                <a:gd name="connsiteY2151" fmla="*/ 1248085 h 3682908"/>
                <a:gd name="connsiteX2152" fmla="*/ 2645076 w 3862373"/>
                <a:gd name="connsiteY2152" fmla="*/ 1287173 h 3682908"/>
                <a:gd name="connsiteX2153" fmla="*/ 2605987 w 3862373"/>
                <a:gd name="connsiteY2153" fmla="*/ 1248085 h 3682908"/>
                <a:gd name="connsiteX2154" fmla="*/ 2645076 w 3862373"/>
                <a:gd name="connsiteY2154" fmla="*/ 1208998 h 3682908"/>
                <a:gd name="connsiteX2155" fmla="*/ 2550439 w 3862373"/>
                <a:gd name="connsiteY2155" fmla="*/ 1208998 h 3682908"/>
                <a:gd name="connsiteX2156" fmla="*/ 2589523 w 3862373"/>
                <a:gd name="connsiteY2156" fmla="*/ 1248085 h 3682908"/>
                <a:gd name="connsiteX2157" fmla="*/ 2550439 w 3862373"/>
                <a:gd name="connsiteY2157" fmla="*/ 1287173 h 3682908"/>
                <a:gd name="connsiteX2158" fmla="*/ 2511356 w 3862373"/>
                <a:gd name="connsiteY2158" fmla="*/ 1248085 h 3682908"/>
                <a:gd name="connsiteX2159" fmla="*/ 2550439 w 3862373"/>
                <a:gd name="connsiteY2159" fmla="*/ 1208998 h 3682908"/>
                <a:gd name="connsiteX2160" fmla="*/ 1419546 w 3862373"/>
                <a:gd name="connsiteY2160" fmla="*/ 1208998 h 3682908"/>
                <a:gd name="connsiteX2161" fmla="*/ 1458634 w 3862373"/>
                <a:gd name="connsiteY2161" fmla="*/ 1248085 h 3682908"/>
                <a:gd name="connsiteX2162" fmla="*/ 1419546 w 3862373"/>
                <a:gd name="connsiteY2162" fmla="*/ 1287173 h 3682908"/>
                <a:gd name="connsiteX2163" fmla="*/ 1380453 w 3862373"/>
                <a:gd name="connsiteY2163" fmla="*/ 1248085 h 3682908"/>
                <a:gd name="connsiteX2164" fmla="*/ 1419546 w 3862373"/>
                <a:gd name="connsiteY2164" fmla="*/ 1208998 h 3682908"/>
                <a:gd name="connsiteX2165" fmla="*/ 1329634 w 3862373"/>
                <a:gd name="connsiteY2165" fmla="*/ 1208998 h 3682908"/>
                <a:gd name="connsiteX2166" fmla="*/ 1368722 w 3862373"/>
                <a:gd name="connsiteY2166" fmla="*/ 1248085 h 3682908"/>
                <a:gd name="connsiteX2167" fmla="*/ 1329634 w 3862373"/>
                <a:gd name="connsiteY2167" fmla="*/ 1287173 h 3682908"/>
                <a:gd name="connsiteX2168" fmla="*/ 1290553 w 3862373"/>
                <a:gd name="connsiteY2168" fmla="*/ 1248085 h 3682908"/>
                <a:gd name="connsiteX2169" fmla="*/ 1329634 w 3862373"/>
                <a:gd name="connsiteY2169" fmla="*/ 1208998 h 3682908"/>
                <a:gd name="connsiteX2170" fmla="*/ 1232640 w 3862373"/>
                <a:gd name="connsiteY2170" fmla="*/ 1208998 h 3682908"/>
                <a:gd name="connsiteX2171" fmla="*/ 1271716 w 3862373"/>
                <a:gd name="connsiteY2171" fmla="*/ 1248085 h 3682908"/>
                <a:gd name="connsiteX2172" fmla="*/ 1232640 w 3862373"/>
                <a:gd name="connsiteY2172" fmla="*/ 1287173 h 3682908"/>
                <a:gd name="connsiteX2173" fmla="*/ 1193553 w 3862373"/>
                <a:gd name="connsiteY2173" fmla="*/ 1248085 h 3682908"/>
                <a:gd name="connsiteX2174" fmla="*/ 1232640 w 3862373"/>
                <a:gd name="connsiteY2174" fmla="*/ 1208998 h 3682908"/>
                <a:gd name="connsiteX2175" fmla="*/ 1142726 w 3862373"/>
                <a:gd name="connsiteY2175" fmla="*/ 1208998 h 3682908"/>
                <a:gd name="connsiteX2176" fmla="*/ 1181817 w 3862373"/>
                <a:gd name="connsiteY2176" fmla="*/ 1248085 h 3682908"/>
                <a:gd name="connsiteX2177" fmla="*/ 1142726 w 3862373"/>
                <a:gd name="connsiteY2177" fmla="*/ 1287173 h 3682908"/>
                <a:gd name="connsiteX2178" fmla="*/ 1103630 w 3862373"/>
                <a:gd name="connsiteY2178" fmla="*/ 1248085 h 3682908"/>
                <a:gd name="connsiteX2179" fmla="*/ 1142726 w 3862373"/>
                <a:gd name="connsiteY2179" fmla="*/ 1208998 h 3682908"/>
                <a:gd name="connsiteX2180" fmla="*/ 1045706 w 3862373"/>
                <a:gd name="connsiteY2180" fmla="*/ 1208998 h 3682908"/>
                <a:gd name="connsiteX2181" fmla="*/ 1084795 w 3862373"/>
                <a:gd name="connsiteY2181" fmla="*/ 1248085 h 3682908"/>
                <a:gd name="connsiteX2182" fmla="*/ 1045706 w 3862373"/>
                <a:gd name="connsiteY2182" fmla="*/ 1287173 h 3682908"/>
                <a:gd name="connsiteX2183" fmla="*/ 1006623 w 3862373"/>
                <a:gd name="connsiteY2183" fmla="*/ 1248085 h 3682908"/>
                <a:gd name="connsiteX2184" fmla="*/ 1045706 w 3862373"/>
                <a:gd name="connsiteY2184" fmla="*/ 1208998 h 3682908"/>
                <a:gd name="connsiteX2185" fmla="*/ 951076 w 3862373"/>
                <a:gd name="connsiteY2185" fmla="*/ 1208998 h 3682908"/>
                <a:gd name="connsiteX2186" fmla="*/ 990159 w 3862373"/>
                <a:gd name="connsiteY2186" fmla="*/ 1248085 h 3682908"/>
                <a:gd name="connsiteX2187" fmla="*/ 951076 w 3862373"/>
                <a:gd name="connsiteY2187" fmla="*/ 1287173 h 3682908"/>
                <a:gd name="connsiteX2188" fmla="*/ 911993 w 3862373"/>
                <a:gd name="connsiteY2188" fmla="*/ 1248085 h 3682908"/>
                <a:gd name="connsiteX2189" fmla="*/ 951076 w 3862373"/>
                <a:gd name="connsiteY2189" fmla="*/ 1208998 h 3682908"/>
                <a:gd name="connsiteX2190" fmla="*/ 856447 w 3862373"/>
                <a:gd name="connsiteY2190" fmla="*/ 1208998 h 3682908"/>
                <a:gd name="connsiteX2191" fmla="*/ 895530 w 3862373"/>
                <a:gd name="connsiteY2191" fmla="*/ 1248085 h 3682908"/>
                <a:gd name="connsiteX2192" fmla="*/ 856447 w 3862373"/>
                <a:gd name="connsiteY2192" fmla="*/ 1287173 h 3682908"/>
                <a:gd name="connsiteX2193" fmla="*/ 817365 w 3862373"/>
                <a:gd name="connsiteY2193" fmla="*/ 1248085 h 3682908"/>
                <a:gd name="connsiteX2194" fmla="*/ 856447 w 3862373"/>
                <a:gd name="connsiteY2194" fmla="*/ 1208998 h 3682908"/>
                <a:gd name="connsiteX2195" fmla="*/ 764185 w 3862373"/>
                <a:gd name="connsiteY2195" fmla="*/ 1208998 h 3682908"/>
                <a:gd name="connsiteX2196" fmla="*/ 803268 w 3862373"/>
                <a:gd name="connsiteY2196" fmla="*/ 1248085 h 3682908"/>
                <a:gd name="connsiteX2197" fmla="*/ 764185 w 3862373"/>
                <a:gd name="connsiteY2197" fmla="*/ 1287173 h 3682908"/>
                <a:gd name="connsiteX2198" fmla="*/ 725101 w 3862373"/>
                <a:gd name="connsiteY2198" fmla="*/ 1248085 h 3682908"/>
                <a:gd name="connsiteX2199" fmla="*/ 764185 w 3862373"/>
                <a:gd name="connsiteY2199" fmla="*/ 1208998 h 3682908"/>
                <a:gd name="connsiteX2200" fmla="*/ 669534 w 3862373"/>
                <a:gd name="connsiteY2200" fmla="*/ 1208998 h 3682908"/>
                <a:gd name="connsiteX2201" fmla="*/ 708638 w 3862373"/>
                <a:gd name="connsiteY2201" fmla="*/ 1248085 h 3682908"/>
                <a:gd name="connsiteX2202" fmla="*/ 669534 w 3862373"/>
                <a:gd name="connsiteY2202" fmla="*/ 1287173 h 3682908"/>
                <a:gd name="connsiteX2203" fmla="*/ 630460 w 3862373"/>
                <a:gd name="connsiteY2203" fmla="*/ 1248085 h 3682908"/>
                <a:gd name="connsiteX2204" fmla="*/ 669534 w 3862373"/>
                <a:gd name="connsiteY2204" fmla="*/ 1208998 h 3682908"/>
                <a:gd name="connsiteX2205" fmla="*/ 577261 w 3862373"/>
                <a:gd name="connsiteY2205" fmla="*/ 1208998 h 3682908"/>
                <a:gd name="connsiteX2206" fmla="*/ 616357 w 3862373"/>
                <a:gd name="connsiteY2206" fmla="*/ 1248085 h 3682908"/>
                <a:gd name="connsiteX2207" fmla="*/ 577261 w 3862373"/>
                <a:gd name="connsiteY2207" fmla="*/ 1287173 h 3682908"/>
                <a:gd name="connsiteX2208" fmla="*/ 538164 w 3862373"/>
                <a:gd name="connsiteY2208" fmla="*/ 1248085 h 3682908"/>
                <a:gd name="connsiteX2209" fmla="*/ 577261 w 3862373"/>
                <a:gd name="connsiteY2209" fmla="*/ 1208998 h 3682908"/>
                <a:gd name="connsiteX2210" fmla="*/ 484976 w 3862373"/>
                <a:gd name="connsiteY2210" fmla="*/ 1208998 h 3682908"/>
                <a:gd name="connsiteX2211" fmla="*/ 524060 w 3862373"/>
                <a:gd name="connsiteY2211" fmla="*/ 1248085 h 3682908"/>
                <a:gd name="connsiteX2212" fmla="*/ 484976 w 3862373"/>
                <a:gd name="connsiteY2212" fmla="*/ 1287173 h 3682908"/>
                <a:gd name="connsiteX2213" fmla="*/ 445900 w 3862373"/>
                <a:gd name="connsiteY2213" fmla="*/ 1248085 h 3682908"/>
                <a:gd name="connsiteX2214" fmla="*/ 484976 w 3862373"/>
                <a:gd name="connsiteY2214" fmla="*/ 1208998 h 3682908"/>
                <a:gd name="connsiteX2215" fmla="*/ 390329 w 3862373"/>
                <a:gd name="connsiteY2215" fmla="*/ 1208998 h 3682908"/>
                <a:gd name="connsiteX2216" fmla="*/ 429427 w 3862373"/>
                <a:gd name="connsiteY2216" fmla="*/ 1248085 h 3682908"/>
                <a:gd name="connsiteX2217" fmla="*/ 390329 w 3862373"/>
                <a:gd name="connsiteY2217" fmla="*/ 1287173 h 3682908"/>
                <a:gd name="connsiteX2218" fmla="*/ 351257 w 3862373"/>
                <a:gd name="connsiteY2218" fmla="*/ 1248085 h 3682908"/>
                <a:gd name="connsiteX2219" fmla="*/ 390329 w 3862373"/>
                <a:gd name="connsiteY2219" fmla="*/ 1208998 h 3682908"/>
                <a:gd name="connsiteX2220" fmla="*/ 298060 w 3862373"/>
                <a:gd name="connsiteY2220" fmla="*/ 1208998 h 3682908"/>
                <a:gd name="connsiteX2221" fmla="*/ 337156 w 3862373"/>
                <a:gd name="connsiteY2221" fmla="*/ 1248085 h 3682908"/>
                <a:gd name="connsiteX2222" fmla="*/ 298060 w 3862373"/>
                <a:gd name="connsiteY2222" fmla="*/ 1287173 h 3682908"/>
                <a:gd name="connsiteX2223" fmla="*/ 258971 w 3862373"/>
                <a:gd name="connsiteY2223" fmla="*/ 1248085 h 3682908"/>
                <a:gd name="connsiteX2224" fmla="*/ 298060 w 3862373"/>
                <a:gd name="connsiteY2224" fmla="*/ 1208998 h 3682908"/>
                <a:gd name="connsiteX2225" fmla="*/ 203415 w 3862373"/>
                <a:gd name="connsiteY2225" fmla="*/ 1208998 h 3682908"/>
                <a:gd name="connsiteX2226" fmla="*/ 242504 w 3862373"/>
                <a:gd name="connsiteY2226" fmla="*/ 1248085 h 3682908"/>
                <a:gd name="connsiteX2227" fmla="*/ 203415 w 3862373"/>
                <a:gd name="connsiteY2227" fmla="*/ 1287173 h 3682908"/>
                <a:gd name="connsiteX2228" fmla="*/ 164330 w 3862373"/>
                <a:gd name="connsiteY2228" fmla="*/ 1248085 h 3682908"/>
                <a:gd name="connsiteX2229" fmla="*/ 203415 w 3862373"/>
                <a:gd name="connsiteY2229" fmla="*/ 1208998 h 3682908"/>
                <a:gd name="connsiteX2230" fmla="*/ 111142 w 3862373"/>
                <a:gd name="connsiteY2230" fmla="*/ 1208998 h 3682908"/>
                <a:gd name="connsiteX2231" fmla="*/ 150229 w 3862373"/>
                <a:gd name="connsiteY2231" fmla="*/ 1248085 h 3682908"/>
                <a:gd name="connsiteX2232" fmla="*/ 111142 w 3862373"/>
                <a:gd name="connsiteY2232" fmla="*/ 1287173 h 3682908"/>
                <a:gd name="connsiteX2233" fmla="*/ 72056 w 3862373"/>
                <a:gd name="connsiteY2233" fmla="*/ 1248085 h 3682908"/>
                <a:gd name="connsiteX2234" fmla="*/ 111142 w 3862373"/>
                <a:gd name="connsiteY2234" fmla="*/ 1208998 h 3682908"/>
                <a:gd name="connsiteX2235" fmla="*/ 3746476 w 3862373"/>
                <a:gd name="connsiteY2235" fmla="*/ 1129380 h 3682908"/>
                <a:gd name="connsiteX2236" fmla="*/ 3771318 w 3862373"/>
                <a:gd name="connsiteY2236" fmla="*/ 1197252 h 3682908"/>
                <a:gd name="connsiteX2237" fmla="*/ 3771293 w 3862373"/>
                <a:gd name="connsiteY2237" fmla="*/ 1197263 h 3682908"/>
                <a:gd name="connsiteX2238" fmla="*/ 3732205 w 3862373"/>
                <a:gd name="connsiteY2238" fmla="*/ 1158188 h 3682908"/>
                <a:gd name="connsiteX2239" fmla="*/ 3743654 w 3862373"/>
                <a:gd name="connsiteY2239" fmla="*/ 1130550 h 3682908"/>
                <a:gd name="connsiteX2240" fmla="*/ 577266 w 3862373"/>
                <a:gd name="connsiteY2240" fmla="*/ 1119103 h 3682908"/>
                <a:gd name="connsiteX2241" fmla="*/ 616362 w 3862373"/>
                <a:gd name="connsiteY2241" fmla="*/ 1158190 h 3682908"/>
                <a:gd name="connsiteX2242" fmla="*/ 577266 w 3862373"/>
                <a:gd name="connsiteY2242" fmla="*/ 1197265 h 3682908"/>
                <a:gd name="connsiteX2243" fmla="*/ 538168 w 3862373"/>
                <a:gd name="connsiteY2243" fmla="*/ 1158190 h 3682908"/>
                <a:gd name="connsiteX2244" fmla="*/ 577266 w 3862373"/>
                <a:gd name="connsiteY2244" fmla="*/ 1119103 h 3682908"/>
                <a:gd name="connsiteX2245" fmla="*/ 484978 w 3862373"/>
                <a:gd name="connsiteY2245" fmla="*/ 1119103 h 3682908"/>
                <a:gd name="connsiteX2246" fmla="*/ 524065 w 3862373"/>
                <a:gd name="connsiteY2246" fmla="*/ 1158190 h 3682908"/>
                <a:gd name="connsiteX2247" fmla="*/ 484978 w 3862373"/>
                <a:gd name="connsiteY2247" fmla="*/ 1197265 h 3682908"/>
                <a:gd name="connsiteX2248" fmla="*/ 445905 w 3862373"/>
                <a:gd name="connsiteY2248" fmla="*/ 1158190 h 3682908"/>
                <a:gd name="connsiteX2249" fmla="*/ 484978 w 3862373"/>
                <a:gd name="connsiteY2249" fmla="*/ 1119103 h 3682908"/>
                <a:gd name="connsiteX2250" fmla="*/ 390329 w 3862373"/>
                <a:gd name="connsiteY2250" fmla="*/ 1119103 h 3682908"/>
                <a:gd name="connsiteX2251" fmla="*/ 429432 w 3862373"/>
                <a:gd name="connsiteY2251" fmla="*/ 1158190 h 3682908"/>
                <a:gd name="connsiteX2252" fmla="*/ 390329 w 3862373"/>
                <a:gd name="connsiteY2252" fmla="*/ 1197265 h 3682908"/>
                <a:gd name="connsiteX2253" fmla="*/ 351262 w 3862373"/>
                <a:gd name="connsiteY2253" fmla="*/ 1158190 h 3682908"/>
                <a:gd name="connsiteX2254" fmla="*/ 390329 w 3862373"/>
                <a:gd name="connsiteY2254" fmla="*/ 1119103 h 3682908"/>
                <a:gd name="connsiteX2255" fmla="*/ 298063 w 3862373"/>
                <a:gd name="connsiteY2255" fmla="*/ 1119103 h 3682908"/>
                <a:gd name="connsiteX2256" fmla="*/ 337159 w 3862373"/>
                <a:gd name="connsiteY2256" fmla="*/ 1158190 h 3682908"/>
                <a:gd name="connsiteX2257" fmla="*/ 298063 w 3862373"/>
                <a:gd name="connsiteY2257" fmla="*/ 1197265 h 3682908"/>
                <a:gd name="connsiteX2258" fmla="*/ 258974 w 3862373"/>
                <a:gd name="connsiteY2258" fmla="*/ 1158190 h 3682908"/>
                <a:gd name="connsiteX2259" fmla="*/ 298063 w 3862373"/>
                <a:gd name="connsiteY2259" fmla="*/ 1119103 h 3682908"/>
                <a:gd name="connsiteX2260" fmla="*/ 203418 w 3862373"/>
                <a:gd name="connsiteY2260" fmla="*/ 1119103 h 3682908"/>
                <a:gd name="connsiteX2261" fmla="*/ 242508 w 3862373"/>
                <a:gd name="connsiteY2261" fmla="*/ 1158190 h 3682908"/>
                <a:gd name="connsiteX2262" fmla="*/ 203418 w 3862373"/>
                <a:gd name="connsiteY2262" fmla="*/ 1197265 h 3682908"/>
                <a:gd name="connsiteX2263" fmla="*/ 164333 w 3862373"/>
                <a:gd name="connsiteY2263" fmla="*/ 1158190 h 3682908"/>
                <a:gd name="connsiteX2264" fmla="*/ 203418 w 3862373"/>
                <a:gd name="connsiteY2264" fmla="*/ 1119103 h 3682908"/>
                <a:gd name="connsiteX2265" fmla="*/ 3679018 w 3862373"/>
                <a:gd name="connsiteY2265" fmla="*/ 1119102 h 3682908"/>
                <a:gd name="connsiteX2266" fmla="*/ 3718105 w 3862373"/>
                <a:gd name="connsiteY2266" fmla="*/ 1158188 h 3682908"/>
                <a:gd name="connsiteX2267" fmla="*/ 3679018 w 3862373"/>
                <a:gd name="connsiteY2267" fmla="*/ 1197263 h 3682908"/>
                <a:gd name="connsiteX2268" fmla="*/ 3639931 w 3862373"/>
                <a:gd name="connsiteY2268" fmla="*/ 1158188 h 3682908"/>
                <a:gd name="connsiteX2269" fmla="*/ 3679018 w 3862373"/>
                <a:gd name="connsiteY2269" fmla="*/ 1119102 h 3682908"/>
                <a:gd name="connsiteX2270" fmla="*/ 3584377 w 3862373"/>
                <a:gd name="connsiteY2270" fmla="*/ 1119102 h 3682908"/>
                <a:gd name="connsiteX2271" fmla="*/ 3623463 w 3862373"/>
                <a:gd name="connsiteY2271" fmla="*/ 1158188 h 3682908"/>
                <a:gd name="connsiteX2272" fmla="*/ 3584377 w 3862373"/>
                <a:gd name="connsiteY2272" fmla="*/ 1197263 h 3682908"/>
                <a:gd name="connsiteX2273" fmla="*/ 3545289 w 3862373"/>
                <a:gd name="connsiteY2273" fmla="*/ 1158188 h 3682908"/>
                <a:gd name="connsiteX2274" fmla="*/ 3584377 w 3862373"/>
                <a:gd name="connsiteY2274" fmla="*/ 1119102 h 3682908"/>
                <a:gd name="connsiteX2275" fmla="*/ 3489737 w 3862373"/>
                <a:gd name="connsiteY2275" fmla="*/ 1119102 h 3682908"/>
                <a:gd name="connsiteX2276" fmla="*/ 3528823 w 3862373"/>
                <a:gd name="connsiteY2276" fmla="*/ 1158188 h 3682908"/>
                <a:gd name="connsiteX2277" fmla="*/ 3489737 w 3862373"/>
                <a:gd name="connsiteY2277" fmla="*/ 1197263 h 3682908"/>
                <a:gd name="connsiteX2278" fmla="*/ 3450649 w 3862373"/>
                <a:gd name="connsiteY2278" fmla="*/ 1158188 h 3682908"/>
                <a:gd name="connsiteX2279" fmla="*/ 3489737 w 3862373"/>
                <a:gd name="connsiteY2279" fmla="*/ 1119102 h 3682908"/>
                <a:gd name="connsiteX2280" fmla="*/ 3392731 w 3862373"/>
                <a:gd name="connsiteY2280" fmla="*/ 1119102 h 3682908"/>
                <a:gd name="connsiteX2281" fmla="*/ 3431819 w 3862373"/>
                <a:gd name="connsiteY2281" fmla="*/ 1158188 h 3682908"/>
                <a:gd name="connsiteX2282" fmla="*/ 3392731 w 3862373"/>
                <a:gd name="connsiteY2282" fmla="*/ 1197263 h 3682908"/>
                <a:gd name="connsiteX2283" fmla="*/ 3353644 w 3862373"/>
                <a:gd name="connsiteY2283" fmla="*/ 1158188 h 3682908"/>
                <a:gd name="connsiteX2284" fmla="*/ 3392731 w 3862373"/>
                <a:gd name="connsiteY2284" fmla="*/ 1119102 h 3682908"/>
                <a:gd name="connsiteX2285" fmla="*/ 3300457 w 3862373"/>
                <a:gd name="connsiteY2285" fmla="*/ 1119102 h 3682908"/>
                <a:gd name="connsiteX2286" fmla="*/ 3339544 w 3862373"/>
                <a:gd name="connsiteY2286" fmla="*/ 1158188 h 3682908"/>
                <a:gd name="connsiteX2287" fmla="*/ 3300457 w 3862373"/>
                <a:gd name="connsiteY2287" fmla="*/ 1197263 h 3682908"/>
                <a:gd name="connsiteX2288" fmla="*/ 3261369 w 3862373"/>
                <a:gd name="connsiteY2288" fmla="*/ 1158188 h 3682908"/>
                <a:gd name="connsiteX2289" fmla="*/ 3300457 w 3862373"/>
                <a:gd name="connsiteY2289" fmla="*/ 1119102 h 3682908"/>
                <a:gd name="connsiteX2290" fmla="*/ 3205817 w 3862373"/>
                <a:gd name="connsiteY2290" fmla="*/ 1119102 h 3682908"/>
                <a:gd name="connsiteX2291" fmla="*/ 3244904 w 3862373"/>
                <a:gd name="connsiteY2291" fmla="*/ 1158188 h 3682908"/>
                <a:gd name="connsiteX2292" fmla="*/ 3205817 w 3862373"/>
                <a:gd name="connsiteY2292" fmla="*/ 1197263 h 3682908"/>
                <a:gd name="connsiteX2293" fmla="*/ 3166729 w 3862373"/>
                <a:gd name="connsiteY2293" fmla="*/ 1158188 h 3682908"/>
                <a:gd name="connsiteX2294" fmla="*/ 3205817 w 3862373"/>
                <a:gd name="connsiteY2294" fmla="*/ 1119102 h 3682908"/>
                <a:gd name="connsiteX2295" fmla="*/ 3018902 w 3862373"/>
                <a:gd name="connsiteY2295" fmla="*/ 1119102 h 3682908"/>
                <a:gd name="connsiteX2296" fmla="*/ 3057989 w 3862373"/>
                <a:gd name="connsiteY2296" fmla="*/ 1158188 h 3682908"/>
                <a:gd name="connsiteX2297" fmla="*/ 3018902 w 3862373"/>
                <a:gd name="connsiteY2297" fmla="*/ 1197263 h 3682908"/>
                <a:gd name="connsiteX2298" fmla="*/ 2979815 w 3862373"/>
                <a:gd name="connsiteY2298" fmla="*/ 1158188 h 3682908"/>
                <a:gd name="connsiteX2299" fmla="*/ 3018902 w 3862373"/>
                <a:gd name="connsiteY2299" fmla="*/ 1119102 h 3682908"/>
                <a:gd name="connsiteX2300" fmla="*/ 2924263 w 3862373"/>
                <a:gd name="connsiteY2300" fmla="*/ 1119102 h 3682908"/>
                <a:gd name="connsiteX2301" fmla="*/ 2963349 w 3862373"/>
                <a:gd name="connsiteY2301" fmla="*/ 1158188 h 3682908"/>
                <a:gd name="connsiteX2302" fmla="*/ 2924263 w 3862373"/>
                <a:gd name="connsiteY2302" fmla="*/ 1197263 h 3682908"/>
                <a:gd name="connsiteX2303" fmla="*/ 2885175 w 3862373"/>
                <a:gd name="connsiteY2303" fmla="*/ 1158188 h 3682908"/>
                <a:gd name="connsiteX2304" fmla="*/ 2924263 w 3862373"/>
                <a:gd name="connsiteY2304" fmla="*/ 1119102 h 3682908"/>
                <a:gd name="connsiteX2305" fmla="*/ 2831988 w 3862373"/>
                <a:gd name="connsiteY2305" fmla="*/ 1119102 h 3682908"/>
                <a:gd name="connsiteX2306" fmla="*/ 2871075 w 3862373"/>
                <a:gd name="connsiteY2306" fmla="*/ 1158188 h 3682908"/>
                <a:gd name="connsiteX2307" fmla="*/ 2831988 w 3862373"/>
                <a:gd name="connsiteY2307" fmla="*/ 1197263 h 3682908"/>
                <a:gd name="connsiteX2308" fmla="*/ 2792901 w 3862373"/>
                <a:gd name="connsiteY2308" fmla="*/ 1158188 h 3682908"/>
                <a:gd name="connsiteX2309" fmla="*/ 2831988 w 3862373"/>
                <a:gd name="connsiteY2309" fmla="*/ 1119102 h 3682908"/>
                <a:gd name="connsiteX2310" fmla="*/ 2737367 w 3862373"/>
                <a:gd name="connsiteY2310" fmla="*/ 1119102 h 3682908"/>
                <a:gd name="connsiteX2311" fmla="*/ 2776435 w 3862373"/>
                <a:gd name="connsiteY2311" fmla="*/ 1158188 h 3682908"/>
                <a:gd name="connsiteX2312" fmla="*/ 2737367 w 3862373"/>
                <a:gd name="connsiteY2312" fmla="*/ 1197263 h 3682908"/>
                <a:gd name="connsiteX2313" fmla="*/ 2698271 w 3862373"/>
                <a:gd name="connsiteY2313" fmla="*/ 1158188 h 3682908"/>
                <a:gd name="connsiteX2314" fmla="*/ 2737367 w 3862373"/>
                <a:gd name="connsiteY2314" fmla="*/ 1119102 h 3682908"/>
                <a:gd name="connsiteX2315" fmla="*/ 2645076 w 3862373"/>
                <a:gd name="connsiteY2315" fmla="*/ 1119102 h 3682908"/>
                <a:gd name="connsiteX2316" fmla="*/ 2684167 w 3862373"/>
                <a:gd name="connsiteY2316" fmla="*/ 1158188 h 3682908"/>
                <a:gd name="connsiteX2317" fmla="*/ 2645076 w 3862373"/>
                <a:gd name="connsiteY2317" fmla="*/ 1197263 h 3682908"/>
                <a:gd name="connsiteX2318" fmla="*/ 2605987 w 3862373"/>
                <a:gd name="connsiteY2318" fmla="*/ 1158188 h 3682908"/>
                <a:gd name="connsiteX2319" fmla="*/ 2645076 w 3862373"/>
                <a:gd name="connsiteY2319" fmla="*/ 1119102 h 3682908"/>
                <a:gd name="connsiteX2320" fmla="*/ 2550439 w 3862373"/>
                <a:gd name="connsiteY2320" fmla="*/ 1119102 h 3682908"/>
                <a:gd name="connsiteX2321" fmla="*/ 2589523 w 3862373"/>
                <a:gd name="connsiteY2321" fmla="*/ 1158188 h 3682908"/>
                <a:gd name="connsiteX2322" fmla="*/ 2550439 w 3862373"/>
                <a:gd name="connsiteY2322" fmla="*/ 1197263 h 3682908"/>
                <a:gd name="connsiteX2323" fmla="*/ 2511357 w 3862373"/>
                <a:gd name="connsiteY2323" fmla="*/ 1158188 h 3682908"/>
                <a:gd name="connsiteX2324" fmla="*/ 2550439 w 3862373"/>
                <a:gd name="connsiteY2324" fmla="*/ 1119102 h 3682908"/>
                <a:gd name="connsiteX2325" fmla="*/ 2458167 w 3862373"/>
                <a:gd name="connsiteY2325" fmla="*/ 1119102 h 3682908"/>
                <a:gd name="connsiteX2326" fmla="*/ 2497254 w 3862373"/>
                <a:gd name="connsiteY2326" fmla="*/ 1158188 h 3682908"/>
                <a:gd name="connsiteX2327" fmla="*/ 2458167 w 3862373"/>
                <a:gd name="connsiteY2327" fmla="*/ 1197263 h 3682908"/>
                <a:gd name="connsiteX2328" fmla="*/ 2419085 w 3862373"/>
                <a:gd name="connsiteY2328" fmla="*/ 1158188 h 3682908"/>
                <a:gd name="connsiteX2329" fmla="*/ 2458167 w 3862373"/>
                <a:gd name="connsiteY2329" fmla="*/ 1119102 h 3682908"/>
                <a:gd name="connsiteX2330" fmla="*/ 1419551 w 3862373"/>
                <a:gd name="connsiteY2330" fmla="*/ 1119102 h 3682908"/>
                <a:gd name="connsiteX2331" fmla="*/ 1458638 w 3862373"/>
                <a:gd name="connsiteY2331" fmla="*/ 1158188 h 3682908"/>
                <a:gd name="connsiteX2332" fmla="*/ 1419551 w 3862373"/>
                <a:gd name="connsiteY2332" fmla="*/ 1197263 h 3682908"/>
                <a:gd name="connsiteX2333" fmla="*/ 1380457 w 3862373"/>
                <a:gd name="connsiteY2333" fmla="*/ 1158188 h 3682908"/>
                <a:gd name="connsiteX2334" fmla="*/ 1419551 w 3862373"/>
                <a:gd name="connsiteY2334" fmla="*/ 1119102 h 3682908"/>
                <a:gd name="connsiteX2335" fmla="*/ 1329639 w 3862373"/>
                <a:gd name="connsiteY2335" fmla="*/ 1119102 h 3682908"/>
                <a:gd name="connsiteX2336" fmla="*/ 1368728 w 3862373"/>
                <a:gd name="connsiteY2336" fmla="*/ 1158188 h 3682908"/>
                <a:gd name="connsiteX2337" fmla="*/ 1329639 w 3862373"/>
                <a:gd name="connsiteY2337" fmla="*/ 1197263 h 3682908"/>
                <a:gd name="connsiteX2338" fmla="*/ 1290557 w 3862373"/>
                <a:gd name="connsiteY2338" fmla="*/ 1158188 h 3682908"/>
                <a:gd name="connsiteX2339" fmla="*/ 1329639 w 3862373"/>
                <a:gd name="connsiteY2339" fmla="*/ 1119102 h 3682908"/>
                <a:gd name="connsiteX2340" fmla="*/ 1232644 w 3862373"/>
                <a:gd name="connsiteY2340" fmla="*/ 1119102 h 3682908"/>
                <a:gd name="connsiteX2341" fmla="*/ 1271718 w 3862373"/>
                <a:gd name="connsiteY2341" fmla="*/ 1158188 h 3682908"/>
                <a:gd name="connsiteX2342" fmla="*/ 1232644 w 3862373"/>
                <a:gd name="connsiteY2342" fmla="*/ 1197263 h 3682908"/>
                <a:gd name="connsiteX2343" fmla="*/ 1193557 w 3862373"/>
                <a:gd name="connsiteY2343" fmla="*/ 1158188 h 3682908"/>
                <a:gd name="connsiteX2344" fmla="*/ 1232644 w 3862373"/>
                <a:gd name="connsiteY2344" fmla="*/ 1119102 h 3682908"/>
                <a:gd name="connsiteX2345" fmla="*/ 1142731 w 3862373"/>
                <a:gd name="connsiteY2345" fmla="*/ 1119102 h 3682908"/>
                <a:gd name="connsiteX2346" fmla="*/ 1181822 w 3862373"/>
                <a:gd name="connsiteY2346" fmla="*/ 1158188 h 3682908"/>
                <a:gd name="connsiteX2347" fmla="*/ 1142731 w 3862373"/>
                <a:gd name="connsiteY2347" fmla="*/ 1197263 h 3682908"/>
                <a:gd name="connsiteX2348" fmla="*/ 1103634 w 3862373"/>
                <a:gd name="connsiteY2348" fmla="*/ 1158188 h 3682908"/>
                <a:gd name="connsiteX2349" fmla="*/ 1142731 w 3862373"/>
                <a:gd name="connsiteY2349" fmla="*/ 1119102 h 3682908"/>
                <a:gd name="connsiteX2350" fmla="*/ 1045709 w 3862373"/>
                <a:gd name="connsiteY2350" fmla="*/ 1119102 h 3682908"/>
                <a:gd name="connsiteX2351" fmla="*/ 1084799 w 3862373"/>
                <a:gd name="connsiteY2351" fmla="*/ 1158188 h 3682908"/>
                <a:gd name="connsiteX2352" fmla="*/ 1045709 w 3862373"/>
                <a:gd name="connsiteY2352" fmla="*/ 1197263 h 3682908"/>
                <a:gd name="connsiteX2353" fmla="*/ 1006627 w 3862373"/>
                <a:gd name="connsiteY2353" fmla="*/ 1158188 h 3682908"/>
                <a:gd name="connsiteX2354" fmla="*/ 1045709 w 3862373"/>
                <a:gd name="connsiteY2354" fmla="*/ 1119102 h 3682908"/>
                <a:gd name="connsiteX2355" fmla="*/ 951081 w 3862373"/>
                <a:gd name="connsiteY2355" fmla="*/ 1119102 h 3682908"/>
                <a:gd name="connsiteX2356" fmla="*/ 990163 w 3862373"/>
                <a:gd name="connsiteY2356" fmla="*/ 1158188 h 3682908"/>
                <a:gd name="connsiteX2357" fmla="*/ 951081 w 3862373"/>
                <a:gd name="connsiteY2357" fmla="*/ 1197263 h 3682908"/>
                <a:gd name="connsiteX2358" fmla="*/ 911999 w 3862373"/>
                <a:gd name="connsiteY2358" fmla="*/ 1158188 h 3682908"/>
                <a:gd name="connsiteX2359" fmla="*/ 951081 w 3862373"/>
                <a:gd name="connsiteY2359" fmla="*/ 1119102 h 3682908"/>
                <a:gd name="connsiteX2360" fmla="*/ 856453 w 3862373"/>
                <a:gd name="connsiteY2360" fmla="*/ 1119102 h 3682908"/>
                <a:gd name="connsiteX2361" fmla="*/ 895535 w 3862373"/>
                <a:gd name="connsiteY2361" fmla="*/ 1158188 h 3682908"/>
                <a:gd name="connsiteX2362" fmla="*/ 856453 w 3862373"/>
                <a:gd name="connsiteY2362" fmla="*/ 1197263 h 3682908"/>
                <a:gd name="connsiteX2363" fmla="*/ 817371 w 3862373"/>
                <a:gd name="connsiteY2363" fmla="*/ 1158188 h 3682908"/>
                <a:gd name="connsiteX2364" fmla="*/ 856453 w 3862373"/>
                <a:gd name="connsiteY2364" fmla="*/ 1119102 h 3682908"/>
                <a:gd name="connsiteX2365" fmla="*/ 764190 w 3862373"/>
                <a:gd name="connsiteY2365" fmla="*/ 1119102 h 3682908"/>
                <a:gd name="connsiteX2366" fmla="*/ 803273 w 3862373"/>
                <a:gd name="connsiteY2366" fmla="*/ 1158188 h 3682908"/>
                <a:gd name="connsiteX2367" fmla="*/ 764190 w 3862373"/>
                <a:gd name="connsiteY2367" fmla="*/ 1197263 h 3682908"/>
                <a:gd name="connsiteX2368" fmla="*/ 725108 w 3862373"/>
                <a:gd name="connsiteY2368" fmla="*/ 1158188 h 3682908"/>
                <a:gd name="connsiteX2369" fmla="*/ 764190 w 3862373"/>
                <a:gd name="connsiteY2369" fmla="*/ 1119102 h 3682908"/>
                <a:gd name="connsiteX2370" fmla="*/ 669546 w 3862373"/>
                <a:gd name="connsiteY2370" fmla="*/ 1119102 h 3682908"/>
                <a:gd name="connsiteX2371" fmla="*/ 708645 w 3862373"/>
                <a:gd name="connsiteY2371" fmla="*/ 1158188 h 3682908"/>
                <a:gd name="connsiteX2372" fmla="*/ 669546 w 3862373"/>
                <a:gd name="connsiteY2372" fmla="*/ 1197263 h 3682908"/>
                <a:gd name="connsiteX2373" fmla="*/ 630466 w 3862373"/>
                <a:gd name="connsiteY2373" fmla="*/ 1158188 h 3682908"/>
                <a:gd name="connsiteX2374" fmla="*/ 669546 w 3862373"/>
                <a:gd name="connsiteY2374" fmla="*/ 1119102 h 3682908"/>
                <a:gd name="connsiteX2375" fmla="*/ 111145 w 3862373"/>
                <a:gd name="connsiteY2375" fmla="*/ 1119102 h 3682908"/>
                <a:gd name="connsiteX2376" fmla="*/ 150233 w 3862373"/>
                <a:gd name="connsiteY2376" fmla="*/ 1158188 h 3682908"/>
                <a:gd name="connsiteX2377" fmla="*/ 111145 w 3862373"/>
                <a:gd name="connsiteY2377" fmla="*/ 1197263 h 3682908"/>
                <a:gd name="connsiteX2378" fmla="*/ 72060 w 3862373"/>
                <a:gd name="connsiteY2378" fmla="*/ 1158188 h 3682908"/>
                <a:gd name="connsiteX2379" fmla="*/ 111145 w 3862373"/>
                <a:gd name="connsiteY2379" fmla="*/ 1119102 h 3682908"/>
                <a:gd name="connsiteX2380" fmla="*/ 24845 w 3862373"/>
                <a:gd name="connsiteY2380" fmla="*/ 1037379 h 3682908"/>
                <a:gd name="connsiteX2381" fmla="*/ 44149 w 3862373"/>
                <a:gd name="connsiteY2381" fmla="*/ 1045374 h 3682908"/>
                <a:gd name="connsiteX2382" fmla="*/ 55597 w 3862373"/>
                <a:gd name="connsiteY2382" fmla="*/ 1073013 h 3682908"/>
                <a:gd name="connsiteX2383" fmla="*/ 16510 w 3862373"/>
                <a:gd name="connsiteY2383" fmla="*/ 1112099 h 3682908"/>
                <a:gd name="connsiteX2384" fmla="*/ 0 w 3862373"/>
                <a:gd name="connsiteY2384" fmla="*/ 1105261 h 3682908"/>
                <a:gd name="connsiteX2385" fmla="*/ 3679017 w 3862373"/>
                <a:gd name="connsiteY2385" fmla="*/ 1033926 h 3682908"/>
                <a:gd name="connsiteX2386" fmla="*/ 3718103 w 3862373"/>
                <a:gd name="connsiteY2386" fmla="*/ 1073013 h 3682908"/>
                <a:gd name="connsiteX2387" fmla="*/ 3679017 w 3862373"/>
                <a:gd name="connsiteY2387" fmla="*/ 1112099 h 3682908"/>
                <a:gd name="connsiteX2388" fmla="*/ 3639929 w 3862373"/>
                <a:gd name="connsiteY2388" fmla="*/ 1073013 h 3682908"/>
                <a:gd name="connsiteX2389" fmla="*/ 3679017 w 3862373"/>
                <a:gd name="connsiteY2389" fmla="*/ 1033926 h 3682908"/>
                <a:gd name="connsiteX2390" fmla="*/ 3584377 w 3862373"/>
                <a:gd name="connsiteY2390" fmla="*/ 1033926 h 3682908"/>
                <a:gd name="connsiteX2391" fmla="*/ 3623463 w 3862373"/>
                <a:gd name="connsiteY2391" fmla="*/ 1073013 h 3682908"/>
                <a:gd name="connsiteX2392" fmla="*/ 3584377 w 3862373"/>
                <a:gd name="connsiteY2392" fmla="*/ 1112099 h 3682908"/>
                <a:gd name="connsiteX2393" fmla="*/ 3545289 w 3862373"/>
                <a:gd name="connsiteY2393" fmla="*/ 1073013 h 3682908"/>
                <a:gd name="connsiteX2394" fmla="*/ 3584377 w 3862373"/>
                <a:gd name="connsiteY2394" fmla="*/ 1033926 h 3682908"/>
                <a:gd name="connsiteX2395" fmla="*/ 3489737 w 3862373"/>
                <a:gd name="connsiteY2395" fmla="*/ 1033926 h 3682908"/>
                <a:gd name="connsiteX2396" fmla="*/ 3528823 w 3862373"/>
                <a:gd name="connsiteY2396" fmla="*/ 1073013 h 3682908"/>
                <a:gd name="connsiteX2397" fmla="*/ 3489737 w 3862373"/>
                <a:gd name="connsiteY2397" fmla="*/ 1112099 h 3682908"/>
                <a:gd name="connsiteX2398" fmla="*/ 3450649 w 3862373"/>
                <a:gd name="connsiteY2398" fmla="*/ 1073013 h 3682908"/>
                <a:gd name="connsiteX2399" fmla="*/ 3489737 w 3862373"/>
                <a:gd name="connsiteY2399" fmla="*/ 1033926 h 3682908"/>
                <a:gd name="connsiteX2400" fmla="*/ 3392731 w 3862373"/>
                <a:gd name="connsiteY2400" fmla="*/ 1033926 h 3682908"/>
                <a:gd name="connsiteX2401" fmla="*/ 3431819 w 3862373"/>
                <a:gd name="connsiteY2401" fmla="*/ 1073013 h 3682908"/>
                <a:gd name="connsiteX2402" fmla="*/ 3392731 w 3862373"/>
                <a:gd name="connsiteY2402" fmla="*/ 1112099 h 3682908"/>
                <a:gd name="connsiteX2403" fmla="*/ 3353644 w 3862373"/>
                <a:gd name="connsiteY2403" fmla="*/ 1073013 h 3682908"/>
                <a:gd name="connsiteX2404" fmla="*/ 3392731 w 3862373"/>
                <a:gd name="connsiteY2404" fmla="*/ 1033926 h 3682908"/>
                <a:gd name="connsiteX2405" fmla="*/ 3300455 w 3862373"/>
                <a:gd name="connsiteY2405" fmla="*/ 1033926 h 3682908"/>
                <a:gd name="connsiteX2406" fmla="*/ 3339543 w 3862373"/>
                <a:gd name="connsiteY2406" fmla="*/ 1073013 h 3682908"/>
                <a:gd name="connsiteX2407" fmla="*/ 3300455 w 3862373"/>
                <a:gd name="connsiteY2407" fmla="*/ 1112099 h 3682908"/>
                <a:gd name="connsiteX2408" fmla="*/ 3261368 w 3862373"/>
                <a:gd name="connsiteY2408" fmla="*/ 1073013 h 3682908"/>
                <a:gd name="connsiteX2409" fmla="*/ 3300455 w 3862373"/>
                <a:gd name="connsiteY2409" fmla="*/ 1033926 h 3682908"/>
                <a:gd name="connsiteX2410" fmla="*/ 3205815 w 3862373"/>
                <a:gd name="connsiteY2410" fmla="*/ 1033926 h 3682908"/>
                <a:gd name="connsiteX2411" fmla="*/ 3244903 w 3862373"/>
                <a:gd name="connsiteY2411" fmla="*/ 1073013 h 3682908"/>
                <a:gd name="connsiteX2412" fmla="*/ 3205815 w 3862373"/>
                <a:gd name="connsiteY2412" fmla="*/ 1112099 h 3682908"/>
                <a:gd name="connsiteX2413" fmla="*/ 3166728 w 3862373"/>
                <a:gd name="connsiteY2413" fmla="*/ 1073013 h 3682908"/>
                <a:gd name="connsiteX2414" fmla="*/ 3205815 w 3862373"/>
                <a:gd name="connsiteY2414" fmla="*/ 1033926 h 3682908"/>
                <a:gd name="connsiteX2415" fmla="*/ 3111175 w 3862373"/>
                <a:gd name="connsiteY2415" fmla="*/ 1033926 h 3682908"/>
                <a:gd name="connsiteX2416" fmla="*/ 3150263 w 3862373"/>
                <a:gd name="connsiteY2416" fmla="*/ 1073013 h 3682908"/>
                <a:gd name="connsiteX2417" fmla="*/ 3111175 w 3862373"/>
                <a:gd name="connsiteY2417" fmla="*/ 1112099 h 3682908"/>
                <a:gd name="connsiteX2418" fmla="*/ 3072088 w 3862373"/>
                <a:gd name="connsiteY2418" fmla="*/ 1073013 h 3682908"/>
                <a:gd name="connsiteX2419" fmla="*/ 3111175 w 3862373"/>
                <a:gd name="connsiteY2419" fmla="*/ 1033926 h 3682908"/>
                <a:gd name="connsiteX2420" fmla="*/ 3018902 w 3862373"/>
                <a:gd name="connsiteY2420" fmla="*/ 1033926 h 3682908"/>
                <a:gd name="connsiteX2421" fmla="*/ 3057989 w 3862373"/>
                <a:gd name="connsiteY2421" fmla="*/ 1073013 h 3682908"/>
                <a:gd name="connsiteX2422" fmla="*/ 3018902 w 3862373"/>
                <a:gd name="connsiteY2422" fmla="*/ 1112099 h 3682908"/>
                <a:gd name="connsiteX2423" fmla="*/ 2979815 w 3862373"/>
                <a:gd name="connsiteY2423" fmla="*/ 1073013 h 3682908"/>
                <a:gd name="connsiteX2424" fmla="*/ 3018902 w 3862373"/>
                <a:gd name="connsiteY2424" fmla="*/ 1033926 h 3682908"/>
                <a:gd name="connsiteX2425" fmla="*/ 2924263 w 3862373"/>
                <a:gd name="connsiteY2425" fmla="*/ 1033926 h 3682908"/>
                <a:gd name="connsiteX2426" fmla="*/ 2963349 w 3862373"/>
                <a:gd name="connsiteY2426" fmla="*/ 1073013 h 3682908"/>
                <a:gd name="connsiteX2427" fmla="*/ 2924263 w 3862373"/>
                <a:gd name="connsiteY2427" fmla="*/ 1112099 h 3682908"/>
                <a:gd name="connsiteX2428" fmla="*/ 2885175 w 3862373"/>
                <a:gd name="connsiteY2428" fmla="*/ 1073013 h 3682908"/>
                <a:gd name="connsiteX2429" fmla="*/ 2924263 w 3862373"/>
                <a:gd name="connsiteY2429" fmla="*/ 1033926 h 3682908"/>
                <a:gd name="connsiteX2430" fmla="*/ 2831987 w 3862373"/>
                <a:gd name="connsiteY2430" fmla="*/ 1033926 h 3682908"/>
                <a:gd name="connsiteX2431" fmla="*/ 2871074 w 3862373"/>
                <a:gd name="connsiteY2431" fmla="*/ 1073013 h 3682908"/>
                <a:gd name="connsiteX2432" fmla="*/ 2831987 w 3862373"/>
                <a:gd name="connsiteY2432" fmla="*/ 1112099 h 3682908"/>
                <a:gd name="connsiteX2433" fmla="*/ 2792900 w 3862373"/>
                <a:gd name="connsiteY2433" fmla="*/ 1073013 h 3682908"/>
                <a:gd name="connsiteX2434" fmla="*/ 2831987 w 3862373"/>
                <a:gd name="connsiteY2434" fmla="*/ 1033926 h 3682908"/>
                <a:gd name="connsiteX2435" fmla="*/ 2737368 w 3862373"/>
                <a:gd name="connsiteY2435" fmla="*/ 1033926 h 3682908"/>
                <a:gd name="connsiteX2436" fmla="*/ 2776434 w 3862373"/>
                <a:gd name="connsiteY2436" fmla="*/ 1073013 h 3682908"/>
                <a:gd name="connsiteX2437" fmla="*/ 2737368 w 3862373"/>
                <a:gd name="connsiteY2437" fmla="*/ 1112099 h 3682908"/>
                <a:gd name="connsiteX2438" fmla="*/ 2698271 w 3862373"/>
                <a:gd name="connsiteY2438" fmla="*/ 1073013 h 3682908"/>
                <a:gd name="connsiteX2439" fmla="*/ 2737368 w 3862373"/>
                <a:gd name="connsiteY2439" fmla="*/ 1033926 h 3682908"/>
                <a:gd name="connsiteX2440" fmla="*/ 2645074 w 3862373"/>
                <a:gd name="connsiteY2440" fmla="*/ 1033926 h 3682908"/>
                <a:gd name="connsiteX2441" fmla="*/ 2684167 w 3862373"/>
                <a:gd name="connsiteY2441" fmla="*/ 1073013 h 3682908"/>
                <a:gd name="connsiteX2442" fmla="*/ 2645074 w 3862373"/>
                <a:gd name="connsiteY2442" fmla="*/ 1112099 h 3682908"/>
                <a:gd name="connsiteX2443" fmla="*/ 2605987 w 3862373"/>
                <a:gd name="connsiteY2443" fmla="*/ 1073013 h 3682908"/>
                <a:gd name="connsiteX2444" fmla="*/ 2645074 w 3862373"/>
                <a:gd name="connsiteY2444" fmla="*/ 1033926 h 3682908"/>
                <a:gd name="connsiteX2445" fmla="*/ 2550439 w 3862373"/>
                <a:gd name="connsiteY2445" fmla="*/ 1033926 h 3682908"/>
                <a:gd name="connsiteX2446" fmla="*/ 2589524 w 3862373"/>
                <a:gd name="connsiteY2446" fmla="*/ 1073013 h 3682908"/>
                <a:gd name="connsiteX2447" fmla="*/ 2550439 w 3862373"/>
                <a:gd name="connsiteY2447" fmla="*/ 1112099 h 3682908"/>
                <a:gd name="connsiteX2448" fmla="*/ 2511357 w 3862373"/>
                <a:gd name="connsiteY2448" fmla="*/ 1073013 h 3682908"/>
                <a:gd name="connsiteX2449" fmla="*/ 2550439 w 3862373"/>
                <a:gd name="connsiteY2449" fmla="*/ 1033926 h 3682908"/>
                <a:gd name="connsiteX2450" fmla="*/ 2458167 w 3862373"/>
                <a:gd name="connsiteY2450" fmla="*/ 1033926 h 3682908"/>
                <a:gd name="connsiteX2451" fmla="*/ 2497254 w 3862373"/>
                <a:gd name="connsiteY2451" fmla="*/ 1073013 h 3682908"/>
                <a:gd name="connsiteX2452" fmla="*/ 2458167 w 3862373"/>
                <a:gd name="connsiteY2452" fmla="*/ 1112099 h 3682908"/>
                <a:gd name="connsiteX2453" fmla="*/ 2419085 w 3862373"/>
                <a:gd name="connsiteY2453" fmla="*/ 1073013 h 3682908"/>
                <a:gd name="connsiteX2454" fmla="*/ 2458167 w 3862373"/>
                <a:gd name="connsiteY2454" fmla="*/ 1033926 h 3682908"/>
                <a:gd name="connsiteX2455" fmla="*/ 2363531 w 3862373"/>
                <a:gd name="connsiteY2455" fmla="*/ 1033926 h 3682908"/>
                <a:gd name="connsiteX2456" fmla="*/ 2402615 w 3862373"/>
                <a:gd name="connsiteY2456" fmla="*/ 1073013 h 3682908"/>
                <a:gd name="connsiteX2457" fmla="*/ 2363531 w 3862373"/>
                <a:gd name="connsiteY2457" fmla="*/ 1112099 h 3682908"/>
                <a:gd name="connsiteX2458" fmla="*/ 2324444 w 3862373"/>
                <a:gd name="connsiteY2458" fmla="*/ 1073013 h 3682908"/>
                <a:gd name="connsiteX2459" fmla="*/ 2363531 w 3862373"/>
                <a:gd name="connsiteY2459" fmla="*/ 1033926 h 3682908"/>
                <a:gd name="connsiteX2460" fmla="*/ 1419556 w 3862373"/>
                <a:gd name="connsiteY2460" fmla="*/ 1033926 h 3682908"/>
                <a:gd name="connsiteX2461" fmla="*/ 1458643 w 3862373"/>
                <a:gd name="connsiteY2461" fmla="*/ 1073013 h 3682908"/>
                <a:gd name="connsiteX2462" fmla="*/ 1419556 w 3862373"/>
                <a:gd name="connsiteY2462" fmla="*/ 1112099 h 3682908"/>
                <a:gd name="connsiteX2463" fmla="*/ 1380461 w 3862373"/>
                <a:gd name="connsiteY2463" fmla="*/ 1073013 h 3682908"/>
                <a:gd name="connsiteX2464" fmla="*/ 1419556 w 3862373"/>
                <a:gd name="connsiteY2464" fmla="*/ 1033926 h 3682908"/>
                <a:gd name="connsiteX2465" fmla="*/ 1329642 w 3862373"/>
                <a:gd name="connsiteY2465" fmla="*/ 1033926 h 3682908"/>
                <a:gd name="connsiteX2466" fmla="*/ 1368731 w 3862373"/>
                <a:gd name="connsiteY2466" fmla="*/ 1073013 h 3682908"/>
                <a:gd name="connsiteX2467" fmla="*/ 1329642 w 3862373"/>
                <a:gd name="connsiteY2467" fmla="*/ 1112099 h 3682908"/>
                <a:gd name="connsiteX2468" fmla="*/ 1290561 w 3862373"/>
                <a:gd name="connsiteY2468" fmla="*/ 1073013 h 3682908"/>
                <a:gd name="connsiteX2469" fmla="*/ 1329642 w 3862373"/>
                <a:gd name="connsiteY2469" fmla="*/ 1033926 h 3682908"/>
                <a:gd name="connsiteX2470" fmla="*/ 1232649 w 3862373"/>
                <a:gd name="connsiteY2470" fmla="*/ 1033926 h 3682908"/>
                <a:gd name="connsiteX2471" fmla="*/ 1271722 w 3862373"/>
                <a:gd name="connsiteY2471" fmla="*/ 1073013 h 3682908"/>
                <a:gd name="connsiteX2472" fmla="*/ 1232649 w 3862373"/>
                <a:gd name="connsiteY2472" fmla="*/ 1112099 h 3682908"/>
                <a:gd name="connsiteX2473" fmla="*/ 1193565 w 3862373"/>
                <a:gd name="connsiteY2473" fmla="*/ 1073013 h 3682908"/>
                <a:gd name="connsiteX2474" fmla="*/ 1232649 w 3862373"/>
                <a:gd name="connsiteY2474" fmla="*/ 1033926 h 3682908"/>
                <a:gd name="connsiteX2475" fmla="*/ 1142736 w 3862373"/>
                <a:gd name="connsiteY2475" fmla="*/ 1033926 h 3682908"/>
                <a:gd name="connsiteX2476" fmla="*/ 1181828 w 3862373"/>
                <a:gd name="connsiteY2476" fmla="*/ 1073013 h 3682908"/>
                <a:gd name="connsiteX2477" fmla="*/ 1142736 w 3862373"/>
                <a:gd name="connsiteY2477" fmla="*/ 1112099 h 3682908"/>
                <a:gd name="connsiteX2478" fmla="*/ 1103639 w 3862373"/>
                <a:gd name="connsiteY2478" fmla="*/ 1073013 h 3682908"/>
                <a:gd name="connsiteX2479" fmla="*/ 1142736 w 3862373"/>
                <a:gd name="connsiteY2479" fmla="*/ 1033926 h 3682908"/>
                <a:gd name="connsiteX2480" fmla="*/ 1045712 w 3862373"/>
                <a:gd name="connsiteY2480" fmla="*/ 1033926 h 3682908"/>
                <a:gd name="connsiteX2481" fmla="*/ 1084802 w 3862373"/>
                <a:gd name="connsiteY2481" fmla="*/ 1073013 h 3682908"/>
                <a:gd name="connsiteX2482" fmla="*/ 1045712 w 3862373"/>
                <a:gd name="connsiteY2482" fmla="*/ 1112099 h 3682908"/>
                <a:gd name="connsiteX2483" fmla="*/ 1006631 w 3862373"/>
                <a:gd name="connsiteY2483" fmla="*/ 1073013 h 3682908"/>
                <a:gd name="connsiteX2484" fmla="*/ 1045712 w 3862373"/>
                <a:gd name="connsiteY2484" fmla="*/ 1033926 h 3682908"/>
                <a:gd name="connsiteX2485" fmla="*/ 951085 w 3862373"/>
                <a:gd name="connsiteY2485" fmla="*/ 1033926 h 3682908"/>
                <a:gd name="connsiteX2486" fmla="*/ 990166 w 3862373"/>
                <a:gd name="connsiteY2486" fmla="*/ 1073013 h 3682908"/>
                <a:gd name="connsiteX2487" fmla="*/ 951085 w 3862373"/>
                <a:gd name="connsiteY2487" fmla="*/ 1112099 h 3682908"/>
                <a:gd name="connsiteX2488" fmla="*/ 912003 w 3862373"/>
                <a:gd name="connsiteY2488" fmla="*/ 1073013 h 3682908"/>
                <a:gd name="connsiteX2489" fmla="*/ 951085 w 3862373"/>
                <a:gd name="connsiteY2489" fmla="*/ 1033926 h 3682908"/>
                <a:gd name="connsiteX2490" fmla="*/ 856458 w 3862373"/>
                <a:gd name="connsiteY2490" fmla="*/ 1033926 h 3682908"/>
                <a:gd name="connsiteX2491" fmla="*/ 895540 w 3862373"/>
                <a:gd name="connsiteY2491" fmla="*/ 1073013 h 3682908"/>
                <a:gd name="connsiteX2492" fmla="*/ 856458 w 3862373"/>
                <a:gd name="connsiteY2492" fmla="*/ 1112099 h 3682908"/>
                <a:gd name="connsiteX2493" fmla="*/ 817376 w 3862373"/>
                <a:gd name="connsiteY2493" fmla="*/ 1073013 h 3682908"/>
                <a:gd name="connsiteX2494" fmla="*/ 856458 w 3862373"/>
                <a:gd name="connsiteY2494" fmla="*/ 1033926 h 3682908"/>
                <a:gd name="connsiteX2495" fmla="*/ 764197 w 3862373"/>
                <a:gd name="connsiteY2495" fmla="*/ 1033926 h 3682908"/>
                <a:gd name="connsiteX2496" fmla="*/ 803279 w 3862373"/>
                <a:gd name="connsiteY2496" fmla="*/ 1073013 h 3682908"/>
                <a:gd name="connsiteX2497" fmla="*/ 764197 w 3862373"/>
                <a:gd name="connsiteY2497" fmla="*/ 1112099 h 3682908"/>
                <a:gd name="connsiteX2498" fmla="*/ 725113 w 3862373"/>
                <a:gd name="connsiteY2498" fmla="*/ 1073013 h 3682908"/>
                <a:gd name="connsiteX2499" fmla="*/ 764197 w 3862373"/>
                <a:gd name="connsiteY2499" fmla="*/ 1033926 h 3682908"/>
                <a:gd name="connsiteX2500" fmla="*/ 669546 w 3862373"/>
                <a:gd name="connsiteY2500" fmla="*/ 1033926 h 3682908"/>
                <a:gd name="connsiteX2501" fmla="*/ 708650 w 3862373"/>
                <a:gd name="connsiteY2501" fmla="*/ 1073013 h 3682908"/>
                <a:gd name="connsiteX2502" fmla="*/ 669546 w 3862373"/>
                <a:gd name="connsiteY2502" fmla="*/ 1112099 h 3682908"/>
                <a:gd name="connsiteX2503" fmla="*/ 630473 w 3862373"/>
                <a:gd name="connsiteY2503" fmla="*/ 1073013 h 3682908"/>
                <a:gd name="connsiteX2504" fmla="*/ 669546 w 3862373"/>
                <a:gd name="connsiteY2504" fmla="*/ 1033926 h 3682908"/>
                <a:gd name="connsiteX2505" fmla="*/ 577271 w 3862373"/>
                <a:gd name="connsiteY2505" fmla="*/ 1033926 h 3682908"/>
                <a:gd name="connsiteX2506" fmla="*/ 616368 w 3862373"/>
                <a:gd name="connsiteY2506" fmla="*/ 1073013 h 3682908"/>
                <a:gd name="connsiteX2507" fmla="*/ 577271 w 3862373"/>
                <a:gd name="connsiteY2507" fmla="*/ 1112099 h 3682908"/>
                <a:gd name="connsiteX2508" fmla="*/ 538174 w 3862373"/>
                <a:gd name="connsiteY2508" fmla="*/ 1073013 h 3682908"/>
                <a:gd name="connsiteX2509" fmla="*/ 577271 w 3862373"/>
                <a:gd name="connsiteY2509" fmla="*/ 1033926 h 3682908"/>
                <a:gd name="connsiteX2510" fmla="*/ 484984 w 3862373"/>
                <a:gd name="connsiteY2510" fmla="*/ 1033926 h 3682908"/>
                <a:gd name="connsiteX2511" fmla="*/ 524069 w 3862373"/>
                <a:gd name="connsiteY2511" fmla="*/ 1073013 h 3682908"/>
                <a:gd name="connsiteX2512" fmla="*/ 484984 w 3862373"/>
                <a:gd name="connsiteY2512" fmla="*/ 1112099 h 3682908"/>
                <a:gd name="connsiteX2513" fmla="*/ 445908 w 3862373"/>
                <a:gd name="connsiteY2513" fmla="*/ 1073013 h 3682908"/>
                <a:gd name="connsiteX2514" fmla="*/ 484984 w 3862373"/>
                <a:gd name="connsiteY2514" fmla="*/ 1033926 h 3682908"/>
                <a:gd name="connsiteX2515" fmla="*/ 390337 w 3862373"/>
                <a:gd name="connsiteY2515" fmla="*/ 1033926 h 3682908"/>
                <a:gd name="connsiteX2516" fmla="*/ 429437 w 3862373"/>
                <a:gd name="connsiteY2516" fmla="*/ 1073013 h 3682908"/>
                <a:gd name="connsiteX2517" fmla="*/ 390337 w 3862373"/>
                <a:gd name="connsiteY2517" fmla="*/ 1112099 h 3682908"/>
                <a:gd name="connsiteX2518" fmla="*/ 351267 w 3862373"/>
                <a:gd name="connsiteY2518" fmla="*/ 1073013 h 3682908"/>
                <a:gd name="connsiteX2519" fmla="*/ 390337 w 3862373"/>
                <a:gd name="connsiteY2519" fmla="*/ 1033926 h 3682908"/>
                <a:gd name="connsiteX2520" fmla="*/ 298068 w 3862373"/>
                <a:gd name="connsiteY2520" fmla="*/ 1033926 h 3682908"/>
                <a:gd name="connsiteX2521" fmla="*/ 337166 w 3862373"/>
                <a:gd name="connsiteY2521" fmla="*/ 1073013 h 3682908"/>
                <a:gd name="connsiteX2522" fmla="*/ 298068 w 3862373"/>
                <a:gd name="connsiteY2522" fmla="*/ 1112099 h 3682908"/>
                <a:gd name="connsiteX2523" fmla="*/ 258978 w 3862373"/>
                <a:gd name="connsiteY2523" fmla="*/ 1073013 h 3682908"/>
                <a:gd name="connsiteX2524" fmla="*/ 298068 w 3862373"/>
                <a:gd name="connsiteY2524" fmla="*/ 1033926 h 3682908"/>
                <a:gd name="connsiteX2525" fmla="*/ 203423 w 3862373"/>
                <a:gd name="connsiteY2525" fmla="*/ 1033926 h 3682908"/>
                <a:gd name="connsiteX2526" fmla="*/ 242512 w 3862373"/>
                <a:gd name="connsiteY2526" fmla="*/ 1073013 h 3682908"/>
                <a:gd name="connsiteX2527" fmla="*/ 203423 w 3862373"/>
                <a:gd name="connsiteY2527" fmla="*/ 1112099 h 3682908"/>
                <a:gd name="connsiteX2528" fmla="*/ 164337 w 3862373"/>
                <a:gd name="connsiteY2528" fmla="*/ 1073013 h 3682908"/>
                <a:gd name="connsiteX2529" fmla="*/ 203423 w 3862373"/>
                <a:gd name="connsiteY2529" fmla="*/ 1033926 h 3682908"/>
                <a:gd name="connsiteX2530" fmla="*/ 111150 w 3862373"/>
                <a:gd name="connsiteY2530" fmla="*/ 1033926 h 3682908"/>
                <a:gd name="connsiteX2531" fmla="*/ 150237 w 3862373"/>
                <a:gd name="connsiteY2531" fmla="*/ 1073013 h 3682908"/>
                <a:gd name="connsiteX2532" fmla="*/ 111150 w 3862373"/>
                <a:gd name="connsiteY2532" fmla="*/ 1112099 h 3682908"/>
                <a:gd name="connsiteX2533" fmla="*/ 72064 w 3862373"/>
                <a:gd name="connsiteY2533" fmla="*/ 1073013 h 3682908"/>
                <a:gd name="connsiteX2534" fmla="*/ 111150 w 3862373"/>
                <a:gd name="connsiteY2534" fmla="*/ 1033926 h 3682908"/>
                <a:gd name="connsiteX2535" fmla="*/ 51905 w 3862373"/>
                <a:gd name="connsiteY2535" fmla="*/ 976551 h 3682908"/>
                <a:gd name="connsiteX2536" fmla="*/ 55600 w 3862373"/>
                <a:gd name="connsiteY2536" fmla="*/ 985473 h 3682908"/>
                <a:gd name="connsiteX2537" fmla="*/ 44152 w 3862373"/>
                <a:gd name="connsiteY2537" fmla="*/ 1013112 h 3682908"/>
                <a:gd name="connsiteX2538" fmla="*/ 31864 w 3862373"/>
                <a:gd name="connsiteY2538" fmla="*/ 1018202 h 3682908"/>
                <a:gd name="connsiteX2539" fmla="*/ 31938 w 3862373"/>
                <a:gd name="connsiteY2539" fmla="*/ 1017999 h 3682908"/>
                <a:gd name="connsiteX2540" fmla="*/ 3672511 w 3862373"/>
                <a:gd name="connsiteY2540" fmla="*/ 949081 h 3682908"/>
                <a:gd name="connsiteX2541" fmla="*/ 3703905 w 3862373"/>
                <a:gd name="connsiteY2541" fmla="*/ 1014251 h 3682908"/>
                <a:gd name="connsiteX2542" fmla="*/ 3679017 w 3862373"/>
                <a:gd name="connsiteY2542" fmla="*/ 1024560 h 3682908"/>
                <a:gd name="connsiteX2543" fmla="*/ 3639929 w 3862373"/>
                <a:gd name="connsiteY2543" fmla="*/ 985473 h 3682908"/>
                <a:gd name="connsiteX2544" fmla="*/ 3651378 w 3862373"/>
                <a:gd name="connsiteY2544" fmla="*/ 957835 h 3682908"/>
                <a:gd name="connsiteX2545" fmla="*/ 3584377 w 3862373"/>
                <a:gd name="connsiteY2545" fmla="*/ 946387 h 3682908"/>
                <a:gd name="connsiteX2546" fmla="*/ 3623463 w 3862373"/>
                <a:gd name="connsiteY2546" fmla="*/ 985473 h 3682908"/>
                <a:gd name="connsiteX2547" fmla="*/ 3584377 w 3862373"/>
                <a:gd name="connsiteY2547" fmla="*/ 1024560 h 3682908"/>
                <a:gd name="connsiteX2548" fmla="*/ 3545289 w 3862373"/>
                <a:gd name="connsiteY2548" fmla="*/ 985473 h 3682908"/>
                <a:gd name="connsiteX2549" fmla="*/ 3584377 w 3862373"/>
                <a:gd name="connsiteY2549" fmla="*/ 946387 h 3682908"/>
                <a:gd name="connsiteX2550" fmla="*/ 3489737 w 3862373"/>
                <a:gd name="connsiteY2550" fmla="*/ 946387 h 3682908"/>
                <a:gd name="connsiteX2551" fmla="*/ 3528823 w 3862373"/>
                <a:gd name="connsiteY2551" fmla="*/ 985473 h 3682908"/>
                <a:gd name="connsiteX2552" fmla="*/ 3489737 w 3862373"/>
                <a:gd name="connsiteY2552" fmla="*/ 1024560 h 3682908"/>
                <a:gd name="connsiteX2553" fmla="*/ 3450649 w 3862373"/>
                <a:gd name="connsiteY2553" fmla="*/ 985473 h 3682908"/>
                <a:gd name="connsiteX2554" fmla="*/ 3489737 w 3862373"/>
                <a:gd name="connsiteY2554" fmla="*/ 946387 h 3682908"/>
                <a:gd name="connsiteX2555" fmla="*/ 3392731 w 3862373"/>
                <a:gd name="connsiteY2555" fmla="*/ 946387 h 3682908"/>
                <a:gd name="connsiteX2556" fmla="*/ 3431819 w 3862373"/>
                <a:gd name="connsiteY2556" fmla="*/ 985473 h 3682908"/>
                <a:gd name="connsiteX2557" fmla="*/ 3392731 w 3862373"/>
                <a:gd name="connsiteY2557" fmla="*/ 1024560 h 3682908"/>
                <a:gd name="connsiteX2558" fmla="*/ 3353644 w 3862373"/>
                <a:gd name="connsiteY2558" fmla="*/ 985473 h 3682908"/>
                <a:gd name="connsiteX2559" fmla="*/ 3392731 w 3862373"/>
                <a:gd name="connsiteY2559" fmla="*/ 946387 h 3682908"/>
                <a:gd name="connsiteX2560" fmla="*/ 3300455 w 3862373"/>
                <a:gd name="connsiteY2560" fmla="*/ 946387 h 3682908"/>
                <a:gd name="connsiteX2561" fmla="*/ 3339543 w 3862373"/>
                <a:gd name="connsiteY2561" fmla="*/ 985473 h 3682908"/>
                <a:gd name="connsiteX2562" fmla="*/ 3300455 w 3862373"/>
                <a:gd name="connsiteY2562" fmla="*/ 1024560 h 3682908"/>
                <a:gd name="connsiteX2563" fmla="*/ 3261368 w 3862373"/>
                <a:gd name="connsiteY2563" fmla="*/ 985473 h 3682908"/>
                <a:gd name="connsiteX2564" fmla="*/ 3300455 w 3862373"/>
                <a:gd name="connsiteY2564" fmla="*/ 946387 h 3682908"/>
                <a:gd name="connsiteX2565" fmla="*/ 3205815 w 3862373"/>
                <a:gd name="connsiteY2565" fmla="*/ 946387 h 3682908"/>
                <a:gd name="connsiteX2566" fmla="*/ 3244903 w 3862373"/>
                <a:gd name="connsiteY2566" fmla="*/ 985473 h 3682908"/>
                <a:gd name="connsiteX2567" fmla="*/ 3205815 w 3862373"/>
                <a:gd name="connsiteY2567" fmla="*/ 1024560 h 3682908"/>
                <a:gd name="connsiteX2568" fmla="*/ 3166728 w 3862373"/>
                <a:gd name="connsiteY2568" fmla="*/ 985473 h 3682908"/>
                <a:gd name="connsiteX2569" fmla="*/ 3205815 w 3862373"/>
                <a:gd name="connsiteY2569" fmla="*/ 946387 h 3682908"/>
                <a:gd name="connsiteX2570" fmla="*/ 3111175 w 3862373"/>
                <a:gd name="connsiteY2570" fmla="*/ 946387 h 3682908"/>
                <a:gd name="connsiteX2571" fmla="*/ 3150263 w 3862373"/>
                <a:gd name="connsiteY2571" fmla="*/ 985473 h 3682908"/>
                <a:gd name="connsiteX2572" fmla="*/ 3111175 w 3862373"/>
                <a:gd name="connsiteY2572" fmla="*/ 1024560 h 3682908"/>
                <a:gd name="connsiteX2573" fmla="*/ 3072088 w 3862373"/>
                <a:gd name="connsiteY2573" fmla="*/ 985473 h 3682908"/>
                <a:gd name="connsiteX2574" fmla="*/ 3111175 w 3862373"/>
                <a:gd name="connsiteY2574" fmla="*/ 946387 h 3682908"/>
                <a:gd name="connsiteX2575" fmla="*/ 3018902 w 3862373"/>
                <a:gd name="connsiteY2575" fmla="*/ 946387 h 3682908"/>
                <a:gd name="connsiteX2576" fmla="*/ 3057989 w 3862373"/>
                <a:gd name="connsiteY2576" fmla="*/ 985473 h 3682908"/>
                <a:gd name="connsiteX2577" fmla="*/ 3018902 w 3862373"/>
                <a:gd name="connsiteY2577" fmla="*/ 1024560 h 3682908"/>
                <a:gd name="connsiteX2578" fmla="*/ 2979815 w 3862373"/>
                <a:gd name="connsiteY2578" fmla="*/ 985473 h 3682908"/>
                <a:gd name="connsiteX2579" fmla="*/ 3018902 w 3862373"/>
                <a:gd name="connsiteY2579" fmla="*/ 946387 h 3682908"/>
                <a:gd name="connsiteX2580" fmla="*/ 2737369 w 3862373"/>
                <a:gd name="connsiteY2580" fmla="*/ 946387 h 3682908"/>
                <a:gd name="connsiteX2581" fmla="*/ 2776434 w 3862373"/>
                <a:gd name="connsiteY2581" fmla="*/ 985473 h 3682908"/>
                <a:gd name="connsiteX2582" fmla="*/ 2737369 w 3862373"/>
                <a:gd name="connsiteY2582" fmla="*/ 1024560 h 3682908"/>
                <a:gd name="connsiteX2583" fmla="*/ 2698271 w 3862373"/>
                <a:gd name="connsiteY2583" fmla="*/ 985473 h 3682908"/>
                <a:gd name="connsiteX2584" fmla="*/ 2737369 w 3862373"/>
                <a:gd name="connsiteY2584" fmla="*/ 946387 h 3682908"/>
                <a:gd name="connsiteX2585" fmla="*/ 2458167 w 3862373"/>
                <a:gd name="connsiteY2585" fmla="*/ 946387 h 3682908"/>
                <a:gd name="connsiteX2586" fmla="*/ 2497255 w 3862373"/>
                <a:gd name="connsiteY2586" fmla="*/ 985473 h 3682908"/>
                <a:gd name="connsiteX2587" fmla="*/ 2458167 w 3862373"/>
                <a:gd name="connsiteY2587" fmla="*/ 1024560 h 3682908"/>
                <a:gd name="connsiteX2588" fmla="*/ 2419086 w 3862373"/>
                <a:gd name="connsiteY2588" fmla="*/ 985473 h 3682908"/>
                <a:gd name="connsiteX2589" fmla="*/ 2458167 w 3862373"/>
                <a:gd name="connsiteY2589" fmla="*/ 946387 h 3682908"/>
                <a:gd name="connsiteX2590" fmla="*/ 1329646 w 3862373"/>
                <a:gd name="connsiteY2590" fmla="*/ 946387 h 3682908"/>
                <a:gd name="connsiteX2591" fmla="*/ 1368735 w 3862373"/>
                <a:gd name="connsiteY2591" fmla="*/ 985473 h 3682908"/>
                <a:gd name="connsiteX2592" fmla="*/ 1329646 w 3862373"/>
                <a:gd name="connsiteY2592" fmla="*/ 1024560 h 3682908"/>
                <a:gd name="connsiteX2593" fmla="*/ 1290566 w 3862373"/>
                <a:gd name="connsiteY2593" fmla="*/ 985473 h 3682908"/>
                <a:gd name="connsiteX2594" fmla="*/ 1329646 w 3862373"/>
                <a:gd name="connsiteY2594" fmla="*/ 946387 h 3682908"/>
                <a:gd name="connsiteX2595" fmla="*/ 1232653 w 3862373"/>
                <a:gd name="connsiteY2595" fmla="*/ 946387 h 3682908"/>
                <a:gd name="connsiteX2596" fmla="*/ 1271726 w 3862373"/>
                <a:gd name="connsiteY2596" fmla="*/ 985473 h 3682908"/>
                <a:gd name="connsiteX2597" fmla="*/ 1232653 w 3862373"/>
                <a:gd name="connsiteY2597" fmla="*/ 1024560 h 3682908"/>
                <a:gd name="connsiteX2598" fmla="*/ 1193568 w 3862373"/>
                <a:gd name="connsiteY2598" fmla="*/ 985473 h 3682908"/>
                <a:gd name="connsiteX2599" fmla="*/ 1232653 w 3862373"/>
                <a:gd name="connsiteY2599" fmla="*/ 946387 h 3682908"/>
                <a:gd name="connsiteX2600" fmla="*/ 1142740 w 3862373"/>
                <a:gd name="connsiteY2600" fmla="*/ 946387 h 3682908"/>
                <a:gd name="connsiteX2601" fmla="*/ 1181832 w 3862373"/>
                <a:gd name="connsiteY2601" fmla="*/ 985473 h 3682908"/>
                <a:gd name="connsiteX2602" fmla="*/ 1142740 w 3862373"/>
                <a:gd name="connsiteY2602" fmla="*/ 1024560 h 3682908"/>
                <a:gd name="connsiteX2603" fmla="*/ 1103643 w 3862373"/>
                <a:gd name="connsiteY2603" fmla="*/ 985473 h 3682908"/>
                <a:gd name="connsiteX2604" fmla="*/ 1142740 w 3862373"/>
                <a:gd name="connsiteY2604" fmla="*/ 946387 h 3682908"/>
                <a:gd name="connsiteX2605" fmla="*/ 1045716 w 3862373"/>
                <a:gd name="connsiteY2605" fmla="*/ 946387 h 3682908"/>
                <a:gd name="connsiteX2606" fmla="*/ 1084805 w 3862373"/>
                <a:gd name="connsiteY2606" fmla="*/ 985473 h 3682908"/>
                <a:gd name="connsiteX2607" fmla="*/ 1045716 w 3862373"/>
                <a:gd name="connsiteY2607" fmla="*/ 1024560 h 3682908"/>
                <a:gd name="connsiteX2608" fmla="*/ 1006635 w 3862373"/>
                <a:gd name="connsiteY2608" fmla="*/ 985473 h 3682908"/>
                <a:gd name="connsiteX2609" fmla="*/ 1045716 w 3862373"/>
                <a:gd name="connsiteY2609" fmla="*/ 946387 h 3682908"/>
                <a:gd name="connsiteX2610" fmla="*/ 764201 w 3862373"/>
                <a:gd name="connsiteY2610" fmla="*/ 946387 h 3682908"/>
                <a:gd name="connsiteX2611" fmla="*/ 803284 w 3862373"/>
                <a:gd name="connsiteY2611" fmla="*/ 985473 h 3682908"/>
                <a:gd name="connsiteX2612" fmla="*/ 764201 w 3862373"/>
                <a:gd name="connsiteY2612" fmla="*/ 1024560 h 3682908"/>
                <a:gd name="connsiteX2613" fmla="*/ 725120 w 3862373"/>
                <a:gd name="connsiteY2613" fmla="*/ 985473 h 3682908"/>
                <a:gd name="connsiteX2614" fmla="*/ 764201 w 3862373"/>
                <a:gd name="connsiteY2614" fmla="*/ 946387 h 3682908"/>
                <a:gd name="connsiteX2615" fmla="*/ 669559 w 3862373"/>
                <a:gd name="connsiteY2615" fmla="*/ 946387 h 3682908"/>
                <a:gd name="connsiteX2616" fmla="*/ 708656 w 3862373"/>
                <a:gd name="connsiteY2616" fmla="*/ 985473 h 3682908"/>
                <a:gd name="connsiteX2617" fmla="*/ 669559 w 3862373"/>
                <a:gd name="connsiteY2617" fmla="*/ 1024560 h 3682908"/>
                <a:gd name="connsiteX2618" fmla="*/ 630479 w 3862373"/>
                <a:gd name="connsiteY2618" fmla="*/ 985473 h 3682908"/>
                <a:gd name="connsiteX2619" fmla="*/ 669559 w 3862373"/>
                <a:gd name="connsiteY2619" fmla="*/ 946387 h 3682908"/>
                <a:gd name="connsiteX2620" fmla="*/ 577276 w 3862373"/>
                <a:gd name="connsiteY2620" fmla="*/ 946387 h 3682908"/>
                <a:gd name="connsiteX2621" fmla="*/ 616374 w 3862373"/>
                <a:gd name="connsiteY2621" fmla="*/ 985473 h 3682908"/>
                <a:gd name="connsiteX2622" fmla="*/ 577276 w 3862373"/>
                <a:gd name="connsiteY2622" fmla="*/ 1024560 h 3682908"/>
                <a:gd name="connsiteX2623" fmla="*/ 538178 w 3862373"/>
                <a:gd name="connsiteY2623" fmla="*/ 985473 h 3682908"/>
                <a:gd name="connsiteX2624" fmla="*/ 577276 w 3862373"/>
                <a:gd name="connsiteY2624" fmla="*/ 946387 h 3682908"/>
                <a:gd name="connsiteX2625" fmla="*/ 484989 w 3862373"/>
                <a:gd name="connsiteY2625" fmla="*/ 946387 h 3682908"/>
                <a:gd name="connsiteX2626" fmla="*/ 524074 w 3862373"/>
                <a:gd name="connsiteY2626" fmla="*/ 985473 h 3682908"/>
                <a:gd name="connsiteX2627" fmla="*/ 484989 w 3862373"/>
                <a:gd name="connsiteY2627" fmla="*/ 1024560 h 3682908"/>
                <a:gd name="connsiteX2628" fmla="*/ 445913 w 3862373"/>
                <a:gd name="connsiteY2628" fmla="*/ 985473 h 3682908"/>
                <a:gd name="connsiteX2629" fmla="*/ 484989 w 3862373"/>
                <a:gd name="connsiteY2629" fmla="*/ 946387 h 3682908"/>
                <a:gd name="connsiteX2630" fmla="*/ 390337 w 3862373"/>
                <a:gd name="connsiteY2630" fmla="*/ 946387 h 3682908"/>
                <a:gd name="connsiteX2631" fmla="*/ 429441 w 3862373"/>
                <a:gd name="connsiteY2631" fmla="*/ 985473 h 3682908"/>
                <a:gd name="connsiteX2632" fmla="*/ 390337 w 3862373"/>
                <a:gd name="connsiteY2632" fmla="*/ 1024560 h 3682908"/>
                <a:gd name="connsiteX2633" fmla="*/ 351272 w 3862373"/>
                <a:gd name="connsiteY2633" fmla="*/ 985473 h 3682908"/>
                <a:gd name="connsiteX2634" fmla="*/ 390337 w 3862373"/>
                <a:gd name="connsiteY2634" fmla="*/ 946387 h 3682908"/>
                <a:gd name="connsiteX2635" fmla="*/ 298073 w 3862373"/>
                <a:gd name="connsiteY2635" fmla="*/ 946387 h 3682908"/>
                <a:gd name="connsiteX2636" fmla="*/ 337170 w 3862373"/>
                <a:gd name="connsiteY2636" fmla="*/ 985473 h 3682908"/>
                <a:gd name="connsiteX2637" fmla="*/ 298073 w 3862373"/>
                <a:gd name="connsiteY2637" fmla="*/ 1024560 h 3682908"/>
                <a:gd name="connsiteX2638" fmla="*/ 258982 w 3862373"/>
                <a:gd name="connsiteY2638" fmla="*/ 985473 h 3682908"/>
                <a:gd name="connsiteX2639" fmla="*/ 298073 w 3862373"/>
                <a:gd name="connsiteY2639" fmla="*/ 946387 h 3682908"/>
                <a:gd name="connsiteX2640" fmla="*/ 203426 w 3862373"/>
                <a:gd name="connsiteY2640" fmla="*/ 946387 h 3682908"/>
                <a:gd name="connsiteX2641" fmla="*/ 242516 w 3862373"/>
                <a:gd name="connsiteY2641" fmla="*/ 985473 h 3682908"/>
                <a:gd name="connsiteX2642" fmla="*/ 203426 w 3862373"/>
                <a:gd name="connsiteY2642" fmla="*/ 1024560 h 3682908"/>
                <a:gd name="connsiteX2643" fmla="*/ 164342 w 3862373"/>
                <a:gd name="connsiteY2643" fmla="*/ 985473 h 3682908"/>
                <a:gd name="connsiteX2644" fmla="*/ 203426 w 3862373"/>
                <a:gd name="connsiteY2644" fmla="*/ 946387 h 3682908"/>
                <a:gd name="connsiteX2645" fmla="*/ 111154 w 3862373"/>
                <a:gd name="connsiteY2645" fmla="*/ 946387 h 3682908"/>
                <a:gd name="connsiteX2646" fmla="*/ 150240 w 3862373"/>
                <a:gd name="connsiteY2646" fmla="*/ 985473 h 3682908"/>
                <a:gd name="connsiteX2647" fmla="*/ 111154 w 3862373"/>
                <a:gd name="connsiteY2647" fmla="*/ 1024560 h 3682908"/>
                <a:gd name="connsiteX2648" fmla="*/ 72068 w 3862373"/>
                <a:gd name="connsiteY2648" fmla="*/ 985473 h 3682908"/>
                <a:gd name="connsiteX2649" fmla="*/ 111154 w 3862373"/>
                <a:gd name="connsiteY2649" fmla="*/ 946387 h 3682908"/>
                <a:gd name="connsiteX2650" fmla="*/ 3644655 w 3862373"/>
                <a:gd name="connsiteY2650" fmla="*/ 891256 h 3682908"/>
                <a:gd name="connsiteX2651" fmla="*/ 3666478 w 3862373"/>
                <a:gd name="connsiteY2651" fmla="*/ 936557 h 3682908"/>
                <a:gd name="connsiteX2652" fmla="*/ 3651378 w 3862373"/>
                <a:gd name="connsiteY2652" fmla="*/ 930303 h 3682908"/>
                <a:gd name="connsiteX2653" fmla="*/ 3639929 w 3862373"/>
                <a:gd name="connsiteY2653" fmla="*/ 902664 h 3682908"/>
                <a:gd name="connsiteX2654" fmla="*/ 3584377 w 3862373"/>
                <a:gd name="connsiteY2654" fmla="*/ 863578 h 3682908"/>
                <a:gd name="connsiteX2655" fmla="*/ 3623463 w 3862373"/>
                <a:gd name="connsiteY2655" fmla="*/ 902664 h 3682908"/>
                <a:gd name="connsiteX2656" fmla="*/ 3584377 w 3862373"/>
                <a:gd name="connsiteY2656" fmla="*/ 941751 h 3682908"/>
                <a:gd name="connsiteX2657" fmla="*/ 3545289 w 3862373"/>
                <a:gd name="connsiteY2657" fmla="*/ 902664 h 3682908"/>
                <a:gd name="connsiteX2658" fmla="*/ 3584377 w 3862373"/>
                <a:gd name="connsiteY2658" fmla="*/ 863578 h 3682908"/>
                <a:gd name="connsiteX2659" fmla="*/ 3489737 w 3862373"/>
                <a:gd name="connsiteY2659" fmla="*/ 863578 h 3682908"/>
                <a:gd name="connsiteX2660" fmla="*/ 3528823 w 3862373"/>
                <a:gd name="connsiteY2660" fmla="*/ 902664 h 3682908"/>
                <a:gd name="connsiteX2661" fmla="*/ 3489737 w 3862373"/>
                <a:gd name="connsiteY2661" fmla="*/ 941751 h 3682908"/>
                <a:gd name="connsiteX2662" fmla="*/ 3450649 w 3862373"/>
                <a:gd name="connsiteY2662" fmla="*/ 902664 h 3682908"/>
                <a:gd name="connsiteX2663" fmla="*/ 3489737 w 3862373"/>
                <a:gd name="connsiteY2663" fmla="*/ 863578 h 3682908"/>
                <a:gd name="connsiteX2664" fmla="*/ 3392731 w 3862373"/>
                <a:gd name="connsiteY2664" fmla="*/ 863578 h 3682908"/>
                <a:gd name="connsiteX2665" fmla="*/ 3431819 w 3862373"/>
                <a:gd name="connsiteY2665" fmla="*/ 902664 h 3682908"/>
                <a:gd name="connsiteX2666" fmla="*/ 3392731 w 3862373"/>
                <a:gd name="connsiteY2666" fmla="*/ 941751 h 3682908"/>
                <a:gd name="connsiteX2667" fmla="*/ 3353644 w 3862373"/>
                <a:gd name="connsiteY2667" fmla="*/ 902664 h 3682908"/>
                <a:gd name="connsiteX2668" fmla="*/ 3392731 w 3862373"/>
                <a:gd name="connsiteY2668" fmla="*/ 863578 h 3682908"/>
                <a:gd name="connsiteX2669" fmla="*/ 3300455 w 3862373"/>
                <a:gd name="connsiteY2669" fmla="*/ 863578 h 3682908"/>
                <a:gd name="connsiteX2670" fmla="*/ 3339543 w 3862373"/>
                <a:gd name="connsiteY2670" fmla="*/ 902664 h 3682908"/>
                <a:gd name="connsiteX2671" fmla="*/ 3300455 w 3862373"/>
                <a:gd name="connsiteY2671" fmla="*/ 941751 h 3682908"/>
                <a:gd name="connsiteX2672" fmla="*/ 3261368 w 3862373"/>
                <a:gd name="connsiteY2672" fmla="*/ 902664 h 3682908"/>
                <a:gd name="connsiteX2673" fmla="*/ 3300455 w 3862373"/>
                <a:gd name="connsiteY2673" fmla="*/ 863578 h 3682908"/>
                <a:gd name="connsiteX2674" fmla="*/ 3205815 w 3862373"/>
                <a:gd name="connsiteY2674" fmla="*/ 863578 h 3682908"/>
                <a:gd name="connsiteX2675" fmla="*/ 3244903 w 3862373"/>
                <a:gd name="connsiteY2675" fmla="*/ 902664 h 3682908"/>
                <a:gd name="connsiteX2676" fmla="*/ 3205815 w 3862373"/>
                <a:gd name="connsiteY2676" fmla="*/ 941751 h 3682908"/>
                <a:gd name="connsiteX2677" fmla="*/ 3166728 w 3862373"/>
                <a:gd name="connsiteY2677" fmla="*/ 902664 h 3682908"/>
                <a:gd name="connsiteX2678" fmla="*/ 3205815 w 3862373"/>
                <a:gd name="connsiteY2678" fmla="*/ 863578 h 3682908"/>
                <a:gd name="connsiteX2679" fmla="*/ 3111175 w 3862373"/>
                <a:gd name="connsiteY2679" fmla="*/ 863578 h 3682908"/>
                <a:gd name="connsiteX2680" fmla="*/ 3150263 w 3862373"/>
                <a:gd name="connsiteY2680" fmla="*/ 902664 h 3682908"/>
                <a:gd name="connsiteX2681" fmla="*/ 3111175 w 3862373"/>
                <a:gd name="connsiteY2681" fmla="*/ 941751 h 3682908"/>
                <a:gd name="connsiteX2682" fmla="*/ 3072088 w 3862373"/>
                <a:gd name="connsiteY2682" fmla="*/ 902664 h 3682908"/>
                <a:gd name="connsiteX2683" fmla="*/ 3111175 w 3862373"/>
                <a:gd name="connsiteY2683" fmla="*/ 863578 h 3682908"/>
                <a:gd name="connsiteX2684" fmla="*/ 3018902 w 3862373"/>
                <a:gd name="connsiteY2684" fmla="*/ 863578 h 3682908"/>
                <a:gd name="connsiteX2685" fmla="*/ 3057989 w 3862373"/>
                <a:gd name="connsiteY2685" fmla="*/ 902664 h 3682908"/>
                <a:gd name="connsiteX2686" fmla="*/ 3018902 w 3862373"/>
                <a:gd name="connsiteY2686" fmla="*/ 941751 h 3682908"/>
                <a:gd name="connsiteX2687" fmla="*/ 2979815 w 3862373"/>
                <a:gd name="connsiteY2687" fmla="*/ 902664 h 3682908"/>
                <a:gd name="connsiteX2688" fmla="*/ 3018902 w 3862373"/>
                <a:gd name="connsiteY2688" fmla="*/ 863578 h 3682908"/>
                <a:gd name="connsiteX2689" fmla="*/ 2831987 w 3862373"/>
                <a:gd name="connsiteY2689" fmla="*/ 863578 h 3682908"/>
                <a:gd name="connsiteX2690" fmla="*/ 2871074 w 3862373"/>
                <a:gd name="connsiteY2690" fmla="*/ 902664 h 3682908"/>
                <a:gd name="connsiteX2691" fmla="*/ 2831987 w 3862373"/>
                <a:gd name="connsiteY2691" fmla="*/ 941751 h 3682908"/>
                <a:gd name="connsiteX2692" fmla="*/ 2792900 w 3862373"/>
                <a:gd name="connsiteY2692" fmla="*/ 902664 h 3682908"/>
                <a:gd name="connsiteX2693" fmla="*/ 2831987 w 3862373"/>
                <a:gd name="connsiteY2693" fmla="*/ 863578 h 3682908"/>
                <a:gd name="connsiteX2694" fmla="*/ 2737371 w 3862373"/>
                <a:gd name="connsiteY2694" fmla="*/ 863578 h 3682908"/>
                <a:gd name="connsiteX2695" fmla="*/ 2776434 w 3862373"/>
                <a:gd name="connsiteY2695" fmla="*/ 902664 h 3682908"/>
                <a:gd name="connsiteX2696" fmla="*/ 2737371 w 3862373"/>
                <a:gd name="connsiteY2696" fmla="*/ 941751 h 3682908"/>
                <a:gd name="connsiteX2697" fmla="*/ 2698272 w 3862373"/>
                <a:gd name="connsiteY2697" fmla="*/ 902664 h 3682908"/>
                <a:gd name="connsiteX2698" fmla="*/ 2737371 w 3862373"/>
                <a:gd name="connsiteY2698" fmla="*/ 863578 h 3682908"/>
                <a:gd name="connsiteX2699" fmla="*/ 2645074 w 3862373"/>
                <a:gd name="connsiteY2699" fmla="*/ 863578 h 3682908"/>
                <a:gd name="connsiteX2700" fmla="*/ 2684168 w 3862373"/>
                <a:gd name="connsiteY2700" fmla="*/ 902664 h 3682908"/>
                <a:gd name="connsiteX2701" fmla="*/ 2645074 w 3862373"/>
                <a:gd name="connsiteY2701" fmla="*/ 941751 h 3682908"/>
                <a:gd name="connsiteX2702" fmla="*/ 2605987 w 3862373"/>
                <a:gd name="connsiteY2702" fmla="*/ 902664 h 3682908"/>
                <a:gd name="connsiteX2703" fmla="*/ 2645074 w 3862373"/>
                <a:gd name="connsiteY2703" fmla="*/ 863578 h 3682908"/>
                <a:gd name="connsiteX2704" fmla="*/ 2458167 w 3862373"/>
                <a:gd name="connsiteY2704" fmla="*/ 863577 h 3682908"/>
                <a:gd name="connsiteX2705" fmla="*/ 2497256 w 3862373"/>
                <a:gd name="connsiteY2705" fmla="*/ 902664 h 3682908"/>
                <a:gd name="connsiteX2706" fmla="*/ 2458167 w 3862373"/>
                <a:gd name="connsiteY2706" fmla="*/ 941750 h 3682908"/>
                <a:gd name="connsiteX2707" fmla="*/ 2419089 w 3862373"/>
                <a:gd name="connsiteY2707" fmla="*/ 902664 h 3682908"/>
                <a:gd name="connsiteX2708" fmla="*/ 2458167 w 3862373"/>
                <a:gd name="connsiteY2708" fmla="*/ 863577 h 3682908"/>
                <a:gd name="connsiteX2709" fmla="*/ 1232658 w 3862373"/>
                <a:gd name="connsiteY2709" fmla="*/ 863577 h 3682908"/>
                <a:gd name="connsiteX2710" fmla="*/ 1271731 w 3862373"/>
                <a:gd name="connsiteY2710" fmla="*/ 902664 h 3682908"/>
                <a:gd name="connsiteX2711" fmla="*/ 1232658 w 3862373"/>
                <a:gd name="connsiteY2711" fmla="*/ 941750 h 3682908"/>
                <a:gd name="connsiteX2712" fmla="*/ 1193572 w 3862373"/>
                <a:gd name="connsiteY2712" fmla="*/ 902664 h 3682908"/>
                <a:gd name="connsiteX2713" fmla="*/ 1232658 w 3862373"/>
                <a:gd name="connsiteY2713" fmla="*/ 863577 h 3682908"/>
                <a:gd name="connsiteX2714" fmla="*/ 1142744 w 3862373"/>
                <a:gd name="connsiteY2714" fmla="*/ 863577 h 3682908"/>
                <a:gd name="connsiteX2715" fmla="*/ 1181836 w 3862373"/>
                <a:gd name="connsiteY2715" fmla="*/ 902664 h 3682908"/>
                <a:gd name="connsiteX2716" fmla="*/ 1142744 w 3862373"/>
                <a:gd name="connsiteY2716" fmla="*/ 941750 h 3682908"/>
                <a:gd name="connsiteX2717" fmla="*/ 1103646 w 3862373"/>
                <a:gd name="connsiteY2717" fmla="*/ 902664 h 3682908"/>
                <a:gd name="connsiteX2718" fmla="*/ 1142744 w 3862373"/>
                <a:gd name="connsiteY2718" fmla="*/ 863577 h 3682908"/>
                <a:gd name="connsiteX2719" fmla="*/ 1045719 w 3862373"/>
                <a:gd name="connsiteY2719" fmla="*/ 863577 h 3682908"/>
                <a:gd name="connsiteX2720" fmla="*/ 1084808 w 3862373"/>
                <a:gd name="connsiteY2720" fmla="*/ 902664 h 3682908"/>
                <a:gd name="connsiteX2721" fmla="*/ 1045719 w 3862373"/>
                <a:gd name="connsiteY2721" fmla="*/ 941750 h 3682908"/>
                <a:gd name="connsiteX2722" fmla="*/ 1006638 w 3862373"/>
                <a:gd name="connsiteY2722" fmla="*/ 902664 h 3682908"/>
                <a:gd name="connsiteX2723" fmla="*/ 1045719 w 3862373"/>
                <a:gd name="connsiteY2723" fmla="*/ 863577 h 3682908"/>
                <a:gd name="connsiteX2724" fmla="*/ 669559 w 3862373"/>
                <a:gd name="connsiteY2724" fmla="*/ 863577 h 3682908"/>
                <a:gd name="connsiteX2725" fmla="*/ 708661 w 3862373"/>
                <a:gd name="connsiteY2725" fmla="*/ 902664 h 3682908"/>
                <a:gd name="connsiteX2726" fmla="*/ 669559 w 3862373"/>
                <a:gd name="connsiteY2726" fmla="*/ 941750 h 3682908"/>
                <a:gd name="connsiteX2727" fmla="*/ 630484 w 3862373"/>
                <a:gd name="connsiteY2727" fmla="*/ 902664 h 3682908"/>
                <a:gd name="connsiteX2728" fmla="*/ 669559 w 3862373"/>
                <a:gd name="connsiteY2728" fmla="*/ 863577 h 3682908"/>
                <a:gd name="connsiteX2729" fmla="*/ 577280 w 3862373"/>
                <a:gd name="connsiteY2729" fmla="*/ 863577 h 3682908"/>
                <a:gd name="connsiteX2730" fmla="*/ 616379 w 3862373"/>
                <a:gd name="connsiteY2730" fmla="*/ 902664 h 3682908"/>
                <a:gd name="connsiteX2731" fmla="*/ 577280 w 3862373"/>
                <a:gd name="connsiteY2731" fmla="*/ 941750 h 3682908"/>
                <a:gd name="connsiteX2732" fmla="*/ 538181 w 3862373"/>
                <a:gd name="connsiteY2732" fmla="*/ 902664 h 3682908"/>
                <a:gd name="connsiteX2733" fmla="*/ 577280 w 3862373"/>
                <a:gd name="connsiteY2733" fmla="*/ 863577 h 3682908"/>
                <a:gd name="connsiteX2734" fmla="*/ 484994 w 3862373"/>
                <a:gd name="connsiteY2734" fmla="*/ 863577 h 3682908"/>
                <a:gd name="connsiteX2735" fmla="*/ 524078 w 3862373"/>
                <a:gd name="connsiteY2735" fmla="*/ 902664 h 3682908"/>
                <a:gd name="connsiteX2736" fmla="*/ 484994 w 3862373"/>
                <a:gd name="connsiteY2736" fmla="*/ 941750 h 3682908"/>
                <a:gd name="connsiteX2737" fmla="*/ 445922 w 3862373"/>
                <a:gd name="connsiteY2737" fmla="*/ 902664 h 3682908"/>
                <a:gd name="connsiteX2738" fmla="*/ 484994 w 3862373"/>
                <a:gd name="connsiteY2738" fmla="*/ 863577 h 3682908"/>
                <a:gd name="connsiteX2739" fmla="*/ 390347 w 3862373"/>
                <a:gd name="connsiteY2739" fmla="*/ 863577 h 3682908"/>
                <a:gd name="connsiteX2740" fmla="*/ 429445 w 3862373"/>
                <a:gd name="connsiteY2740" fmla="*/ 902664 h 3682908"/>
                <a:gd name="connsiteX2741" fmla="*/ 390347 w 3862373"/>
                <a:gd name="connsiteY2741" fmla="*/ 941750 h 3682908"/>
                <a:gd name="connsiteX2742" fmla="*/ 351276 w 3862373"/>
                <a:gd name="connsiteY2742" fmla="*/ 902664 h 3682908"/>
                <a:gd name="connsiteX2743" fmla="*/ 390347 w 3862373"/>
                <a:gd name="connsiteY2743" fmla="*/ 863577 h 3682908"/>
                <a:gd name="connsiteX2744" fmla="*/ 298076 w 3862373"/>
                <a:gd name="connsiteY2744" fmla="*/ 863577 h 3682908"/>
                <a:gd name="connsiteX2745" fmla="*/ 337175 w 3862373"/>
                <a:gd name="connsiteY2745" fmla="*/ 902664 h 3682908"/>
                <a:gd name="connsiteX2746" fmla="*/ 298076 w 3862373"/>
                <a:gd name="connsiteY2746" fmla="*/ 941750 h 3682908"/>
                <a:gd name="connsiteX2747" fmla="*/ 258986 w 3862373"/>
                <a:gd name="connsiteY2747" fmla="*/ 902664 h 3682908"/>
                <a:gd name="connsiteX2748" fmla="*/ 298076 w 3862373"/>
                <a:gd name="connsiteY2748" fmla="*/ 863577 h 3682908"/>
                <a:gd name="connsiteX2749" fmla="*/ 203430 w 3862373"/>
                <a:gd name="connsiteY2749" fmla="*/ 863577 h 3682908"/>
                <a:gd name="connsiteX2750" fmla="*/ 242520 w 3862373"/>
                <a:gd name="connsiteY2750" fmla="*/ 902664 h 3682908"/>
                <a:gd name="connsiteX2751" fmla="*/ 203430 w 3862373"/>
                <a:gd name="connsiteY2751" fmla="*/ 941750 h 3682908"/>
                <a:gd name="connsiteX2752" fmla="*/ 164345 w 3862373"/>
                <a:gd name="connsiteY2752" fmla="*/ 902664 h 3682908"/>
                <a:gd name="connsiteX2753" fmla="*/ 203430 w 3862373"/>
                <a:gd name="connsiteY2753" fmla="*/ 863577 h 3682908"/>
                <a:gd name="connsiteX2754" fmla="*/ 111158 w 3862373"/>
                <a:gd name="connsiteY2754" fmla="*/ 863577 h 3682908"/>
                <a:gd name="connsiteX2755" fmla="*/ 150245 w 3862373"/>
                <a:gd name="connsiteY2755" fmla="*/ 902664 h 3682908"/>
                <a:gd name="connsiteX2756" fmla="*/ 111158 w 3862373"/>
                <a:gd name="connsiteY2756" fmla="*/ 941750 h 3682908"/>
                <a:gd name="connsiteX2757" fmla="*/ 83520 w 3862373"/>
                <a:gd name="connsiteY2757" fmla="*/ 930302 h 3682908"/>
                <a:gd name="connsiteX2758" fmla="*/ 79204 w 3862373"/>
                <a:gd name="connsiteY2758" fmla="*/ 919881 h 3682908"/>
                <a:gd name="connsiteX2759" fmla="*/ 105123 w 3862373"/>
                <a:gd name="connsiteY2759" fmla="*/ 866077 h 3682908"/>
                <a:gd name="connsiteX2760" fmla="*/ 142783 w 3862373"/>
                <a:gd name="connsiteY2760" fmla="*/ 799461 h 3682908"/>
                <a:gd name="connsiteX2761" fmla="*/ 150250 w 3862373"/>
                <a:gd name="connsiteY2761" fmla="*/ 817487 h 3682908"/>
                <a:gd name="connsiteX2762" fmla="*/ 111162 w 3862373"/>
                <a:gd name="connsiteY2762" fmla="*/ 856575 h 3682908"/>
                <a:gd name="connsiteX2763" fmla="*/ 109944 w 3862373"/>
                <a:gd name="connsiteY2763" fmla="*/ 856070 h 3682908"/>
                <a:gd name="connsiteX2764" fmla="*/ 115886 w 3862373"/>
                <a:gd name="connsiteY2764" fmla="*/ 843734 h 3682908"/>
                <a:gd name="connsiteX2765" fmla="*/ 3582534 w 3862373"/>
                <a:gd name="connsiteY2765" fmla="*/ 779163 h 3682908"/>
                <a:gd name="connsiteX2766" fmla="*/ 3616309 w 3862373"/>
                <a:gd name="connsiteY2766" fmla="*/ 834758 h 3682908"/>
                <a:gd name="connsiteX2767" fmla="*/ 3612015 w 3862373"/>
                <a:gd name="connsiteY2767" fmla="*/ 845126 h 3682908"/>
                <a:gd name="connsiteX2768" fmla="*/ 3584375 w 3862373"/>
                <a:gd name="connsiteY2768" fmla="*/ 856575 h 3682908"/>
                <a:gd name="connsiteX2769" fmla="*/ 3545289 w 3862373"/>
                <a:gd name="connsiteY2769" fmla="*/ 817487 h 3682908"/>
                <a:gd name="connsiteX2770" fmla="*/ 3556737 w 3862373"/>
                <a:gd name="connsiteY2770" fmla="*/ 789849 h 3682908"/>
                <a:gd name="connsiteX2771" fmla="*/ 3489735 w 3862373"/>
                <a:gd name="connsiteY2771" fmla="*/ 778400 h 3682908"/>
                <a:gd name="connsiteX2772" fmla="*/ 3528823 w 3862373"/>
                <a:gd name="connsiteY2772" fmla="*/ 817487 h 3682908"/>
                <a:gd name="connsiteX2773" fmla="*/ 3489735 w 3862373"/>
                <a:gd name="connsiteY2773" fmla="*/ 856575 h 3682908"/>
                <a:gd name="connsiteX2774" fmla="*/ 3450649 w 3862373"/>
                <a:gd name="connsiteY2774" fmla="*/ 817487 h 3682908"/>
                <a:gd name="connsiteX2775" fmla="*/ 3489735 w 3862373"/>
                <a:gd name="connsiteY2775" fmla="*/ 778400 h 3682908"/>
                <a:gd name="connsiteX2776" fmla="*/ 3392730 w 3862373"/>
                <a:gd name="connsiteY2776" fmla="*/ 778400 h 3682908"/>
                <a:gd name="connsiteX2777" fmla="*/ 3431817 w 3862373"/>
                <a:gd name="connsiteY2777" fmla="*/ 817487 h 3682908"/>
                <a:gd name="connsiteX2778" fmla="*/ 3392730 w 3862373"/>
                <a:gd name="connsiteY2778" fmla="*/ 856575 h 3682908"/>
                <a:gd name="connsiteX2779" fmla="*/ 3353643 w 3862373"/>
                <a:gd name="connsiteY2779" fmla="*/ 817487 h 3682908"/>
                <a:gd name="connsiteX2780" fmla="*/ 3392730 w 3862373"/>
                <a:gd name="connsiteY2780" fmla="*/ 778400 h 3682908"/>
                <a:gd name="connsiteX2781" fmla="*/ 3300455 w 3862373"/>
                <a:gd name="connsiteY2781" fmla="*/ 778400 h 3682908"/>
                <a:gd name="connsiteX2782" fmla="*/ 3339543 w 3862373"/>
                <a:gd name="connsiteY2782" fmla="*/ 817487 h 3682908"/>
                <a:gd name="connsiteX2783" fmla="*/ 3300455 w 3862373"/>
                <a:gd name="connsiteY2783" fmla="*/ 856575 h 3682908"/>
                <a:gd name="connsiteX2784" fmla="*/ 3261368 w 3862373"/>
                <a:gd name="connsiteY2784" fmla="*/ 817487 h 3682908"/>
                <a:gd name="connsiteX2785" fmla="*/ 3300455 w 3862373"/>
                <a:gd name="connsiteY2785" fmla="*/ 778400 h 3682908"/>
                <a:gd name="connsiteX2786" fmla="*/ 3205815 w 3862373"/>
                <a:gd name="connsiteY2786" fmla="*/ 778400 h 3682908"/>
                <a:gd name="connsiteX2787" fmla="*/ 3244902 w 3862373"/>
                <a:gd name="connsiteY2787" fmla="*/ 817487 h 3682908"/>
                <a:gd name="connsiteX2788" fmla="*/ 3205815 w 3862373"/>
                <a:gd name="connsiteY2788" fmla="*/ 856575 h 3682908"/>
                <a:gd name="connsiteX2789" fmla="*/ 3166728 w 3862373"/>
                <a:gd name="connsiteY2789" fmla="*/ 817487 h 3682908"/>
                <a:gd name="connsiteX2790" fmla="*/ 3205815 w 3862373"/>
                <a:gd name="connsiteY2790" fmla="*/ 778400 h 3682908"/>
                <a:gd name="connsiteX2791" fmla="*/ 3111175 w 3862373"/>
                <a:gd name="connsiteY2791" fmla="*/ 778400 h 3682908"/>
                <a:gd name="connsiteX2792" fmla="*/ 3150262 w 3862373"/>
                <a:gd name="connsiteY2792" fmla="*/ 817487 h 3682908"/>
                <a:gd name="connsiteX2793" fmla="*/ 3111175 w 3862373"/>
                <a:gd name="connsiteY2793" fmla="*/ 856575 h 3682908"/>
                <a:gd name="connsiteX2794" fmla="*/ 3072088 w 3862373"/>
                <a:gd name="connsiteY2794" fmla="*/ 817487 h 3682908"/>
                <a:gd name="connsiteX2795" fmla="*/ 3111175 w 3862373"/>
                <a:gd name="connsiteY2795" fmla="*/ 778400 h 3682908"/>
                <a:gd name="connsiteX2796" fmla="*/ 3018901 w 3862373"/>
                <a:gd name="connsiteY2796" fmla="*/ 778400 h 3682908"/>
                <a:gd name="connsiteX2797" fmla="*/ 3057988 w 3862373"/>
                <a:gd name="connsiteY2797" fmla="*/ 817487 h 3682908"/>
                <a:gd name="connsiteX2798" fmla="*/ 3018901 w 3862373"/>
                <a:gd name="connsiteY2798" fmla="*/ 856575 h 3682908"/>
                <a:gd name="connsiteX2799" fmla="*/ 2979813 w 3862373"/>
                <a:gd name="connsiteY2799" fmla="*/ 817487 h 3682908"/>
                <a:gd name="connsiteX2800" fmla="*/ 3018901 w 3862373"/>
                <a:gd name="connsiteY2800" fmla="*/ 778400 h 3682908"/>
                <a:gd name="connsiteX2801" fmla="*/ 2831986 w 3862373"/>
                <a:gd name="connsiteY2801" fmla="*/ 778400 h 3682908"/>
                <a:gd name="connsiteX2802" fmla="*/ 2871073 w 3862373"/>
                <a:gd name="connsiteY2802" fmla="*/ 817487 h 3682908"/>
                <a:gd name="connsiteX2803" fmla="*/ 2831986 w 3862373"/>
                <a:gd name="connsiteY2803" fmla="*/ 856575 h 3682908"/>
                <a:gd name="connsiteX2804" fmla="*/ 2792899 w 3862373"/>
                <a:gd name="connsiteY2804" fmla="*/ 817487 h 3682908"/>
                <a:gd name="connsiteX2805" fmla="*/ 2831986 w 3862373"/>
                <a:gd name="connsiteY2805" fmla="*/ 778400 h 3682908"/>
                <a:gd name="connsiteX2806" fmla="*/ 2737371 w 3862373"/>
                <a:gd name="connsiteY2806" fmla="*/ 778400 h 3682908"/>
                <a:gd name="connsiteX2807" fmla="*/ 2776433 w 3862373"/>
                <a:gd name="connsiteY2807" fmla="*/ 817487 h 3682908"/>
                <a:gd name="connsiteX2808" fmla="*/ 2737371 w 3862373"/>
                <a:gd name="connsiteY2808" fmla="*/ 856575 h 3682908"/>
                <a:gd name="connsiteX2809" fmla="*/ 2698271 w 3862373"/>
                <a:gd name="connsiteY2809" fmla="*/ 817487 h 3682908"/>
                <a:gd name="connsiteX2810" fmla="*/ 2737371 w 3862373"/>
                <a:gd name="connsiteY2810" fmla="*/ 778400 h 3682908"/>
                <a:gd name="connsiteX2811" fmla="*/ 2645073 w 3862373"/>
                <a:gd name="connsiteY2811" fmla="*/ 778400 h 3682908"/>
                <a:gd name="connsiteX2812" fmla="*/ 2684167 w 3862373"/>
                <a:gd name="connsiteY2812" fmla="*/ 817487 h 3682908"/>
                <a:gd name="connsiteX2813" fmla="*/ 2645073 w 3862373"/>
                <a:gd name="connsiteY2813" fmla="*/ 856575 h 3682908"/>
                <a:gd name="connsiteX2814" fmla="*/ 2605987 w 3862373"/>
                <a:gd name="connsiteY2814" fmla="*/ 817487 h 3682908"/>
                <a:gd name="connsiteX2815" fmla="*/ 2645073 w 3862373"/>
                <a:gd name="connsiteY2815" fmla="*/ 778400 h 3682908"/>
                <a:gd name="connsiteX2816" fmla="*/ 1703431 w 3862373"/>
                <a:gd name="connsiteY2816" fmla="*/ 778400 h 3682908"/>
                <a:gd name="connsiteX2817" fmla="*/ 1742522 w 3862373"/>
                <a:gd name="connsiteY2817" fmla="*/ 817487 h 3682908"/>
                <a:gd name="connsiteX2818" fmla="*/ 1703431 w 3862373"/>
                <a:gd name="connsiteY2818" fmla="*/ 856575 h 3682908"/>
                <a:gd name="connsiteX2819" fmla="*/ 1664349 w 3862373"/>
                <a:gd name="connsiteY2819" fmla="*/ 817487 h 3682908"/>
                <a:gd name="connsiteX2820" fmla="*/ 1703431 w 3862373"/>
                <a:gd name="connsiteY2820" fmla="*/ 778400 h 3682908"/>
                <a:gd name="connsiteX2821" fmla="*/ 1045724 w 3862373"/>
                <a:gd name="connsiteY2821" fmla="*/ 778400 h 3682908"/>
                <a:gd name="connsiteX2822" fmla="*/ 1084813 w 3862373"/>
                <a:gd name="connsiteY2822" fmla="*/ 817487 h 3682908"/>
                <a:gd name="connsiteX2823" fmla="*/ 1045724 w 3862373"/>
                <a:gd name="connsiteY2823" fmla="*/ 856575 h 3682908"/>
                <a:gd name="connsiteX2824" fmla="*/ 1006642 w 3862373"/>
                <a:gd name="connsiteY2824" fmla="*/ 817487 h 3682908"/>
                <a:gd name="connsiteX2825" fmla="*/ 1045724 w 3862373"/>
                <a:gd name="connsiteY2825" fmla="*/ 778400 h 3682908"/>
                <a:gd name="connsiteX2826" fmla="*/ 669571 w 3862373"/>
                <a:gd name="connsiteY2826" fmla="*/ 778400 h 3682908"/>
                <a:gd name="connsiteX2827" fmla="*/ 708668 w 3862373"/>
                <a:gd name="connsiteY2827" fmla="*/ 817487 h 3682908"/>
                <a:gd name="connsiteX2828" fmla="*/ 669571 w 3862373"/>
                <a:gd name="connsiteY2828" fmla="*/ 856575 h 3682908"/>
                <a:gd name="connsiteX2829" fmla="*/ 630491 w 3862373"/>
                <a:gd name="connsiteY2829" fmla="*/ 817487 h 3682908"/>
                <a:gd name="connsiteX2830" fmla="*/ 669571 w 3862373"/>
                <a:gd name="connsiteY2830" fmla="*/ 778400 h 3682908"/>
                <a:gd name="connsiteX2831" fmla="*/ 577286 w 3862373"/>
                <a:gd name="connsiteY2831" fmla="*/ 778400 h 3682908"/>
                <a:gd name="connsiteX2832" fmla="*/ 616386 w 3862373"/>
                <a:gd name="connsiteY2832" fmla="*/ 817487 h 3682908"/>
                <a:gd name="connsiteX2833" fmla="*/ 577286 w 3862373"/>
                <a:gd name="connsiteY2833" fmla="*/ 856575 h 3682908"/>
                <a:gd name="connsiteX2834" fmla="*/ 538187 w 3862373"/>
                <a:gd name="connsiteY2834" fmla="*/ 817487 h 3682908"/>
                <a:gd name="connsiteX2835" fmla="*/ 577286 w 3862373"/>
                <a:gd name="connsiteY2835" fmla="*/ 778400 h 3682908"/>
                <a:gd name="connsiteX2836" fmla="*/ 484999 w 3862373"/>
                <a:gd name="connsiteY2836" fmla="*/ 778400 h 3682908"/>
                <a:gd name="connsiteX2837" fmla="*/ 524083 w 3862373"/>
                <a:gd name="connsiteY2837" fmla="*/ 817487 h 3682908"/>
                <a:gd name="connsiteX2838" fmla="*/ 484999 w 3862373"/>
                <a:gd name="connsiteY2838" fmla="*/ 856575 h 3682908"/>
                <a:gd name="connsiteX2839" fmla="*/ 445926 w 3862373"/>
                <a:gd name="connsiteY2839" fmla="*/ 817487 h 3682908"/>
                <a:gd name="connsiteX2840" fmla="*/ 484999 w 3862373"/>
                <a:gd name="connsiteY2840" fmla="*/ 778400 h 3682908"/>
                <a:gd name="connsiteX2841" fmla="*/ 390347 w 3862373"/>
                <a:gd name="connsiteY2841" fmla="*/ 778400 h 3682908"/>
                <a:gd name="connsiteX2842" fmla="*/ 429451 w 3862373"/>
                <a:gd name="connsiteY2842" fmla="*/ 817487 h 3682908"/>
                <a:gd name="connsiteX2843" fmla="*/ 390347 w 3862373"/>
                <a:gd name="connsiteY2843" fmla="*/ 856575 h 3682908"/>
                <a:gd name="connsiteX2844" fmla="*/ 351281 w 3862373"/>
                <a:gd name="connsiteY2844" fmla="*/ 817487 h 3682908"/>
                <a:gd name="connsiteX2845" fmla="*/ 390347 w 3862373"/>
                <a:gd name="connsiteY2845" fmla="*/ 778400 h 3682908"/>
                <a:gd name="connsiteX2846" fmla="*/ 298081 w 3862373"/>
                <a:gd name="connsiteY2846" fmla="*/ 778400 h 3682908"/>
                <a:gd name="connsiteX2847" fmla="*/ 337179 w 3862373"/>
                <a:gd name="connsiteY2847" fmla="*/ 817487 h 3682908"/>
                <a:gd name="connsiteX2848" fmla="*/ 298081 w 3862373"/>
                <a:gd name="connsiteY2848" fmla="*/ 856575 h 3682908"/>
                <a:gd name="connsiteX2849" fmla="*/ 258991 w 3862373"/>
                <a:gd name="connsiteY2849" fmla="*/ 817487 h 3682908"/>
                <a:gd name="connsiteX2850" fmla="*/ 298081 w 3862373"/>
                <a:gd name="connsiteY2850" fmla="*/ 778400 h 3682908"/>
                <a:gd name="connsiteX2851" fmla="*/ 203435 w 3862373"/>
                <a:gd name="connsiteY2851" fmla="*/ 778400 h 3682908"/>
                <a:gd name="connsiteX2852" fmla="*/ 242524 w 3862373"/>
                <a:gd name="connsiteY2852" fmla="*/ 817487 h 3682908"/>
                <a:gd name="connsiteX2853" fmla="*/ 203435 w 3862373"/>
                <a:gd name="connsiteY2853" fmla="*/ 856575 h 3682908"/>
                <a:gd name="connsiteX2854" fmla="*/ 164349 w 3862373"/>
                <a:gd name="connsiteY2854" fmla="*/ 817487 h 3682908"/>
                <a:gd name="connsiteX2855" fmla="*/ 203435 w 3862373"/>
                <a:gd name="connsiteY2855" fmla="*/ 778400 h 3682908"/>
                <a:gd name="connsiteX2856" fmla="*/ 3548266 w 3862373"/>
                <a:gd name="connsiteY2856" fmla="*/ 722756 h 3682908"/>
                <a:gd name="connsiteX2857" fmla="*/ 3573690 w 3862373"/>
                <a:gd name="connsiteY2857" fmla="*/ 764605 h 3682908"/>
                <a:gd name="connsiteX2858" fmla="*/ 3556737 w 3862373"/>
                <a:gd name="connsiteY2858" fmla="*/ 757582 h 3682908"/>
                <a:gd name="connsiteX2859" fmla="*/ 3545289 w 3862373"/>
                <a:gd name="connsiteY2859" fmla="*/ 729943 h 3682908"/>
                <a:gd name="connsiteX2860" fmla="*/ 207691 w 3862373"/>
                <a:gd name="connsiteY2860" fmla="*/ 692618 h 3682908"/>
                <a:gd name="connsiteX2861" fmla="*/ 231082 w 3862373"/>
                <a:gd name="connsiteY2861" fmla="*/ 702305 h 3682908"/>
                <a:gd name="connsiteX2862" fmla="*/ 242530 w 3862373"/>
                <a:gd name="connsiteY2862" fmla="*/ 729943 h 3682908"/>
                <a:gd name="connsiteX2863" fmla="*/ 203440 w 3862373"/>
                <a:gd name="connsiteY2863" fmla="*/ 769031 h 3682908"/>
                <a:gd name="connsiteX2864" fmla="*/ 175804 w 3862373"/>
                <a:gd name="connsiteY2864" fmla="*/ 757582 h 3682908"/>
                <a:gd name="connsiteX2865" fmla="*/ 172731 w 3862373"/>
                <a:gd name="connsiteY2865" fmla="*/ 750164 h 3682908"/>
                <a:gd name="connsiteX2866" fmla="*/ 3489735 w 3862373"/>
                <a:gd name="connsiteY2866" fmla="*/ 690857 h 3682908"/>
                <a:gd name="connsiteX2867" fmla="*/ 3528822 w 3862373"/>
                <a:gd name="connsiteY2867" fmla="*/ 729943 h 3682908"/>
                <a:gd name="connsiteX2868" fmla="*/ 3489735 w 3862373"/>
                <a:gd name="connsiteY2868" fmla="*/ 769031 h 3682908"/>
                <a:gd name="connsiteX2869" fmla="*/ 3450647 w 3862373"/>
                <a:gd name="connsiteY2869" fmla="*/ 729943 h 3682908"/>
                <a:gd name="connsiteX2870" fmla="*/ 3489735 w 3862373"/>
                <a:gd name="connsiteY2870" fmla="*/ 690857 h 3682908"/>
                <a:gd name="connsiteX2871" fmla="*/ 3392730 w 3862373"/>
                <a:gd name="connsiteY2871" fmla="*/ 690857 h 3682908"/>
                <a:gd name="connsiteX2872" fmla="*/ 3431817 w 3862373"/>
                <a:gd name="connsiteY2872" fmla="*/ 729943 h 3682908"/>
                <a:gd name="connsiteX2873" fmla="*/ 3392730 w 3862373"/>
                <a:gd name="connsiteY2873" fmla="*/ 769031 h 3682908"/>
                <a:gd name="connsiteX2874" fmla="*/ 3353643 w 3862373"/>
                <a:gd name="connsiteY2874" fmla="*/ 729943 h 3682908"/>
                <a:gd name="connsiteX2875" fmla="*/ 3392730 w 3862373"/>
                <a:gd name="connsiteY2875" fmla="*/ 690857 h 3682908"/>
                <a:gd name="connsiteX2876" fmla="*/ 3300455 w 3862373"/>
                <a:gd name="connsiteY2876" fmla="*/ 690857 h 3682908"/>
                <a:gd name="connsiteX2877" fmla="*/ 3339542 w 3862373"/>
                <a:gd name="connsiteY2877" fmla="*/ 729944 h 3682908"/>
                <a:gd name="connsiteX2878" fmla="*/ 3300455 w 3862373"/>
                <a:gd name="connsiteY2878" fmla="*/ 769031 h 3682908"/>
                <a:gd name="connsiteX2879" fmla="*/ 3261368 w 3862373"/>
                <a:gd name="connsiteY2879" fmla="*/ 729944 h 3682908"/>
                <a:gd name="connsiteX2880" fmla="*/ 3300455 w 3862373"/>
                <a:gd name="connsiteY2880" fmla="*/ 690857 h 3682908"/>
                <a:gd name="connsiteX2881" fmla="*/ 3205815 w 3862373"/>
                <a:gd name="connsiteY2881" fmla="*/ 690857 h 3682908"/>
                <a:gd name="connsiteX2882" fmla="*/ 3244902 w 3862373"/>
                <a:gd name="connsiteY2882" fmla="*/ 729943 h 3682908"/>
                <a:gd name="connsiteX2883" fmla="*/ 3205815 w 3862373"/>
                <a:gd name="connsiteY2883" fmla="*/ 769031 h 3682908"/>
                <a:gd name="connsiteX2884" fmla="*/ 3166728 w 3862373"/>
                <a:gd name="connsiteY2884" fmla="*/ 729943 h 3682908"/>
                <a:gd name="connsiteX2885" fmla="*/ 3205815 w 3862373"/>
                <a:gd name="connsiteY2885" fmla="*/ 690857 h 3682908"/>
                <a:gd name="connsiteX2886" fmla="*/ 3111175 w 3862373"/>
                <a:gd name="connsiteY2886" fmla="*/ 690857 h 3682908"/>
                <a:gd name="connsiteX2887" fmla="*/ 3150262 w 3862373"/>
                <a:gd name="connsiteY2887" fmla="*/ 729944 h 3682908"/>
                <a:gd name="connsiteX2888" fmla="*/ 3111175 w 3862373"/>
                <a:gd name="connsiteY2888" fmla="*/ 769031 h 3682908"/>
                <a:gd name="connsiteX2889" fmla="*/ 3072088 w 3862373"/>
                <a:gd name="connsiteY2889" fmla="*/ 729944 h 3682908"/>
                <a:gd name="connsiteX2890" fmla="*/ 3111175 w 3862373"/>
                <a:gd name="connsiteY2890" fmla="*/ 690857 h 3682908"/>
                <a:gd name="connsiteX2891" fmla="*/ 3018901 w 3862373"/>
                <a:gd name="connsiteY2891" fmla="*/ 690857 h 3682908"/>
                <a:gd name="connsiteX2892" fmla="*/ 3057988 w 3862373"/>
                <a:gd name="connsiteY2892" fmla="*/ 729944 h 3682908"/>
                <a:gd name="connsiteX2893" fmla="*/ 3018901 w 3862373"/>
                <a:gd name="connsiteY2893" fmla="*/ 769031 h 3682908"/>
                <a:gd name="connsiteX2894" fmla="*/ 2979813 w 3862373"/>
                <a:gd name="connsiteY2894" fmla="*/ 729944 h 3682908"/>
                <a:gd name="connsiteX2895" fmla="*/ 3018901 w 3862373"/>
                <a:gd name="connsiteY2895" fmla="*/ 690857 h 3682908"/>
                <a:gd name="connsiteX2896" fmla="*/ 2924262 w 3862373"/>
                <a:gd name="connsiteY2896" fmla="*/ 690857 h 3682908"/>
                <a:gd name="connsiteX2897" fmla="*/ 2963349 w 3862373"/>
                <a:gd name="connsiteY2897" fmla="*/ 729943 h 3682908"/>
                <a:gd name="connsiteX2898" fmla="*/ 2924262 w 3862373"/>
                <a:gd name="connsiteY2898" fmla="*/ 769031 h 3682908"/>
                <a:gd name="connsiteX2899" fmla="*/ 2885175 w 3862373"/>
                <a:gd name="connsiteY2899" fmla="*/ 729943 h 3682908"/>
                <a:gd name="connsiteX2900" fmla="*/ 2924262 w 3862373"/>
                <a:gd name="connsiteY2900" fmla="*/ 690857 h 3682908"/>
                <a:gd name="connsiteX2901" fmla="*/ 2831986 w 3862373"/>
                <a:gd name="connsiteY2901" fmla="*/ 690857 h 3682908"/>
                <a:gd name="connsiteX2902" fmla="*/ 2871073 w 3862373"/>
                <a:gd name="connsiteY2902" fmla="*/ 729944 h 3682908"/>
                <a:gd name="connsiteX2903" fmla="*/ 2831986 w 3862373"/>
                <a:gd name="connsiteY2903" fmla="*/ 769031 h 3682908"/>
                <a:gd name="connsiteX2904" fmla="*/ 2792899 w 3862373"/>
                <a:gd name="connsiteY2904" fmla="*/ 729944 h 3682908"/>
                <a:gd name="connsiteX2905" fmla="*/ 2831986 w 3862373"/>
                <a:gd name="connsiteY2905" fmla="*/ 690857 h 3682908"/>
                <a:gd name="connsiteX2906" fmla="*/ 2737373 w 3862373"/>
                <a:gd name="connsiteY2906" fmla="*/ 690857 h 3682908"/>
                <a:gd name="connsiteX2907" fmla="*/ 2776434 w 3862373"/>
                <a:gd name="connsiteY2907" fmla="*/ 729944 h 3682908"/>
                <a:gd name="connsiteX2908" fmla="*/ 2737373 w 3862373"/>
                <a:gd name="connsiteY2908" fmla="*/ 769031 h 3682908"/>
                <a:gd name="connsiteX2909" fmla="*/ 2698271 w 3862373"/>
                <a:gd name="connsiteY2909" fmla="*/ 729944 h 3682908"/>
                <a:gd name="connsiteX2910" fmla="*/ 2737373 w 3862373"/>
                <a:gd name="connsiteY2910" fmla="*/ 690857 h 3682908"/>
                <a:gd name="connsiteX2911" fmla="*/ 2266534 w 3862373"/>
                <a:gd name="connsiteY2911" fmla="*/ 690857 h 3682908"/>
                <a:gd name="connsiteX2912" fmla="*/ 2305617 w 3862373"/>
                <a:gd name="connsiteY2912" fmla="*/ 729943 h 3682908"/>
                <a:gd name="connsiteX2913" fmla="*/ 2266534 w 3862373"/>
                <a:gd name="connsiteY2913" fmla="*/ 769031 h 3682908"/>
                <a:gd name="connsiteX2914" fmla="*/ 2227440 w 3862373"/>
                <a:gd name="connsiteY2914" fmla="*/ 729943 h 3682908"/>
                <a:gd name="connsiteX2915" fmla="*/ 2266534 w 3862373"/>
                <a:gd name="connsiteY2915" fmla="*/ 690857 h 3682908"/>
                <a:gd name="connsiteX2916" fmla="*/ 2171886 w 3862373"/>
                <a:gd name="connsiteY2916" fmla="*/ 690857 h 3682908"/>
                <a:gd name="connsiteX2917" fmla="*/ 2210979 w 3862373"/>
                <a:gd name="connsiteY2917" fmla="*/ 729944 h 3682908"/>
                <a:gd name="connsiteX2918" fmla="*/ 2171886 w 3862373"/>
                <a:gd name="connsiteY2918" fmla="*/ 769031 h 3682908"/>
                <a:gd name="connsiteX2919" fmla="*/ 2132800 w 3862373"/>
                <a:gd name="connsiteY2919" fmla="*/ 729944 h 3682908"/>
                <a:gd name="connsiteX2920" fmla="*/ 2171886 w 3862373"/>
                <a:gd name="connsiteY2920" fmla="*/ 690857 h 3682908"/>
                <a:gd name="connsiteX2921" fmla="*/ 2079612 w 3862373"/>
                <a:gd name="connsiteY2921" fmla="*/ 690857 h 3682908"/>
                <a:gd name="connsiteX2922" fmla="*/ 2118698 w 3862373"/>
                <a:gd name="connsiteY2922" fmla="*/ 729944 h 3682908"/>
                <a:gd name="connsiteX2923" fmla="*/ 2079612 w 3862373"/>
                <a:gd name="connsiteY2923" fmla="*/ 769031 h 3682908"/>
                <a:gd name="connsiteX2924" fmla="*/ 2040529 w 3862373"/>
                <a:gd name="connsiteY2924" fmla="*/ 729944 h 3682908"/>
                <a:gd name="connsiteX2925" fmla="*/ 2079612 w 3862373"/>
                <a:gd name="connsiteY2925" fmla="*/ 690857 h 3682908"/>
                <a:gd name="connsiteX2926" fmla="*/ 1703432 w 3862373"/>
                <a:gd name="connsiteY2926" fmla="*/ 690857 h 3682908"/>
                <a:gd name="connsiteX2927" fmla="*/ 1742522 w 3862373"/>
                <a:gd name="connsiteY2927" fmla="*/ 729943 h 3682908"/>
                <a:gd name="connsiteX2928" fmla="*/ 1703432 w 3862373"/>
                <a:gd name="connsiteY2928" fmla="*/ 769031 h 3682908"/>
                <a:gd name="connsiteX2929" fmla="*/ 1664351 w 3862373"/>
                <a:gd name="connsiteY2929" fmla="*/ 729943 h 3682908"/>
                <a:gd name="connsiteX2930" fmla="*/ 1703432 w 3862373"/>
                <a:gd name="connsiteY2930" fmla="*/ 690857 h 3682908"/>
                <a:gd name="connsiteX2931" fmla="*/ 1611147 w 3862373"/>
                <a:gd name="connsiteY2931" fmla="*/ 690857 h 3682908"/>
                <a:gd name="connsiteX2932" fmla="*/ 1650245 w 3862373"/>
                <a:gd name="connsiteY2932" fmla="*/ 729944 h 3682908"/>
                <a:gd name="connsiteX2933" fmla="*/ 1611147 w 3862373"/>
                <a:gd name="connsiteY2933" fmla="*/ 769031 h 3682908"/>
                <a:gd name="connsiteX2934" fmla="*/ 1572133 w 3862373"/>
                <a:gd name="connsiteY2934" fmla="*/ 729944 h 3682908"/>
                <a:gd name="connsiteX2935" fmla="*/ 1611147 w 3862373"/>
                <a:gd name="connsiteY2935" fmla="*/ 690857 h 3682908"/>
                <a:gd name="connsiteX2936" fmla="*/ 1232669 w 3862373"/>
                <a:gd name="connsiteY2936" fmla="*/ 690857 h 3682908"/>
                <a:gd name="connsiteX2937" fmla="*/ 1271741 w 3862373"/>
                <a:gd name="connsiteY2937" fmla="*/ 729943 h 3682908"/>
                <a:gd name="connsiteX2938" fmla="*/ 1232669 w 3862373"/>
                <a:gd name="connsiteY2938" fmla="*/ 769031 h 3682908"/>
                <a:gd name="connsiteX2939" fmla="*/ 1193583 w 3862373"/>
                <a:gd name="connsiteY2939" fmla="*/ 729943 h 3682908"/>
                <a:gd name="connsiteX2940" fmla="*/ 1232669 w 3862373"/>
                <a:gd name="connsiteY2940" fmla="*/ 690857 h 3682908"/>
                <a:gd name="connsiteX2941" fmla="*/ 1142756 w 3862373"/>
                <a:gd name="connsiteY2941" fmla="*/ 690857 h 3682908"/>
                <a:gd name="connsiteX2942" fmla="*/ 1181847 w 3862373"/>
                <a:gd name="connsiteY2942" fmla="*/ 729944 h 3682908"/>
                <a:gd name="connsiteX2943" fmla="*/ 1142756 w 3862373"/>
                <a:gd name="connsiteY2943" fmla="*/ 769031 h 3682908"/>
                <a:gd name="connsiteX2944" fmla="*/ 1103656 w 3862373"/>
                <a:gd name="connsiteY2944" fmla="*/ 729944 h 3682908"/>
                <a:gd name="connsiteX2945" fmla="*/ 1142756 w 3862373"/>
                <a:gd name="connsiteY2945" fmla="*/ 690857 h 3682908"/>
                <a:gd name="connsiteX2946" fmla="*/ 856480 w 3862373"/>
                <a:gd name="connsiteY2946" fmla="*/ 690857 h 3682908"/>
                <a:gd name="connsiteX2947" fmla="*/ 895560 w 3862373"/>
                <a:gd name="connsiteY2947" fmla="*/ 729943 h 3682908"/>
                <a:gd name="connsiteX2948" fmla="*/ 856480 w 3862373"/>
                <a:gd name="connsiteY2948" fmla="*/ 769031 h 3682908"/>
                <a:gd name="connsiteX2949" fmla="*/ 817401 w 3862373"/>
                <a:gd name="connsiteY2949" fmla="*/ 729943 h 3682908"/>
                <a:gd name="connsiteX2950" fmla="*/ 856480 w 3862373"/>
                <a:gd name="connsiteY2950" fmla="*/ 690857 h 3682908"/>
                <a:gd name="connsiteX2951" fmla="*/ 764220 w 3862373"/>
                <a:gd name="connsiteY2951" fmla="*/ 690857 h 3682908"/>
                <a:gd name="connsiteX2952" fmla="*/ 803302 w 3862373"/>
                <a:gd name="connsiteY2952" fmla="*/ 729944 h 3682908"/>
                <a:gd name="connsiteX2953" fmla="*/ 764220 w 3862373"/>
                <a:gd name="connsiteY2953" fmla="*/ 769031 h 3682908"/>
                <a:gd name="connsiteX2954" fmla="*/ 725137 w 3862373"/>
                <a:gd name="connsiteY2954" fmla="*/ 729944 h 3682908"/>
                <a:gd name="connsiteX2955" fmla="*/ 764220 w 3862373"/>
                <a:gd name="connsiteY2955" fmla="*/ 690857 h 3682908"/>
                <a:gd name="connsiteX2956" fmla="*/ 669571 w 3862373"/>
                <a:gd name="connsiteY2956" fmla="*/ 690857 h 3682908"/>
                <a:gd name="connsiteX2957" fmla="*/ 708675 w 3862373"/>
                <a:gd name="connsiteY2957" fmla="*/ 729943 h 3682908"/>
                <a:gd name="connsiteX2958" fmla="*/ 669571 w 3862373"/>
                <a:gd name="connsiteY2958" fmla="*/ 769031 h 3682908"/>
                <a:gd name="connsiteX2959" fmla="*/ 630497 w 3862373"/>
                <a:gd name="connsiteY2959" fmla="*/ 729943 h 3682908"/>
                <a:gd name="connsiteX2960" fmla="*/ 669571 w 3862373"/>
                <a:gd name="connsiteY2960" fmla="*/ 690857 h 3682908"/>
                <a:gd name="connsiteX2961" fmla="*/ 577293 w 3862373"/>
                <a:gd name="connsiteY2961" fmla="*/ 690857 h 3682908"/>
                <a:gd name="connsiteX2962" fmla="*/ 616393 w 3862373"/>
                <a:gd name="connsiteY2962" fmla="*/ 729943 h 3682908"/>
                <a:gd name="connsiteX2963" fmla="*/ 577293 w 3862373"/>
                <a:gd name="connsiteY2963" fmla="*/ 769031 h 3682908"/>
                <a:gd name="connsiteX2964" fmla="*/ 538195 w 3862373"/>
                <a:gd name="connsiteY2964" fmla="*/ 729943 h 3682908"/>
                <a:gd name="connsiteX2965" fmla="*/ 577293 w 3862373"/>
                <a:gd name="connsiteY2965" fmla="*/ 690857 h 3682908"/>
                <a:gd name="connsiteX2966" fmla="*/ 485003 w 3862373"/>
                <a:gd name="connsiteY2966" fmla="*/ 690857 h 3682908"/>
                <a:gd name="connsiteX2967" fmla="*/ 524091 w 3862373"/>
                <a:gd name="connsiteY2967" fmla="*/ 729943 h 3682908"/>
                <a:gd name="connsiteX2968" fmla="*/ 485003 w 3862373"/>
                <a:gd name="connsiteY2968" fmla="*/ 769031 h 3682908"/>
                <a:gd name="connsiteX2969" fmla="*/ 445934 w 3862373"/>
                <a:gd name="connsiteY2969" fmla="*/ 729943 h 3682908"/>
                <a:gd name="connsiteX2970" fmla="*/ 485003 w 3862373"/>
                <a:gd name="connsiteY2970" fmla="*/ 690857 h 3682908"/>
                <a:gd name="connsiteX2971" fmla="*/ 390354 w 3862373"/>
                <a:gd name="connsiteY2971" fmla="*/ 690857 h 3682908"/>
                <a:gd name="connsiteX2972" fmla="*/ 429457 w 3862373"/>
                <a:gd name="connsiteY2972" fmla="*/ 729943 h 3682908"/>
                <a:gd name="connsiteX2973" fmla="*/ 390354 w 3862373"/>
                <a:gd name="connsiteY2973" fmla="*/ 769031 h 3682908"/>
                <a:gd name="connsiteX2974" fmla="*/ 351287 w 3862373"/>
                <a:gd name="connsiteY2974" fmla="*/ 729943 h 3682908"/>
                <a:gd name="connsiteX2975" fmla="*/ 390354 w 3862373"/>
                <a:gd name="connsiteY2975" fmla="*/ 690857 h 3682908"/>
                <a:gd name="connsiteX2976" fmla="*/ 298087 w 3862373"/>
                <a:gd name="connsiteY2976" fmla="*/ 690857 h 3682908"/>
                <a:gd name="connsiteX2977" fmla="*/ 337188 w 3862373"/>
                <a:gd name="connsiteY2977" fmla="*/ 729943 h 3682908"/>
                <a:gd name="connsiteX2978" fmla="*/ 298087 w 3862373"/>
                <a:gd name="connsiteY2978" fmla="*/ 769031 h 3682908"/>
                <a:gd name="connsiteX2979" fmla="*/ 258997 w 3862373"/>
                <a:gd name="connsiteY2979" fmla="*/ 729943 h 3682908"/>
                <a:gd name="connsiteX2980" fmla="*/ 298087 w 3862373"/>
                <a:gd name="connsiteY2980" fmla="*/ 690857 h 3682908"/>
                <a:gd name="connsiteX2981" fmla="*/ 242207 w 3862373"/>
                <a:gd name="connsiteY2981" fmla="*/ 643975 h 3682908"/>
                <a:gd name="connsiteX2982" fmla="*/ 242535 w 3862373"/>
                <a:gd name="connsiteY2982" fmla="*/ 644768 h 3682908"/>
                <a:gd name="connsiteX2983" fmla="*/ 231087 w 3862373"/>
                <a:gd name="connsiteY2983" fmla="*/ 672407 h 3682908"/>
                <a:gd name="connsiteX2984" fmla="*/ 216396 w 3862373"/>
                <a:gd name="connsiteY2984" fmla="*/ 678492 h 3682908"/>
                <a:gd name="connsiteX2985" fmla="*/ 3472229 w 3862373"/>
                <a:gd name="connsiteY2985" fmla="*/ 612933 h 3682908"/>
                <a:gd name="connsiteX2986" fmla="*/ 3516862 w 3862373"/>
                <a:gd name="connsiteY2986" fmla="*/ 672620 h 3682908"/>
                <a:gd name="connsiteX2987" fmla="*/ 3489735 w 3862373"/>
                <a:gd name="connsiteY2987" fmla="*/ 683855 h 3682908"/>
                <a:gd name="connsiteX2988" fmla="*/ 3450649 w 3862373"/>
                <a:gd name="connsiteY2988" fmla="*/ 644768 h 3682908"/>
                <a:gd name="connsiteX2989" fmla="*/ 3462097 w 3862373"/>
                <a:gd name="connsiteY2989" fmla="*/ 617130 h 3682908"/>
                <a:gd name="connsiteX2990" fmla="*/ 3392730 w 3862373"/>
                <a:gd name="connsiteY2990" fmla="*/ 605682 h 3682908"/>
                <a:gd name="connsiteX2991" fmla="*/ 3431817 w 3862373"/>
                <a:gd name="connsiteY2991" fmla="*/ 644768 h 3682908"/>
                <a:gd name="connsiteX2992" fmla="*/ 3392730 w 3862373"/>
                <a:gd name="connsiteY2992" fmla="*/ 683855 h 3682908"/>
                <a:gd name="connsiteX2993" fmla="*/ 3353643 w 3862373"/>
                <a:gd name="connsiteY2993" fmla="*/ 644768 h 3682908"/>
                <a:gd name="connsiteX2994" fmla="*/ 3392730 w 3862373"/>
                <a:gd name="connsiteY2994" fmla="*/ 605682 h 3682908"/>
                <a:gd name="connsiteX2995" fmla="*/ 3300455 w 3862373"/>
                <a:gd name="connsiteY2995" fmla="*/ 605682 h 3682908"/>
                <a:gd name="connsiteX2996" fmla="*/ 3339543 w 3862373"/>
                <a:gd name="connsiteY2996" fmla="*/ 644768 h 3682908"/>
                <a:gd name="connsiteX2997" fmla="*/ 3300455 w 3862373"/>
                <a:gd name="connsiteY2997" fmla="*/ 683855 h 3682908"/>
                <a:gd name="connsiteX2998" fmla="*/ 3261368 w 3862373"/>
                <a:gd name="connsiteY2998" fmla="*/ 644768 h 3682908"/>
                <a:gd name="connsiteX2999" fmla="*/ 3300455 w 3862373"/>
                <a:gd name="connsiteY2999" fmla="*/ 605682 h 3682908"/>
                <a:gd name="connsiteX3000" fmla="*/ 3205815 w 3862373"/>
                <a:gd name="connsiteY3000" fmla="*/ 605682 h 3682908"/>
                <a:gd name="connsiteX3001" fmla="*/ 3244903 w 3862373"/>
                <a:gd name="connsiteY3001" fmla="*/ 644768 h 3682908"/>
                <a:gd name="connsiteX3002" fmla="*/ 3205815 w 3862373"/>
                <a:gd name="connsiteY3002" fmla="*/ 683855 h 3682908"/>
                <a:gd name="connsiteX3003" fmla="*/ 3166728 w 3862373"/>
                <a:gd name="connsiteY3003" fmla="*/ 644768 h 3682908"/>
                <a:gd name="connsiteX3004" fmla="*/ 3205815 w 3862373"/>
                <a:gd name="connsiteY3004" fmla="*/ 605682 h 3682908"/>
                <a:gd name="connsiteX3005" fmla="*/ 3111175 w 3862373"/>
                <a:gd name="connsiteY3005" fmla="*/ 605682 h 3682908"/>
                <a:gd name="connsiteX3006" fmla="*/ 3150263 w 3862373"/>
                <a:gd name="connsiteY3006" fmla="*/ 644768 h 3682908"/>
                <a:gd name="connsiteX3007" fmla="*/ 3111175 w 3862373"/>
                <a:gd name="connsiteY3007" fmla="*/ 683855 h 3682908"/>
                <a:gd name="connsiteX3008" fmla="*/ 3072088 w 3862373"/>
                <a:gd name="connsiteY3008" fmla="*/ 644768 h 3682908"/>
                <a:gd name="connsiteX3009" fmla="*/ 3111175 w 3862373"/>
                <a:gd name="connsiteY3009" fmla="*/ 605682 h 3682908"/>
                <a:gd name="connsiteX3010" fmla="*/ 3018901 w 3862373"/>
                <a:gd name="connsiteY3010" fmla="*/ 605682 h 3682908"/>
                <a:gd name="connsiteX3011" fmla="*/ 3057988 w 3862373"/>
                <a:gd name="connsiteY3011" fmla="*/ 644768 h 3682908"/>
                <a:gd name="connsiteX3012" fmla="*/ 3018901 w 3862373"/>
                <a:gd name="connsiteY3012" fmla="*/ 683855 h 3682908"/>
                <a:gd name="connsiteX3013" fmla="*/ 2979813 w 3862373"/>
                <a:gd name="connsiteY3013" fmla="*/ 644768 h 3682908"/>
                <a:gd name="connsiteX3014" fmla="*/ 3018901 w 3862373"/>
                <a:gd name="connsiteY3014" fmla="*/ 605682 h 3682908"/>
                <a:gd name="connsiteX3015" fmla="*/ 2924262 w 3862373"/>
                <a:gd name="connsiteY3015" fmla="*/ 605682 h 3682908"/>
                <a:gd name="connsiteX3016" fmla="*/ 2963349 w 3862373"/>
                <a:gd name="connsiteY3016" fmla="*/ 644768 h 3682908"/>
                <a:gd name="connsiteX3017" fmla="*/ 2924262 w 3862373"/>
                <a:gd name="connsiteY3017" fmla="*/ 683855 h 3682908"/>
                <a:gd name="connsiteX3018" fmla="*/ 2885175 w 3862373"/>
                <a:gd name="connsiteY3018" fmla="*/ 644768 h 3682908"/>
                <a:gd name="connsiteX3019" fmla="*/ 2924262 w 3862373"/>
                <a:gd name="connsiteY3019" fmla="*/ 605682 h 3682908"/>
                <a:gd name="connsiteX3020" fmla="*/ 2831987 w 3862373"/>
                <a:gd name="connsiteY3020" fmla="*/ 605682 h 3682908"/>
                <a:gd name="connsiteX3021" fmla="*/ 2871074 w 3862373"/>
                <a:gd name="connsiteY3021" fmla="*/ 644768 h 3682908"/>
                <a:gd name="connsiteX3022" fmla="*/ 2831987 w 3862373"/>
                <a:gd name="connsiteY3022" fmla="*/ 683855 h 3682908"/>
                <a:gd name="connsiteX3023" fmla="*/ 2792900 w 3862373"/>
                <a:gd name="connsiteY3023" fmla="*/ 644768 h 3682908"/>
                <a:gd name="connsiteX3024" fmla="*/ 2831987 w 3862373"/>
                <a:gd name="connsiteY3024" fmla="*/ 605682 h 3682908"/>
                <a:gd name="connsiteX3025" fmla="*/ 2171887 w 3862373"/>
                <a:gd name="connsiteY3025" fmla="*/ 605682 h 3682908"/>
                <a:gd name="connsiteX3026" fmla="*/ 2210979 w 3862373"/>
                <a:gd name="connsiteY3026" fmla="*/ 644768 h 3682908"/>
                <a:gd name="connsiteX3027" fmla="*/ 2171887 w 3862373"/>
                <a:gd name="connsiteY3027" fmla="*/ 683855 h 3682908"/>
                <a:gd name="connsiteX3028" fmla="*/ 2132800 w 3862373"/>
                <a:gd name="connsiteY3028" fmla="*/ 644768 h 3682908"/>
                <a:gd name="connsiteX3029" fmla="*/ 2171887 w 3862373"/>
                <a:gd name="connsiteY3029" fmla="*/ 605682 h 3682908"/>
                <a:gd name="connsiteX3030" fmla="*/ 1798073 w 3862373"/>
                <a:gd name="connsiteY3030" fmla="*/ 605682 h 3682908"/>
                <a:gd name="connsiteX3031" fmla="*/ 1837146 w 3862373"/>
                <a:gd name="connsiteY3031" fmla="*/ 644768 h 3682908"/>
                <a:gd name="connsiteX3032" fmla="*/ 1798073 w 3862373"/>
                <a:gd name="connsiteY3032" fmla="*/ 683855 h 3682908"/>
                <a:gd name="connsiteX3033" fmla="*/ 1758966 w 3862373"/>
                <a:gd name="connsiteY3033" fmla="*/ 644768 h 3682908"/>
                <a:gd name="connsiteX3034" fmla="*/ 1798073 w 3862373"/>
                <a:gd name="connsiteY3034" fmla="*/ 605682 h 3682908"/>
                <a:gd name="connsiteX3035" fmla="*/ 1703432 w 3862373"/>
                <a:gd name="connsiteY3035" fmla="*/ 605682 h 3682908"/>
                <a:gd name="connsiteX3036" fmla="*/ 1742522 w 3862373"/>
                <a:gd name="connsiteY3036" fmla="*/ 644768 h 3682908"/>
                <a:gd name="connsiteX3037" fmla="*/ 1703432 w 3862373"/>
                <a:gd name="connsiteY3037" fmla="*/ 683855 h 3682908"/>
                <a:gd name="connsiteX3038" fmla="*/ 1664351 w 3862373"/>
                <a:gd name="connsiteY3038" fmla="*/ 644768 h 3682908"/>
                <a:gd name="connsiteX3039" fmla="*/ 1703432 w 3862373"/>
                <a:gd name="connsiteY3039" fmla="*/ 605682 h 3682908"/>
                <a:gd name="connsiteX3040" fmla="*/ 1611147 w 3862373"/>
                <a:gd name="connsiteY3040" fmla="*/ 605682 h 3682908"/>
                <a:gd name="connsiteX3041" fmla="*/ 1650245 w 3862373"/>
                <a:gd name="connsiteY3041" fmla="*/ 644768 h 3682908"/>
                <a:gd name="connsiteX3042" fmla="*/ 1611147 w 3862373"/>
                <a:gd name="connsiteY3042" fmla="*/ 683855 h 3682908"/>
                <a:gd name="connsiteX3043" fmla="*/ 1572140 w 3862373"/>
                <a:gd name="connsiteY3043" fmla="*/ 644768 h 3682908"/>
                <a:gd name="connsiteX3044" fmla="*/ 1611147 w 3862373"/>
                <a:gd name="connsiteY3044" fmla="*/ 605682 h 3682908"/>
                <a:gd name="connsiteX3045" fmla="*/ 1232676 w 3862373"/>
                <a:gd name="connsiteY3045" fmla="*/ 605682 h 3682908"/>
                <a:gd name="connsiteX3046" fmla="*/ 1271747 w 3862373"/>
                <a:gd name="connsiteY3046" fmla="*/ 644768 h 3682908"/>
                <a:gd name="connsiteX3047" fmla="*/ 1232676 w 3862373"/>
                <a:gd name="connsiteY3047" fmla="*/ 683855 h 3682908"/>
                <a:gd name="connsiteX3048" fmla="*/ 1193590 w 3862373"/>
                <a:gd name="connsiteY3048" fmla="*/ 644768 h 3682908"/>
                <a:gd name="connsiteX3049" fmla="*/ 1232676 w 3862373"/>
                <a:gd name="connsiteY3049" fmla="*/ 605682 h 3682908"/>
                <a:gd name="connsiteX3050" fmla="*/ 1142761 w 3862373"/>
                <a:gd name="connsiteY3050" fmla="*/ 605682 h 3682908"/>
                <a:gd name="connsiteX3051" fmla="*/ 1181853 w 3862373"/>
                <a:gd name="connsiteY3051" fmla="*/ 644768 h 3682908"/>
                <a:gd name="connsiteX3052" fmla="*/ 1142761 w 3862373"/>
                <a:gd name="connsiteY3052" fmla="*/ 683855 h 3682908"/>
                <a:gd name="connsiteX3053" fmla="*/ 1103661 w 3862373"/>
                <a:gd name="connsiteY3053" fmla="*/ 644768 h 3682908"/>
                <a:gd name="connsiteX3054" fmla="*/ 1142761 w 3862373"/>
                <a:gd name="connsiteY3054" fmla="*/ 605682 h 3682908"/>
                <a:gd name="connsiteX3055" fmla="*/ 1045734 w 3862373"/>
                <a:gd name="connsiteY3055" fmla="*/ 605682 h 3682908"/>
                <a:gd name="connsiteX3056" fmla="*/ 1084825 w 3862373"/>
                <a:gd name="connsiteY3056" fmla="*/ 644768 h 3682908"/>
                <a:gd name="connsiteX3057" fmla="*/ 1045734 w 3862373"/>
                <a:gd name="connsiteY3057" fmla="*/ 683855 h 3682908"/>
                <a:gd name="connsiteX3058" fmla="*/ 1006653 w 3862373"/>
                <a:gd name="connsiteY3058" fmla="*/ 644768 h 3682908"/>
                <a:gd name="connsiteX3059" fmla="*/ 1045734 w 3862373"/>
                <a:gd name="connsiteY3059" fmla="*/ 605682 h 3682908"/>
                <a:gd name="connsiteX3060" fmla="*/ 856487 w 3862373"/>
                <a:gd name="connsiteY3060" fmla="*/ 605682 h 3682908"/>
                <a:gd name="connsiteX3061" fmla="*/ 895566 w 3862373"/>
                <a:gd name="connsiteY3061" fmla="*/ 644768 h 3682908"/>
                <a:gd name="connsiteX3062" fmla="*/ 856487 w 3862373"/>
                <a:gd name="connsiteY3062" fmla="*/ 683855 h 3682908"/>
                <a:gd name="connsiteX3063" fmla="*/ 817405 w 3862373"/>
                <a:gd name="connsiteY3063" fmla="*/ 644768 h 3682908"/>
                <a:gd name="connsiteX3064" fmla="*/ 856487 w 3862373"/>
                <a:gd name="connsiteY3064" fmla="*/ 605682 h 3682908"/>
                <a:gd name="connsiteX3065" fmla="*/ 764226 w 3862373"/>
                <a:gd name="connsiteY3065" fmla="*/ 605682 h 3682908"/>
                <a:gd name="connsiteX3066" fmla="*/ 803309 w 3862373"/>
                <a:gd name="connsiteY3066" fmla="*/ 644768 h 3682908"/>
                <a:gd name="connsiteX3067" fmla="*/ 764226 w 3862373"/>
                <a:gd name="connsiteY3067" fmla="*/ 683855 h 3682908"/>
                <a:gd name="connsiteX3068" fmla="*/ 725145 w 3862373"/>
                <a:gd name="connsiteY3068" fmla="*/ 644768 h 3682908"/>
                <a:gd name="connsiteX3069" fmla="*/ 764226 w 3862373"/>
                <a:gd name="connsiteY3069" fmla="*/ 605682 h 3682908"/>
                <a:gd name="connsiteX3070" fmla="*/ 669584 w 3862373"/>
                <a:gd name="connsiteY3070" fmla="*/ 605682 h 3682908"/>
                <a:gd name="connsiteX3071" fmla="*/ 708684 w 3862373"/>
                <a:gd name="connsiteY3071" fmla="*/ 644768 h 3682908"/>
                <a:gd name="connsiteX3072" fmla="*/ 669584 w 3862373"/>
                <a:gd name="connsiteY3072" fmla="*/ 683855 h 3682908"/>
                <a:gd name="connsiteX3073" fmla="*/ 630505 w 3862373"/>
                <a:gd name="connsiteY3073" fmla="*/ 644768 h 3682908"/>
                <a:gd name="connsiteX3074" fmla="*/ 669584 w 3862373"/>
                <a:gd name="connsiteY3074" fmla="*/ 605682 h 3682908"/>
                <a:gd name="connsiteX3075" fmla="*/ 577298 w 3862373"/>
                <a:gd name="connsiteY3075" fmla="*/ 605682 h 3682908"/>
                <a:gd name="connsiteX3076" fmla="*/ 616400 w 3862373"/>
                <a:gd name="connsiteY3076" fmla="*/ 644768 h 3682908"/>
                <a:gd name="connsiteX3077" fmla="*/ 577298 w 3862373"/>
                <a:gd name="connsiteY3077" fmla="*/ 683855 h 3682908"/>
                <a:gd name="connsiteX3078" fmla="*/ 538200 w 3862373"/>
                <a:gd name="connsiteY3078" fmla="*/ 644768 h 3682908"/>
                <a:gd name="connsiteX3079" fmla="*/ 577298 w 3862373"/>
                <a:gd name="connsiteY3079" fmla="*/ 605682 h 3682908"/>
                <a:gd name="connsiteX3080" fmla="*/ 485012 w 3862373"/>
                <a:gd name="connsiteY3080" fmla="*/ 605682 h 3682908"/>
                <a:gd name="connsiteX3081" fmla="*/ 524097 w 3862373"/>
                <a:gd name="connsiteY3081" fmla="*/ 644768 h 3682908"/>
                <a:gd name="connsiteX3082" fmla="*/ 485012 w 3862373"/>
                <a:gd name="connsiteY3082" fmla="*/ 683855 h 3682908"/>
                <a:gd name="connsiteX3083" fmla="*/ 445938 w 3862373"/>
                <a:gd name="connsiteY3083" fmla="*/ 644768 h 3682908"/>
                <a:gd name="connsiteX3084" fmla="*/ 485012 w 3862373"/>
                <a:gd name="connsiteY3084" fmla="*/ 605682 h 3682908"/>
                <a:gd name="connsiteX3085" fmla="*/ 390363 w 3862373"/>
                <a:gd name="connsiteY3085" fmla="*/ 605682 h 3682908"/>
                <a:gd name="connsiteX3086" fmla="*/ 429464 w 3862373"/>
                <a:gd name="connsiteY3086" fmla="*/ 644768 h 3682908"/>
                <a:gd name="connsiteX3087" fmla="*/ 390363 w 3862373"/>
                <a:gd name="connsiteY3087" fmla="*/ 683855 h 3682908"/>
                <a:gd name="connsiteX3088" fmla="*/ 351296 w 3862373"/>
                <a:gd name="connsiteY3088" fmla="*/ 644768 h 3682908"/>
                <a:gd name="connsiteX3089" fmla="*/ 390363 w 3862373"/>
                <a:gd name="connsiteY3089" fmla="*/ 605682 h 3682908"/>
                <a:gd name="connsiteX3090" fmla="*/ 298093 w 3862373"/>
                <a:gd name="connsiteY3090" fmla="*/ 605682 h 3682908"/>
                <a:gd name="connsiteX3091" fmla="*/ 337193 w 3862373"/>
                <a:gd name="connsiteY3091" fmla="*/ 644768 h 3682908"/>
                <a:gd name="connsiteX3092" fmla="*/ 298093 w 3862373"/>
                <a:gd name="connsiteY3092" fmla="*/ 683855 h 3682908"/>
                <a:gd name="connsiteX3093" fmla="*/ 259002 w 3862373"/>
                <a:gd name="connsiteY3093" fmla="*/ 644768 h 3682908"/>
                <a:gd name="connsiteX3094" fmla="*/ 298093 w 3862373"/>
                <a:gd name="connsiteY3094" fmla="*/ 605682 h 3682908"/>
                <a:gd name="connsiteX3095" fmla="*/ 327714 w 3862373"/>
                <a:gd name="connsiteY3095" fmla="*/ 529629 h 3682908"/>
                <a:gd name="connsiteX3096" fmla="*/ 337200 w 3862373"/>
                <a:gd name="connsiteY3096" fmla="*/ 552513 h 3682908"/>
                <a:gd name="connsiteX3097" fmla="*/ 298099 w 3862373"/>
                <a:gd name="connsiteY3097" fmla="*/ 591582 h 3682908"/>
                <a:gd name="connsiteX3098" fmla="*/ 285337 w 3862373"/>
                <a:gd name="connsiteY3098" fmla="*/ 586297 h 3682908"/>
                <a:gd name="connsiteX3099" fmla="*/ 3205817 w 3862373"/>
                <a:gd name="connsiteY3099" fmla="*/ 513426 h 3682908"/>
                <a:gd name="connsiteX3100" fmla="*/ 3244904 w 3862373"/>
                <a:gd name="connsiteY3100" fmla="*/ 552512 h 3682908"/>
                <a:gd name="connsiteX3101" fmla="*/ 3205817 w 3862373"/>
                <a:gd name="connsiteY3101" fmla="*/ 591582 h 3682908"/>
                <a:gd name="connsiteX3102" fmla="*/ 3166729 w 3862373"/>
                <a:gd name="connsiteY3102" fmla="*/ 552512 h 3682908"/>
                <a:gd name="connsiteX3103" fmla="*/ 3205817 w 3862373"/>
                <a:gd name="connsiteY3103" fmla="*/ 513426 h 3682908"/>
                <a:gd name="connsiteX3104" fmla="*/ 3111175 w 3862373"/>
                <a:gd name="connsiteY3104" fmla="*/ 513426 h 3682908"/>
                <a:gd name="connsiteX3105" fmla="*/ 3150263 w 3862373"/>
                <a:gd name="connsiteY3105" fmla="*/ 552512 h 3682908"/>
                <a:gd name="connsiteX3106" fmla="*/ 3111175 w 3862373"/>
                <a:gd name="connsiteY3106" fmla="*/ 591582 h 3682908"/>
                <a:gd name="connsiteX3107" fmla="*/ 3072088 w 3862373"/>
                <a:gd name="connsiteY3107" fmla="*/ 552512 h 3682908"/>
                <a:gd name="connsiteX3108" fmla="*/ 3111175 w 3862373"/>
                <a:gd name="connsiteY3108" fmla="*/ 513426 h 3682908"/>
                <a:gd name="connsiteX3109" fmla="*/ 3018902 w 3862373"/>
                <a:gd name="connsiteY3109" fmla="*/ 513426 h 3682908"/>
                <a:gd name="connsiteX3110" fmla="*/ 3057989 w 3862373"/>
                <a:gd name="connsiteY3110" fmla="*/ 552512 h 3682908"/>
                <a:gd name="connsiteX3111" fmla="*/ 3018902 w 3862373"/>
                <a:gd name="connsiteY3111" fmla="*/ 591582 h 3682908"/>
                <a:gd name="connsiteX3112" fmla="*/ 2979815 w 3862373"/>
                <a:gd name="connsiteY3112" fmla="*/ 552512 h 3682908"/>
                <a:gd name="connsiteX3113" fmla="*/ 3018902 w 3862373"/>
                <a:gd name="connsiteY3113" fmla="*/ 513426 h 3682908"/>
                <a:gd name="connsiteX3114" fmla="*/ 2924263 w 3862373"/>
                <a:gd name="connsiteY3114" fmla="*/ 513426 h 3682908"/>
                <a:gd name="connsiteX3115" fmla="*/ 2963349 w 3862373"/>
                <a:gd name="connsiteY3115" fmla="*/ 552512 h 3682908"/>
                <a:gd name="connsiteX3116" fmla="*/ 2924263 w 3862373"/>
                <a:gd name="connsiteY3116" fmla="*/ 591582 h 3682908"/>
                <a:gd name="connsiteX3117" fmla="*/ 2885175 w 3862373"/>
                <a:gd name="connsiteY3117" fmla="*/ 552512 h 3682908"/>
                <a:gd name="connsiteX3118" fmla="*/ 2924263 w 3862373"/>
                <a:gd name="connsiteY3118" fmla="*/ 513426 h 3682908"/>
                <a:gd name="connsiteX3119" fmla="*/ 2831988 w 3862373"/>
                <a:gd name="connsiteY3119" fmla="*/ 513426 h 3682908"/>
                <a:gd name="connsiteX3120" fmla="*/ 2871075 w 3862373"/>
                <a:gd name="connsiteY3120" fmla="*/ 552512 h 3682908"/>
                <a:gd name="connsiteX3121" fmla="*/ 2831988 w 3862373"/>
                <a:gd name="connsiteY3121" fmla="*/ 591582 h 3682908"/>
                <a:gd name="connsiteX3122" fmla="*/ 2792901 w 3862373"/>
                <a:gd name="connsiteY3122" fmla="*/ 552512 h 3682908"/>
                <a:gd name="connsiteX3123" fmla="*/ 2831988 w 3862373"/>
                <a:gd name="connsiteY3123" fmla="*/ 513426 h 3682908"/>
                <a:gd name="connsiteX3124" fmla="*/ 1984971 w 3862373"/>
                <a:gd name="connsiteY3124" fmla="*/ 513426 h 3682908"/>
                <a:gd name="connsiteX3125" fmla="*/ 2024068 w 3862373"/>
                <a:gd name="connsiteY3125" fmla="*/ 552513 h 3682908"/>
                <a:gd name="connsiteX3126" fmla="*/ 1984971 w 3862373"/>
                <a:gd name="connsiteY3126" fmla="*/ 591582 h 3682908"/>
                <a:gd name="connsiteX3127" fmla="*/ 1945873 w 3862373"/>
                <a:gd name="connsiteY3127" fmla="*/ 552513 h 3682908"/>
                <a:gd name="connsiteX3128" fmla="*/ 1984971 w 3862373"/>
                <a:gd name="connsiteY3128" fmla="*/ 513426 h 3682908"/>
                <a:gd name="connsiteX3129" fmla="*/ 1890340 w 3862373"/>
                <a:gd name="connsiteY3129" fmla="*/ 513426 h 3682908"/>
                <a:gd name="connsiteX3130" fmla="*/ 1929413 w 3862373"/>
                <a:gd name="connsiteY3130" fmla="*/ 552513 h 3682908"/>
                <a:gd name="connsiteX3131" fmla="*/ 1890340 w 3862373"/>
                <a:gd name="connsiteY3131" fmla="*/ 591582 h 3682908"/>
                <a:gd name="connsiteX3132" fmla="*/ 1851255 w 3862373"/>
                <a:gd name="connsiteY3132" fmla="*/ 552513 h 3682908"/>
                <a:gd name="connsiteX3133" fmla="*/ 1890340 w 3862373"/>
                <a:gd name="connsiteY3133" fmla="*/ 513426 h 3682908"/>
                <a:gd name="connsiteX3134" fmla="*/ 1798073 w 3862373"/>
                <a:gd name="connsiteY3134" fmla="*/ 513426 h 3682908"/>
                <a:gd name="connsiteX3135" fmla="*/ 1837149 w 3862373"/>
                <a:gd name="connsiteY3135" fmla="*/ 552513 h 3682908"/>
                <a:gd name="connsiteX3136" fmla="*/ 1798073 w 3862373"/>
                <a:gd name="connsiteY3136" fmla="*/ 591582 h 3682908"/>
                <a:gd name="connsiteX3137" fmla="*/ 1758966 w 3862373"/>
                <a:gd name="connsiteY3137" fmla="*/ 552513 h 3682908"/>
                <a:gd name="connsiteX3138" fmla="*/ 1798073 w 3862373"/>
                <a:gd name="connsiteY3138" fmla="*/ 513426 h 3682908"/>
                <a:gd name="connsiteX3139" fmla="*/ 1703432 w 3862373"/>
                <a:gd name="connsiteY3139" fmla="*/ 513426 h 3682908"/>
                <a:gd name="connsiteX3140" fmla="*/ 1742522 w 3862373"/>
                <a:gd name="connsiteY3140" fmla="*/ 552513 h 3682908"/>
                <a:gd name="connsiteX3141" fmla="*/ 1703432 w 3862373"/>
                <a:gd name="connsiteY3141" fmla="*/ 591582 h 3682908"/>
                <a:gd name="connsiteX3142" fmla="*/ 1664351 w 3862373"/>
                <a:gd name="connsiteY3142" fmla="*/ 552513 h 3682908"/>
                <a:gd name="connsiteX3143" fmla="*/ 1703432 w 3862373"/>
                <a:gd name="connsiteY3143" fmla="*/ 513426 h 3682908"/>
                <a:gd name="connsiteX3144" fmla="*/ 1611151 w 3862373"/>
                <a:gd name="connsiteY3144" fmla="*/ 513426 h 3682908"/>
                <a:gd name="connsiteX3145" fmla="*/ 1650245 w 3862373"/>
                <a:gd name="connsiteY3145" fmla="*/ 552513 h 3682908"/>
                <a:gd name="connsiteX3146" fmla="*/ 1611151 w 3862373"/>
                <a:gd name="connsiteY3146" fmla="*/ 591582 h 3682908"/>
                <a:gd name="connsiteX3147" fmla="*/ 1572147 w 3862373"/>
                <a:gd name="connsiteY3147" fmla="*/ 552513 h 3682908"/>
                <a:gd name="connsiteX3148" fmla="*/ 1611151 w 3862373"/>
                <a:gd name="connsiteY3148" fmla="*/ 513426 h 3682908"/>
                <a:gd name="connsiteX3149" fmla="*/ 1232682 w 3862373"/>
                <a:gd name="connsiteY3149" fmla="*/ 513426 h 3682908"/>
                <a:gd name="connsiteX3150" fmla="*/ 1271755 w 3862373"/>
                <a:gd name="connsiteY3150" fmla="*/ 552513 h 3682908"/>
                <a:gd name="connsiteX3151" fmla="*/ 1232682 w 3862373"/>
                <a:gd name="connsiteY3151" fmla="*/ 591582 h 3682908"/>
                <a:gd name="connsiteX3152" fmla="*/ 1193598 w 3862373"/>
                <a:gd name="connsiteY3152" fmla="*/ 552513 h 3682908"/>
                <a:gd name="connsiteX3153" fmla="*/ 1232682 w 3862373"/>
                <a:gd name="connsiteY3153" fmla="*/ 513426 h 3682908"/>
                <a:gd name="connsiteX3154" fmla="*/ 1142769 w 3862373"/>
                <a:gd name="connsiteY3154" fmla="*/ 513426 h 3682908"/>
                <a:gd name="connsiteX3155" fmla="*/ 1181859 w 3862373"/>
                <a:gd name="connsiteY3155" fmla="*/ 552513 h 3682908"/>
                <a:gd name="connsiteX3156" fmla="*/ 1142769 w 3862373"/>
                <a:gd name="connsiteY3156" fmla="*/ 591582 h 3682908"/>
                <a:gd name="connsiteX3157" fmla="*/ 1103669 w 3862373"/>
                <a:gd name="connsiteY3157" fmla="*/ 552513 h 3682908"/>
                <a:gd name="connsiteX3158" fmla="*/ 1142769 w 3862373"/>
                <a:gd name="connsiteY3158" fmla="*/ 513426 h 3682908"/>
                <a:gd name="connsiteX3159" fmla="*/ 1045741 w 3862373"/>
                <a:gd name="connsiteY3159" fmla="*/ 513426 h 3682908"/>
                <a:gd name="connsiteX3160" fmla="*/ 1084832 w 3862373"/>
                <a:gd name="connsiteY3160" fmla="*/ 552513 h 3682908"/>
                <a:gd name="connsiteX3161" fmla="*/ 1045741 w 3862373"/>
                <a:gd name="connsiteY3161" fmla="*/ 591582 h 3682908"/>
                <a:gd name="connsiteX3162" fmla="*/ 1006661 w 3862373"/>
                <a:gd name="connsiteY3162" fmla="*/ 552513 h 3682908"/>
                <a:gd name="connsiteX3163" fmla="*/ 1045741 w 3862373"/>
                <a:gd name="connsiteY3163" fmla="*/ 513426 h 3682908"/>
                <a:gd name="connsiteX3164" fmla="*/ 951119 w 3862373"/>
                <a:gd name="connsiteY3164" fmla="*/ 513426 h 3682908"/>
                <a:gd name="connsiteX3165" fmla="*/ 990197 w 3862373"/>
                <a:gd name="connsiteY3165" fmla="*/ 552513 h 3682908"/>
                <a:gd name="connsiteX3166" fmla="*/ 951119 w 3862373"/>
                <a:gd name="connsiteY3166" fmla="*/ 591582 h 3682908"/>
                <a:gd name="connsiteX3167" fmla="*/ 912036 w 3862373"/>
                <a:gd name="connsiteY3167" fmla="*/ 552513 h 3682908"/>
                <a:gd name="connsiteX3168" fmla="*/ 951119 w 3862373"/>
                <a:gd name="connsiteY3168" fmla="*/ 513426 h 3682908"/>
                <a:gd name="connsiteX3169" fmla="*/ 856494 w 3862373"/>
                <a:gd name="connsiteY3169" fmla="*/ 513426 h 3682908"/>
                <a:gd name="connsiteX3170" fmla="*/ 895574 w 3862373"/>
                <a:gd name="connsiteY3170" fmla="*/ 552513 h 3682908"/>
                <a:gd name="connsiteX3171" fmla="*/ 856494 w 3862373"/>
                <a:gd name="connsiteY3171" fmla="*/ 591582 h 3682908"/>
                <a:gd name="connsiteX3172" fmla="*/ 817413 w 3862373"/>
                <a:gd name="connsiteY3172" fmla="*/ 552513 h 3682908"/>
                <a:gd name="connsiteX3173" fmla="*/ 856494 w 3862373"/>
                <a:gd name="connsiteY3173" fmla="*/ 513426 h 3682908"/>
                <a:gd name="connsiteX3174" fmla="*/ 764235 w 3862373"/>
                <a:gd name="connsiteY3174" fmla="*/ 513426 h 3682908"/>
                <a:gd name="connsiteX3175" fmla="*/ 803316 w 3862373"/>
                <a:gd name="connsiteY3175" fmla="*/ 552513 h 3682908"/>
                <a:gd name="connsiteX3176" fmla="*/ 764235 w 3862373"/>
                <a:gd name="connsiteY3176" fmla="*/ 591582 h 3682908"/>
                <a:gd name="connsiteX3177" fmla="*/ 725152 w 3862373"/>
                <a:gd name="connsiteY3177" fmla="*/ 552513 h 3682908"/>
                <a:gd name="connsiteX3178" fmla="*/ 764235 w 3862373"/>
                <a:gd name="connsiteY3178" fmla="*/ 513426 h 3682908"/>
                <a:gd name="connsiteX3179" fmla="*/ 669584 w 3862373"/>
                <a:gd name="connsiteY3179" fmla="*/ 513426 h 3682908"/>
                <a:gd name="connsiteX3180" fmla="*/ 708691 w 3862373"/>
                <a:gd name="connsiteY3180" fmla="*/ 552513 h 3682908"/>
                <a:gd name="connsiteX3181" fmla="*/ 669584 w 3862373"/>
                <a:gd name="connsiteY3181" fmla="*/ 591582 h 3682908"/>
                <a:gd name="connsiteX3182" fmla="*/ 630513 w 3862373"/>
                <a:gd name="connsiteY3182" fmla="*/ 552513 h 3682908"/>
                <a:gd name="connsiteX3183" fmla="*/ 669584 w 3862373"/>
                <a:gd name="connsiteY3183" fmla="*/ 513426 h 3682908"/>
                <a:gd name="connsiteX3184" fmla="*/ 577307 w 3862373"/>
                <a:gd name="connsiteY3184" fmla="*/ 513426 h 3682908"/>
                <a:gd name="connsiteX3185" fmla="*/ 616408 w 3862373"/>
                <a:gd name="connsiteY3185" fmla="*/ 552513 h 3682908"/>
                <a:gd name="connsiteX3186" fmla="*/ 577307 w 3862373"/>
                <a:gd name="connsiteY3186" fmla="*/ 591582 h 3682908"/>
                <a:gd name="connsiteX3187" fmla="*/ 538207 w 3862373"/>
                <a:gd name="connsiteY3187" fmla="*/ 552513 h 3682908"/>
                <a:gd name="connsiteX3188" fmla="*/ 577307 w 3862373"/>
                <a:gd name="connsiteY3188" fmla="*/ 513426 h 3682908"/>
                <a:gd name="connsiteX3189" fmla="*/ 485015 w 3862373"/>
                <a:gd name="connsiteY3189" fmla="*/ 513426 h 3682908"/>
                <a:gd name="connsiteX3190" fmla="*/ 524104 w 3862373"/>
                <a:gd name="connsiteY3190" fmla="*/ 552513 h 3682908"/>
                <a:gd name="connsiteX3191" fmla="*/ 485015 w 3862373"/>
                <a:gd name="connsiteY3191" fmla="*/ 591582 h 3682908"/>
                <a:gd name="connsiteX3192" fmla="*/ 445948 w 3862373"/>
                <a:gd name="connsiteY3192" fmla="*/ 552513 h 3682908"/>
                <a:gd name="connsiteX3193" fmla="*/ 485015 w 3862373"/>
                <a:gd name="connsiteY3193" fmla="*/ 513426 h 3682908"/>
                <a:gd name="connsiteX3194" fmla="*/ 390371 w 3862373"/>
                <a:gd name="connsiteY3194" fmla="*/ 513426 h 3682908"/>
                <a:gd name="connsiteX3195" fmla="*/ 429471 w 3862373"/>
                <a:gd name="connsiteY3195" fmla="*/ 552513 h 3682908"/>
                <a:gd name="connsiteX3196" fmla="*/ 390371 w 3862373"/>
                <a:gd name="connsiteY3196" fmla="*/ 591582 h 3682908"/>
                <a:gd name="connsiteX3197" fmla="*/ 351303 w 3862373"/>
                <a:gd name="connsiteY3197" fmla="*/ 552513 h 3682908"/>
                <a:gd name="connsiteX3198" fmla="*/ 390371 w 3862373"/>
                <a:gd name="connsiteY3198" fmla="*/ 513426 h 3682908"/>
                <a:gd name="connsiteX3199" fmla="*/ 409794 w 3862373"/>
                <a:gd name="connsiteY3199" fmla="*/ 438656 h 3682908"/>
                <a:gd name="connsiteX3200" fmla="*/ 418018 w 3862373"/>
                <a:gd name="connsiteY3200" fmla="*/ 442062 h 3682908"/>
                <a:gd name="connsiteX3201" fmla="*/ 429475 w 3862373"/>
                <a:gd name="connsiteY3201" fmla="*/ 469700 h 3682908"/>
                <a:gd name="connsiteX3202" fmla="*/ 390371 w 3862373"/>
                <a:gd name="connsiteY3202" fmla="*/ 508788 h 3682908"/>
                <a:gd name="connsiteX3203" fmla="*/ 362754 w 3862373"/>
                <a:gd name="connsiteY3203" fmla="*/ 497339 h 3682908"/>
                <a:gd name="connsiteX3204" fmla="*/ 360783 w 3862373"/>
                <a:gd name="connsiteY3204" fmla="*/ 492581 h 3682908"/>
                <a:gd name="connsiteX3205" fmla="*/ 3111175 w 3862373"/>
                <a:gd name="connsiteY3205" fmla="*/ 430614 h 3682908"/>
                <a:gd name="connsiteX3206" fmla="*/ 3150263 w 3862373"/>
                <a:gd name="connsiteY3206" fmla="*/ 469701 h 3682908"/>
                <a:gd name="connsiteX3207" fmla="*/ 3111175 w 3862373"/>
                <a:gd name="connsiteY3207" fmla="*/ 508790 h 3682908"/>
                <a:gd name="connsiteX3208" fmla="*/ 3072088 w 3862373"/>
                <a:gd name="connsiteY3208" fmla="*/ 469701 h 3682908"/>
                <a:gd name="connsiteX3209" fmla="*/ 3111175 w 3862373"/>
                <a:gd name="connsiteY3209" fmla="*/ 430614 h 3682908"/>
                <a:gd name="connsiteX3210" fmla="*/ 3018902 w 3862373"/>
                <a:gd name="connsiteY3210" fmla="*/ 430614 h 3682908"/>
                <a:gd name="connsiteX3211" fmla="*/ 3057989 w 3862373"/>
                <a:gd name="connsiteY3211" fmla="*/ 469701 h 3682908"/>
                <a:gd name="connsiteX3212" fmla="*/ 3018902 w 3862373"/>
                <a:gd name="connsiteY3212" fmla="*/ 508790 h 3682908"/>
                <a:gd name="connsiteX3213" fmla="*/ 2979815 w 3862373"/>
                <a:gd name="connsiteY3213" fmla="*/ 469701 h 3682908"/>
                <a:gd name="connsiteX3214" fmla="*/ 3018902 w 3862373"/>
                <a:gd name="connsiteY3214" fmla="*/ 430614 h 3682908"/>
                <a:gd name="connsiteX3215" fmla="*/ 2924263 w 3862373"/>
                <a:gd name="connsiteY3215" fmla="*/ 430613 h 3682908"/>
                <a:gd name="connsiteX3216" fmla="*/ 2963349 w 3862373"/>
                <a:gd name="connsiteY3216" fmla="*/ 469699 h 3682908"/>
                <a:gd name="connsiteX3217" fmla="*/ 2924263 w 3862373"/>
                <a:gd name="connsiteY3217" fmla="*/ 508788 h 3682908"/>
                <a:gd name="connsiteX3218" fmla="*/ 2885175 w 3862373"/>
                <a:gd name="connsiteY3218" fmla="*/ 469699 h 3682908"/>
                <a:gd name="connsiteX3219" fmla="*/ 2924263 w 3862373"/>
                <a:gd name="connsiteY3219" fmla="*/ 430613 h 3682908"/>
                <a:gd name="connsiteX3220" fmla="*/ 2079618 w 3862373"/>
                <a:gd name="connsiteY3220" fmla="*/ 430613 h 3682908"/>
                <a:gd name="connsiteX3221" fmla="*/ 2118703 w 3862373"/>
                <a:gd name="connsiteY3221" fmla="*/ 469699 h 3682908"/>
                <a:gd name="connsiteX3222" fmla="*/ 2079618 w 3862373"/>
                <a:gd name="connsiteY3222" fmla="*/ 508788 h 3682908"/>
                <a:gd name="connsiteX3223" fmla="*/ 2040537 w 3862373"/>
                <a:gd name="connsiteY3223" fmla="*/ 469699 h 3682908"/>
                <a:gd name="connsiteX3224" fmla="*/ 2079618 w 3862373"/>
                <a:gd name="connsiteY3224" fmla="*/ 430613 h 3682908"/>
                <a:gd name="connsiteX3225" fmla="*/ 1984971 w 3862373"/>
                <a:gd name="connsiteY3225" fmla="*/ 430613 h 3682908"/>
                <a:gd name="connsiteX3226" fmla="*/ 2024068 w 3862373"/>
                <a:gd name="connsiteY3226" fmla="*/ 469699 h 3682908"/>
                <a:gd name="connsiteX3227" fmla="*/ 1984971 w 3862373"/>
                <a:gd name="connsiteY3227" fmla="*/ 508788 h 3682908"/>
                <a:gd name="connsiteX3228" fmla="*/ 1945873 w 3862373"/>
                <a:gd name="connsiteY3228" fmla="*/ 469699 h 3682908"/>
                <a:gd name="connsiteX3229" fmla="*/ 1984971 w 3862373"/>
                <a:gd name="connsiteY3229" fmla="*/ 430613 h 3682908"/>
                <a:gd name="connsiteX3230" fmla="*/ 1890340 w 3862373"/>
                <a:gd name="connsiteY3230" fmla="*/ 430613 h 3682908"/>
                <a:gd name="connsiteX3231" fmla="*/ 1929413 w 3862373"/>
                <a:gd name="connsiteY3231" fmla="*/ 469699 h 3682908"/>
                <a:gd name="connsiteX3232" fmla="*/ 1890340 w 3862373"/>
                <a:gd name="connsiteY3232" fmla="*/ 508788 h 3682908"/>
                <a:gd name="connsiteX3233" fmla="*/ 1851255 w 3862373"/>
                <a:gd name="connsiteY3233" fmla="*/ 469699 h 3682908"/>
                <a:gd name="connsiteX3234" fmla="*/ 1890340 w 3862373"/>
                <a:gd name="connsiteY3234" fmla="*/ 430613 h 3682908"/>
                <a:gd name="connsiteX3235" fmla="*/ 1798073 w 3862373"/>
                <a:gd name="connsiteY3235" fmla="*/ 430613 h 3682908"/>
                <a:gd name="connsiteX3236" fmla="*/ 1837149 w 3862373"/>
                <a:gd name="connsiteY3236" fmla="*/ 469699 h 3682908"/>
                <a:gd name="connsiteX3237" fmla="*/ 1798073 w 3862373"/>
                <a:gd name="connsiteY3237" fmla="*/ 508788 h 3682908"/>
                <a:gd name="connsiteX3238" fmla="*/ 1758966 w 3862373"/>
                <a:gd name="connsiteY3238" fmla="*/ 469699 h 3682908"/>
                <a:gd name="connsiteX3239" fmla="*/ 1798073 w 3862373"/>
                <a:gd name="connsiteY3239" fmla="*/ 430613 h 3682908"/>
                <a:gd name="connsiteX3240" fmla="*/ 1703435 w 3862373"/>
                <a:gd name="connsiteY3240" fmla="*/ 430613 h 3682908"/>
                <a:gd name="connsiteX3241" fmla="*/ 1742524 w 3862373"/>
                <a:gd name="connsiteY3241" fmla="*/ 469699 h 3682908"/>
                <a:gd name="connsiteX3242" fmla="*/ 1703435 w 3862373"/>
                <a:gd name="connsiteY3242" fmla="*/ 508788 h 3682908"/>
                <a:gd name="connsiteX3243" fmla="*/ 1664351 w 3862373"/>
                <a:gd name="connsiteY3243" fmla="*/ 469699 h 3682908"/>
                <a:gd name="connsiteX3244" fmla="*/ 1703435 w 3862373"/>
                <a:gd name="connsiteY3244" fmla="*/ 430613 h 3682908"/>
                <a:gd name="connsiteX3245" fmla="*/ 1611151 w 3862373"/>
                <a:gd name="connsiteY3245" fmla="*/ 430613 h 3682908"/>
                <a:gd name="connsiteX3246" fmla="*/ 1650245 w 3862373"/>
                <a:gd name="connsiteY3246" fmla="*/ 469699 h 3682908"/>
                <a:gd name="connsiteX3247" fmla="*/ 1611151 w 3862373"/>
                <a:gd name="connsiteY3247" fmla="*/ 508788 h 3682908"/>
                <a:gd name="connsiteX3248" fmla="*/ 1572151 w 3862373"/>
                <a:gd name="connsiteY3248" fmla="*/ 469699 h 3682908"/>
                <a:gd name="connsiteX3249" fmla="*/ 1611151 w 3862373"/>
                <a:gd name="connsiteY3249" fmla="*/ 430613 h 3682908"/>
                <a:gd name="connsiteX3250" fmla="*/ 1516598 w 3862373"/>
                <a:gd name="connsiteY3250" fmla="*/ 430613 h 3682908"/>
                <a:gd name="connsiteX3251" fmla="*/ 1555687 w 3862373"/>
                <a:gd name="connsiteY3251" fmla="*/ 469699 h 3682908"/>
                <a:gd name="connsiteX3252" fmla="*/ 1516598 w 3862373"/>
                <a:gd name="connsiteY3252" fmla="*/ 508788 h 3682908"/>
                <a:gd name="connsiteX3253" fmla="*/ 1477507 w 3862373"/>
                <a:gd name="connsiteY3253" fmla="*/ 469699 h 3682908"/>
                <a:gd name="connsiteX3254" fmla="*/ 1516598 w 3862373"/>
                <a:gd name="connsiteY3254" fmla="*/ 430613 h 3682908"/>
                <a:gd name="connsiteX3255" fmla="*/ 1045749 w 3862373"/>
                <a:gd name="connsiteY3255" fmla="*/ 430613 h 3682908"/>
                <a:gd name="connsiteX3256" fmla="*/ 1084837 w 3862373"/>
                <a:gd name="connsiteY3256" fmla="*/ 469699 h 3682908"/>
                <a:gd name="connsiteX3257" fmla="*/ 1045749 w 3862373"/>
                <a:gd name="connsiteY3257" fmla="*/ 508788 h 3682908"/>
                <a:gd name="connsiteX3258" fmla="*/ 1006666 w 3862373"/>
                <a:gd name="connsiteY3258" fmla="*/ 469699 h 3682908"/>
                <a:gd name="connsiteX3259" fmla="*/ 1045749 w 3862373"/>
                <a:gd name="connsiteY3259" fmla="*/ 430613 h 3682908"/>
                <a:gd name="connsiteX3260" fmla="*/ 951124 w 3862373"/>
                <a:gd name="connsiteY3260" fmla="*/ 430613 h 3682908"/>
                <a:gd name="connsiteX3261" fmla="*/ 990202 w 3862373"/>
                <a:gd name="connsiteY3261" fmla="*/ 469699 h 3682908"/>
                <a:gd name="connsiteX3262" fmla="*/ 951124 w 3862373"/>
                <a:gd name="connsiteY3262" fmla="*/ 508788 h 3682908"/>
                <a:gd name="connsiteX3263" fmla="*/ 912041 w 3862373"/>
                <a:gd name="connsiteY3263" fmla="*/ 469699 h 3682908"/>
                <a:gd name="connsiteX3264" fmla="*/ 951124 w 3862373"/>
                <a:gd name="connsiteY3264" fmla="*/ 430613 h 3682908"/>
                <a:gd name="connsiteX3265" fmla="*/ 856499 w 3862373"/>
                <a:gd name="connsiteY3265" fmla="*/ 430613 h 3682908"/>
                <a:gd name="connsiteX3266" fmla="*/ 895578 w 3862373"/>
                <a:gd name="connsiteY3266" fmla="*/ 469699 h 3682908"/>
                <a:gd name="connsiteX3267" fmla="*/ 856499 w 3862373"/>
                <a:gd name="connsiteY3267" fmla="*/ 508788 h 3682908"/>
                <a:gd name="connsiteX3268" fmla="*/ 817418 w 3862373"/>
                <a:gd name="connsiteY3268" fmla="*/ 469699 h 3682908"/>
                <a:gd name="connsiteX3269" fmla="*/ 856499 w 3862373"/>
                <a:gd name="connsiteY3269" fmla="*/ 430613 h 3682908"/>
                <a:gd name="connsiteX3270" fmla="*/ 764240 w 3862373"/>
                <a:gd name="connsiteY3270" fmla="*/ 430613 h 3682908"/>
                <a:gd name="connsiteX3271" fmla="*/ 803321 w 3862373"/>
                <a:gd name="connsiteY3271" fmla="*/ 469699 h 3682908"/>
                <a:gd name="connsiteX3272" fmla="*/ 764240 w 3862373"/>
                <a:gd name="connsiteY3272" fmla="*/ 508788 h 3682908"/>
                <a:gd name="connsiteX3273" fmla="*/ 725157 w 3862373"/>
                <a:gd name="connsiteY3273" fmla="*/ 469699 h 3682908"/>
                <a:gd name="connsiteX3274" fmla="*/ 764240 w 3862373"/>
                <a:gd name="connsiteY3274" fmla="*/ 430613 h 3682908"/>
                <a:gd name="connsiteX3275" fmla="*/ 669597 w 3862373"/>
                <a:gd name="connsiteY3275" fmla="*/ 430613 h 3682908"/>
                <a:gd name="connsiteX3276" fmla="*/ 708695 w 3862373"/>
                <a:gd name="connsiteY3276" fmla="*/ 469699 h 3682908"/>
                <a:gd name="connsiteX3277" fmla="*/ 669597 w 3862373"/>
                <a:gd name="connsiteY3277" fmla="*/ 508788 h 3682908"/>
                <a:gd name="connsiteX3278" fmla="*/ 630517 w 3862373"/>
                <a:gd name="connsiteY3278" fmla="*/ 469699 h 3682908"/>
                <a:gd name="connsiteX3279" fmla="*/ 669597 w 3862373"/>
                <a:gd name="connsiteY3279" fmla="*/ 430613 h 3682908"/>
                <a:gd name="connsiteX3280" fmla="*/ 577311 w 3862373"/>
                <a:gd name="connsiteY3280" fmla="*/ 430613 h 3682908"/>
                <a:gd name="connsiteX3281" fmla="*/ 616412 w 3862373"/>
                <a:gd name="connsiteY3281" fmla="*/ 469700 h 3682908"/>
                <a:gd name="connsiteX3282" fmla="*/ 577311 w 3862373"/>
                <a:gd name="connsiteY3282" fmla="*/ 508788 h 3682908"/>
                <a:gd name="connsiteX3283" fmla="*/ 538213 w 3862373"/>
                <a:gd name="connsiteY3283" fmla="*/ 469700 h 3682908"/>
                <a:gd name="connsiteX3284" fmla="*/ 577311 w 3862373"/>
                <a:gd name="connsiteY3284" fmla="*/ 430613 h 3682908"/>
                <a:gd name="connsiteX3285" fmla="*/ 485025 w 3862373"/>
                <a:gd name="connsiteY3285" fmla="*/ 430613 h 3682908"/>
                <a:gd name="connsiteX3286" fmla="*/ 524109 w 3862373"/>
                <a:gd name="connsiteY3286" fmla="*/ 469700 h 3682908"/>
                <a:gd name="connsiteX3287" fmla="*/ 485025 w 3862373"/>
                <a:gd name="connsiteY3287" fmla="*/ 508788 h 3682908"/>
                <a:gd name="connsiteX3288" fmla="*/ 445951 w 3862373"/>
                <a:gd name="connsiteY3288" fmla="*/ 469700 h 3682908"/>
                <a:gd name="connsiteX3289" fmla="*/ 485025 w 3862373"/>
                <a:gd name="connsiteY3289" fmla="*/ 430613 h 3682908"/>
                <a:gd name="connsiteX3290" fmla="*/ 493081 w 3862373"/>
                <a:gd name="connsiteY3290" fmla="*/ 353508 h 3682908"/>
                <a:gd name="connsiteX3291" fmla="*/ 512664 w 3862373"/>
                <a:gd name="connsiteY3291" fmla="*/ 361620 h 3682908"/>
                <a:gd name="connsiteX3292" fmla="*/ 524111 w 3862373"/>
                <a:gd name="connsiteY3292" fmla="*/ 389259 h 3682908"/>
                <a:gd name="connsiteX3293" fmla="*/ 485026 w 3862373"/>
                <a:gd name="connsiteY3293" fmla="*/ 428346 h 3682908"/>
                <a:gd name="connsiteX3294" fmla="*/ 457392 w 3862373"/>
                <a:gd name="connsiteY3294" fmla="*/ 416897 h 3682908"/>
                <a:gd name="connsiteX3295" fmla="*/ 448688 w 3862373"/>
                <a:gd name="connsiteY3295" fmla="*/ 395861 h 3682908"/>
                <a:gd name="connsiteX3296" fmla="*/ 459172 w 3862373"/>
                <a:gd name="connsiteY3296" fmla="*/ 384326 h 3682908"/>
                <a:gd name="connsiteX3297" fmla="*/ 2079618 w 3862373"/>
                <a:gd name="connsiteY3297" fmla="*/ 350171 h 3682908"/>
                <a:gd name="connsiteX3298" fmla="*/ 2118703 w 3862373"/>
                <a:gd name="connsiteY3298" fmla="*/ 389259 h 3682908"/>
                <a:gd name="connsiteX3299" fmla="*/ 2079618 w 3862373"/>
                <a:gd name="connsiteY3299" fmla="*/ 428346 h 3682908"/>
                <a:gd name="connsiteX3300" fmla="*/ 2040537 w 3862373"/>
                <a:gd name="connsiteY3300" fmla="*/ 389259 h 3682908"/>
                <a:gd name="connsiteX3301" fmla="*/ 2079618 w 3862373"/>
                <a:gd name="connsiteY3301" fmla="*/ 350171 h 3682908"/>
                <a:gd name="connsiteX3302" fmla="*/ 1984971 w 3862373"/>
                <a:gd name="connsiteY3302" fmla="*/ 350171 h 3682908"/>
                <a:gd name="connsiteX3303" fmla="*/ 2024068 w 3862373"/>
                <a:gd name="connsiteY3303" fmla="*/ 389259 h 3682908"/>
                <a:gd name="connsiteX3304" fmla="*/ 1984971 w 3862373"/>
                <a:gd name="connsiteY3304" fmla="*/ 428346 h 3682908"/>
                <a:gd name="connsiteX3305" fmla="*/ 1945873 w 3862373"/>
                <a:gd name="connsiteY3305" fmla="*/ 389259 h 3682908"/>
                <a:gd name="connsiteX3306" fmla="*/ 1984971 w 3862373"/>
                <a:gd name="connsiteY3306" fmla="*/ 350171 h 3682908"/>
                <a:gd name="connsiteX3307" fmla="*/ 1890340 w 3862373"/>
                <a:gd name="connsiteY3307" fmla="*/ 350171 h 3682908"/>
                <a:gd name="connsiteX3308" fmla="*/ 1929413 w 3862373"/>
                <a:gd name="connsiteY3308" fmla="*/ 389259 h 3682908"/>
                <a:gd name="connsiteX3309" fmla="*/ 1890340 w 3862373"/>
                <a:gd name="connsiteY3309" fmla="*/ 428346 h 3682908"/>
                <a:gd name="connsiteX3310" fmla="*/ 1851255 w 3862373"/>
                <a:gd name="connsiteY3310" fmla="*/ 389259 h 3682908"/>
                <a:gd name="connsiteX3311" fmla="*/ 1890340 w 3862373"/>
                <a:gd name="connsiteY3311" fmla="*/ 350171 h 3682908"/>
                <a:gd name="connsiteX3312" fmla="*/ 1798073 w 3862373"/>
                <a:gd name="connsiteY3312" fmla="*/ 350171 h 3682908"/>
                <a:gd name="connsiteX3313" fmla="*/ 1837149 w 3862373"/>
                <a:gd name="connsiteY3313" fmla="*/ 389259 h 3682908"/>
                <a:gd name="connsiteX3314" fmla="*/ 1798073 w 3862373"/>
                <a:gd name="connsiteY3314" fmla="*/ 428346 h 3682908"/>
                <a:gd name="connsiteX3315" fmla="*/ 1758966 w 3862373"/>
                <a:gd name="connsiteY3315" fmla="*/ 389259 h 3682908"/>
                <a:gd name="connsiteX3316" fmla="*/ 1798073 w 3862373"/>
                <a:gd name="connsiteY3316" fmla="*/ 350171 h 3682908"/>
                <a:gd name="connsiteX3317" fmla="*/ 1703435 w 3862373"/>
                <a:gd name="connsiteY3317" fmla="*/ 350171 h 3682908"/>
                <a:gd name="connsiteX3318" fmla="*/ 1742524 w 3862373"/>
                <a:gd name="connsiteY3318" fmla="*/ 389259 h 3682908"/>
                <a:gd name="connsiteX3319" fmla="*/ 1703435 w 3862373"/>
                <a:gd name="connsiteY3319" fmla="*/ 428346 h 3682908"/>
                <a:gd name="connsiteX3320" fmla="*/ 1664351 w 3862373"/>
                <a:gd name="connsiteY3320" fmla="*/ 389259 h 3682908"/>
                <a:gd name="connsiteX3321" fmla="*/ 1703435 w 3862373"/>
                <a:gd name="connsiteY3321" fmla="*/ 350171 h 3682908"/>
                <a:gd name="connsiteX3322" fmla="*/ 1611151 w 3862373"/>
                <a:gd name="connsiteY3322" fmla="*/ 350171 h 3682908"/>
                <a:gd name="connsiteX3323" fmla="*/ 1650245 w 3862373"/>
                <a:gd name="connsiteY3323" fmla="*/ 389259 h 3682908"/>
                <a:gd name="connsiteX3324" fmla="*/ 1611151 w 3862373"/>
                <a:gd name="connsiteY3324" fmla="*/ 428346 h 3682908"/>
                <a:gd name="connsiteX3325" fmla="*/ 1572155 w 3862373"/>
                <a:gd name="connsiteY3325" fmla="*/ 389259 h 3682908"/>
                <a:gd name="connsiteX3326" fmla="*/ 1611151 w 3862373"/>
                <a:gd name="connsiteY3326" fmla="*/ 350171 h 3682908"/>
                <a:gd name="connsiteX3327" fmla="*/ 1516602 w 3862373"/>
                <a:gd name="connsiteY3327" fmla="*/ 350171 h 3682908"/>
                <a:gd name="connsiteX3328" fmla="*/ 1555690 w 3862373"/>
                <a:gd name="connsiteY3328" fmla="*/ 389259 h 3682908"/>
                <a:gd name="connsiteX3329" fmla="*/ 1516602 w 3862373"/>
                <a:gd name="connsiteY3329" fmla="*/ 428346 h 3682908"/>
                <a:gd name="connsiteX3330" fmla="*/ 1477510 w 3862373"/>
                <a:gd name="connsiteY3330" fmla="*/ 389259 h 3682908"/>
                <a:gd name="connsiteX3331" fmla="*/ 1516602 w 3862373"/>
                <a:gd name="connsiteY3331" fmla="*/ 350171 h 3682908"/>
                <a:gd name="connsiteX3332" fmla="*/ 951124 w 3862373"/>
                <a:gd name="connsiteY3332" fmla="*/ 350171 h 3682908"/>
                <a:gd name="connsiteX3333" fmla="*/ 990204 w 3862373"/>
                <a:gd name="connsiteY3333" fmla="*/ 389259 h 3682908"/>
                <a:gd name="connsiteX3334" fmla="*/ 951124 w 3862373"/>
                <a:gd name="connsiteY3334" fmla="*/ 428346 h 3682908"/>
                <a:gd name="connsiteX3335" fmla="*/ 912042 w 3862373"/>
                <a:gd name="connsiteY3335" fmla="*/ 389259 h 3682908"/>
                <a:gd name="connsiteX3336" fmla="*/ 951124 w 3862373"/>
                <a:gd name="connsiteY3336" fmla="*/ 350171 h 3682908"/>
                <a:gd name="connsiteX3337" fmla="*/ 856501 w 3862373"/>
                <a:gd name="connsiteY3337" fmla="*/ 350171 h 3682908"/>
                <a:gd name="connsiteX3338" fmla="*/ 895581 w 3862373"/>
                <a:gd name="connsiteY3338" fmla="*/ 389259 h 3682908"/>
                <a:gd name="connsiteX3339" fmla="*/ 856501 w 3862373"/>
                <a:gd name="connsiteY3339" fmla="*/ 428346 h 3682908"/>
                <a:gd name="connsiteX3340" fmla="*/ 817421 w 3862373"/>
                <a:gd name="connsiteY3340" fmla="*/ 389259 h 3682908"/>
                <a:gd name="connsiteX3341" fmla="*/ 856501 w 3862373"/>
                <a:gd name="connsiteY3341" fmla="*/ 350171 h 3682908"/>
                <a:gd name="connsiteX3342" fmla="*/ 764243 w 3862373"/>
                <a:gd name="connsiteY3342" fmla="*/ 350171 h 3682908"/>
                <a:gd name="connsiteX3343" fmla="*/ 803324 w 3862373"/>
                <a:gd name="connsiteY3343" fmla="*/ 389259 h 3682908"/>
                <a:gd name="connsiteX3344" fmla="*/ 764243 w 3862373"/>
                <a:gd name="connsiteY3344" fmla="*/ 428346 h 3682908"/>
                <a:gd name="connsiteX3345" fmla="*/ 725160 w 3862373"/>
                <a:gd name="connsiteY3345" fmla="*/ 389259 h 3682908"/>
                <a:gd name="connsiteX3346" fmla="*/ 764243 w 3862373"/>
                <a:gd name="connsiteY3346" fmla="*/ 350171 h 3682908"/>
                <a:gd name="connsiteX3347" fmla="*/ 669597 w 3862373"/>
                <a:gd name="connsiteY3347" fmla="*/ 350171 h 3682908"/>
                <a:gd name="connsiteX3348" fmla="*/ 708698 w 3862373"/>
                <a:gd name="connsiteY3348" fmla="*/ 389259 h 3682908"/>
                <a:gd name="connsiteX3349" fmla="*/ 669597 w 3862373"/>
                <a:gd name="connsiteY3349" fmla="*/ 428346 h 3682908"/>
                <a:gd name="connsiteX3350" fmla="*/ 630519 w 3862373"/>
                <a:gd name="connsiteY3350" fmla="*/ 389259 h 3682908"/>
                <a:gd name="connsiteX3351" fmla="*/ 669597 w 3862373"/>
                <a:gd name="connsiteY3351" fmla="*/ 350171 h 3682908"/>
                <a:gd name="connsiteX3352" fmla="*/ 577316 w 3862373"/>
                <a:gd name="connsiteY3352" fmla="*/ 350171 h 3682908"/>
                <a:gd name="connsiteX3353" fmla="*/ 616414 w 3862373"/>
                <a:gd name="connsiteY3353" fmla="*/ 389259 h 3682908"/>
                <a:gd name="connsiteX3354" fmla="*/ 577316 w 3862373"/>
                <a:gd name="connsiteY3354" fmla="*/ 428346 h 3682908"/>
                <a:gd name="connsiteX3355" fmla="*/ 538216 w 3862373"/>
                <a:gd name="connsiteY3355" fmla="*/ 389259 h 3682908"/>
                <a:gd name="connsiteX3356" fmla="*/ 577316 w 3862373"/>
                <a:gd name="connsiteY3356" fmla="*/ 350171 h 3682908"/>
                <a:gd name="connsiteX3357" fmla="*/ 591716 w 3862373"/>
                <a:gd name="connsiteY3357" fmla="*/ 263862 h 3682908"/>
                <a:gd name="connsiteX3358" fmla="*/ 604964 w 3862373"/>
                <a:gd name="connsiteY3358" fmla="*/ 269347 h 3682908"/>
                <a:gd name="connsiteX3359" fmla="*/ 616416 w 3862373"/>
                <a:gd name="connsiteY3359" fmla="*/ 296985 h 3682908"/>
                <a:gd name="connsiteX3360" fmla="*/ 577316 w 3862373"/>
                <a:gd name="connsiteY3360" fmla="*/ 336071 h 3682908"/>
                <a:gd name="connsiteX3361" fmla="*/ 549670 w 3862373"/>
                <a:gd name="connsiteY3361" fmla="*/ 324623 h 3682908"/>
                <a:gd name="connsiteX3362" fmla="*/ 542883 w 3862373"/>
                <a:gd name="connsiteY3362" fmla="*/ 308244 h 3682908"/>
                <a:gd name="connsiteX3363" fmla="*/ 951129 w 3862373"/>
                <a:gd name="connsiteY3363" fmla="*/ 257899 h 3682908"/>
                <a:gd name="connsiteX3364" fmla="*/ 990205 w 3862373"/>
                <a:gd name="connsiteY3364" fmla="*/ 296985 h 3682908"/>
                <a:gd name="connsiteX3365" fmla="*/ 951129 w 3862373"/>
                <a:gd name="connsiteY3365" fmla="*/ 336070 h 3682908"/>
                <a:gd name="connsiteX3366" fmla="*/ 912045 w 3862373"/>
                <a:gd name="connsiteY3366" fmla="*/ 296985 h 3682908"/>
                <a:gd name="connsiteX3367" fmla="*/ 951129 w 3862373"/>
                <a:gd name="connsiteY3367" fmla="*/ 257899 h 3682908"/>
                <a:gd name="connsiteX3368" fmla="*/ 856503 w 3862373"/>
                <a:gd name="connsiteY3368" fmla="*/ 257899 h 3682908"/>
                <a:gd name="connsiteX3369" fmla="*/ 895582 w 3862373"/>
                <a:gd name="connsiteY3369" fmla="*/ 296985 h 3682908"/>
                <a:gd name="connsiteX3370" fmla="*/ 856503 w 3862373"/>
                <a:gd name="connsiteY3370" fmla="*/ 336070 h 3682908"/>
                <a:gd name="connsiteX3371" fmla="*/ 817422 w 3862373"/>
                <a:gd name="connsiteY3371" fmla="*/ 296985 h 3682908"/>
                <a:gd name="connsiteX3372" fmla="*/ 856503 w 3862373"/>
                <a:gd name="connsiteY3372" fmla="*/ 257899 h 3682908"/>
                <a:gd name="connsiteX3373" fmla="*/ 764243 w 3862373"/>
                <a:gd name="connsiteY3373" fmla="*/ 257899 h 3682908"/>
                <a:gd name="connsiteX3374" fmla="*/ 803326 w 3862373"/>
                <a:gd name="connsiteY3374" fmla="*/ 296985 h 3682908"/>
                <a:gd name="connsiteX3375" fmla="*/ 764243 w 3862373"/>
                <a:gd name="connsiteY3375" fmla="*/ 336070 h 3682908"/>
                <a:gd name="connsiteX3376" fmla="*/ 725161 w 3862373"/>
                <a:gd name="connsiteY3376" fmla="*/ 296985 h 3682908"/>
                <a:gd name="connsiteX3377" fmla="*/ 764243 w 3862373"/>
                <a:gd name="connsiteY3377" fmla="*/ 257899 h 3682908"/>
                <a:gd name="connsiteX3378" fmla="*/ 669597 w 3862373"/>
                <a:gd name="connsiteY3378" fmla="*/ 257899 h 3682908"/>
                <a:gd name="connsiteX3379" fmla="*/ 708698 w 3862373"/>
                <a:gd name="connsiteY3379" fmla="*/ 296985 h 3682908"/>
                <a:gd name="connsiteX3380" fmla="*/ 669597 w 3862373"/>
                <a:gd name="connsiteY3380" fmla="*/ 336070 h 3682908"/>
                <a:gd name="connsiteX3381" fmla="*/ 630520 w 3862373"/>
                <a:gd name="connsiteY3381" fmla="*/ 296985 h 3682908"/>
                <a:gd name="connsiteX3382" fmla="*/ 669597 w 3862373"/>
                <a:gd name="connsiteY3382" fmla="*/ 257899 h 3682908"/>
                <a:gd name="connsiteX3383" fmla="*/ 2079618 w 3862373"/>
                <a:gd name="connsiteY3383" fmla="*/ 257899 h 3682908"/>
                <a:gd name="connsiteX3384" fmla="*/ 2118703 w 3862373"/>
                <a:gd name="connsiteY3384" fmla="*/ 296984 h 3682908"/>
                <a:gd name="connsiteX3385" fmla="*/ 2079618 w 3862373"/>
                <a:gd name="connsiteY3385" fmla="*/ 336070 h 3682908"/>
                <a:gd name="connsiteX3386" fmla="*/ 2040537 w 3862373"/>
                <a:gd name="connsiteY3386" fmla="*/ 296984 h 3682908"/>
                <a:gd name="connsiteX3387" fmla="*/ 2079618 w 3862373"/>
                <a:gd name="connsiteY3387" fmla="*/ 257899 h 3682908"/>
                <a:gd name="connsiteX3388" fmla="*/ 1984971 w 3862373"/>
                <a:gd name="connsiteY3388" fmla="*/ 257899 h 3682908"/>
                <a:gd name="connsiteX3389" fmla="*/ 2024068 w 3862373"/>
                <a:gd name="connsiteY3389" fmla="*/ 296984 h 3682908"/>
                <a:gd name="connsiteX3390" fmla="*/ 1984971 w 3862373"/>
                <a:gd name="connsiteY3390" fmla="*/ 336070 h 3682908"/>
                <a:gd name="connsiteX3391" fmla="*/ 1945873 w 3862373"/>
                <a:gd name="connsiteY3391" fmla="*/ 296984 h 3682908"/>
                <a:gd name="connsiteX3392" fmla="*/ 1984971 w 3862373"/>
                <a:gd name="connsiteY3392" fmla="*/ 257899 h 3682908"/>
                <a:gd name="connsiteX3393" fmla="*/ 1890340 w 3862373"/>
                <a:gd name="connsiteY3393" fmla="*/ 257899 h 3682908"/>
                <a:gd name="connsiteX3394" fmla="*/ 1929413 w 3862373"/>
                <a:gd name="connsiteY3394" fmla="*/ 296984 h 3682908"/>
                <a:gd name="connsiteX3395" fmla="*/ 1890340 w 3862373"/>
                <a:gd name="connsiteY3395" fmla="*/ 336070 h 3682908"/>
                <a:gd name="connsiteX3396" fmla="*/ 1851255 w 3862373"/>
                <a:gd name="connsiteY3396" fmla="*/ 296984 h 3682908"/>
                <a:gd name="connsiteX3397" fmla="*/ 1890340 w 3862373"/>
                <a:gd name="connsiteY3397" fmla="*/ 257899 h 3682908"/>
                <a:gd name="connsiteX3398" fmla="*/ 1798073 w 3862373"/>
                <a:gd name="connsiteY3398" fmla="*/ 257899 h 3682908"/>
                <a:gd name="connsiteX3399" fmla="*/ 1837149 w 3862373"/>
                <a:gd name="connsiteY3399" fmla="*/ 296984 h 3682908"/>
                <a:gd name="connsiteX3400" fmla="*/ 1798073 w 3862373"/>
                <a:gd name="connsiteY3400" fmla="*/ 336070 h 3682908"/>
                <a:gd name="connsiteX3401" fmla="*/ 1758966 w 3862373"/>
                <a:gd name="connsiteY3401" fmla="*/ 296984 h 3682908"/>
                <a:gd name="connsiteX3402" fmla="*/ 1798073 w 3862373"/>
                <a:gd name="connsiteY3402" fmla="*/ 257899 h 3682908"/>
                <a:gd name="connsiteX3403" fmla="*/ 1703435 w 3862373"/>
                <a:gd name="connsiteY3403" fmla="*/ 257899 h 3682908"/>
                <a:gd name="connsiteX3404" fmla="*/ 1742524 w 3862373"/>
                <a:gd name="connsiteY3404" fmla="*/ 296984 h 3682908"/>
                <a:gd name="connsiteX3405" fmla="*/ 1703435 w 3862373"/>
                <a:gd name="connsiteY3405" fmla="*/ 336070 h 3682908"/>
                <a:gd name="connsiteX3406" fmla="*/ 1664351 w 3862373"/>
                <a:gd name="connsiteY3406" fmla="*/ 296984 h 3682908"/>
                <a:gd name="connsiteX3407" fmla="*/ 1703435 w 3862373"/>
                <a:gd name="connsiteY3407" fmla="*/ 257899 h 3682908"/>
                <a:gd name="connsiteX3408" fmla="*/ 1611151 w 3862373"/>
                <a:gd name="connsiteY3408" fmla="*/ 257899 h 3682908"/>
                <a:gd name="connsiteX3409" fmla="*/ 1650245 w 3862373"/>
                <a:gd name="connsiteY3409" fmla="*/ 296984 h 3682908"/>
                <a:gd name="connsiteX3410" fmla="*/ 1611151 w 3862373"/>
                <a:gd name="connsiteY3410" fmla="*/ 336070 h 3682908"/>
                <a:gd name="connsiteX3411" fmla="*/ 1572155 w 3862373"/>
                <a:gd name="connsiteY3411" fmla="*/ 296984 h 3682908"/>
                <a:gd name="connsiteX3412" fmla="*/ 1611151 w 3862373"/>
                <a:gd name="connsiteY3412" fmla="*/ 257899 h 3682908"/>
                <a:gd name="connsiteX3413" fmla="*/ 1516605 w 3862373"/>
                <a:gd name="connsiteY3413" fmla="*/ 257899 h 3682908"/>
                <a:gd name="connsiteX3414" fmla="*/ 1555690 w 3862373"/>
                <a:gd name="connsiteY3414" fmla="*/ 296984 h 3682908"/>
                <a:gd name="connsiteX3415" fmla="*/ 1516605 w 3862373"/>
                <a:gd name="connsiteY3415" fmla="*/ 336070 h 3682908"/>
                <a:gd name="connsiteX3416" fmla="*/ 1477512 w 3862373"/>
                <a:gd name="connsiteY3416" fmla="*/ 296984 h 3682908"/>
                <a:gd name="connsiteX3417" fmla="*/ 1516605 w 3862373"/>
                <a:gd name="connsiteY3417" fmla="*/ 257899 h 3682908"/>
                <a:gd name="connsiteX3418" fmla="*/ 1419597 w 3862373"/>
                <a:gd name="connsiteY3418" fmla="*/ 257899 h 3682908"/>
                <a:gd name="connsiteX3419" fmla="*/ 1458689 w 3862373"/>
                <a:gd name="connsiteY3419" fmla="*/ 296984 h 3682908"/>
                <a:gd name="connsiteX3420" fmla="*/ 1419597 w 3862373"/>
                <a:gd name="connsiteY3420" fmla="*/ 336070 h 3682908"/>
                <a:gd name="connsiteX3421" fmla="*/ 1380501 w 3862373"/>
                <a:gd name="connsiteY3421" fmla="*/ 296984 h 3682908"/>
                <a:gd name="connsiteX3422" fmla="*/ 1419597 w 3862373"/>
                <a:gd name="connsiteY3422" fmla="*/ 257899 h 3682908"/>
                <a:gd name="connsiteX3423" fmla="*/ 1329683 w 3862373"/>
                <a:gd name="connsiteY3423" fmla="*/ 257899 h 3682908"/>
                <a:gd name="connsiteX3424" fmla="*/ 1368775 w 3862373"/>
                <a:gd name="connsiteY3424" fmla="*/ 296984 h 3682908"/>
                <a:gd name="connsiteX3425" fmla="*/ 1329683 w 3862373"/>
                <a:gd name="connsiteY3425" fmla="*/ 336070 h 3682908"/>
                <a:gd name="connsiteX3426" fmla="*/ 1290601 w 3862373"/>
                <a:gd name="connsiteY3426" fmla="*/ 296984 h 3682908"/>
                <a:gd name="connsiteX3427" fmla="*/ 1329683 w 3862373"/>
                <a:gd name="connsiteY3427" fmla="*/ 257899 h 3682908"/>
                <a:gd name="connsiteX3428" fmla="*/ 1232690 w 3862373"/>
                <a:gd name="connsiteY3428" fmla="*/ 257899 h 3682908"/>
                <a:gd name="connsiteX3429" fmla="*/ 1271764 w 3862373"/>
                <a:gd name="connsiteY3429" fmla="*/ 296985 h 3682908"/>
                <a:gd name="connsiteX3430" fmla="*/ 1232690 w 3862373"/>
                <a:gd name="connsiteY3430" fmla="*/ 336070 h 3682908"/>
                <a:gd name="connsiteX3431" fmla="*/ 1193607 w 3862373"/>
                <a:gd name="connsiteY3431" fmla="*/ 296985 h 3682908"/>
                <a:gd name="connsiteX3432" fmla="*/ 1232690 w 3862373"/>
                <a:gd name="connsiteY3432" fmla="*/ 257899 h 3682908"/>
                <a:gd name="connsiteX3433" fmla="*/ 1516605 w 3862373"/>
                <a:gd name="connsiteY3433" fmla="*/ 175085 h 3682908"/>
                <a:gd name="connsiteX3434" fmla="*/ 1555690 w 3862373"/>
                <a:gd name="connsiteY3434" fmla="*/ 214170 h 3682908"/>
                <a:gd name="connsiteX3435" fmla="*/ 1516605 w 3862373"/>
                <a:gd name="connsiteY3435" fmla="*/ 253265 h 3682908"/>
                <a:gd name="connsiteX3436" fmla="*/ 1477512 w 3862373"/>
                <a:gd name="connsiteY3436" fmla="*/ 214170 h 3682908"/>
                <a:gd name="connsiteX3437" fmla="*/ 1516605 w 3862373"/>
                <a:gd name="connsiteY3437" fmla="*/ 175085 h 3682908"/>
                <a:gd name="connsiteX3438" fmla="*/ 1419600 w 3862373"/>
                <a:gd name="connsiteY3438" fmla="*/ 175085 h 3682908"/>
                <a:gd name="connsiteX3439" fmla="*/ 1458689 w 3862373"/>
                <a:gd name="connsiteY3439" fmla="*/ 214170 h 3682908"/>
                <a:gd name="connsiteX3440" fmla="*/ 1419600 w 3862373"/>
                <a:gd name="connsiteY3440" fmla="*/ 253265 h 3682908"/>
                <a:gd name="connsiteX3441" fmla="*/ 1380502 w 3862373"/>
                <a:gd name="connsiteY3441" fmla="*/ 214170 h 3682908"/>
                <a:gd name="connsiteX3442" fmla="*/ 1419600 w 3862373"/>
                <a:gd name="connsiteY3442" fmla="*/ 175085 h 3682908"/>
                <a:gd name="connsiteX3443" fmla="*/ 1329683 w 3862373"/>
                <a:gd name="connsiteY3443" fmla="*/ 175085 h 3682908"/>
                <a:gd name="connsiteX3444" fmla="*/ 1368775 w 3862373"/>
                <a:gd name="connsiteY3444" fmla="*/ 214170 h 3682908"/>
                <a:gd name="connsiteX3445" fmla="*/ 1329683 w 3862373"/>
                <a:gd name="connsiteY3445" fmla="*/ 253265 h 3682908"/>
                <a:gd name="connsiteX3446" fmla="*/ 1290601 w 3862373"/>
                <a:gd name="connsiteY3446" fmla="*/ 214170 h 3682908"/>
                <a:gd name="connsiteX3447" fmla="*/ 1329683 w 3862373"/>
                <a:gd name="connsiteY3447" fmla="*/ 175085 h 3682908"/>
                <a:gd name="connsiteX3448" fmla="*/ 1232690 w 3862373"/>
                <a:gd name="connsiteY3448" fmla="*/ 175085 h 3682908"/>
                <a:gd name="connsiteX3449" fmla="*/ 1271764 w 3862373"/>
                <a:gd name="connsiteY3449" fmla="*/ 214170 h 3682908"/>
                <a:gd name="connsiteX3450" fmla="*/ 1232690 w 3862373"/>
                <a:gd name="connsiteY3450" fmla="*/ 253265 h 3682908"/>
                <a:gd name="connsiteX3451" fmla="*/ 1193607 w 3862373"/>
                <a:gd name="connsiteY3451" fmla="*/ 214170 h 3682908"/>
                <a:gd name="connsiteX3452" fmla="*/ 1232690 w 3862373"/>
                <a:gd name="connsiteY3452" fmla="*/ 175085 h 3682908"/>
                <a:gd name="connsiteX3453" fmla="*/ 1045751 w 3862373"/>
                <a:gd name="connsiteY3453" fmla="*/ 175085 h 3682908"/>
                <a:gd name="connsiteX3454" fmla="*/ 1084842 w 3862373"/>
                <a:gd name="connsiteY3454" fmla="*/ 214172 h 3682908"/>
                <a:gd name="connsiteX3455" fmla="*/ 1045751 w 3862373"/>
                <a:gd name="connsiteY3455" fmla="*/ 253265 h 3682908"/>
                <a:gd name="connsiteX3456" fmla="*/ 1006670 w 3862373"/>
                <a:gd name="connsiteY3456" fmla="*/ 214172 h 3682908"/>
                <a:gd name="connsiteX3457" fmla="*/ 1045751 w 3862373"/>
                <a:gd name="connsiteY3457" fmla="*/ 175085 h 3682908"/>
                <a:gd name="connsiteX3458" fmla="*/ 951129 w 3862373"/>
                <a:gd name="connsiteY3458" fmla="*/ 175085 h 3682908"/>
                <a:gd name="connsiteX3459" fmla="*/ 990205 w 3862373"/>
                <a:gd name="connsiteY3459" fmla="*/ 214172 h 3682908"/>
                <a:gd name="connsiteX3460" fmla="*/ 951129 w 3862373"/>
                <a:gd name="connsiteY3460" fmla="*/ 253265 h 3682908"/>
                <a:gd name="connsiteX3461" fmla="*/ 912045 w 3862373"/>
                <a:gd name="connsiteY3461" fmla="*/ 214172 h 3682908"/>
                <a:gd name="connsiteX3462" fmla="*/ 951129 w 3862373"/>
                <a:gd name="connsiteY3462" fmla="*/ 175085 h 3682908"/>
                <a:gd name="connsiteX3463" fmla="*/ 856503 w 3862373"/>
                <a:gd name="connsiteY3463" fmla="*/ 175085 h 3682908"/>
                <a:gd name="connsiteX3464" fmla="*/ 895582 w 3862373"/>
                <a:gd name="connsiteY3464" fmla="*/ 214172 h 3682908"/>
                <a:gd name="connsiteX3465" fmla="*/ 856503 w 3862373"/>
                <a:gd name="connsiteY3465" fmla="*/ 253265 h 3682908"/>
                <a:gd name="connsiteX3466" fmla="*/ 817422 w 3862373"/>
                <a:gd name="connsiteY3466" fmla="*/ 214172 h 3682908"/>
                <a:gd name="connsiteX3467" fmla="*/ 856503 w 3862373"/>
                <a:gd name="connsiteY3467" fmla="*/ 175085 h 3682908"/>
                <a:gd name="connsiteX3468" fmla="*/ 764243 w 3862373"/>
                <a:gd name="connsiteY3468" fmla="*/ 175085 h 3682908"/>
                <a:gd name="connsiteX3469" fmla="*/ 803326 w 3862373"/>
                <a:gd name="connsiteY3469" fmla="*/ 214172 h 3682908"/>
                <a:gd name="connsiteX3470" fmla="*/ 764243 w 3862373"/>
                <a:gd name="connsiteY3470" fmla="*/ 253265 h 3682908"/>
                <a:gd name="connsiteX3471" fmla="*/ 725161 w 3862373"/>
                <a:gd name="connsiteY3471" fmla="*/ 214172 h 3682908"/>
                <a:gd name="connsiteX3472" fmla="*/ 764243 w 3862373"/>
                <a:gd name="connsiteY3472" fmla="*/ 175085 h 3682908"/>
                <a:gd name="connsiteX3473" fmla="*/ 2831988 w 3862373"/>
                <a:gd name="connsiteY3473" fmla="*/ 175085 h 3682908"/>
                <a:gd name="connsiteX3474" fmla="*/ 2871075 w 3862373"/>
                <a:gd name="connsiteY3474" fmla="*/ 214170 h 3682908"/>
                <a:gd name="connsiteX3475" fmla="*/ 2831988 w 3862373"/>
                <a:gd name="connsiteY3475" fmla="*/ 253265 h 3682908"/>
                <a:gd name="connsiteX3476" fmla="*/ 2792901 w 3862373"/>
                <a:gd name="connsiteY3476" fmla="*/ 214170 h 3682908"/>
                <a:gd name="connsiteX3477" fmla="*/ 2831988 w 3862373"/>
                <a:gd name="connsiteY3477" fmla="*/ 175085 h 3682908"/>
                <a:gd name="connsiteX3478" fmla="*/ 2079618 w 3862373"/>
                <a:gd name="connsiteY3478" fmla="*/ 175085 h 3682908"/>
                <a:gd name="connsiteX3479" fmla="*/ 2118703 w 3862373"/>
                <a:gd name="connsiteY3479" fmla="*/ 214170 h 3682908"/>
                <a:gd name="connsiteX3480" fmla="*/ 2079618 w 3862373"/>
                <a:gd name="connsiteY3480" fmla="*/ 253265 h 3682908"/>
                <a:gd name="connsiteX3481" fmla="*/ 2040537 w 3862373"/>
                <a:gd name="connsiteY3481" fmla="*/ 214170 h 3682908"/>
                <a:gd name="connsiteX3482" fmla="*/ 2079618 w 3862373"/>
                <a:gd name="connsiteY3482" fmla="*/ 175085 h 3682908"/>
                <a:gd name="connsiteX3483" fmla="*/ 1984973 w 3862373"/>
                <a:gd name="connsiteY3483" fmla="*/ 175085 h 3682908"/>
                <a:gd name="connsiteX3484" fmla="*/ 2024073 w 3862373"/>
                <a:gd name="connsiteY3484" fmla="*/ 214170 h 3682908"/>
                <a:gd name="connsiteX3485" fmla="*/ 1984973 w 3862373"/>
                <a:gd name="connsiteY3485" fmla="*/ 253265 h 3682908"/>
                <a:gd name="connsiteX3486" fmla="*/ 1945875 w 3862373"/>
                <a:gd name="connsiteY3486" fmla="*/ 214170 h 3682908"/>
                <a:gd name="connsiteX3487" fmla="*/ 1984973 w 3862373"/>
                <a:gd name="connsiteY3487" fmla="*/ 175085 h 3682908"/>
                <a:gd name="connsiteX3488" fmla="*/ 1890340 w 3862373"/>
                <a:gd name="connsiteY3488" fmla="*/ 175085 h 3682908"/>
                <a:gd name="connsiteX3489" fmla="*/ 1929413 w 3862373"/>
                <a:gd name="connsiteY3489" fmla="*/ 214170 h 3682908"/>
                <a:gd name="connsiteX3490" fmla="*/ 1890340 w 3862373"/>
                <a:gd name="connsiteY3490" fmla="*/ 253265 h 3682908"/>
                <a:gd name="connsiteX3491" fmla="*/ 1851255 w 3862373"/>
                <a:gd name="connsiteY3491" fmla="*/ 214170 h 3682908"/>
                <a:gd name="connsiteX3492" fmla="*/ 1890340 w 3862373"/>
                <a:gd name="connsiteY3492" fmla="*/ 175085 h 3682908"/>
                <a:gd name="connsiteX3493" fmla="*/ 1798073 w 3862373"/>
                <a:gd name="connsiteY3493" fmla="*/ 175085 h 3682908"/>
                <a:gd name="connsiteX3494" fmla="*/ 1837149 w 3862373"/>
                <a:gd name="connsiteY3494" fmla="*/ 214170 h 3682908"/>
                <a:gd name="connsiteX3495" fmla="*/ 1798073 w 3862373"/>
                <a:gd name="connsiteY3495" fmla="*/ 253265 h 3682908"/>
                <a:gd name="connsiteX3496" fmla="*/ 1758966 w 3862373"/>
                <a:gd name="connsiteY3496" fmla="*/ 214170 h 3682908"/>
                <a:gd name="connsiteX3497" fmla="*/ 1798073 w 3862373"/>
                <a:gd name="connsiteY3497" fmla="*/ 175085 h 3682908"/>
                <a:gd name="connsiteX3498" fmla="*/ 1703435 w 3862373"/>
                <a:gd name="connsiteY3498" fmla="*/ 175085 h 3682908"/>
                <a:gd name="connsiteX3499" fmla="*/ 1742524 w 3862373"/>
                <a:gd name="connsiteY3499" fmla="*/ 214170 h 3682908"/>
                <a:gd name="connsiteX3500" fmla="*/ 1703435 w 3862373"/>
                <a:gd name="connsiteY3500" fmla="*/ 253265 h 3682908"/>
                <a:gd name="connsiteX3501" fmla="*/ 1664351 w 3862373"/>
                <a:gd name="connsiteY3501" fmla="*/ 214170 h 3682908"/>
                <a:gd name="connsiteX3502" fmla="*/ 1703435 w 3862373"/>
                <a:gd name="connsiteY3502" fmla="*/ 175085 h 3682908"/>
                <a:gd name="connsiteX3503" fmla="*/ 1611151 w 3862373"/>
                <a:gd name="connsiteY3503" fmla="*/ 175085 h 3682908"/>
                <a:gd name="connsiteX3504" fmla="*/ 1650245 w 3862373"/>
                <a:gd name="connsiteY3504" fmla="*/ 214170 h 3682908"/>
                <a:gd name="connsiteX3505" fmla="*/ 1611151 w 3862373"/>
                <a:gd name="connsiteY3505" fmla="*/ 253265 h 3682908"/>
                <a:gd name="connsiteX3506" fmla="*/ 1572158 w 3862373"/>
                <a:gd name="connsiteY3506" fmla="*/ 214170 h 3682908"/>
                <a:gd name="connsiteX3507" fmla="*/ 1611151 w 3862373"/>
                <a:gd name="connsiteY3507" fmla="*/ 175085 h 3682908"/>
                <a:gd name="connsiteX3508" fmla="*/ 798955 w 3862373"/>
                <a:gd name="connsiteY3508" fmla="*/ 113714 h 3682908"/>
                <a:gd name="connsiteX3509" fmla="*/ 803326 w 3862373"/>
                <a:gd name="connsiteY3509" fmla="*/ 124268 h 3682908"/>
                <a:gd name="connsiteX3510" fmla="*/ 764243 w 3862373"/>
                <a:gd name="connsiteY3510" fmla="*/ 163353 h 3682908"/>
                <a:gd name="connsiteX3511" fmla="*/ 738461 w 3862373"/>
                <a:gd name="connsiteY3511" fmla="*/ 152674 h 3682908"/>
                <a:gd name="connsiteX3512" fmla="*/ 754212 w 3862373"/>
                <a:gd name="connsiteY3512" fmla="*/ 140896 h 3682908"/>
                <a:gd name="connsiteX3513" fmla="*/ 2904918 w 3862373"/>
                <a:gd name="connsiteY3513" fmla="*/ 93195 h 3682908"/>
                <a:gd name="connsiteX3514" fmla="*/ 2961886 w 3862373"/>
                <a:gd name="connsiteY3514" fmla="*/ 127804 h 3682908"/>
                <a:gd name="connsiteX3515" fmla="*/ 2951903 w 3862373"/>
                <a:gd name="connsiteY3515" fmla="*/ 151905 h 3682908"/>
                <a:gd name="connsiteX3516" fmla="*/ 2924264 w 3862373"/>
                <a:gd name="connsiteY3516" fmla="*/ 163353 h 3682908"/>
                <a:gd name="connsiteX3517" fmla="*/ 2885177 w 3862373"/>
                <a:gd name="connsiteY3517" fmla="*/ 124267 h 3682908"/>
                <a:gd name="connsiteX3518" fmla="*/ 2896625 w 3862373"/>
                <a:gd name="connsiteY3518" fmla="*/ 96630 h 3682908"/>
                <a:gd name="connsiteX3519" fmla="*/ 2831988 w 3862373"/>
                <a:gd name="connsiteY3519" fmla="*/ 85181 h 3682908"/>
                <a:gd name="connsiteX3520" fmla="*/ 2871075 w 3862373"/>
                <a:gd name="connsiteY3520" fmla="*/ 124267 h 3682908"/>
                <a:gd name="connsiteX3521" fmla="*/ 2831988 w 3862373"/>
                <a:gd name="connsiteY3521" fmla="*/ 163353 h 3682908"/>
                <a:gd name="connsiteX3522" fmla="*/ 2792901 w 3862373"/>
                <a:gd name="connsiteY3522" fmla="*/ 124267 h 3682908"/>
                <a:gd name="connsiteX3523" fmla="*/ 2831988 w 3862373"/>
                <a:gd name="connsiteY3523" fmla="*/ 85181 h 3682908"/>
                <a:gd name="connsiteX3524" fmla="*/ 2171887 w 3862373"/>
                <a:gd name="connsiteY3524" fmla="*/ 85181 h 3682908"/>
                <a:gd name="connsiteX3525" fmla="*/ 2210981 w 3862373"/>
                <a:gd name="connsiteY3525" fmla="*/ 124267 h 3682908"/>
                <a:gd name="connsiteX3526" fmla="*/ 2171887 w 3862373"/>
                <a:gd name="connsiteY3526" fmla="*/ 163353 h 3682908"/>
                <a:gd name="connsiteX3527" fmla="*/ 2132800 w 3862373"/>
                <a:gd name="connsiteY3527" fmla="*/ 124267 h 3682908"/>
                <a:gd name="connsiteX3528" fmla="*/ 2171887 w 3862373"/>
                <a:gd name="connsiteY3528" fmla="*/ 85181 h 3682908"/>
                <a:gd name="connsiteX3529" fmla="*/ 2079618 w 3862373"/>
                <a:gd name="connsiteY3529" fmla="*/ 85181 h 3682908"/>
                <a:gd name="connsiteX3530" fmla="*/ 2118703 w 3862373"/>
                <a:gd name="connsiteY3530" fmla="*/ 124267 h 3682908"/>
                <a:gd name="connsiteX3531" fmla="*/ 2079618 w 3862373"/>
                <a:gd name="connsiteY3531" fmla="*/ 163353 h 3682908"/>
                <a:gd name="connsiteX3532" fmla="*/ 2040537 w 3862373"/>
                <a:gd name="connsiteY3532" fmla="*/ 124267 h 3682908"/>
                <a:gd name="connsiteX3533" fmla="*/ 2079618 w 3862373"/>
                <a:gd name="connsiteY3533" fmla="*/ 85181 h 3682908"/>
                <a:gd name="connsiteX3534" fmla="*/ 1984973 w 3862373"/>
                <a:gd name="connsiteY3534" fmla="*/ 85181 h 3682908"/>
                <a:gd name="connsiteX3535" fmla="*/ 2024073 w 3862373"/>
                <a:gd name="connsiteY3535" fmla="*/ 124268 h 3682908"/>
                <a:gd name="connsiteX3536" fmla="*/ 1984973 w 3862373"/>
                <a:gd name="connsiteY3536" fmla="*/ 163353 h 3682908"/>
                <a:gd name="connsiteX3537" fmla="*/ 1945875 w 3862373"/>
                <a:gd name="connsiteY3537" fmla="*/ 124268 h 3682908"/>
                <a:gd name="connsiteX3538" fmla="*/ 1984973 w 3862373"/>
                <a:gd name="connsiteY3538" fmla="*/ 85181 h 3682908"/>
                <a:gd name="connsiteX3539" fmla="*/ 1890340 w 3862373"/>
                <a:gd name="connsiteY3539" fmla="*/ 85181 h 3682908"/>
                <a:gd name="connsiteX3540" fmla="*/ 1929413 w 3862373"/>
                <a:gd name="connsiteY3540" fmla="*/ 124268 h 3682908"/>
                <a:gd name="connsiteX3541" fmla="*/ 1890340 w 3862373"/>
                <a:gd name="connsiteY3541" fmla="*/ 163353 h 3682908"/>
                <a:gd name="connsiteX3542" fmla="*/ 1851255 w 3862373"/>
                <a:gd name="connsiteY3542" fmla="*/ 124268 h 3682908"/>
                <a:gd name="connsiteX3543" fmla="*/ 1890340 w 3862373"/>
                <a:gd name="connsiteY3543" fmla="*/ 85181 h 3682908"/>
                <a:gd name="connsiteX3544" fmla="*/ 1798073 w 3862373"/>
                <a:gd name="connsiteY3544" fmla="*/ 85181 h 3682908"/>
                <a:gd name="connsiteX3545" fmla="*/ 1837149 w 3862373"/>
                <a:gd name="connsiteY3545" fmla="*/ 124268 h 3682908"/>
                <a:gd name="connsiteX3546" fmla="*/ 1798073 w 3862373"/>
                <a:gd name="connsiteY3546" fmla="*/ 163353 h 3682908"/>
                <a:gd name="connsiteX3547" fmla="*/ 1758966 w 3862373"/>
                <a:gd name="connsiteY3547" fmla="*/ 124268 h 3682908"/>
                <a:gd name="connsiteX3548" fmla="*/ 1798073 w 3862373"/>
                <a:gd name="connsiteY3548" fmla="*/ 85181 h 3682908"/>
                <a:gd name="connsiteX3549" fmla="*/ 1703435 w 3862373"/>
                <a:gd name="connsiteY3549" fmla="*/ 85181 h 3682908"/>
                <a:gd name="connsiteX3550" fmla="*/ 1742524 w 3862373"/>
                <a:gd name="connsiteY3550" fmla="*/ 124268 h 3682908"/>
                <a:gd name="connsiteX3551" fmla="*/ 1703435 w 3862373"/>
                <a:gd name="connsiteY3551" fmla="*/ 163353 h 3682908"/>
                <a:gd name="connsiteX3552" fmla="*/ 1664351 w 3862373"/>
                <a:gd name="connsiteY3552" fmla="*/ 124268 h 3682908"/>
                <a:gd name="connsiteX3553" fmla="*/ 1703435 w 3862373"/>
                <a:gd name="connsiteY3553" fmla="*/ 85181 h 3682908"/>
                <a:gd name="connsiteX3554" fmla="*/ 1611151 w 3862373"/>
                <a:gd name="connsiteY3554" fmla="*/ 85181 h 3682908"/>
                <a:gd name="connsiteX3555" fmla="*/ 1650245 w 3862373"/>
                <a:gd name="connsiteY3555" fmla="*/ 124268 h 3682908"/>
                <a:gd name="connsiteX3556" fmla="*/ 1611151 w 3862373"/>
                <a:gd name="connsiteY3556" fmla="*/ 163353 h 3682908"/>
                <a:gd name="connsiteX3557" fmla="*/ 1572160 w 3862373"/>
                <a:gd name="connsiteY3557" fmla="*/ 124268 h 3682908"/>
                <a:gd name="connsiteX3558" fmla="*/ 1611151 w 3862373"/>
                <a:gd name="connsiteY3558" fmla="*/ 85181 h 3682908"/>
                <a:gd name="connsiteX3559" fmla="*/ 1516607 w 3862373"/>
                <a:gd name="connsiteY3559" fmla="*/ 85181 h 3682908"/>
                <a:gd name="connsiteX3560" fmla="*/ 1555693 w 3862373"/>
                <a:gd name="connsiteY3560" fmla="*/ 124268 h 3682908"/>
                <a:gd name="connsiteX3561" fmla="*/ 1516607 w 3862373"/>
                <a:gd name="connsiteY3561" fmla="*/ 163353 h 3682908"/>
                <a:gd name="connsiteX3562" fmla="*/ 1477512 w 3862373"/>
                <a:gd name="connsiteY3562" fmla="*/ 124268 h 3682908"/>
                <a:gd name="connsiteX3563" fmla="*/ 1516607 w 3862373"/>
                <a:gd name="connsiteY3563" fmla="*/ 85181 h 3682908"/>
                <a:gd name="connsiteX3564" fmla="*/ 1419600 w 3862373"/>
                <a:gd name="connsiteY3564" fmla="*/ 85181 h 3682908"/>
                <a:gd name="connsiteX3565" fmla="*/ 1458689 w 3862373"/>
                <a:gd name="connsiteY3565" fmla="*/ 124268 h 3682908"/>
                <a:gd name="connsiteX3566" fmla="*/ 1419600 w 3862373"/>
                <a:gd name="connsiteY3566" fmla="*/ 163353 h 3682908"/>
                <a:gd name="connsiteX3567" fmla="*/ 1380504 w 3862373"/>
                <a:gd name="connsiteY3567" fmla="*/ 124268 h 3682908"/>
                <a:gd name="connsiteX3568" fmla="*/ 1419600 w 3862373"/>
                <a:gd name="connsiteY3568" fmla="*/ 85181 h 3682908"/>
                <a:gd name="connsiteX3569" fmla="*/ 1329684 w 3862373"/>
                <a:gd name="connsiteY3569" fmla="*/ 85181 h 3682908"/>
                <a:gd name="connsiteX3570" fmla="*/ 1368775 w 3862373"/>
                <a:gd name="connsiteY3570" fmla="*/ 124268 h 3682908"/>
                <a:gd name="connsiteX3571" fmla="*/ 1329684 w 3862373"/>
                <a:gd name="connsiteY3571" fmla="*/ 163353 h 3682908"/>
                <a:gd name="connsiteX3572" fmla="*/ 1290604 w 3862373"/>
                <a:gd name="connsiteY3572" fmla="*/ 124268 h 3682908"/>
                <a:gd name="connsiteX3573" fmla="*/ 1329684 w 3862373"/>
                <a:gd name="connsiteY3573" fmla="*/ 85181 h 3682908"/>
                <a:gd name="connsiteX3574" fmla="*/ 1142780 w 3862373"/>
                <a:gd name="connsiteY3574" fmla="*/ 85181 h 3682908"/>
                <a:gd name="connsiteX3575" fmla="*/ 1181872 w 3862373"/>
                <a:gd name="connsiteY3575" fmla="*/ 124268 h 3682908"/>
                <a:gd name="connsiteX3576" fmla="*/ 1142780 w 3862373"/>
                <a:gd name="connsiteY3576" fmla="*/ 163353 h 3682908"/>
                <a:gd name="connsiteX3577" fmla="*/ 1103680 w 3862373"/>
                <a:gd name="connsiteY3577" fmla="*/ 124268 h 3682908"/>
                <a:gd name="connsiteX3578" fmla="*/ 1142780 w 3862373"/>
                <a:gd name="connsiteY3578" fmla="*/ 85181 h 3682908"/>
                <a:gd name="connsiteX3579" fmla="*/ 1045753 w 3862373"/>
                <a:gd name="connsiteY3579" fmla="*/ 85181 h 3682908"/>
                <a:gd name="connsiteX3580" fmla="*/ 1084842 w 3862373"/>
                <a:gd name="connsiteY3580" fmla="*/ 124268 h 3682908"/>
                <a:gd name="connsiteX3581" fmla="*/ 1045753 w 3862373"/>
                <a:gd name="connsiteY3581" fmla="*/ 163353 h 3682908"/>
                <a:gd name="connsiteX3582" fmla="*/ 1006670 w 3862373"/>
                <a:gd name="connsiteY3582" fmla="*/ 124268 h 3682908"/>
                <a:gd name="connsiteX3583" fmla="*/ 1045753 w 3862373"/>
                <a:gd name="connsiteY3583" fmla="*/ 85181 h 3682908"/>
                <a:gd name="connsiteX3584" fmla="*/ 951129 w 3862373"/>
                <a:gd name="connsiteY3584" fmla="*/ 85181 h 3682908"/>
                <a:gd name="connsiteX3585" fmla="*/ 990205 w 3862373"/>
                <a:gd name="connsiteY3585" fmla="*/ 124268 h 3682908"/>
                <a:gd name="connsiteX3586" fmla="*/ 951129 w 3862373"/>
                <a:gd name="connsiteY3586" fmla="*/ 163353 h 3682908"/>
                <a:gd name="connsiteX3587" fmla="*/ 912045 w 3862373"/>
                <a:gd name="connsiteY3587" fmla="*/ 124268 h 3682908"/>
                <a:gd name="connsiteX3588" fmla="*/ 951129 w 3862373"/>
                <a:gd name="connsiteY3588" fmla="*/ 85181 h 3682908"/>
                <a:gd name="connsiteX3589" fmla="*/ 856503 w 3862373"/>
                <a:gd name="connsiteY3589" fmla="*/ 85181 h 3682908"/>
                <a:gd name="connsiteX3590" fmla="*/ 895582 w 3862373"/>
                <a:gd name="connsiteY3590" fmla="*/ 124268 h 3682908"/>
                <a:gd name="connsiteX3591" fmla="*/ 856503 w 3862373"/>
                <a:gd name="connsiteY3591" fmla="*/ 163353 h 3682908"/>
                <a:gd name="connsiteX3592" fmla="*/ 817424 w 3862373"/>
                <a:gd name="connsiteY3592" fmla="*/ 124268 h 3682908"/>
                <a:gd name="connsiteX3593" fmla="*/ 856503 w 3862373"/>
                <a:gd name="connsiteY3593" fmla="*/ 85181 h 3682908"/>
                <a:gd name="connsiteX3594" fmla="*/ 978967 w 3862373"/>
                <a:gd name="connsiteY3594" fmla="*/ 11950 h 3682908"/>
                <a:gd name="connsiteX3595" fmla="*/ 990205 w 3862373"/>
                <a:gd name="connsiteY3595" fmla="*/ 39087 h 3682908"/>
                <a:gd name="connsiteX3596" fmla="*/ 951129 w 3862373"/>
                <a:gd name="connsiteY3596" fmla="*/ 78173 h 3682908"/>
                <a:gd name="connsiteX3597" fmla="*/ 923492 w 3862373"/>
                <a:gd name="connsiteY3597" fmla="*/ 66725 h 3682908"/>
                <a:gd name="connsiteX3598" fmla="*/ 914005 w 3862373"/>
                <a:gd name="connsiteY3598" fmla="*/ 43819 h 3682908"/>
                <a:gd name="connsiteX3599" fmla="*/ 918580 w 3862373"/>
                <a:gd name="connsiteY3599" fmla="*/ 41040 h 3682908"/>
                <a:gd name="connsiteX3600" fmla="*/ 2266537 w 3862373"/>
                <a:gd name="connsiteY3600" fmla="*/ 0 h 3682908"/>
                <a:gd name="connsiteX3601" fmla="*/ 2305619 w 3862373"/>
                <a:gd name="connsiteY3601" fmla="*/ 39087 h 3682908"/>
                <a:gd name="connsiteX3602" fmla="*/ 2266537 w 3862373"/>
                <a:gd name="connsiteY3602" fmla="*/ 78173 h 3682908"/>
                <a:gd name="connsiteX3603" fmla="*/ 2227443 w 3862373"/>
                <a:gd name="connsiteY3603" fmla="*/ 39087 h 3682908"/>
                <a:gd name="connsiteX3604" fmla="*/ 2266537 w 3862373"/>
                <a:gd name="connsiteY3604" fmla="*/ 0 h 3682908"/>
                <a:gd name="connsiteX3605" fmla="*/ 2171887 w 3862373"/>
                <a:gd name="connsiteY3605" fmla="*/ 0 h 3682908"/>
                <a:gd name="connsiteX3606" fmla="*/ 2210981 w 3862373"/>
                <a:gd name="connsiteY3606" fmla="*/ 39087 h 3682908"/>
                <a:gd name="connsiteX3607" fmla="*/ 2171887 w 3862373"/>
                <a:gd name="connsiteY3607" fmla="*/ 78173 h 3682908"/>
                <a:gd name="connsiteX3608" fmla="*/ 2132800 w 3862373"/>
                <a:gd name="connsiteY3608" fmla="*/ 39087 h 3682908"/>
                <a:gd name="connsiteX3609" fmla="*/ 2171887 w 3862373"/>
                <a:gd name="connsiteY3609" fmla="*/ 0 h 3682908"/>
                <a:gd name="connsiteX3610" fmla="*/ 2079618 w 3862373"/>
                <a:gd name="connsiteY3610" fmla="*/ 0 h 3682908"/>
                <a:gd name="connsiteX3611" fmla="*/ 2118703 w 3862373"/>
                <a:gd name="connsiteY3611" fmla="*/ 39087 h 3682908"/>
                <a:gd name="connsiteX3612" fmla="*/ 2079618 w 3862373"/>
                <a:gd name="connsiteY3612" fmla="*/ 78173 h 3682908"/>
                <a:gd name="connsiteX3613" fmla="*/ 2040537 w 3862373"/>
                <a:gd name="connsiteY3613" fmla="*/ 39087 h 3682908"/>
                <a:gd name="connsiteX3614" fmla="*/ 2079618 w 3862373"/>
                <a:gd name="connsiteY3614" fmla="*/ 0 h 3682908"/>
                <a:gd name="connsiteX3615" fmla="*/ 1984973 w 3862373"/>
                <a:gd name="connsiteY3615" fmla="*/ 0 h 3682908"/>
                <a:gd name="connsiteX3616" fmla="*/ 2024073 w 3862373"/>
                <a:gd name="connsiteY3616" fmla="*/ 39087 h 3682908"/>
                <a:gd name="connsiteX3617" fmla="*/ 1984973 w 3862373"/>
                <a:gd name="connsiteY3617" fmla="*/ 78173 h 3682908"/>
                <a:gd name="connsiteX3618" fmla="*/ 1945875 w 3862373"/>
                <a:gd name="connsiteY3618" fmla="*/ 39087 h 3682908"/>
                <a:gd name="connsiteX3619" fmla="*/ 1984973 w 3862373"/>
                <a:gd name="connsiteY3619" fmla="*/ 0 h 3682908"/>
                <a:gd name="connsiteX3620" fmla="*/ 1890340 w 3862373"/>
                <a:gd name="connsiteY3620" fmla="*/ 0 h 3682908"/>
                <a:gd name="connsiteX3621" fmla="*/ 1929413 w 3862373"/>
                <a:gd name="connsiteY3621" fmla="*/ 39087 h 3682908"/>
                <a:gd name="connsiteX3622" fmla="*/ 1890340 w 3862373"/>
                <a:gd name="connsiteY3622" fmla="*/ 78173 h 3682908"/>
                <a:gd name="connsiteX3623" fmla="*/ 1851255 w 3862373"/>
                <a:gd name="connsiteY3623" fmla="*/ 39087 h 3682908"/>
                <a:gd name="connsiteX3624" fmla="*/ 1890340 w 3862373"/>
                <a:gd name="connsiteY3624" fmla="*/ 0 h 3682908"/>
                <a:gd name="connsiteX3625" fmla="*/ 1798073 w 3862373"/>
                <a:gd name="connsiteY3625" fmla="*/ 0 h 3682908"/>
                <a:gd name="connsiteX3626" fmla="*/ 1837149 w 3862373"/>
                <a:gd name="connsiteY3626" fmla="*/ 39087 h 3682908"/>
                <a:gd name="connsiteX3627" fmla="*/ 1798073 w 3862373"/>
                <a:gd name="connsiteY3627" fmla="*/ 78173 h 3682908"/>
                <a:gd name="connsiteX3628" fmla="*/ 1758966 w 3862373"/>
                <a:gd name="connsiteY3628" fmla="*/ 39087 h 3682908"/>
                <a:gd name="connsiteX3629" fmla="*/ 1798073 w 3862373"/>
                <a:gd name="connsiteY3629" fmla="*/ 0 h 3682908"/>
                <a:gd name="connsiteX3630" fmla="*/ 1703435 w 3862373"/>
                <a:gd name="connsiteY3630" fmla="*/ 0 h 3682908"/>
                <a:gd name="connsiteX3631" fmla="*/ 1742524 w 3862373"/>
                <a:gd name="connsiteY3631" fmla="*/ 39087 h 3682908"/>
                <a:gd name="connsiteX3632" fmla="*/ 1703435 w 3862373"/>
                <a:gd name="connsiteY3632" fmla="*/ 78173 h 3682908"/>
                <a:gd name="connsiteX3633" fmla="*/ 1664351 w 3862373"/>
                <a:gd name="connsiteY3633" fmla="*/ 39087 h 3682908"/>
                <a:gd name="connsiteX3634" fmla="*/ 1703435 w 3862373"/>
                <a:gd name="connsiteY3634" fmla="*/ 0 h 3682908"/>
                <a:gd name="connsiteX3635" fmla="*/ 1611151 w 3862373"/>
                <a:gd name="connsiteY3635" fmla="*/ 0 h 3682908"/>
                <a:gd name="connsiteX3636" fmla="*/ 1650245 w 3862373"/>
                <a:gd name="connsiteY3636" fmla="*/ 39087 h 3682908"/>
                <a:gd name="connsiteX3637" fmla="*/ 1611151 w 3862373"/>
                <a:gd name="connsiteY3637" fmla="*/ 78173 h 3682908"/>
                <a:gd name="connsiteX3638" fmla="*/ 1572160 w 3862373"/>
                <a:gd name="connsiteY3638" fmla="*/ 39087 h 3682908"/>
                <a:gd name="connsiteX3639" fmla="*/ 1611151 w 3862373"/>
                <a:gd name="connsiteY3639" fmla="*/ 0 h 3682908"/>
                <a:gd name="connsiteX3640" fmla="*/ 1516607 w 3862373"/>
                <a:gd name="connsiteY3640" fmla="*/ 0 h 3682908"/>
                <a:gd name="connsiteX3641" fmla="*/ 1555693 w 3862373"/>
                <a:gd name="connsiteY3641" fmla="*/ 39087 h 3682908"/>
                <a:gd name="connsiteX3642" fmla="*/ 1516607 w 3862373"/>
                <a:gd name="connsiteY3642" fmla="*/ 78173 h 3682908"/>
                <a:gd name="connsiteX3643" fmla="*/ 1477512 w 3862373"/>
                <a:gd name="connsiteY3643" fmla="*/ 39087 h 3682908"/>
                <a:gd name="connsiteX3644" fmla="*/ 1516607 w 3862373"/>
                <a:gd name="connsiteY3644" fmla="*/ 0 h 3682908"/>
                <a:gd name="connsiteX3645" fmla="*/ 1232692 w 3862373"/>
                <a:gd name="connsiteY3645" fmla="*/ 0 h 3682908"/>
                <a:gd name="connsiteX3646" fmla="*/ 1271765 w 3862373"/>
                <a:gd name="connsiteY3646" fmla="*/ 39087 h 3682908"/>
                <a:gd name="connsiteX3647" fmla="*/ 1232692 w 3862373"/>
                <a:gd name="connsiteY3647" fmla="*/ 78173 h 3682908"/>
                <a:gd name="connsiteX3648" fmla="*/ 1193607 w 3862373"/>
                <a:gd name="connsiteY3648" fmla="*/ 39087 h 3682908"/>
                <a:gd name="connsiteX3649" fmla="*/ 1232692 w 3862373"/>
                <a:gd name="connsiteY3649" fmla="*/ 0 h 3682908"/>
                <a:gd name="connsiteX3650" fmla="*/ 1142780 w 3862373"/>
                <a:gd name="connsiteY3650" fmla="*/ 0 h 3682908"/>
                <a:gd name="connsiteX3651" fmla="*/ 1181872 w 3862373"/>
                <a:gd name="connsiteY3651" fmla="*/ 39087 h 3682908"/>
                <a:gd name="connsiteX3652" fmla="*/ 1142780 w 3862373"/>
                <a:gd name="connsiteY3652" fmla="*/ 78173 h 3682908"/>
                <a:gd name="connsiteX3653" fmla="*/ 1103680 w 3862373"/>
                <a:gd name="connsiteY3653" fmla="*/ 39087 h 3682908"/>
                <a:gd name="connsiteX3654" fmla="*/ 1142780 w 3862373"/>
                <a:gd name="connsiteY3654" fmla="*/ 0 h 3682908"/>
                <a:gd name="connsiteX3655" fmla="*/ 1045753 w 3862373"/>
                <a:gd name="connsiteY3655" fmla="*/ 0 h 3682908"/>
                <a:gd name="connsiteX3656" fmla="*/ 1084842 w 3862373"/>
                <a:gd name="connsiteY3656" fmla="*/ 39087 h 3682908"/>
                <a:gd name="connsiteX3657" fmla="*/ 1045753 w 3862373"/>
                <a:gd name="connsiteY3657" fmla="*/ 78173 h 3682908"/>
                <a:gd name="connsiteX3658" fmla="*/ 1006670 w 3862373"/>
                <a:gd name="connsiteY3658" fmla="*/ 39087 h 3682908"/>
                <a:gd name="connsiteX3659" fmla="*/ 1045753 w 3862373"/>
                <a:gd name="connsiteY3659" fmla="*/ 0 h 368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Lst>
              <a:rect l="l" t="t" r="r" b="b"/>
              <a:pathLst>
                <a:path w="3862373" h="3682908">
                  <a:moveTo>
                    <a:pt x="1142662" y="3605757"/>
                  </a:moveTo>
                  <a:cubicBezTo>
                    <a:pt x="1164249" y="3605757"/>
                    <a:pt x="1181749" y="3623257"/>
                    <a:pt x="1181749" y="3644844"/>
                  </a:cubicBezTo>
                  <a:lnTo>
                    <a:pt x="1175073" y="3660960"/>
                  </a:lnTo>
                  <a:lnTo>
                    <a:pt x="1107191" y="3636115"/>
                  </a:lnTo>
                  <a:lnTo>
                    <a:pt x="1115023" y="3617205"/>
                  </a:lnTo>
                  <a:cubicBezTo>
                    <a:pt x="1122096" y="3610132"/>
                    <a:pt x="1131868" y="3605757"/>
                    <a:pt x="1142662" y="3605757"/>
                  </a:cubicBezTo>
                  <a:close/>
                  <a:moveTo>
                    <a:pt x="1232571" y="3605756"/>
                  </a:moveTo>
                  <a:cubicBezTo>
                    <a:pt x="1254158" y="3605756"/>
                    <a:pt x="1271658" y="3623256"/>
                    <a:pt x="1271658" y="3644843"/>
                  </a:cubicBezTo>
                  <a:cubicBezTo>
                    <a:pt x="1271658" y="3655637"/>
                    <a:pt x="1267283" y="3665408"/>
                    <a:pt x="1260210" y="3672482"/>
                  </a:cubicBezTo>
                  <a:lnTo>
                    <a:pt x="1235039" y="3682908"/>
                  </a:lnTo>
                  <a:lnTo>
                    <a:pt x="1204643" y="3671783"/>
                  </a:lnTo>
                  <a:lnTo>
                    <a:pt x="1193484" y="3644843"/>
                  </a:lnTo>
                  <a:cubicBezTo>
                    <a:pt x="1193484" y="3623256"/>
                    <a:pt x="1210984" y="3605756"/>
                    <a:pt x="1232571" y="3605756"/>
                  </a:cubicBezTo>
                  <a:close/>
                  <a:moveTo>
                    <a:pt x="1232571" y="3520580"/>
                  </a:moveTo>
                  <a:cubicBezTo>
                    <a:pt x="1254158" y="3520580"/>
                    <a:pt x="1271658" y="3538080"/>
                    <a:pt x="1271658" y="3559667"/>
                  </a:cubicBezTo>
                  <a:cubicBezTo>
                    <a:pt x="1271658" y="3581254"/>
                    <a:pt x="1254158" y="3598754"/>
                    <a:pt x="1232571" y="3598754"/>
                  </a:cubicBezTo>
                  <a:cubicBezTo>
                    <a:pt x="1210984" y="3598754"/>
                    <a:pt x="1193484" y="3581254"/>
                    <a:pt x="1193484" y="3559667"/>
                  </a:cubicBezTo>
                  <a:cubicBezTo>
                    <a:pt x="1193484" y="3538080"/>
                    <a:pt x="1210984" y="3520580"/>
                    <a:pt x="1232571" y="3520580"/>
                  </a:cubicBezTo>
                  <a:close/>
                  <a:moveTo>
                    <a:pt x="1142662" y="3520580"/>
                  </a:moveTo>
                  <a:cubicBezTo>
                    <a:pt x="1164249" y="3520580"/>
                    <a:pt x="1181749" y="3538080"/>
                    <a:pt x="1181749" y="3559667"/>
                  </a:cubicBezTo>
                  <a:cubicBezTo>
                    <a:pt x="1181749" y="3581254"/>
                    <a:pt x="1164249" y="3598754"/>
                    <a:pt x="1142662" y="3598754"/>
                  </a:cubicBezTo>
                  <a:cubicBezTo>
                    <a:pt x="1121074" y="3598754"/>
                    <a:pt x="1103575" y="3581254"/>
                    <a:pt x="1103575" y="3559667"/>
                  </a:cubicBezTo>
                  <a:cubicBezTo>
                    <a:pt x="1103575" y="3538080"/>
                    <a:pt x="1121074" y="3520580"/>
                    <a:pt x="1142662" y="3520580"/>
                  </a:cubicBezTo>
                  <a:close/>
                  <a:moveTo>
                    <a:pt x="1232572" y="3435404"/>
                  </a:moveTo>
                  <a:cubicBezTo>
                    <a:pt x="1254159" y="3435404"/>
                    <a:pt x="1271659" y="3452904"/>
                    <a:pt x="1271659" y="3474491"/>
                  </a:cubicBezTo>
                  <a:cubicBezTo>
                    <a:pt x="1271659" y="3496078"/>
                    <a:pt x="1254159" y="3513578"/>
                    <a:pt x="1232572" y="3513578"/>
                  </a:cubicBezTo>
                  <a:cubicBezTo>
                    <a:pt x="1210985" y="3513578"/>
                    <a:pt x="1193485" y="3496078"/>
                    <a:pt x="1193485" y="3474491"/>
                  </a:cubicBezTo>
                  <a:cubicBezTo>
                    <a:pt x="1193485" y="3452904"/>
                    <a:pt x="1210985" y="3435404"/>
                    <a:pt x="1232572" y="3435404"/>
                  </a:cubicBezTo>
                  <a:close/>
                  <a:moveTo>
                    <a:pt x="1142662" y="3435404"/>
                  </a:moveTo>
                  <a:cubicBezTo>
                    <a:pt x="1164249" y="3435404"/>
                    <a:pt x="1181749" y="3452904"/>
                    <a:pt x="1181749" y="3474491"/>
                  </a:cubicBezTo>
                  <a:cubicBezTo>
                    <a:pt x="1181749" y="3496078"/>
                    <a:pt x="1164249" y="3513578"/>
                    <a:pt x="1142662" y="3513578"/>
                  </a:cubicBezTo>
                  <a:cubicBezTo>
                    <a:pt x="1121074" y="3513578"/>
                    <a:pt x="1103575" y="3496078"/>
                    <a:pt x="1103575" y="3474491"/>
                  </a:cubicBezTo>
                  <a:cubicBezTo>
                    <a:pt x="1103575" y="3452904"/>
                    <a:pt x="1121074" y="3435404"/>
                    <a:pt x="1142662" y="3435404"/>
                  </a:cubicBezTo>
                  <a:close/>
                  <a:moveTo>
                    <a:pt x="1329578" y="3347862"/>
                  </a:moveTo>
                  <a:cubicBezTo>
                    <a:pt x="1351165" y="3347862"/>
                    <a:pt x="1368665" y="3365362"/>
                    <a:pt x="1368665" y="3386950"/>
                  </a:cubicBezTo>
                  <a:cubicBezTo>
                    <a:pt x="1368665" y="3408537"/>
                    <a:pt x="1351165" y="3426037"/>
                    <a:pt x="1329578" y="3426037"/>
                  </a:cubicBezTo>
                  <a:cubicBezTo>
                    <a:pt x="1307990" y="3426037"/>
                    <a:pt x="1290490" y="3408537"/>
                    <a:pt x="1290490" y="3386950"/>
                  </a:cubicBezTo>
                  <a:cubicBezTo>
                    <a:pt x="1290490" y="3365362"/>
                    <a:pt x="1307990" y="3347862"/>
                    <a:pt x="1329578" y="3347862"/>
                  </a:cubicBezTo>
                  <a:close/>
                  <a:moveTo>
                    <a:pt x="1142664" y="3347862"/>
                  </a:moveTo>
                  <a:cubicBezTo>
                    <a:pt x="1164251" y="3347862"/>
                    <a:pt x="1181751" y="3365362"/>
                    <a:pt x="1181751" y="3386950"/>
                  </a:cubicBezTo>
                  <a:cubicBezTo>
                    <a:pt x="1181751" y="3408537"/>
                    <a:pt x="1164251" y="3426037"/>
                    <a:pt x="1142664" y="3426037"/>
                  </a:cubicBezTo>
                  <a:cubicBezTo>
                    <a:pt x="1121077" y="3426037"/>
                    <a:pt x="1103576" y="3408537"/>
                    <a:pt x="1103576" y="3386950"/>
                  </a:cubicBezTo>
                  <a:cubicBezTo>
                    <a:pt x="1103576" y="3365362"/>
                    <a:pt x="1121077" y="3347862"/>
                    <a:pt x="1142664" y="3347862"/>
                  </a:cubicBezTo>
                  <a:close/>
                  <a:moveTo>
                    <a:pt x="1232572" y="3347861"/>
                  </a:moveTo>
                  <a:cubicBezTo>
                    <a:pt x="1254160" y="3347861"/>
                    <a:pt x="1271660" y="3365361"/>
                    <a:pt x="1271660" y="3386948"/>
                  </a:cubicBezTo>
                  <a:cubicBezTo>
                    <a:pt x="1271660" y="3408536"/>
                    <a:pt x="1254160" y="3426035"/>
                    <a:pt x="1232572" y="3426035"/>
                  </a:cubicBezTo>
                  <a:cubicBezTo>
                    <a:pt x="1210985" y="3426035"/>
                    <a:pt x="1193485" y="3408536"/>
                    <a:pt x="1193485" y="3386948"/>
                  </a:cubicBezTo>
                  <a:cubicBezTo>
                    <a:pt x="1193485" y="3365361"/>
                    <a:pt x="1210985" y="3347861"/>
                    <a:pt x="1232572" y="3347861"/>
                  </a:cubicBezTo>
                  <a:close/>
                  <a:moveTo>
                    <a:pt x="2924263" y="3265052"/>
                  </a:moveTo>
                  <a:cubicBezTo>
                    <a:pt x="2945850" y="3265052"/>
                    <a:pt x="2963349" y="3282551"/>
                    <a:pt x="2963349" y="3304139"/>
                  </a:cubicBezTo>
                  <a:cubicBezTo>
                    <a:pt x="2963349" y="3325726"/>
                    <a:pt x="2945850" y="3343226"/>
                    <a:pt x="2924263" y="3343226"/>
                  </a:cubicBezTo>
                  <a:cubicBezTo>
                    <a:pt x="2902675" y="3343226"/>
                    <a:pt x="2885175" y="3325726"/>
                    <a:pt x="2885175" y="3304139"/>
                  </a:cubicBezTo>
                  <a:cubicBezTo>
                    <a:pt x="2885175" y="3282551"/>
                    <a:pt x="2902675" y="3265052"/>
                    <a:pt x="2924263" y="3265052"/>
                  </a:cubicBezTo>
                  <a:close/>
                  <a:moveTo>
                    <a:pt x="1419487" y="3265052"/>
                  </a:moveTo>
                  <a:cubicBezTo>
                    <a:pt x="1441074" y="3265052"/>
                    <a:pt x="1458574" y="3282551"/>
                    <a:pt x="1458574" y="3304139"/>
                  </a:cubicBezTo>
                  <a:cubicBezTo>
                    <a:pt x="1458574" y="3325726"/>
                    <a:pt x="1441074" y="3343226"/>
                    <a:pt x="1419487" y="3343226"/>
                  </a:cubicBezTo>
                  <a:cubicBezTo>
                    <a:pt x="1397899" y="3343226"/>
                    <a:pt x="1380399" y="3325726"/>
                    <a:pt x="1380399" y="3304139"/>
                  </a:cubicBezTo>
                  <a:cubicBezTo>
                    <a:pt x="1380399" y="3282551"/>
                    <a:pt x="1397899" y="3265052"/>
                    <a:pt x="1419487" y="3265052"/>
                  </a:cubicBezTo>
                  <a:close/>
                  <a:moveTo>
                    <a:pt x="1329578" y="3265052"/>
                  </a:moveTo>
                  <a:cubicBezTo>
                    <a:pt x="1351165" y="3265052"/>
                    <a:pt x="1368666" y="3282551"/>
                    <a:pt x="1368666" y="3304139"/>
                  </a:cubicBezTo>
                  <a:cubicBezTo>
                    <a:pt x="1368666" y="3325726"/>
                    <a:pt x="1351165" y="3343226"/>
                    <a:pt x="1329578" y="3343226"/>
                  </a:cubicBezTo>
                  <a:cubicBezTo>
                    <a:pt x="1307991" y="3343226"/>
                    <a:pt x="1290491" y="3325726"/>
                    <a:pt x="1290491" y="3304139"/>
                  </a:cubicBezTo>
                  <a:cubicBezTo>
                    <a:pt x="1290491" y="3282551"/>
                    <a:pt x="1307991" y="3265052"/>
                    <a:pt x="1329578" y="3265052"/>
                  </a:cubicBezTo>
                  <a:close/>
                  <a:moveTo>
                    <a:pt x="1232574" y="3265052"/>
                  </a:moveTo>
                  <a:cubicBezTo>
                    <a:pt x="1254160" y="3265052"/>
                    <a:pt x="1271661" y="3282551"/>
                    <a:pt x="1271661" y="3304139"/>
                  </a:cubicBezTo>
                  <a:cubicBezTo>
                    <a:pt x="1271661" y="3325726"/>
                    <a:pt x="1254160" y="3343226"/>
                    <a:pt x="1232574" y="3343226"/>
                  </a:cubicBezTo>
                  <a:cubicBezTo>
                    <a:pt x="1210986" y="3343226"/>
                    <a:pt x="1193487" y="3325726"/>
                    <a:pt x="1193487" y="3304139"/>
                  </a:cubicBezTo>
                  <a:cubicBezTo>
                    <a:pt x="1193487" y="3282551"/>
                    <a:pt x="1210986" y="3265052"/>
                    <a:pt x="1232574" y="3265052"/>
                  </a:cubicBezTo>
                  <a:close/>
                  <a:moveTo>
                    <a:pt x="1142665" y="3265052"/>
                  </a:moveTo>
                  <a:cubicBezTo>
                    <a:pt x="1164252" y="3265052"/>
                    <a:pt x="1181752" y="3282551"/>
                    <a:pt x="1181752" y="3304139"/>
                  </a:cubicBezTo>
                  <a:cubicBezTo>
                    <a:pt x="1181752" y="3325726"/>
                    <a:pt x="1164252" y="3343226"/>
                    <a:pt x="1142665" y="3343226"/>
                  </a:cubicBezTo>
                  <a:cubicBezTo>
                    <a:pt x="1121078" y="3343226"/>
                    <a:pt x="1103578" y="3325726"/>
                    <a:pt x="1103578" y="3304139"/>
                  </a:cubicBezTo>
                  <a:cubicBezTo>
                    <a:pt x="1103578" y="3282551"/>
                    <a:pt x="1121078" y="3265052"/>
                    <a:pt x="1142665" y="3265052"/>
                  </a:cubicBezTo>
                  <a:close/>
                  <a:moveTo>
                    <a:pt x="3111177" y="3177510"/>
                  </a:moveTo>
                  <a:cubicBezTo>
                    <a:pt x="3132764" y="3177510"/>
                    <a:pt x="3150264" y="3195010"/>
                    <a:pt x="3150264" y="3216597"/>
                  </a:cubicBezTo>
                  <a:cubicBezTo>
                    <a:pt x="3150264" y="3238185"/>
                    <a:pt x="3132764" y="3255684"/>
                    <a:pt x="3111177" y="3255684"/>
                  </a:cubicBezTo>
                  <a:cubicBezTo>
                    <a:pt x="3089589" y="3255684"/>
                    <a:pt x="3072089" y="3238185"/>
                    <a:pt x="3072089" y="3216597"/>
                  </a:cubicBezTo>
                  <a:cubicBezTo>
                    <a:pt x="3072089" y="3195010"/>
                    <a:pt x="3089589" y="3177510"/>
                    <a:pt x="3111177" y="3177510"/>
                  </a:cubicBezTo>
                  <a:close/>
                  <a:moveTo>
                    <a:pt x="3018903" y="3177510"/>
                  </a:moveTo>
                  <a:cubicBezTo>
                    <a:pt x="3040490" y="3177510"/>
                    <a:pt x="3057989" y="3195010"/>
                    <a:pt x="3057989" y="3216597"/>
                  </a:cubicBezTo>
                  <a:cubicBezTo>
                    <a:pt x="3057989" y="3238185"/>
                    <a:pt x="3040490" y="3255684"/>
                    <a:pt x="3018903" y="3255684"/>
                  </a:cubicBezTo>
                  <a:cubicBezTo>
                    <a:pt x="2997315" y="3255684"/>
                    <a:pt x="2979815" y="3238185"/>
                    <a:pt x="2979815" y="3216597"/>
                  </a:cubicBezTo>
                  <a:cubicBezTo>
                    <a:pt x="2979815" y="3195010"/>
                    <a:pt x="2997315" y="3177510"/>
                    <a:pt x="3018903" y="3177510"/>
                  </a:cubicBezTo>
                  <a:close/>
                  <a:moveTo>
                    <a:pt x="1516493" y="3177510"/>
                  </a:moveTo>
                  <a:cubicBezTo>
                    <a:pt x="1538080" y="3177510"/>
                    <a:pt x="1555581" y="3195010"/>
                    <a:pt x="1555581" y="3216597"/>
                  </a:cubicBezTo>
                  <a:cubicBezTo>
                    <a:pt x="1555581" y="3238185"/>
                    <a:pt x="1538080" y="3255684"/>
                    <a:pt x="1516493" y="3255684"/>
                  </a:cubicBezTo>
                  <a:cubicBezTo>
                    <a:pt x="1494906" y="3255684"/>
                    <a:pt x="1477406" y="3238185"/>
                    <a:pt x="1477406" y="3216597"/>
                  </a:cubicBezTo>
                  <a:cubicBezTo>
                    <a:pt x="1477406" y="3195010"/>
                    <a:pt x="1494906" y="3177510"/>
                    <a:pt x="1516493" y="3177510"/>
                  </a:cubicBezTo>
                  <a:close/>
                  <a:moveTo>
                    <a:pt x="1329579" y="3177510"/>
                  </a:moveTo>
                  <a:cubicBezTo>
                    <a:pt x="1351167" y="3177510"/>
                    <a:pt x="1368667" y="3195010"/>
                    <a:pt x="1368667" y="3216597"/>
                  </a:cubicBezTo>
                  <a:cubicBezTo>
                    <a:pt x="1368667" y="3238185"/>
                    <a:pt x="1351167" y="3255684"/>
                    <a:pt x="1329579" y="3255684"/>
                  </a:cubicBezTo>
                  <a:cubicBezTo>
                    <a:pt x="1307993" y="3255684"/>
                    <a:pt x="1290493" y="3238185"/>
                    <a:pt x="1290493" y="3216597"/>
                  </a:cubicBezTo>
                  <a:cubicBezTo>
                    <a:pt x="1290493" y="3195010"/>
                    <a:pt x="1307993" y="3177510"/>
                    <a:pt x="1329579" y="3177510"/>
                  </a:cubicBezTo>
                  <a:close/>
                  <a:moveTo>
                    <a:pt x="1142666" y="3177510"/>
                  </a:moveTo>
                  <a:cubicBezTo>
                    <a:pt x="1164254" y="3177510"/>
                    <a:pt x="1181753" y="3195010"/>
                    <a:pt x="1181753" y="3216597"/>
                  </a:cubicBezTo>
                  <a:cubicBezTo>
                    <a:pt x="1181753" y="3238185"/>
                    <a:pt x="1164254" y="3255684"/>
                    <a:pt x="1142666" y="3255684"/>
                  </a:cubicBezTo>
                  <a:cubicBezTo>
                    <a:pt x="1121079" y="3255684"/>
                    <a:pt x="1103578" y="3238185"/>
                    <a:pt x="1103578" y="3216597"/>
                  </a:cubicBezTo>
                  <a:cubicBezTo>
                    <a:pt x="1103578" y="3195010"/>
                    <a:pt x="1121079" y="3177510"/>
                    <a:pt x="1142666" y="3177510"/>
                  </a:cubicBezTo>
                  <a:close/>
                  <a:moveTo>
                    <a:pt x="2924263" y="3177510"/>
                  </a:moveTo>
                  <a:cubicBezTo>
                    <a:pt x="2945850" y="3177510"/>
                    <a:pt x="2963349" y="3195010"/>
                    <a:pt x="2963349" y="3216597"/>
                  </a:cubicBezTo>
                  <a:cubicBezTo>
                    <a:pt x="2963349" y="3238184"/>
                    <a:pt x="2945850" y="3255684"/>
                    <a:pt x="2924263" y="3255684"/>
                  </a:cubicBezTo>
                  <a:cubicBezTo>
                    <a:pt x="2902675" y="3255684"/>
                    <a:pt x="2885175" y="3238184"/>
                    <a:pt x="2885175" y="3216597"/>
                  </a:cubicBezTo>
                  <a:cubicBezTo>
                    <a:pt x="2885175" y="3195010"/>
                    <a:pt x="2902675" y="3177510"/>
                    <a:pt x="2924263" y="3177510"/>
                  </a:cubicBezTo>
                  <a:close/>
                  <a:moveTo>
                    <a:pt x="1419488" y="3177510"/>
                  </a:moveTo>
                  <a:cubicBezTo>
                    <a:pt x="1441076" y="3177510"/>
                    <a:pt x="1458575" y="3195010"/>
                    <a:pt x="1458575" y="3216597"/>
                  </a:cubicBezTo>
                  <a:cubicBezTo>
                    <a:pt x="1458575" y="3238184"/>
                    <a:pt x="1441076" y="3255684"/>
                    <a:pt x="1419488" y="3255684"/>
                  </a:cubicBezTo>
                  <a:cubicBezTo>
                    <a:pt x="1397901" y="3255684"/>
                    <a:pt x="1380401" y="3238184"/>
                    <a:pt x="1380401" y="3216597"/>
                  </a:cubicBezTo>
                  <a:cubicBezTo>
                    <a:pt x="1380401" y="3195010"/>
                    <a:pt x="1397901" y="3177510"/>
                    <a:pt x="1419488" y="3177510"/>
                  </a:cubicBezTo>
                  <a:close/>
                  <a:moveTo>
                    <a:pt x="1232575" y="3177510"/>
                  </a:moveTo>
                  <a:cubicBezTo>
                    <a:pt x="1254162" y="3177510"/>
                    <a:pt x="1271661" y="3195010"/>
                    <a:pt x="1271661" y="3216597"/>
                  </a:cubicBezTo>
                  <a:cubicBezTo>
                    <a:pt x="1271661" y="3238184"/>
                    <a:pt x="1254162" y="3255684"/>
                    <a:pt x="1232575" y="3255684"/>
                  </a:cubicBezTo>
                  <a:cubicBezTo>
                    <a:pt x="1210988" y="3255684"/>
                    <a:pt x="1193488" y="3238184"/>
                    <a:pt x="1193488" y="3216597"/>
                  </a:cubicBezTo>
                  <a:cubicBezTo>
                    <a:pt x="1193488" y="3195010"/>
                    <a:pt x="1210988" y="3177510"/>
                    <a:pt x="1232575" y="3177510"/>
                  </a:cubicBezTo>
                  <a:close/>
                  <a:moveTo>
                    <a:pt x="3111177" y="3092334"/>
                  </a:moveTo>
                  <a:cubicBezTo>
                    <a:pt x="3132764" y="3092334"/>
                    <a:pt x="3150264" y="3109834"/>
                    <a:pt x="3150264" y="3131421"/>
                  </a:cubicBezTo>
                  <a:cubicBezTo>
                    <a:pt x="3150264" y="3153008"/>
                    <a:pt x="3132764" y="3170508"/>
                    <a:pt x="3111177" y="3170508"/>
                  </a:cubicBezTo>
                  <a:cubicBezTo>
                    <a:pt x="3089589" y="3170508"/>
                    <a:pt x="3072089" y="3153008"/>
                    <a:pt x="3072089" y="3131421"/>
                  </a:cubicBezTo>
                  <a:cubicBezTo>
                    <a:pt x="3072089" y="3109834"/>
                    <a:pt x="3089589" y="3092334"/>
                    <a:pt x="3111177" y="3092334"/>
                  </a:cubicBezTo>
                  <a:close/>
                  <a:moveTo>
                    <a:pt x="3018903" y="3092334"/>
                  </a:moveTo>
                  <a:cubicBezTo>
                    <a:pt x="3040490" y="3092334"/>
                    <a:pt x="3057989" y="3109834"/>
                    <a:pt x="3057989" y="3131421"/>
                  </a:cubicBezTo>
                  <a:cubicBezTo>
                    <a:pt x="3057989" y="3153008"/>
                    <a:pt x="3040490" y="3170508"/>
                    <a:pt x="3018903" y="3170508"/>
                  </a:cubicBezTo>
                  <a:cubicBezTo>
                    <a:pt x="2997315" y="3170508"/>
                    <a:pt x="2979815" y="3153008"/>
                    <a:pt x="2979815" y="3131421"/>
                  </a:cubicBezTo>
                  <a:cubicBezTo>
                    <a:pt x="2979815" y="3109834"/>
                    <a:pt x="2997315" y="3092334"/>
                    <a:pt x="3018903" y="3092334"/>
                  </a:cubicBezTo>
                  <a:close/>
                  <a:moveTo>
                    <a:pt x="2831988" y="3092334"/>
                  </a:moveTo>
                  <a:cubicBezTo>
                    <a:pt x="2853575" y="3092334"/>
                    <a:pt x="2871075" y="3109834"/>
                    <a:pt x="2871075" y="3131421"/>
                  </a:cubicBezTo>
                  <a:cubicBezTo>
                    <a:pt x="2871075" y="3153008"/>
                    <a:pt x="2853575" y="3170508"/>
                    <a:pt x="2831988" y="3170508"/>
                  </a:cubicBezTo>
                  <a:cubicBezTo>
                    <a:pt x="2810401" y="3170508"/>
                    <a:pt x="2792901" y="3153008"/>
                    <a:pt x="2792901" y="3131421"/>
                  </a:cubicBezTo>
                  <a:cubicBezTo>
                    <a:pt x="2792901" y="3109834"/>
                    <a:pt x="2810401" y="3092334"/>
                    <a:pt x="2831988" y="3092334"/>
                  </a:cubicBezTo>
                  <a:close/>
                  <a:moveTo>
                    <a:pt x="1516495" y="3092334"/>
                  </a:moveTo>
                  <a:cubicBezTo>
                    <a:pt x="1538082" y="3092334"/>
                    <a:pt x="1555583" y="3109834"/>
                    <a:pt x="1555583" y="3131421"/>
                  </a:cubicBezTo>
                  <a:cubicBezTo>
                    <a:pt x="1555583" y="3153008"/>
                    <a:pt x="1538082" y="3170508"/>
                    <a:pt x="1516495" y="3170508"/>
                  </a:cubicBezTo>
                  <a:cubicBezTo>
                    <a:pt x="1494907" y="3170508"/>
                    <a:pt x="1477407" y="3153008"/>
                    <a:pt x="1477407" y="3131421"/>
                  </a:cubicBezTo>
                  <a:cubicBezTo>
                    <a:pt x="1477407" y="3109834"/>
                    <a:pt x="1494907" y="3092334"/>
                    <a:pt x="1516495" y="3092334"/>
                  </a:cubicBezTo>
                  <a:close/>
                  <a:moveTo>
                    <a:pt x="1329581" y="3092334"/>
                  </a:moveTo>
                  <a:cubicBezTo>
                    <a:pt x="1351168" y="3092334"/>
                    <a:pt x="1368669" y="3109834"/>
                    <a:pt x="1368669" y="3131421"/>
                  </a:cubicBezTo>
                  <a:cubicBezTo>
                    <a:pt x="1368669" y="3153008"/>
                    <a:pt x="1351168" y="3170508"/>
                    <a:pt x="1329581" y="3170508"/>
                  </a:cubicBezTo>
                  <a:cubicBezTo>
                    <a:pt x="1307994" y="3170508"/>
                    <a:pt x="1290494" y="3153008"/>
                    <a:pt x="1290494" y="3131421"/>
                  </a:cubicBezTo>
                  <a:cubicBezTo>
                    <a:pt x="1290494" y="3109834"/>
                    <a:pt x="1307994" y="3092334"/>
                    <a:pt x="1329581" y="3092334"/>
                  </a:cubicBezTo>
                  <a:close/>
                  <a:moveTo>
                    <a:pt x="1142668" y="3092334"/>
                  </a:moveTo>
                  <a:cubicBezTo>
                    <a:pt x="1164256" y="3092334"/>
                    <a:pt x="1181756" y="3109834"/>
                    <a:pt x="1181756" y="3131421"/>
                  </a:cubicBezTo>
                  <a:cubicBezTo>
                    <a:pt x="1181756" y="3153008"/>
                    <a:pt x="1164256" y="3170508"/>
                    <a:pt x="1142668" y="3170508"/>
                  </a:cubicBezTo>
                  <a:cubicBezTo>
                    <a:pt x="1121081" y="3170508"/>
                    <a:pt x="1103581" y="3153008"/>
                    <a:pt x="1103581" y="3131421"/>
                  </a:cubicBezTo>
                  <a:cubicBezTo>
                    <a:pt x="1103581" y="3109834"/>
                    <a:pt x="1121081" y="3092334"/>
                    <a:pt x="1142668" y="3092334"/>
                  </a:cubicBezTo>
                  <a:close/>
                  <a:moveTo>
                    <a:pt x="2924263" y="3092334"/>
                  </a:moveTo>
                  <a:cubicBezTo>
                    <a:pt x="2945850" y="3092334"/>
                    <a:pt x="2963349" y="3109833"/>
                    <a:pt x="2963349" y="3131421"/>
                  </a:cubicBezTo>
                  <a:cubicBezTo>
                    <a:pt x="2963349" y="3153008"/>
                    <a:pt x="2945850" y="3170508"/>
                    <a:pt x="2924263" y="3170508"/>
                  </a:cubicBezTo>
                  <a:cubicBezTo>
                    <a:pt x="2902675" y="3170508"/>
                    <a:pt x="2885175" y="3153008"/>
                    <a:pt x="2885175" y="3131421"/>
                  </a:cubicBezTo>
                  <a:cubicBezTo>
                    <a:pt x="2885175" y="3109833"/>
                    <a:pt x="2902675" y="3092334"/>
                    <a:pt x="2924263" y="3092334"/>
                  </a:cubicBezTo>
                  <a:close/>
                  <a:moveTo>
                    <a:pt x="1419490" y="3092334"/>
                  </a:moveTo>
                  <a:cubicBezTo>
                    <a:pt x="1441077" y="3092334"/>
                    <a:pt x="1458576" y="3109833"/>
                    <a:pt x="1458576" y="3131421"/>
                  </a:cubicBezTo>
                  <a:cubicBezTo>
                    <a:pt x="1458576" y="3153008"/>
                    <a:pt x="1441077" y="3170508"/>
                    <a:pt x="1419490" y="3170508"/>
                  </a:cubicBezTo>
                  <a:cubicBezTo>
                    <a:pt x="1397902" y="3170508"/>
                    <a:pt x="1380402" y="3153008"/>
                    <a:pt x="1380402" y="3131421"/>
                  </a:cubicBezTo>
                  <a:cubicBezTo>
                    <a:pt x="1380402" y="3109833"/>
                    <a:pt x="1397902" y="3092334"/>
                    <a:pt x="1419490" y="3092334"/>
                  </a:cubicBezTo>
                  <a:close/>
                  <a:moveTo>
                    <a:pt x="1232576" y="3092334"/>
                  </a:moveTo>
                  <a:cubicBezTo>
                    <a:pt x="1254165" y="3092334"/>
                    <a:pt x="1271664" y="3109833"/>
                    <a:pt x="1271664" y="3131421"/>
                  </a:cubicBezTo>
                  <a:cubicBezTo>
                    <a:pt x="1271664" y="3153008"/>
                    <a:pt x="1254165" y="3170508"/>
                    <a:pt x="1232576" y="3170508"/>
                  </a:cubicBezTo>
                  <a:cubicBezTo>
                    <a:pt x="1210990" y="3170508"/>
                    <a:pt x="1193489" y="3153008"/>
                    <a:pt x="1193489" y="3131421"/>
                  </a:cubicBezTo>
                  <a:cubicBezTo>
                    <a:pt x="1193489" y="3109833"/>
                    <a:pt x="1210990" y="3092334"/>
                    <a:pt x="1232576" y="3092334"/>
                  </a:cubicBezTo>
                  <a:close/>
                  <a:moveTo>
                    <a:pt x="3205817" y="3007157"/>
                  </a:moveTo>
                  <a:cubicBezTo>
                    <a:pt x="3227404" y="3007157"/>
                    <a:pt x="3244904" y="3024657"/>
                    <a:pt x="3244904" y="3046245"/>
                  </a:cubicBezTo>
                  <a:cubicBezTo>
                    <a:pt x="3244904" y="3067832"/>
                    <a:pt x="3227404" y="3085332"/>
                    <a:pt x="3205817" y="3085332"/>
                  </a:cubicBezTo>
                  <a:cubicBezTo>
                    <a:pt x="3184229" y="3085332"/>
                    <a:pt x="3166729" y="3067832"/>
                    <a:pt x="3166729" y="3046245"/>
                  </a:cubicBezTo>
                  <a:cubicBezTo>
                    <a:pt x="3166729" y="3024657"/>
                    <a:pt x="3184229" y="3007157"/>
                    <a:pt x="3205817" y="3007157"/>
                  </a:cubicBezTo>
                  <a:close/>
                  <a:moveTo>
                    <a:pt x="3111177" y="3007157"/>
                  </a:moveTo>
                  <a:cubicBezTo>
                    <a:pt x="3132764" y="3007157"/>
                    <a:pt x="3150264" y="3024657"/>
                    <a:pt x="3150264" y="3046245"/>
                  </a:cubicBezTo>
                  <a:cubicBezTo>
                    <a:pt x="3150264" y="3067832"/>
                    <a:pt x="3132764" y="3085332"/>
                    <a:pt x="3111177" y="3085332"/>
                  </a:cubicBezTo>
                  <a:cubicBezTo>
                    <a:pt x="3089589" y="3085332"/>
                    <a:pt x="3072089" y="3067832"/>
                    <a:pt x="3072089" y="3046245"/>
                  </a:cubicBezTo>
                  <a:cubicBezTo>
                    <a:pt x="3072089" y="3024657"/>
                    <a:pt x="3089589" y="3007157"/>
                    <a:pt x="3111177" y="3007157"/>
                  </a:cubicBezTo>
                  <a:close/>
                  <a:moveTo>
                    <a:pt x="3018903" y="3007157"/>
                  </a:moveTo>
                  <a:cubicBezTo>
                    <a:pt x="3040490" y="3007157"/>
                    <a:pt x="3057989" y="3024657"/>
                    <a:pt x="3057989" y="3046245"/>
                  </a:cubicBezTo>
                  <a:cubicBezTo>
                    <a:pt x="3057989" y="3067832"/>
                    <a:pt x="3040490" y="3085332"/>
                    <a:pt x="3018903" y="3085332"/>
                  </a:cubicBezTo>
                  <a:cubicBezTo>
                    <a:pt x="2997315" y="3085332"/>
                    <a:pt x="2979815" y="3067832"/>
                    <a:pt x="2979815" y="3046245"/>
                  </a:cubicBezTo>
                  <a:cubicBezTo>
                    <a:pt x="2979815" y="3024657"/>
                    <a:pt x="2997315" y="3007157"/>
                    <a:pt x="3018903" y="3007157"/>
                  </a:cubicBezTo>
                  <a:close/>
                  <a:moveTo>
                    <a:pt x="2924263" y="3007157"/>
                  </a:moveTo>
                  <a:cubicBezTo>
                    <a:pt x="2945850" y="3007157"/>
                    <a:pt x="2963349" y="3024657"/>
                    <a:pt x="2963349" y="3046245"/>
                  </a:cubicBezTo>
                  <a:cubicBezTo>
                    <a:pt x="2963349" y="3067832"/>
                    <a:pt x="2945850" y="3085332"/>
                    <a:pt x="2924263" y="3085332"/>
                  </a:cubicBezTo>
                  <a:cubicBezTo>
                    <a:pt x="2902675" y="3085332"/>
                    <a:pt x="2885175" y="3067832"/>
                    <a:pt x="2885175" y="3046245"/>
                  </a:cubicBezTo>
                  <a:cubicBezTo>
                    <a:pt x="2885175" y="3024657"/>
                    <a:pt x="2902675" y="3007157"/>
                    <a:pt x="2924263" y="3007157"/>
                  </a:cubicBezTo>
                  <a:close/>
                  <a:moveTo>
                    <a:pt x="2831988" y="3007157"/>
                  </a:moveTo>
                  <a:cubicBezTo>
                    <a:pt x="2853575" y="3007157"/>
                    <a:pt x="2871075" y="3024657"/>
                    <a:pt x="2871075" y="3046245"/>
                  </a:cubicBezTo>
                  <a:cubicBezTo>
                    <a:pt x="2871075" y="3067832"/>
                    <a:pt x="2853575" y="3085332"/>
                    <a:pt x="2831988" y="3085332"/>
                  </a:cubicBezTo>
                  <a:cubicBezTo>
                    <a:pt x="2810401" y="3085332"/>
                    <a:pt x="2792901" y="3067832"/>
                    <a:pt x="2792901" y="3046245"/>
                  </a:cubicBezTo>
                  <a:cubicBezTo>
                    <a:pt x="2792901" y="3024657"/>
                    <a:pt x="2810401" y="3007157"/>
                    <a:pt x="2831988" y="3007157"/>
                  </a:cubicBezTo>
                  <a:close/>
                  <a:moveTo>
                    <a:pt x="1611133" y="3007157"/>
                  </a:moveTo>
                  <a:cubicBezTo>
                    <a:pt x="1632719" y="3007157"/>
                    <a:pt x="1650221" y="3024657"/>
                    <a:pt x="1650221" y="3046245"/>
                  </a:cubicBezTo>
                  <a:cubicBezTo>
                    <a:pt x="1650221" y="3067832"/>
                    <a:pt x="1632719" y="3085332"/>
                    <a:pt x="1611133" y="3085332"/>
                  </a:cubicBezTo>
                  <a:cubicBezTo>
                    <a:pt x="1589551" y="3085332"/>
                    <a:pt x="1572051" y="3067832"/>
                    <a:pt x="1572051" y="3046245"/>
                  </a:cubicBezTo>
                  <a:cubicBezTo>
                    <a:pt x="1572051" y="3024657"/>
                    <a:pt x="1589551" y="3007157"/>
                    <a:pt x="1611133" y="3007157"/>
                  </a:cubicBezTo>
                  <a:close/>
                  <a:moveTo>
                    <a:pt x="1516497" y="3007157"/>
                  </a:moveTo>
                  <a:cubicBezTo>
                    <a:pt x="1538084" y="3007157"/>
                    <a:pt x="1555584" y="3024657"/>
                    <a:pt x="1555584" y="3046245"/>
                  </a:cubicBezTo>
                  <a:cubicBezTo>
                    <a:pt x="1555584" y="3067832"/>
                    <a:pt x="1538084" y="3085332"/>
                    <a:pt x="1516497" y="3085332"/>
                  </a:cubicBezTo>
                  <a:cubicBezTo>
                    <a:pt x="1494909" y="3085332"/>
                    <a:pt x="1477409" y="3067832"/>
                    <a:pt x="1477409" y="3046245"/>
                  </a:cubicBezTo>
                  <a:cubicBezTo>
                    <a:pt x="1477409" y="3024657"/>
                    <a:pt x="1494909" y="3007157"/>
                    <a:pt x="1516497" y="3007157"/>
                  </a:cubicBezTo>
                  <a:close/>
                  <a:moveTo>
                    <a:pt x="1419492" y="3007157"/>
                  </a:moveTo>
                  <a:cubicBezTo>
                    <a:pt x="1441079" y="3007157"/>
                    <a:pt x="1458579" y="3024657"/>
                    <a:pt x="1458579" y="3046245"/>
                  </a:cubicBezTo>
                  <a:cubicBezTo>
                    <a:pt x="1458579" y="3067832"/>
                    <a:pt x="1441079" y="3085332"/>
                    <a:pt x="1419492" y="3085332"/>
                  </a:cubicBezTo>
                  <a:cubicBezTo>
                    <a:pt x="1397905" y="3085332"/>
                    <a:pt x="1380404" y="3067832"/>
                    <a:pt x="1380404" y="3046245"/>
                  </a:cubicBezTo>
                  <a:cubicBezTo>
                    <a:pt x="1380404" y="3024657"/>
                    <a:pt x="1397905" y="3007157"/>
                    <a:pt x="1419492" y="3007157"/>
                  </a:cubicBezTo>
                  <a:close/>
                  <a:moveTo>
                    <a:pt x="1329583" y="3007157"/>
                  </a:moveTo>
                  <a:cubicBezTo>
                    <a:pt x="1351171" y="3007157"/>
                    <a:pt x="1368670" y="3024657"/>
                    <a:pt x="1368670" y="3046245"/>
                  </a:cubicBezTo>
                  <a:cubicBezTo>
                    <a:pt x="1368670" y="3067832"/>
                    <a:pt x="1351171" y="3085332"/>
                    <a:pt x="1329583" y="3085332"/>
                  </a:cubicBezTo>
                  <a:cubicBezTo>
                    <a:pt x="1307997" y="3085332"/>
                    <a:pt x="1290496" y="3067832"/>
                    <a:pt x="1290496" y="3046245"/>
                  </a:cubicBezTo>
                  <a:cubicBezTo>
                    <a:pt x="1290496" y="3024657"/>
                    <a:pt x="1307997" y="3007157"/>
                    <a:pt x="1329583" y="3007157"/>
                  </a:cubicBezTo>
                  <a:close/>
                  <a:moveTo>
                    <a:pt x="1232579" y="3007157"/>
                  </a:moveTo>
                  <a:cubicBezTo>
                    <a:pt x="1254166" y="3007157"/>
                    <a:pt x="1271666" y="3024657"/>
                    <a:pt x="1271666" y="3046245"/>
                  </a:cubicBezTo>
                  <a:cubicBezTo>
                    <a:pt x="1271666" y="3067832"/>
                    <a:pt x="1254166" y="3085332"/>
                    <a:pt x="1232579" y="3085332"/>
                  </a:cubicBezTo>
                  <a:cubicBezTo>
                    <a:pt x="1210991" y="3085332"/>
                    <a:pt x="1193493" y="3067832"/>
                    <a:pt x="1193493" y="3046245"/>
                  </a:cubicBezTo>
                  <a:cubicBezTo>
                    <a:pt x="1193493" y="3024657"/>
                    <a:pt x="1210991" y="3007157"/>
                    <a:pt x="1232579" y="3007157"/>
                  </a:cubicBezTo>
                  <a:close/>
                  <a:moveTo>
                    <a:pt x="1142670" y="3007157"/>
                  </a:moveTo>
                  <a:cubicBezTo>
                    <a:pt x="1164257" y="3007157"/>
                    <a:pt x="1181758" y="3024657"/>
                    <a:pt x="1181758" y="3046245"/>
                  </a:cubicBezTo>
                  <a:cubicBezTo>
                    <a:pt x="1181758" y="3067832"/>
                    <a:pt x="1164257" y="3085332"/>
                    <a:pt x="1142670" y="3085332"/>
                  </a:cubicBezTo>
                  <a:cubicBezTo>
                    <a:pt x="1121082" y="3085332"/>
                    <a:pt x="1103582" y="3067832"/>
                    <a:pt x="1103582" y="3046245"/>
                  </a:cubicBezTo>
                  <a:cubicBezTo>
                    <a:pt x="1103582" y="3024657"/>
                    <a:pt x="1121082" y="3007157"/>
                    <a:pt x="1142670" y="3007157"/>
                  </a:cubicBezTo>
                  <a:close/>
                  <a:moveTo>
                    <a:pt x="3111177" y="2919617"/>
                  </a:moveTo>
                  <a:cubicBezTo>
                    <a:pt x="3132764" y="2919617"/>
                    <a:pt x="3150264" y="2937117"/>
                    <a:pt x="3150264" y="2958704"/>
                  </a:cubicBezTo>
                  <a:cubicBezTo>
                    <a:pt x="3150264" y="2980291"/>
                    <a:pt x="3132764" y="2997791"/>
                    <a:pt x="3111177" y="2997791"/>
                  </a:cubicBezTo>
                  <a:cubicBezTo>
                    <a:pt x="3089589" y="2997791"/>
                    <a:pt x="3072089" y="2980291"/>
                    <a:pt x="3072089" y="2958704"/>
                  </a:cubicBezTo>
                  <a:cubicBezTo>
                    <a:pt x="3072089" y="2937117"/>
                    <a:pt x="3089589" y="2919617"/>
                    <a:pt x="3111177" y="2919617"/>
                  </a:cubicBezTo>
                  <a:close/>
                  <a:moveTo>
                    <a:pt x="3018902" y="2919617"/>
                  </a:moveTo>
                  <a:cubicBezTo>
                    <a:pt x="3040489" y="2919617"/>
                    <a:pt x="3057989" y="2937117"/>
                    <a:pt x="3057989" y="2958704"/>
                  </a:cubicBezTo>
                  <a:cubicBezTo>
                    <a:pt x="3057989" y="2980291"/>
                    <a:pt x="3040489" y="2997791"/>
                    <a:pt x="3018902" y="2997791"/>
                  </a:cubicBezTo>
                  <a:cubicBezTo>
                    <a:pt x="2997315" y="2997791"/>
                    <a:pt x="2979815" y="2980291"/>
                    <a:pt x="2979815" y="2958704"/>
                  </a:cubicBezTo>
                  <a:cubicBezTo>
                    <a:pt x="2979815" y="2937117"/>
                    <a:pt x="2997315" y="2919617"/>
                    <a:pt x="3018902" y="2919617"/>
                  </a:cubicBezTo>
                  <a:close/>
                  <a:moveTo>
                    <a:pt x="2831988" y="2919617"/>
                  </a:moveTo>
                  <a:cubicBezTo>
                    <a:pt x="2853575" y="2919617"/>
                    <a:pt x="2871075" y="2937117"/>
                    <a:pt x="2871075" y="2958704"/>
                  </a:cubicBezTo>
                  <a:cubicBezTo>
                    <a:pt x="2871075" y="2980291"/>
                    <a:pt x="2853575" y="2997791"/>
                    <a:pt x="2831988" y="2997791"/>
                  </a:cubicBezTo>
                  <a:cubicBezTo>
                    <a:pt x="2810401" y="2997791"/>
                    <a:pt x="2792901" y="2980291"/>
                    <a:pt x="2792901" y="2958704"/>
                  </a:cubicBezTo>
                  <a:cubicBezTo>
                    <a:pt x="2792901" y="2937117"/>
                    <a:pt x="2810401" y="2919617"/>
                    <a:pt x="2831988" y="2919617"/>
                  </a:cubicBezTo>
                  <a:close/>
                  <a:moveTo>
                    <a:pt x="1611133" y="2919617"/>
                  </a:moveTo>
                  <a:cubicBezTo>
                    <a:pt x="1632719" y="2919617"/>
                    <a:pt x="1650221" y="2937117"/>
                    <a:pt x="1650221" y="2958704"/>
                  </a:cubicBezTo>
                  <a:cubicBezTo>
                    <a:pt x="1650221" y="2980291"/>
                    <a:pt x="1632719" y="2997791"/>
                    <a:pt x="1611133" y="2997791"/>
                  </a:cubicBezTo>
                  <a:cubicBezTo>
                    <a:pt x="1589553" y="2997791"/>
                    <a:pt x="1572053" y="2980291"/>
                    <a:pt x="1572053" y="2958704"/>
                  </a:cubicBezTo>
                  <a:cubicBezTo>
                    <a:pt x="1572053" y="2937117"/>
                    <a:pt x="1589553" y="2919617"/>
                    <a:pt x="1611133" y="2919617"/>
                  </a:cubicBezTo>
                  <a:close/>
                  <a:moveTo>
                    <a:pt x="1516498" y="2919617"/>
                  </a:moveTo>
                  <a:cubicBezTo>
                    <a:pt x="1538086" y="2919617"/>
                    <a:pt x="1555586" y="2937117"/>
                    <a:pt x="1555586" y="2958704"/>
                  </a:cubicBezTo>
                  <a:cubicBezTo>
                    <a:pt x="1555586" y="2980291"/>
                    <a:pt x="1538086" y="2997791"/>
                    <a:pt x="1516498" y="2997791"/>
                  </a:cubicBezTo>
                  <a:cubicBezTo>
                    <a:pt x="1494911" y="2997791"/>
                    <a:pt x="1477411" y="2980291"/>
                    <a:pt x="1477411" y="2958704"/>
                  </a:cubicBezTo>
                  <a:cubicBezTo>
                    <a:pt x="1477411" y="2937117"/>
                    <a:pt x="1494911" y="2919617"/>
                    <a:pt x="1516498" y="2919617"/>
                  </a:cubicBezTo>
                  <a:close/>
                  <a:moveTo>
                    <a:pt x="1329585" y="2919617"/>
                  </a:moveTo>
                  <a:cubicBezTo>
                    <a:pt x="1351172" y="2919617"/>
                    <a:pt x="1368672" y="2937117"/>
                    <a:pt x="1368672" y="2958704"/>
                  </a:cubicBezTo>
                  <a:cubicBezTo>
                    <a:pt x="1368672" y="2980291"/>
                    <a:pt x="1351172" y="2997791"/>
                    <a:pt x="1329585" y="2997791"/>
                  </a:cubicBezTo>
                  <a:cubicBezTo>
                    <a:pt x="1307998" y="2997791"/>
                    <a:pt x="1290499" y="2980291"/>
                    <a:pt x="1290499" y="2958704"/>
                  </a:cubicBezTo>
                  <a:cubicBezTo>
                    <a:pt x="1290499" y="2937117"/>
                    <a:pt x="1307998" y="2919617"/>
                    <a:pt x="1329585" y="2919617"/>
                  </a:cubicBezTo>
                  <a:close/>
                  <a:moveTo>
                    <a:pt x="3489737" y="2919616"/>
                  </a:moveTo>
                  <a:lnTo>
                    <a:pt x="3508003" y="2927183"/>
                  </a:lnTo>
                  <a:lnTo>
                    <a:pt x="3463371" y="2986869"/>
                  </a:lnTo>
                  <a:lnTo>
                    <a:pt x="3462097" y="2986342"/>
                  </a:lnTo>
                  <a:cubicBezTo>
                    <a:pt x="3455024" y="2979269"/>
                    <a:pt x="3450649" y="2969497"/>
                    <a:pt x="3450649" y="2958703"/>
                  </a:cubicBezTo>
                  <a:cubicBezTo>
                    <a:pt x="3450649" y="2937116"/>
                    <a:pt x="3468149" y="2919616"/>
                    <a:pt x="3489737" y="2919616"/>
                  </a:cubicBezTo>
                  <a:close/>
                  <a:moveTo>
                    <a:pt x="3205817" y="2919616"/>
                  </a:moveTo>
                  <a:cubicBezTo>
                    <a:pt x="3227404" y="2919616"/>
                    <a:pt x="3244904" y="2937116"/>
                    <a:pt x="3244904" y="2958703"/>
                  </a:cubicBezTo>
                  <a:cubicBezTo>
                    <a:pt x="3244904" y="2980290"/>
                    <a:pt x="3227404" y="2997790"/>
                    <a:pt x="3205817" y="2997790"/>
                  </a:cubicBezTo>
                  <a:cubicBezTo>
                    <a:pt x="3184229" y="2997790"/>
                    <a:pt x="3166729" y="2980290"/>
                    <a:pt x="3166729" y="2958703"/>
                  </a:cubicBezTo>
                  <a:cubicBezTo>
                    <a:pt x="3166729" y="2937116"/>
                    <a:pt x="3184229" y="2919616"/>
                    <a:pt x="3205817" y="2919616"/>
                  </a:cubicBezTo>
                  <a:close/>
                  <a:moveTo>
                    <a:pt x="2924263" y="2919616"/>
                  </a:moveTo>
                  <a:cubicBezTo>
                    <a:pt x="2945850" y="2919616"/>
                    <a:pt x="2963349" y="2937116"/>
                    <a:pt x="2963349" y="2958703"/>
                  </a:cubicBezTo>
                  <a:cubicBezTo>
                    <a:pt x="2963349" y="2980290"/>
                    <a:pt x="2945850" y="2997790"/>
                    <a:pt x="2924263" y="2997790"/>
                  </a:cubicBezTo>
                  <a:cubicBezTo>
                    <a:pt x="2902675" y="2997790"/>
                    <a:pt x="2885175" y="2980290"/>
                    <a:pt x="2885175" y="2958703"/>
                  </a:cubicBezTo>
                  <a:cubicBezTo>
                    <a:pt x="2885175" y="2937116"/>
                    <a:pt x="2902675" y="2919616"/>
                    <a:pt x="2924263" y="2919616"/>
                  </a:cubicBezTo>
                  <a:close/>
                  <a:moveTo>
                    <a:pt x="1703408" y="2919616"/>
                  </a:moveTo>
                  <a:cubicBezTo>
                    <a:pt x="1724994" y="2919616"/>
                    <a:pt x="1742495" y="2937116"/>
                    <a:pt x="1742495" y="2958703"/>
                  </a:cubicBezTo>
                  <a:cubicBezTo>
                    <a:pt x="1742495" y="2980290"/>
                    <a:pt x="1724994" y="2997790"/>
                    <a:pt x="1703408" y="2997790"/>
                  </a:cubicBezTo>
                  <a:cubicBezTo>
                    <a:pt x="1681820" y="2997790"/>
                    <a:pt x="1664321" y="2980290"/>
                    <a:pt x="1664321" y="2958703"/>
                  </a:cubicBezTo>
                  <a:cubicBezTo>
                    <a:pt x="1664321" y="2937116"/>
                    <a:pt x="1681820" y="2919616"/>
                    <a:pt x="1703408" y="2919616"/>
                  </a:cubicBezTo>
                  <a:close/>
                  <a:moveTo>
                    <a:pt x="1419494" y="2919616"/>
                  </a:moveTo>
                  <a:cubicBezTo>
                    <a:pt x="1441081" y="2919616"/>
                    <a:pt x="1458581" y="2937116"/>
                    <a:pt x="1458581" y="2958703"/>
                  </a:cubicBezTo>
                  <a:cubicBezTo>
                    <a:pt x="1458581" y="2980290"/>
                    <a:pt x="1441081" y="2997790"/>
                    <a:pt x="1419494" y="2997790"/>
                  </a:cubicBezTo>
                  <a:cubicBezTo>
                    <a:pt x="1397906" y="2997790"/>
                    <a:pt x="1380407" y="2980290"/>
                    <a:pt x="1380407" y="2958703"/>
                  </a:cubicBezTo>
                  <a:cubicBezTo>
                    <a:pt x="1380407" y="2937116"/>
                    <a:pt x="1397906" y="2919616"/>
                    <a:pt x="1419494" y="2919616"/>
                  </a:cubicBezTo>
                  <a:close/>
                  <a:moveTo>
                    <a:pt x="1232582" y="2919616"/>
                  </a:moveTo>
                  <a:cubicBezTo>
                    <a:pt x="1254169" y="2919616"/>
                    <a:pt x="1271667" y="2937116"/>
                    <a:pt x="1271667" y="2958703"/>
                  </a:cubicBezTo>
                  <a:cubicBezTo>
                    <a:pt x="1271667" y="2980290"/>
                    <a:pt x="1254169" y="2997790"/>
                    <a:pt x="1232582" y="2997790"/>
                  </a:cubicBezTo>
                  <a:cubicBezTo>
                    <a:pt x="1210994" y="2997790"/>
                    <a:pt x="1193494" y="2980290"/>
                    <a:pt x="1193494" y="2958703"/>
                  </a:cubicBezTo>
                  <a:cubicBezTo>
                    <a:pt x="1193494" y="2937116"/>
                    <a:pt x="1210994" y="2919616"/>
                    <a:pt x="1232582" y="2919616"/>
                  </a:cubicBezTo>
                  <a:close/>
                  <a:moveTo>
                    <a:pt x="3489737" y="2832075"/>
                  </a:moveTo>
                  <a:cubicBezTo>
                    <a:pt x="3511324" y="2832075"/>
                    <a:pt x="3528823" y="2849575"/>
                    <a:pt x="3528823" y="2871162"/>
                  </a:cubicBezTo>
                  <a:cubicBezTo>
                    <a:pt x="3528823" y="2892749"/>
                    <a:pt x="3511324" y="2910249"/>
                    <a:pt x="3489737" y="2910249"/>
                  </a:cubicBezTo>
                  <a:cubicBezTo>
                    <a:pt x="3468149" y="2910249"/>
                    <a:pt x="3450649" y="2892749"/>
                    <a:pt x="3450649" y="2871162"/>
                  </a:cubicBezTo>
                  <a:cubicBezTo>
                    <a:pt x="3450649" y="2849575"/>
                    <a:pt x="3468149" y="2832075"/>
                    <a:pt x="3489737" y="2832075"/>
                  </a:cubicBezTo>
                  <a:close/>
                  <a:moveTo>
                    <a:pt x="3300457" y="2832075"/>
                  </a:moveTo>
                  <a:cubicBezTo>
                    <a:pt x="3322044" y="2832075"/>
                    <a:pt x="3339544" y="2849575"/>
                    <a:pt x="3339544" y="2871162"/>
                  </a:cubicBezTo>
                  <a:cubicBezTo>
                    <a:pt x="3339544" y="2892749"/>
                    <a:pt x="3322044" y="2910249"/>
                    <a:pt x="3300457" y="2910249"/>
                  </a:cubicBezTo>
                  <a:cubicBezTo>
                    <a:pt x="3278869" y="2910249"/>
                    <a:pt x="3261369" y="2892749"/>
                    <a:pt x="3261369" y="2871162"/>
                  </a:cubicBezTo>
                  <a:cubicBezTo>
                    <a:pt x="3261369" y="2849575"/>
                    <a:pt x="3278869" y="2832075"/>
                    <a:pt x="3300457" y="2832075"/>
                  </a:cubicBezTo>
                  <a:close/>
                  <a:moveTo>
                    <a:pt x="3205817" y="2832075"/>
                  </a:moveTo>
                  <a:cubicBezTo>
                    <a:pt x="3227404" y="2832075"/>
                    <a:pt x="3244904" y="2849575"/>
                    <a:pt x="3244904" y="2871162"/>
                  </a:cubicBezTo>
                  <a:cubicBezTo>
                    <a:pt x="3244904" y="2892749"/>
                    <a:pt x="3227404" y="2910249"/>
                    <a:pt x="3205817" y="2910249"/>
                  </a:cubicBezTo>
                  <a:cubicBezTo>
                    <a:pt x="3184229" y="2910249"/>
                    <a:pt x="3166729" y="2892749"/>
                    <a:pt x="3166729" y="2871162"/>
                  </a:cubicBezTo>
                  <a:cubicBezTo>
                    <a:pt x="3166729" y="2849575"/>
                    <a:pt x="3184229" y="2832075"/>
                    <a:pt x="3205817" y="2832075"/>
                  </a:cubicBezTo>
                  <a:close/>
                  <a:moveTo>
                    <a:pt x="3111177" y="2832075"/>
                  </a:moveTo>
                  <a:cubicBezTo>
                    <a:pt x="3132764" y="2832075"/>
                    <a:pt x="3150264" y="2849575"/>
                    <a:pt x="3150264" y="2871162"/>
                  </a:cubicBezTo>
                  <a:cubicBezTo>
                    <a:pt x="3150264" y="2892749"/>
                    <a:pt x="3132764" y="2910249"/>
                    <a:pt x="3111177" y="2910249"/>
                  </a:cubicBezTo>
                  <a:cubicBezTo>
                    <a:pt x="3089589" y="2910249"/>
                    <a:pt x="3072089" y="2892749"/>
                    <a:pt x="3072089" y="2871162"/>
                  </a:cubicBezTo>
                  <a:cubicBezTo>
                    <a:pt x="3072089" y="2849575"/>
                    <a:pt x="3089589" y="2832075"/>
                    <a:pt x="3111177" y="2832075"/>
                  </a:cubicBezTo>
                  <a:close/>
                  <a:moveTo>
                    <a:pt x="3018902" y="2832075"/>
                  </a:moveTo>
                  <a:cubicBezTo>
                    <a:pt x="3040489" y="2832075"/>
                    <a:pt x="3057989" y="2849575"/>
                    <a:pt x="3057989" y="2871162"/>
                  </a:cubicBezTo>
                  <a:cubicBezTo>
                    <a:pt x="3057989" y="2892749"/>
                    <a:pt x="3040489" y="2910249"/>
                    <a:pt x="3018902" y="2910249"/>
                  </a:cubicBezTo>
                  <a:cubicBezTo>
                    <a:pt x="2997315" y="2910249"/>
                    <a:pt x="2979815" y="2892749"/>
                    <a:pt x="2979815" y="2871162"/>
                  </a:cubicBezTo>
                  <a:cubicBezTo>
                    <a:pt x="2979815" y="2849575"/>
                    <a:pt x="2997315" y="2832075"/>
                    <a:pt x="3018902" y="2832075"/>
                  </a:cubicBezTo>
                  <a:close/>
                  <a:moveTo>
                    <a:pt x="2924263" y="2832075"/>
                  </a:moveTo>
                  <a:cubicBezTo>
                    <a:pt x="2945850" y="2832075"/>
                    <a:pt x="2963349" y="2849575"/>
                    <a:pt x="2963349" y="2871162"/>
                  </a:cubicBezTo>
                  <a:cubicBezTo>
                    <a:pt x="2963349" y="2892749"/>
                    <a:pt x="2945850" y="2910249"/>
                    <a:pt x="2924263" y="2910249"/>
                  </a:cubicBezTo>
                  <a:cubicBezTo>
                    <a:pt x="2902675" y="2910249"/>
                    <a:pt x="2885175" y="2892749"/>
                    <a:pt x="2885175" y="2871162"/>
                  </a:cubicBezTo>
                  <a:cubicBezTo>
                    <a:pt x="2885175" y="2849575"/>
                    <a:pt x="2902675" y="2832075"/>
                    <a:pt x="2924263" y="2832075"/>
                  </a:cubicBezTo>
                  <a:close/>
                  <a:moveTo>
                    <a:pt x="2831988" y="2832075"/>
                  </a:moveTo>
                  <a:cubicBezTo>
                    <a:pt x="2853575" y="2832075"/>
                    <a:pt x="2871075" y="2849575"/>
                    <a:pt x="2871075" y="2871162"/>
                  </a:cubicBezTo>
                  <a:cubicBezTo>
                    <a:pt x="2871075" y="2892749"/>
                    <a:pt x="2853575" y="2910249"/>
                    <a:pt x="2831988" y="2910249"/>
                  </a:cubicBezTo>
                  <a:cubicBezTo>
                    <a:pt x="2810401" y="2910249"/>
                    <a:pt x="2792901" y="2892749"/>
                    <a:pt x="2792901" y="2871162"/>
                  </a:cubicBezTo>
                  <a:cubicBezTo>
                    <a:pt x="2792901" y="2849575"/>
                    <a:pt x="2810401" y="2832075"/>
                    <a:pt x="2831988" y="2832075"/>
                  </a:cubicBezTo>
                  <a:close/>
                  <a:moveTo>
                    <a:pt x="1703409" y="2832075"/>
                  </a:moveTo>
                  <a:cubicBezTo>
                    <a:pt x="1724996" y="2832075"/>
                    <a:pt x="1742495" y="2849575"/>
                    <a:pt x="1742495" y="2871162"/>
                  </a:cubicBezTo>
                  <a:cubicBezTo>
                    <a:pt x="1742495" y="2892749"/>
                    <a:pt x="1724996" y="2910249"/>
                    <a:pt x="1703409" y="2910249"/>
                  </a:cubicBezTo>
                  <a:cubicBezTo>
                    <a:pt x="1681822" y="2910249"/>
                    <a:pt x="1664321" y="2892749"/>
                    <a:pt x="1664321" y="2871162"/>
                  </a:cubicBezTo>
                  <a:cubicBezTo>
                    <a:pt x="1664321" y="2849575"/>
                    <a:pt x="1681822" y="2832075"/>
                    <a:pt x="1703409" y="2832075"/>
                  </a:cubicBezTo>
                  <a:close/>
                  <a:moveTo>
                    <a:pt x="1611133" y="2832075"/>
                  </a:moveTo>
                  <a:cubicBezTo>
                    <a:pt x="1632721" y="2832075"/>
                    <a:pt x="1650221" y="2849575"/>
                    <a:pt x="1650221" y="2871162"/>
                  </a:cubicBezTo>
                  <a:cubicBezTo>
                    <a:pt x="1650221" y="2892749"/>
                    <a:pt x="1632721" y="2910249"/>
                    <a:pt x="1611133" y="2910249"/>
                  </a:cubicBezTo>
                  <a:cubicBezTo>
                    <a:pt x="1589554" y="2910249"/>
                    <a:pt x="1572054" y="2892749"/>
                    <a:pt x="1572054" y="2871162"/>
                  </a:cubicBezTo>
                  <a:cubicBezTo>
                    <a:pt x="1572054" y="2849575"/>
                    <a:pt x="1589554" y="2832075"/>
                    <a:pt x="1611133" y="2832075"/>
                  </a:cubicBezTo>
                  <a:close/>
                  <a:moveTo>
                    <a:pt x="1516501" y="2832075"/>
                  </a:moveTo>
                  <a:cubicBezTo>
                    <a:pt x="1538087" y="2832075"/>
                    <a:pt x="1555588" y="2849575"/>
                    <a:pt x="1555588" y="2871162"/>
                  </a:cubicBezTo>
                  <a:cubicBezTo>
                    <a:pt x="1555588" y="2892749"/>
                    <a:pt x="1538087" y="2910249"/>
                    <a:pt x="1516501" y="2910249"/>
                  </a:cubicBezTo>
                  <a:cubicBezTo>
                    <a:pt x="1494913" y="2910249"/>
                    <a:pt x="1477413" y="2892749"/>
                    <a:pt x="1477413" y="2871162"/>
                  </a:cubicBezTo>
                  <a:cubicBezTo>
                    <a:pt x="1477413" y="2849575"/>
                    <a:pt x="1494913" y="2832075"/>
                    <a:pt x="1516501" y="2832075"/>
                  </a:cubicBezTo>
                  <a:close/>
                  <a:moveTo>
                    <a:pt x="1419496" y="2832075"/>
                  </a:moveTo>
                  <a:cubicBezTo>
                    <a:pt x="1441083" y="2832075"/>
                    <a:pt x="1458583" y="2849575"/>
                    <a:pt x="1458583" y="2871162"/>
                  </a:cubicBezTo>
                  <a:cubicBezTo>
                    <a:pt x="1458583" y="2892749"/>
                    <a:pt x="1441083" y="2910249"/>
                    <a:pt x="1419496" y="2910249"/>
                  </a:cubicBezTo>
                  <a:cubicBezTo>
                    <a:pt x="1397907" y="2910249"/>
                    <a:pt x="1380408" y="2892749"/>
                    <a:pt x="1380408" y="2871162"/>
                  </a:cubicBezTo>
                  <a:cubicBezTo>
                    <a:pt x="1380408" y="2849575"/>
                    <a:pt x="1397907" y="2832075"/>
                    <a:pt x="1419496" y="2832075"/>
                  </a:cubicBezTo>
                  <a:close/>
                  <a:moveTo>
                    <a:pt x="1329587" y="2832075"/>
                  </a:moveTo>
                  <a:cubicBezTo>
                    <a:pt x="1351174" y="2832075"/>
                    <a:pt x="1368674" y="2849575"/>
                    <a:pt x="1368674" y="2871162"/>
                  </a:cubicBezTo>
                  <a:cubicBezTo>
                    <a:pt x="1368674" y="2892749"/>
                    <a:pt x="1351174" y="2910249"/>
                    <a:pt x="1329587" y="2910249"/>
                  </a:cubicBezTo>
                  <a:cubicBezTo>
                    <a:pt x="1308000" y="2910249"/>
                    <a:pt x="1290500" y="2892749"/>
                    <a:pt x="1290500" y="2871162"/>
                  </a:cubicBezTo>
                  <a:cubicBezTo>
                    <a:pt x="1290500" y="2849575"/>
                    <a:pt x="1308000" y="2832075"/>
                    <a:pt x="1329587" y="2832075"/>
                  </a:cubicBezTo>
                  <a:close/>
                  <a:moveTo>
                    <a:pt x="1232583" y="2832075"/>
                  </a:moveTo>
                  <a:cubicBezTo>
                    <a:pt x="1254171" y="2832075"/>
                    <a:pt x="1271669" y="2849575"/>
                    <a:pt x="1271669" y="2871162"/>
                  </a:cubicBezTo>
                  <a:cubicBezTo>
                    <a:pt x="1271669" y="2892749"/>
                    <a:pt x="1254171" y="2910249"/>
                    <a:pt x="1232583" y="2910249"/>
                  </a:cubicBezTo>
                  <a:cubicBezTo>
                    <a:pt x="1210996" y="2910249"/>
                    <a:pt x="1193496" y="2892749"/>
                    <a:pt x="1193496" y="2871162"/>
                  </a:cubicBezTo>
                  <a:cubicBezTo>
                    <a:pt x="1193496" y="2849575"/>
                    <a:pt x="1210996" y="2832075"/>
                    <a:pt x="1232583" y="2832075"/>
                  </a:cubicBezTo>
                  <a:close/>
                  <a:moveTo>
                    <a:pt x="3489737" y="2742165"/>
                  </a:moveTo>
                  <a:cubicBezTo>
                    <a:pt x="3511324" y="2742165"/>
                    <a:pt x="3528823" y="2759665"/>
                    <a:pt x="3528823" y="2781252"/>
                  </a:cubicBezTo>
                  <a:cubicBezTo>
                    <a:pt x="3528823" y="2802840"/>
                    <a:pt x="3511324" y="2820339"/>
                    <a:pt x="3489737" y="2820339"/>
                  </a:cubicBezTo>
                  <a:cubicBezTo>
                    <a:pt x="3468149" y="2820339"/>
                    <a:pt x="3450649" y="2802840"/>
                    <a:pt x="3450649" y="2781252"/>
                  </a:cubicBezTo>
                  <a:cubicBezTo>
                    <a:pt x="3450649" y="2759665"/>
                    <a:pt x="3468149" y="2742165"/>
                    <a:pt x="3489737" y="2742165"/>
                  </a:cubicBezTo>
                  <a:close/>
                  <a:moveTo>
                    <a:pt x="3300457" y="2664088"/>
                  </a:moveTo>
                  <a:cubicBezTo>
                    <a:pt x="3322044" y="2664088"/>
                    <a:pt x="3339544" y="2681588"/>
                    <a:pt x="3339544" y="2703175"/>
                  </a:cubicBezTo>
                  <a:cubicBezTo>
                    <a:pt x="3339544" y="2719366"/>
                    <a:pt x="3329700" y="2733257"/>
                    <a:pt x="3315671" y="2739190"/>
                  </a:cubicBezTo>
                  <a:lnTo>
                    <a:pt x="3300696" y="2742214"/>
                  </a:lnTo>
                  <a:lnTo>
                    <a:pt x="3315671" y="2745237"/>
                  </a:lnTo>
                  <a:cubicBezTo>
                    <a:pt x="3329700" y="2751171"/>
                    <a:pt x="3339544" y="2765062"/>
                    <a:pt x="3339544" y="2781252"/>
                  </a:cubicBezTo>
                  <a:cubicBezTo>
                    <a:pt x="3339544" y="2802840"/>
                    <a:pt x="3322044" y="2820339"/>
                    <a:pt x="3300457" y="2820339"/>
                  </a:cubicBezTo>
                  <a:cubicBezTo>
                    <a:pt x="3278869" y="2820339"/>
                    <a:pt x="3261369" y="2802840"/>
                    <a:pt x="3261369" y="2781252"/>
                  </a:cubicBezTo>
                  <a:cubicBezTo>
                    <a:pt x="3261369" y="2765062"/>
                    <a:pt x="3271213" y="2751171"/>
                    <a:pt x="3285242" y="2745237"/>
                  </a:cubicBezTo>
                  <a:lnTo>
                    <a:pt x="3300217" y="2742214"/>
                  </a:lnTo>
                  <a:lnTo>
                    <a:pt x="3285242" y="2739190"/>
                  </a:lnTo>
                  <a:cubicBezTo>
                    <a:pt x="3271213" y="2733257"/>
                    <a:pt x="3261369" y="2719366"/>
                    <a:pt x="3261369" y="2703175"/>
                  </a:cubicBezTo>
                  <a:cubicBezTo>
                    <a:pt x="3261369" y="2681588"/>
                    <a:pt x="3278869" y="2664088"/>
                    <a:pt x="3300457" y="2664088"/>
                  </a:cubicBezTo>
                  <a:close/>
                  <a:moveTo>
                    <a:pt x="3111177" y="2664088"/>
                  </a:moveTo>
                  <a:cubicBezTo>
                    <a:pt x="3132764" y="2664088"/>
                    <a:pt x="3150264" y="2681588"/>
                    <a:pt x="3150264" y="2703175"/>
                  </a:cubicBezTo>
                  <a:cubicBezTo>
                    <a:pt x="3150264" y="2719366"/>
                    <a:pt x="3140420" y="2733257"/>
                    <a:pt x="3126391" y="2739190"/>
                  </a:cubicBezTo>
                  <a:lnTo>
                    <a:pt x="3111417" y="2742214"/>
                  </a:lnTo>
                  <a:lnTo>
                    <a:pt x="3126391" y="2745237"/>
                  </a:lnTo>
                  <a:cubicBezTo>
                    <a:pt x="3140420" y="2751171"/>
                    <a:pt x="3150264" y="2765062"/>
                    <a:pt x="3150264" y="2781252"/>
                  </a:cubicBezTo>
                  <a:cubicBezTo>
                    <a:pt x="3150264" y="2802840"/>
                    <a:pt x="3132764" y="2820339"/>
                    <a:pt x="3111177" y="2820339"/>
                  </a:cubicBezTo>
                  <a:cubicBezTo>
                    <a:pt x="3089589" y="2820339"/>
                    <a:pt x="3072089" y="2802840"/>
                    <a:pt x="3072089" y="2781252"/>
                  </a:cubicBezTo>
                  <a:cubicBezTo>
                    <a:pt x="3072089" y="2765062"/>
                    <a:pt x="3081933" y="2751171"/>
                    <a:pt x="3095962" y="2745237"/>
                  </a:cubicBezTo>
                  <a:lnTo>
                    <a:pt x="3110937" y="2742214"/>
                  </a:lnTo>
                  <a:lnTo>
                    <a:pt x="3095962" y="2739190"/>
                  </a:lnTo>
                  <a:cubicBezTo>
                    <a:pt x="3081933" y="2733257"/>
                    <a:pt x="3072089" y="2719366"/>
                    <a:pt x="3072089" y="2703175"/>
                  </a:cubicBezTo>
                  <a:cubicBezTo>
                    <a:pt x="3072089" y="2681588"/>
                    <a:pt x="3089589" y="2664088"/>
                    <a:pt x="3111177" y="2664088"/>
                  </a:cubicBezTo>
                  <a:close/>
                  <a:moveTo>
                    <a:pt x="3018902" y="2664088"/>
                  </a:moveTo>
                  <a:cubicBezTo>
                    <a:pt x="3040489" y="2664088"/>
                    <a:pt x="3057989" y="2681588"/>
                    <a:pt x="3057989" y="2703175"/>
                  </a:cubicBezTo>
                  <a:cubicBezTo>
                    <a:pt x="3057989" y="2719366"/>
                    <a:pt x="3048145" y="2733257"/>
                    <a:pt x="3034117" y="2739190"/>
                  </a:cubicBezTo>
                  <a:lnTo>
                    <a:pt x="3019142" y="2742214"/>
                  </a:lnTo>
                  <a:lnTo>
                    <a:pt x="3034117" y="2745237"/>
                  </a:lnTo>
                  <a:cubicBezTo>
                    <a:pt x="3048145" y="2751171"/>
                    <a:pt x="3057989" y="2765062"/>
                    <a:pt x="3057989" y="2781252"/>
                  </a:cubicBezTo>
                  <a:cubicBezTo>
                    <a:pt x="3057989" y="2802840"/>
                    <a:pt x="3040489" y="2820339"/>
                    <a:pt x="3018902" y="2820339"/>
                  </a:cubicBezTo>
                  <a:cubicBezTo>
                    <a:pt x="2997315" y="2820339"/>
                    <a:pt x="2979815" y="2802840"/>
                    <a:pt x="2979815" y="2781252"/>
                  </a:cubicBezTo>
                  <a:cubicBezTo>
                    <a:pt x="2979815" y="2765062"/>
                    <a:pt x="2989659" y="2751171"/>
                    <a:pt x="3003687" y="2745237"/>
                  </a:cubicBezTo>
                  <a:lnTo>
                    <a:pt x="3018663" y="2742214"/>
                  </a:lnTo>
                  <a:lnTo>
                    <a:pt x="3003687" y="2739190"/>
                  </a:lnTo>
                  <a:cubicBezTo>
                    <a:pt x="2989659" y="2733257"/>
                    <a:pt x="2979815" y="2719366"/>
                    <a:pt x="2979815" y="2703175"/>
                  </a:cubicBezTo>
                  <a:cubicBezTo>
                    <a:pt x="2979815" y="2681588"/>
                    <a:pt x="2997315" y="2664088"/>
                    <a:pt x="3018902" y="2664088"/>
                  </a:cubicBezTo>
                  <a:close/>
                  <a:moveTo>
                    <a:pt x="2831988" y="2664088"/>
                  </a:moveTo>
                  <a:cubicBezTo>
                    <a:pt x="2853575" y="2664088"/>
                    <a:pt x="2871075" y="2681588"/>
                    <a:pt x="2871075" y="2703175"/>
                  </a:cubicBezTo>
                  <a:cubicBezTo>
                    <a:pt x="2871075" y="2719366"/>
                    <a:pt x="2861231" y="2733257"/>
                    <a:pt x="2847202" y="2739190"/>
                  </a:cubicBezTo>
                  <a:lnTo>
                    <a:pt x="2832228" y="2742214"/>
                  </a:lnTo>
                  <a:lnTo>
                    <a:pt x="2847202" y="2745237"/>
                  </a:lnTo>
                  <a:cubicBezTo>
                    <a:pt x="2861231" y="2751171"/>
                    <a:pt x="2871075" y="2765062"/>
                    <a:pt x="2871075" y="2781252"/>
                  </a:cubicBezTo>
                  <a:cubicBezTo>
                    <a:pt x="2871075" y="2802840"/>
                    <a:pt x="2853575" y="2820339"/>
                    <a:pt x="2831988" y="2820339"/>
                  </a:cubicBezTo>
                  <a:cubicBezTo>
                    <a:pt x="2810401" y="2820339"/>
                    <a:pt x="2792901" y="2802840"/>
                    <a:pt x="2792901" y="2781252"/>
                  </a:cubicBezTo>
                  <a:cubicBezTo>
                    <a:pt x="2792901" y="2765062"/>
                    <a:pt x="2802745" y="2751171"/>
                    <a:pt x="2816773" y="2745237"/>
                  </a:cubicBezTo>
                  <a:lnTo>
                    <a:pt x="2831748" y="2742214"/>
                  </a:lnTo>
                  <a:lnTo>
                    <a:pt x="2816773" y="2739190"/>
                  </a:lnTo>
                  <a:cubicBezTo>
                    <a:pt x="2802745" y="2733257"/>
                    <a:pt x="2792901" y="2719366"/>
                    <a:pt x="2792901" y="2703175"/>
                  </a:cubicBezTo>
                  <a:cubicBezTo>
                    <a:pt x="2792901" y="2681588"/>
                    <a:pt x="2810401" y="2664088"/>
                    <a:pt x="2831988" y="2664088"/>
                  </a:cubicBezTo>
                  <a:close/>
                  <a:moveTo>
                    <a:pt x="1798047" y="2664088"/>
                  </a:moveTo>
                  <a:cubicBezTo>
                    <a:pt x="1819637" y="2664088"/>
                    <a:pt x="1837135" y="2681588"/>
                    <a:pt x="1837135" y="2703175"/>
                  </a:cubicBezTo>
                  <a:cubicBezTo>
                    <a:pt x="1837135" y="2724762"/>
                    <a:pt x="1819637" y="2742262"/>
                    <a:pt x="1798047" y="2742262"/>
                  </a:cubicBezTo>
                  <a:cubicBezTo>
                    <a:pt x="1776460" y="2742262"/>
                    <a:pt x="1758959" y="2724762"/>
                    <a:pt x="1758959" y="2703175"/>
                  </a:cubicBezTo>
                  <a:cubicBezTo>
                    <a:pt x="1758959" y="2681588"/>
                    <a:pt x="1776460" y="2664088"/>
                    <a:pt x="1798047" y="2664088"/>
                  </a:cubicBezTo>
                  <a:close/>
                  <a:moveTo>
                    <a:pt x="1611133" y="2664088"/>
                  </a:moveTo>
                  <a:cubicBezTo>
                    <a:pt x="1632721" y="2664088"/>
                    <a:pt x="1650221" y="2681588"/>
                    <a:pt x="1650221" y="2703175"/>
                  </a:cubicBezTo>
                  <a:cubicBezTo>
                    <a:pt x="1650221" y="2719366"/>
                    <a:pt x="1640376" y="2733257"/>
                    <a:pt x="1626349" y="2739190"/>
                  </a:cubicBezTo>
                  <a:lnTo>
                    <a:pt x="1611371" y="2742214"/>
                  </a:lnTo>
                  <a:lnTo>
                    <a:pt x="1626347" y="2745237"/>
                  </a:lnTo>
                  <a:cubicBezTo>
                    <a:pt x="1640376" y="2751171"/>
                    <a:pt x="1650221" y="2765062"/>
                    <a:pt x="1650221" y="2781252"/>
                  </a:cubicBezTo>
                  <a:cubicBezTo>
                    <a:pt x="1650221" y="2802840"/>
                    <a:pt x="1632721" y="2820339"/>
                    <a:pt x="1611133" y="2820339"/>
                  </a:cubicBezTo>
                  <a:cubicBezTo>
                    <a:pt x="1589556" y="2820339"/>
                    <a:pt x="1572057" y="2802840"/>
                    <a:pt x="1572057" y="2781252"/>
                  </a:cubicBezTo>
                  <a:cubicBezTo>
                    <a:pt x="1572057" y="2765062"/>
                    <a:pt x="1581899" y="2751171"/>
                    <a:pt x="1595929" y="2745237"/>
                  </a:cubicBezTo>
                  <a:lnTo>
                    <a:pt x="1610892" y="2742214"/>
                  </a:lnTo>
                  <a:lnTo>
                    <a:pt x="1595930" y="2739190"/>
                  </a:lnTo>
                  <a:cubicBezTo>
                    <a:pt x="1581901" y="2733257"/>
                    <a:pt x="1572058" y="2719366"/>
                    <a:pt x="1572058" y="2703175"/>
                  </a:cubicBezTo>
                  <a:cubicBezTo>
                    <a:pt x="1572058" y="2681588"/>
                    <a:pt x="1589557" y="2664088"/>
                    <a:pt x="1611133" y="2664088"/>
                  </a:cubicBezTo>
                  <a:close/>
                  <a:moveTo>
                    <a:pt x="1516504" y="2664088"/>
                  </a:moveTo>
                  <a:cubicBezTo>
                    <a:pt x="1538090" y="2664088"/>
                    <a:pt x="1555592" y="2681588"/>
                    <a:pt x="1555592" y="2703175"/>
                  </a:cubicBezTo>
                  <a:cubicBezTo>
                    <a:pt x="1555592" y="2719366"/>
                    <a:pt x="1545748" y="2733257"/>
                    <a:pt x="1531719" y="2739190"/>
                  </a:cubicBezTo>
                  <a:lnTo>
                    <a:pt x="1516743" y="2742214"/>
                  </a:lnTo>
                  <a:lnTo>
                    <a:pt x="1531717" y="2745237"/>
                  </a:lnTo>
                  <a:cubicBezTo>
                    <a:pt x="1545746" y="2751171"/>
                    <a:pt x="1555589" y="2765062"/>
                    <a:pt x="1555589" y="2781252"/>
                  </a:cubicBezTo>
                  <a:cubicBezTo>
                    <a:pt x="1555589" y="2802840"/>
                    <a:pt x="1538089" y="2820339"/>
                    <a:pt x="1516503" y="2820339"/>
                  </a:cubicBezTo>
                  <a:cubicBezTo>
                    <a:pt x="1494914" y="2820339"/>
                    <a:pt x="1477414" y="2802840"/>
                    <a:pt x="1477414" y="2781252"/>
                  </a:cubicBezTo>
                  <a:cubicBezTo>
                    <a:pt x="1477414" y="2765062"/>
                    <a:pt x="1487258" y="2751171"/>
                    <a:pt x="1501288" y="2745237"/>
                  </a:cubicBezTo>
                  <a:lnTo>
                    <a:pt x="1516264" y="2742214"/>
                  </a:lnTo>
                  <a:lnTo>
                    <a:pt x="1501289" y="2739190"/>
                  </a:lnTo>
                  <a:cubicBezTo>
                    <a:pt x="1487259" y="2733257"/>
                    <a:pt x="1477416" y="2719366"/>
                    <a:pt x="1477416" y="2703175"/>
                  </a:cubicBezTo>
                  <a:cubicBezTo>
                    <a:pt x="1477416" y="2681588"/>
                    <a:pt x="1494916" y="2664088"/>
                    <a:pt x="1516504" y="2664088"/>
                  </a:cubicBezTo>
                  <a:close/>
                  <a:moveTo>
                    <a:pt x="1329588" y="2664088"/>
                  </a:moveTo>
                  <a:cubicBezTo>
                    <a:pt x="1351176" y="2664088"/>
                    <a:pt x="1368676" y="2681588"/>
                    <a:pt x="1368676" y="2703175"/>
                  </a:cubicBezTo>
                  <a:cubicBezTo>
                    <a:pt x="1368676" y="2719366"/>
                    <a:pt x="1358832" y="2733257"/>
                    <a:pt x="1344802" y="2739190"/>
                  </a:cubicBezTo>
                  <a:lnTo>
                    <a:pt x="1329828" y="2742214"/>
                  </a:lnTo>
                  <a:lnTo>
                    <a:pt x="1344802" y="2745237"/>
                  </a:lnTo>
                  <a:cubicBezTo>
                    <a:pt x="1358831" y="2751171"/>
                    <a:pt x="1368676" y="2765062"/>
                    <a:pt x="1368676" y="2781252"/>
                  </a:cubicBezTo>
                  <a:cubicBezTo>
                    <a:pt x="1368676" y="2802840"/>
                    <a:pt x="1351176" y="2820339"/>
                    <a:pt x="1329588" y="2820339"/>
                  </a:cubicBezTo>
                  <a:cubicBezTo>
                    <a:pt x="1308003" y="2820339"/>
                    <a:pt x="1290502" y="2802840"/>
                    <a:pt x="1290502" y="2781252"/>
                  </a:cubicBezTo>
                  <a:cubicBezTo>
                    <a:pt x="1290502" y="2765062"/>
                    <a:pt x="1300346" y="2751171"/>
                    <a:pt x="1314375" y="2745237"/>
                  </a:cubicBezTo>
                  <a:lnTo>
                    <a:pt x="1329349" y="2742214"/>
                  </a:lnTo>
                  <a:lnTo>
                    <a:pt x="1314375" y="2739190"/>
                  </a:lnTo>
                  <a:cubicBezTo>
                    <a:pt x="1300346" y="2733257"/>
                    <a:pt x="1290503" y="2719366"/>
                    <a:pt x="1290503" y="2703175"/>
                  </a:cubicBezTo>
                  <a:cubicBezTo>
                    <a:pt x="1290503" y="2681588"/>
                    <a:pt x="1308003" y="2664088"/>
                    <a:pt x="1329588" y="2664088"/>
                  </a:cubicBezTo>
                  <a:close/>
                  <a:moveTo>
                    <a:pt x="1142676" y="2664088"/>
                  </a:moveTo>
                  <a:cubicBezTo>
                    <a:pt x="1164264" y="2664088"/>
                    <a:pt x="1181763" y="2681588"/>
                    <a:pt x="1181763" y="2703175"/>
                  </a:cubicBezTo>
                  <a:cubicBezTo>
                    <a:pt x="1181763" y="2719366"/>
                    <a:pt x="1171919" y="2733257"/>
                    <a:pt x="1157890" y="2739190"/>
                  </a:cubicBezTo>
                  <a:lnTo>
                    <a:pt x="1142916" y="2742214"/>
                  </a:lnTo>
                  <a:lnTo>
                    <a:pt x="1157891" y="2745237"/>
                  </a:lnTo>
                  <a:cubicBezTo>
                    <a:pt x="1171919" y="2751171"/>
                    <a:pt x="1181764" y="2765062"/>
                    <a:pt x="1181764" y="2781252"/>
                  </a:cubicBezTo>
                  <a:cubicBezTo>
                    <a:pt x="1181764" y="2802840"/>
                    <a:pt x="1164265" y="2820339"/>
                    <a:pt x="1142676" y="2820339"/>
                  </a:cubicBezTo>
                  <a:cubicBezTo>
                    <a:pt x="1121088" y="2820339"/>
                    <a:pt x="1103587" y="2802840"/>
                    <a:pt x="1103587" y="2781252"/>
                  </a:cubicBezTo>
                  <a:cubicBezTo>
                    <a:pt x="1103587" y="2765062"/>
                    <a:pt x="1113432" y="2751171"/>
                    <a:pt x="1127461" y="2745237"/>
                  </a:cubicBezTo>
                  <a:lnTo>
                    <a:pt x="1142436" y="2742214"/>
                  </a:lnTo>
                  <a:lnTo>
                    <a:pt x="1127460" y="2739190"/>
                  </a:lnTo>
                  <a:cubicBezTo>
                    <a:pt x="1113430" y="2733257"/>
                    <a:pt x="1103585" y="2719366"/>
                    <a:pt x="1103585" y="2703175"/>
                  </a:cubicBezTo>
                  <a:cubicBezTo>
                    <a:pt x="1103585" y="2681588"/>
                    <a:pt x="1121087" y="2664088"/>
                    <a:pt x="1142676" y="2664088"/>
                  </a:cubicBezTo>
                  <a:close/>
                  <a:moveTo>
                    <a:pt x="3205817" y="2664086"/>
                  </a:moveTo>
                  <a:cubicBezTo>
                    <a:pt x="3227404" y="2664086"/>
                    <a:pt x="3244904" y="2681586"/>
                    <a:pt x="3244904" y="2703174"/>
                  </a:cubicBezTo>
                  <a:cubicBezTo>
                    <a:pt x="3244904" y="2719364"/>
                    <a:pt x="3235060" y="2733256"/>
                    <a:pt x="3221031" y="2739189"/>
                  </a:cubicBezTo>
                  <a:lnTo>
                    <a:pt x="3206053" y="2742213"/>
                  </a:lnTo>
                  <a:lnTo>
                    <a:pt x="3221031" y="2745237"/>
                  </a:lnTo>
                  <a:cubicBezTo>
                    <a:pt x="3235060" y="2751171"/>
                    <a:pt x="3244904" y="2765062"/>
                    <a:pt x="3244904" y="2781252"/>
                  </a:cubicBezTo>
                  <a:cubicBezTo>
                    <a:pt x="3244904" y="2802840"/>
                    <a:pt x="3227404" y="2820339"/>
                    <a:pt x="3205817" y="2820339"/>
                  </a:cubicBezTo>
                  <a:cubicBezTo>
                    <a:pt x="3184229" y="2820339"/>
                    <a:pt x="3166729" y="2802840"/>
                    <a:pt x="3166729" y="2781252"/>
                  </a:cubicBezTo>
                  <a:cubicBezTo>
                    <a:pt x="3166729" y="2765062"/>
                    <a:pt x="3176573" y="2751171"/>
                    <a:pt x="3190602" y="2745237"/>
                  </a:cubicBezTo>
                  <a:lnTo>
                    <a:pt x="3205580" y="2742213"/>
                  </a:lnTo>
                  <a:lnTo>
                    <a:pt x="3190602" y="2739189"/>
                  </a:lnTo>
                  <a:cubicBezTo>
                    <a:pt x="3176573" y="2733256"/>
                    <a:pt x="3166729" y="2719364"/>
                    <a:pt x="3166729" y="2703174"/>
                  </a:cubicBezTo>
                  <a:cubicBezTo>
                    <a:pt x="3166729" y="2681586"/>
                    <a:pt x="3184229" y="2664086"/>
                    <a:pt x="3205817" y="2664086"/>
                  </a:cubicBezTo>
                  <a:close/>
                  <a:moveTo>
                    <a:pt x="2924263" y="2664086"/>
                  </a:moveTo>
                  <a:cubicBezTo>
                    <a:pt x="2945850" y="2664086"/>
                    <a:pt x="2963349" y="2681586"/>
                    <a:pt x="2963349" y="2703174"/>
                  </a:cubicBezTo>
                  <a:cubicBezTo>
                    <a:pt x="2963349" y="2719364"/>
                    <a:pt x="2953506" y="2733256"/>
                    <a:pt x="2939477" y="2739189"/>
                  </a:cubicBezTo>
                  <a:lnTo>
                    <a:pt x="2924499" y="2742213"/>
                  </a:lnTo>
                  <a:lnTo>
                    <a:pt x="2939477" y="2745237"/>
                  </a:lnTo>
                  <a:cubicBezTo>
                    <a:pt x="2953506" y="2751171"/>
                    <a:pt x="2963349" y="2765062"/>
                    <a:pt x="2963349" y="2781252"/>
                  </a:cubicBezTo>
                  <a:cubicBezTo>
                    <a:pt x="2963349" y="2802840"/>
                    <a:pt x="2945850" y="2820339"/>
                    <a:pt x="2924263" y="2820339"/>
                  </a:cubicBezTo>
                  <a:cubicBezTo>
                    <a:pt x="2902675" y="2820339"/>
                    <a:pt x="2885175" y="2802840"/>
                    <a:pt x="2885175" y="2781252"/>
                  </a:cubicBezTo>
                  <a:cubicBezTo>
                    <a:pt x="2885175" y="2765062"/>
                    <a:pt x="2895019" y="2751171"/>
                    <a:pt x="2909048" y="2745237"/>
                  </a:cubicBezTo>
                  <a:lnTo>
                    <a:pt x="2924026" y="2742213"/>
                  </a:lnTo>
                  <a:lnTo>
                    <a:pt x="2909048" y="2739189"/>
                  </a:lnTo>
                  <a:cubicBezTo>
                    <a:pt x="2895019" y="2733256"/>
                    <a:pt x="2885175" y="2719364"/>
                    <a:pt x="2885175" y="2703174"/>
                  </a:cubicBezTo>
                  <a:cubicBezTo>
                    <a:pt x="2885175" y="2681586"/>
                    <a:pt x="2902675" y="2664086"/>
                    <a:pt x="2924263" y="2664086"/>
                  </a:cubicBezTo>
                  <a:close/>
                  <a:moveTo>
                    <a:pt x="1703410" y="2664086"/>
                  </a:moveTo>
                  <a:cubicBezTo>
                    <a:pt x="1724996" y="2664086"/>
                    <a:pt x="1742497" y="2681586"/>
                    <a:pt x="1742497" y="2703174"/>
                  </a:cubicBezTo>
                  <a:cubicBezTo>
                    <a:pt x="1742497" y="2719364"/>
                    <a:pt x="1732653" y="2733256"/>
                    <a:pt x="1718624" y="2739189"/>
                  </a:cubicBezTo>
                  <a:lnTo>
                    <a:pt x="1703646" y="2742213"/>
                  </a:lnTo>
                  <a:lnTo>
                    <a:pt x="1718624" y="2745237"/>
                  </a:lnTo>
                  <a:cubicBezTo>
                    <a:pt x="1732653" y="2751171"/>
                    <a:pt x="1742495" y="2765062"/>
                    <a:pt x="1742495" y="2781252"/>
                  </a:cubicBezTo>
                  <a:cubicBezTo>
                    <a:pt x="1742495" y="2802840"/>
                    <a:pt x="1724996" y="2820339"/>
                    <a:pt x="1703409" y="2820339"/>
                  </a:cubicBezTo>
                  <a:cubicBezTo>
                    <a:pt x="1681822" y="2820339"/>
                    <a:pt x="1664323" y="2802840"/>
                    <a:pt x="1664323" y="2781252"/>
                  </a:cubicBezTo>
                  <a:cubicBezTo>
                    <a:pt x="1664323" y="2765062"/>
                    <a:pt x="1674166" y="2751171"/>
                    <a:pt x="1688193" y="2745237"/>
                  </a:cubicBezTo>
                  <a:lnTo>
                    <a:pt x="1703173" y="2742213"/>
                  </a:lnTo>
                  <a:lnTo>
                    <a:pt x="1688194" y="2739189"/>
                  </a:lnTo>
                  <a:cubicBezTo>
                    <a:pt x="1674166" y="2733256"/>
                    <a:pt x="1664323" y="2719364"/>
                    <a:pt x="1664323" y="2703174"/>
                  </a:cubicBezTo>
                  <a:cubicBezTo>
                    <a:pt x="1664323" y="2681586"/>
                    <a:pt x="1681822" y="2664086"/>
                    <a:pt x="1703410" y="2664086"/>
                  </a:cubicBezTo>
                  <a:close/>
                  <a:moveTo>
                    <a:pt x="1419499" y="2664086"/>
                  </a:moveTo>
                  <a:cubicBezTo>
                    <a:pt x="1441086" y="2664086"/>
                    <a:pt x="1458586" y="2681586"/>
                    <a:pt x="1458586" y="2703174"/>
                  </a:cubicBezTo>
                  <a:cubicBezTo>
                    <a:pt x="1458586" y="2719364"/>
                    <a:pt x="1448742" y="2733256"/>
                    <a:pt x="1434713" y="2739189"/>
                  </a:cubicBezTo>
                  <a:lnTo>
                    <a:pt x="1419735" y="2742214"/>
                  </a:lnTo>
                  <a:lnTo>
                    <a:pt x="1434712" y="2745237"/>
                  </a:lnTo>
                  <a:cubicBezTo>
                    <a:pt x="1448741" y="2751171"/>
                    <a:pt x="1458584" y="2765062"/>
                    <a:pt x="1458584" y="2781252"/>
                  </a:cubicBezTo>
                  <a:cubicBezTo>
                    <a:pt x="1458584" y="2802840"/>
                    <a:pt x="1441084" y="2820339"/>
                    <a:pt x="1419497" y="2820339"/>
                  </a:cubicBezTo>
                  <a:cubicBezTo>
                    <a:pt x="1397909" y="2820339"/>
                    <a:pt x="1380409" y="2802840"/>
                    <a:pt x="1380409" y="2781252"/>
                  </a:cubicBezTo>
                  <a:cubicBezTo>
                    <a:pt x="1380409" y="2765062"/>
                    <a:pt x="1390253" y="2751171"/>
                    <a:pt x="1404282" y="2745237"/>
                  </a:cubicBezTo>
                  <a:lnTo>
                    <a:pt x="1419262" y="2742213"/>
                  </a:lnTo>
                  <a:lnTo>
                    <a:pt x="1404283" y="2739189"/>
                  </a:lnTo>
                  <a:cubicBezTo>
                    <a:pt x="1390254" y="2733256"/>
                    <a:pt x="1380411" y="2719364"/>
                    <a:pt x="1380411" y="2703174"/>
                  </a:cubicBezTo>
                  <a:cubicBezTo>
                    <a:pt x="1380411" y="2681586"/>
                    <a:pt x="1397910" y="2664086"/>
                    <a:pt x="1419499" y="2664086"/>
                  </a:cubicBezTo>
                  <a:close/>
                  <a:moveTo>
                    <a:pt x="1232585" y="2664086"/>
                  </a:moveTo>
                  <a:cubicBezTo>
                    <a:pt x="1254172" y="2664086"/>
                    <a:pt x="1271670" y="2681586"/>
                    <a:pt x="1271670" y="2703174"/>
                  </a:cubicBezTo>
                  <a:cubicBezTo>
                    <a:pt x="1271670" y="2719364"/>
                    <a:pt x="1261828" y="2733256"/>
                    <a:pt x="1247799" y="2739189"/>
                  </a:cubicBezTo>
                  <a:lnTo>
                    <a:pt x="1232822" y="2742213"/>
                  </a:lnTo>
                  <a:lnTo>
                    <a:pt x="1247798" y="2745237"/>
                  </a:lnTo>
                  <a:cubicBezTo>
                    <a:pt x="1261828" y="2751171"/>
                    <a:pt x="1271670" y="2765062"/>
                    <a:pt x="1271670" y="2781252"/>
                  </a:cubicBezTo>
                  <a:cubicBezTo>
                    <a:pt x="1271670" y="2802840"/>
                    <a:pt x="1254172" y="2820339"/>
                    <a:pt x="1232585" y="2820339"/>
                  </a:cubicBezTo>
                  <a:cubicBezTo>
                    <a:pt x="1210997" y="2820339"/>
                    <a:pt x="1193499" y="2802840"/>
                    <a:pt x="1193499" y="2781252"/>
                  </a:cubicBezTo>
                  <a:cubicBezTo>
                    <a:pt x="1193499" y="2765062"/>
                    <a:pt x="1203342" y="2751171"/>
                    <a:pt x="1217369" y="2745237"/>
                  </a:cubicBezTo>
                  <a:lnTo>
                    <a:pt x="1232349" y="2742213"/>
                  </a:lnTo>
                  <a:lnTo>
                    <a:pt x="1217369" y="2739189"/>
                  </a:lnTo>
                  <a:cubicBezTo>
                    <a:pt x="1203342" y="2733256"/>
                    <a:pt x="1193499" y="2719364"/>
                    <a:pt x="1193499" y="2703174"/>
                  </a:cubicBezTo>
                  <a:cubicBezTo>
                    <a:pt x="1193499" y="2681586"/>
                    <a:pt x="1210997" y="2664086"/>
                    <a:pt x="1232585" y="2664086"/>
                  </a:cubicBezTo>
                  <a:close/>
                  <a:moveTo>
                    <a:pt x="1045666" y="2664086"/>
                  </a:moveTo>
                  <a:cubicBezTo>
                    <a:pt x="1067253" y="2664086"/>
                    <a:pt x="1084754" y="2681586"/>
                    <a:pt x="1084754" y="2703174"/>
                  </a:cubicBezTo>
                  <a:cubicBezTo>
                    <a:pt x="1084754" y="2724761"/>
                    <a:pt x="1067253" y="2742261"/>
                    <a:pt x="1045666" y="2742261"/>
                  </a:cubicBezTo>
                  <a:cubicBezTo>
                    <a:pt x="1024080" y="2742261"/>
                    <a:pt x="1006580" y="2724761"/>
                    <a:pt x="1006580" y="2703174"/>
                  </a:cubicBezTo>
                  <a:cubicBezTo>
                    <a:pt x="1006580" y="2681586"/>
                    <a:pt x="1024080" y="2664086"/>
                    <a:pt x="1045666" y="2664086"/>
                  </a:cubicBezTo>
                  <a:close/>
                  <a:moveTo>
                    <a:pt x="3300455" y="2578910"/>
                  </a:moveTo>
                  <a:cubicBezTo>
                    <a:pt x="3322043" y="2578910"/>
                    <a:pt x="3339543" y="2596410"/>
                    <a:pt x="3339543" y="2617997"/>
                  </a:cubicBezTo>
                  <a:cubicBezTo>
                    <a:pt x="3339543" y="2639585"/>
                    <a:pt x="3322043" y="2657085"/>
                    <a:pt x="3300455" y="2657085"/>
                  </a:cubicBezTo>
                  <a:cubicBezTo>
                    <a:pt x="3278868" y="2657085"/>
                    <a:pt x="3261368" y="2639585"/>
                    <a:pt x="3261368" y="2617997"/>
                  </a:cubicBezTo>
                  <a:cubicBezTo>
                    <a:pt x="3261368" y="2596410"/>
                    <a:pt x="3278868" y="2578910"/>
                    <a:pt x="3300455" y="2578910"/>
                  </a:cubicBezTo>
                  <a:close/>
                  <a:moveTo>
                    <a:pt x="3205815" y="2578910"/>
                  </a:moveTo>
                  <a:cubicBezTo>
                    <a:pt x="3227403" y="2578910"/>
                    <a:pt x="3244903" y="2596410"/>
                    <a:pt x="3244903" y="2617997"/>
                  </a:cubicBezTo>
                  <a:cubicBezTo>
                    <a:pt x="3244903" y="2639585"/>
                    <a:pt x="3227403" y="2657085"/>
                    <a:pt x="3205815" y="2657085"/>
                  </a:cubicBezTo>
                  <a:cubicBezTo>
                    <a:pt x="3184228" y="2657085"/>
                    <a:pt x="3166728" y="2639585"/>
                    <a:pt x="3166728" y="2617997"/>
                  </a:cubicBezTo>
                  <a:cubicBezTo>
                    <a:pt x="3166728" y="2596410"/>
                    <a:pt x="3184228" y="2578910"/>
                    <a:pt x="3205815" y="2578910"/>
                  </a:cubicBezTo>
                  <a:close/>
                  <a:moveTo>
                    <a:pt x="3111175" y="2578910"/>
                  </a:moveTo>
                  <a:cubicBezTo>
                    <a:pt x="3132762" y="2578910"/>
                    <a:pt x="3150262" y="2596410"/>
                    <a:pt x="3150262" y="2617997"/>
                  </a:cubicBezTo>
                  <a:cubicBezTo>
                    <a:pt x="3150262" y="2639585"/>
                    <a:pt x="3132762" y="2657085"/>
                    <a:pt x="3111175" y="2657085"/>
                  </a:cubicBezTo>
                  <a:cubicBezTo>
                    <a:pt x="3089588" y="2657085"/>
                    <a:pt x="3072088" y="2639585"/>
                    <a:pt x="3072088" y="2617997"/>
                  </a:cubicBezTo>
                  <a:cubicBezTo>
                    <a:pt x="3072088" y="2596410"/>
                    <a:pt x="3089588" y="2578910"/>
                    <a:pt x="3111175" y="2578910"/>
                  </a:cubicBezTo>
                  <a:close/>
                  <a:moveTo>
                    <a:pt x="3018901" y="2578910"/>
                  </a:moveTo>
                  <a:cubicBezTo>
                    <a:pt x="3040488" y="2578910"/>
                    <a:pt x="3057988" y="2596410"/>
                    <a:pt x="3057988" y="2617997"/>
                  </a:cubicBezTo>
                  <a:cubicBezTo>
                    <a:pt x="3057988" y="2639585"/>
                    <a:pt x="3040488" y="2657085"/>
                    <a:pt x="3018901" y="2657085"/>
                  </a:cubicBezTo>
                  <a:cubicBezTo>
                    <a:pt x="2997313" y="2657085"/>
                    <a:pt x="2979813" y="2639585"/>
                    <a:pt x="2979813" y="2617997"/>
                  </a:cubicBezTo>
                  <a:cubicBezTo>
                    <a:pt x="2979813" y="2596410"/>
                    <a:pt x="2997313" y="2578910"/>
                    <a:pt x="3018901" y="2578910"/>
                  </a:cubicBezTo>
                  <a:close/>
                  <a:moveTo>
                    <a:pt x="2924262" y="2578910"/>
                  </a:moveTo>
                  <a:cubicBezTo>
                    <a:pt x="2945849" y="2578910"/>
                    <a:pt x="2963349" y="2596410"/>
                    <a:pt x="2963349" y="2617997"/>
                  </a:cubicBezTo>
                  <a:cubicBezTo>
                    <a:pt x="2963349" y="2639585"/>
                    <a:pt x="2945849" y="2657085"/>
                    <a:pt x="2924262" y="2657085"/>
                  </a:cubicBezTo>
                  <a:cubicBezTo>
                    <a:pt x="2902675" y="2657085"/>
                    <a:pt x="2885175" y="2639585"/>
                    <a:pt x="2885175" y="2617997"/>
                  </a:cubicBezTo>
                  <a:cubicBezTo>
                    <a:pt x="2885175" y="2596410"/>
                    <a:pt x="2902675" y="2578910"/>
                    <a:pt x="2924262" y="2578910"/>
                  </a:cubicBezTo>
                  <a:close/>
                  <a:moveTo>
                    <a:pt x="2831987" y="2578910"/>
                  </a:moveTo>
                  <a:cubicBezTo>
                    <a:pt x="2853574" y="2578910"/>
                    <a:pt x="2871074" y="2596410"/>
                    <a:pt x="2871074" y="2617997"/>
                  </a:cubicBezTo>
                  <a:cubicBezTo>
                    <a:pt x="2871074" y="2639585"/>
                    <a:pt x="2853574" y="2657085"/>
                    <a:pt x="2831987" y="2657085"/>
                  </a:cubicBezTo>
                  <a:cubicBezTo>
                    <a:pt x="2810400" y="2657085"/>
                    <a:pt x="2792900" y="2639585"/>
                    <a:pt x="2792900" y="2617997"/>
                  </a:cubicBezTo>
                  <a:cubicBezTo>
                    <a:pt x="2792900" y="2596410"/>
                    <a:pt x="2810400" y="2578910"/>
                    <a:pt x="2831987" y="2578910"/>
                  </a:cubicBezTo>
                  <a:close/>
                  <a:moveTo>
                    <a:pt x="1798047" y="2578910"/>
                  </a:moveTo>
                  <a:cubicBezTo>
                    <a:pt x="1819637" y="2578910"/>
                    <a:pt x="1837133" y="2596410"/>
                    <a:pt x="1837133" y="2617997"/>
                  </a:cubicBezTo>
                  <a:cubicBezTo>
                    <a:pt x="1837133" y="2639585"/>
                    <a:pt x="1819637" y="2657085"/>
                    <a:pt x="1798047" y="2657085"/>
                  </a:cubicBezTo>
                  <a:cubicBezTo>
                    <a:pt x="1776460" y="2657085"/>
                    <a:pt x="1758959" y="2639585"/>
                    <a:pt x="1758959" y="2617997"/>
                  </a:cubicBezTo>
                  <a:cubicBezTo>
                    <a:pt x="1758959" y="2596410"/>
                    <a:pt x="1776460" y="2578910"/>
                    <a:pt x="1798047" y="2578910"/>
                  </a:cubicBezTo>
                  <a:close/>
                  <a:moveTo>
                    <a:pt x="1703409" y="2578910"/>
                  </a:moveTo>
                  <a:cubicBezTo>
                    <a:pt x="1724994" y="2578910"/>
                    <a:pt x="1742497" y="2596410"/>
                    <a:pt x="1742497" y="2617997"/>
                  </a:cubicBezTo>
                  <a:cubicBezTo>
                    <a:pt x="1742497" y="2639585"/>
                    <a:pt x="1724994" y="2657085"/>
                    <a:pt x="1703409" y="2657085"/>
                  </a:cubicBezTo>
                  <a:cubicBezTo>
                    <a:pt x="1681822" y="2657085"/>
                    <a:pt x="1664323" y="2639585"/>
                    <a:pt x="1664323" y="2617997"/>
                  </a:cubicBezTo>
                  <a:cubicBezTo>
                    <a:pt x="1664323" y="2596410"/>
                    <a:pt x="1681822" y="2578910"/>
                    <a:pt x="1703409" y="2578910"/>
                  </a:cubicBezTo>
                  <a:close/>
                  <a:moveTo>
                    <a:pt x="1611131" y="2578910"/>
                  </a:moveTo>
                  <a:cubicBezTo>
                    <a:pt x="1632719" y="2578910"/>
                    <a:pt x="1650221" y="2596410"/>
                    <a:pt x="1650221" y="2617997"/>
                  </a:cubicBezTo>
                  <a:cubicBezTo>
                    <a:pt x="1650221" y="2639585"/>
                    <a:pt x="1632719" y="2657085"/>
                    <a:pt x="1611131" y="2657085"/>
                  </a:cubicBezTo>
                  <a:cubicBezTo>
                    <a:pt x="1589557" y="2657085"/>
                    <a:pt x="1572058" y="2639585"/>
                    <a:pt x="1572058" y="2617997"/>
                  </a:cubicBezTo>
                  <a:cubicBezTo>
                    <a:pt x="1572058" y="2596410"/>
                    <a:pt x="1589557" y="2578910"/>
                    <a:pt x="1611131" y="2578910"/>
                  </a:cubicBezTo>
                  <a:close/>
                  <a:moveTo>
                    <a:pt x="1516504" y="2578910"/>
                  </a:moveTo>
                  <a:cubicBezTo>
                    <a:pt x="1538092" y="2578910"/>
                    <a:pt x="1555592" y="2596410"/>
                    <a:pt x="1555592" y="2617997"/>
                  </a:cubicBezTo>
                  <a:cubicBezTo>
                    <a:pt x="1555592" y="2639585"/>
                    <a:pt x="1538092" y="2657085"/>
                    <a:pt x="1516504" y="2657085"/>
                  </a:cubicBezTo>
                  <a:cubicBezTo>
                    <a:pt x="1494917" y="2657085"/>
                    <a:pt x="1477417" y="2639585"/>
                    <a:pt x="1477417" y="2617997"/>
                  </a:cubicBezTo>
                  <a:cubicBezTo>
                    <a:pt x="1477417" y="2596410"/>
                    <a:pt x="1494917" y="2578910"/>
                    <a:pt x="1516504" y="2578910"/>
                  </a:cubicBezTo>
                  <a:close/>
                  <a:moveTo>
                    <a:pt x="1419499" y="2578910"/>
                  </a:moveTo>
                  <a:cubicBezTo>
                    <a:pt x="1441086" y="2578910"/>
                    <a:pt x="1458586" y="2596410"/>
                    <a:pt x="1458586" y="2617997"/>
                  </a:cubicBezTo>
                  <a:cubicBezTo>
                    <a:pt x="1458586" y="2639585"/>
                    <a:pt x="1441086" y="2657085"/>
                    <a:pt x="1419499" y="2657085"/>
                  </a:cubicBezTo>
                  <a:cubicBezTo>
                    <a:pt x="1397910" y="2657085"/>
                    <a:pt x="1380410" y="2639585"/>
                    <a:pt x="1380410" y="2617997"/>
                  </a:cubicBezTo>
                  <a:cubicBezTo>
                    <a:pt x="1380410" y="2596410"/>
                    <a:pt x="1397910" y="2578910"/>
                    <a:pt x="1419499" y="2578910"/>
                  </a:cubicBezTo>
                  <a:close/>
                  <a:moveTo>
                    <a:pt x="1329590" y="2578910"/>
                  </a:moveTo>
                  <a:cubicBezTo>
                    <a:pt x="1351176" y="2578910"/>
                    <a:pt x="1368677" y="2596410"/>
                    <a:pt x="1368677" y="2617997"/>
                  </a:cubicBezTo>
                  <a:cubicBezTo>
                    <a:pt x="1368677" y="2639585"/>
                    <a:pt x="1351176" y="2657085"/>
                    <a:pt x="1329590" y="2657085"/>
                  </a:cubicBezTo>
                  <a:cubicBezTo>
                    <a:pt x="1308004" y="2657085"/>
                    <a:pt x="1290504" y="2639585"/>
                    <a:pt x="1290504" y="2617997"/>
                  </a:cubicBezTo>
                  <a:cubicBezTo>
                    <a:pt x="1290504" y="2596410"/>
                    <a:pt x="1308004" y="2578910"/>
                    <a:pt x="1329590" y="2578910"/>
                  </a:cubicBezTo>
                  <a:close/>
                  <a:moveTo>
                    <a:pt x="1232588" y="2578910"/>
                  </a:moveTo>
                  <a:cubicBezTo>
                    <a:pt x="1254175" y="2578910"/>
                    <a:pt x="1271672" y="2596410"/>
                    <a:pt x="1271672" y="2617997"/>
                  </a:cubicBezTo>
                  <a:cubicBezTo>
                    <a:pt x="1271672" y="2639585"/>
                    <a:pt x="1254175" y="2657085"/>
                    <a:pt x="1232588" y="2657085"/>
                  </a:cubicBezTo>
                  <a:cubicBezTo>
                    <a:pt x="1211000" y="2657085"/>
                    <a:pt x="1193502" y="2639585"/>
                    <a:pt x="1193502" y="2617997"/>
                  </a:cubicBezTo>
                  <a:cubicBezTo>
                    <a:pt x="1193502" y="2596410"/>
                    <a:pt x="1211000" y="2578910"/>
                    <a:pt x="1232588" y="2578910"/>
                  </a:cubicBezTo>
                  <a:close/>
                  <a:moveTo>
                    <a:pt x="1142677" y="2578910"/>
                  </a:moveTo>
                  <a:cubicBezTo>
                    <a:pt x="1164265" y="2578910"/>
                    <a:pt x="1181764" y="2596410"/>
                    <a:pt x="1181764" y="2617997"/>
                  </a:cubicBezTo>
                  <a:cubicBezTo>
                    <a:pt x="1181764" y="2639585"/>
                    <a:pt x="1164265" y="2657085"/>
                    <a:pt x="1142677" y="2657085"/>
                  </a:cubicBezTo>
                  <a:cubicBezTo>
                    <a:pt x="1121088" y="2657085"/>
                    <a:pt x="1103588" y="2639585"/>
                    <a:pt x="1103588" y="2617997"/>
                  </a:cubicBezTo>
                  <a:cubicBezTo>
                    <a:pt x="1103588" y="2596410"/>
                    <a:pt x="1121088" y="2578910"/>
                    <a:pt x="1142677" y="2578910"/>
                  </a:cubicBezTo>
                  <a:close/>
                  <a:moveTo>
                    <a:pt x="1045667" y="2578910"/>
                  </a:moveTo>
                  <a:cubicBezTo>
                    <a:pt x="1067254" y="2578910"/>
                    <a:pt x="1084755" y="2596410"/>
                    <a:pt x="1084755" y="2617997"/>
                  </a:cubicBezTo>
                  <a:cubicBezTo>
                    <a:pt x="1084755" y="2639585"/>
                    <a:pt x="1067254" y="2657085"/>
                    <a:pt x="1045667" y="2657085"/>
                  </a:cubicBezTo>
                  <a:cubicBezTo>
                    <a:pt x="1024081" y="2657085"/>
                    <a:pt x="1006581" y="2639585"/>
                    <a:pt x="1006581" y="2617997"/>
                  </a:cubicBezTo>
                  <a:cubicBezTo>
                    <a:pt x="1006581" y="2596410"/>
                    <a:pt x="1024081" y="2578910"/>
                    <a:pt x="1045667" y="2578910"/>
                  </a:cubicBezTo>
                  <a:close/>
                  <a:moveTo>
                    <a:pt x="3300455" y="2486637"/>
                  </a:moveTo>
                  <a:cubicBezTo>
                    <a:pt x="3322043" y="2486637"/>
                    <a:pt x="3339543" y="2504137"/>
                    <a:pt x="3339543" y="2525724"/>
                  </a:cubicBezTo>
                  <a:cubicBezTo>
                    <a:pt x="3339543" y="2547311"/>
                    <a:pt x="3322043" y="2564811"/>
                    <a:pt x="3300455" y="2564811"/>
                  </a:cubicBezTo>
                  <a:cubicBezTo>
                    <a:pt x="3278868" y="2564811"/>
                    <a:pt x="3261368" y="2547311"/>
                    <a:pt x="3261368" y="2525724"/>
                  </a:cubicBezTo>
                  <a:cubicBezTo>
                    <a:pt x="3261368" y="2504137"/>
                    <a:pt x="3278868" y="2486637"/>
                    <a:pt x="3300455" y="2486637"/>
                  </a:cubicBezTo>
                  <a:close/>
                  <a:moveTo>
                    <a:pt x="3205815" y="2486637"/>
                  </a:moveTo>
                  <a:cubicBezTo>
                    <a:pt x="3227403" y="2486637"/>
                    <a:pt x="3244903" y="2504137"/>
                    <a:pt x="3244903" y="2525724"/>
                  </a:cubicBezTo>
                  <a:cubicBezTo>
                    <a:pt x="3244903" y="2547311"/>
                    <a:pt x="3227403" y="2564811"/>
                    <a:pt x="3205815" y="2564811"/>
                  </a:cubicBezTo>
                  <a:cubicBezTo>
                    <a:pt x="3184228" y="2564811"/>
                    <a:pt x="3166728" y="2547311"/>
                    <a:pt x="3166728" y="2525724"/>
                  </a:cubicBezTo>
                  <a:cubicBezTo>
                    <a:pt x="3166728" y="2504137"/>
                    <a:pt x="3184228" y="2486637"/>
                    <a:pt x="3205815" y="2486637"/>
                  </a:cubicBezTo>
                  <a:close/>
                  <a:moveTo>
                    <a:pt x="3111175" y="2486637"/>
                  </a:moveTo>
                  <a:cubicBezTo>
                    <a:pt x="3132762" y="2486637"/>
                    <a:pt x="3150262" y="2504137"/>
                    <a:pt x="3150262" y="2525724"/>
                  </a:cubicBezTo>
                  <a:cubicBezTo>
                    <a:pt x="3150262" y="2547311"/>
                    <a:pt x="3132762" y="2564811"/>
                    <a:pt x="3111175" y="2564811"/>
                  </a:cubicBezTo>
                  <a:cubicBezTo>
                    <a:pt x="3089588" y="2564811"/>
                    <a:pt x="3072088" y="2547311"/>
                    <a:pt x="3072088" y="2525724"/>
                  </a:cubicBezTo>
                  <a:cubicBezTo>
                    <a:pt x="3072088" y="2504137"/>
                    <a:pt x="3089588" y="2486637"/>
                    <a:pt x="3111175" y="2486637"/>
                  </a:cubicBezTo>
                  <a:close/>
                  <a:moveTo>
                    <a:pt x="3018901" y="2486637"/>
                  </a:moveTo>
                  <a:cubicBezTo>
                    <a:pt x="3040488" y="2486637"/>
                    <a:pt x="3057988" y="2504137"/>
                    <a:pt x="3057988" y="2525724"/>
                  </a:cubicBezTo>
                  <a:cubicBezTo>
                    <a:pt x="3057988" y="2547311"/>
                    <a:pt x="3040488" y="2564811"/>
                    <a:pt x="3018901" y="2564811"/>
                  </a:cubicBezTo>
                  <a:cubicBezTo>
                    <a:pt x="2997313" y="2564811"/>
                    <a:pt x="2979813" y="2547311"/>
                    <a:pt x="2979813" y="2525724"/>
                  </a:cubicBezTo>
                  <a:cubicBezTo>
                    <a:pt x="2979813" y="2504137"/>
                    <a:pt x="2997313" y="2486637"/>
                    <a:pt x="3018901" y="2486637"/>
                  </a:cubicBezTo>
                  <a:close/>
                  <a:moveTo>
                    <a:pt x="2924262" y="2486637"/>
                  </a:moveTo>
                  <a:cubicBezTo>
                    <a:pt x="2945849" y="2486637"/>
                    <a:pt x="2963349" y="2504137"/>
                    <a:pt x="2963349" y="2525724"/>
                  </a:cubicBezTo>
                  <a:cubicBezTo>
                    <a:pt x="2963349" y="2547311"/>
                    <a:pt x="2945849" y="2564811"/>
                    <a:pt x="2924262" y="2564811"/>
                  </a:cubicBezTo>
                  <a:cubicBezTo>
                    <a:pt x="2902675" y="2564811"/>
                    <a:pt x="2885175" y="2547311"/>
                    <a:pt x="2885175" y="2525724"/>
                  </a:cubicBezTo>
                  <a:cubicBezTo>
                    <a:pt x="2885175" y="2504137"/>
                    <a:pt x="2902675" y="2486637"/>
                    <a:pt x="2924262" y="2486637"/>
                  </a:cubicBezTo>
                  <a:close/>
                  <a:moveTo>
                    <a:pt x="2831987" y="2486637"/>
                  </a:moveTo>
                  <a:cubicBezTo>
                    <a:pt x="2853574" y="2486637"/>
                    <a:pt x="2871074" y="2504137"/>
                    <a:pt x="2871074" y="2525724"/>
                  </a:cubicBezTo>
                  <a:cubicBezTo>
                    <a:pt x="2871074" y="2547311"/>
                    <a:pt x="2853574" y="2564811"/>
                    <a:pt x="2831987" y="2564811"/>
                  </a:cubicBezTo>
                  <a:cubicBezTo>
                    <a:pt x="2810400" y="2564811"/>
                    <a:pt x="2792900" y="2547311"/>
                    <a:pt x="2792900" y="2525724"/>
                  </a:cubicBezTo>
                  <a:cubicBezTo>
                    <a:pt x="2792900" y="2504137"/>
                    <a:pt x="2810400" y="2486637"/>
                    <a:pt x="2831987" y="2486637"/>
                  </a:cubicBezTo>
                  <a:close/>
                  <a:moveTo>
                    <a:pt x="1798047" y="2486637"/>
                  </a:moveTo>
                  <a:cubicBezTo>
                    <a:pt x="1819637" y="2486637"/>
                    <a:pt x="1837133" y="2504137"/>
                    <a:pt x="1837133" y="2525724"/>
                  </a:cubicBezTo>
                  <a:cubicBezTo>
                    <a:pt x="1837133" y="2547311"/>
                    <a:pt x="1819637" y="2564811"/>
                    <a:pt x="1798047" y="2564811"/>
                  </a:cubicBezTo>
                  <a:cubicBezTo>
                    <a:pt x="1776460" y="2564811"/>
                    <a:pt x="1758962" y="2547311"/>
                    <a:pt x="1758962" y="2525724"/>
                  </a:cubicBezTo>
                  <a:cubicBezTo>
                    <a:pt x="1758962" y="2504137"/>
                    <a:pt x="1776460" y="2486637"/>
                    <a:pt x="1798047" y="2486637"/>
                  </a:cubicBezTo>
                  <a:close/>
                  <a:moveTo>
                    <a:pt x="1703410" y="2486637"/>
                  </a:moveTo>
                  <a:cubicBezTo>
                    <a:pt x="1724996" y="2486637"/>
                    <a:pt x="1742497" y="2504137"/>
                    <a:pt x="1742497" y="2525724"/>
                  </a:cubicBezTo>
                  <a:cubicBezTo>
                    <a:pt x="1742497" y="2547311"/>
                    <a:pt x="1724996" y="2564811"/>
                    <a:pt x="1703410" y="2564811"/>
                  </a:cubicBezTo>
                  <a:cubicBezTo>
                    <a:pt x="1681822" y="2564811"/>
                    <a:pt x="1664323" y="2547311"/>
                    <a:pt x="1664323" y="2525724"/>
                  </a:cubicBezTo>
                  <a:cubicBezTo>
                    <a:pt x="1664323" y="2504137"/>
                    <a:pt x="1681822" y="2486637"/>
                    <a:pt x="1703410" y="2486637"/>
                  </a:cubicBezTo>
                  <a:close/>
                  <a:moveTo>
                    <a:pt x="1611133" y="2486637"/>
                  </a:moveTo>
                  <a:cubicBezTo>
                    <a:pt x="1632721" y="2486637"/>
                    <a:pt x="1650221" y="2504137"/>
                    <a:pt x="1650221" y="2525724"/>
                  </a:cubicBezTo>
                  <a:cubicBezTo>
                    <a:pt x="1650221" y="2547311"/>
                    <a:pt x="1632721" y="2564811"/>
                    <a:pt x="1611133" y="2564811"/>
                  </a:cubicBezTo>
                  <a:cubicBezTo>
                    <a:pt x="1589559" y="2564811"/>
                    <a:pt x="1572059" y="2547311"/>
                    <a:pt x="1572059" y="2525724"/>
                  </a:cubicBezTo>
                  <a:cubicBezTo>
                    <a:pt x="1572059" y="2504137"/>
                    <a:pt x="1589559" y="2486637"/>
                    <a:pt x="1611133" y="2486637"/>
                  </a:cubicBezTo>
                  <a:close/>
                  <a:moveTo>
                    <a:pt x="1516507" y="2486637"/>
                  </a:moveTo>
                  <a:cubicBezTo>
                    <a:pt x="1538093" y="2486637"/>
                    <a:pt x="1555594" y="2504137"/>
                    <a:pt x="1555594" y="2525724"/>
                  </a:cubicBezTo>
                  <a:cubicBezTo>
                    <a:pt x="1555594" y="2547311"/>
                    <a:pt x="1538093" y="2564811"/>
                    <a:pt x="1516507" y="2564811"/>
                  </a:cubicBezTo>
                  <a:cubicBezTo>
                    <a:pt x="1494919" y="2564811"/>
                    <a:pt x="1477419" y="2547311"/>
                    <a:pt x="1477419" y="2525724"/>
                  </a:cubicBezTo>
                  <a:cubicBezTo>
                    <a:pt x="1477419" y="2504137"/>
                    <a:pt x="1494919" y="2486637"/>
                    <a:pt x="1516507" y="2486637"/>
                  </a:cubicBezTo>
                  <a:close/>
                  <a:moveTo>
                    <a:pt x="1419502" y="2486637"/>
                  </a:moveTo>
                  <a:cubicBezTo>
                    <a:pt x="1441088" y="2486637"/>
                    <a:pt x="1458588" y="2504137"/>
                    <a:pt x="1458588" y="2525724"/>
                  </a:cubicBezTo>
                  <a:cubicBezTo>
                    <a:pt x="1458588" y="2547311"/>
                    <a:pt x="1441088" y="2564811"/>
                    <a:pt x="1419502" y="2564811"/>
                  </a:cubicBezTo>
                  <a:cubicBezTo>
                    <a:pt x="1397913" y="2564811"/>
                    <a:pt x="1380412" y="2547311"/>
                    <a:pt x="1380412" y="2525724"/>
                  </a:cubicBezTo>
                  <a:cubicBezTo>
                    <a:pt x="1380412" y="2504137"/>
                    <a:pt x="1397913" y="2486637"/>
                    <a:pt x="1419502" y="2486637"/>
                  </a:cubicBezTo>
                  <a:close/>
                  <a:moveTo>
                    <a:pt x="1329592" y="2486637"/>
                  </a:moveTo>
                  <a:cubicBezTo>
                    <a:pt x="1351178" y="2486637"/>
                    <a:pt x="1368679" y="2504137"/>
                    <a:pt x="1368679" y="2525724"/>
                  </a:cubicBezTo>
                  <a:cubicBezTo>
                    <a:pt x="1368679" y="2547311"/>
                    <a:pt x="1351178" y="2564811"/>
                    <a:pt x="1329592" y="2564811"/>
                  </a:cubicBezTo>
                  <a:cubicBezTo>
                    <a:pt x="1308006" y="2564811"/>
                    <a:pt x="1290506" y="2547311"/>
                    <a:pt x="1290506" y="2525724"/>
                  </a:cubicBezTo>
                  <a:cubicBezTo>
                    <a:pt x="1290506" y="2504137"/>
                    <a:pt x="1308006" y="2486637"/>
                    <a:pt x="1329592" y="2486637"/>
                  </a:cubicBezTo>
                  <a:close/>
                  <a:moveTo>
                    <a:pt x="1232589" y="2486637"/>
                  </a:moveTo>
                  <a:cubicBezTo>
                    <a:pt x="1254178" y="2486637"/>
                    <a:pt x="1271673" y="2504137"/>
                    <a:pt x="1271673" y="2525724"/>
                  </a:cubicBezTo>
                  <a:cubicBezTo>
                    <a:pt x="1271673" y="2547311"/>
                    <a:pt x="1254178" y="2564811"/>
                    <a:pt x="1232589" y="2564811"/>
                  </a:cubicBezTo>
                  <a:cubicBezTo>
                    <a:pt x="1211001" y="2564811"/>
                    <a:pt x="1193504" y="2547311"/>
                    <a:pt x="1193504" y="2525724"/>
                  </a:cubicBezTo>
                  <a:cubicBezTo>
                    <a:pt x="1193504" y="2504137"/>
                    <a:pt x="1211001" y="2486637"/>
                    <a:pt x="1232589" y="2486637"/>
                  </a:cubicBezTo>
                  <a:close/>
                  <a:moveTo>
                    <a:pt x="1142679" y="2486637"/>
                  </a:moveTo>
                  <a:cubicBezTo>
                    <a:pt x="1164267" y="2486637"/>
                    <a:pt x="1181766" y="2504137"/>
                    <a:pt x="1181766" y="2525724"/>
                  </a:cubicBezTo>
                  <a:cubicBezTo>
                    <a:pt x="1181766" y="2547311"/>
                    <a:pt x="1164267" y="2564811"/>
                    <a:pt x="1142679" y="2564811"/>
                  </a:cubicBezTo>
                  <a:cubicBezTo>
                    <a:pt x="1121091" y="2564811"/>
                    <a:pt x="1103589" y="2547311"/>
                    <a:pt x="1103589" y="2525724"/>
                  </a:cubicBezTo>
                  <a:cubicBezTo>
                    <a:pt x="1103589" y="2504137"/>
                    <a:pt x="1121091" y="2486637"/>
                    <a:pt x="1142679" y="2486637"/>
                  </a:cubicBezTo>
                  <a:close/>
                  <a:moveTo>
                    <a:pt x="1045669" y="2486637"/>
                  </a:moveTo>
                  <a:cubicBezTo>
                    <a:pt x="1067255" y="2486637"/>
                    <a:pt x="1084757" y="2504137"/>
                    <a:pt x="1084757" y="2525724"/>
                  </a:cubicBezTo>
                  <a:cubicBezTo>
                    <a:pt x="1084757" y="2547311"/>
                    <a:pt x="1067255" y="2564811"/>
                    <a:pt x="1045669" y="2564811"/>
                  </a:cubicBezTo>
                  <a:cubicBezTo>
                    <a:pt x="1024083" y="2564811"/>
                    <a:pt x="1006583" y="2547311"/>
                    <a:pt x="1006583" y="2525724"/>
                  </a:cubicBezTo>
                  <a:cubicBezTo>
                    <a:pt x="1006583" y="2504137"/>
                    <a:pt x="1024083" y="2486637"/>
                    <a:pt x="1045669" y="2486637"/>
                  </a:cubicBezTo>
                  <a:close/>
                  <a:moveTo>
                    <a:pt x="951032" y="2486637"/>
                  </a:moveTo>
                  <a:cubicBezTo>
                    <a:pt x="972619" y="2486637"/>
                    <a:pt x="990118" y="2504137"/>
                    <a:pt x="990118" y="2525724"/>
                  </a:cubicBezTo>
                  <a:cubicBezTo>
                    <a:pt x="990118" y="2547311"/>
                    <a:pt x="972619" y="2564811"/>
                    <a:pt x="951032" y="2564811"/>
                  </a:cubicBezTo>
                  <a:cubicBezTo>
                    <a:pt x="929446" y="2564811"/>
                    <a:pt x="911947" y="2547311"/>
                    <a:pt x="911947" y="2525724"/>
                  </a:cubicBezTo>
                  <a:cubicBezTo>
                    <a:pt x="911947" y="2504137"/>
                    <a:pt x="929446" y="2486637"/>
                    <a:pt x="951032" y="2486637"/>
                  </a:cubicBezTo>
                  <a:close/>
                  <a:moveTo>
                    <a:pt x="3392730" y="2401461"/>
                  </a:moveTo>
                  <a:cubicBezTo>
                    <a:pt x="3414317" y="2401461"/>
                    <a:pt x="3431817" y="2418961"/>
                    <a:pt x="3431817" y="2440548"/>
                  </a:cubicBezTo>
                  <a:cubicBezTo>
                    <a:pt x="3431817" y="2462135"/>
                    <a:pt x="3414317" y="2479635"/>
                    <a:pt x="3392730" y="2479635"/>
                  </a:cubicBezTo>
                  <a:cubicBezTo>
                    <a:pt x="3371143" y="2479635"/>
                    <a:pt x="3353643" y="2462135"/>
                    <a:pt x="3353643" y="2440548"/>
                  </a:cubicBezTo>
                  <a:cubicBezTo>
                    <a:pt x="3353643" y="2418961"/>
                    <a:pt x="3371143" y="2401461"/>
                    <a:pt x="3392730" y="2401461"/>
                  </a:cubicBezTo>
                  <a:close/>
                  <a:moveTo>
                    <a:pt x="3300455" y="2401461"/>
                  </a:moveTo>
                  <a:cubicBezTo>
                    <a:pt x="3322043" y="2401461"/>
                    <a:pt x="3339543" y="2418961"/>
                    <a:pt x="3339543" y="2440548"/>
                  </a:cubicBezTo>
                  <a:cubicBezTo>
                    <a:pt x="3339543" y="2462135"/>
                    <a:pt x="3322043" y="2479635"/>
                    <a:pt x="3300455" y="2479635"/>
                  </a:cubicBezTo>
                  <a:cubicBezTo>
                    <a:pt x="3278868" y="2479635"/>
                    <a:pt x="3261368" y="2462135"/>
                    <a:pt x="3261368" y="2440548"/>
                  </a:cubicBezTo>
                  <a:cubicBezTo>
                    <a:pt x="3261368" y="2418961"/>
                    <a:pt x="3278868" y="2401461"/>
                    <a:pt x="3300455" y="2401461"/>
                  </a:cubicBezTo>
                  <a:close/>
                  <a:moveTo>
                    <a:pt x="3205815" y="2401461"/>
                  </a:moveTo>
                  <a:cubicBezTo>
                    <a:pt x="3227403" y="2401461"/>
                    <a:pt x="3244903" y="2418961"/>
                    <a:pt x="3244903" y="2440548"/>
                  </a:cubicBezTo>
                  <a:cubicBezTo>
                    <a:pt x="3244903" y="2462135"/>
                    <a:pt x="3227403" y="2479635"/>
                    <a:pt x="3205815" y="2479635"/>
                  </a:cubicBezTo>
                  <a:cubicBezTo>
                    <a:pt x="3184228" y="2479635"/>
                    <a:pt x="3166728" y="2462135"/>
                    <a:pt x="3166728" y="2440548"/>
                  </a:cubicBezTo>
                  <a:cubicBezTo>
                    <a:pt x="3166728" y="2418961"/>
                    <a:pt x="3184228" y="2401461"/>
                    <a:pt x="3205815" y="2401461"/>
                  </a:cubicBezTo>
                  <a:close/>
                  <a:moveTo>
                    <a:pt x="3111175" y="2401461"/>
                  </a:moveTo>
                  <a:cubicBezTo>
                    <a:pt x="3132762" y="2401461"/>
                    <a:pt x="3150262" y="2418961"/>
                    <a:pt x="3150262" y="2440548"/>
                  </a:cubicBezTo>
                  <a:cubicBezTo>
                    <a:pt x="3150262" y="2462135"/>
                    <a:pt x="3132762" y="2479635"/>
                    <a:pt x="3111175" y="2479635"/>
                  </a:cubicBezTo>
                  <a:cubicBezTo>
                    <a:pt x="3089588" y="2479635"/>
                    <a:pt x="3072088" y="2462135"/>
                    <a:pt x="3072088" y="2440548"/>
                  </a:cubicBezTo>
                  <a:cubicBezTo>
                    <a:pt x="3072088" y="2418961"/>
                    <a:pt x="3089588" y="2401461"/>
                    <a:pt x="3111175" y="2401461"/>
                  </a:cubicBezTo>
                  <a:close/>
                  <a:moveTo>
                    <a:pt x="3018901" y="2401461"/>
                  </a:moveTo>
                  <a:cubicBezTo>
                    <a:pt x="3040488" y="2401461"/>
                    <a:pt x="3057988" y="2418961"/>
                    <a:pt x="3057988" y="2440548"/>
                  </a:cubicBezTo>
                  <a:cubicBezTo>
                    <a:pt x="3057988" y="2462135"/>
                    <a:pt x="3040488" y="2479635"/>
                    <a:pt x="3018901" y="2479635"/>
                  </a:cubicBezTo>
                  <a:cubicBezTo>
                    <a:pt x="2997313" y="2479635"/>
                    <a:pt x="2979813" y="2462135"/>
                    <a:pt x="2979813" y="2440548"/>
                  </a:cubicBezTo>
                  <a:cubicBezTo>
                    <a:pt x="2979813" y="2418961"/>
                    <a:pt x="2997313" y="2401461"/>
                    <a:pt x="3018901" y="2401461"/>
                  </a:cubicBezTo>
                  <a:close/>
                  <a:moveTo>
                    <a:pt x="2924262" y="2401461"/>
                  </a:moveTo>
                  <a:cubicBezTo>
                    <a:pt x="2945849" y="2401461"/>
                    <a:pt x="2963349" y="2418961"/>
                    <a:pt x="2963349" y="2440548"/>
                  </a:cubicBezTo>
                  <a:cubicBezTo>
                    <a:pt x="2963349" y="2462135"/>
                    <a:pt x="2945849" y="2479635"/>
                    <a:pt x="2924262" y="2479635"/>
                  </a:cubicBezTo>
                  <a:cubicBezTo>
                    <a:pt x="2902675" y="2479635"/>
                    <a:pt x="2885175" y="2462135"/>
                    <a:pt x="2885175" y="2440548"/>
                  </a:cubicBezTo>
                  <a:cubicBezTo>
                    <a:pt x="2885175" y="2418961"/>
                    <a:pt x="2902675" y="2401461"/>
                    <a:pt x="2924262" y="2401461"/>
                  </a:cubicBezTo>
                  <a:close/>
                  <a:moveTo>
                    <a:pt x="2831987" y="2401461"/>
                  </a:moveTo>
                  <a:cubicBezTo>
                    <a:pt x="2853574" y="2401461"/>
                    <a:pt x="2871074" y="2418961"/>
                    <a:pt x="2871074" y="2440548"/>
                  </a:cubicBezTo>
                  <a:cubicBezTo>
                    <a:pt x="2871074" y="2462135"/>
                    <a:pt x="2853574" y="2479635"/>
                    <a:pt x="2831987" y="2479635"/>
                  </a:cubicBezTo>
                  <a:cubicBezTo>
                    <a:pt x="2810400" y="2479635"/>
                    <a:pt x="2792900" y="2462135"/>
                    <a:pt x="2792900" y="2440548"/>
                  </a:cubicBezTo>
                  <a:cubicBezTo>
                    <a:pt x="2792900" y="2418961"/>
                    <a:pt x="2810400" y="2401461"/>
                    <a:pt x="2831987" y="2401461"/>
                  </a:cubicBezTo>
                  <a:close/>
                  <a:moveTo>
                    <a:pt x="2737353" y="2401461"/>
                  </a:moveTo>
                  <a:cubicBezTo>
                    <a:pt x="2758934" y="2401461"/>
                    <a:pt x="2776434" y="2418961"/>
                    <a:pt x="2776434" y="2440548"/>
                  </a:cubicBezTo>
                  <a:cubicBezTo>
                    <a:pt x="2776434" y="2462135"/>
                    <a:pt x="2758934" y="2479635"/>
                    <a:pt x="2737353" y="2479635"/>
                  </a:cubicBezTo>
                  <a:cubicBezTo>
                    <a:pt x="2715763" y="2479635"/>
                    <a:pt x="2698263" y="2462135"/>
                    <a:pt x="2698263" y="2440548"/>
                  </a:cubicBezTo>
                  <a:cubicBezTo>
                    <a:pt x="2698263" y="2418961"/>
                    <a:pt x="2715763" y="2401461"/>
                    <a:pt x="2737353" y="2401461"/>
                  </a:cubicBezTo>
                  <a:close/>
                  <a:moveTo>
                    <a:pt x="1611133" y="2401461"/>
                  </a:moveTo>
                  <a:cubicBezTo>
                    <a:pt x="1632721" y="2401461"/>
                    <a:pt x="1650223" y="2418961"/>
                    <a:pt x="1650223" y="2440548"/>
                  </a:cubicBezTo>
                  <a:cubicBezTo>
                    <a:pt x="1650223" y="2462135"/>
                    <a:pt x="1632721" y="2479635"/>
                    <a:pt x="1611133" y="2479635"/>
                  </a:cubicBezTo>
                  <a:cubicBezTo>
                    <a:pt x="1589561" y="2479635"/>
                    <a:pt x="1572061" y="2462135"/>
                    <a:pt x="1572061" y="2440548"/>
                  </a:cubicBezTo>
                  <a:cubicBezTo>
                    <a:pt x="1572061" y="2418961"/>
                    <a:pt x="1589561" y="2401461"/>
                    <a:pt x="1611133" y="2401461"/>
                  </a:cubicBezTo>
                  <a:close/>
                  <a:moveTo>
                    <a:pt x="1516509" y="2401461"/>
                  </a:moveTo>
                  <a:cubicBezTo>
                    <a:pt x="1538095" y="2401461"/>
                    <a:pt x="1555596" y="2418961"/>
                    <a:pt x="1555596" y="2440548"/>
                  </a:cubicBezTo>
                  <a:cubicBezTo>
                    <a:pt x="1555596" y="2462135"/>
                    <a:pt x="1538095" y="2479635"/>
                    <a:pt x="1516509" y="2479635"/>
                  </a:cubicBezTo>
                  <a:cubicBezTo>
                    <a:pt x="1494921" y="2479635"/>
                    <a:pt x="1477421" y="2462135"/>
                    <a:pt x="1477421" y="2440548"/>
                  </a:cubicBezTo>
                  <a:cubicBezTo>
                    <a:pt x="1477421" y="2418961"/>
                    <a:pt x="1494921" y="2401461"/>
                    <a:pt x="1516509" y="2401461"/>
                  </a:cubicBezTo>
                  <a:close/>
                  <a:moveTo>
                    <a:pt x="1419503" y="2401461"/>
                  </a:moveTo>
                  <a:cubicBezTo>
                    <a:pt x="1441089" y="2401461"/>
                    <a:pt x="1458589" y="2418961"/>
                    <a:pt x="1458589" y="2440548"/>
                  </a:cubicBezTo>
                  <a:cubicBezTo>
                    <a:pt x="1458589" y="2462135"/>
                    <a:pt x="1441089" y="2479635"/>
                    <a:pt x="1419503" y="2479635"/>
                  </a:cubicBezTo>
                  <a:cubicBezTo>
                    <a:pt x="1397914" y="2479635"/>
                    <a:pt x="1380413" y="2462135"/>
                    <a:pt x="1380413" y="2440548"/>
                  </a:cubicBezTo>
                  <a:cubicBezTo>
                    <a:pt x="1380413" y="2418961"/>
                    <a:pt x="1397914" y="2401461"/>
                    <a:pt x="1419503" y="2401461"/>
                  </a:cubicBezTo>
                  <a:close/>
                  <a:moveTo>
                    <a:pt x="1329593" y="2401461"/>
                  </a:moveTo>
                  <a:cubicBezTo>
                    <a:pt x="1351180" y="2401461"/>
                    <a:pt x="1368682" y="2418961"/>
                    <a:pt x="1368682" y="2440548"/>
                  </a:cubicBezTo>
                  <a:cubicBezTo>
                    <a:pt x="1368682" y="2462135"/>
                    <a:pt x="1351180" y="2479635"/>
                    <a:pt x="1329593" y="2479635"/>
                  </a:cubicBezTo>
                  <a:cubicBezTo>
                    <a:pt x="1308007" y="2479635"/>
                    <a:pt x="1290509" y="2462135"/>
                    <a:pt x="1290509" y="2440548"/>
                  </a:cubicBezTo>
                  <a:cubicBezTo>
                    <a:pt x="1290509" y="2418961"/>
                    <a:pt x="1308007" y="2401461"/>
                    <a:pt x="1329593" y="2401461"/>
                  </a:cubicBezTo>
                  <a:close/>
                  <a:moveTo>
                    <a:pt x="1232592" y="2401461"/>
                  </a:moveTo>
                  <a:cubicBezTo>
                    <a:pt x="1254179" y="2401461"/>
                    <a:pt x="1271676" y="2418961"/>
                    <a:pt x="1271676" y="2440548"/>
                  </a:cubicBezTo>
                  <a:cubicBezTo>
                    <a:pt x="1271676" y="2462135"/>
                    <a:pt x="1254179" y="2479635"/>
                    <a:pt x="1232592" y="2479635"/>
                  </a:cubicBezTo>
                  <a:cubicBezTo>
                    <a:pt x="1211003" y="2479635"/>
                    <a:pt x="1193507" y="2462135"/>
                    <a:pt x="1193507" y="2440548"/>
                  </a:cubicBezTo>
                  <a:cubicBezTo>
                    <a:pt x="1193507" y="2418961"/>
                    <a:pt x="1211003" y="2401461"/>
                    <a:pt x="1232592" y="2401461"/>
                  </a:cubicBezTo>
                  <a:close/>
                  <a:moveTo>
                    <a:pt x="1142682" y="2401461"/>
                  </a:moveTo>
                  <a:cubicBezTo>
                    <a:pt x="1164271" y="2401461"/>
                    <a:pt x="1181770" y="2418961"/>
                    <a:pt x="1181770" y="2440548"/>
                  </a:cubicBezTo>
                  <a:cubicBezTo>
                    <a:pt x="1181770" y="2462135"/>
                    <a:pt x="1164271" y="2479635"/>
                    <a:pt x="1142682" y="2479635"/>
                  </a:cubicBezTo>
                  <a:cubicBezTo>
                    <a:pt x="1121093" y="2479635"/>
                    <a:pt x="1103591" y="2462135"/>
                    <a:pt x="1103591" y="2440548"/>
                  </a:cubicBezTo>
                  <a:cubicBezTo>
                    <a:pt x="1103591" y="2418961"/>
                    <a:pt x="1121093" y="2401461"/>
                    <a:pt x="1142682" y="2401461"/>
                  </a:cubicBezTo>
                  <a:close/>
                  <a:moveTo>
                    <a:pt x="1045671" y="2401461"/>
                  </a:moveTo>
                  <a:cubicBezTo>
                    <a:pt x="1067258" y="2401461"/>
                    <a:pt x="1084758" y="2418961"/>
                    <a:pt x="1084758" y="2440548"/>
                  </a:cubicBezTo>
                  <a:cubicBezTo>
                    <a:pt x="1084758" y="2462135"/>
                    <a:pt x="1067258" y="2479635"/>
                    <a:pt x="1045671" y="2479635"/>
                  </a:cubicBezTo>
                  <a:cubicBezTo>
                    <a:pt x="1024084" y="2479635"/>
                    <a:pt x="1006585" y="2462135"/>
                    <a:pt x="1006585" y="2440548"/>
                  </a:cubicBezTo>
                  <a:cubicBezTo>
                    <a:pt x="1006585" y="2418961"/>
                    <a:pt x="1024084" y="2401461"/>
                    <a:pt x="1045671" y="2401461"/>
                  </a:cubicBezTo>
                  <a:close/>
                  <a:moveTo>
                    <a:pt x="951035" y="2401461"/>
                  </a:moveTo>
                  <a:cubicBezTo>
                    <a:pt x="972621" y="2401461"/>
                    <a:pt x="990120" y="2418961"/>
                    <a:pt x="990120" y="2440548"/>
                  </a:cubicBezTo>
                  <a:cubicBezTo>
                    <a:pt x="990120" y="2462135"/>
                    <a:pt x="972621" y="2479635"/>
                    <a:pt x="951035" y="2479635"/>
                  </a:cubicBezTo>
                  <a:cubicBezTo>
                    <a:pt x="929448" y="2479635"/>
                    <a:pt x="911949" y="2462135"/>
                    <a:pt x="911949" y="2440548"/>
                  </a:cubicBezTo>
                  <a:cubicBezTo>
                    <a:pt x="911949" y="2418961"/>
                    <a:pt x="929448" y="2401461"/>
                    <a:pt x="951035" y="2401461"/>
                  </a:cubicBezTo>
                  <a:close/>
                  <a:moveTo>
                    <a:pt x="3300457" y="2318653"/>
                  </a:moveTo>
                  <a:cubicBezTo>
                    <a:pt x="3322044" y="2318653"/>
                    <a:pt x="3339544" y="2336153"/>
                    <a:pt x="3339544" y="2357740"/>
                  </a:cubicBezTo>
                  <a:cubicBezTo>
                    <a:pt x="3339544" y="2379327"/>
                    <a:pt x="3322044" y="2396827"/>
                    <a:pt x="3300457" y="2396827"/>
                  </a:cubicBezTo>
                  <a:cubicBezTo>
                    <a:pt x="3278869" y="2396827"/>
                    <a:pt x="3261369" y="2379327"/>
                    <a:pt x="3261369" y="2357740"/>
                  </a:cubicBezTo>
                  <a:cubicBezTo>
                    <a:pt x="3261369" y="2336153"/>
                    <a:pt x="3278869" y="2318653"/>
                    <a:pt x="3300457" y="2318653"/>
                  </a:cubicBezTo>
                  <a:close/>
                  <a:moveTo>
                    <a:pt x="3205817" y="2318653"/>
                  </a:moveTo>
                  <a:cubicBezTo>
                    <a:pt x="3227404" y="2318653"/>
                    <a:pt x="3244904" y="2336153"/>
                    <a:pt x="3244904" y="2357740"/>
                  </a:cubicBezTo>
                  <a:cubicBezTo>
                    <a:pt x="3244904" y="2379327"/>
                    <a:pt x="3227404" y="2396827"/>
                    <a:pt x="3205817" y="2396827"/>
                  </a:cubicBezTo>
                  <a:cubicBezTo>
                    <a:pt x="3184229" y="2396827"/>
                    <a:pt x="3166729" y="2379327"/>
                    <a:pt x="3166729" y="2357740"/>
                  </a:cubicBezTo>
                  <a:cubicBezTo>
                    <a:pt x="3166729" y="2336153"/>
                    <a:pt x="3184229" y="2318653"/>
                    <a:pt x="3205817" y="2318653"/>
                  </a:cubicBezTo>
                  <a:close/>
                  <a:moveTo>
                    <a:pt x="3111177" y="2318653"/>
                  </a:moveTo>
                  <a:cubicBezTo>
                    <a:pt x="3132764" y="2318653"/>
                    <a:pt x="3150264" y="2336153"/>
                    <a:pt x="3150264" y="2357740"/>
                  </a:cubicBezTo>
                  <a:cubicBezTo>
                    <a:pt x="3150264" y="2379327"/>
                    <a:pt x="3132764" y="2396827"/>
                    <a:pt x="3111177" y="2396827"/>
                  </a:cubicBezTo>
                  <a:cubicBezTo>
                    <a:pt x="3089589" y="2396827"/>
                    <a:pt x="3072089" y="2379327"/>
                    <a:pt x="3072089" y="2357740"/>
                  </a:cubicBezTo>
                  <a:cubicBezTo>
                    <a:pt x="3072089" y="2336153"/>
                    <a:pt x="3089589" y="2318653"/>
                    <a:pt x="3111177" y="2318653"/>
                  </a:cubicBezTo>
                  <a:close/>
                  <a:moveTo>
                    <a:pt x="3018902" y="2318653"/>
                  </a:moveTo>
                  <a:cubicBezTo>
                    <a:pt x="3040489" y="2318653"/>
                    <a:pt x="3057989" y="2336153"/>
                    <a:pt x="3057989" y="2357740"/>
                  </a:cubicBezTo>
                  <a:cubicBezTo>
                    <a:pt x="3057989" y="2379327"/>
                    <a:pt x="3040489" y="2396827"/>
                    <a:pt x="3018902" y="2396827"/>
                  </a:cubicBezTo>
                  <a:cubicBezTo>
                    <a:pt x="2997315" y="2396827"/>
                    <a:pt x="2979815" y="2379327"/>
                    <a:pt x="2979815" y="2357740"/>
                  </a:cubicBezTo>
                  <a:cubicBezTo>
                    <a:pt x="2979815" y="2336153"/>
                    <a:pt x="2997315" y="2318653"/>
                    <a:pt x="3018902" y="2318653"/>
                  </a:cubicBezTo>
                  <a:close/>
                  <a:moveTo>
                    <a:pt x="2924263" y="2318653"/>
                  </a:moveTo>
                  <a:cubicBezTo>
                    <a:pt x="2945850" y="2318653"/>
                    <a:pt x="2963349" y="2336153"/>
                    <a:pt x="2963349" y="2357740"/>
                  </a:cubicBezTo>
                  <a:cubicBezTo>
                    <a:pt x="2963349" y="2379327"/>
                    <a:pt x="2945850" y="2396827"/>
                    <a:pt x="2924263" y="2396827"/>
                  </a:cubicBezTo>
                  <a:cubicBezTo>
                    <a:pt x="2902675" y="2396827"/>
                    <a:pt x="2885175" y="2379327"/>
                    <a:pt x="2885175" y="2357740"/>
                  </a:cubicBezTo>
                  <a:cubicBezTo>
                    <a:pt x="2885175" y="2336153"/>
                    <a:pt x="2902675" y="2318653"/>
                    <a:pt x="2924263" y="2318653"/>
                  </a:cubicBezTo>
                  <a:close/>
                  <a:moveTo>
                    <a:pt x="2831988" y="2318653"/>
                  </a:moveTo>
                  <a:cubicBezTo>
                    <a:pt x="2853575" y="2318653"/>
                    <a:pt x="2871075" y="2336153"/>
                    <a:pt x="2871075" y="2357740"/>
                  </a:cubicBezTo>
                  <a:cubicBezTo>
                    <a:pt x="2871075" y="2379327"/>
                    <a:pt x="2853575" y="2396827"/>
                    <a:pt x="2831988" y="2396827"/>
                  </a:cubicBezTo>
                  <a:cubicBezTo>
                    <a:pt x="2810401" y="2396827"/>
                    <a:pt x="2792901" y="2379327"/>
                    <a:pt x="2792901" y="2357740"/>
                  </a:cubicBezTo>
                  <a:cubicBezTo>
                    <a:pt x="2792901" y="2336153"/>
                    <a:pt x="2810401" y="2318653"/>
                    <a:pt x="2831988" y="2318653"/>
                  </a:cubicBezTo>
                  <a:close/>
                  <a:moveTo>
                    <a:pt x="2737354" y="2318653"/>
                  </a:moveTo>
                  <a:cubicBezTo>
                    <a:pt x="2758935" y="2318653"/>
                    <a:pt x="2776435" y="2336153"/>
                    <a:pt x="2776435" y="2357740"/>
                  </a:cubicBezTo>
                  <a:cubicBezTo>
                    <a:pt x="2776435" y="2379327"/>
                    <a:pt x="2758935" y="2396827"/>
                    <a:pt x="2737354" y="2396827"/>
                  </a:cubicBezTo>
                  <a:cubicBezTo>
                    <a:pt x="2715765" y="2396827"/>
                    <a:pt x="2698264" y="2379327"/>
                    <a:pt x="2698264" y="2357740"/>
                  </a:cubicBezTo>
                  <a:cubicBezTo>
                    <a:pt x="2698264" y="2336153"/>
                    <a:pt x="2715765" y="2318653"/>
                    <a:pt x="2737354" y="2318653"/>
                  </a:cubicBezTo>
                  <a:close/>
                  <a:moveTo>
                    <a:pt x="1516512" y="2318653"/>
                  </a:moveTo>
                  <a:cubicBezTo>
                    <a:pt x="1538098" y="2318653"/>
                    <a:pt x="1555598" y="2336153"/>
                    <a:pt x="1555598" y="2357740"/>
                  </a:cubicBezTo>
                  <a:cubicBezTo>
                    <a:pt x="1555598" y="2379327"/>
                    <a:pt x="1538098" y="2396827"/>
                    <a:pt x="1516512" y="2396827"/>
                  </a:cubicBezTo>
                  <a:cubicBezTo>
                    <a:pt x="1494923" y="2396827"/>
                    <a:pt x="1477423" y="2379327"/>
                    <a:pt x="1477423" y="2357740"/>
                  </a:cubicBezTo>
                  <a:cubicBezTo>
                    <a:pt x="1477423" y="2336153"/>
                    <a:pt x="1494923" y="2318653"/>
                    <a:pt x="1516512" y="2318653"/>
                  </a:cubicBezTo>
                  <a:close/>
                  <a:moveTo>
                    <a:pt x="1419506" y="2318653"/>
                  </a:moveTo>
                  <a:cubicBezTo>
                    <a:pt x="1441093" y="2318653"/>
                    <a:pt x="1458594" y="2336153"/>
                    <a:pt x="1458594" y="2357740"/>
                  </a:cubicBezTo>
                  <a:cubicBezTo>
                    <a:pt x="1458594" y="2379327"/>
                    <a:pt x="1441093" y="2396827"/>
                    <a:pt x="1419506" y="2396827"/>
                  </a:cubicBezTo>
                  <a:cubicBezTo>
                    <a:pt x="1397917" y="2396827"/>
                    <a:pt x="1380417" y="2379327"/>
                    <a:pt x="1380417" y="2357740"/>
                  </a:cubicBezTo>
                  <a:cubicBezTo>
                    <a:pt x="1380417" y="2336153"/>
                    <a:pt x="1397917" y="2318653"/>
                    <a:pt x="1419506" y="2318653"/>
                  </a:cubicBezTo>
                  <a:close/>
                  <a:moveTo>
                    <a:pt x="1329595" y="2318653"/>
                  </a:moveTo>
                  <a:cubicBezTo>
                    <a:pt x="1351182" y="2318653"/>
                    <a:pt x="1368683" y="2336153"/>
                    <a:pt x="1368683" y="2357740"/>
                  </a:cubicBezTo>
                  <a:cubicBezTo>
                    <a:pt x="1368683" y="2379327"/>
                    <a:pt x="1351182" y="2396827"/>
                    <a:pt x="1329595" y="2396827"/>
                  </a:cubicBezTo>
                  <a:cubicBezTo>
                    <a:pt x="1308010" y="2396827"/>
                    <a:pt x="1290510" y="2379327"/>
                    <a:pt x="1290510" y="2357740"/>
                  </a:cubicBezTo>
                  <a:cubicBezTo>
                    <a:pt x="1290510" y="2336153"/>
                    <a:pt x="1308010" y="2318653"/>
                    <a:pt x="1329595" y="2318653"/>
                  </a:cubicBezTo>
                  <a:close/>
                  <a:moveTo>
                    <a:pt x="1232594" y="2318653"/>
                  </a:moveTo>
                  <a:cubicBezTo>
                    <a:pt x="1254180" y="2318653"/>
                    <a:pt x="1271677" y="2336153"/>
                    <a:pt x="1271677" y="2357740"/>
                  </a:cubicBezTo>
                  <a:cubicBezTo>
                    <a:pt x="1271677" y="2379327"/>
                    <a:pt x="1254180" y="2396827"/>
                    <a:pt x="1232594" y="2396827"/>
                  </a:cubicBezTo>
                  <a:cubicBezTo>
                    <a:pt x="1211006" y="2396827"/>
                    <a:pt x="1193507" y="2379327"/>
                    <a:pt x="1193507" y="2357740"/>
                  </a:cubicBezTo>
                  <a:cubicBezTo>
                    <a:pt x="1193507" y="2336153"/>
                    <a:pt x="1211006" y="2318653"/>
                    <a:pt x="1232594" y="2318653"/>
                  </a:cubicBezTo>
                  <a:close/>
                  <a:moveTo>
                    <a:pt x="1142684" y="2318653"/>
                  </a:moveTo>
                  <a:cubicBezTo>
                    <a:pt x="1164272" y="2318653"/>
                    <a:pt x="1181772" y="2336153"/>
                    <a:pt x="1181772" y="2357740"/>
                  </a:cubicBezTo>
                  <a:cubicBezTo>
                    <a:pt x="1181772" y="2379327"/>
                    <a:pt x="1164272" y="2396827"/>
                    <a:pt x="1142684" y="2396827"/>
                  </a:cubicBezTo>
                  <a:cubicBezTo>
                    <a:pt x="1121096" y="2396827"/>
                    <a:pt x="1103594" y="2379327"/>
                    <a:pt x="1103594" y="2357740"/>
                  </a:cubicBezTo>
                  <a:cubicBezTo>
                    <a:pt x="1103594" y="2336153"/>
                    <a:pt x="1121096" y="2318653"/>
                    <a:pt x="1142684" y="2318653"/>
                  </a:cubicBezTo>
                  <a:close/>
                  <a:moveTo>
                    <a:pt x="1045673" y="2318653"/>
                  </a:moveTo>
                  <a:cubicBezTo>
                    <a:pt x="1067259" y="2318653"/>
                    <a:pt x="1084760" y="2336153"/>
                    <a:pt x="1084760" y="2357740"/>
                  </a:cubicBezTo>
                  <a:cubicBezTo>
                    <a:pt x="1084760" y="2379327"/>
                    <a:pt x="1067259" y="2396827"/>
                    <a:pt x="1045673" y="2396827"/>
                  </a:cubicBezTo>
                  <a:cubicBezTo>
                    <a:pt x="1024086" y="2396827"/>
                    <a:pt x="1006587" y="2379327"/>
                    <a:pt x="1006587" y="2357740"/>
                  </a:cubicBezTo>
                  <a:cubicBezTo>
                    <a:pt x="1006587" y="2336153"/>
                    <a:pt x="1024086" y="2318653"/>
                    <a:pt x="1045673" y="2318653"/>
                  </a:cubicBezTo>
                  <a:close/>
                  <a:moveTo>
                    <a:pt x="3489735" y="2318651"/>
                  </a:moveTo>
                  <a:cubicBezTo>
                    <a:pt x="3511323" y="2318651"/>
                    <a:pt x="3528823" y="2336151"/>
                    <a:pt x="3528823" y="2357738"/>
                  </a:cubicBezTo>
                  <a:cubicBezTo>
                    <a:pt x="3528823" y="2379325"/>
                    <a:pt x="3511323" y="2396825"/>
                    <a:pt x="3489735" y="2396825"/>
                  </a:cubicBezTo>
                  <a:cubicBezTo>
                    <a:pt x="3468148" y="2396825"/>
                    <a:pt x="3450649" y="2379325"/>
                    <a:pt x="3450649" y="2357738"/>
                  </a:cubicBezTo>
                  <a:cubicBezTo>
                    <a:pt x="3450649" y="2336151"/>
                    <a:pt x="3468148" y="2318651"/>
                    <a:pt x="3489735" y="2318651"/>
                  </a:cubicBezTo>
                  <a:close/>
                  <a:moveTo>
                    <a:pt x="3392730" y="2318651"/>
                  </a:moveTo>
                  <a:cubicBezTo>
                    <a:pt x="3414317" y="2318651"/>
                    <a:pt x="3431817" y="2336151"/>
                    <a:pt x="3431817" y="2357738"/>
                  </a:cubicBezTo>
                  <a:cubicBezTo>
                    <a:pt x="3431817" y="2379325"/>
                    <a:pt x="3414317" y="2396825"/>
                    <a:pt x="3392730" y="2396825"/>
                  </a:cubicBezTo>
                  <a:cubicBezTo>
                    <a:pt x="3371143" y="2396825"/>
                    <a:pt x="3353643" y="2379325"/>
                    <a:pt x="3353643" y="2357738"/>
                  </a:cubicBezTo>
                  <a:cubicBezTo>
                    <a:pt x="3353643" y="2336151"/>
                    <a:pt x="3371143" y="2318651"/>
                    <a:pt x="3392730" y="2318651"/>
                  </a:cubicBezTo>
                  <a:close/>
                  <a:moveTo>
                    <a:pt x="3489737" y="2233477"/>
                  </a:moveTo>
                  <a:cubicBezTo>
                    <a:pt x="3511324" y="2233477"/>
                    <a:pt x="3528823" y="2250977"/>
                    <a:pt x="3528823" y="2272564"/>
                  </a:cubicBezTo>
                  <a:cubicBezTo>
                    <a:pt x="3528823" y="2294151"/>
                    <a:pt x="3511324" y="2311651"/>
                    <a:pt x="3489737" y="2311651"/>
                  </a:cubicBezTo>
                  <a:cubicBezTo>
                    <a:pt x="3468149" y="2311651"/>
                    <a:pt x="3450649" y="2294151"/>
                    <a:pt x="3450649" y="2272564"/>
                  </a:cubicBezTo>
                  <a:cubicBezTo>
                    <a:pt x="3450649" y="2250977"/>
                    <a:pt x="3468149" y="2233477"/>
                    <a:pt x="3489737" y="2233477"/>
                  </a:cubicBezTo>
                  <a:close/>
                  <a:moveTo>
                    <a:pt x="3392731" y="2233477"/>
                  </a:moveTo>
                  <a:cubicBezTo>
                    <a:pt x="3414319" y="2233477"/>
                    <a:pt x="3431819" y="2250977"/>
                    <a:pt x="3431819" y="2272564"/>
                  </a:cubicBezTo>
                  <a:cubicBezTo>
                    <a:pt x="3431819" y="2294151"/>
                    <a:pt x="3414319" y="2311651"/>
                    <a:pt x="3392731" y="2311651"/>
                  </a:cubicBezTo>
                  <a:cubicBezTo>
                    <a:pt x="3371144" y="2311651"/>
                    <a:pt x="3353644" y="2294151"/>
                    <a:pt x="3353644" y="2272564"/>
                  </a:cubicBezTo>
                  <a:cubicBezTo>
                    <a:pt x="3353644" y="2250977"/>
                    <a:pt x="3371144" y="2233477"/>
                    <a:pt x="3392731" y="2233477"/>
                  </a:cubicBezTo>
                  <a:close/>
                  <a:moveTo>
                    <a:pt x="3300457" y="2233477"/>
                  </a:moveTo>
                  <a:cubicBezTo>
                    <a:pt x="3322044" y="2233477"/>
                    <a:pt x="3339544" y="2250977"/>
                    <a:pt x="3339544" y="2272564"/>
                  </a:cubicBezTo>
                  <a:cubicBezTo>
                    <a:pt x="3339544" y="2294151"/>
                    <a:pt x="3322044" y="2311651"/>
                    <a:pt x="3300457" y="2311651"/>
                  </a:cubicBezTo>
                  <a:cubicBezTo>
                    <a:pt x="3278869" y="2311651"/>
                    <a:pt x="3261369" y="2294151"/>
                    <a:pt x="3261369" y="2272564"/>
                  </a:cubicBezTo>
                  <a:cubicBezTo>
                    <a:pt x="3261369" y="2250977"/>
                    <a:pt x="3278869" y="2233477"/>
                    <a:pt x="3300457" y="2233477"/>
                  </a:cubicBezTo>
                  <a:close/>
                  <a:moveTo>
                    <a:pt x="3205817" y="2233477"/>
                  </a:moveTo>
                  <a:cubicBezTo>
                    <a:pt x="3227404" y="2233477"/>
                    <a:pt x="3244904" y="2250977"/>
                    <a:pt x="3244904" y="2272564"/>
                  </a:cubicBezTo>
                  <a:cubicBezTo>
                    <a:pt x="3244904" y="2294151"/>
                    <a:pt x="3227404" y="2311651"/>
                    <a:pt x="3205817" y="2311651"/>
                  </a:cubicBezTo>
                  <a:cubicBezTo>
                    <a:pt x="3184229" y="2311651"/>
                    <a:pt x="3166729" y="2294151"/>
                    <a:pt x="3166729" y="2272564"/>
                  </a:cubicBezTo>
                  <a:cubicBezTo>
                    <a:pt x="3166729" y="2250977"/>
                    <a:pt x="3184229" y="2233477"/>
                    <a:pt x="3205817" y="2233477"/>
                  </a:cubicBezTo>
                  <a:close/>
                  <a:moveTo>
                    <a:pt x="3111177" y="2233477"/>
                  </a:moveTo>
                  <a:cubicBezTo>
                    <a:pt x="3132764" y="2233477"/>
                    <a:pt x="3150264" y="2250977"/>
                    <a:pt x="3150264" y="2272564"/>
                  </a:cubicBezTo>
                  <a:cubicBezTo>
                    <a:pt x="3150264" y="2294151"/>
                    <a:pt x="3132764" y="2311651"/>
                    <a:pt x="3111177" y="2311651"/>
                  </a:cubicBezTo>
                  <a:cubicBezTo>
                    <a:pt x="3089589" y="2311651"/>
                    <a:pt x="3072089" y="2294151"/>
                    <a:pt x="3072089" y="2272564"/>
                  </a:cubicBezTo>
                  <a:cubicBezTo>
                    <a:pt x="3072089" y="2250977"/>
                    <a:pt x="3089589" y="2233477"/>
                    <a:pt x="3111177" y="2233477"/>
                  </a:cubicBezTo>
                  <a:close/>
                  <a:moveTo>
                    <a:pt x="3018902" y="2233477"/>
                  </a:moveTo>
                  <a:cubicBezTo>
                    <a:pt x="3040489" y="2233477"/>
                    <a:pt x="3057989" y="2250977"/>
                    <a:pt x="3057989" y="2272564"/>
                  </a:cubicBezTo>
                  <a:cubicBezTo>
                    <a:pt x="3057989" y="2294151"/>
                    <a:pt x="3040489" y="2311651"/>
                    <a:pt x="3018902" y="2311651"/>
                  </a:cubicBezTo>
                  <a:cubicBezTo>
                    <a:pt x="2997315" y="2311651"/>
                    <a:pt x="2979815" y="2294151"/>
                    <a:pt x="2979815" y="2272564"/>
                  </a:cubicBezTo>
                  <a:cubicBezTo>
                    <a:pt x="2979815" y="2250977"/>
                    <a:pt x="2997315" y="2233477"/>
                    <a:pt x="3018902" y="2233477"/>
                  </a:cubicBezTo>
                  <a:close/>
                  <a:moveTo>
                    <a:pt x="2924263" y="2233477"/>
                  </a:moveTo>
                  <a:cubicBezTo>
                    <a:pt x="2945850" y="2233477"/>
                    <a:pt x="2963349" y="2250977"/>
                    <a:pt x="2963349" y="2272564"/>
                  </a:cubicBezTo>
                  <a:cubicBezTo>
                    <a:pt x="2963349" y="2294151"/>
                    <a:pt x="2945850" y="2311651"/>
                    <a:pt x="2924263" y="2311651"/>
                  </a:cubicBezTo>
                  <a:cubicBezTo>
                    <a:pt x="2902675" y="2311651"/>
                    <a:pt x="2885175" y="2294151"/>
                    <a:pt x="2885175" y="2272564"/>
                  </a:cubicBezTo>
                  <a:cubicBezTo>
                    <a:pt x="2885175" y="2250977"/>
                    <a:pt x="2902675" y="2233477"/>
                    <a:pt x="2924263" y="2233477"/>
                  </a:cubicBezTo>
                  <a:close/>
                  <a:moveTo>
                    <a:pt x="2831988" y="2233477"/>
                  </a:moveTo>
                  <a:cubicBezTo>
                    <a:pt x="2853575" y="2233477"/>
                    <a:pt x="2871075" y="2250977"/>
                    <a:pt x="2871075" y="2272564"/>
                  </a:cubicBezTo>
                  <a:cubicBezTo>
                    <a:pt x="2871075" y="2294151"/>
                    <a:pt x="2853575" y="2311651"/>
                    <a:pt x="2831988" y="2311651"/>
                  </a:cubicBezTo>
                  <a:cubicBezTo>
                    <a:pt x="2810401" y="2311651"/>
                    <a:pt x="2792901" y="2294151"/>
                    <a:pt x="2792901" y="2272564"/>
                  </a:cubicBezTo>
                  <a:cubicBezTo>
                    <a:pt x="2792901" y="2250977"/>
                    <a:pt x="2810401" y="2233477"/>
                    <a:pt x="2831988" y="2233477"/>
                  </a:cubicBezTo>
                  <a:close/>
                  <a:moveTo>
                    <a:pt x="2737354" y="2233477"/>
                  </a:moveTo>
                  <a:cubicBezTo>
                    <a:pt x="2758935" y="2233477"/>
                    <a:pt x="2776435" y="2250977"/>
                    <a:pt x="2776435" y="2272564"/>
                  </a:cubicBezTo>
                  <a:cubicBezTo>
                    <a:pt x="2776435" y="2294151"/>
                    <a:pt x="2758935" y="2311651"/>
                    <a:pt x="2737354" y="2311651"/>
                  </a:cubicBezTo>
                  <a:cubicBezTo>
                    <a:pt x="2715765" y="2311651"/>
                    <a:pt x="2698264" y="2294151"/>
                    <a:pt x="2698264" y="2272564"/>
                  </a:cubicBezTo>
                  <a:cubicBezTo>
                    <a:pt x="2698264" y="2250977"/>
                    <a:pt x="2715765" y="2233477"/>
                    <a:pt x="2737354" y="2233477"/>
                  </a:cubicBezTo>
                  <a:close/>
                  <a:moveTo>
                    <a:pt x="2645073" y="2233477"/>
                  </a:moveTo>
                  <a:cubicBezTo>
                    <a:pt x="2666661" y="2233477"/>
                    <a:pt x="2684163" y="2250977"/>
                    <a:pt x="2684163" y="2272564"/>
                  </a:cubicBezTo>
                  <a:cubicBezTo>
                    <a:pt x="2684163" y="2294151"/>
                    <a:pt x="2666661" y="2311651"/>
                    <a:pt x="2645073" y="2311651"/>
                  </a:cubicBezTo>
                  <a:cubicBezTo>
                    <a:pt x="2623487" y="2311651"/>
                    <a:pt x="2605987" y="2294151"/>
                    <a:pt x="2605987" y="2272564"/>
                  </a:cubicBezTo>
                  <a:cubicBezTo>
                    <a:pt x="2605987" y="2250977"/>
                    <a:pt x="2623487" y="2233477"/>
                    <a:pt x="2645073" y="2233477"/>
                  </a:cubicBezTo>
                  <a:close/>
                  <a:moveTo>
                    <a:pt x="2550435" y="2233477"/>
                  </a:moveTo>
                  <a:cubicBezTo>
                    <a:pt x="2572021" y="2233477"/>
                    <a:pt x="2589521" y="2250977"/>
                    <a:pt x="2589521" y="2272564"/>
                  </a:cubicBezTo>
                  <a:cubicBezTo>
                    <a:pt x="2589521" y="2294151"/>
                    <a:pt x="2572021" y="2311651"/>
                    <a:pt x="2550435" y="2311651"/>
                  </a:cubicBezTo>
                  <a:cubicBezTo>
                    <a:pt x="2528848" y="2311651"/>
                    <a:pt x="2511349" y="2294151"/>
                    <a:pt x="2511349" y="2272564"/>
                  </a:cubicBezTo>
                  <a:cubicBezTo>
                    <a:pt x="2511349" y="2250977"/>
                    <a:pt x="2528848" y="2233477"/>
                    <a:pt x="2550435" y="2233477"/>
                  </a:cubicBezTo>
                  <a:close/>
                  <a:moveTo>
                    <a:pt x="2458164" y="2233477"/>
                  </a:moveTo>
                  <a:cubicBezTo>
                    <a:pt x="2479749" y="2233477"/>
                    <a:pt x="2497250" y="2250977"/>
                    <a:pt x="2497250" y="2272564"/>
                  </a:cubicBezTo>
                  <a:cubicBezTo>
                    <a:pt x="2497250" y="2294151"/>
                    <a:pt x="2479749" y="2311651"/>
                    <a:pt x="2458164" y="2311651"/>
                  </a:cubicBezTo>
                  <a:cubicBezTo>
                    <a:pt x="2436578" y="2311651"/>
                    <a:pt x="2419078" y="2294151"/>
                    <a:pt x="2419078" y="2272564"/>
                  </a:cubicBezTo>
                  <a:cubicBezTo>
                    <a:pt x="2419078" y="2250977"/>
                    <a:pt x="2436578" y="2233477"/>
                    <a:pt x="2458164" y="2233477"/>
                  </a:cubicBezTo>
                  <a:close/>
                  <a:moveTo>
                    <a:pt x="2363524" y="2233477"/>
                  </a:moveTo>
                  <a:cubicBezTo>
                    <a:pt x="2385111" y="2233477"/>
                    <a:pt x="2402611" y="2250977"/>
                    <a:pt x="2402611" y="2272564"/>
                  </a:cubicBezTo>
                  <a:cubicBezTo>
                    <a:pt x="2402611" y="2294151"/>
                    <a:pt x="2385111" y="2311651"/>
                    <a:pt x="2363524" y="2311651"/>
                  </a:cubicBezTo>
                  <a:cubicBezTo>
                    <a:pt x="2341937" y="2311651"/>
                    <a:pt x="2324437" y="2294151"/>
                    <a:pt x="2324437" y="2272564"/>
                  </a:cubicBezTo>
                  <a:cubicBezTo>
                    <a:pt x="2324437" y="2250977"/>
                    <a:pt x="2341937" y="2233477"/>
                    <a:pt x="2363524" y="2233477"/>
                  </a:cubicBezTo>
                  <a:close/>
                  <a:moveTo>
                    <a:pt x="1329597" y="2233477"/>
                  </a:moveTo>
                  <a:cubicBezTo>
                    <a:pt x="1351184" y="2233477"/>
                    <a:pt x="1368685" y="2250977"/>
                    <a:pt x="1368685" y="2272564"/>
                  </a:cubicBezTo>
                  <a:cubicBezTo>
                    <a:pt x="1368685" y="2294151"/>
                    <a:pt x="1351184" y="2311651"/>
                    <a:pt x="1329597" y="2311651"/>
                  </a:cubicBezTo>
                  <a:cubicBezTo>
                    <a:pt x="1308012" y="2311651"/>
                    <a:pt x="1290512" y="2294151"/>
                    <a:pt x="1290512" y="2272564"/>
                  </a:cubicBezTo>
                  <a:cubicBezTo>
                    <a:pt x="1290512" y="2250977"/>
                    <a:pt x="1308012" y="2233477"/>
                    <a:pt x="1329597" y="2233477"/>
                  </a:cubicBezTo>
                  <a:close/>
                  <a:moveTo>
                    <a:pt x="1232596" y="2233477"/>
                  </a:moveTo>
                  <a:cubicBezTo>
                    <a:pt x="1254184" y="2233477"/>
                    <a:pt x="1271678" y="2250977"/>
                    <a:pt x="1271678" y="2272564"/>
                  </a:cubicBezTo>
                  <a:cubicBezTo>
                    <a:pt x="1271678" y="2294151"/>
                    <a:pt x="1254184" y="2311651"/>
                    <a:pt x="1232596" y="2311651"/>
                  </a:cubicBezTo>
                  <a:cubicBezTo>
                    <a:pt x="1211007" y="2311651"/>
                    <a:pt x="1193508" y="2294151"/>
                    <a:pt x="1193508" y="2272564"/>
                  </a:cubicBezTo>
                  <a:cubicBezTo>
                    <a:pt x="1193508" y="2250977"/>
                    <a:pt x="1211007" y="2233477"/>
                    <a:pt x="1232596" y="2233477"/>
                  </a:cubicBezTo>
                  <a:close/>
                  <a:moveTo>
                    <a:pt x="1142686" y="2233477"/>
                  </a:moveTo>
                  <a:cubicBezTo>
                    <a:pt x="1164275" y="2233477"/>
                    <a:pt x="1181776" y="2250977"/>
                    <a:pt x="1181776" y="2272564"/>
                  </a:cubicBezTo>
                  <a:cubicBezTo>
                    <a:pt x="1181776" y="2294151"/>
                    <a:pt x="1164275" y="2311651"/>
                    <a:pt x="1142686" y="2311651"/>
                  </a:cubicBezTo>
                  <a:cubicBezTo>
                    <a:pt x="1121097" y="2311651"/>
                    <a:pt x="1103596" y="2294151"/>
                    <a:pt x="1103596" y="2272564"/>
                  </a:cubicBezTo>
                  <a:cubicBezTo>
                    <a:pt x="1103596" y="2250977"/>
                    <a:pt x="1121097" y="2233477"/>
                    <a:pt x="1142686" y="2233477"/>
                  </a:cubicBezTo>
                  <a:close/>
                  <a:moveTo>
                    <a:pt x="1045675" y="2233477"/>
                  </a:moveTo>
                  <a:cubicBezTo>
                    <a:pt x="1067261" y="2233477"/>
                    <a:pt x="1084762" y="2250977"/>
                    <a:pt x="1084762" y="2272564"/>
                  </a:cubicBezTo>
                  <a:cubicBezTo>
                    <a:pt x="1084762" y="2294151"/>
                    <a:pt x="1067261" y="2311651"/>
                    <a:pt x="1045675" y="2311651"/>
                  </a:cubicBezTo>
                  <a:cubicBezTo>
                    <a:pt x="1024088" y="2311651"/>
                    <a:pt x="1006589" y="2294151"/>
                    <a:pt x="1006589" y="2272564"/>
                  </a:cubicBezTo>
                  <a:cubicBezTo>
                    <a:pt x="1006589" y="2250977"/>
                    <a:pt x="1024088" y="2233477"/>
                    <a:pt x="1045675" y="2233477"/>
                  </a:cubicBezTo>
                  <a:close/>
                  <a:moveTo>
                    <a:pt x="3584377" y="2145935"/>
                  </a:moveTo>
                  <a:cubicBezTo>
                    <a:pt x="3605964" y="2145935"/>
                    <a:pt x="3623463" y="2163435"/>
                    <a:pt x="3623463" y="2185022"/>
                  </a:cubicBezTo>
                  <a:cubicBezTo>
                    <a:pt x="3623463" y="2206609"/>
                    <a:pt x="3605964" y="2224109"/>
                    <a:pt x="3584377" y="2224109"/>
                  </a:cubicBezTo>
                  <a:cubicBezTo>
                    <a:pt x="3562789" y="2224109"/>
                    <a:pt x="3545289" y="2206609"/>
                    <a:pt x="3545289" y="2185022"/>
                  </a:cubicBezTo>
                  <a:cubicBezTo>
                    <a:pt x="3545289" y="2163435"/>
                    <a:pt x="3562789" y="2145935"/>
                    <a:pt x="3584377" y="2145935"/>
                  </a:cubicBezTo>
                  <a:close/>
                  <a:moveTo>
                    <a:pt x="3489737" y="2145935"/>
                  </a:moveTo>
                  <a:cubicBezTo>
                    <a:pt x="3511324" y="2145935"/>
                    <a:pt x="3528823" y="2163435"/>
                    <a:pt x="3528823" y="2185022"/>
                  </a:cubicBezTo>
                  <a:cubicBezTo>
                    <a:pt x="3528823" y="2206609"/>
                    <a:pt x="3511324" y="2224109"/>
                    <a:pt x="3489737" y="2224109"/>
                  </a:cubicBezTo>
                  <a:cubicBezTo>
                    <a:pt x="3468149" y="2224109"/>
                    <a:pt x="3450649" y="2206609"/>
                    <a:pt x="3450649" y="2185022"/>
                  </a:cubicBezTo>
                  <a:cubicBezTo>
                    <a:pt x="3450649" y="2163435"/>
                    <a:pt x="3468149" y="2145935"/>
                    <a:pt x="3489737" y="2145935"/>
                  </a:cubicBezTo>
                  <a:close/>
                  <a:moveTo>
                    <a:pt x="3392731" y="2145935"/>
                  </a:moveTo>
                  <a:cubicBezTo>
                    <a:pt x="3414319" y="2145935"/>
                    <a:pt x="3431819" y="2163435"/>
                    <a:pt x="3431819" y="2185022"/>
                  </a:cubicBezTo>
                  <a:cubicBezTo>
                    <a:pt x="3431819" y="2206609"/>
                    <a:pt x="3414319" y="2224109"/>
                    <a:pt x="3392731" y="2224109"/>
                  </a:cubicBezTo>
                  <a:cubicBezTo>
                    <a:pt x="3371144" y="2224109"/>
                    <a:pt x="3353644" y="2206609"/>
                    <a:pt x="3353644" y="2185022"/>
                  </a:cubicBezTo>
                  <a:cubicBezTo>
                    <a:pt x="3353644" y="2163435"/>
                    <a:pt x="3371144" y="2145935"/>
                    <a:pt x="3392731" y="2145935"/>
                  </a:cubicBezTo>
                  <a:close/>
                  <a:moveTo>
                    <a:pt x="3300457" y="2145935"/>
                  </a:moveTo>
                  <a:cubicBezTo>
                    <a:pt x="3322044" y="2145935"/>
                    <a:pt x="3339544" y="2163435"/>
                    <a:pt x="3339544" y="2185022"/>
                  </a:cubicBezTo>
                  <a:cubicBezTo>
                    <a:pt x="3339544" y="2206609"/>
                    <a:pt x="3322044" y="2224109"/>
                    <a:pt x="3300457" y="2224109"/>
                  </a:cubicBezTo>
                  <a:cubicBezTo>
                    <a:pt x="3278869" y="2224109"/>
                    <a:pt x="3261369" y="2206609"/>
                    <a:pt x="3261369" y="2185022"/>
                  </a:cubicBezTo>
                  <a:cubicBezTo>
                    <a:pt x="3261369" y="2163435"/>
                    <a:pt x="3278869" y="2145935"/>
                    <a:pt x="3300457" y="2145935"/>
                  </a:cubicBezTo>
                  <a:close/>
                  <a:moveTo>
                    <a:pt x="3205817" y="2145935"/>
                  </a:moveTo>
                  <a:cubicBezTo>
                    <a:pt x="3227404" y="2145935"/>
                    <a:pt x="3244904" y="2163435"/>
                    <a:pt x="3244904" y="2185022"/>
                  </a:cubicBezTo>
                  <a:cubicBezTo>
                    <a:pt x="3244904" y="2206609"/>
                    <a:pt x="3227404" y="2224109"/>
                    <a:pt x="3205817" y="2224109"/>
                  </a:cubicBezTo>
                  <a:cubicBezTo>
                    <a:pt x="3184229" y="2224109"/>
                    <a:pt x="3166729" y="2206609"/>
                    <a:pt x="3166729" y="2185022"/>
                  </a:cubicBezTo>
                  <a:cubicBezTo>
                    <a:pt x="3166729" y="2163435"/>
                    <a:pt x="3184229" y="2145935"/>
                    <a:pt x="3205817" y="2145935"/>
                  </a:cubicBezTo>
                  <a:close/>
                  <a:moveTo>
                    <a:pt x="3111177" y="2145935"/>
                  </a:moveTo>
                  <a:cubicBezTo>
                    <a:pt x="3132764" y="2145935"/>
                    <a:pt x="3150264" y="2163435"/>
                    <a:pt x="3150264" y="2185022"/>
                  </a:cubicBezTo>
                  <a:cubicBezTo>
                    <a:pt x="3150264" y="2206609"/>
                    <a:pt x="3132764" y="2224109"/>
                    <a:pt x="3111177" y="2224109"/>
                  </a:cubicBezTo>
                  <a:cubicBezTo>
                    <a:pt x="3089589" y="2224109"/>
                    <a:pt x="3072089" y="2206609"/>
                    <a:pt x="3072089" y="2185022"/>
                  </a:cubicBezTo>
                  <a:cubicBezTo>
                    <a:pt x="3072089" y="2163435"/>
                    <a:pt x="3089589" y="2145935"/>
                    <a:pt x="3111177" y="2145935"/>
                  </a:cubicBezTo>
                  <a:close/>
                  <a:moveTo>
                    <a:pt x="3018902" y="2145935"/>
                  </a:moveTo>
                  <a:cubicBezTo>
                    <a:pt x="3040489" y="2145935"/>
                    <a:pt x="3057989" y="2163435"/>
                    <a:pt x="3057989" y="2185022"/>
                  </a:cubicBezTo>
                  <a:cubicBezTo>
                    <a:pt x="3057989" y="2206609"/>
                    <a:pt x="3040489" y="2224109"/>
                    <a:pt x="3018902" y="2224109"/>
                  </a:cubicBezTo>
                  <a:cubicBezTo>
                    <a:pt x="2997315" y="2224109"/>
                    <a:pt x="2979815" y="2206609"/>
                    <a:pt x="2979815" y="2185022"/>
                  </a:cubicBezTo>
                  <a:cubicBezTo>
                    <a:pt x="2979815" y="2163435"/>
                    <a:pt x="2997315" y="2145935"/>
                    <a:pt x="3018902" y="2145935"/>
                  </a:cubicBezTo>
                  <a:close/>
                  <a:moveTo>
                    <a:pt x="2924263" y="2145935"/>
                  </a:moveTo>
                  <a:cubicBezTo>
                    <a:pt x="2945850" y="2145935"/>
                    <a:pt x="2963349" y="2163435"/>
                    <a:pt x="2963349" y="2185022"/>
                  </a:cubicBezTo>
                  <a:cubicBezTo>
                    <a:pt x="2963349" y="2206609"/>
                    <a:pt x="2945850" y="2224109"/>
                    <a:pt x="2924263" y="2224109"/>
                  </a:cubicBezTo>
                  <a:cubicBezTo>
                    <a:pt x="2902675" y="2224109"/>
                    <a:pt x="2885175" y="2206609"/>
                    <a:pt x="2885175" y="2185022"/>
                  </a:cubicBezTo>
                  <a:cubicBezTo>
                    <a:pt x="2885175" y="2163435"/>
                    <a:pt x="2902675" y="2145935"/>
                    <a:pt x="2924263" y="2145935"/>
                  </a:cubicBezTo>
                  <a:close/>
                  <a:moveTo>
                    <a:pt x="2831988" y="2145935"/>
                  </a:moveTo>
                  <a:cubicBezTo>
                    <a:pt x="2853575" y="2145935"/>
                    <a:pt x="2871075" y="2163435"/>
                    <a:pt x="2871075" y="2185022"/>
                  </a:cubicBezTo>
                  <a:cubicBezTo>
                    <a:pt x="2871075" y="2206609"/>
                    <a:pt x="2853575" y="2224109"/>
                    <a:pt x="2831988" y="2224109"/>
                  </a:cubicBezTo>
                  <a:cubicBezTo>
                    <a:pt x="2810401" y="2224109"/>
                    <a:pt x="2792901" y="2206609"/>
                    <a:pt x="2792901" y="2185022"/>
                  </a:cubicBezTo>
                  <a:cubicBezTo>
                    <a:pt x="2792901" y="2163435"/>
                    <a:pt x="2810401" y="2145935"/>
                    <a:pt x="2831988" y="2145935"/>
                  </a:cubicBezTo>
                  <a:close/>
                  <a:moveTo>
                    <a:pt x="2737355" y="2145935"/>
                  </a:moveTo>
                  <a:cubicBezTo>
                    <a:pt x="2758935" y="2145935"/>
                    <a:pt x="2776435" y="2163435"/>
                    <a:pt x="2776435" y="2185022"/>
                  </a:cubicBezTo>
                  <a:cubicBezTo>
                    <a:pt x="2776435" y="2206609"/>
                    <a:pt x="2758935" y="2224109"/>
                    <a:pt x="2737355" y="2224109"/>
                  </a:cubicBezTo>
                  <a:cubicBezTo>
                    <a:pt x="2715766" y="2224109"/>
                    <a:pt x="2698264" y="2206609"/>
                    <a:pt x="2698264" y="2185022"/>
                  </a:cubicBezTo>
                  <a:cubicBezTo>
                    <a:pt x="2698264" y="2163435"/>
                    <a:pt x="2715766" y="2145935"/>
                    <a:pt x="2737355" y="2145935"/>
                  </a:cubicBezTo>
                  <a:close/>
                  <a:moveTo>
                    <a:pt x="2645073" y="2145935"/>
                  </a:moveTo>
                  <a:cubicBezTo>
                    <a:pt x="2666661" y="2145935"/>
                    <a:pt x="2684163" y="2163435"/>
                    <a:pt x="2684163" y="2185022"/>
                  </a:cubicBezTo>
                  <a:cubicBezTo>
                    <a:pt x="2684163" y="2206609"/>
                    <a:pt x="2666661" y="2224109"/>
                    <a:pt x="2645073" y="2224109"/>
                  </a:cubicBezTo>
                  <a:cubicBezTo>
                    <a:pt x="2623487" y="2224109"/>
                    <a:pt x="2605987" y="2206609"/>
                    <a:pt x="2605987" y="2185022"/>
                  </a:cubicBezTo>
                  <a:cubicBezTo>
                    <a:pt x="2605987" y="2163435"/>
                    <a:pt x="2623487" y="2145935"/>
                    <a:pt x="2645073" y="2145935"/>
                  </a:cubicBezTo>
                  <a:close/>
                  <a:moveTo>
                    <a:pt x="2550435" y="2145935"/>
                  </a:moveTo>
                  <a:cubicBezTo>
                    <a:pt x="2572023" y="2145935"/>
                    <a:pt x="2589521" y="2163435"/>
                    <a:pt x="2589521" y="2185022"/>
                  </a:cubicBezTo>
                  <a:cubicBezTo>
                    <a:pt x="2589521" y="2206609"/>
                    <a:pt x="2572023" y="2224109"/>
                    <a:pt x="2550435" y="2224109"/>
                  </a:cubicBezTo>
                  <a:cubicBezTo>
                    <a:pt x="2528848" y="2224109"/>
                    <a:pt x="2511350" y="2206609"/>
                    <a:pt x="2511350" y="2185022"/>
                  </a:cubicBezTo>
                  <a:cubicBezTo>
                    <a:pt x="2511350" y="2163435"/>
                    <a:pt x="2528848" y="2145935"/>
                    <a:pt x="2550435" y="2145935"/>
                  </a:cubicBezTo>
                  <a:close/>
                  <a:moveTo>
                    <a:pt x="2458164" y="2145935"/>
                  </a:moveTo>
                  <a:cubicBezTo>
                    <a:pt x="2479749" y="2145935"/>
                    <a:pt x="2497250" y="2163435"/>
                    <a:pt x="2497250" y="2185022"/>
                  </a:cubicBezTo>
                  <a:cubicBezTo>
                    <a:pt x="2497250" y="2206609"/>
                    <a:pt x="2479749" y="2224109"/>
                    <a:pt x="2458164" y="2224109"/>
                  </a:cubicBezTo>
                  <a:cubicBezTo>
                    <a:pt x="2436578" y="2224109"/>
                    <a:pt x="2419078" y="2206609"/>
                    <a:pt x="2419078" y="2185022"/>
                  </a:cubicBezTo>
                  <a:cubicBezTo>
                    <a:pt x="2419078" y="2163435"/>
                    <a:pt x="2436578" y="2145935"/>
                    <a:pt x="2458164" y="2145935"/>
                  </a:cubicBezTo>
                  <a:close/>
                  <a:moveTo>
                    <a:pt x="2363524" y="2145935"/>
                  </a:moveTo>
                  <a:cubicBezTo>
                    <a:pt x="2385113" y="2145935"/>
                    <a:pt x="2402611" y="2163435"/>
                    <a:pt x="2402611" y="2185022"/>
                  </a:cubicBezTo>
                  <a:cubicBezTo>
                    <a:pt x="2402611" y="2206609"/>
                    <a:pt x="2385113" y="2224109"/>
                    <a:pt x="2363524" y="2224109"/>
                  </a:cubicBezTo>
                  <a:cubicBezTo>
                    <a:pt x="2341939" y="2224109"/>
                    <a:pt x="2324437" y="2206609"/>
                    <a:pt x="2324437" y="2185022"/>
                  </a:cubicBezTo>
                  <a:cubicBezTo>
                    <a:pt x="2324437" y="2163435"/>
                    <a:pt x="2341939" y="2145935"/>
                    <a:pt x="2363524" y="2145935"/>
                  </a:cubicBezTo>
                  <a:close/>
                  <a:moveTo>
                    <a:pt x="2266521" y="2145935"/>
                  </a:moveTo>
                  <a:cubicBezTo>
                    <a:pt x="2288105" y="2145935"/>
                    <a:pt x="2305606" y="2163435"/>
                    <a:pt x="2305606" y="2185022"/>
                  </a:cubicBezTo>
                  <a:cubicBezTo>
                    <a:pt x="2305606" y="2206609"/>
                    <a:pt x="2288105" y="2224109"/>
                    <a:pt x="2266521" y="2224109"/>
                  </a:cubicBezTo>
                  <a:cubicBezTo>
                    <a:pt x="2244929" y="2224109"/>
                    <a:pt x="2227432" y="2206609"/>
                    <a:pt x="2227432" y="2185022"/>
                  </a:cubicBezTo>
                  <a:cubicBezTo>
                    <a:pt x="2227432" y="2163435"/>
                    <a:pt x="2244929" y="2145935"/>
                    <a:pt x="2266521" y="2145935"/>
                  </a:cubicBezTo>
                  <a:close/>
                  <a:moveTo>
                    <a:pt x="1232598" y="2145935"/>
                  </a:moveTo>
                  <a:cubicBezTo>
                    <a:pt x="1254184" y="2145935"/>
                    <a:pt x="1271681" y="2163435"/>
                    <a:pt x="1271681" y="2185022"/>
                  </a:cubicBezTo>
                  <a:cubicBezTo>
                    <a:pt x="1271681" y="2206609"/>
                    <a:pt x="1254184" y="2224109"/>
                    <a:pt x="1232598" y="2224109"/>
                  </a:cubicBezTo>
                  <a:cubicBezTo>
                    <a:pt x="1211010" y="2224109"/>
                    <a:pt x="1193510" y="2206609"/>
                    <a:pt x="1193510" y="2185022"/>
                  </a:cubicBezTo>
                  <a:cubicBezTo>
                    <a:pt x="1193510" y="2163435"/>
                    <a:pt x="1211010" y="2145935"/>
                    <a:pt x="1232598" y="2145935"/>
                  </a:cubicBezTo>
                  <a:close/>
                  <a:moveTo>
                    <a:pt x="1142689" y="2145935"/>
                  </a:moveTo>
                  <a:cubicBezTo>
                    <a:pt x="1164277" y="2145935"/>
                    <a:pt x="1181778" y="2163435"/>
                    <a:pt x="1181778" y="2185022"/>
                  </a:cubicBezTo>
                  <a:cubicBezTo>
                    <a:pt x="1181778" y="2206609"/>
                    <a:pt x="1164277" y="2224109"/>
                    <a:pt x="1142689" y="2224109"/>
                  </a:cubicBezTo>
                  <a:cubicBezTo>
                    <a:pt x="1121099" y="2224109"/>
                    <a:pt x="1103598" y="2206609"/>
                    <a:pt x="1103598" y="2185022"/>
                  </a:cubicBezTo>
                  <a:cubicBezTo>
                    <a:pt x="1103598" y="2163435"/>
                    <a:pt x="1121099" y="2145935"/>
                    <a:pt x="1142689" y="2145935"/>
                  </a:cubicBezTo>
                  <a:close/>
                  <a:moveTo>
                    <a:pt x="1045676" y="2145935"/>
                  </a:moveTo>
                  <a:cubicBezTo>
                    <a:pt x="1067262" y="2145935"/>
                    <a:pt x="1084764" y="2163435"/>
                    <a:pt x="1084764" y="2185022"/>
                  </a:cubicBezTo>
                  <a:cubicBezTo>
                    <a:pt x="1084764" y="2206609"/>
                    <a:pt x="1067262" y="2224109"/>
                    <a:pt x="1045676" y="2224109"/>
                  </a:cubicBezTo>
                  <a:cubicBezTo>
                    <a:pt x="1024090" y="2224109"/>
                    <a:pt x="1006591" y="2206609"/>
                    <a:pt x="1006591" y="2185022"/>
                  </a:cubicBezTo>
                  <a:cubicBezTo>
                    <a:pt x="1006591" y="2163435"/>
                    <a:pt x="1024090" y="2145935"/>
                    <a:pt x="1045676" y="2145935"/>
                  </a:cubicBezTo>
                  <a:close/>
                  <a:moveTo>
                    <a:pt x="951041" y="2145935"/>
                  </a:moveTo>
                  <a:cubicBezTo>
                    <a:pt x="972627" y="2145935"/>
                    <a:pt x="990126" y="2163435"/>
                    <a:pt x="990126" y="2185022"/>
                  </a:cubicBezTo>
                  <a:cubicBezTo>
                    <a:pt x="990126" y="2206609"/>
                    <a:pt x="972627" y="2224109"/>
                    <a:pt x="951041" y="2224109"/>
                  </a:cubicBezTo>
                  <a:cubicBezTo>
                    <a:pt x="929455" y="2224109"/>
                    <a:pt x="911956" y="2206609"/>
                    <a:pt x="911956" y="2185022"/>
                  </a:cubicBezTo>
                  <a:cubicBezTo>
                    <a:pt x="911956" y="2163435"/>
                    <a:pt x="929455" y="2145935"/>
                    <a:pt x="951041" y="2145935"/>
                  </a:cubicBezTo>
                  <a:close/>
                  <a:moveTo>
                    <a:pt x="856406" y="2145935"/>
                  </a:moveTo>
                  <a:cubicBezTo>
                    <a:pt x="877992" y="2145935"/>
                    <a:pt x="895491" y="2163435"/>
                    <a:pt x="895491" y="2185022"/>
                  </a:cubicBezTo>
                  <a:cubicBezTo>
                    <a:pt x="895491" y="2206609"/>
                    <a:pt x="877992" y="2224109"/>
                    <a:pt x="856406" y="2224109"/>
                  </a:cubicBezTo>
                  <a:cubicBezTo>
                    <a:pt x="834820" y="2224109"/>
                    <a:pt x="817321" y="2206609"/>
                    <a:pt x="817321" y="2185022"/>
                  </a:cubicBezTo>
                  <a:cubicBezTo>
                    <a:pt x="817321" y="2163435"/>
                    <a:pt x="834820" y="2145935"/>
                    <a:pt x="856406" y="2145935"/>
                  </a:cubicBezTo>
                  <a:close/>
                  <a:moveTo>
                    <a:pt x="3300457" y="2056027"/>
                  </a:moveTo>
                  <a:cubicBezTo>
                    <a:pt x="3322044" y="2056027"/>
                    <a:pt x="3339544" y="2073527"/>
                    <a:pt x="3339544" y="2095114"/>
                  </a:cubicBezTo>
                  <a:cubicBezTo>
                    <a:pt x="3339544" y="2116701"/>
                    <a:pt x="3322044" y="2134201"/>
                    <a:pt x="3300457" y="2134201"/>
                  </a:cubicBezTo>
                  <a:cubicBezTo>
                    <a:pt x="3278869" y="2134201"/>
                    <a:pt x="3261369" y="2116701"/>
                    <a:pt x="3261369" y="2095114"/>
                  </a:cubicBezTo>
                  <a:cubicBezTo>
                    <a:pt x="3261369" y="2073527"/>
                    <a:pt x="3278869" y="2056027"/>
                    <a:pt x="3300457" y="2056027"/>
                  </a:cubicBezTo>
                  <a:close/>
                  <a:moveTo>
                    <a:pt x="3205817" y="2056027"/>
                  </a:moveTo>
                  <a:cubicBezTo>
                    <a:pt x="3227404" y="2056027"/>
                    <a:pt x="3244904" y="2073527"/>
                    <a:pt x="3244904" y="2095114"/>
                  </a:cubicBezTo>
                  <a:cubicBezTo>
                    <a:pt x="3244904" y="2116701"/>
                    <a:pt x="3227404" y="2134201"/>
                    <a:pt x="3205817" y="2134201"/>
                  </a:cubicBezTo>
                  <a:cubicBezTo>
                    <a:pt x="3184229" y="2134201"/>
                    <a:pt x="3166729" y="2116701"/>
                    <a:pt x="3166729" y="2095114"/>
                  </a:cubicBezTo>
                  <a:cubicBezTo>
                    <a:pt x="3166729" y="2073527"/>
                    <a:pt x="3184229" y="2056027"/>
                    <a:pt x="3205817" y="2056027"/>
                  </a:cubicBezTo>
                  <a:close/>
                  <a:moveTo>
                    <a:pt x="3111177" y="2056027"/>
                  </a:moveTo>
                  <a:cubicBezTo>
                    <a:pt x="3132764" y="2056027"/>
                    <a:pt x="3150264" y="2073527"/>
                    <a:pt x="3150264" y="2095114"/>
                  </a:cubicBezTo>
                  <a:cubicBezTo>
                    <a:pt x="3150264" y="2116701"/>
                    <a:pt x="3132764" y="2134201"/>
                    <a:pt x="3111177" y="2134201"/>
                  </a:cubicBezTo>
                  <a:cubicBezTo>
                    <a:pt x="3089589" y="2134201"/>
                    <a:pt x="3072089" y="2116701"/>
                    <a:pt x="3072089" y="2095114"/>
                  </a:cubicBezTo>
                  <a:cubicBezTo>
                    <a:pt x="3072089" y="2073527"/>
                    <a:pt x="3089589" y="2056027"/>
                    <a:pt x="3111177" y="2056027"/>
                  </a:cubicBezTo>
                  <a:close/>
                  <a:moveTo>
                    <a:pt x="3018902" y="2056027"/>
                  </a:moveTo>
                  <a:cubicBezTo>
                    <a:pt x="3040489" y="2056027"/>
                    <a:pt x="3057989" y="2073527"/>
                    <a:pt x="3057989" y="2095114"/>
                  </a:cubicBezTo>
                  <a:cubicBezTo>
                    <a:pt x="3057989" y="2116701"/>
                    <a:pt x="3040489" y="2134201"/>
                    <a:pt x="3018902" y="2134201"/>
                  </a:cubicBezTo>
                  <a:cubicBezTo>
                    <a:pt x="2997315" y="2134201"/>
                    <a:pt x="2979815" y="2116701"/>
                    <a:pt x="2979815" y="2095114"/>
                  </a:cubicBezTo>
                  <a:cubicBezTo>
                    <a:pt x="2979815" y="2073527"/>
                    <a:pt x="2997315" y="2056027"/>
                    <a:pt x="3018902" y="2056027"/>
                  </a:cubicBezTo>
                  <a:close/>
                  <a:moveTo>
                    <a:pt x="2924263" y="2056027"/>
                  </a:moveTo>
                  <a:cubicBezTo>
                    <a:pt x="2945850" y="2056027"/>
                    <a:pt x="2963349" y="2073527"/>
                    <a:pt x="2963349" y="2095114"/>
                  </a:cubicBezTo>
                  <a:cubicBezTo>
                    <a:pt x="2963349" y="2116701"/>
                    <a:pt x="2945850" y="2134201"/>
                    <a:pt x="2924263" y="2134201"/>
                  </a:cubicBezTo>
                  <a:cubicBezTo>
                    <a:pt x="2902675" y="2134201"/>
                    <a:pt x="2885175" y="2116701"/>
                    <a:pt x="2885175" y="2095114"/>
                  </a:cubicBezTo>
                  <a:cubicBezTo>
                    <a:pt x="2885175" y="2073527"/>
                    <a:pt x="2902675" y="2056027"/>
                    <a:pt x="2924263" y="2056027"/>
                  </a:cubicBezTo>
                  <a:close/>
                  <a:moveTo>
                    <a:pt x="2831987" y="2056026"/>
                  </a:moveTo>
                  <a:cubicBezTo>
                    <a:pt x="2853574" y="2056026"/>
                    <a:pt x="2871074" y="2073526"/>
                    <a:pt x="2871074" y="2095113"/>
                  </a:cubicBezTo>
                  <a:cubicBezTo>
                    <a:pt x="2871074" y="2116700"/>
                    <a:pt x="2853574" y="2134200"/>
                    <a:pt x="2831987" y="2134200"/>
                  </a:cubicBezTo>
                  <a:cubicBezTo>
                    <a:pt x="2810400" y="2134200"/>
                    <a:pt x="2792900" y="2116700"/>
                    <a:pt x="2792900" y="2095113"/>
                  </a:cubicBezTo>
                  <a:cubicBezTo>
                    <a:pt x="2792900" y="2073526"/>
                    <a:pt x="2810400" y="2056026"/>
                    <a:pt x="2831987" y="2056026"/>
                  </a:cubicBezTo>
                  <a:close/>
                  <a:moveTo>
                    <a:pt x="2737355" y="2056026"/>
                  </a:moveTo>
                  <a:cubicBezTo>
                    <a:pt x="2758934" y="2056026"/>
                    <a:pt x="2776434" y="2073526"/>
                    <a:pt x="2776434" y="2095113"/>
                  </a:cubicBezTo>
                  <a:cubicBezTo>
                    <a:pt x="2776434" y="2116700"/>
                    <a:pt x="2758934" y="2134200"/>
                    <a:pt x="2737355" y="2134200"/>
                  </a:cubicBezTo>
                  <a:cubicBezTo>
                    <a:pt x="2715766" y="2134200"/>
                    <a:pt x="2698264" y="2116700"/>
                    <a:pt x="2698264" y="2095113"/>
                  </a:cubicBezTo>
                  <a:cubicBezTo>
                    <a:pt x="2698264" y="2073526"/>
                    <a:pt x="2715766" y="2056026"/>
                    <a:pt x="2737355" y="2056026"/>
                  </a:cubicBezTo>
                  <a:close/>
                  <a:moveTo>
                    <a:pt x="2645073" y="2056026"/>
                  </a:moveTo>
                  <a:cubicBezTo>
                    <a:pt x="2666661" y="2056026"/>
                    <a:pt x="2684163" y="2073526"/>
                    <a:pt x="2684163" y="2095113"/>
                  </a:cubicBezTo>
                  <a:cubicBezTo>
                    <a:pt x="2684163" y="2116700"/>
                    <a:pt x="2666661" y="2134200"/>
                    <a:pt x="2645073" y="2134200"/>
                  </a:cubicBezTo>
                  <a:cubicBezTo>
                    <a:pt x="2623487" y="2134200"/>
                    <a:pt x="2605987" y="2116700"/>
                    <a:pt x="2605987" y="2095113"/>
                  </a:cubicBezTo>
                  <a:cubicBezTo>
                    <a:pt x="2605987" y="2073526"/>
                    <a:pt x="2623487" y="2056026"/>
                    <a:pt x="2645073" y="2056026"/>
                  </a:cubicBezTo>
                  <a:close/>
                  <a:moveTo>
                    <a:pt x="2550435" y="2056026"/>
                  </a:moveTo>
                  <a:cubicBezTo>
                    <a:pt x="2572023" y="2056026"/>
                    <a:pt x="2589522" y="2073526"/>
                    <a:pt x="2589522" y="2095113"/>
                  </a:cubicBezTo>
                  <a:cubicBezTo>
                    <a:pt x="2589522" y="2116700"/>
                    <a:pt x="2572023" y="2134200"/>
                    <a:pt x="2550435" y="2134200"/>
                  </a:cubicBezTo>
                  <a:cubicBezTo>
                    <a:pt x="2528848" y="2134200"/>
                    <a:pt x="2511350" y="2116700"/>
                    <a:pt x="2511350" y="2095113"/>
                  </a:cubicBezTo>
                  <a:cubicBezTo>
                    <a:pt x="2511350" y="2073526"/>
                    <a:pt x="2528848" y="2056026"/>
                    <a:pt x="2550435" y="2056026"/>
                  </a:cubicBezTo>
                  <a:close/>
                  <a:moveTo>
                    <a:pt x="2458164" y="2056026"/>
                  </a:moveTo>
                  <a:cubicBezTo>
                    <a:pt x="2479749" y="2056026"/>
                    <a:pt x="2497250" y="2073526"/>
                    <a:pt x="2497250" y="2095113"/>
                  </a:cubicBezTo>
                  <a:cubicBezTo>
                    <a:pt x="2497250" y="2116700"/>
                    <a:pt x="2479749" y="2134200"/>
                    <a:pt x="2458164" y="2134200"/>
                  </a:cubicBezTo>
                  <a:cubicBezTo>
                    <a:pt x="2436578" y="2134200"/>
                    <a:pt x="2419078" y="2116700"/>
                    <a:pt x="2419078" y="2095113"/>
                  </a:cubicBezTo>
                  <a:cubicBezTo>
                    <a:pt x="2419078" y="2073526"/>
                    <a:pt x="2436578" y="2056026"/>
                    <a:pt x="2458164" y="2056026"/>
                  </a:cubicBezTo>
                  <a:close/>
                  <a:moveTo>
                    <a:pt x="2363524" y="2056026"/>
                  </a:moveTo>
                  <a:cubicBezTo>
                    <a:pt x="2385111" y="2056026"/>
                    <a:pt x="2402609" y="2073526"/>
                    <a:pt x="2402609" y="2095113"/>
                  </a:cubicBezTo>
                  <a:cubicBezTo>
                    <a:pt x="2402609" y="2116700"/>
                    <a:pt x="2385111" y="2134200"/>
                    <a:pt x="2363524" y="2134200"/>
                  </a:cubicBezTo>
                  <a:cubicBezTo>
                    <a:pt x="2341937" y="2134200"/>
                    <a:pt x="2324437" y="2116700"/>
                    <a:pt x="2324437" y="2095113"/>
                  </a:cubicBezTo>
                  <a:cubicBezTo>
                    <a:pt x="2324437" y="2073526"/>
                    <a:pt x="2341937" y="2056026"/>
                    <a:pt x="2363524" y="2056026"/>
                  </a:cubicBezTo>
                  <a:close/>
                  <a:moveTo>
                    <a:pt x="2266520" y="2056026"/>
                  </a:moveTo>
                  <a:cubicBezTo>
                    <a:pt x="2288105" y="2056026"/>
                    <a:pt x="2305606" y="2073526"/>
                    <a:pt x="2305606" y="2095113"/>
                  </a:cubicBezTo>
                  <a:cubicBezTo>
                    <a:pt x="2305606" y="2116700"/>
                    <a:pt x="2288105" y="2134200"/>
                    <a:pt x="2266520" y="2134200"/>
                  </a:cubicBezTo>
                  <a:cubicBezTo>
                    <a:pt x="2244929" y="2134200"/>
                    <a:pt x="2227431" y="2116700"/>
                    <a:pt x="2227431" y="2095113"/>
                  </a:cubicBezTo>
                  <a:cubicBezTo>
                    <a:pt x="2227431" y="2073526"/>
                    <a:pt x="2244929" y="2056026"/>
                    <a:pt x="2266520" y="2056026"/>
                  </a:cubicBezTo>
                  <a:close/>
                  <a:moveTo>
                    <a:pt x="856407" y="2056026"/>
                  </a:moveTo>
                  <a:cubicBezTo>
                    <a:pt x="877993" y="2056026"/>
                    <a:pt x="895492" y="2073526"/>
                    <a:pt x="895492" y="2095113"/>
                  </a:cubicBezTo>
                  <a:cubicBezTo>
                    <a:pt x="895492" y="2116700"/>
                    <a:pt x="877993" y="2134200"/>
                    <a:pt x="856407" y="2134200"/>
                  </a:cubicBezTo>
                  <a:cubicBezTo>
                    <a:pt x="834821" y="2134200"/>
                    <a:pt x="817323" y="2116700"/>
                    <a:pt x="817323" y="2095113"/>
                  </a:cubicBezTo>
                  <a:cubicBezTo>
                    <a:pt x="817323" y="2073526"/>
                    <a:pt x="834821" y="2056026"/>
                    <a:pt x="856407" y="2056026"/>
                  </a:cubicBezTo>
                  <a:close/>
                  <a:moveTo>
                    <a:pt x="764138" y="2056026"/>
                  </a:moveTo>
                  <a:cubicBezTo>
                    <a:pt x="785725" y="2056026"/>
                    <a:pt x="803223" y="2073526"/>
                    <a:pt x="803223" y="2095113"/>
                  </a:cubicBezTo>
                  <a:cubicBezTo>
                    <a:pt x="803223" y="2116700"/>
                    <a:pt x="785725" y="2134200"/>
                    <a:pt x="764138" y="2134200"/>
                  </a:cubicBezTo>
                  <a:cubicBezTo>
                    <a:pt x="742548" y="2134200"/>
                    <a:pt x="725053" y="2116700"/>
                    <a:pt x="725053" y="2095113"/>
                  </a:cubicBezTo>
                  <a:cubicBezTo>
                    <a:pt x="725053" y="2073526"/>
                    <a:pt x="742548" y="2056026"/>
                    <a:pt x="764138" y="2056026"/>
                  </a:cubicBezTo>
                  <a:close/>
                  <a:moveTo>
                    <a:pt x="3584377" y="1973215"/>
                  </a:moveTo>
                  <a:cubicBezTo>
                    <a:pt x="3605964" y="1973215"/>
                    <a:pt x="3623463" y="1990715"/>
                    <a:pt x="3623463" y="2012302"/>
                  </a:cubicBezTo>
                  <a:cubicBezTo>
                    <a:pt x="3623463" y="2033889"/>
                    <a:pt x="3605964" y="2051389"/>
                    <a:pt x="3584377" y="2051389"/>
                  </a:cubicBezTo>
                  <a:cubicBezTo>
                    <a:pt x="3562789" y="2051389"/>
                    <a:pt x="3545289" y="2033889"/>
                    <a:pt x="3545289" y="2012302"/>
                  </a:cubicBezTo>
                  <a:cubicBezTo>
                    <a:pt x="3545289" y="1990715"/>
                    <a:pt x="3562789" y="1973215"/>
                    <a:pt x="3584377" y="1973215"/>
                  </a:cubicBezTo>
                  <a:close/>
                  <a:moveTo>
                    <a:pt x="3489737" y="1973215"/>
                  </a:moveTo>
                  <a:cubicBezTo>
                    <a:pt x="3511324" y="1973215"/>
                    <a:pt x="3528823" y="1990715"/>
                    <a:pt x="3528823" y="2012302"/>
                  </a:cubicBezTo>
                  <a:cubicBezTo>
                    <a:pt x="3528823" y="2033889"/>
                    <a:pt x="3511324" y="2051389"/>
                    <a:pt x="3489737" y="2051389"/>
                  </a:cubicBezTo>
                  <a:cubicBezTo>
                    <a:pt x="3468149" y="2051389"/>
                    <a:pt x="3450649" y="2033889"/>
                    <a:pt x="3450649" y="2012302"/>
                  </a:cubicBezTo>
                  <a:cubicBezTo>
                    <a:pt x="3450649" y="1990715"/>
                    <a:pt x="3468149" y="1973215"/>
                    <a:pt x="3489737" y="1973215"/>
                  </a:cubicBezTo>
                  <a:close/>
                  <a:moveTo>
                    <a:pt x="3392731" y="1973215"/>
                  </a:moveTo>
                  <a:cubicBezTo>
                    <a:pt x="3414319" y="1973215"/>
                    <a:pt x="3431819" y="1990715"/>
                    <a:pt x="3431819" y="2012302"/>
                  </a:cubicBezTo>
                  <a:cubicBezTo>
                    <a:pt x="3431819" y="2033889"/>
                    <a:pt x="3414319" y="2051389"/>
                    <a:pt x="3392731" y="2051389"/>
                  </a:cubicBezTo>
                  <a:cubicBezTo>
                    <a:pt x="3371144" y="2051389"/>
                    <a:pt x="3353644" y="2033889"/>
                    <a:pt x="3353644" y="2012302"/>
                  </a:cubicBezTo>
                  <a:cubicBezTo>
                    <a:pt x="3353644" y="1990715"/>
                    <a:pt x="3371144" y="1973215"/>
                    <a:pt x="3392731" y="1973215"/>
                  </a:cubicBezTo>
                  <a:close/>
                  <a:moveTo>
                    <a:pt x="3205815" y="1973215"/>
                  </a:moveTo>
                  <a:cubicBezTo>
                    <a:pt x="3227403" y="1973215"/>
                    <a:pt x="3244903" y="1990715"/>
                    <a:pt x="3244903" y="2012302"/>
                  </a:cubicBezTo>
                  <a:cubicBezTo>
                    <a:pt x="3244903" y="2033889"/>
                    <a:pt x="3227403" y="2051389"/>
                    <a:pt x="3205815" y="2051389"/>
                  </a:cubicBezTo>
                  <a:cubicBezTo>
                    <a:pt x="3184228" y="2051389"/>
                    <a:pt x="3166728" y="2033889"/>
                    <a:pt x="3166728" y="2012302"/>
                  </a:cubicBezTo>
                  <a:cubicBezTo>
                    <a:pt x="3166728" y="1990715"/>
                    <a:pt x="3184228" y="1973215"/>
                    <a:pt x="3205815" y="1973215"/>
                  </a:cubicBezTo>
                  <a:close/>
                  <a:moveTo>
                    <a:pt x="3111175" y="1973215"/>
                  </a:moveTo>
                  <a:cubicBezTo>
                    <a:pt x="3132763" y="1973215"/>
                    <a:pt x="3150263" y="1990715"/>
                    <a:pt x="3150263" y="2012302"/>
                  </a:cubicBezTo>
                  <a:cubicBezTo>
                    <a:pt x="3150263" y="2033889"/>
                    <a:pt x="3132763" y="2051389"/>
                    <a:pt x="3111175" y="2051389"/>
                  </a:cubicBezTo>
                  <a:cubicBezTo>
                    <a:pt x="3089588" y="2051389"/>
                    <a:pt x="3072088" y="2033889"/>
                    <a:pt x="3072088" y="2012302"/>
                  </a:cubicBezTo>
                  <a:cubicBezTo>
                    <a:pt x="3072088" y="1990715"/>
                    <a:pt x="3089588" y="1973215"/>
                    <a:pt x="3111175" y="1973215"/>
                  </a:cubicBezTo>
                  <a:close/>
                  <a:moveTo>
                    <a:pt x="3018902" y="1973215"/>
                  </a:moveTo>
                  <a:cubicBezTo>
                    <a:pt x="3040489" y="1973215"/>
                    <a:pt x="3057989" y="1990715"/>
                    <a:pt x="3057989" y="2012302"/>
                  </a:cubicBezTo>
                  <a:cubicBezTo>
                    <a:pt x="3057989" y="2033889"/>
                    <a:pt x="3040489" y="2051389"/>
                    <a:pt x="3018902" y="2051389"/>
                  </a:cubicBezTo>
                  <a:cubicBezTo>
                    <a:pt x="2997315" y="2051389"/>
                    <a:pt x="2979815" y="2033889"/>
                    <a:pt x="2979815" y="2012302"/>
                  </a:cubicBezTo>
                  <a:cubicBezTo>
                    <a:pt x="2979815" y="1990715"/>
                    <a:pt x="2997315" y="1973215"/>
                    <a:pt x="3018902" y="1973215"/>
                  </a:cubicBezTo>
                  <a:close/>
                  <a:moveTo>
                    <a:pt x="2924263" y="1973215"/>
                  </a:moveTo>
                  <a:cubicBezTo>
                    <a:pt x="2945850" y="1973215"/>
                    <a:pt x="2963349" y="1990715"/>
                    <a:pt x="2963349" y="2012302"/>
                  </a:cubicBezTo>
                  <a:cubicBezTo>
                    <a:pt x="2963349" y="2033889"/>
                    <a:pt x="2945850" y="2051389"/>
                    <a:pt x="2924263" y="2051389"/>
                  </a:cubicBezTo>
                  <a:cubicBezTo>
                    <a:pt x="2902675" y="2051389"/>
                    <a:pt x="2885175" y="2033889"/>
                    <a:pt x="2885175" y="2012302"/>
                  </a:cubicBezTo>
                  <a:cubicBezTo>
                    <a:pt x="2885175" y="1990715"/>
                    <a:pt x="2902675" y="1973215"/>
                    <a:pt x="2924263" y="1973215"/>
                  </a:cubicBezTo>
                  <a:close/>
                  <a:moveTo>
                    <a:pt x="2831987" y="1973215"/>
                  </a:moveTo>
                  <a:cubicBezTo>
                    <a:pt x="2853574" y="1973215"/>
                    <a:pt x="2871074" y="1990715"/>
                    <a:pt x="2871074" y="2012302"/>
                  </a:cubicBezTo>
                  <a:cubicBezTo>
                    <a:pt x="2871074" y="2033889"/>
                    <a:pt x="2853574" y="2051389"/>
                    <a:pt x="2831987" y="2051389"/>
                  </a:cubicBezTo>
                  <a:cubicBezTo>
                    <a:pt x="2810400" y="2051389"/>
                    <a:pt x="2792900" y="2033889"/>
                    <a:pt x="2792900" y="2012302"/>
                  </a:cubicBezTo>
                  <a:cubicBezTo>
                    <a:pt x="2792900" y="1990715"/>
                    <a:pt x="2810400" y="1973215"/>
                    <a:pt x="2831987" y="1973215"/>
                  </a:cubicBezTo>
                  <a:close/>
                  <a:moveTo>
                    <a:pt x="2737356" y="1973215"/>
                  </a:moveTo>
                  <a:cubicBezTo>
                    <a:pt x="2758934" y="1973215"/>
                    <a:pt x="2776434" y="1990715"/>
                    <a:pt x="2776434" y="2012302"/>
                  </a:cubicBezTo>
                  <a:cubicBezTo>
                    <a:pt x="2776434" y="2033889"/>
                    <a:pt x="2758934" y="2051389"/>
                    <a:pt x="2737356" y="2051389"/>
                  </a:cubicBezTo>
                  <a:cubicBezTo>
                    <a:pt x="2715766" y="2051389"/>
                    <a:pt x="2698264" y="2033889"/>
                    <a:pt x="2698264" y="2012302"/>
                  </a:cubicBezTo>
                  <a:cubicBezTo>
                    <a:pt x="2698264" y="1990715"/>
                    <a:pt x="2715766" y="1973215"/>
                    <a:pt x="2737356" y="1973215"/>
                  </a:cubicBezTo>
                  <a:close/>
                  <a:moveTo>
                    <a:pt x="2645073" y="1973215"/>
                  </a:moveTo>
                  <a:cubicBezTo>
                    <a:pt x="2666661" y="1973215"/>
                    <a:pt x="2684163" y="1990715"/>
                    <a:pt x="2684163" y="2012302"/>
                  </a:cubicBezTo>
                  <a:cubicBezTo>
                    <a:pt x="2684163" y="2033889"/>
                    <a:pt x="2666661" y="2051389"/>
                    <a:pt x="2645073" y="2051389"/>
                  </a:cubicBezTo>
                  <a:cubicBezTo>
                    <a:pt x="2623487" y="2051389"/>
                    <a:pt x="2605987" y="2033889"/>
                    <a:pt x="2605987" y="2012302"/>
                  </a:cubicBezTo>
                  <a:cubicBezTo>
                    <a:pt x="2605987" y="1990715"/>
                    <a:pt x="2623487" y="1973215"/>
                    <a:pt x="2645073" y="1973215"/>
                  </a:cubicBezTo>
                  <a:close/>
                  <a:moveTo>
                    <a:pt x="2550435" y="1973215"/>
                  </a:moveTo>
                  <a:cubicBezTo>
                    <a:pt x="2572023" y="1973215"/>
                    <a:pt x="2589522" y="1990715"/>
                    <a:pt x="2589522" y="2012302"/>
                  </a:cubicBezTo>
                  <a:cubicBezTo>
                    <a:pt x="2589522" y="2033889"/>
                    <a:pt x="2572023" y="2051389"/>
                    <a:pt x="2550435" y="2051389"/>
                  </a:cubicBezTo>
                  <a:cubicBezTo>
                    <a:pt x="2528848" y="2051389"/>
                    <a:pt x="2511351" y="2033889"/>
                    <a:pt x="2511351" y="2012302"/>
                  </a:cubicBezTo>
                  <a:cubicBezTo>
                    <a:pt x="2511351" y="1990715"/>
                    <a:pt x="2528848" y="1973215"/>
                    <a:pt x="2550435" y="1973215"/>
                  </a:cubicBezTo>
                  <a:close/>
                  <a:moveTo>
                    <a:pt x="2458164" y="1973215"/>
                  </a:moveTo>
                  <a:cubicBezTo>
                    <a:pt x="2479749" y="1973215"/>
                    <a:pt x="2497250" y="1990715"/>
                    <a:pt x="2497250" y="2012302"/>
                  </a:cubicBezTo>
                  <a:cubicBezTo>
                    <a:pt x="2497250" y="2033889"/>
                    <a:pt x="2479749" y="2051389"/>
                    <a:pt x="2458164" y="2051389"/>
                  </a:cubicBezTo>
                  <a:cubicBezTo>
                    <a:pt x="2436579" y="2051389"/>
                    <a:pt x="2419078" y="2033889"/>
                    <a:pt x="2419078" y="2012302"/>
                  </a:cubicBezTo>
                  <a:cubicBezTo>
                    <a:pt x="2419078" y="1990715"/>
                    <a:pt x="2436579" y="1973215"/>
                    <a:pt x="2458164" y="1973215"/>
                  </a:cubicBezTo>
                  <a:close/>
                  <a:moveTo>
                    <a:pt x="2363524" y="1973215"/>
                  </a:moveTo>
                  <a:cubicBezTo>
                    <a:pt x="2385111" y="1973215"/>
                    <a:pt x="2402609" y="1990715"/>
                    <a:pt x="2402609" y="2012302"/>
                  </a:cubicBezTo>
                  <a:cubicBezTo>
                    <a:pt x="2402609" y="2033889"/>
                    <a:pt x="2385111" y="2051389"/>
                    <a:pt x="2363524" y="2051389"/>
                  </a:cubicBezTo>
                  <a:cubicBezTo>
                    <a:pt x="2341939" y="2051389"/>
                    <a:pt x="2324437" y="2033889"/>
                    <a:pt x="2324437" y="2012302"/>
                  </a:cubicBezTo>
                  <a:cubicBezTo>
                    <a:pt x="2324437" y="1990715"/>
                    <a:pt x="2341939" y="1973215"/>
                    <a:pt x="2363524" y="1973215"/>
                  </a:cubicBezTo>
                  <a:close/>
                  <a:moveTo>
                    <a:pt x="2266521" y="1973215"/>
                  </a:moveTo>
                  <a:cubicBezTo>
                    <a:pt x="2288105" y="1973215"/>
                    <a:pt x="2305606" y="1990715"/>
                    <a:pt x="2305606" y="2012302"/>
                  </a:cubicBezTo>
                  <a:cubicBezTo>
                    <a:pt x="2305606" y="2033889"/>
                    <a:pt x="2288105" y="2051389"/>
                    <a:pt x="2266521" y="2051389"/>
                  </a:cubicBezTo>
                  <a:cubicBezTo>
                    <a:pt x="2244929" y="2051389"/>
                    <a:pt x="2227431" y="2033889"/>
                    <a:pt x="2227431" y="2012302"/>
                  </a:cubicBezTo>
                  <a:cubicBezTo>
                    <a:pt x="2227431" y="1990715"/>
                    <a:pt x="2244929" y="1973215"/>
                    <a:pt x="2266521" y="1973215"/>
                  </a:cubicBezTo>
                  <a:close/>
                  <a:moveTo>
                    <a:pt x="1142694" y="1973215"/>
                  </a:moveTo>
                  <a:cubicBezTo>
                    <a:pt x="1164282" y="1973215"/>
                    <a:pt x="1181781" y="1990715"/>
                    <a:pt x="1181781" y="2012302"/>
                  </a:cubicBezTo>
                  <a:cubicBezTo>
                    <a:pt x="1181781" y="2033889"/>
                    <a:pt x="1164282" y="2051389"/>
                    <a:pt x="1142694" y="2051389"/>
                  </a:cubicBezTo>
                  <a:cubicBezTo>
                    <a:pt x="1121104" y="2051389"/>
                    <a:pt x="1103602" y="2033889"/>
                    <a:pt x="1103602" y="2012302"/>
                  </a:cubicBezTo>
                  <a:cubicBezTo>
                    <a:pt x="1103602" y="1990715"/>
                    <a:pt x="1121104" y="1973215"/>
                    <a:pt x="1142694" y="1973215"/>
                  </a:cubicBezTo>
                  <a:close/>
                  <a:moveTo>
                    <a:pt x="764140" y="1973215"/>
                  </a:moveTo>
                  <a:cubicBezTo>
                    <a:pt x="785728" y="1973215"/>
                    <a:pt x="803226" y="1990715"/>
                    <a:pt x="803226" y="2012302"/>
                  </a:cubicBezTo>
                  <a:cubicBezTo>
                    <a:pt x="803226" y="2033889"/>
                    <a:pt x="785728" y="2051389"/>
                    <a:pt x="764140" y="2051389"/>
                  </a:cubicBezTo>
                  <a:cubicBezTo>
                    <a:pt x="742552" y="2051389"/>
                    <a:pt x="725056" y="2033889"/>
                    <a:pt x="725056" y="2012302"/>
                  </a:cubicBezTo>
                  <a:cubicBezTo>
                    <a:pt x="725056" y="1990715"/>
                    <a:pt x="742552" y="1973215"/>
                    <a:pt x="764140" y="1973215"/>
                  </a:cubicBezTo>
                  <a:close/>
                  <a:moveTo>
                    <a:pt x="669495" y="1973215"/>
                  </a:moveTo>
                  <a:cubicBezTo>
                    <a:pt x="691093" y="1973215"/>
                    <a:pt x="708592" y="1990715"/>
                    <a:pt x="708592" y="2012302"/>
                  </a:cubicBezTo>
                  <a:cubicBezTo>
                    <a:pt x="708592" y="2033889"/>
                    <a:pt x="691093" y="2051389"/>
                    <a:pt x="669495" y="2051389"/>
                  </a:cubicBezTo>
                  <a:cubicBezTo>
                    <a:pt x="647918" y="2051389"/>
                    <a:pt x="630416" y="2033889"/>
                    <a:pt x="630416" y="2012302"/>
                  </a:cubicBezTo>
                  <a:cubicBezTo>
                    <a:pt x="630416" y="1990715"/>
                    <a:pt x="647918" y="1973215"/>
                    <a:pt x="669495" y="1973215"/>
                  </a:cubicBezTo>
                  <a:close/>
                  <a:moveTo>
                    <a:pt x="577223" y="1973215"/>
                  </a:moveTo>
                  <a:cubicBezTo>
                    <a:pt x="598813" y="1973215"/>
                    <a:pt x="616315" y="1990715"/>
                    <a:pt x="616315" y="2012302"/>
                  </a:cubicBezTo>
                  <a:cubicBezTo>
                    <a:pt x="616315" y="2033889"/>
                    <a:pt x="598813" y="2051389"/>
                    <a:pt x="577223" y="2051389"/>
                  </a:cubicBezTo>
                  <a:cubicBezTo>
                    <a:pt x="555634" y="2051389"/>
                    <a:pt x="538132" y="2033889"/>
                    <a:pt x="538132" y="2012302"/>
                  </a:cubicBezTo>
                  <a:cubicBezTo>
                    <a:pt x="538132" y="1990715"/>
                    <a:pt x="555634" y="1973215"/>
                    <a:pt x="577223" y="1973215"/>
                  </a:cubicBezTo>
                  <a:close/>
                  <a:moveTo>
                    <a:pt x="484944" y="1973215"/>
                  </a:moveTo>
                  <a:cubicBezTo>
                    <a:pt x="506530" y="1973215"/>
                    <a:pt x="524029" y="1990715"/>
                    <a:pt x="524029" y="2012302"/>
                  </a:cubicBezTo>
                  <a:cubicBezTo>
                    <a:pt x="524029" y="2033889"/>
                    <a:pt x="506530" y="2051389"/>
                    <a:pt x="484944" y="2051389"/>
                  </a:cubicBezTo>
                  <a:cubicBezTo>
                    <a:pt x="463352" y="2051389"/>
                    <a:pt x="445862" y="2033889"/>
                    <a:pt x="445862" y="2012302"/>
                  </a:cubicBezTo>
                  <a:cubicBezTo>
                    <a:pt x="445862" y="1990715"/>
                    <a:pt x="463352" y="1973215"/>
                    <a:pt x="484944" y="1973215"/>
                  </a:cubicBezTo>
                  <a:close/>
                  <a:moveTo>
                    <a:pt x="3679017" y="1892773"/>
                  </a:moveTo>
                  <a:cubicBezTo>
                    <a:pt x="3700604" y="1892773"/>
                    <a:pt x="3718103" y="1910273"/>
                    <a:pt x="3718103" y="1931860"/>
                  </a:cubicBezTo>
                  <a:cubicBezTo>
                    <a:pt x="3718103" y="1953447"/>
                    <a:pt x="3700604" y="1970947"/>
                    <a:pt x="3679017" y="1970947"/>
                  </a:cubicBezTo>
                  <a:cubicBezTo>
                    <a:pt x="3657429" y="1970947"/>
                    <a:pt x="3639929" y="1953447"/>
                    <a:pt x="3639929" y="1931860"/>
                  </a:cubicBezTo>
                  <a:cubicBezTo>
                    <a:pt x="3639929" y="1910273"/>
                    <a:pt x="3657429" y="1892773"/>
                    <a:pt x="3679017" y="1892773"/>
                  </a:cubicBezTo>
                  <a:close/>
                  <a:moveTo>
                    <a:pt x="3584377" y="1892773"/>
                  </a:moveTo>
                  <a:cubicBezTo>
                    <a:pt x="3605964" y="1892773"/>
                    <a:pt x="3623463" y="1910273"/>
                    <a:pt x="3623463" y="1931860"/>
                  </a:cubicBezTo>
                  <a:cubicBezTo>
                    <a:pt x="3623463" y="1953447"/>
                    <a:pt x="3605964" y="1970947"/>
                    <a:pt x="3584377" y="1970947"/>
                  </a:cubicBezTo>
                  <a:cubicBezTo>
                    <a:pt x="3562789" y="1970947"/>
                    <a:pt x="3545289" y="1953447"/>
                    <a:pt x="3545289" y="1931860"/>
                  </a:cubicBezTo>
                  <a:cubicBezTo>
                    <a:pt x="3545289" y="1910273"/>
                    <a:pt x="3562789" y="1892773"/>
                    <a:pt x="3584377" y="1892773"/>
                  </a:cubicBezTo>
                  <a:close/>
                  <a:moveTo>
                    <a:pt x="3489737" y="1892773"/>
                  </a:moveTo>
                  <a:cubicBezTo>
                    <a:pt x="3511324" y="1892773"/>
                    <a:pt x="3528823" y="1910273"/>
                    <a:pt x="3528823" y="1931860"/>
                  </a:cubicBezTo>
                  <a:cubicBezTo>
                    <a:pt x="3528823" y="1953447"/>
                    <a:pt x="3511324" y="1970947"/>
                    <a:pt x="3489737" y="1970947"/>
                  </a:cubicBezTo>
                  <a:cubicBezTo>
                    <a:pt x="3468149" y="1970947"/>
                    <a:pt x="3450649" y="1953447"/>
                    <a:pt x="3450649" y="1931860"/>
                  </a:cubicBezTo>
                  <a:cubicBezTo>
                    <a:pt x="3450649" y="1910273"/>
                    <a:pt x="3468149" y="1892773"/>
                    <a:pt x="3489737" y="1892773"/>
                  </a:cubicBezTo>
                  <a:close/>
                  <a:moveTo>
                    <a:pt x="3392731" y="1892773"/>
                  </a:moveTo>
                  <a:cubicBezTo>
                    <a:pt x="3414319" y="1892773"/>
                    <a:pt x="3431819" y="1910273"/>
                    <a:pt x="3431819" y="1931860"/>
                  </a:cubicBezTo>
                  <a:cubicBezTo>
                    <a:pt x="3431819" y="1953447"/>
                    <a:pt x="3414319" y="1970947"/>
                    <a:pt x="3392731" y="1970947"/>
                  </a:cubicBezTo>
                  <a:cubicBezTo>
                    <a:pt x="3371144" y="1970947"/>
                    <a:pt x="3353644" y="1953447"/>
                    <a:pt x="3353644" y="1931860"/>
                  </a:cubicBezTo>
                  <a:cubicBezTo>
                    <a:pt x="3353644" y="1910273"/>
                    <a:pt x="3371144" y="1892773"/>
                    <a:pt x="3392731" y="1892773"/>
                  </a:cubicBezTo>
                  <a:close/>
                  <a:moveTo>
                    <a:pt x="3205815" y="1892773"/>
                  </a:moveTo>
                  <a:cubicBezTo>
                    <a:pt x="3227403" y="1892773"/>
                    <a:pt x="3244903" y="1910273"/>
                    <a:pt x="3244903" y="1931860"/>
                  </a:cubicBezTo>
                  <a:cubicBezTo>
                    <a:pt x="3244903" y="1953447"/>
                    <a:pt x="3227403" y="1970947"/>
                    <a:pt x="3205815" y="1970947"/>
                  </a:cubicBezTo>
                  <a:cubicBezTo>
                    <a:pt x="3184228" y="1970947"/>
                    <a:pt x="3166728" y="1953447"/>
                    <a:pt x="3166728" y="1931860"/>
                  </a:cubicBezTo>
                  <a:cubicBezTo>
                    <a:pt x="3166728" y="1910273"/>
                    <a:pt x="3184228" y="1892773"/>
                    <a:pt x="3205815" y="1892773"/>
                  </a:cubicBezTo>
                  <a:close/>
                  <a:moveTo>
                    <a:pt x="3111175" y="1892773"/>
                  </a:moveTo>
                  <a:cubicBezTo>
                    <a:pt x="3132763" y="1892773"/>
                    <a:pt x="3150263" y="1910273"/>
                    <a:pt x="3150263" y="1931860"/>
                  </a:cubicBezTo>
                  <a:cubicBezTo>
                    <a:pt x="3150263" y="1953447"/>
                    <a:pt x="3132763" y="1970947"/>
                    <a:pt x="3111175" y="1970947"/>
                  </a:cubicBezTo>
                  <a:cubicBezTo>
                    <a:pt x="3089588" y="1970947"/>
                    <a:pt x="3072088" y="1953447"/>
                    <a:pt x="3072088" y="1931860"/>
                  </a:cubicBezTo>
                  <a:cubicBezTo>
                    <a:pt x="3072088" y="1910273"/>
                    <a:pt x="3089588" y="1892773"/>
                    <a:pt x="3111175" y="1892773"/>
                  </a:cubicBezTo>
                  <a:close/>
                  <a:moveTo>
                    <a:pt x="3018902" y="1892773"/>
                  </a:moveTo>
                  <a:cubicBezTo>
                    <a:pt x="3040489" y="1892773"/>
                    <a:pt x="3057989" y="1910273"/>
                    <a:pt x="3057989" y="1931860"/>
                  </a:cubicBezTo>
                  <a:cubicBezTo>
                    <a:pt x="3057989" y="1953447"/>
                    <a:pt x="3040489" y="1970947"/>
                    <a:pt x="3018902" y="1970947"/>
                  </a:cubicBezTo>
                  <a:cubicBezTo>
                    <a:pt x="2997315" y="1970947"/>
                    <a:pt x="2979815" y="1953447"/>
                    <a:pt x="2979815" y="1931860"/>
                  </a:cubicBezTo>
                  <a:cubicBezTo>
                    <a:pt x="2979815" y="1910273"/>
                    <a:pt x="2997315" y="1892773"/>
                    <a:pt x="3018902" y="1892773"/>
                  </a:cubicBezTo>
                  <a:close/>
                  <a:moveTo>
                    <a:pt x="2924263" y="1892773"/>
                  </a:moveTo>
                  <a:cubicBezTo>
                    <a:pt x="2945850" y="1892773"/>
                    <a:pt x="2963349" y="1910273"/>
                    <a:pt x="2963349" y="1931860"/>
                  </a:cubicBezTo>
                  <a:cubicBezTo>
                    <a:pt x="2963349" y="1953447"/>
                    <a:pt x="2945850" y="1970947"/>
                    <a:pt x="2924263" y="1970947"/>
                  </a:cubicBezTo>
                  <a:cubicBezTo>
                    <a:pt x="2902675" y="1970947"/>
                    <a:pt x="2885175" y="1953447"/>
                    <a:pt x="2885175" y="1931860"/>
                  </a:cubicBezTo>
                  <a:cubicBezTo>
                    <a:pt x="2885175" y="1910273"/>
                    <a:pt x="2902675" y="1892773"/>
                    <a:pt x="2924263" y="1892773"/>
                  </a:cubicBezTo>
                  <a:close/>
                  <a:moveTo>
                    <a:pt x="2831987" y="1892773"/>
                  </a:moveTo>
                  <a:cubicBezTo>
                    <a:pt x="2853574" y="1892773"/>
                    <a:pt x="2871074" y="1910273"/>
                    <a:pt x="2871074" y="1931860"/>
                  </a:cubicBezTo>
                  <a:cubicBezTo>
                    <a:pt x="2871074" y="1953447"/>
                    <a:pt x="2853574" y="1970947"/>
                    <a:pt x="2831987" y="1970947"/>
                  </a:cubicBezTo>
                  <a:cubicBezTo>
                    <a:pt x="2810400" y="1970947"/>
                    <a:pt x="2792900" y="1953447"/>
                    <a:pt x="2792900" y="1931860"/>
                  </a:cubicBezTo>
                  <a:cubicBezTo>
                    <a:pt x="2792900" y="1910273"/>
                    <a:pt x="2810400" y="1892773"/>
                    <a:pt x="2831987" y="1892773"/>
                  </a:cubicBezTo>
                  <a:close/>
                  <a:moveTo>
                    <a:pt x="2737356" y="1892773"/>
                  </a:moveTo>
                  <a:cubicBezTo>
                    <a:pt x="2758934" y="1892773"/>
                    <a:pt x="2776434" y="1910273"/>
                    <a:pt x="2776434" y="1931860"/>
                  </a:cubicBezTo>
                  <a:cubicBezTo>
                    <a:pt x="2776434" y="1953447"/>
                    <a:pt x="2758934" y="1970947"/>
                    <a:pt x="2737356" y="1970947"/>
                  </a:cubicBezTo>
                  <a:cubicBezTo>
                    <a:pt x="2715766" y="1970947"/>
                    <a:pt x="2698265" y="1953447"/>
                    <a:pt x="2698265" y="1931860"/>
                  </a:cubicBezTo>
                  <a:cubicBezTo>
                    <a:pt x="2698265" y="1910273"/>
                    <a:pt x="2715766" y="1892773"/>
                    <a:pt x="2737356" y="1892773"/>
                  </a:cubicBezTo>
                  <a:close/>
                  <a:moveTo>
                    <a:pt x="2645073" y="1892773"/>
                  </a:moveTo>
                  <a:cubicBezTo>
                    <a:pt x="2666661" y="1892773"/>
                    <a:pt x="2684163" y="1910273"/>
                    <a:pt x="2684163" y="1931860"/>
                  </a:cubicBezTo>
                  <a:cubicBezTo>
                    <a:pt x="2684163" y="1953447"/>
                    <a:pt x="2666661" y="1970947"/>
                    <a:pt x="2645073" y="1970947"/>
                  </a:cubicBezTo>
                  <a:cubicBezTo>
                    <a:pt x="2623487" y="1970947"/>
                    <a:pt x="2605987" y="1953447"/>
                    <a:pt x="2605987" y="1931860"/>
                  </a:cubicBezTo>
                  <a:cubicBezTo>
                    <a:pt x="2605987" y="1910273"/>
                    <a:pt x="2623487" y="1892773"/>
                    <a:pt x="2645073" y="1892773"/>
                  </a:cubicBezTo>
                  <a:close/>
                  <a:moveTo>
                    <a:pt x="2550436" y="1892773"/>
                  </a:moveTo>
                  <a:cubicBezTo>
                    <a:pt x="2572023" y="1892773"/>
                    <a:pt x="2589522" y="1910273"/>
                    <a:pt x="2589522" y="1931860"/>
                  </a:cubicBezTo>
                  <a:cubicBezTo>
                    <a:pt x="2589522" y="1953447"/>
                    <a:pt x="2572023" y="1970947"/>
                    <a:pt x="2550436" y="1970947"/>
                  </a:cubicBezTo>
                  <a:cubicBezTo>
                    <a:pt x="2528849" y="1970947"/>
                    <a:pt x="2511351" y="1953447"/>
                    <a:pt x="2511351" y="1931860"/>
                  </a:cubicBezTo>
                  <a:cubicBezTo>
                    <a:pt x="2511351" y="1910273"/>
                    <a:pt x="2528849" y="1892773"/>
                    <a:pt x="2550436" y="1892773"/>
                  </a:cubicBezTo>
                  <a:close/>
                  <a:moveTo>
                    <a:pt x="2458164" y="1892773"/>
                  </a:moveTo>
                  <a:cubicBezTo>
                    <a:pt x="2479752" y="1892773"/>
                    <a:pt x="2497251" y="1910273"/>
                    <a:pt x="2497251" y="1931860"/>
                  </a:cubicBezTo>
                  <a:cubicBezTo>
                    <a:pt x="2497251" y="1953447"/>
                    <a:pt x="2479752" y="1970947"/>
                    <a:pt x="2458164" y="1970947"/>
                  </a:cubicBezTo>
                  <a:cubicBezTo>
                    <a:pt x="2436580" y="1970947"/>
                    <a:pt x="2419078" y="1953447"/>
                    <a:pt x="2419078" y="1931860"/>
                  </a:cubicBezTo>
                  <a:cubicBezTo>
                    <a:pt x="2419078" y="1910273"/>
                    <a:pt x="2436580" y="1892773"/>
                    <a:pt x="2458164" y="1892773"/>
                  </a:cubicBezTo>
                  <a:close/>
                  <a:moveTo>
                    <a:pt x="2363524" y="1892773"/>
                  </a:moveTo>
                  <a:cubicBezTo>
                    <a:pt x="2385113" y="1892773"/>
                    <a:pt x="2402611" y="1910273"/>
                    <a:pt x="2402611" y="1931860"/>
                  </a:cubicBezTo>
                  <a:cubicBezTo>
                    <a:pt x="2402611" y="1953447"/>
                    <a:pt x="2385113" y="1970947"/>
                    <a:pt x="2363524" y="1970947"/>
                  </a:cubicBezTo>
                  <a:cubicBezTo>
                    <a:pt x="2341940" y="1970947"/>
                    <a:pt x="2324437" y="1953447"/>
                    <a:pt x="2324437" y="1931860"/>
                  </a:cubicBezTo>
                  <a:cubicBezTo>
                    <a:pt x="2324437" y="1910273"/>
                    <a:pt x="2341940" y="1892773"/>
                    <a:pt x="2363524" y="1892773"/>
                  </a:cubicBezTo>
                  <a:close/>
                  <a:moveTo>
                    <a:pt x="2266521" y="1892773"/>
                  </a:moveTo>
                  <a:cubicBezTo>
                    <a:pt x="2288107" y="1892773"/>
                    <a:pt x="2305606" y="1910273"/>
                    <a:pt x="2305606" y="1931860"/>
                  </a:cubicBezTo>
                  <a:cubicBezTo>
                    <a:pt x="2305606" y="1953447"/>
                    <a:pt x="2288107" y="1970947"/>
                    <a:pt x="2266521" y="1970947"/>
                  </a:cubicBezTo>
                  <a:cubicBezTo>
                    <a:pt x="2244929" y="1970947"/>
                    <a:pt x="2227432" y="1953447"/>
                    <a:pt x="2227432" y="1931860"/>
                  </a:cubicBezTo>
                  <a:cubicBezTo>
                    <a:pt x="2227432" y="1910273"/>
                    <a:pt x="2244929" y="1892773"/>
                    <a:pt x="2266521" y="1892773"/>
                  </a:cubicBezTo>
                  <a:close/>
                  <a:moveTo>
                    <a:pt x="951048" y="1892773"/>
                  </a:moveTo>
                  <a:cubicBezTo>
                    <a:pt x="972633" y="1892773"/>
                    <a:pt x="990133" y="1910273"/>
                    <a:pt x="990133" y="1931860"/>
                  </a:cubicBezTo>
                  <a:cubicBezTo>
                    <a:pt x="990133" y="1953447"/>
                    <a:pt x="972633" y="1970947"/>
                    <a:pt x="951048" y="1970947"/>
                  </a:cubicBezTo>
                  <a:cubicBezTo>
                    <a:pt x="929462" y="1970947"/>
                    <a:pt x="911963" y="1953447"/>
                    <a:pt x="911963" y="1931860"/>
                  </a:cubicBezTo>
                  <a:cubicBezTo>
                    <a:pt x="911963" y="1910273"/>
                    <a:pt x="929462" y="1892773"/>
                    <a:pt x="951048" y="1892773"/>
                  </a:cubicBezTo>
                  <a:close/>
                  <a:moveTo>
                    <a:pt x="764144" y="1892773"/>
                  </a:moveTo>
                  <a:cubicBezTo>
                    <a:pt x="785731" y="1892773"/>
                    <a:pt x="803230" y="1910273"/>
                    <a:pt x="803230" y="1931860"/>
                  </a:cubicBezTo>
                  <a:cubicBezTo>
                    <a:pt x="803230" y="1953447"/>
                    <a:pt x="785731" y="1970947"/>
                    <a:pt x="764144" y="1970947"/>
                  </a:cubicBezTo>
                  <a:cubicBezTo>
                    <a:pt x="742556" y="1970947"/>
                    <a:pt x="725059" y="1953447"/>
                    <a:pt x="725059" y="1931860"/>
                  </a:cubicBezTo>
                  <a:cubicBezTo>
                    <a:pt x="725059" y="1910273"/>
                    <a:pt x="742556" y="1892773"/>
                    <a:pt x="764144" y="1892773"/>
                  </a:cubicBezTo>
                  <a:close/>
                  <a:moveTo>
                    <a:pt x="577226" y="1892773"/>
                  </a:moveTo>
                  <a:cubicBezTo>
                    <a:pt x="598816" y="1892773"/>
                    <a:pt x="616318" y="1910273"/>
                    <a:pt x="616318" y="1931860"/>
                  </a:cubicBezTo>
                  <a:cubicBezTo>
                    <a:pt x="616318" y="1953447"/>
                    <a:pt x="598816" y="1970947"/>
                    <a:pt x="577226" y="1970947"/>
                  </a:cubicBezTo>
                  <a:cubicBezTo>
                    <a:pt x="555636" y="1970947"/>
                    <a:pt x="538134" y="1953447"/>
                    <a:pt x="538134" y="1931860"/>
                  </a:cubicBezTo>
                  <a:cubicBezTo>
                    <a:pt x="538134" y="1910273"/>
                    <a:pt x="555636" y="1892773"/>
                    <a:pt x="577226" y="1892773"/>
                  </a:cubicBezTo>
                  <a:close/>
                  <a:moveTo>
                    <a:pt x="484945" y="1892773"/>
                  </a:moveTo>
                  <a:cubicBezTo>
                    <a:pt x="506533" y="1892773"/>
                    <a:pt x="524032" y="1910273"/>
                    <a:pt x="524032" y="1931860"/>
                  </a:cubicBezTo>
                  <a:cubicBezTo>
                    <a:pt x="524032" y="1953447"/>
                    <a:pt x="506533" y="1970947"/>
                    <a:pt x="484945" y="1970947"/>
                  </a:cubicBezTo>
                  <a:cubicBezTo>
                    <a:pt x="463353" y="1970947"/>
                    <a:pt x="445867" y="1953447"/>
                    <a:pt x="445867" y="1931860"/>
                  </a:cubicBezTo>
                  <a:cubicBezTo>
                    <a:pt x="445867" y="1910273"/>
                    <a:pt x="463353" y="1892773"/>
                    <a:pt x="484945" y="1892773"/>
                  </a:cubicBezTo>
                  <a:close/>
                  <a:moveTo>
                    <a:pt x="3861717" y="1806975"/>
                  </a:moveTo>
                  <a:lnTo>
                    <a:pt x="3858023" y="1880127"/>
                  </a:lnTo>
                  <a:lnTo>
                    <a:pt x="3838294" y="1871955"/>
                  </a:lnTo>
                  <a:cubicBezTo>
                    <a:pt x="3831220" y="1864881"/>
                    <a:pt x="3826845" y="1855109"/>
                    <a:pt x="3826845" y="1844316"/>
                  </a:cubicBezTo>
                  <a:cubicBezTo>
                    <a:pt x="3826845" y="1833522"/>
                    <a:pt x="3831220" y="1823750"/>
                    <a:pt x="3838294" y="1816677"/>
                  </a:cubicBezTo>
                  <a:close/>
                  <a:moveTo>
                    <a:pt x="3679017" y="1805229"/>
                  </a:moveTo>
                  <a:cubicBezTo>
                    <a:pt x="3700604" y="1805229"/>
                    <a:pt x="3718103" y="1822729"/>
                    <a:pt x="3718103" y="1844316"/>
                  </a:cubicBezTo>
                  <a:cubicBezTo>
                    <a:pt x="3718103" y="1865903"/>
                    <a:pt x="3700604" y="1883404"/>
                    <a:pt x="3679017" y="1883404"/>
                  </a:cubicBezTo>
                  <a:cubicBezTo>
                    <a:pt x="3657429" y="1883404"/>
                    <a:pt x="3639929" y="1865903"/>
                    <a:pt x="3639929" y="1844316"/>
                  </a:cubicBezTo>
                  <a:cubicBezTo>
                    <a:pt x="3639929" y="1822729"/>
                    <a:pt x="3657429" y="1805229"/>
                    <a:pt x="3679017" y="1805229"/>
                  </a:cubicBezTo>
                  <a:close/>
                  <a:moveTo>
                    <a:pt x="3300457" y="1805229"/>
                  </a:moveTo>
                  <a:cubicBezTo>
                    <a:pt x="3322044" y="1805229"/>
                    <a:pt x="3339544" y="1822729"/>
                    <a:pt x="3339544" y="1844316"/>
                  </a:cubicBezTo>
                  <a:cubicBezTo>
                    <a:pt x="3339544" y="1865903"/>
                    <a:pt x="3322044" y="1883404"/>
                    <a:pt x="3300457" y="1883404"/>
                  </a:cubicBezTo>
                  <a:cubicBezTo>
                    <a:pt x="3278869" y="1883404"/>
                    <a:pt x="3261369" y="1865903"/>
                    <a:pt x="3261369" y="1844316"/>
                  </a:cubicBezTo>
                  <a:cubicBezTo>
                    <a:pt x="3261369" y="1822729"/>
                    <a:pt x="3278869" y="1805229"/>
                    <a:pt x="3300457" y="1805229"/>
                  </a:cubicBezTo>
                  <a:close/>
                  <a:moveTo>
                    <a:pt x="3111175" y="1805229"/>
                  </a:moveTo>
                  <a:cubicBezTo>
                    <a:pt x="3132763" y="1805229"/>
                    <a:pt x="3150263" y="1822729"/>
                    <a:pt x="3150263" y="1844316"/>
                  </a:cubicBezTo>
                  <a:cubicBezTo>
                    <a:pt x="3150263" y="1865903"/>
                    <a:pt x="3132763" y="1883404"/>
                    <a:pt x="3111175" y="1883404"/>
                  </a:cubicBezTo>
                  <a:cubicBezTo>
                    <a:pt x="3089588" y="1883404"/>
                    <a:pt x="3072088" y="1865903"/>
                    <a:pt x="3072088" y="1844316"/>
                  </a:cubicBezTo>
                  <a:cubicBezTo>
                    <a:pt x="3072088" y="1822729"/>
                    <a:pt x="3089588" y="1805229"/>
                    <a:pt x="3111175" y="1805229"/>
                  </a:cubicBezTo>
                  <a:close/>
                  <a:moveTo>
                    <a:pt x="3018902" y="1805229"/>
                  </a:moveTo>
                  <a:cubicBezTo>
                    <a:pt x="3040489" y="1805229"/>
                    <a:pt x="3057989" y="1822729"/>
                    <a:pt x="3057989" y="1844316"/>
                  </a:cubicBezTo>
                  <a:cubicBezTo>
                    <a:pt x="3057989" y="1865903"/>
                    <a:pt x="3040489" y="1883404"/>
                    <a:pt x="3018902" y="1883404"/>
                  </a:cubicBezTo>
                  <a:cubicBezTo>
                    <a:pt x="2997315" y="1883404"/>
                    <a:pt x="2979815" y="1865903"/>
                    <a:pt x="2979815" y="1844316"/>
                  </a:cubicBezTo>
                  <a:cubicBezTo>
                    <a:pt x="2979815" y="1822729"/>
                    <a:pt x="2997315" y="1805229"/>
                    <a:pt x="3018902" y="1805229"/>
                  </a:cubicBezTo>
                  <a:close/>
                  <a:moveTo>
                    <a:pt x="2831988" y="1805229"/>
                  </a:moveTo>
                  <a:cubicBezTo>
                    <a:pt x="2853575" y="1805229"/>
                    <a:pt x="2871075" y="1822729"/>
                    <a:pt x="2871075" y="1844316"/>
                  </a:cubicBezTo>
                  <a:cubicBezTo>
                    <a:pt x="2871075" y="1865903"/>
                    <a:pt x="2853575" y="1883404"/>
                    <a:pt x="2831988" y="1883404"/>
                  </a:cubicBezTo>
                  <a:cubicBezTo>
                    <a:pt x="2810401" y="1883404"/>
                    <a:pt x="2792901" y="1865903"/>
                    <a:pt x="2792901" y="1844316"/>
                  </a:cubicBezTo>
                  <a:cubicBezTo>
                    <a:pt x="2792901" y="1822729"/>
                    <a:pt x="2810401" y="1805229"/>
                    <a:pt x="2831988" y="1805229"/>
                  </a:cubicBezTo>
                  <a:close/>
                  <a:moveTo>
                    <a:pt x="2737358" y="1805229"/>
                  </a:moveTo>
                  <a:cubicBezTo>
                    <a:pt x="2758934" y="1805229"/>
                    <a:pt x="2776434" y="1822729"/>
                    <a:pt x="2776434" y="1844316"/>
                  </a:cubicBezTo>
                  <a:cubicBezTo>
                    <a:pt x="2776434" y="1865903"/>
                    <a:pt x="2758934" y="1883404"/>
                    <a:pt x="2737358" y="1883404"/>
                  </a:cubicBezTo>
                  <a:cubicBezTo>
                    <a:pt x="2715768" y="1883404"/>
                    <a:pt x="2698265" y="1865903"/>
                    <a:pt x="2698265" y="1844316"/>
                  </a:cubicBezTo>
                  <a:cubicBezTo>
                    <a:pt x="2698265" y="1822729"/>
                    <a:pt x="2715768" y="1805229"/>
                    <a:pt x="2737358" y="1805229"/>
                  </a:cubicBezTo>
                  <a:close/>
                  <a:moveTo>
                    <a:pt x="2645073" y="1805229"/>
                  </a:moveTo>
                  <a:cubicBezTo>
                    <a:pt x="2666661" y="1805229"/>
                    <a:pt x="2684163" y="1822729"/>
                    <a:pt x="2684163" y="1844316"/>
                  </a:cubicBezTo>
                  <a:cubicBezTo>
                    <a:pt x="2684163" y="1865903"/>
                    <a:pt x="2666661" y="1883404"/>
                    <a:pt x="2645073" y="1883404"/>
                  </a:cubicBezTo>
                  <a:cubicBezTo>
                    <a:pt x="2623487" y="1883404"/>
                    <a:pt x="2605987" y="1865903"/>
                    <a:pt x="2605987" y="1844316"/>
                  </a:cubicBezTo>
                  <a:cubicBezTo>
                    <a:pt x="2605987" y="1822729"/>
                    <a:pt x="2623487" y="1805229"/>
                    <a:pt x="2645073" y="1805229"/>
                  </a:cubicBezTo>
                  <a:close/>
                  <a:moveTo>
                    <a:pt x="2550436" y="1805229"/>
                  </a:moveTo>
                  <a:cubicBezTo>
                    <a:pt x="2572023" y="1805229"/>
                    <a:pt x="2589522" y="1822729"/>
                    <a:pt x="2589522" y="1844316"/>
                  </a:cubicBezTo>
                  <a:cubicBezTo>
                    <a:pt x="2589522" y="1865903"/>
                    <a:pt x="2572023" y="1883404"/>
                    <a:pt x="2550436" y="1883404"/>
                  </a:cubicBezTo>
                  <a:cubicBezTo>
                    <a:pt x="2528849" y="1883404"/>
                    <a:pt x="2511352" y="1865903"/>
                    <a:pt x="2511352" y="1844316"/>
                  </a:cubicBezTo>
                  <a:cubicBezTo>
                    <a:pt x="2511352" y="1822729"/>
                    <a:pt x="2528849" y="1805229"/>
                    <a:pt x="2550436" y="1805229"/>
                  </a:cubicBezTo>
                  <a:close/>
                  <a:moveTo>
                    <a:pt x="2363525" y="1805229"/>
                  </a:moveTo>
                  <a:cubicBezTo>
                    <a:pt x="2385114" y="1805229"/>
                    <a:pt x="2402611" y="1822729"/>
                    <a:pt x="2402611" y="1844316"/>
                  </a:cubicBezTo>
                  <a:cubicBezTo>
                    <a:pt x="2402611" y="1865903"/>
                    <a:pt x="2385114" y="1883404"/>
                    <a:pt x="2363525" y="1883404"/>
                  </a:cubicBezTo>
                  <a:cubicBezTo>
                    <a:pt x="2341941" y="1883404"/>
                    <a:pt x="2324438" y="1865903"/>
                    <a:pt x="2324438" y="1844316"/>
                  </a:cubicBezTo>
                  <a:cubicBezTo>
                    <a:pt x="2324438" y="1822729"/>
                    <a:pt x="2341941" y="1805229"/>
                    <a:pt x="2363525" y="1805229"/>
                  </a:cubicBezTo>
                  <a:close/>
                  <a:moveTo>
                    <a:pt x="3771293" y="1805229"/>
                  </a:moveTo>
                  <a:cubicBezTo>
                    <a:pt x="3792880" y="1805229"/>
                    <a:pt x="3810379" y="1822728"/>
                    <a:pt x="3810379" y="1844316"/>
                  </a:cubicBezTo>
                  <a:cubicBezTo>
                    <a:pt x="3810379" y="1865903"/>
                    <a:pt x="3792880" y="1883403"/>
                    <a:pt x="3771293" y="1883403"/>
                  </a:cubicBezTo>
                  <a:cubicBezTo>
                    <a:pt x="3749705" y="1883403"/>
                    <a:pt x="3732205" y="1865903"/>
                    <a:pt x="3732205" y="1844316"/>
                  </a:cubicBezTo>
                  <a:cubicBezTo>
                    <a:pt x="3732205" y="1822728"/>
                    <a:pt x="3749705" y="1805229"/>
                    <a:pt x="3771293" y="1805229"/>
                  </a:cubicBezTo>
                  <a:close/>
                  <a:moveTo>
                    <a:pt x="3584377" y="1805229"/>
                  </a:moveTo>
                  <a:cubicBezTo>
                    <a:pt x="3605964" y="1805229"/>
                    <a:pt x="3623463" y="1822728"/>
                    <a:pt x="3623463" y="1844316"/>
                  </a:cubicBezTo>
                  <a:cubicBezTo>
                    <a:pt x="3623463" y="1865903"/>
                    <a:pt x="3605964" y="1883403"/>
                    <a:pt x="3584377" y="1883403"/>
                  </a:cubicBezTo>
                  <a:cubicBezTo>
                    <a:pt x="3562789" y="1883403"/>
                    <a:pt x="3545289" y="1865903"/>
                    <a:pt x="3545289" y="1844316"/>
                  </a:cubicBezTo>
                  <a:cubicBezTo>
                    <a:pt x="3545289" y="1822728"/>
                    <a:pt x="3562789" y="1805229"/>
                    <a:pt x="3584377" y="1805229"/>
                  </a:cubicBezTo>
                  <a:close/>
                  <a:moveTo>
                    <a:pt x="3489737" y="1805229"/>
                  </a:moveTo>
                  <a:cubicBezTo>
                    <a:pt x="3511324" y="1805229"/>
                    <a:pt x="3528823" y="1822728"/>
                    <a:pt x="3528823" y="1844316"/>
                  </a:cubicBezTo>
                  <a:cubicBezTo>
                    <a:pt x="3528823" y="1865903"/>
                    <a:pt x="3511324" y="1883403"/>
                    <a:pt x="3489737" y="1883403"/>
                  </a:cubicBezTo>
                  <a:cubicBezTo>
                    <a:pt x="3468149" y="1883403"/>
                    <a:pt x="3450649" y="1865903"/>
                    <a:pt x="3450649" y="1844316"/>
                  </a:cubicBezTo>
                  <a:cubicBezTo>
                    <a:pt x="3450649" y="1822728"/>
                    <a:pt x="3468149" y="1805229"/>
                    <a:pt x="3489737" y="1805229"/>
                  </a:cubicBezTo>
                  <a:close/>
                  <a:moveTo>
                    <a:pt x="3392731" y="1805229"/>
                  </a:moveTo>
                  <a:cubicBezTo>
                    <a:pt x="3414319" y="1805229"/>
                    <a:pt x="3431819" y="1822728"/>
                    <a:pt x="3431819" y="1844316"/>
                  </a:cubicBezTo>
                  <a:cubicBezTo>
                    <a:pt x="3431819" y="1865903"/>
                    <a:pt x="3414319" y="1883403"/>
                    <a:pt x="3392731" y="1883403"/>
                  </a:cubicBezTo>
                  <a:cubicBezTo>
                    <a:pt x="3371144" y="1883403"/>
                    <a:pt x="3353644" y="1865903"/>
                    <a:pt x="3353644" y="1844316"/>
                  </a:cubicBezTo>
                  <a:cubicBezTo>
                    <a:pt x="3353644" y="1822728"/>
                    <a:pt x="3371144" y="1805229"/>
                    <a:pt x="3392731" y="1805229"/>
                  </a:cubicBezTo>
                  <a:close/>
                  <a:moveTo>
                    <a:pt x="3205817" y="1805229"/>
                  </a:moveTo>
                  <a:cubicBezTo>
                    <a:pt x="3227404" y="1805229"/>
                    <a:pt x="3244904" y="1822728"/>
                    <a:pt x="3244904" y="1844316"/>
                  </a:cubicBezTo>
                  <a:cubicBezTo>
                    <a:pt x="3244904" y="1865903"/>
                    <a:pt x="3227404" y="1883403"/>
                    <a:pt x="3205817" y="1883403"/>
                  </a:cubicBezTo>
                  <a:cubicBezTo>
                    <a:pt x="3184229" y="1883403"/>
                    <a:pt x="3166729" y="1865903"/>
                    <a:pt x="3166729" y="1844316"/>
                  </a:cubicBezTo>
                  <a:cubicBezTo>
                    <a:pt x="3166729" y="1822728"/>
                    <a:pt x="3184229" y="1805229"/>
                    <a:pt x="3205817" y="1805229"/>
                  </a:cubicBezTo>
                  <a:close/>
                  <a:moveTo>
                    <a:pt x="2924263" y="1805229"/>
                  </a:moveTo>
                  <a:cubicBezTo>
                    <a:pt x="2945850" y="1805229"/>
                    <a:pt x="2963349" y="1822728"/>
                    <a:pt x="2963349" y="1844316"/>
                  </a:cubicBezTo>
                  <a:cubicBezTo>
                    <a:pt x="2963349" y="1865903"/>
                    <a:pt x="2945850" y="1883403"/>
                    <a:pt x="2924263" y="1883403"/>
                  </a:cubicBezTo>
                  <a:cubicBezTo>
                    <a:pt x="2902675" y="1883403"/>
                    <a:pt x="2885175" y="1865903"/>
                    <a:pt x="2885175" y="1844316"/>
                  </a:cubicBezTo>
                  <a:cubicBezTo>
                    <a:pt x="2885175" y="1822728"/>
                    <a:pt x="2902675" y="1805229"/>
                    <a:pt x="2924263" y="1805229"/>
                  </a:cubicBezTo>
                  <a:close/>
                  <a:moveTo>
                    <a:pt x="2458164" y="1805229"/>
                  </a:moveTo>
                  <a:cubicBezTo>
                    <a:pt x="2479753" y="1805229"/>
                    <a:pt x="2497252" y="1822728"/>
                    <a:pt x="2497252" y="1844316"/>
                  </a:cubicBezTo>
                  <a:cubicBezTo>
                    <a:pt x="2497252" y="1865903"/>
                    <a:pt x="2479753" y="1883403"/>
                    <a:pt x="2458164" y="1883403"/>
                  </a:cubicBezTo>
                  <a:cubicBezTo>
                    <a:pt x="2436582" y="1883403"/>
                    <a:pt x="2419079" y="1865903"/>
                    <a:pt x="2419079" y="1844316"/>
                  </a:cubicBezTo>
                  <a:cubicBezTo>
                    <a:pt x="2419079" y="1822728"/>
                    <a:pt x="2436582" y="1805229"/>
                    <a:pt x="2458164" y="1805229"/>
                  </a:cubicBezTo>
                  <a:close/>
                  <a:moveTo>
                    <a:pt x="2266523" y="1805229"/>
                  </a:moveTo>
                  <a:cubicBezTo>
                    <a:pt x="2288108" y="1805229"/>
                    <a:pt x="2305609" y="1822728"/>
                    <a:pt x="2305609" y="1844316"/>
                  </a:cubicBezTo>
                  <a:cubicBezTo>
                    <a:pt x="2305609" y="1865903"/>
                    <a:pt x="2288108" y="1883403"/>
                    <a:pt x="2266523" y="1883403"/>
                  </a:cubicBezTo>
                  <a:cubicBezTo>
                    <a:pt x="2244931" y="1883403"/>
                    <a:pt x="2227433" y="1865903"/>
                    <a:pt x="2227433" y="1844316"/>
                  </a:cubicBezTo>
                  <a:cubicBezTo>
                    <a:pt x="2227433" y="1822728"/>
                    <a:pt x="2244931" y="1805229"/>
                    <a:pt x="2266523" y="1805229"/>
                  </a:cubicBezTo>
                  <a:close/>
                  <a:moveTo>
                    <a:pt x="577230" y="1805229"/>
                  </a:moveTo>
                  <a:cubicBezTo>
                    <a:pt x="598820" y="1805229"/>
                    <a:pt x="616322" y="1822728"/>
                    <a:pt x="616322" y="1844316"/>
                  </a:cubicBezTo>
                  <a:cubicBezTo>
                    <a:pt x="616322" y="1865903"/>
                    <a:pt x="598820" y="1883403"/>
                    <a:pt x="577230" y="1883403"/>
                  </a:cubicBezTo>
                  <a:cubicBezTo>
                    <a:pt x="555640" y="1883403"/>
                    <a:pt x="538137" y="1865903"/>
                    <a:pt x="538137" y="1844316"/>
                  </a:cubicBezTo>
                  <a:cubicBezTo>
                    <a:pt x="538137" y="1822728"/>
                    <a:pt x="555640" y="1805229"/>
                    <a:pt x="577230" y="1805229"/>
                  </a:cubicBezTo>
                  <a:close/>
                  <a:moveTo>
                    <a:pt x="484947" y="1805229"/>
                  </a:moveTo>
                  <a:cubicBezTo>
                    <a:pt x="506537" y="1805229"/>
                    <a:pt x="524035" y="1822728"/>
                    <a:pt x="524035" y="1844316"/>
                  </a:cubicBezTo>
                  <a:cubicBezTo>
                    <a:pt x="524035" y="1865903"/>
                    <a:pt x="506537" y="1883403"/>
                    <a:pt x="484947" y="1883403"/>
                  </a:cubicBezTo>
                  <a:cubicBezTo>
                    <a:pt x="463357" y="1883403"/>
                    <a:pt x="445867" y="1865903"/>
                    <a:pt x="445867" y="1844316"/>
                  </a:cubicBezTo>
                  <a:cubicBezTo>
                    <a:pt x="445867" y="1822728"/>
                    <a:pt x="463357" y="1805229"/>
                    <a:pt x="484947" y="1805229"/>
                  </a:cubicBezTo>
                  <a:close/>
                  <a:moveTo>
                    <a:pt x="390307" y="1805229"/>
                  </a:moveTo>
                  <a:cubicBezTo>
                    <a:pt x="411895" y="1805229"/>
                    <a:pt x="429399" y="1822728"/>
                    <a:pt x="429399" y="1844316"/>
                  </a:cubicBezTo>
                  <a:cubicBezTo>
                    <a:pt x="429399" y="1865903"/>
                    <a:pt x="411895" y="1883403"/>
                    <a:pt x="390307" y="1883403"/>
                  </a:cubicBezTo>
                  <a:cubicBezTo>
                    <a:pt x="368727" y="1883403"/>
                    <a:pt x="351227" y="1865903"/>
                    <a:pt x="351227" y="1844316"/>
                  </a:cubicBezTo>
                  <a:cubicBezTo>
                    <a:pt x="351227" y="1822728"/>
                    <a:pt x="368727" y="1805229"/>
                    <a:pt x="390307" y="1805229"/>
                  </a:cubicBezTo>
                  <a:close/>
                  <a:moveTo>
                    <a:pt x="3858672" y="1720694"/>
                  </a:moveTo>
                  <a:lnTo>
                    <a:pt x="3862373" y="1793978"/>
                  </a:lnTo>
                  <a:lnTo>
                    <a:pt x="3862353" y="1794377"/>
                  </a:lnTo>
                  <a:lnTo>
                    <a:pt x="3838294" y="1784412"/>
                  </a:lnTo>
                  <a:cubicBezTo>
                    <a:pt x="3831220" y="1777339"/>
                    <a:pt x="3826845" y="1767568"/>
                    <a:pt x="3826845" y="1756774"/>
                  </a:cubicBezTo>
                  <a:cubicBezTo>
                    <a:pt x="3826845" y="1745980"/>
                    <a:pt x="3831220" y="1736208"/>
                    <a:pt x="3838294" y="1729135"/>
                  </a:cubicBezTo>
                  <a:close/>
                  <a:moveTo>
                    <a:pt x="3771293" y="1717686"/>
                  </a:moveTo>
                  <a:cubicBezTo>
                    <a:pt x="3792880" y="1717686"/>
                    <a:pt x="3810379" y="1735186"/>
                    <a:pt x="3810379" y="1756774"/>
                  </a:cubicBezTo>
                  <a:cubicBezTo>
                    <a:pt x="3810379" y="1778361"/>
                    <a:pt x="3792880" y="1795860"/>
                    <a:pt x="3771293" y="1795860"/>
                  </a:cubicBezTo>
                  <a:cubicBezTo>
                    <a:pt x="3749705" y="1795860"/>
                    <a:pt x="3732205" y="1778361"/>
                    <a:pt x="3732205" y="1756774"/>
                  </a:cubicBezTo>
                  <a:cubicBezTo>
                    <a:pt x="3732205" y="1735186"/>
                    <a:pt x="3749705" y="1717686"/>
                    <a:pt x="3771293" y="1717686"/>
                  </a:cubicBezTo>
                  <a:close/>
                  <a:moveTo>
                    <a:pt x="3679017" y="1717686"/>
                  </a:moveTo>
                  <a:cubicBezTo>
                    <a:pt x="3700604" y="1717686"/>
                    <a:pt x="3718103" y="1735186"/>
                    <a:pt x="3718103" y="1756774"/>
                  </a:cubicBezTo>
                  <a:cubicBezTo>
                    <a:pt x="3718103" y="1778361"/>
                    <a:pt x="3700604" y="1795860"/>
                    <a:pt x="3679017" y="1795860"/>
                  </a:cubicBezTo>
                  <a:cubicBezTo>
                    <a:pt x="3657429" y="1795860"/>
                    <a:pt x="3639929" y="1778361"/>
                    <a:pt x="3639929" y="1756774"/>
                  </a:cubicBezTo>
                  <a:cubicBezTo>
                    <a:pt x="3639929" y="1735186"/>
                    <a:pt x="3657429" y="1717686"/>
                    <a:pt x="3679017" y="1717686"/>
                  </a:cubicBezTo>
                  <a:close/>
                  <a:moveTo>
                    <a:pt x="3584377" y="1717686"/>
                  </a:moveTo>
                  <a:cubicBezTo>
                    <a:pt x="3605964" y="1717686"/>
                    <a:pt x="3623463" y="1735186"/>
                    <a:pt x="3623463" y="1756774"/>
                  </a:cubicBezTo>
                  <a:cubicBezTo>
                    <a:pt x="3623463" y="1778361"/>
                    <a:pt x="3605964" y="1795860"/>
                    <a:pt x="3584377" y="1795860"/>
                  </a:cubicBezTo>
                  <a:cubicBezTo>
                    <a:pt x="3562789" y="1795860"/>
                    <a:pt x="3545289" y="1778361"/>
                    <a:pt x="3545289" y="1756774"/>
                  </a:cubicBezTo>
                  <a:cubicBezTo>
                    <a:pt x="3545289" y="1735186"/>
                    <a:pt x="3562789" y="1717686"/>
                    <a:pt x="3584377" y="1717686"/>
                  </a:cubicBezTo>
                  <a:close/>
                  <a:moveTo>
                    <a:pt x="3489737" y="1717686"/>
                  </a:moveTo>
                  <a:cubicBezTo>
                    <a:pt x="3511324" y="1717686"/>
                    <a:pt x="3528823" y="1735186"/>
                    <a:pt x="3528823" y="1756774"/>
                  </a:cubicBezTo>
                  <a:cubicBezTo>
                    <a:pt x="3528823" y="1778361"/>
                    <a:pt x="3511324" y="1795860"/>
                    <a:pt x="3489737" y="1795860"/>
                  </a:cubicBezTo>
                  <a:cubicBezTo>
                    <a:pt x="3468149" y="1795860"/>
                    <a:pt x="3450649" y="1778361"/>
                    <a:pt x="3450649" y="1756774"/>
                  </a:cubicBezTo>
                  <a:cubicBezTo>
                    <a:pt x="3450649" y="1735186"/>
                    <a:pt x="3468149" y="1717686"/>
                    <a:pt x="3489737" y="1717686"/>
                  </a:cubicBezTo>
                  <a:close/>
                  <a:moveTo>
                    <a:pt x="3392731" y="1717686"/>
                  </a:moveTo>
                  <a:cubicBezTo>
                    <a:pt x="3414319" y="1717686"/>
                    <a:pt x="3431819" y="1735186"/>
                    <a:pt x="3431819" y="1756774"/>
                  </a:cubicBezTo>
                  <a:cubicBezTo>
                    <a:pt x="3431819" y="1778361"/>
                    <a:pt x="3414319" y="1795860"/>
                    <a:pt x="3392731" y="1795860"/>
                  </a:cubicBezTo>
                  <a:cubicBezTo>
                    <a:pt x="3371144" y="1795860"/>
                    <a:pt x="3353644" y="1778361"/>
                    <a:pt x="3353644" y="1756774"/>
                  </a:cubicBezTo>
                  <a:cubicBezTo>
                    <a:pt x="3353644" y="1735186"/>
                    <a:pt x="3371144" y="1717686"/>
                    <a:pt x="3392731" y="1717686"/>
                  </a:cubicBezTo>
                  <a:close/>
                  <a:moveTo>
                    <a:pt x="3300457" y="1717686"/>
                  </a:moveTo>
                  <a:cubicBezTo>
                    <a:pt x="3322044" y="1717686"/>
                    <a:pt x="3339544" y="1735186"/>
                    <a:pt x="3339544" y="1756774"/>
                  </a:cubicBezTo>
                  <a:cubicBezTo>
                    <a:pt x="3339544" y="1778361"/>
                    <a:pt x="3322044" y="1795860"/>
                    <a:pt x="3300457" y="1795860"/>
                  </a:cubicBezTo>
                  <a:cubicBezTo>
                    <a:pt x="3278869" y="1795860"/>
                    <a:pt x="3261369" y="1778361"/>
                    <a:pt x="3261369" y="1756774"/>
                  </a:cubicBezTo>
                  <a:cubicBezTo>
                    <a:pt x="3261369" y="1735186"/>
                    <a:pt x="3278869" y="1717686"/>
                    <a:pt x="3300457" y="1717686"/>
                  </a:cubicBezTo>
                  <a:close/>
                  <a:moveTo>
                    <a:pt x="3205817" y="1717686"/>
                  </a:moveTo>
                  <a:cubicBezTo>
                    <a:pt x="3227404" y="1717686"/>
                    <a:pt x="3244904" y="1735186"/>
                    <a:pt x="3244904" y="1756774"/>
                  </a:cubicBezTo>
                  <a:cubicBezTo>
                    <a:pt x="3244904" y="1778361"/>
                    <a:pt x="3227404" y="1795860"/>
                    <a:pt x="3205817" y="1795860"/>
                  </a:cubicBezTo>
                  <a:cubicBezTo>
                    <a:pt x="3184229" y="1795860"/>
                    <a:pt x="3166729" y="1778361"/>
                    <a:pt x="3166729" y="1756774"/>
                  </a:cubicBezTo>
                  <a:cubicBezTo>
                    <a:pt x="3166729" y="1735186"/>
                    <a:pt x="3184229" y="1717686"/>
                    <a:pt x="3205817" y="1717686"/>
                  </a:cubicBezTo>
                  <a:close/>
                  <a:moveTo>
                    <a:pt x="3111175" y="1717686"/>
                  </a:moveTo>
                  <a:cubicBezTo>
                    <a:pt x="3132763" y="1717686"/>
                    <a:pt x="3150263" y="1735186"/>
                    <a:pt x="3150263" y="1756774"/>
                  </a:cubicBezTo>
                  <a:cubicBezTo>
                    <a:pt x="3150263" y="1778361"/>
                    <a:pt x="3132763" y="1795860"/>
                    <a:pt x="3111175" y="1795860"/>
                  </a:cubicBezTo>
                  <a:cubicBezTo>
                    <a:pt x="3089588" y="1795860"/>
                    <a:pt x="3072088" y="1778361"/>
                    <a:pt x="3072088" y="1756774"/>
                  </a:cubicBezTo>
                  <a:cubicBezTo>
                    <a:pt x="3072088" y="1735186"/>
                    <a:pt x="3089588" y="1717686"/>
                    <a:pt x="3111175" y="1717686"/>
                  </a:cubicBezTo>
                  <a:close/>
                  <a:moveTo>
                    <a:pt x="3018902" y="1717686"/>
                  </a:moveTo>
                  <a:cubicBezTo>
                    <a:pt x="3040489" y="1717686"/>
                    <a:pt x="3057989" y="1735186"/>
                    <a:pt x="3057989" y="1756774"/>
                  </a:cubicBezTo>
                  <a:cubicBezTo>
                    <a:pt x="3057989" y="1778361"/>
                    <a:pt x="3040489" y="1795860"/>
                    <a:pt x="3018902" y="1795860"/>
                  </a:cubicBezTo>
                  <a:cubicBezTo>
                    <a:pt x="2997315" y="1795860"/>
                    <a:pt x="2979815" y="1778361"/>
                    <a:pt x="2979815" y="1756774"/>
                  </a:cubicBezTo>
                  <a:cubicBezTo>
                    <a:pt x="2979815" y="1735186"/>
                    <a:pt x="2997315" y="1717686"/>
                    <a:pt x="3018902" y="1717686"/>
                  </a:cubicBezTo>
                  <a:close/>
                  <a:moveTo>
                    <a:pt x="2924263" y="1717686"/>
                  </a:moveTo>
                  <a:cubicBezTo>
                    <a:pt x="2945850" y="1717686"/>
                    <a:pt x="2963349" y="1735186"/>
                    <a:pt x="2963349" y="1756774"/>
                  </a:cubicBezTo>
                  <a:cubicBezTo>
                    <a:pt x="2963349" y="1778361"/>
                    <a:pt x="2945850" y="1795860"/>
                    <a:pt x="2924263" y="1795860"/>
                  </a:cubicBezTo>
                  <a:cubicBezTo>
                    <a:pt x="2902675" y="1795860"/>
                    <a:pt x="2885175" y="1778361"/>
                    <a:pt x="2885175" y="1756774"/>
                  </a:cubicBezTo>
                  <a:cubicBezTo>
                    <a:pt x="2885175" y="1735186"/>
                    <a:pt x="2902675" y="1717686"/>
                    <a:pt x="2924263" y="1717686"/>
                  </a:cubicBezTo>
                  <a:close/>
                  <a:moveTo>
                    <a:pt x="2831988" y="1717686"/>
                  </a:moveTo>
                  <a:cubicBezTo>
                    <a:pt x="2853575" y="1717686"/>
                    <a:pt x="2871075" y="1735186"/>
                    <a:pt x="2871075" y="1756774"/>
                  </a:cubicBezTo>
                  <a:cubicBezTo>
                    <a:pt x="2871075" y="1778361"/>
                    <a:pt x="2853575" y="1795860"/>
                    <a:pt x="2831988" y="1795860"/>
                  </a:cubicBezTo>
                  <a:cubicBezTo>
                    <a:pt x="2810401" y="1795860"/>
                    <a:pt x="2792901" y="1778361"/>
                    <a:pt x="2792901" y="1756774"/>
                  </a:cubicBezTo>
                  <a:cubicBezTo>
                    <a:pt x="2792901" y="1735186"/>
                    <a:pt x="2810401" y="1717686"/>
                    <a:pt x="2831988" y="1717686"/>
                  </a:cubicBezTo>
                  <a:close/>
                  <a:moveTo>
                    <a:pt x="2737359" y="1717686"/>
                  </a:moveTo>
                  <a:cubicBezTo>
                    <a:pt x="2758934" y="1717686"/>
                    <a:pt x="2776434" y="1735186"/>
                    <a:pt x="2776434" y="1756774"/>
                  </a:cubicBezTo>
                  <a:cubicBezTo>
                    <a:pt x="2776434" y="1778361"/>
                    <a:pt x="2758934" y="1795860"/>
                    <a:pt x="2737359" y="1795860"/>
                  </a:cubicBezTo>
                  <a:cubicBezTo>
                    <a:pt x="2715768" y="1795860"/>
                    <a:pt x="2698265" y="1778361"/>
                    <a:pt x="2698265" y="1756774"/>
                  </a:cubicBezTo>
                  <a:cubicBezTo>
                    <a:pt x="2698265" y="1735186"/>
                    <a:pt x="2715768" y="1717686"/>
                    <a:pt x="2737359" y="1717686"/>
                  </a:cubicBezTo>
                  <a:close/>
                  <a:moveTo>
                    <a:pt x="2645073" y="1717686"/>
                  </a:moveTo>
                  <a:cubicBezTo>
                    <a:pt x="2666662" y="1717686"/>
                    <a:pt x="2684164" y="1735186"/>
                    <a:pt x="2684164" y="1756774"/>
                  </a:cubicBezTo>
                  <a:cubicBezTo>
                    <a:pt x="2684164" y="1778361"/>
                    <a:pt x="2666662" y="1795860"/>
                    <a:pt x="2645073" y="1795860"/>
                  </a:cubicBezTo>
                  <a:cubicBezTo>
                    <a:pt x="2623487" y="1795860"/>
                    <a:pt x="2605987" y="1778361"/>
                    <a:pt x="2605987" y="1756774"/>
                  </a:cubicBezTo>
                  <a:cubicBezTo>
                    <a:pt x="2605987" y="1735186"/>
                    <a:pt x="2623487" y="1717686"/>
                    <a:pt x="2645073" y="1717686"/>
                  </a:cubicBezTo>
                  <a:close/>
                  <a:moveTo>
                    <a:pt x="2550436" y="1717686"/>
                  </a:moveTo>
                  <a:cubicBezTo>
                    <a:pt x="2572023" y="1717686"/>
                    <a:pt x="2589522" y="1735186"/>
                    <a:pt x="2589522" y="1756774"/>
                  </a:cubicBezTo>
                  <a:cubicBezTo>
                    <a:pt x="2589522" y="1778361"/>
                    <a:pt x="2572023" y="1795860"/>
                    <a:pt x="2550436" y="1795860"/>
                  </a:cubicBezTo>
                  <a:cubicBezTo>
                    <a:pt x="2528849" y="1795860"/>
                    <a:pt x="2511353" y="1778361"/>
                    <a:pt x="2511353" y="1756774"/>
                  </a:cubicBezTo>
                  <a:cubicBezTo>
                    <a:pt x="2511353" y="1735186"/>
                    <a:pt x="2528849" y="1717686"/>
                    <a:pt x="2550436" y="1717686"/>
                  </a:cubicBezTo>
                  <a:close/>
                  <a:moveTo>
                    <a:pt x="2458164" y="1717686"/>
                  </a:moveTo>
                  <a:cubicBezTo>
                    <a:pt x="2479753" y="1717686"/>
                    <a:pt x="2497252" y="1735186"/>
                    <a:pt x="2497252" y="1756774"/>
                  </a:cubicBezTo>
                  <a:cubicBezTo>
                    <a:pt x="2497252" y="1778361"/>
                    <a:pt x="2479753" y="1795860"/>
                    <a:pt x="2458164" y="1795860"/>
                  </a:cubicBezTo>
                  <a:cubicBezTo>
                    <a:pt x="2436583" y="1795860"/>
                    <a:pt x="2419080" y="1778361"/>
                    <a:pt x="2419080" y="1756774"/>
                  </a:cubicBezTo>
                  <a:cubicBezTo>
                    <a:pt x="2419080" y="1735186"/>
                    <a:pt x="2436583" y="1717686"/>
                    <a:pt x="2458164" y="1717686"/>
                  </a:cubicBezTo>
                  <a:close/>
                  <a:moveTo>
                    <a:pt x="2363525" y="1717686"/>
                  </a:moveTo>
                  <a:cubicBezTo>
                    <a:pt x="2385114" y="1717686"/>
                    <a:pt x="2402611" y="1735186"/>
                    <a:pt x="2402611" y="1756774"/>
                  </a:cubicBezTo>
                  <a:cubicBezTo>
                    <a:pt x="2402611" y="1778361"/>
                    <a:pt x="2385114" y="1795860"/>
                    <a:pt x="2363525" y="1795860"/>
                  </a:cubicBezTo>
                  <a:cubicBezTo>
                    <a:pt x="2341941" y="1795860"/>
                    <a:pt x="2324438" y="1778361"/>
                    <a:pt x="2324438" y="1756774"/>
                  </a:cubicBezTo>
                  <a:cubicBezTo>
                    <a:pt x="2324438" y="1735186"/>
                    <a:pt x="2341941" y="1717686"/>
                    <a:pt x="2363525" y="1717686"/>
                  </a:cubicBezTo>
                  <a:close/>
                  <a:moveTo>
                    <a:pt x="951054" y="1717686"/>
                  </a:moveTo>
                  <a:cubicBezTo>
                    <a:pt x="972639" y="1717686"/>
                    <a:pt x="990138" y="1735186"/>
                    <a:pt x="990138" y="1756774"/>
                  </a:cubicBezTo>
                  <a:cubicBezTo>
                    <a:pt x="990138" y="1778361"/>
                    <a:pt x="972639" y="1795860"/>
                    <a:pt x="951054" y="1795860"/>
                  </a:cubicBezTo>
                  <a:cubicBezTo>
                    <a:pt x="929469" y="1795860"/>
                    <a:pt x="911970" y="1778361"/>
                    <a:pt x="911970" y="1756774"/>
                  </a:cubicBezTo>
                  <a:cubicBezTo>
                    <a:pt x="911970" y="1735186"/>
                    <a:pt x="929469" y="1717686"/>
                    <a:pt x="951054" y="1717686"/>
                  </a:cubicBezTo>
                  <a:close/>
                  <a:moveTo>
                    <a:pt x="577233" y="1717686"/>
                  </a:moveTo>
                  <a:cubicBezTo>
                    <a:pt x="598824" y="1717686"/>
                    <a:pt x="616327" y="1735186"/>
                    <a:pt x="616327" y="1756774"/>
                  </a:cubicBezTo>
                  <a:cubicBezTo>
                    <a:pt x="616327" y="1778361"/>
                    <a:pt x="598824" y="1795860"/>
                    <a:pt x="577233" y="1795860"/>
                  </a:cubicBezTo>
                  <a:cubicBezTo>
                    <a:pt x="555643" y="1795860"/>
                    <a:pt x="538140" y="1778361"/>
                    <a:pt x="538140" y="1756774"/>
                  </a:cubicBezTo>
                  <a:cubicBezTo>
                    <a:pt x="538140" y="1735186"/>
                    <a:pt x="555643" y="1717686"/>
                    <a:pt x="577233" y="1717686"/>
                  </a:cubicBezTo>
                  <a:close/>
                  <a:moveTo>
                    <a:pt x="484950" y="1717686"/>
                  </a:moveTo>
                  <a:cubicBezTo>
                    <a:pt x="506539" y="1717686"/>
                    <a:pt x="524038" y="1735186"/>
                    <a:pt x="524038" y="1756774"/>
                  </a:cubicBezTo>
                  <a:cubicBezTo>
                    <a:pt x="524038" y="1778361"/>
                    <a:pt x="506539" y="1795860"/>
                    <a:pt x="484950" y="1795860"/>
                  </a:cubicBezTo>
                  <a:cubicBezTo>
                    <a:pt x="463359" y="1795860"/>
                    <a:pt x="445871" y="1778361"/>
                    <a:pt x="445871" y="1756774"/>
                  </a:cubicBezTo>
                  <a:cubicBezTo>
                    <a:pt x="445871" y="1735186"/>
                    <a:pt x="463359" y="1717686"/>
                    <a:pt x="484950" y="1717686"/>
                  </a:cubicBezTo>
                  <a:close/>
                  <a:moveTo>
                    <a:pt x="390308" y="1717686"/>
                  </a:moveTo>
                  <a:cubicBezTo>
                    <a:pt x="411895" y="1717686"/>
                    <a:pt x="429402" y="1735186"/>
                    <a:pt x="429402" y="1756774"/>
                  </a:cubicBezTo>
                  <a:cubicBezTo>
                    <a:pt x="429402" y="1778361"/>
                    <a:pt x="411895" y="1795860"/>
                    <a:pt x="390308" y="1795860"/>
                  </a:cubicBezTo>
                  <a:cubicBezTo>
                    <a:pt x="368730" y="1795860"/>
                    <a:pt x="351231" y="1778361"/>
                    <a:pt x="351231" y="1756774"/>
                  </a:cubicBezTo>
                  <a:cubicBezTo>
                    <a:pt x="351231" y="1735186"/>
                    <a:pt x="368730" y="1717686"/>
                    <a:pt x="390308" y="1717686"/>
                  </a:cubicBezTo>
                  <a:close/>
                  <a:moveTo>
                    <a:pt x="298037" y="1717686"/>
                  </a:moveTo>
                  <a:cubicBezTo>
                    <a:pt x="319621" y="1717686"/>
                    <a:pt x="337130" y="1735186"/>
                    <a:pt x="337130" y="1756774"/>
                  </a:cubicBezTo>
                  <a:cubicBezTo>
                    <a:pt x="337130" y="1778361"/>
                    <a:pt x="319621" y="1795860"/>
                    <a:pt x="298037" y="1795860"/>
                  </a:cubicBezTo>
                  <a:cubicBezTo>
                    <a:pt x="276449" y="1795860"/>
                    <a:pt x="258948" y="1778361"/>
                    <a:pt x="258948" y="1756774"/>
                  </a:cubicBezTo>
                  <a:cubicBezTo>
                    <a:pt x="258948" y="1735186"/>
                    <a:pt x="276449" y="1717686"/>
                    <a:pt x="298037" y="1717686"/>
                  </a:cubicBezTo>
                  <a:close/>
                  <a:moveTo>
                    <a:pt x="3854460" y="1637264"/>
                  </a:moveTo>
                  <a:lnTo>
                    <a:pt x="3858001" y="1707402"/>
                  </a:lnTo>
                  <a:lnTo>
                    <a:pt x="3838292" y="1699238"/>
                  </a:lnTo>
                  <a:cubicBezTo>
                    <a:pt x="3831219" y="1692165"/>
                    <a:pt x="3826844" y="1682393"/>
                    <a:pt x="3826844" y="1671599"/>
                  </a:cubicBezTo>
                  <a:cubicBezTo>
                    <a:pt x="3826844" y="1660806"/>
                    <a:pt x="3831219" y="1651034"/>
                    <a:pt x="3838292" y="1643961"/>
                  </a:cubicBezTo>
                  <a:close/>
                  <a:moveTo>
                    <a:pt x="3771291" y="1632512"/>
                  </a:moveTo>
                  <a:cubicBezTo>
                    <a:pt x="3792879" y="1632512"/>
                    <a:pt x="3810379" y="1650012"/>
                    <a:pt x="3810379" y="1671599"/>
                  </a:cubicBezTo>
                  <a:cubicBezTo>
                    <a:pt x="3810379" y="1693187"/>
                    <a:pt x="3792879" y="1710687"/>
                    <a:pt x="3771291" y="1710687"/>
                  </a:cubicBezTo>
                  <a:cubicBezTo>
                    <a:pt x="3749704" y="1710687"/>
                    <a:pt x="3732204" y="1693187"/>
                    <a:pt x="3732204" y="1671599"/>
                  </a:cubicBezTo>
                  <a:cubicBezTo>
                    <a:pt x="3732204" y="1650012"/>
                    <a:pt x="3749704" y="1632512"/>
                    <a:pt x="3771291" y="1632512"/>
                  </a:cubicBezTo>
                  <a:close/>
                  <a:moveTo>
                    <a:pt x="3584377" y="1632512"/>
                  </a:moveTo>
                  <a:cubicBezTo>
                    <a:pt x="3605964" y="1632512"/>
                    <a:pt x="3623463" y="1650012"/>
                    <a:pt x="3623463" y="1671599"/>
                  </a:cubicBezTo>
                  <a:cubicBezTo>
                    <a:pt x="3623463" y="1693187"/>
                    <a:pt x="3605964" y="1710687"/>
                    <a:pt x="3584377" y="1710687"/>
                  </a:cubicBezTo>
                  <a:cubicBezTo>
                    <a:pt x="3562789" y="1710687"/>
                    <a:pt x="3545289" y="1693187"/>
                    <a:pt x="3545289" y="1671599"/>
                  </a:cubicBezTo>
                  <a:cubicBezTo>
                    <a:pt x="3545289" y="1650012"/>
                    <a:pt x="3562789" y="1632512"/>
                    <a:pt x="3584377" y="1632512"/>
                  </a:cubicBezTo>
                  <a:close/>
                  <a:moveTo>
                    <a:pt x="3489737" y="1632512"/>
                  </a:moveTo>
                  <a:cubicBezTo>
                    <a:pt x="3511324" y="1632512"/>
                    <a:pt x="3528823" y="1650012"/>
                    <a:pt x="3528823" y="1671599"/>
                  </a:cubicBezTo>
                  <a:cubicBezTo>
                    <a:pt x="3528823" y="1693187"/>
                    <a:pt x="3511324" y="1710687"/>
                    <a:pt x="3489737" y="1710687"/>
                  </a:cubicBezTo>
                  <a:cubicBezTo>
                    <a:pt x="3468149" y="1710687"/>
                    <a:pt x="3450649" y="1693187"/>
                    <a:pt x="3450649" y="1671599"/>
                  </a:cubicBezTo>
                  <a:cubicBezTo>
                    <a:pt x="3450649" y="1650012"/>
                    <a:pt x="3468149" y="1632512"/>
                    <a:pt x="3489737" y="1632512"/>
                  </a:cubicBezTo>
                  <a:close/>
                  <a:moveTo>
                    <a:pt x="3392731" y="1632512"/>
                  </a:moveTo>
                  <a:cubicBezTo>
                    <a:pt x="3414319" y="1632512"/>
                    <a:pt x="3431819" y="1650012"/>
                    <a:pt x="3431819" y="1671599"/>
                  </a:cubicBezTo>
                  <a:cubicBezTo>
                    <a:pt x="3431819" y="1693187"/>
                    <a:pt x="3414319" y="1710687"/>
                    <a:pt x="3392731" y="1710687"/>
                  </a:cubicBezTo>
                  <a:cubicBezTo>
                    <a:pt x="3371144" y="1710687"/>
                    <a:pt x="3353644" y="1693187"/>
                    <a:pt x="3353644" y="1671599"/>
                  </a:cubicBezTo>
                  <a:cubicBezTo>
                    <a:pt x="3353644" y="1650012"/>
                    <a:pt x="3371144" y="1632512"/>
                    <a:pt x="3392731" y="1632512"/>
                  </a:cubicBezTo>
                  <a:close/>
                  <a:moveTo>
                    <a:pt x="2924263" y="1632512"/>
                  </a:moveTo>
                  <a:cubicBezTo>
                    <a:pt x="2945850" y="1632512"/>
                    <a:pt x="2963349" y="1650012"/>
                    <a:pt x="2963349" y="1671599"/>
                  </a:cubicBezTo>
                  <a:cubicBezTo>
                    <a:pt x="2963349" y="1693187"/>
                    <a:pt x="2945850" y="1710687"/>
                    <a:pt x="2924263" y="1710687"/>
                  </a:cubicBezTo>
                  <a:cubicBezTo>
                    <a:pt x="2902675" y="1710687"/>
                    <a:pt x="2885175" y="1693187"/>
                    <a:pt x="2885175" y="1671599"/>
                  </a:cubicBezTo>
                  <a:cubicBezTo>
                    <a:pt x="2885175" y="1650012"/>
                    <a:pt x="2902675" y="1632512"/>
                    <a:pt x="2924263" y="1632512"/>
                  </a:cubicBezTo>
                  <a:close/>
                  <a:moveTo>
                    <a:pt x="2458164" y="1632512"/>
                  </a:moveTo>
                  <a:cubicBezTo>
                    <a:pt x="2479753" y="1632512"/>
                    <a:pt x="2497252" y="1650012"/>
                    <a:pt x="2497252" y="1671599"/>
                  </a:cubicBezTo>
                  <a:cubicBezTo>
                    <a:pt x="2497252" y="1693187"/>
                    <a:pt x="2479753" y="1710687"/>
                    <a:pt x="2458164" y="1710687"/>
                  </a:cubicBezTo>
                  <a:cubicBezTo>
                    <a:pt x="2436583" y="1710687"/>
                    <a:pt x="2419080" y="1693187"/>
                    <a:pt x="2419080" y="1671599"/>
                  </a:cubicBezTo>
                  <a:cubicBezTo>
                    <a:pt x="2419080" y="1650012"/>
                    <a:pt x="2436583" y="1632512"/>
                    <a:pt x="2458164" y="1632512"/>
                  </a:cubicBezTo>
                  <a:close/>
                  <a:moveTo>
                    <a:pt x="951057" y="1632512"/>
                  </a:moveTo>
                  <a:cubicBezTo>
                    <a:pt x="972642" y="1632512"/>
                    <a:pt x="990141" y="1650012"/>
                    <a:pt x="990141" y="1671599"/>
                  </a:cubicBezTo>
                  <a:cubicBezTo>
                    <a:pt x="990141" y="1693187"/>
                    <a:pt x="972642" y="1710687"/>
                    <a:pt x="951057" y="1710687"/>
                  </a:cubicBezTo>
                  <a:cubicBezTo>
                    <a:pt x="929472" y="1710687"/>
                    <a:pt x="911973" y="1693187"/>
                    <a:pt x="911973" y="1671599"/>
                  </a:cubicBezTo>
                  <a:cubicBezTo>
                    <a:pt x="911973" y="1650012"/>
                    <a:pt x="929472" y="1632512"/>
                    <a:pt x="951057" y="1632512"/>
                  </a:cubicBezTo>
                  <a:close/>
                  <a:moveTo>
                    <a:pt x="856425" y="1632512"/>
                  </a:moveTo>
                  <a:cubicBezTo>
                    <a:pt x="878010" y="1632512"/>
                    <a:pt x="895509" y="1650012"/>
                    <a:pt x="895509" y="1671599"/>
                  </a:cubicBezTo>
                  <a:cubicBezTo>
                    <a:pt x="895509" y="1693187"/>
                    <a:pt x="878010" y="1710687"/>
                    <a:pt x="856425" y="1710687"/>
                  </a:cubicBezTo>
                  <a:cubicBezTo>
                    <a:pt x="834839" y="1710687"/>
                    <a:pt x="817341" y="1693187"/>
                    <a:pt x="817341" y="1671599"/>
                  </a:cubicBezTo>
                  <a:cubicBezTo>
                    <a:pt x="817341" y="1650012"/>
                    <a:pt x="834839" y="1632512"/>
                    <a:pt x="856425" y="1632512"/>
                  </a:cubicBezTo>
                  <a:close/>
                  <a:moveTo>
                    <a:pt x="669521" y="1632512"/>
                  </a:moveTo>
                  <a:cubicBezTo>
                    <a:pt x="691111" y="1632512"/>
                    <a:pt x="708609" y="1650012"/>
                    <a:pt x="708609" y="1671599"/>
                  </a:cubicBezTo>
                  <a:cubicBezTo>
                    <a:pt x="708609" y="1693187"/>
                    <a:pt x="691111" y="1710687"/>
                    <a:pt x="669521" y="1710687"/>
                  </a:cubicBezTo>
                  <a:cubicBezTo>
                    <a:pt x="647936" y="1710687"/>
                    <a:pt x="630433" y="1693187"/>
                    <a:pt x="630433" y="1671599"/>
                  </a:cubicBezTo>
                  <a:cubicBezTo>
                    <a:pt x="630433" y="1650012"/>
                    <a:pt x="647936" y="1632512"/>
                    <a:pt x="669521" y="1632512"/>
                  </a:cubicBezTo>
                  <a:close/>
                  <a:moveTo>
                    <a:pt x="577237" y="1632512"/>
                  </a:moveTo>
                  <a:cubicBezTo>
                    <a:pt x="598829" y="1632512"/>
                    <a:pt x="616330" y="1650012"/>
                    <a:pt x="616330" y="1671599"/>
                  </a:cubicBezTo>
                  <a:cubicBezTo>
                    <a:pt x="616330" y="1693187"/>
                    <a:pt x="598829" y="1710687"/>
                    <a:pt x="577237" y="1710687"/>
                  </a:cubicBezTo>
                  <a:cubicBezTo>
                    <a:pt x="555647" y="1710687"/>
                    <a:pt x="538144" y="1693187"/>
                    <a:pt x="538144" y="1671599"/>
                  </a:cubicBezTo>
                  <a:cubicBezTo>
                    <a:pt x="538144" y="1650012"/>
                    <a:pt x="555647" y="1632512"/>
                    <a:pt x="577237" y="1632512"/>
                  </a:cubicBezTo>
                  <a:close/>
                  <a:moveTo>
                    <a:pt x="484957" y="1632512"/>
                  </a:moveTo>
                  <a:cubicBezTo>
                    <a:pt x="506543" y="1632512"/>
                    <a:pt x="524042" y="1650012"/>
                    <a:pt x="524042" y="1671599"/>
                  </a:cubicBezTo>
                  <a:cubicBezTo>
                    <a:pt x="524042" y="1693187"/>
                    <a:pt x="506543" y="1710687"/>
                    <a:pt x="484957" y="1710687"/>
                  </a:cubicBezTo>
                  <a:cubicBezTo>
                    <a:pt x="463364" y="1710687"/>
                    <a:pt x="445875" y="1693187"/>
                    <a:pt x="445875" y="1671599"/>
                  </a:cubicBezTo>
                  <a:cubicBezTo>
                    <a:pt x="445875" y="1650012"/>
                    <a:pt x="463364" y="1632512"/>
                    <a:pt x="484957" y="1632512"/>
                  </a:cubicBezTo>
                  <a:close/>
                  <a:moveTo>
                    <a:pt x="390314" y="1632512"/>
                  </a:moveTo>
                  <a:cubicBezTo>
                    <a:pt x="411907" y="1632512"/>
                    <a:pt x="429406" y="1650012"/>
                    <a:pt x="429406" y="1671599"/>
                  </a:cubicBezTo>
                  <a:cubicBezTo>
                    <a:pt x="429406" y="1693187"/>
                    <a:pt x="411907" y="1710687"/>
                    <a:pt x="390314" y="1710687"/>
                  </a:cubicBezTo>
                  <a:cubicBezTo>
                    <a:pt x="368735" y="1710687"/>
                    <a:pt x="351235" y="1693187"/>
                    <a:pt x="351235" y="1671599"/>
                  </a:cubicBezTo>
                  <a:cubicBezTo>
                    <a:pt x="351235" y="1650012"/>
                    <a:pt x="368735" y="1632512"/>
                    <a:pt x="390314" y="1632512"/>
                  </a:cubicBezTo>
                  <a:close/>
                  <a:moveTo>
                    <a:pt x="298040" y="1632512"/>
                  </a:moveTo>
                  <a:cubicBezTo>
                    <a:pt x="319624" y="1632512"/>
                    <a:pt x="337133" y="1650012"/>
                    <a:pt x="337133" y="1671599"/>
                  </a:cubicBezTo>
                  <a:cubicBezTo>
                    <a:pt x="337133" y="1693187"/>
                    <a:pt x="319624" y="1710687"/>
                    <a:pt x="298040" y="1710687"/>
                  </a:cubicBezTo>
                  <a:cubicBezTo>
                    <a:pt x="276452" y="1710687"/>
                    <a:pt x="258951" y="1693187"/>
                    <a:pt x="258951" y="1671599"/>
                  </a:cubicBezTo>
                  <a:cubicBezTo>
                    <a:pt x="258951" y="1650012"/>
                    <a:pt x="276452" y="1632512"/>
                    <a:pt x="298040" y="1632512"/>
                  </a:cubicBezTo>
                  <a:close/>
                  <a:moveTo>
                    <a:pt x="3679017" y="1632512"/>
                  </a:moveTo>
                  <a:cubicBezTo>
                    <a:pt x="3700604" y="1632512"/>
                    <a:pt x="3718103" y="1650011"/>
                    <a:pt x="3718103" y="1671598"/>
                  </a:cubicBezTo>
                  <a:cubicBezTo>
                    <a:pt x="3718103" y="1693186"/>
                    <a:pt x="3700604" y="1710685"/>
                    <a:pt x="3679017" y="1710685"/>
                  </a:cubicBezTo>
                  <a:cubicBezTo>
                    <a:pt x="3657429" y="1710685"/>
                    <a:pt x="3639929" y="1693186"/>
                    <a:pt x="3639929" y="1671598"/>
                  </a:cubicBezTo>
                  <a:cubicBezTo>
                    <a:pt x="3639929" y="1650011"/>
                    <a:pt x="3657429" y="1632512"/>
                    <a:pt x="3679017" y="1632512"/>
                  </a:cubicBezTo>
                  <a:close/>
                  <a:moveTo>
                    <a:pt x="3300455" y="1632512"/>
                  </a:moveTo>
                  <a:cubicBezTo>
                    <a:pt x="3322043" y="1632512"/>
                    <a:pt x="3339543" y="1650011"/>
                    <a:pt x="3339543" y="1671598"/>
                  </a:cubicBezTo>
                  <a:cubicBezTo>
                    <a:pt x="3339543" y="1693186"/>
                    <a:pt x="3322043" y="1710685"/>
                    <a:pt x="3300455" y="1710685"/>
                  </a:cubicBezTo>
                  <a:cubicBezTo>
                    <a:pt x="3278868" y="1710685"/>
                    <a:pt x="3261368" y="1693186"/>
                    <a:pt x="3261368" y="1671598"/>
                  </a:cubicBezTo>
                  <a:cubicBezTo>
                    <a:pt x="3261368" y="1650011"/>
                    <a:pt x="3278868" y="1632512"/>
                    <a:pt x="3300455" y="1632512"/>
                  </a:cubicBezTo>
                  <a:close/>
                  <a:moveTo>
                    <a:pt x="3111175" y="1632512"/>
                  </a:moveTo>
                  <a:cubicBezTo>
                    <a:pt x="3132763" y="1632512"/>
                    <a:pt x="3150263" y="1650011"/>
                    <a:pt x="3150263" y="1671598"/>
                  </a:cubicBezTo>
                  <a:cubicBezTo>
                    <a:pt x="3150263" y="1693186"/>
                    <a:pt x="3132763" y="1710685"/>
                    <a:pt x="3111175" y="1710685"/>
                  </a:cubicBezTo>
                  <a:cubicBezTo>
                    <a:pt x="3089588" y="1710685"/>
                    <a:pt x="3072088" y="1693186"/>
                    <a:pt x="3072088" y="1671598"/>
                  </a:cubicBezTo>
                  <a:cubicBezTo>
                    <a:pt x="3072088" y="1650011"/>
                    <a:pt x="3089588" y="1632512"/>
                    <a:pt x="3111175" y="1632512"/>
                  </a:cubicBezTo>
                  <a:close/>
                  <a:moveTo>
                    <a:pt x="3018902" y="1632512"/>
                  </a:moveTo>
                  <a:cubicBezTo>
                    <a:pt x="3040489" y="1632512"/>
                    <a:pt x="3057989" y="1650011"/>
                    <a:pt x="3057989" y="1671598"/>
                  </a:cubicBezTo>
                  <a:cubicBezTo>
                    <a:pt x="3057989" y="1693186"/>
                    <a:pt x="3040489" y="1710685"/>
                    <a:pt x="3018902" y="1710685"/>
                  </a:cubicBezTo>
                  <a:cubicBezTo>
                    <a:pt x="2997315" y="1710685"/>
                    <a:pt x="2979815" y="1693186"/>
                    <a:pt x="2979815" y="1671598"/>
                  </a:cubicBezTo>
                  <a:cubicBezTo>
                    <a:pt x="2979815" y="1650011"/>
                    <a:pt x="2997315" y="1632512"/>
                    <a:pt x="3018902" y="1632512"/>
                  </a:cubicBezTo>
                  <a:close/>
                  <a:moveTo>
                    <a:pt x="2831987" y="1632512"/>
                  </a:moveTo>
                  <a:cubicBezTo>
                    <a:pt x="2853574" y="1632512"/>
                    <a:pt x="2871074" y="1650011"/>
                    <a:pt x="2871074" y="1671598"/>
                  </a:cubicBezTo>
                  <a:cubicBezTo>
                    <a:pt x="2871074" y="1693186"/>
                    <a:pt x="2853574" y="1710685"/>
                    <a:pt x="2831987" y="1710685"/>
                  </a:cubicBezTo>
                  <a:cubicBezTo>
                    <a:pt x="2810400" y="1710685"/>
                    <a:pt x="2792900" y="1693186"/>
                    <a:pt x="2792900" y="1671598"/>
                  </a:cubicBezTo>
                  <a:cubicBezTo>
                    <a:pt x="2792900" y="1650011"/>
                    <a:pt x="2810400" y="1632512"/>
                    <a:pt x="2831987" y="1632512"/>
                  </a:cubicBezTo>
                  <a:close/>
                  <a:moveTo>
                    <a:pt x="2737359" y="1632512"/>
                  </a:moveTo>
                  <a:cubicBezTo>
                    <a:pt x="2758934" y="1632512"/>
                    <a:pt x="2776434" y="1650011"/>
                    <a:pt x="2776434" y="1671598"/>
                  </a:cubicBezTo>
                  <a:cubicBezTo>
                    <a:pt x="2776434" y="1693186"/>
                    <a:pt x="2758934" y="1710685"/>
                    <a:pt x="2737359" y="1710685"/>
                  </a:cubicBezTo>
                  <a:cubicBezTo>
                    <a:pt x="2715769" y="1710685"/>
                    <a:pt x="2698267" y="1693186"/>
                    <a:pt x="2698267" y="1671598"/>
                  </a:cubicBezTo>
                  <a:cubicBezTo>
                    <a:pt x="2698267" y="1650011"/>
                    <a:pt x="2715769" y="1632512"/>
                    <a:pt x="2737359" y="1632512"/>
                  </a:cubicBezTo>
                  <a:close/>
                  <a:moveTo>
                    <a:pt x="2645073" y="1632512"/>
                  </a:moveTo>
                  <a:cubicBezTo>
                    <a:pt x="2666662" y="1632512"/>
                    <a:pt x="2684164" y="1650011"/>
                    <a:pt x="2684164" y="1671598"/>
                  </a:cubicBezTo>
                  <a:cubicBezTo>
                    <a:pt x="2684164" y="1693186"/>
                    <a:pt x="2666662" y="1710685"/>
                    <a:pt x="2645073" y="1710685"/>
                  </a:cubicBezTo>
                  <a:cubicBezTo>
                    <a:pt x="2623487" y="1710685"/>
                    <a:pt x="2605987" y="1693186"/>
                    <a:pt x="2605987" y="1671598"/>
                  </a:cubicBezTo>
                  <a:cubicBezTo>
                    <a:pt x="2605987" y="1650011"/>
                    <a:pt x="2623487" y="1632512"/>
                    <a:pt x="2645073" y="1632512"/>
                  </a:cubicBezTo>
                  <a:close/>
                  <a:moveTo>
                    <a:pt x="2550437" y="1632512"/>
                  </a:moveTo>
                  <a:cubicBezTo>
                    <a:pt x="2572023" y="1632512"/>
                    <a:pt x="2589522" y="1650011"/>
                    <a:pt x="2589522" y="1671598"/>
                  </a:cubicBezTo>
                  <a:cubicBezTo>
                    <a:pt x="2589522" y="1693186"/>
                    <a:pt x="2572023" y="1710685"/>
                    <a:pt x="2550437" y="1710685"/>
                  </a:cubicBezTo>
                  <a:cubicBezTo>
                    <a:pt x="2528849" y="1710685"/>
                    <a:pt x="2511353" y="1693186"/>
                    <a:pt x="2511353" y="1671598"/>
                  </a:cubicBezTo>
                  <a:cubicBezTo>
                    <a:pt x="2511353" y="1650011"/>
                    <a:pt x="2528849" y="1632512"/>
                    <a:pt x="2550437" y="1632512"/>
                  </a:cubicBezTo>
                  <a:close/>
                  <a:moveTo>
                    <a:pt x="2363525" y="1632512"/>
                  </a:moveTo>
                  <a:cubicBezTo>
                    <a:pt x="2385115" y="1632512"/>
                    <a:pt x="2402612" y="1650011"/>
                    <a:pt x="2402612" y="1671598"/>
                  </a:cubicBezTo>
                  <a:cubicBezTo>
                    <a:pt x="2402612" y="1693186"/>
                    <a:pt x="2385115" y="1710685"/>
                    <a:pt x="2363525" y="1710685"/>
                  </a:cubicBezTo>
                  <a:cubicBezTo>
                    <a:pt x="2341941" y="1710685"/>
                    <a:pt x="2324438" y="1693186"/>
                    <a:pt x="2324438" y="1671598"/>
                  </a:cubicBezTo>
                  <a:cubicBezTo>
                    <a:pt x="2324438" y="1650011"/>
                    <a:pt x="2341941" y="1632512"/>
                    <a:pt x="2363525" y="1632512"/>
                  </a:cubicBezTo>
                  <a:close/>
                  <a:moveTo>
                    <a:pt x="764159" y="1632512"/>
                  </a:moveTo>
                  <a:cubicBezTo>
                    <a:pt x="785745" y="1632512"/>
                    <a:pt x="803243" y="1650011"/>
                    <a:pt x="803243" y="1671598"/>
                  </a:cubicBezTo>
                  <a:cubicBezTo>
                    <a:pt x="803243" y="1693186"/>
                    <a:pt x="785745" y="1710685"/>
                    <a:pt x="764159" y="1710685"/>
                  </a:cubicBezTo>
                  <a:cubicBezTo>
                    <a:pt x="742570" y="1710685"/>
                    <a:pt x="725074" y="1693186"/>
                    <a:pt x="725074" y="1671598"/>
                  </a:cubicBezTo>
                  <a:cubicBezTo>
                    <a:pt x="725074" y="1650011"/>
                    <a:pt x="742570" y="1632512"/>
                    <a:pt x="764159" y="1632512"/>
                  </a:cubicBezTo>
                  <a:close/>
                  <a:moveTo>
                    <a:pt x="3846758" y="1555277"/>
                  </a:moveTo>
                  <a:lnTo>
                    <a:pt x="3852080" y="1590149"/>
                  </a:lnTo>
                  <a:lnTo>
                    <a:pt x="3853608" y="1620406"/>
                  </a:lnTo>
                  <a:lnTo>
                    <a:pt x="3838292" y="1614061"/>
                  </a:lnTo>
                  <a:cubicBezTo>
                    <a:pt x="3831219" y="1606988"/>
                    <a:pt x="3826844" y="1597216"/>
                    <a:pt x="3826844" y="1586423"/>
                  </a:cubicBezTo>
                  <a:cubicBezTo>
                    <a:pt x="3826844" y="1575629"/>
                    <a:pt x="3831219" y="1565857"/>
                    <a:pt x="3838292" y="1558784"/>
                  </a:cubicBezTo>
                  <a:close/>
                  <a:moveTo>
                    <a:pt x="3771291" y="1547335"/>
                  </a:moveTo>
                  <a:cubicBezTo>
                    <a:pt x="3792879" y="1547335"/>
                    <a:pt x="3810379" y="1564835"/>
                    <a:pt x="3810379" y="1586423"/>
                  </a:cubicBezTo>
                  <a:cubicBezTo>
                    <a:pt x="3810379" y="1608009"/>
                    <a:pt x="3792879" y="1625510"/>
                    <a:pt x="3771291" y="1625510"/>
                  </a:cubicBezTo>
                  <a:cubicBezTo>
                    <a:pt x="3749704" y="1625510"/>
                    <a:pt x="3732204" y="1608009"/>
                    <a:pt x="3732204" y="1586423"/>
                  </a:cubicBezTo>
                  <a:cubicBezTo>
                    <a:pt x="3732204" y="1564835"/>
                    <a:pt x="3749704" y="1547335"/>
                    <a:pt x="3771291" y="1547335"/>
                  </a:cubicBezTo>
                  <a:close/>
                  <a:moveTo>
                    <a:pt x="3679017" y="1547335"/>
                  </a:moveTo>
                  <a:cubicBezTo>
                    <a:pt x="3700604" y="1547335"/>
                    <a:pt x="3718103" y="1564835"/>
                    <a:pt x="3718103" y="1586423"/>
                  </a:cubicBezTo>
                  <a:cubicBezTo>
                    <a:pt x="3718103" y="1608009"/>
                    <a:pt x="3700604" y="1625510"/>
                    <a:pt x="3679017" y="1625510"/>
                  </a:cubicBezTo>
                  <a:cubicBezTo>
                    <a:pt x="3657429" y="1625510"/>
                    <a:pt x="3639929" y="1608009"/>
                    <a:pt x="3639929" y="1586423"/>
                  </a:cubicBezTo>
                  <a:cubicBezTo>
                    <a:pt x="3639929" y="1564835"/>
                    <a:pt x="3657429" y="1547335"/>
                    <a:pt x="3679017" y="1547335"/>
                  </a:cubicBezTo>
                  <a:close/>
                  <a:moveTo>
                    <a:pt x="3584377" y="1547335"/>
                  </a:moveTo>
                  <a:cubicBezTo>
                    <a:pt x="3605964" y="1547335"/>
                    <a:pt x="3623463" y="1564835"/>
                    <a:pt x="3623463" y="1586423"/>
                  </a:cubicBezTo>
                  <a:cubicBezTo>
                    <a:pt x="3623463" y="1608009"/>
                    <a:pt x="3605964" y="1625510"/>
                    <a:pt x="3584377" y="1625510"/>
                  </a:cubicBezTo>
                  <a:cubicBezTo>
                    <a:pt x="3562789" y="1625510"/>
                    <a:pt x="3545289" y="1608009"/>
                    <a:pt x="3545289" y="1586423"/>
                  </a:cubicBezTo>
                  <a:cubicBezTo>
                    <a:pt x="3545289" y="1564835"/>
                    <a:pt x="3562789" y="1547335"/>
                    <a:pt x="3584377" y="1547335"/>
                  </a:cubicBezTo>
                  <a:close/>
                  <a:moveTo>
                    <a:pt x="3489737" y="1547335"/>
                  </a:moveTo>
                  <a:cubicBezTo>
                    <a:pt x="3511324" y="1547335"/>
                    <a:pt x="3528823" y="1564835"/>
                    <a:pt x="3528823" y="1586423"/>
                  </a:cubicBezTo>
                  <a:cubicBezTo>
                    <a:pt x="3528823" y="1608009"/>
                    <a:pt x="3511324" y="1625510"/>
                    <a:pt x="3489737" y="1625510"/>
                  </a:cubicBezTo>
                  <a:cubicBezTo>
                    <a:pt x="3468149" y="1625510"/>
                    <a:pt x="3450649" y="1608009"/>
                    <a:pt x="3450649" y="1586423"/>
                  </a:cubicBezTo>
                  <a:cubicBezTo>
                    <a:pt x="3450649" y="1564835"/>
                    <a:pt x="3468149" y="1547335"/>
                    <a:pt x="3489737" y="1547335"/>
                  </a:cubicBezTo>
                  <a:close/>
                  <a:moveTo>
                    <a:pt x="3392731" y="1547335"/>
                  </a:moveTo>
                  <a:cubicBezTo>
                    <a:pt x="3414319" y="1547335"/>
                    <a:pt x="3431819" y="1564835"/>
                    <a:pt x="3431819" y="1586423"/>
                  </a:cubicBezTo>
                  <a:cubicBezTo>
                    <a:pt x="3431819" y="1608009"/>
                    <a:pt x="3414319" y="1625510"/>
                    <a:pt x="3392731" y="1625510"/>
                  </a:cubicBezTo>
                  <a:cubicBezTo>
                    <a:pt x="3371144" y="1625510"/>
                    <a:pt x="3353644" y="1608009"/>
                    <a:pt x="3353644" y="1586423"/>
                  </a:cubicBezTo>
                  <a:cubicBezTo>
                    <a:pt x="3353644" y="1564835"/>
                    <a:pt x="3371144" y="1547335"/>
                    <a:pt x="3392731" y="1547335"/>
                  </a:cubicBezTo>
                  <a:close/>
                  <a:moveTo>
                    <a:pt x="3300455" y="1547335"/>
                  </a:moveTo>
                  <a:cubicBezTo>
                    <a:pt x="3322043" y="1547335"/>
                    <a:pt x="3339543" y="1564835"/>
                    <a:pt x="3339543" y="1586423"/>
                  </a:cubicBezTo>
                  <a:cubicBezTo>
                    <a:pt x="3339543" y="1608009"/>
                    <a:pt x="3322043" y="1625510"/>
                    <a:pt x="3300455" y="1625510"/>
                  </a:cubicBezTo>
                  <a:cubicBezTo>
                    <a:pt x="3278868" y="1625510"/>
                    <a:pt x="3261368" y="1608009"/>
                    <a:pt x="3261368" y="1586423"/>
                  </a:cubicBezTo>
                  <a:cubicBezTo>
                    <a:pt x="3261368" y="1564835"/>
                    <a:pt x="3278868" y="1547335"/>
                    <a:pt x="3300455" y="1547335"/>
                  </a:cubicBezTo>
                  <a:close/>
                  <a:moveTo>
                    <a:pt x="2737361" y="1547335"/>
                  </a:moveTo>
                  <a:cubicBezTo>
                    <a:pt x="2758934" y="1547335"/>
                    <a:pt x="2776434" y="1564835"/>
                    <a:pt x="2776434" y="1586423"/>
                  </a:cubicBezTo>
                  <a:cubicBezTo>
                    <a:pt x="2776434" y="1608009"/>
                    <a:pt x="2758934" y="1625510"/>
                    <a:pt x="2737361" y="1625510"/>
                  </a:cubicBezTo>
                  <a:cubicBezTo>
                    <a:pt x="2715769" y="1625510"/>
                    <a:pt x="2698267" y="1608009"/>
                    <a:pt x="2698267" y="1586423"/>
                  </a:cubicBezTo>
                  <a:cubicBezTo>
                    <a:pt x="2698267" y="1564835"/>
                    <a:pt x="2715769" y="1547335"/>
                    <a:pt x="2737361" y="1547335"/>
                  </a:cubicBezTo>
                  <a:close/>
                  <a:moveTo>
                    <a:pt x="2645073" y="1547335"/>
                  </a:moveTo>
                  <a:cubicBezTo>
                    <a:pt x="2666662" y="1547335"/>
                    <a:pt x="2684164" y="1564835"/>
                    <a:pt x="2684164" y="1586423"/>
                  </a:cubicBezTo>
                  <a:cubicBezTo>
                    <a:pt x="2684164" y="1608009"/>
                    <a:pt x="2666662" y="1625510"/>
                    <a:pt x="2645073" y="1625510"/>
                  </a:cubicBezTo>
                  <a:cubicBezTo>
                    <a:pt x="2623487" y="1625510"/>
                    <a:pt x="2605987" y="1608009"/>
                    <a:pt x="2605987" y="1586423"/>
                  </a:cubicBezTo>
                  <a:cubicBezTo>
                    <a:pt x="2605987" y="1564835"/>
                    <a:pt x="2623487" y="1547335"/>
                    <a:pt x="2645073" y="1547335"/>
                  </a:cubicBezTo>
                  <a:close/>
                  <a:moveTo>
                    <a:pt x="2550437" y="1547335"/>
                  </a:moveTo>
                  <a:cubicBezTo>
                    <a:pt x="2572023" y="1547335"/>
                    <a:pt x="2589523" y="1564835"/>
                    <a:pt x="2589523" y="1586423"/>
                  </a:cubicBezTo>
                  <a:cubicBezTo>
                    <a:pt x="2589523" y="1608009"/>
                    <a:pt x="2572023" y="1625510"/>
                    <a:pt x="2550437" y="1625510"/>
                  </a:cubicBezTo>
                  <a:cubicBezTo>
                    <a:pt x="2528849" y="1625510"/>
                    <a:pt x="2511353" y="1608009"/>
                    <a:pt x="2511353" y="1586423"/>
                  </a:cubicBezTo>
                  <a:cubicBezTo>
                    <a:pt x="2511353" y="1564835"/>
                    <a:pt x="2528849" y="1547335"/>
                    <a:pt x="2550437" y="1547335"/>
                  </a:cubicBezTo>
                  <a:close/>
                  <a:moveTo>
                    <a:pt x="2458164" y="1547335"/>
                  </a:moveTo>
                  <a:cubicBezTo>
                    <a:pt x="2479753" y="1547335"/>
                    <a:pt x="2497252" y="1564835"/>
                    <a:pt x="2497252" y="1586423"/>
                  </a:cubicBezTo>
                  <a:cubicBezTo>
                    <a:pt x="2497252" y="1608009"/>
                    <a:pt x="2479753" y="1625510"/>
                    <a:pt x="2458164" y="1625510"/>
                  </a:cubicBezTo>
                  <a:cubicBezTo>
                    <a:pt x="2436583" y="1625510"/>
                    <a:pt x="2419081" y="1608009"/>
                    <a:pt x="2419081" y="1586423"/>
                  </a:cubicBezTo>
                  <a:cubicBezTo>
                    <a:pt x="2419081" y="1564835"/>
                    <a:pt x="2436583" y="1547335"/>
                    <a:pt x="2458164" y="1547335"/>
                  </a:cubicBezTo>
                  <a:close/>
                  <a:moveTo>
                    <a:pt x="951061" y="1547335"/>
                  </a:moveTo>
                  <a:cubicBezTo>
                    <a:pt x="972645" y="1547335"/>
                    <a:pt x="990144" y="1564835"/>
                    <a:pt x="990144" y="1586423"/>
                  </a:cubicBezTo>
                  <a:cubicBezTo>
                    <a:pt x="990144" y="1608009"/>
                    <a:pt x="972645" y="1625510"/>
                    <a:pt x="951061" y="1625510"/>
                  </a:cubicBezTo>
                  <a:cubicBezTo>
                    <a:pt x="929475" y="1625510"/>
                    <a:pt x="911977" y="1608009"/>
                    <a:pt x="911977" y="1586423"/>
                  </a:cubicBezTo>
                  <a:cubicBezTo>
                    <a:pt x="911977" y="1564835"/>
                    <a:pt x="929475" y="1547335"/>
                    <a:pt x="951061" y="1547335"/>
                  </a:cubicBezTo>
                  <a:close/>
                  <a:moveTo>
                    <a:pt x="856428" y="1547335"/>
                  </a:moveTo>
                  <a:cubicBezTo>
                    <a:pt x="878014" y="1547335"/>
                    <a:pt x="895513" y="1564835"/>
                    <a:pt x="895513" y="1586423"/>
                  </a:cubicBezTo>
                  <a:cubicBezTo>
                    <a:pt x="895513" y="1608009"/>
                    <a:pt x="878014" y="1625510"/>
                    <a:pt x="856428" y="1625510"/>
                  </a:cubicBezTo>
                  <a:cubicBezTo>
                    <a:pt x="834844" y="1625510"/>
                    <a:pt x="817346" y="1608009"/>
                    <a:pt x="817346" y="1586423"/>
                  </a:cubicBezTo>
                  <a:cubicBezTo>
                    <a:pt x="817346" y="1564835"/>
                    <a:pt x="834844" y="1547335"/>
                    <a:pt x="856428" y="1547335"/>
                  </a:cubicBezTo>
                  <a:close/>
                  <a:moveTo>
                    <a:pt x="764163" y="1547335"/>
                  </a:moveTo>
                  <a:cubicBezTo>
                    <a:pt x="785749" y="1547335"/>
                    <a:pt x="803247" y="1564835"/>
                    <a:pt x="803247" y="1586423"/>
                  </a:cubicBezTo>
                  <a:cubicBezTo>
                    <a:pt x="803247" y="1608009"/>
                    <a:pt x="785749" y="1625510"/>
                    <a:pt x="764163" y="1625510"/>
                  </a:cubicBezTo>
                  <a:cubicBezTo>
                    <a:pt x="742573" y="1625510"/>
                    <a:pt x="725079" y="1608009"/>
                    <a:pt x="725079" y="1586423"/>
                  </a:cubicBezTo>
                  <a:cubicBezTo>
                    <a:pt x="725079" y="1564835"/>
                    <a:pt x="742573" y="1547335"/>
                    <a:pt x="764163" y="1547335"/>
                  </a:cubicBezTo>
                  <a:close/>
                  <a:moveTo>
                    <a:pt x="669521" y="1547335"/>
                  </a:moveTo>
                  <a:cubicBezTo>
                    <a:pt x="691116" y="1547335"/>
                    <a:pt x="708613" y="1564835"/>
                    <a:pt x="708613" y="1586423"/>
                  </a:cubicBezTo>
                  <a:cubicBezTo>
                    <a:pt x="708613" y="1608009"/>
                    <a:pt x="691116" y="1625510"/>
                    <a:pt x="669521" y="1625510"/>
                  </a:cubicBezTo>
                  <a:cubicBezTo>
                    <a:pt x="647940" y="1625510"/>
                    <a:pt x="630438" y="1608009"/>
                    <a:pt x="630438" y="1586423"/>
                  </a:cubicBezTo>
                  <a:cubicBezTo>
                    <a:pt x="630438" y="1564835"/>
                    <a:pt x="647940" y="1547335"/>
                    <a:pt x="669521" y="1547335"/>
                  </a:cubicBezTo>
                  <a:close/>
                  <a:moveTo>
                    <a:pt x="577241" y="1547335"/>
                  </a:moveTo>
                  <a:cubicBezTo>
                    <a:pt x="598832" y="1547335"/>
                    <a:pt x="616335" y="1564835"/>
                    <a:pt x="616335" y="1586423"/>
                  </a:cubicBezTo>
                  <a:cubicBezTo>
                    <a:pt x="616335" y="1608009"/>
                    <a:pt x="598832" y="1625510"/>
                    <a:pt x="577241" y="1625510"/>
                  </a:cubicBezTo>
                  <a:cubicBezTo>
                    <a:pt x="555651" y="1625510"/>
                    <a:pt x="538147" y="1608009"/>
                    <a:pt x="538147" y="1586423"/>
                  </a:cubicBezTo>
                  <a:cubicBezTo>
                    <a:pt x="538147" y="1564835"/>
                    <a:pt x="555651" y="1547335"/>
                    <a:pt x="577241" y="1547335"/>
                  </a:cubicBezTo>
                  <a:close/>
                  <a:moveTo>
                    <a:pt x="484957" y="1547335"/>
                  </a:moveTo>
                  <a:cubicBezTo>
                    <a:pt x="506545" y="1547335"/>
                    <a:pt x="524045" y="1564835"/>
                    <a:pt x="524045" y="1586423"/>
                  </a:cubicBezTo>
                  <a:cubicBezTo>
                    <a:pt x="524045" y="1608009"/>
                    <a:pt x="506545" y="1625510"/>
                    <a:pt x="484957" y="1625510"/>
                  </a:cubicBezTo>
                  <a:cubicBezTo>
                    <a:pt x="463365" y="1625510"/>
                    <a:pt x="445879" y="1608009"/>
                    <a:pt x="445879" y="1586423"/>
                  </a:cubicBezTo>
                  <a:cubicBezTo>
                    <a:pt x="445879" y="1564835"/>
                    <a:pt x="463365" y="1547335"/>
                    <a:pt x="484957" y="1547335"/>
                  </a:cubicBezTo>
                  <a:close/>
                  <a:moveTo>
                    <a:pt x="390314" y="1547335"/>
                  </a:moveTo>
                  <a:cubicBezTo>
                    <a:pt x="411908" y="1547335"/>
                    <a:pt x="429410" y="1564835"/>
                    <a:pt x="429410" y="1586423"/>
                  </a:cubicBezTo>
                  <a:cubicBezTo>
                    <a:pt x="429410" y="1608009"/>
                    <a:pt x="411908" y="1625510"/>
                    <a:pt x="390314" y="1625510"/>
                  </a:cubicBezTo>
                  <a:cubicBezTo>
                    <a:pt x="368739" y="1625510"/>
                    <a:pt x="351238" y="1608009"/>
                    <a:pt x="351238" y="1586423"/>
                  </a:cubicBezTo>
                  <a:cubicBezTo>
                    <a:pt x="351238" y="1564835"/>
                    <a:pt x="368739" y="1547335"/>
                    <a:pt x="390314" y="1547335"/>
                  </a:cubicBezTo>
                  <a:close/>
                  <a:moveTo>
                    <a:pt x="298043" y="1547335"/>
                  </a:moveTo>
                  <a:cubicBezTo>
                    <a:pt x="319627" y="1547335"/>
                    <a:pt x="337137" y="1564835"/>
                    <a:pt x="337137" y="1586423"/>
                  </a:cubicBezTo>
                  <a:cubicBezTo>
                    <a:pt x="337137" y="1608009"/>
                    <a:pt x="319627" y="1625510"/>
                    <a:pt x="298043" y="1625510"/>
                  </a:cubicBezTo>
                  <a:cubicBezTo>
                    <a:pt x="276456" y="1625510"/>
                    <a:pt x="258954" y="1608009"/>
                    <a:pt x="258954" y="1586423"/>
                  </a:cubicBezTo>
                  <a:cubicBezTo>
                    <a:pt x="258954" y="1564835"/>
                    <a:pt x="276456" y="1547335"/>
                    <a:pt x="298043" y="1547335"/>
                  </a:cubicBezTo>
                  <a:close/>
                  <a:moveTo>
                    <a:pt x="203400" y="1547335"/>
                  </a:moveTo>
                  <a:cubicBezTo>
                    <a:pt x="224988" y="1547335"/>
                    <a:pt x="242489" y="1564835"/>
                    <a:pt x="242489" y="1586423"/>
                  </a:cubicBezTo>
                  <a:cubicBezTo>
                    <a:pt x="242489" y="1608009"/>
                    <a:pt x="224988" y="1625510"/>
                    <a:pt x="203400" y="1625510"/>
                  </a:cubicBezTo>
                  <a:cubicBezTo>
                    <a:pt x="181814" y="1625510"/>
                    <a:pt x="164314" y="1608009"/>
                    <a:pt x="164314" y="1586423"/>
                  </a:cubicBezTo>
                  <a:cubicBezTo>
                    <a:pt x="164314" y="1564835"/>
                    <a:pt x="181814" y="1547335"/>
                    <a:pt x="203400" y="1547335"/>
                  </a:cubicBezTo>
                  <a:close/>
                  <a:moveTo>
                    <a:pt x="3835635" y="1482393"/>
                  </a:moveTo>
                  <a:lnTo>
                    <a:pt x="3843416" y="1533374"/>
                  </a:lnTo>
                  <a:lnTo>
                    <a:pt x="3838294" y="1531252"/>
                  </a:lnTo>
                  <a:cubicBezTo>
                    <a:pt x="3831220" y="1524179"/>
                    <a:pt x="3826845" y="1514407"/>
                    <a:pt x="3826845" y="1503614"/>
                  </a:cubicBezTo>
                  <a:close/>
                  <a:moveTo>
                    <a:pt x="3771293" y="1464526"/>
                  </a:moveTo>
                  <a:cubicBezTo>
                    <a:pt x="3792880" y="1464526"/>
                    <a:pt x="3810379" y="1482026"/>
                    <a:pt x="3810379" y="1503614"/>
                  </a:cubicBezTo>
                  <a:cubicBezTo>
                    <a:pt x="3810379" y="1525201"/>
                    <a:pt x="3792880" y="1542701"/>
                    <a:pt x="3771293" y="1542701"/>
                  </a:cubicBezTo>
                  <a:cubicBezTo>
                    <a:pt x="3749705" y="1542701"/>
                    <a:pt x="3732205" y="1525201"/>
                    <a:pt x="3732205" y="1503614"/>
                  </a:cubicBezTo>
                  <a:cubicBezTo>
                    <a:pt x="3732205" y="1482026"/>
                    <a:pt x="3749705" y="1464526"/>
                    <a:pt x="3771293" y="1464526"/>
                  </a:cubicBezTo>
                  <a:close/>
                  <a:moveTo>
                    <a:pt x="3679018" y="1464526"/>
                  </a:moveTo>
                  <a:cubicBezTo>
                    <a:pt x="3700605" y="1464526"/>
                    <a:pt x="3718105" y="1482026"/>
                    <a:pt x="3718105" y="1503614"/>
                  </a:cubicBezTo>
                  <a:cubicBezTo>
                    <a:pt x="3718105" y="1525201"/>
                    <a:pt x="3700605" y="1542701"/>
                    <a:pt x="3679018" y="1542701"/>
                  </a:cubicBezTo>
                  <a:cubicBezTo>
                    <a:pt x="3657431" y="1542701"/>
                    <a:pt x="3639931" y="1525201"/>
                    <a:pt x="3639931" y="1503614"/>
                  </a:cubicBezTo>
                  <a:cubicBezTo>
                    <a:pt x="3639931" y="1482026"/>
                    <a:pt x="3657431" y="1464526"/>
                    <a:pt x="3679018" y="1464526"/>
                  </a:cubicBezTo>
                  <a:close/>
                  <a:moveTo>
                    <a:pt x="3489737" y="1464526"/>
                  </a:moveTo>
                  <a:cubicBezTo>
                    <a:pt x="3511324" y="1464526"/>
                    <a:pt x="3528823" y="1482026"/>
                    <a:pt x="3528823" y="1503614"/>
                  </a:cubicBezTo>
                  <a:cubicBezTo>
                    <a:pt x="3528823" y="1525201"/>
                    <a:pt x="3511324" y="1542701"/>
                    <a:pt x="3489737" y="1542701"/>
                  </a:cubicBezTo>
                  <a:cubicBezTo>
                    <a:pt x="3468149" y="1542701"/>
                    <a:pt x="3450649" y="1525201"/>
                    <a:pt x="3450649" y="1503614"/>
                  </a:cubicBezTo>
                  <a:cubicBezTo>
                    <a:pt x="3450649" y="1482026"/>
                    <a:pt x="3468149" y="1464526"/>
                    <a:pt x="3489737" y="1464526"/>
                  </a:cubicBezTo>
                  <a:close/>
                  <a:moveTo>
                    <a:pt x="3392731" y="1464526"/>
                  </a:moveTo>
                  <a:cubicBezTo>
                    <a:pt x="3414319" y="1464526"/>
                    <a:pt x="3431819" y="1482026"/>
                    <a:pt x="3431819" y="1503614"/>
                  </a:cubicBezTo>
                  <a:cubicBezTo>
                    <a:pt x="3431819" y="1525201"/>
                    <a:pt x="3414319" y="1542701"/>
                    <a:pt x="3392731" y="1542701"/>
                  </a:cubicBezTo>
                  <a:cubicBezTo>
                    <a:pt x="3371144" y="1542701"/>
                    <a:pt x="3353644" y="1525201"/>
                    <a:pt x="3353644" y="1503614"/>
                  </a:cubicBezTo>
                  <a:cubicBezTo>
                    <a:pt x="3353644" y="1482026"/>
                    <a:pt x="3371144" y="1464526"/>
                    <a:pt x="3392731" y="1464526"/>
                  </a:cubicBezTo>
                  <a:close/>
                  <a:moveTo>
                    <a:pt x="3300457" y="1464526"/>
                  </a:moveTo>
                  <a:cubicBezTo>
                    <a:pt x="3322044" y="1464526"/>
                    <a:pt x="3339544" y="1482026"/>
                    <a:pt x="3339544" y="1503614"/>
                  </a:cubicBezTo>
                  <a:cubicBezTo>
                    <a:pt x="3339544" y="1525201"/>
                    <a:pt x="3322044" y="1542701"/>
                    <a:pt x="3300457" y="1542701"/>
                  </a:cubicBezTo>
                  <a:cubicBezTo>
                    <a:pt x="3278869" y="1542701"/>
                    <a:pt x="3261369" y="1525201"/>
                    <a:pt x="3261369" y="1503614"/>
                  </a:cubicBezTo>
                  <a:cubicBezTo>
                    <a:pt x="3261369" y="1482026"/>
                    <a:pt x="3278869" y="1464526"/>
                    <a:pt x="3300457" y="1464526"/>
                  </a:cubicBezTo>
                  <a:close/>
                  <a:moveTo>
                    <a:pt x="3205817" y="1464526"/>
                  </a:moveTo>
                  <a:cubicBezTo>
                    <a:pt x="3227404" y="1464526"/>
                    <a:pt x="3244904" y="1482026"/>
                    <a:pt x="3244904" y="1503614"/>
                  </a:cubicBezTo>
                  <a:cubicBezTo>
                    <a:pt x="3244904" y="1525201"/>
                    <a:pt x="3227404" y="1542701"/>
                    <a:pt x="3205817" y="1542701"/>
                  </a:cubicBezTo>
                  <a:cubicBezTo>
                    <a:pt x="3184229" y="1542701"/>
                    <a:pt x="3166729" y="1525201"/>
                    <a:pt x="3166729" y="1503614"/>
                  </a:cubicBezTo>
                  <a:cubicBezTo>
                    <a:pt x="3166729" y="1482026"/>
                    <a:pt x="3184229" y="1464526"/>
                    <a:pt x="3205817" y="1464526"/>
                  </a:cubicBezTo>
                  <a:close/>
                  <a:moveTo>
                    <a:pt x="3111177" y="1464526"/>
                  </a:moveTo>
                  <a:cubicBezTo>
                    <a:pt x="3132764" y="1464526"/>
                    <a:pt x="3150264" y="1482026"/>
                    <a:pt x="3150264" y="1503614"/>
                  </a:cubicBezTo>
                  <a:cubicBezTo>
                    <a:pt x="3150264" y="1525201"/>
                    <a:pt x="3132764" y="1542701"/>
                    <a:pt x="3111177" y="1542701"/>
                  </a:cubicBezTo>
                  <a:cubicBezTo>
                    <a:pt x="3089589" y="1542701"/>
                    <a:pt x="3072089" y="1525201"/>
                    <a:pt x="3072089" y="1503614"/>
                  </a:cubicBezTo>
                  <a:cubicBezTo>
                    <a:pt x="3072089" y="1482026"/>
                    <a:pt x="3089589" y="1464526"/>
                    <a:pt x="3111177" y="1464526"/>
                  </a:cubicBezTo>
                  <a:close/>
                  <a:moveTo>
                    <a:pt x="3018902" y="1464526"/>
                  </a:moveTo>
                  <a:cubicBezTo>
                    <a:pt x="3040489" y="1464526"/>
                    <a:pt x="3057989" y="1482026"/>
                    <a:pt x="3057989" y="1503614"/>
                  </a:cubicBezTo>
                  <a:cubicBezTo>
                    <a:pt x="3057989" y="1525201"/>
                    <a:pt x="3040489" y="1542701"/>
                    <a:pt x="3018902" y="1542701"/>
                  </a:cubicBezTo>
                  <a:cubicBezTo>
                    <a:pt x="2997315" y="1542701"/>
                    <a:pt x="2979815" y="1525201"/>
                    <a:pt x="2979815" y="1503614"/>
                  </a:cubicBezTo>
                  <a:cubicBezTo>
                    <a:pt x="2979815" y="1482026"/>
                    <a:pt x="2997315" y="1464526"/>
                    <a:pt x="3018902" y="1464526"/>
                  </a:cubicBezTo>
                  <a:close/>
                  <a:moveTo>
                    <a:pt x="2831988" y="1464526"/>
                  </a:moveTo>
                  <a:cubicBezTo>
                    <a:pt x="2853575" y="1464526"/>
                    <a:pt x="2871075" y="1482026"/>
                    <a:pt x="2871075" y="1503614"/>
                  </a:cubicBezTo>
                  <a:cubicBezTo>
                    <a:pt x="2871075" y="1525201"/>
                    <a:pt x="2853575" y="1542701"/>
                    <a:pt x="2831988" y="1542701"/>
                  </a:cubicBezTo>
                  <a:cubicBezTo>
                    <a:pt x="2810401" y="1542701"/>
                    <a:pt x="2792901" y="1525201"/>
                    <a:pt x="2792901" y="1503614"/>
                  </a:cubicBezTo>
                  <a:cubicBezTo>
                    <a:pt x="2792901" y="1482026"/>
                    <a:pt x="2810401" y="1464526"/>
                    <a:pt x="2831988" y="1464526"/>
                  </a:cubicBezTo>
                  <a:close/>
                  <a:moveTo>
                    <a:pt x="2458167" y="1464526"/>
                  </a:moveTo>
                  <a:cubicBezTo>
                    <a:pt x="2479755" y="1464526"/>
                    <a:pt x="2497253" y="1482026"/>
                    <a:pt x="2497253" y="1503614"/>
                  </a:cubicBezTo>
                  <a:cubicBezTo>
                    <a:pt x="2497253" y="1525201"/>
                    <a:pt x="2479755" y="1542701"/>
                    <a:pt x="2458167" y="1542701"/>
                  </a:cubicBezTo>
                  <a:cubicBezTo>
                    <a:pt x="2436585" y="1542701"/>
                    <a:pt x="2419081" y="1525201"/>
                    <a:pt x="2419081" y="1503614"/>
                  </a:cubicBezTo>
                  <a:cubicBezTo>
                    <a:pt x="2419081" y="1482026"/>
                    <a:pt x="2436585" y="1464526"/>
                    <a:pt x="2458167" y="1464526"/>
                  </a:cubicBezTo>
                  <a:close/>
                  <a:moveTo>
                    <a:pt x="2363529" y="1464526"/>
                  </a:moveTo>
                  <a:cubicBezTo>
                    <a:pt x="2385118" y="1464526"/>
                    <a:pt x="2402614" y="1482026"/>
                    <a:pt x="2402614" y="1503614"/>
                  </a:cubicBezTo>
                  <a:cubicBezTo>
                    <a:pt x="2402614" y="1525201"/>
                    <a:pt x="2385118" y="1542701"/>
                    <a:pt x="2363529" y="1542701"/>
                  </a:cubicBezTo>
                  <a:cubicBezTo>
                    <a:pt x="2341943" y="1542701"/>
                    <a:pt x="2324441" y="1525201"/>
                    <a:pt x="2324441" y="1503614"/>
                  </a:cubicBezTo>
                  <a:cubicBezTo>
                    <a:pt x="2324441" y="1482026"/>
                    <a:pt x="2341943" y="1464526"/>
                    <a:pt x="2363529" y="1464526"/>
                  </a:cubicBezTo>
                  <a:close/>
                  <a:moveTo>
                    <a:pt x="1045696" y="1464526"/>
                  </a:moveTo>
                  <a:cubicBezTo>
                    <a:pt x="1067282" y="1464526"/>
                    <a:pt x="1084784" y="1482026"/>
                    <a:pt x="1084784" y="1503614"/>
                  </a:cubicBezTo>
                  <a:cubicBezTo>
                    <a:pt x="1084784" y="1525201"/>
                    <a:pt x="1067282" y="1542701"/>
                    <a:pt x="1045696" y="1542701"/>
                  </a:cubicBezTo>
                  <a:cubicBezTo>
                    <a:pt x="1024110" y="1542701"/>
                    <a:pt x="1006612" y="1525201"/>
                    <a:pt x="1006612" y="1503614"/>
                  </a:cubicBezTo>
                  <a:cubicBezTo>
                    <a:pt x="1006612" y="1482026"/>
                    <a:pt x="1024110" y="1464526"/>
                    <a:pt x="1045696" y="1464526"/>
                  </a:cubicBezTo>
                  <a:close/>
                  <a:moveTo>
                    <a:pt x="951064" y="1464526"/>
                  </a:moveTo>
                  <a:cubicBezTo>
                    <a:pt x="972649" y="1464526"/>
                    <a:pt x="990147" y="1482026"/>
                    <a:pt x="990147" y="1503614"/>
                  </a:cubicBezTo>
                  <a:cubicBezTo>
                    <a:pt x="990147" y="1525201"/>
                    <a:pt x="972649" y="1542701"/>
                    <a:pt x="951064" y="1542701"/>
                  </a:cubicBezTo>
                  <a:cubicBezTo>
                    <a:pt x="929479" y="1542701"/>
                    <a:pt x="911980" y="1525201"/>
                    <a:pt x="911980" y="1503614"/>
                  </a:cubicBezTo>
                  <a:cubicBezTo>
                    <a:pt x="911980" y="1482026"/>
                    <a:pt x="929479" y="1464526"/>
                    <a:pt x="951064" y="1464526"/>
                  </a:cubicBezTo>
                  <a:close/>
                  <a:moveTo>
                    <a:pt x="856433" y="1464526"/>
                  </a:moveTo>
                  <a:cubicBezTo>
                    <a:pt x="878018" y="1464526"/>
                    <a:pt x="895517" y="1482026"/>
                    <a:pt x="895517" y="1503614"/>
                  </a:cubicBezTo>
                  <a:cubicBezTo>
                    <a:pt x="895517" y="1525201"/>
                    <a:pt x="878018" y="1542701"/>
                    <a:pt x="856433" y="1542701"/>
                  </a:cubicBezTo>
                  <a:cubicBezTo>
                    <a:pt x="834848" y="1542701"/>
                    <a:pt x="817350" y="1525201"/>
                    <a:pt x="817350" y="1503614"/>
                  </a:cubicBezTo>
                  <a:cubicBezTo>
                    <a:pt x="817350" y="1482026"/>
                    <a:pt x="834848" y="1464526"/>
                    <a:pt x="856433" y="1464526"/>
                  </a:cubicBezTo>
                  <a:close/>
                  <a:moveTo>
                    <a:pt x="764168" y="1464526"/>
                  </a:moveTo>
                  <a:cubicBezTo>
                    <a:pt x="785753" y="1464526"/>
                    <a:pt x="803252" y="1482026"/>
                    <a:pt x="803252" y="1503614"/>
                  </a:cubicBezTo>
                  <a:cubicBezTo>
                    <a:pt x="803252" y="1525201"/>
                    <a:pt x="785753" y="1542701"/>
                    <a:pt x="764168" y="1542701"/>
                  </a:cubicBezTo>
                  <a:cubicBezTo>
                    <a:pt x="742576" y="1542701"/>
                    <a:pt x="725083" y="1525201"/>
                    <a:pt x="725083" y="1503614"/>
                  </a:cubicBezTo>
                  <a:cubicBezTo>
                    <a:pt x="725083" y="1482026"/>
                    <a:pt x="742576" y="1464526"/>
                    <a:pt x="764168" y="1464526"/>
                  </a:cubicBezTo>
                  <a:close/>
                  <a:moveTo>
                    <a:pt x="669521" y="1464526"/>
                  </a:moveTo>
                  <a:cubicBezTo>
                    <a:pt x="691121" y="1464526"/>
                    <a:pt x="708620" y="1482026"/>
                    <a:pt x="708620" y="1503614"/>
                  </a:cubicBezTo>
                  <a:cubicBezTo>
                    <a:pt x="708620" y="1525201"/>
                    <a:pt x="691121" y="1542701"/>
                    <a:pt x="669521" y="1542701"/>
                  </a:cubicBezTo>
                  <a:cubicBezTo>
                    <a:pt x="647946" y="1542701"/>
                    <a:pt x="630443" y="1525201"/>
                    <a:pt x="630443" y="1503614"/>
                  </a:cubicBezTo>
                  <a:cubicBezTo>
                    <a:pt x="630443" y="1482026"/>
                    <a:pt x="647946" y="1464526"/>
                    <a:pt x="669521" y="1464526"/>
                  </a:cubicBezTo>
                  <a:close/>
                  <a:moveTo>
                    <a:pt x="577246" y="1464526"/>
                  </a:moveTo>
                  <a:cubicBezTo>
                    <a:pt x="598837" y="1464526"/>
                    <a:pt x="616341" y="1482026"/>
                    <a:pt x="616341" y="1503614"/>
                  </a:cubicBezTo>
                  <a:cubicBezTo>
                    <a:pt x="616341" y="1525201"/>
                    <a:pt x="598837" y="1542701"/>
                    <a:pt x="577246" y="1542701"/>
                  </a:cubicBezTo>
                  <a:cubicBezTo>
                    <a:pt x="555655" y="1542701"/>
                    <a:pt x="538151" y="1525201"/>
                    <a:pt x="538151" y="1503614"/>
                  </a:cubicBezTo>
                  <a:cubicBezTo>
                    <a:pt x="538151" y="1482026"/>
                    <a:pt x="555655" y="1464526"/>
                    <a:pt x="577246" y="1464526"/>
                  </a:cubicBezTo>
                  <a:close/>
                  <a:moveTo>
                    <a:pt x="484961" y="1464526"/>
                  </a:moveTo>
                  <a:cubicBezTo>
                    <a:pt x="506550" y="1464526"/>
                    <a:pt x="524048" y="1482026"/>
                    <a:pt x="524048" y="1503614"/>
                  </a:cubicBezTo>
                  <a:cubicBezTo>
                    <a:pt x="524048" y="1525201"/>
                    <a:pt x="506550" y="1542701"/>
                    <a:pt x="484961" y="1542701"/>
                  </a:cubicBezTo>
                  <a:cubicBezTo>
                    <a:pt x="463368" y="1542701"/>
                    <a:pt x="445884" y="1525201"/>
                    <a:pt x="445884" y="1503614"/>
                  </a:cubicBezTo>
                  <a:cubicBezTo>
                    <a:pt x="445884" y="1482026"/>
                    <a:pt x="463368" y="1464526"/>
                    <a:pt x="484961" y="1464526"/>
                  </a:cubicBezTo>
                  <a:close/>
                  <a:moveTo>
                    <a:pt x="390321" y="1464526"/>
                  </a:moveTo>
                  <a:cubicBezTo>
                    <a:pt x="411908" y="1464526"/>
                    <a:pt x="429414" y="1482026"/>
                    <a:pt x="429414" y="1503614"/>
                  </a:cubicBezTo>
                  <a:cubicBezTo>
                    <a:pt x="429414" y="1525201"/>
                    <a:pt x="411908" y="1542701"/>
                    <a:pt x="390321" y="1542701"/>
                  </a:cubicBezTo>
                  <a:cubicBezTo>
                    <a:pt x="368742" y="1542701"/>
                    <a:pt x="351243" y="1525201"/>
                    <a:pt x="351243" y="1503614"/>
                  </a:cubicBezTo>
                  <a:cubicBezTo>
                    <a:pt x="351243" y="1482026"/>
                    <a:pt x="368742" y="1464526"/>
                    <a:pt x="390321" y="1464526"/>
                  </a:cubicBezTo>
                  <a:close/>
                  <a:moveTo>
                    <a:pt x="298048" y="1464526"/>
                  </a:moveTo>
                  <a:cubicBezTo>
                    <a:pt x="319631" y="1464526"/>
                    <a:pt x="337143" y="1482026"/>
                    <a:pt x="337143" y="1503614"/>
                  </a:cubicBezTo>
                  <a:cubicBezTo>
                    <a:pt x="337143" y="1525201"/>
                    <a:pt x="319631" y="1542701"/>
                    <a:pt x="298048" y="1542701"/>
                  </a:cubicBezTo>
                  <a:cubicBezTo>
                    <a:pt x="276459" y="1542701"/>
                    <a:pt x="258959" y="1525201"/>
                    <a:pt x="258959" y="1503614"/>
                  </a:cubicBezTo>
                  <a:cubicBezTo>
                    <a:pt x="258959" y="1482026"/>
                    <a:pt x="276459" y="1464526"/>
                    <a:pt x="298048" y="1464526"/>
                  </a:cubicBezTo>
                  <a:close/>
                  <a:moveTo>
                    <a:pt x="203404" y="1464526"/>
                  </a:moveTo>
                  <a:cubicBezTo>
                    <a:pt x="224994" y="1464526"/>
                    <a:pt x="242493" y="1482026"/>
                    <a:pt x="242493" y="1503614"/>
                  </a:cubicBezTo>
                  <a:cubicBezTo>
                    <a:pt x="242493" y="1525201"/>
                    <a:pt x="224994" y="1542701"/>
                    <a:pt x="203404" y="1542701"/>
                  </a:cubicBezTo>
                  <a:cubicBezTo>
                    <a:pt x="181818" y="1542701"/>
                    <a:pt x="164318" y="1525201"/>
                    <a:pt x="164318" y="1503614"/>
                  </a:cubicBezTo>
                  <a:cubicBezTo>
                    <a:pt x="164318" y="1482026"/>
                    <a:pt x="181818" y="1464526"/>
                    <a:pt x="203404" y="1464526"/>
                  </a:cubicBezTo>
                  <a:close/>
                  <a:moveTo>
                    <a:pt x="111130" y="1464526"/>
                  </a:moveTo>
                  <a:cubicBezTo>
                    <a:pt x="132718" y="1464526"/>
                    <a:pt x="150218" y="1482026"/>
                    <a:pt x="150218" y="1503614"/>
                  </a:cubicBezTo>
                  <a:cubicBezTo>
                    <a:pt x="150218" y="1525201"/>
                    <a:pt x="132718" y="1542701"/>
                    <a:pt x="111130" y="1542701"/>
                  </a:cubicBezTo>
                  <a:cubicBezTo>
                    <a:pt x="89543" y="1542701"/>
                    <a:pt x="72044" y="1525201"/>
                    <a:pt x="72044" y="1503614"/>
                  </a:cubicBezTo>
                  <a:cubicBezTo>
                    <a:pt x="72044" y="1482026"/>
                    <a:pt x="89543" y="1464526"/>
                    <a:pt x="111130" y="1464526"/>
                  </a:cubicBezTo>
                  <a:close/>
                  <a:moveTo>
                    <a:pt x="111134" y="1376985"/>
                  </a:moveTo>
                  <a:cubicBezTo>
                    <a:pt x="132721" y="1376985"/>
                    <a:pt x="150221" y="1394485"/>
                    <a:pt x="150221" y="1416072"/>
                  </a:cubicBezTo>
                  <a:cubicBezTo>
                    <a:pt x="150221" y="1437659"/>
                    <a:pt x="132721" y="1455159"/>
                    <a:pt x="111134" y="1455159"/>
                  </a:cubicBezTo>
                  <a:cubicBezTo>
                    <a:pt x="89547" y="1455159"/>
                    <a:pt x="72048" y="1437659"/>
                    <a:pt x="72048" y="1416072"/>
                  </a:cubicBezTo>
                  <a:cubicBezTo>
                    <a:pt x="72048" y="1394485"/>
                    <a:pt x="89547" y="1376985"/>
                    <a:pt x="111134" y="1376985"/>
                  </a:cubicBezTo>
                  <a:close/>
                  <a:moveTo>
                    <a:pt x="484966" y="1376984"/>
                  </a:moveTo>
                  <a:cubicBezTo>
                    <a:pt x="506553" y="1376984"/>
                    <a:pt x="524052" y="1394484"/>
                    <a:pt x="524052" y="1416071"/>
                  </a:cubicBezTo>
                  <a:cubicBezTo>
                    <a:pt x="524052" y="1437658"/>
                    <a:pt x="506553" y="1455159"/>
                    <a:pt x="484966" y="1455159"/>
                  </a:cubicBezTo>
                  <a:cubicBezTo>
                    <a:pt x="463373" y="1455159"/>
                    <a:pt x="445888" y="1437658"/>
                    <a:pt x="445888" y="1416071"/>
                  </a:cubicBezTo>
                  <a:cubicBezTo>
                    <a:pt x="445888" y="1394484"/>
                    <a:pt x="463373" y="1376984"/>
                    <a:pt x="484966" y="1376984"/>
                  </a:cubicBezTo>
                  <a:close/>
                  <a:moveTo>
                    <a:pt x="390321" y="1376984"/>
                  </a:moveTo>
                  <a:cubicBezTo>
                    <a:pt x="411908" y="1376984"/>
                    <a:pt x="429417" y="1394484"/>
                    <a:pt x="429417" y="1416071"/>
                  </a:cubicBezTo>
                  <a:cubicBezTo>
                    <a:pt x="429417" y="1437658"/>
                    <a:pt x="411908" y="1455159"/>
                    <a:pt x="390321" y="1455159"/>
                  </a:cubicBezTo>
                  <a:cubicBezTo>
                    <a:pt x="368747" y="1455159"/>
                    <a:pt x="351248" y="1437658"/>
                    <a:pt x="351248" y="1416071"/>
                  </a:cubicBezTo>
                  <a:cubicBezTo>
                    <a:pt x="351248" y="1394484"/>
                    <a:pt x="368747" y="1376984"/>
                    <a:pt x="390321" y="1376984"/>
                  </a:cubicBezTo>
                  <a:close/>
                  <a:moveTo>
                    <a:pt x="298052" y="1376984"/>
                  </a:moveTo>
                  <a:cubicBezTo>
                    <a:pt x="319635" y="1376984"/>
                    <a:pt x="337147" y="1394484"/>
                    <a:pt x="337147" y="1416071"/>
                  </a:cubicBezTo>
                  <a:cubicBezTo>
                    <a:pt x="337147" y="1437658"/>
                    <a:pt x="319635" y="1455159"/>
                    <a:pt x="298052" y="1455159"/>
                  </a:cubicBezTo>
                  <a:cubicBezTo>
                    <a:pt x="276463" y="1455159"/>
                    <a:pt x="258963" y="1437658"/>
                    <a:pt x="258963" y="1416071"/>
                  </a:cubicBezTo>
                  <a:cubicBezTo>
                    <a:pt x="258963" y="1394484"/>
                    <a:pt x="276463" y="1376984"/>
                    <a:pt x="298052" y="1376984"/>
                  </a:cubicBezTo>
                  <a:close/>
                  <a:moveTo>
                    <a:pt x="203408" y="1376984"/>
                  </a:moveTo>
                  <a:cubicBezTo>
                    <a:pt x="224998" y="1376984"/>
                    <a:pt x="242497" y="1394484"/>
                    <a:pt x="242497" y="1416071"/>
                  </a:cubicBezTo>
                  <a:cubicBezTo>
                    <a:pt x="242497" y="1437658"/>
                    <a:pt x="224998" y="1455159"/>
                    <a:pt x="203408" y="1455159"/>
                  </a:cubicBezTo>
                  <a:cubicBezTo>
                    <a:pt x="181822" y="1455159"/>
                    <a:pt x="164322" y="1437658"/>
                    <a:pt x="164322" y="1416071"/>
                  </a:cubicBezTo>
                  <a:cubicBezTo>
                    <a:pt x="164322" y="1394484"/>
                    <a:pt x="181822" y="1376984"/>
                    <a:pt x="203408" y="1376984"/>
                  </a:cubicBezTo>
                  <a:close/>
                  <a:moveTo>
                    <a:pt x="3771293" y="1376983"/>
                  </a:moveTo>
                  <a:cubicBezTo>
                    <a:pt x="3792880" y="1376983"/>
                    <a:pt x="3810379" y="1394483"/>
                    <a:pt x="3810379" y="1416070"/>
                  </a:cubicBezTo>
                  <a:cubicBezTo>
                    <a:pt x="3810379" y="1437657"/>
                    <a:pt x="3792880" y="1455158"/>
                    <a:pt x="3771293" y="1455158"/>
                  </a:cubicBezTo>
                  <a:cubicBezTo>
                    <a:pt x="3749705" y="1455158"/>
                    <a:pt x="3732205" y="1437657"/>
                    <a:pt x="3732205" y="1416070"/>
                  </a:cubicBezTo>
                  <a:cubicBezTo>
                    <a:pt x="3732205" y="1394483"/>
                    <a:pt x="3749705" y="1376983"/>
                    <a:pt x="3771293" y="1376983"/>
                  </a:cubicBezTo>
                  <a:close/>
                  <a:moveTo>
                    <a:pt x="3679018" y="1376983"/>
                  </a:moveTo>
                  <a:cubicBezTo>
                    <a:pt x="3700605" y="1376983"/>
                    <a:pt x="3718105" y="1394483"/>
                    <a:pt x="3718105" y="1416070"/>
                  </a:cubicBezTo>
                  <a:cubicBezTo>
                    <a:pt x="3718105" y="1437657"/>
                    <a:pt x="3700605" y="1455158"/>
                    <a:pt x="3679018" y="1455158"/>
                  </a:cubicBezTo>
                  <a:cubicBezTo>
                    <a:pt x="3657431" y="1455158"/>
                    <a:pt x="3639931" y="1437657"/>
                    <a:pt x="3639931" y="1416070"/>
                  </a:cubicBezTo>
                  <a:cubicBezTo>
                    <a:pt x="3639931" y="1394483"/>
                    <a:pt x="3657431" y="1376983"/>
                    <a:pt x="3679018" y="1376983"/>
                  </a:cubicBezTo>
                  <a:close/>
                  <a:moveTo>
                    <a:pt x="3489737" y="1376983"/>
                  </a:moveTo>
                  <a:cubicBezTo>
                    <a:pt x="3511324" y="1376983"/>
                    <a:pt x="3528823" y="1394483"/>
                    <a:pt x="3528823" y="1416070"/>
                  </a:cubicBezTo>
                  <a:cubicBezTo>
                    <a:pt x="3528823" y="1437657"/>
                    <a:pt x="3511324" y="1455158"/>
                    <a:pt x="3489737" y="1455158"/>
                  </a:cubicBezTo>
                  <a:cubicBezTo>
                    <a:pt x="3468149" y="1455158"/>
                    <a:pt x="3450649" y="1437657"/>
                    <a:pt x="3450649" y="1416070"/>
                  </a:cubicBezTo>
                  <a:cubicBezTo>
                    <a:pt x="3450649" y="1394483"/>
                    <a:pt x="3468149" y="1376983"/>
                    <a:pt x="3489737" y="1376983"/>
                  </a:cubicBezTo>
                  <a:close/>
                  <a:moveTo>
                    <a:pt x="3392731" y="1376983"/>
                  </a:moveTo>
                  <a:cubicBezTo>
                    <a:pt x="3414319" y="1376983"/>
                    <a:pt x="3431819" y="1394483"/>
                    <a:pt x="3431819" y="1416070"/>
                  </a:cubicBezTo>
                  <a:cubicBezTo>
                    <a:pt x="3431819" y="1437657"/>
                    <a:pt x="3414319" y="1455158"/>
                    <a:pt x="3392731" y="1455158"/>
                  </a:cubicBezTo>
                  <a:cubicBezTo>
                    <a:pt x="3371144" y="1455158"/>
                    <a:pt x="3353644" y="1437657"/>
                    <a:pt x="3353644" y="1416070"/>
                  </a:cubicBezTo>
                  <a:cubicBezTo>
                    <a:pt x="3353644" y="1394483"/>
                    <a:pt x="3371144" y="1376983"/>
                    <a:pt x="3392731" y="1376983"/>
                  </a:cubicBezTo>
                  <a:close/>
                  <a:moveTo>
                    <a:pt x="3300457" y="1376983"/>
                  </a:moveTo>
                  <a:cubicBezTo>
                    <a:pt x="3322044" y="1376983"/>
                    <a:pt x="3339544" y="1394483"/>
                    <a:pt x="3339544" y="1416070"/>
                  </a:cubicBezTo>
                  <a:cubicBezTo>
                    <a:pt x="3339544" y="1437657"/>
                    <a:pt x="3322044" y="1455158"/>
                    <a:pt x="3300457" y="1455158"/>
                  </a:cubicBezTo>
                  <a:cubicBezTo>
                    <a:pt x="3278869" y="1455158"/>
                    <a:pt x="3261369" y="1437657"/>
                    <a:pt x="3261369" y="1416070"/>
                  </a:cubicBezTo>
                  <a:cubicBezTo>
                    <a:pt x="3261369" y="1394483"/>
                    <a:pt x="3278869" y="1376983"/>
                    <a:pt x="3300457" y="1376983"/>
                  </a:cubicBezTo>
                  <a:close/>
                  <a:moveTo>
                    <a:pt x="3205817" y="1376983"/>
                  </a:moveTo>
                  <a:cubicBezTo>
                    <a:pt x="3227404" y="1376983"/>
                    <a:pt x="3244904" y="1394483"/>
                    <a:pt x="3244904" y="1416070"/>
                  </a:cubicBezTo>
                  <a:cubicBezTo>
                    <a:pt x="3244904" y="1437657"/>
                    <a:pt x="3227404" y="1455158"/>
                    <a:pt x="3205817" y="1455158"/>
                  </a:cubicBezTo>
                  <a:cubicBezTo>
                    <a:pt x="3184229" y="1455158"/>
                    <a:pt x="3166729" y="1437657"/>
                    <a:pt x="3166729" y="1416070"/>
                  </a:cubicBezTo>
                  <a:cubicBezTo>
                    <a:pt x="3166729" y="1394483"/>
                    <a:pt x="3184229" y="1376983"/>
                    <a:pt x="3205817" y="1376983"/>
                  </a:cubicBezTo>
                  <a:close/>
                  <a:moveTo>
                    <a:pt x="3111177" y="1376983"/>
                  </a:moveTo>
                  <a:cubicBezTo>
                    <a:pt x="3132764" y="1376983"/>
                    <a:pt x="3150264" y="1394483"/>
                    <a:pt x="3150264" y="1416070"/>
                  </a:cubicBezTo>
                  <a:cubicBezTo>
                    <a:pt x="3150264" y="1437657"/>
                    <a:pt x="3132764" y="1455158"/>
                    <a:pt x="3111177" y="1455158"/>
                  </a:cubicBezTo>
                  <a:cubicBezTo>
                    <a:pt x="3089589" y="1455158"/>
                    <a:pt x="3072089" y="1437657"/>
                    <a:pt x="3072089" y="1416070"/>
                  </a:cubicBezTo>
                  <a:cubicBezTo>
                    <a:pt x="3072089" y="1394483"/>
                    <a:pt x="3089589" y="1376983"/>
                    <a:pt x="3111177" y="1376983"/>
                  </a:cubicBezTo>
                  <a:close/>
                  <a:moveTo>
                    <a:pt x="3018902" y="1376983"/>
                  </a:moveTo>
                  <a:cubicBezTo>
                    <a:pt x="3040489" y="1376983"/>
                    <a:pt x="3057989" y="1394483"/>
                    <a:pt x="3057989" y="1416070"/>
                  </a:cubicBezTo>
                  <a:cubicBezTo>
                    <a:pt x="3057989" y="1437657"/>
                    <a:pt x="3040489" y="1455158"/>
                    <a:pt x="3018902" y="1455158"/>
                  </a:cubicBezTo>
                  <a:cubicBezTo>
                    <a:pt x="2997315" y="1455158"/>
                    <a:pt x="2979815" y="1437657"/>
                    <a:pt x="2979815" y="1416070"/>
                  </a:cubicBezTo>
                  <a:cubicBezTo>
                    <a:pt x="2979815" y="1394483"/>
                    <a:pt x="2997315" y="1376983"/>
                    <a:pt x="3018902" y="1376983"/>
                  </a:cubicBezTo>
                  <a:close/>
                  <a:moveTo>
                    <a:pt x="2924263" y="1376983"/>
                  </a:moveTo>
                  <a:cubicBezTo>
                    <a:pt x="2945850" y="1376983"/>
                    <a:pt x="2963349" y="1394483"/>
                    <a:pt x="2963349" y="1416070"/>
                  </a:cubicBezTo>
                  <a:cubicBezTo>
                    <a:pt x="2963349" y="1437657"/>
                    <a:pt x="2945850" y="1455158"/>
                    <a:pt x="2924263" y="1455158"/>
                  </a:cubicBezTo>
                  <a:cubicBezTo>
                    <a:pt x="2902675" y="1455158"/>
                    <a:pt x="2885175" y="1437657"/>
                    <a:pt x="2885175" y="1416070"/>
                  </a:cubicBezTo>
                  <a:cubicBezTo>
                    <a:pt x="2885175" y="1394483"/>
                    <a:pt x="2902675" y="1376983"/>
                    <a:pt x="2924263" y="1376983"/>
                  </a:cubicBezTo>
                  <a:close/>
                  <a:moveTo>
                    <a:pt x="2831988" y="1376983"/>
                  </a:moveTo>
                  <a:cubicBezTo>
                    <a:pt x="2853575" y="1376983"/>
                    <a:pt x="2871075" y="1394483"/>
                    <a:pt x="2871075" y="1416070"/>
                  </a:cubicBezTo>
                  <a:cubicBezTo>
                    <a:pt x="2871075" y="1437657"/>
                    <a:pt x="2853575" y="1455158"/>
                    <a:pt x="2831988" y="1455158"/>
                  </a:cubicBezTo>
                  <a:cubicBezTo>
                    <a:pt x="2810401" y="1455158"/>
                    <a:pt x="2792901" y="1437657"/>
                    <a:pt x="2792901" y="1416070"/>
                  </a:cubicBezTo>
                  <a:cubicBezTo>
                    <a:pt x="2792901" y="1394483"/>
                    <a:pt x="2810401" y="1376983"/>
                    <a:pt x="2831988" y="1376983"/>
                  </a:cubicBezTo>
                  <a:close/>
                  <a:moveTo>
                    <a:pt x="2550437" y="1376983"/>
                  </a:moveTo>
                  <a:cubicBezTo>
                    <a:pt x="2572024" y="1376983"/>
                    <a:pt x="2589523" y="1394483"/>
                    <a:pt x="2589523" y="1416070"/>
                  </a:cubicBezTo>
                  <a:cubicBezTo>
                    <a:pt x="2589523" y="1437657"/>
                    <a:pt x="2572024" y="1455158"/>
                    <a:pt x="2550437" y="1455158"/>
                  </a:cubicBezTo>
                  <a:cubicBezTo>
                    <a:pt x="2528850" y="1455158"/>
                    <a:pt x="2511354" y="1437657"/>
                    <a:pt x="2511354" y="1416070"/>
                  </a:cubicBezTo>
                  <a:cubicBezTo>
                    <a:pt x="2511354" y="1394483"/>
                    <a:pt x="2528850" y="1376983"/>
                    <a:pt x="2550437" y="1376983"/>
                  </a:cubicBezTo>
                  <a:close/>
                  <a:moveTo>
                    <a:pt x="2458167" y="1376983"/>
                  </a:moveTo>
                  <a:cubicBezTo>
                    <a:pt x="2479755" y="1376983"/>
                    <a:pt x="2497254" y="1394483"/>
                    <a:pt x="2497254" y="1416070"/>
                  </a:cubicBezTo>
                  <a:cubicBezTo>
                    <a:pt x="2497254" y="1437657"/>
                    <a:pt x="2479755" y="1455158"/>
                    <a:pt x="2458167" y="1455158"/>
                  </a:cubicBezTo>
                  <a:cubicBezTo>
                    <a:pt x="2436585" y="1455158"/>
                    <a:pt x="2419083" y="1437657"/>
                    <a:pt x="2419083" y="1416070"/>
                  </a:cubicBezTo>
                  <a:cubicBezTo>
                    <a:pt x="2419083" y="1394483"/>
                    <a:pt x="2436585" y="1376983"/>
                    <a:pt x="2458167" y="1376983"/>
                  </a:cubicBezTo>
                  <a:close/>
                  <a:moveTo>
                    <a:pt x="2363529" y="1376983"/>
                  </a:moveTo>
                  <a:cubicBezTo>
                    <a:pt x="2385119" y="1376983"/>
                    <a:pt x="2402614" y="1394483"/>
                    <a:pt x="2402614" y="1416070"/>
                  </a:cubicBezTo>
                  <a:cubicBezTo>
                    <a:pt x="2402614" y="1437657"/>
                    <a:pt x="2385119" y="1455158"/>
                    <a:pt x="2363529" y="1455158"/>
                  </a:cubicBezTo>
                  <a:cubicBezTo>
                    <a:pt x="2341945" y="1455158"/>
                    <a:pt x="2324442" y="1437657"/>
                    <a:pt x="2324442" y="1416070"/>
                  </a:cubicBezTo>
                  <a:cubicBezTo>
                    <a:pt x="2324442" y="1394483"/>
                    <a:pt x="2341945" y="1376983"/>
                    <a:pt x="2363529" y="1376983"/>
                  </a:cubicBezTo>
                  <a:close/>
                  <a:moveTo>
                    <a:pt x="1142717" y="1376983"/>
                  </a:moveTo>
                  <a:cubicBezTo>
                    <a:pt x="1164308" y="1376983"/>
                    <a:pt x="1181806" y="1394483"/>
                    <a:pt x="1181806" y="1416070"/>
                  </a:cubicBezTo>
                  <a:cubicBezTo>
                    <a:pt x="1181806" y="1437657"/>
                    <a:pt x="1164308" y="1455158"/>
                    <a:pt x="1142717" y="1455158"/>
                  </a:cubicBezTo>
                  <a:cubicBezTo>
                    <a:pt x="1121126" y="1455158"/>
                    <a:pt x="1103622" y="1437657"/>
                    <a:pt x="1103622" y="1416070"/>
                  </a:cubicBezTo>
                  <a:cubicBezTo>
                    <a:pt x="1103622" y="1394483"/>
                    <a:pt x="1121126" y="1376983"/>
                    <a:pt x="1142717" y="1376983"/>
                  </a:cubicBezTo>
                  <a:close/>
                  <a:moveTo>
                    <a:pt x="1045699" y="1376983"/>
                  </a:moveTo>
                  <a:cubicBezTo>
                    <a:pt x="1067284" y="1376983"/>
                    <a:pt x="1084788" y="1394483"/>
                    <a:pt x="1084788" y="1416070"/>
                  </a:cubicBezTo>
                  <a:cubicBezTo>
                    <a:pt x="1084788" y="1437657"/>
                    <a:pt x="1067284" y="1455158"/>
                    <a:pt x="1045699" y="1455158"/>
                  </a:cubicBezTo>
                  <a:cubicBezTo>
                    <a:pt x="1024114" y="1455158"/>
                    <a:pt x="1006615" y="1437657"/>
                    <a:pt x="1006615" y="1416070"/>
                  </a:cubicBezTo>
                  <a:cubicBezTo>
                    <a:pt x="1006615" y="1394483"/>
                    <a:pt x="1024114" y="1376983"/>
                    <a:pt x="1045699" y="1376983"/>
                  </a:cubicBezTo>
                  <a:close/>
                  <a:moveTo>
                    <a:pt x="951068" y="1376983"/>
                  </a:moveTo>
                  <a:cubicBezTo>
                    <a:pt x="972653" y="1376983"/>
                    <a:pt x="990151" y="1394483"/>
                    <a:pt x="990151" y="1416070"/>
                  </a:cubicBezTo>
                  <a:cubicBezTo>
                    <a:pt x="990151" y="1437657"/>
                    <a:pt x="972653" y="1455158"/>
                    <a:pt x="951068" y="1455158"/>
                  </a:cubicBezTo>
                  <a:cubicBezTo>
                    <a:pt x="929482" y="1455158"/>
                    <a:pt x="911984" y="1437657"/>
                    <a:pt x="911984" y="1416070"/>
                  </a:cubicBezTo>
                  <a:cubicBezTo>
                    <a:pt x="911984" y="1394483"/>
                    <a:pt x="929482" y="1376983"/>
                    <a:pt x="951068" y="1376983"/>
                  </a:cubicBezTo>
                  <a:close/>
                  <a:moveTo>
                    <a:pt x="856438" y="1376983"/>
                  </a:moveTo>
                  <a:cubicBezTo>
                    <a:pt x="878022" y="1376983"/>
                    <a:pt x="895520" y="1394483"/>
                    <a:pt x="895520" y="1416070"/>
                  </a:cubicBezTo>
                  <a:cubicBezTo>
                    <a:pt x="895520" y="1437657"/>
                    <a:pt x="878022" y="1455158"/>
                    <a:pt x="856438" y="1455158"/>
                  </a:cubicBezTo>
                  <a:cubicBezTo>
                    <a:pt x="834853" y="1455158"/>
                    <a:pt x="817355" y="1437657"/>
                    <a:pt x="817355" y="1416070"/>
                  </a:cubicBezTo>
                  <a:cubicBezTo>
                    <a:pt x="817355" y="1394483"/>
                    <a:pt x="834853" y="1376983"/>
                    <a:pt x="856438" y="1376983"/>
                  </a:cubicBezTo>
                  <a:close/>
                  <a:moveTo>
                    <a:pt x="764173" y="1376983"/>
                  </a:moveTo>
                  <a:cubicBezTo>
                    <a:pt x="785757" y="1376983"/>
                    <a:pt x="803257" y="1394483"/>
                    <a:pt x="803257" y="1416070"/>
                  </a:cubicBezTo>
                  <a:cubicBezTo>
                    <a:pt x="803257" y="1437657"/>
                    <a:pt x="785757" y="1455158"/>
                    <a:pt x="764173" y="1455158"/>
                  </a:cubicBezTo>
                  <a:cubicBezTo>
                    <a:pt x="742582" y="1455158"/>
                    <a:pt x="725090" y="1437657"/>
                    <a:pt x="725090" y="1416070"/>
                  </a:cubicBezTo>
                  <a:cubicBezTo>
                    <a:pt x="725090" y="1394483"/>
                    <a:pt x="742582" y="1376983"/>
                    <a:pt x="764173" y="1376983"/>
                  </a:cubicBezTo>
                  <a:close/>
                  <a:moveTo>
                    <a:pt x="669534" y="1376983"/>
                  </a:moveTo>
                  <a:cubicBezTo>
                    <a:pt x="691128" y="1376983"/>
                    <a:pt x="708624" y="1394483"/>
                    <a:pt x="708624" y="1416070"/>
                  </a:cubicBezTo>
                  <a:cubicBezTo>
                    <a:pt x="708624" y="1437657"/>
                    <a:pt x="691128" y="1455158"/>
                    <a:pt x="669534" y="1455158"/>
                  </a:cubicBezTo>
                  <a:cubicBezTo>
                    <a:pt x="647952" y="1455158"/>
                    <a:pt x="630448" y="1437657"/>
                    <a:pt x="630448" y="1416070"/>
                  </a:cubicBezTo>
                  <a:cubicBezTo>
                    <a:pt x="630448" y="1394483"/>
                    <a:pt x="647952" y="1376983"/>
                    <a:pt x="669534" y="1376983"/>
                  </a:cubicBezTo>
                  <a:close/>
                  <a:moveTo>
                    <a:pt x="577250" y="1376983"/>
                  </a:moveTo>
                  <a:cubicBezTo>
                    <a:pt x="598842" y="1376983"/>
                    <a:pt x="616345" y="1394483"/>
                    <a:pt x="616345" y="1416070"/>
                  </a:cubicBezTo>
                  <a:cubicBezTo>
                    <a:pt x="616345" y="1437657"/>
                    <a:pt x="598842" y="1455158"/>
                    <a:pt x="577250" y="1455158"/>
                  </a:cubicBezTo>
                  <a:cubicBezTo>
                    <a:pt x="555659" y="1455158"/>
                    <a:pt x="538155" y="1437657"/>
                    <a:pt x="538155" y="1416070"/>
                  </a:cubicBezTo>
                  <a:cubicBezTo>
                    <a:pt x="538155" y="1394483"/>
                    <a:pt x="555659" y="1376983"/>
                    <a:pt x="577250" y="1376983"/>
                  </a:cubicBezTo>
                  <a:close/>
                  <a:moveTo>
                    <a:pt x="3679017" y="1291809"/>
                  </a:moveTo>
                  <a:cubicBezTo>
                    <a:pt x="3700604" y="1291809"/>
                    <a:pt x="3718103" y="1309309"/>
                    <a:pt x="3718103" y="1330896"/>
                  </a:cubicBezTo>
                  <a:cubicBezTo>
                    <a:pt x="3718103" y="1352483"/>
                    <a:pt x="3700604" y="1369983"/>
                    <a:pt x="3679017" y="1369983"/>
                  </a:cubicBezTo>
                  <a:cubicBezTo>
                    <a:pt x="3657429" y="1369983"/>
                    <a:pt x="3639929" y="1352483"/>
                    <a:pt x="3639929" y="1330896"/>
                  </a:cubicBezTo>
                  <a:cubicBezTo>
                    <a:pt x="3639929" y="1309309"/>
                    <a:pt x="3657429" y="1291809"/>
                    <a:pt x="3679017" y="1291809"/>
                  </a:cubicBezTo>
                  <a:close/>
                  <a:moveTo>
                    <a:pt x="3584377" y="1291809"/>
                  </a:moveTo>
                  <a:cubicBezTo>
                    <a:pt x="3605964" y="1291809"/>
                    <a:pt x="3623463" y="1309309"/>
                    <a:pt x="3623463" y="1330896"/>
                  </a:cubicBezTo>
                  <a:cubicBezTo>
                    <a:pt x="3623463" y="1352483"/>
                    <a:pt x="3605964" y="1369983"/>
                    <a:pt x="3584377" y="1369983"/>
                  </a:cubicBezTo>
                  <a:cubicBezTo>
                    <a:pt x="3562789" y="1369983"/>
                    <a:pt x="3545289" y="1352483"/>
                    <a:pt x="3545289" y="1330896"/>
                  </a:cubicBezTo>
                  <a:cubicBezTo>
                    <a:pt x="3545289" y="1309309"/>
                    <a:pt x="3562789" y="1291809"/>
                    <a:pt x="3584377" y="1291809"/>
                  </a:cubicBezTo>
                  <a:close/>
                  <a:moveTo>
                    <a:pt x="3489737" y="1291809"/>
                  </a:moveTo>
                  <a:cubicBezTo>
                    <a:pt x="3511324" y="1291809"/>
                    <a:pt x="3528823" y="1309309"/>
                    <a:pt x="3528823" y="1330896"/>
                  </a:cubicBezTo>
                  <a:cubicBezTo>
                    <a:pt x="3528823" y="1352483"/>
                    <a:pt x="3511324" y="1369983"/>
                    <a:pt x="3489737" y="1369983"/>
                  </a:cubicBezTo>
                  <a:cubicBezTo>
                    <a:pt x="3468149" y="1369983"/>
                    <a:pt x="3450649" y="1352483"/>
                    <a:pt x="3450649" y="1330896"/>
                  </a:cubicBezTo>
                  <a:cubicBezTo>
                    <a:pt x="3450649" y="1309309"/>
                    <a:pt x="3468149" y="1291809"/>
                    <a:pt x="3489737" y="1291809"/>
                  </a:cubicBezTo>
                  <a:close/>
                  <a:moveTo>
                    <a:pt x="3392731" y="1291809"/>
                  </a:moveTo>
                  <a:cubicBezTo>
                    <a:pt x="3414319" y="1291809"/>
                    <a:pt x="3431819" y="1309309"/>
                    <a:pt x="3431819" y="1330896"/>
                  </a:cubicBezTo>
                  <a:cubicBezTo>
                    <a:pt x="3431819" y="1352483"/>
                    <a:pt x="3414319" y="1369983"/>
                    <a:pt x="3392731" y="1369983"/>
                  </a:cubicBezTo>
                  <a:cubicBezTo>
                    <a:pt x="3371144" y="1369983"/>
                    <a:pt x="3353644" y="1352483"/>
                    <a:pt x="3353644" y="1330896"/>
                  </a:cubicBezTo>
                  <a:cubicBezTo>
                    <a:pt x="3353644" y="1309309"/>
                    <a:pt x="3371144" y="1291809"/>
                    <a:pt x="3392731" y="1291809"/>
                  </a:cubicBezTo>
                  <a:close/>
                  <a:moveTo>
                    <a:pt x="3300457" y="1291809"/>
                  </a:moveTo>
                  <a:cubicBezTo>
                    <a:pt x="3322044" y="1291809"/>
                    <a:pt x="3339544" y="1309309"/>
                    <a:pt x="3339544" y="1330896"/>
                  </a:cubicBezTo>
                  <a:cubicBezTo>
                    <a:pt x="3339544" y="1352483"/>
                    <a:pt x="3322044" y="1369983"/>
                    <a:pt x="3300457" y="1369983"/>
                  </a:cubicBezTo>
                  <a:cubicBezTo>
                    <a:pt x="3278869" y="1369983"/>
                    <a:pt x="3261369" y="1352483"/>
                    <a:pt x="3261369" y="1330896"/>
                  </a:cubicBezTo>
                  <a:cubicBezTo>
                    <a:pt x="3261369" y="1309309"/>
                    <a:pt x="3278869" y="1291809"/>
                    <a:pt x="3300457" y="1291809"/>
                  </a:cubicBezTo>
                  <a:close/>
                  <a:moveTo>
                    <a:pt x="3111177" y="1291809"/>
                  </a:moveTo>
                  <a:cubicBezTo>
                    <a:pt x="3132764" y="1291809"/>
                    <a:pt x="3150264" y="1309309"/>
                    <a:pt x="3150264" y="1330896"/>
                  </a:cubicBezTo>
                  <a:cubicBezTo>
                    <a:pt x="3150264" y="1352483"/>
                    <a:pt x="3132764" y="1369983"/>
                    <a:pt x="3111177" y="1369983"/>
                  </a:cubicBezTo>
                  <a:cubicBezTo>
                    <a:pt x="3089589" y="1369983"/>
                    <a:pt x="3072089" y="1352483"/>
                    <a:pt x="3072089" y="1330896"/>
                  </a:cubicBezTo>
                  <a:cubicBezTo>
                    <a:pt x="3072089" y="1309309"/>
                    <a:pt x="3089589" y="1291809"/>
                    <a:pt x="3111177" y="1291809"/>
                  </a:cubicBezTo>
                  <a:close/>
                  <a:moveTo>
                    <a:pt x="3018902" y="1291809"/>
                  </a:moveTo>
                  <a:cubicBezTo>
                    <a:pt x="3040489" y="1291809"/>
                    <a:pt x="3057989" y="1309309"/>
                    <a:pt x="3057989" y="1330896"/>
                  </a:cubicBezTo>
                  <a:cubicBezTo>
                    <a:pt x="3057989" y="1352483"/>
                    <a:pt x="3040489" y="1369983"/>
                    <a:pt x="3018902" y="1369983"/>
                  </a:cubicBezTo>
                  <a:cubicBezTo>
                    <a:pt x="2997315" y="1369983"/>
                    <a:pt x="2979815" y="1352483"/>
                    <a:pt x="2979815" y="1330896"/>
                  </a:cubicBezTo>
                  <a:cubicBezTo>
                    <a:pt x="2979815" y="1309309"/>
                    <a:pt x="2997315" y="1291809"/>
                    <a:pt x="3018902" y="1291809"/>
                  </a:cubicBezTo>
                  <a:close/>
                  <a:moveTo>
                    <a:pt x="2924263" y="1291809"/>
                  </a:moveTo>
                  <a:cubicBezTo>
                    <a:pt x="2945850" y="1291809"/>
                    <a:pt x="2963349" y="1309309"/>
                    <a:pt x="2963349" y="1330896"/>
                  </a:cubicBezTo>
                  <a:cubicBezTo>
                    <a:pt x="2963349" y="1352483"/>
                    <a:pt x="2945850" y="1369983"/>
                    <a:pt x="2924263" y="1369983"/>
                  </a:cubicBezTo>
                  <a:cubicBezTo>
                    <a:pt x="2902675" y="1369983"/>
                    <a:pt x="2885175" y="1352483"/>
                    <a:pt x="2885175" y="1330896"/>
                  </a:cubicBezTo>
                  <a:cubicBezTo>
                    <a:pt x="2885175" y="1309309"/>
                    <a:pt x="2902675" y="1291809"/>
                    <a:pt x="2924263" y="1291809"/>
                  </a:cubicBezTo>
                  <a:close/>
                  <a:moveTo>
                    <a:pt x="2831988" y="1291809"/>
                  </a:moveTo>
                  <a:cubicBezTo>
                    <a:pt x="2853575" y="1291809"/>
                    <a:pt x="2871075" y="1309309"/>
                    <a:pt x="2871075" y="1330896"/>
                  </a:cubicBezTo>
                  <a:cubicBezTo>
                    <a:pt x="2871075" y="1352483"/>
                    <a:pt x="2853575" y="1369983"/>
                    <a:pt x="2831988" y="1369983"/>
                  </a:cubicBezTo>
                  <a:cubicBezTo>
                    <a:pt x="2810401" y="1369983"/>
                    <a:pt x="2792901" y="1352483"/>
                    <a:pt x="2792901" y="1330896"/>
                  </a:cubicBezTo>
                  <a:cubicBezTo>
                    <a:pt x="2792901" y="1309309"/>
                    <a:pt x="2810401" y="1291809"/>
                    <a:pt x="2831988" y="1291809"/>
                  </a:cubicBezTo>
                  <a:close/>
                  <a:moveTo>
                    <a:pt x="2737365" y="1291809"/>
                  </a:moveTo>
                  <a:cubicBezTo>
                    <a:pt x="2758935" y="1291809"/>
                    <a:pt x="2776435" y="1309309"/>
                    <a:pt x="2776435" y="1330896"/>
                  </a:cubicBezTo>
                  <a:cubicBezTo>
                    <a:pt x="2776435" y="1352483"/>
                    <a:pt x="2758935" y="1369983"/>
                    <a:pt x="2737365" y="1369983"/>
                  </a:cubicBezTo>
                  <a:cubicBezTo>
                    <a:pt x="2715773" y="1369983"/>
                    <a:pt x="2698269" y="1352483"/>
                    <a:pt x="2698269" y="1330896"/>
                  </a:cubicBezTo>
                  <a:cubicBezTo>
                    <a:pt x="2698269" y="1309309"/>
                    <a:pt x="2715773" y="1291809"/>
                    <a:pt x="2737365" y="1291809"/>
                  </a:cubicBezTo>
                  <a:close/>
                  <a:moveTo>
                    <a:pt x="2645074" y="1291809"/>
                  </a:moveTo>
                  <a:cubicBezTo>
                    <a:pt x="2666662" y="1291809"/>
                    <a:pt x="2684165" y="1309309"/>
                    <a:pt x="2684165" y="1330896"/>
                  </a:cubicBezTo>
                  <a:cubicBezTo>
                    <a:pt x="2684165" y="1352483"/>
                    <a:pt x="2666662" y="1369983"/>
                    <a:pt x="2645074" y="1369983"/>
                  </a:cubicBezTo>
                  <a:cubicBezTo>
                    <a:pt x="2623488" y="1369983"/>
                    <a:pt x="2605987" y="1352483"/>
                    <a:pt x="2605987" y="1330896"/>
                  </a:cubicBezTo>
                  <a:cubicBezTo>
                    <a:pt x="2605987" y="1309309"/>
                    <a:pt x="2623488" y="1291809"/>
                    <a:pt x="2645074" y="1291809"/>
                  </a:cubicBezTo>
                  <a:close/>
                  <a:moveTo>
                    <a:pt x="2550437" y="1291809"/>
                  </a:moveTo>
                  <a:cubicBezTo>
                    <a:pt x="2572024" y="1291809"/>
                    <a:pt x="2589523" y="1309309"/>
                    <a:pt x="2589523" y="1330896"/>
                  </a:cubicBezTo>
                  <a:cubicBezTo>
                    <a:pt x="2589523" y="1352483"/>
                    <a:pt x="2572024" y="1369983"/>
                    <a:pt x="2550437" y="1369983"/>
                  </a:cubicBezTo>
                  <a:cubicBezTo>
                    <a:pt x="2528850" y="1369983"/>
                    <a:pt x="2511355" y="1352483"/>
                    <a:pt x="2511355" y="1330896"/>
                  </a:cubicBezTo>
                  <a:cubicBezTo>
                    <a:pt x="2511355" y="1309309"/>
                    <a:pt x="2528850" y="1291809"/>
                    <a:pt x="2550437" y="1291809"/>
                  </a:cubicBezTo>
                  <a:close/>
                  <a:moveTo>
                    <a:pt x="1232635" y="1291809"/>
                  </a:moveTo>
                  <a:cubicBezTo>
                    <a:pt x="1254221" y="1291809"/>
                    <a:pt x="1271713" y="1309309"/>
                    <a:pt x="1271713" y="1330896"/>
                  </a:cubicBezTo>
                  <a:cubicBezTo>
                    <a:pt x="1271713" y="1352483"/>
                    <a:pt x="1254221" y="1369983"/>
                    <a:pt x="1232635" y="1369983"/>
                  </a:cubicBezTo>
                  <a:cubicBezTo>
                    <a:pt x="1211043" y="1369983"/>
                    <a:pt x="1193549" y="1352483"/>
                    <a:pt x="1193549" y="1330896"/>
                  </a:cubicBezTo>
                  <a:cubicBezTo>
                    <a:pt x="1193549" y="1309309"/>
                    <a:pt x="1211043" y="1291809"/>
                    <a:pt x="1232635" y="1291809"/>
                  </a:cubicBezTo>
                  <a:close/>
                  <a:moveTo>
                    <a:pt x="1142722" y="1291809"/>
                  </a:moveTo>
                  <a:cubicBezTo>
                    <a:pt x="1164313" y="1291809"/>
                    <a:pt x="1181812" y="1309309"/>
                    <a:pt x="1181812" y="1330896"/>
                  </a:cubicBezTo>
                  <a:cubicBezTo>
                    <a:pt x="1181812" y="1352483"/>
                    <a:pt x="1164313" y="1369983"/>
                    <a:pt x="1142722" y="1369983"/>
                  </a:cubicBezTo>
                  <a:cubicBezTo>
                    <a:pt x="1121129" y="1369983"/>
                    <a:pt x="1103625" y="1352483"/>
                    <a:pt x="1103625" y="1330896"/>
                  </a:cubicBezTo>
                  <a:cubicBezTo>
                    <a:pt x="1103625" y="1309309"/>
                    <a:pt x="1121129" y="1291809"/>
                    <a:pt x="1142722" y="1291809"/>
                  </a:cubicBezTo>
                  <a:close/>
                  <a:moveTo>
                    <a:pt x="1045702" y="1291809"/>
                  </a:moveTo>
                  <a:cubicBezTo>
                    <a:pt x="1067287" y="1291809"/>
                    <a:pt x="1084791" y="1309309"/>
                    <a:pt x="1084791" y="1330896"/>
                  </a:cubicBezTo>
                  <a:cubicBezTo>
                    <a:pt x="1084791" y="1352483"/>
                    <a:pt x="1067287" y="1369983"/>
                    <a:pt x="1045702" y="1369983"/>
                  </a:cubicBezTo>
                  <a:cubicBezTo>
                    <a:pt x="1024117" y="1369983"/>
                    <a:pt x="1006620" y="1352483"/>
                    <a:pt x="1006620" y="1330896"/>
                  </a:cubicBezTo>
                  <a:cubicBezTo>
                    <a:pt x="1006620" y="1309309"/>
                    <a:pt x="1024117" y="1291809"/>
                    <a:pt x="1045702" y="1291809"/>
                  </a:cubicBezTo>
                  <a:close/>
                  <a:moveTo>
                    <a:pt x="951072" y="1291809"/>
                  </a:moveTo>
                  <a:cubicBezTo>
                    <a:pt x="972656" y="1291809"/>
                    <a:pt x="990154" y="1309309"/>
                    <a:pt x="990154" y="1330896"/>
                  </a:cubicBezTo>
                  <a:cubicBezTo>
                    <a:pt x="990154" y="1352483"/>
                    <a:pt x="972656" y="1369983"/>
                    <a:pt x="951072" y="1369983"/>
                  </a:cubicBezTo>
                  <a:cubicBezTo>
                    <a:pt x="929487" y="1369983"/>
                    <a:pt x="911989" y="1352483"/>
                    <a:pt x="911989" y="1330896"/>
                  </a:cubicBezTo>
                  <a:cubicBezTo>
                    <a:pt x="911989" y="1309309"/>
                    <a:pt x="929487" y="1291809"/>
                    <a:pt x="951072" y="1291809"/>
                  </a:cubicBezTo>
                  <a:close/>
                  <a:moveTo>
                    <a:pt x="856442" y="1291809"/>
                  </a:moveTo>
                  <a:cubicBezTo>
                    <a:pt x="878027" y="1291809"/>
                    <a:pt x="895525" y="1309309"/>
                    <a:pt x="895525" y="1330896"/>
                  </a:cubicBezTo>
                  <a:cubicBezTo>
                    <a:pt x="895525" y="1352483"/>
                    <a:pt x="878027" y="1369983"/>
                    <a:pt x="856442" y="1369983"/>
                  </a:cubicBezTo>
                  <a:cubicBezTo>
                    <a:pt x="834858" y="1369983"/>
                    <a:pt x="817359" y="1352483"/>
                    <a:pt x="817359" y="1330896"/>
                  </a:cubicBezTo>
                  <a:cubicBezTo>
                    <a:pt x="817359" y="1309309"/>
                    <a:pt x="834858" y="1291809"/>
                    <a:pt x="856442" y="1291809"/>
                  </a:cubicBezTo>
                  <a:close/>
                  <a:moveTo>
                    <a:pt x="764178" y="1291809"/>
                  </a:moveTo>
                  <a:cubicBezTo>
                    <a:pt x="785763" y="1291809"/>
                    <a:pt x="803262" y="1309309"/>
                    <a:pt x="803262" y="1330896"/>
                  </a:cubicBezTo>
                  <a:cubicBezTo>
                    <a:pt x="803262" y="1352483"/>
                    <a:pt x="785763" y="1369983"/>
                    <a:pt x="764178" y="1369983"/>
                  </a:cubicBezTo>
                  <a:cubicBezTo>
                    <a:pt x="742587" y="1369983"/>
                    <a:pt x="725094" y="1352483"/>
                    <a:pt x="725094" y="1330896"/>
                  </a:cubicBezTo>
                  <a:cubicBezTo>
                    <a:pt x="725094" y="1309309"/>
                    <a:pt x="742587" y="1291809"/>
                    <a:pt x="764178" y="1291809"/>
                  </a:cubicBezTo>
                  <a:close/>
                  <a:moveTo>
                    <a:pt x="669534" y="1291809"/>
                  </a:moveTo>
                  <a:cubicBezTo>
                    <a:pt x="691132" y="1291809"/>
                    <a:pt x="708631" y="1309309"/>
                    <a:pt x="708631" y="1330896"/>
                  </a:cubicBezTo>
                  <a:cubicBezTo>
                    <a:pt x="708631" y="1352483"/>
                    <a:pt x="691132" y="1369983"/>
                    <a:pt x="669534" y="1369983"/>
                  </a:cubicBezTo>
                  <a:cubicBezTo>
                    <a:pt x="647957" y="1369983"/>
                    <a:pt x="630454" y="1352483"/>
                    <a:pt x="630454" y="1330896"/>
                  </a:cubicBezTo>
                  <a:cubicBezTo>
                    <a:pt x="630454" y="1309309"/>
                    <a:pt x="647957" y="1291809"/>
                    <a:pt x="669534" y="1291809"/>
                  </a:cubicBezTo>
                  <a:close/>
                  <a:moveTo>
                    <a:pt x="577255" y="1291809"/>
                  </a:moveTo>
                  <a:cubicBezTo>
                    <a:pt x="598847" y="1291809"/>
                    <a:pt x="616350" y="1309309"/>
                    <a:pt x="616350" y="1330896"/>
                  </a:cubicBezTo>
                  <a:cubicBezTo>
                    <a:pt x="616350" y="1352483"/>
                    <a:pt x="598847" y="1369983"/>
                    <a:pt x="577255" y="1369983"/>
                  </a:cubicBezTo>
                  <a:cubicBezTo>
                    <a:pt x="555663" y="1369983"/>
                    <a:pt x="538159" y="1352483"/>
                    <a:pt x="538159" y="1330896"/>
                  </a:cubicBezTo>
                  <a:cubicBezTo>
                    <a:pt x="538159" y="1309309"/>
                    <a:pt x="555663" y="1291809"/>
                    <a:pt x="577255" y="1291809"/>
                  </a:cubicBezTo>
                  <a:close/>
                  <a:moveTo>
                    <a:pt x="484969" y="1291809"/>
                  </a:moveTo>
                  <a:cubicBezTo>
                    <a:pt x="506557" y="1291809"/>
                    <a:pt x="524056" y="1309309"/>
                    <a:pt x="524056" y="1330896"/>
                  </a:cubicBezTo>
                  <a:cubicBezTo>
                    <a:pt x="524056" y="1352483"/>
                    <a:pt x="506557" y="1369983"/>
                    <a:pt x="484969" y="1369983"/>
                  </a:cubicBezTo>
                  <a:cubicBezTo>
                    <a:pt x="463376" y="1369983"/>
                    <a:pt x="445892" y="1352483"/>
                    <a:pt x="445892" y="1330896"/>
                  </a:cubicBezTo>
                  <a:cubicBezTo>
                    <a:pt x="445892" y="1309309"/>
                    <a:pt x="463376" y="1291809"/>
                    <a:pt x="484969" y="1291809"/>
                  </a:cubicBezTo>
                  <a:close/>
                  <a:moveTo>
                    <a:pt x="390321" y="1291809"/>
                  </a:moveTo>
                  <a:cubicBezTo>
                    <a:pt x="411908" y="1291809"/>
                    <a:pt x="429422" y="1309309"/>
                    <a:pt x="429422" y="1330896"/>
                  </a:cubicBezTo>
                  <a:cubicBezTo>
                    <a:pt x="429422" y="1352483"/>
                    <a:pt x="411908" y="1369983"/>
                    <a:pt x="390321" y="1369983"/>
                  </a:cubicBezTo>
                  <a:cubicBezTo>
                    <a:pt x="368752" y="1369983"/>
                    <a:pt x="351252" y="1352483"/>
                    <a:pt x="351252" y="1330896"/>
                  </a:cubicBezTo>
                  <a:cubicBezTo>
                    <a:pt x="351252" y="1309309"/>
                    <a:pt x="368752" y="1291809"/>
                    <a:pt x="390321" y="1291809"/>
                  </a:cubicBezTo>
                  <a:close/>
                  <a:moveTo>
                    <a:pt x="298056" y="1291809"/>
                  </a:moveTo>
                  <a:cubicBezTo>
                    <a:pt x="319638" y="1291809"/>
                    <a:pt x="337151" y="1309309"/>
                    <a:pt x="337151" y="1330896"/>
                  </a:cubicBezTo>
                  <a:cubicBezTo>
                    <a:pt x="337151" y="1352483"/>
                    <a:pt x="319638" y="1369983"/>
                    <a:pt x="298056" y="1369983"/>
                  </a:cubicBezTo>
                  <a:cubicBezTo>
                    <a:pt x="276465" y="1369983"/>
                    <a:pt x="258966" y="1352483"/>
                    <a:pt x="258966" y="1330896"/>
                  </a:cubicBezTo>
                  <a:cubicBezTo>
                    <a:pt x="258966" y="1309309"/>
                    <a:pt x="276465" y="1291809"/>
                    <a:pt x="298056" y="1291809"/>
                  </a:cubicBezTo>
                  <a:close/>
                  <a:moveTo>
                    <a:pt x="203411" y="1291809"/>
                  </a:moveTo>
                  <a:cubicBezTo>
                    <a:pt x="225000" y="1291809"/>
                    <a:pt x="242500" y="1309309"/>
                    <a:pt x="242500" y="1330896"/>
                  </a:cubicBezTo>
                  <a:cubicBezTo>
                    <a:pt x="242500" y="1352483"/>
                    <a:pt x="225000" y="1369983"/>
                    <a:pt x="203411" y="1369983"/>
                  </a:cubicBezTo>
                  <a:cubicBezTo>
                    <a:pt x="181825" y="1369983"/>
                    <a:pt x="164325" y="1352483"/>
                    <a:pt x="164325" y="1330896"/>
                  </a:cubicBezTo>
                  <a:cubicBezTo>
                    <a:pt x="164325" y="1309309"/>
                    <a:pt x="181825" y="1291809"/>
                    <a:pt x="203411" y="1291809"/>
                  </a:cubicBezTo>
                  <a:close/>
                  <a:moveTo>
                    <a:pt x="111138" y="1291809"/>
                  </a:moveTo>
                  <a:cubicBezTo>
                    <a:pt x="132725" y="1291809"/>
                    <a:pt x="150225" y="1309309"/>
                    <a:pt x="150225" y="1330896"/>
                  </a:cubicBezTo>
                  <a:cubicBezTo>
                    <a:pt x="150225" y="1352483"/>
                    <a:pt x="132725" y="1369983"/>
                    <a:pt x="111138" y="1369983"/>
                  </a:cubicBezTo>
                  <a:cubicBezTo>
                    <a:pt x="89550" y="1369983"/>
                    <a:pt x="72052" y="1352483"/>
                    <a:pt x="72052" y="1330896"/>
                  </a:cubicBezTo>
                  <a:cubicBezTo>
                    <a:pt x="72052" y="1309309"/>
                    <a:pt x="89550" y="1291809"/>
                    <a:pt x="111138" y="1291809"/>
                  </a:cubicBezTo>
                  <a:close/>
                  <a:moveTo>
                    <a:pt x="2458171" y="1291807"/>
                  </a:moveTo>
                  <a:cubicBezTo>
                    <a:pt x="2479759" y="1291807"/>
                    <a:pt x="2497259" y="1309307"/>
                    <a:pt x="2497259" y="1330894"/>
                  </a:cubicBezTo>
                  <a:cubicBezTo>
                    <a:pt x="2497259" y="1352482"/>
                    <a:pt x="2479759" y="1369981"/>
                    <a:pt x="2458171" y="1369981"/>
                  </a:cubicBezTo>
                  <a:cubicBezTo>
                    <a:pt x="2436595" y="1369981"/>
                    <a:pt x="2419089" y="1352482"/>
                    <a:pt x="2419089" y="1330894"/>
                  </a:cubicBezTo>
                  <a:cubicBezTo>
                    <a:pt x="2419089" y="1309307"/>
                    <a:pt x="2436595" y="1291807"/>
                    <a:pt x="2458171" y="1291807"/>
                  </a:cubicBezTo>
                  <a:close/>
                  <a:moveTo>
                    <a:pt x="2363519" y="1291807"/>
                  </a:moveTo>
                  <a:cubicBezTo>
                    <a:pt x="2385107" y="1291807"/>
                    <a:pt x="2402607" y="1309307"/>
                    <a:pt x="2402607" y="1330894"/>
                  </a:cubicBezTo>
                  <a:cubicBezTo>
                    <a:pt x="2402607" y="1352481"/>
                    <a:pt x="2385107" y="1369981"/>
                    <a:pt x="2363519" y="1369981"/>
                  </a:cubicBezTo>
                  <a:cubicBezTo>
                    <a:pt x="2341932" y="1369981"/>
                    <a:pt x="2324432" y="1352481"/>
                    <a:pt x="2324432" y="1330894"/>
                  </a:cubicBezTo>
                  <a:cubicBezTo>
                    <a:pt x="2324432" y="1309307"/>
                    <a:pt x="2341932" y="1291807"/>
                    <a:pt x="2363519" y="1291807"/>
                  </a:cubicBezTo>
                  <a:close/>
                  <a:moveTo>
                    <a:pt x="3771293" y="1208998"/>
                  </a:moveTo>
                  <a:lnTo>
                    <a:pt x="3775177" y="1210607"/>
                  </a:lnTo>
                  <a:lnTo>
                    <a:pt x="3792595" y="1278349"/>
                  </a:lnTo>
                  <a:lnTo>
                    <a:pt x="3771293" y="1287173"/>
                  </a:lnTo>
                  <a:cubicBezTo>
                    <a:pt x="3749705" y="1287173"/>
                    <a:pt x="3732205" y="1269672"/>
                    <a:pt x="3732205" y="1248085"/>
                  </a:cubicBezTo>
                  <a:cubicBezTo>
                    <a:pt x="3732205" y="1226498"/>
                    <a:pt x="3749705" y="1208998"/>
                    <a:pt x="3771293" y="1208998"/>
                  </a:cubicBezTo>
                  <a:close/>
                  <a:moveTo>
                    <a:pt x="3679017" y="1208998"/>
                  </a:moveTo>
                  <a:cubicBezTo>
                    <a:pt x="3700604" y="1208998"/>
                    <a:pt x="3718103" y="1226498"/>
                    <a:pt x="3718103" y="1248085"/>
                  </a:cubicBezTo>
                  <a:cubicBezTo>
                    <a:pt x="3718103" y="1269672"/>
                    <a:pt x="3700604" y="1287173"/>
                    <a:pt x="3679017" y="1287173"/>
                  </a:cubicBezTo>
                  <a:cubicBezTo>
                    <a:pt x="3657429" y="1287173"/>
                    <a:pt x="3639929" y="1269672"/>
                    <a:pt x="3639929" y="1248085"/>
                  </a:cubicBezTo>
                  <a:cubicBezTo>
                    <a:pt x="3639929" y="1226498"/>
                    <a:pt x="3657429" y="1208998"/>
                    <a:pt x="3679017" y="1208998"/>
                  </a:cubicBezTo>
                  <a:close/>
                  <a:moveTo>
                    <a:pt x="3584377" y="1208998"/>
                  </a:moveTo>
                  <a:cubicBezTo>
                    <a:pt x="3605964" y="1208998"/>
                    <a:pt x="3623463" y="1226498"/>
                    <a:pt x="3623463" y="1248085"/>
                  </a:cubicBezTo>
                  <a:cubicBezTo>
                    <a:pt x="3623463" y="1269672"/>
                    <a:pt x="3605964" y="1287173"/>
                    <a:pt x="3584377" y="1287173"/>
                  </a:cubicBezTo>
                  <a:cubicBezTo>
                    <a:pt x="3562789" y="1287173"/>
                    <a:pt x="3545289" y="1269672"/>
                    <a:pt x="3545289" y="1248085"/>
                  </a:cubicBezTo>
                  <a:cubicBezTo>
                    <a:pt x="3545289" y="1226498"/>
                    <a:pt x="3562789" y="1208998"/>
                    <a:pt x="3584377" y="1208998"/>
                  </a:cubicBezTo>
                  <a:close/>
                  <a:moveTo>
                    <a:pt x="3489737" y="1208998"/>
                  </a:moveTo>
                  <a:cubicBezTo>
                    <a:pt x="3511324" y="1208998"/>
                    <a:pt x="3528823" y="1226498"/>
                    <a:pt x="3528823" y="1248085"/>
                  </a:cubicBezTo>
                  <a:cubicBezTo>
                    <a:pt x="3528823" y="1269672"/>
                    <a:pt x="3511324" y="1287173"/>
                    <a:pt x="3489737" y="1287173"/>
                  </a:cubicBezTo>
                  <a:cubicBezTo>
                    <a:pt x="3468149" y="1287173"/>
                    <a:pt x="3450649" y="1269672"/>
                    <a:pt x="3450649" y="1248085"/>
                  </a:cubicBezTo>
                  <a:cubicBezTo>
                    <a:pt x="3450649" y="1226498"/>
                    <a:pt x="3468149" y="1208998"/>
                    <a:pt x="3489737" y="1208998"/>
                  </a:cubicBezTo>
                  <a:close/>
                  <a:moveTo>
                    <a:pt x="3392731" y="1208998"/>
                  </a:moveTo>
                  <a:cubicBezTo>
                    <a:pt x="3414319" y="1208998"/>
                    <a:pt x="3431819" y="1226498"/>
                    <a:pt x="3431819" y="1248085"/>
                  </a:cubicBezTo>
                  <a:cubicBezTo>
                    <a:pt x="3431819" y="1269672"/>
                    <a:pt x="3414319" y="1287173"/>
                    <a:pt x="3392731" y="1287173"/>
                  </a:cubicBezTo>
                  <a:cubicBezTo>
                    <a:pt x="3371144" y="1287173"/>
                    <a:pt x="3353644" y="1269672"/>
                    <a:pt x="3353644" y="1248085"/>
                  </a:cubicBezTo>
                  <a:cubicBezTo>
                    <a:pt x="3353644" y="1226498"/>
                    <a:pt x="3371144" y="1208998"/>
                    <a:pt x="3392731" y="1208998"/>
                  </a:cubicBezTo>
                  <a:close/>
                  <a:moveTo>
                    <a:pt x="3300457" y="1208998"/>
                  </a:moveTo>
                  <a:cubicBezTo>
                    <a:pt x="3322044" y="1208998"/>
                    <a:pt x="3339544" y="1226498"/>
                    <a:pt x="3339544" y="1248085"/>
                  </a:cubicBezTo>
                  <a:cubicBezTo>
                    <a:pt x="3339544" y="1269672"/>
                    <a:pt x="3322044" y="1287173"/>
                    <a:pt x="3300457" y="1287173"/>
                  </a:cubicBezTo>
                  <a:cubicBezTo>
                    <a:pt x="3278869" y="1287173"/>
                    <a:pt x="3261369" y="1269672"/>
                    <a:pt x="3261369" y="1248085"/>
                  </a:cubicBezTo>
                  <a:cubicBezTo>
                    <a:pt x="3261369" y="1226498"/>
                    <a:pt x="3278869" y="1208998"/>
                    <a:pt x="3300457" y="1208998"/>
                  </a:cubicBezTo>
                  <a:close/>
                  <a:moveTo>
                    <a:pt x="3205817" y="1208998"/>
                  </a:moveTo>
                  <a:cubicBezTo>
                    <a:pt x="3227404" y="1208998"/>
                    <a:pt x="3244904" y="1226498"/>
                    <a:pt x="3244904" y="1248085"/>
                  </a:cubicBezTo>
                  <a:cubicBezTo>
                    <a:pt x="3244904" y="1269672"/>
                    <a:pt x="3227404" y="1287173"/>
                    <a:pt x="3205817" y="1287173"/>
                  </a:cubicBezTo>
                  <a:cubicBezTo>
                    <a:pt x="3184229" y="1287173"/>
                    <a:pt x="3166729" y="1269672"/>
                    <a:pt x="3166729" y="1248085"/>
                  </a:cubicBezTo>
                  <a:cubicBezTo>
                    <a:pt x="3166729" y="1226498"/>
                    <a:pt x="3184229" y="1208998"/>
                    <a:pt x="3205817" y="1208998"/>
                  </a:cubicBezTo>
                  <a:close/>
                  <a:moveTo>
                    <a:pt x="3111177" y="1208998"/>
                  </a:moveTo>
                  <a:cubicBezTo>
                    <a:pt x="3132764" y="1208998"/>
                    <a:pt x="3150264" y="1226498"/>
                    <a:pt x="3150264" y="1248085"/>
                  </a:cubicBezTo>
                  <a:cubicBezTo>
                    <a:pt x="3150264" y="1269672"/>
                    <a:pt x="3132764" y="1287173"/>
                    <a:pt x="3111177" y="1287173"/>
                  </a:cubicBezTo>
                  <a:cubicBezTo>
                    <a:pt x="3089589" y="1287173"/>
                    <a:pt x="3072089" y="1269672"/>
                    <a:pt x="3072089" y="1248085"/>
                  </a:cubicBezTo>
                  <a:cubicBezTo>
                    <a:pt x="3072089" y="1226498"/>
                    <a:pt x="3089589" y="1208998"/>
                    <a:pt x="3111177" y="1208998"/>
                  </a:cubicBezTo>
                  <a:close/>
                  <a:moveTo>
                    <a:pt x="3018902" y="1208998"/>
                  </a:moveTo>
                  <a:cubicBezTo>
                    <a:pt x="3040489" y="1208998"/>
                    <a:pt x="3057989" y="1226498"/>
                    <a:pt x="3057989" y="1248085"/>
                  </a:cubicBezTo>
                  <a:cubicBezTo>
                    <a:pt x="3057989" y="1269672"/>
                    <a:pt x="3040489" y="1287173"/>
                    <a:pt x="3018902" y="1287173"/>
                  </a:cubicBezTo>
                  <a:cubicBezTo>
                    <a:pt x="2997315" y="1287173"/>
                    <a:pt x="2979815" y="1269672"/>
                    <a:pt x="2979815" y="1248085"/>
                  </a:cubicBezTo>
                  <a:cubicBezTo>
                    <a:pt x="2979815" y="1226498"/>
                    <a:pt x="2997315" y="1208998"/>
                    <a:pt x="3018902" y="1208998"/>
                  </a:cubicBezTo>
                  <a:close/>
                  <a:moveTo>
                    <a:pt x="2924263" y="1208998"/>
                  </a:moveTo>
                  <a:cubicBezTo>
                    <a:pt x="2945850" y="1208998"/>
                    <a:pt x="2963349" y="1226498"/>
                    <a:pt x="2963349" y="1248085"/>
                  </a:cubicBezTo>
                  <a:cubicBezTo>
                    <a:pt x="2963349" y="1269672"/>
                    <a:pt x="2945850" y="1287173"/>
                    <a:pt x="2924263" y="1287173"/>
                  </a:cubicBezTo>
                  <a:cubicBezTo>
                    <a:pt x="2902675" y="1287173"/>
                    <a:pt x="2885175" y="1269672"/>
                    <a:pt x="2885175" y="1248085"/>
                  </a:cubicBezTo>
                  <a:cubicBezTo>
                    <a:pt x="2885175" y="1226498"/>
                    <a:pt x="2902675" y="1208998"/>
                    <a:pt x="2924263" y="1208998"/>
                  </a:cubicBezTo>
                  <a:close/>
                  <a:moveTo>
                    <a:pt x="2831988" y="1208998"/>
                  </a:moveTo>
                  <a:cubicBezTo>
                    <a:pt x="2853575" y="1208998"/>
                    <a:pt x="2871075" y="1226498"/>
                    <a:pt x="2871075" y="1248085"/>
                  </a:cubicBezTo>
                  <a:cubicBezTo>
                    <a:pt x="2871075" y="1269672"/>
                    <a:pt x="2853575" y="1287173"/>
                    <a:pt x="2831988" y="1287173"/>
                  </a:cubicBezTo>
                  <a:cubicBezTo>
                    <a:pt x="2810401" y="1287173"/>
                    <a:pt x="2792901" y="1269672"/>
                    <a:pt x="2792901" y="1248085"/>
                  </a:cubicBezTo>
                  <a:cubicBezTo>
                    <a:pt x="2792901" y="1226498"/>
                    <a:pt x="2810401" y="1208998"/>
                    <a:pt x="2831988" y="1208998"/>
                  </a:cubicBezTo>
                  <a:close/>
                  <a:moveTo>
                    <a:pt x="2737366" y="1208998"/>
                  </a:moveTo>
                  <a:cubicBezTo>
                    <a:pt x="2758935" y="1208998"/>
                    <a:pt x="2776435" y="1226498"/>
                    <a:pt x="2776435" y="1248085"/>
                  </a:cubicBezTo>
                  <a:cubicBezTo>
                    <a:pt x="2776435" y="1269672"/>
                    <a:pt x="2758935" y="1287173"/>
                    <a:pt x="2737366" y="1287173"/>
                  </a:cubicBezTo>
                  <a:cubicBezTo>
                    <a:pt x="2715775" y="1287173"/>
                    <a:pt x="2698269" y="1269672"/>
                    <a:pt x="2698269" y="1248085"/>
                  </a:cubicBezTo>
                  <a:cubicBezTo>
                    <a:pt x="2698269" y="1226498"/>
                    <a:pt x="2715775" y="1208998"/>
                    <a:pt x="2737366" y="1208998"/>
                  </a:cubicBezTo>
                  <a:close/>
                  <a:moveTo>
                    <a:pt x="2645076" y="1208998"/>
                  </a:moveTo>
                  <a:cubicBezTo>
                    <a:pt x="2666663" y="1208998"/>
                    <a:pt x="2684167" y="1226498"/>
                    <a:pt x="2684167" y="1248085"/>
                  </a:cubicBezTo>
                  <a:cubicBezTo>
                    <a:pt x="2684167" y="1269672"/>
                    <a:pt x="2666663" y="1287173"/>
                    <a:pt x="2645076" y="1287173"/>
                  </a:cubicBezTo>
                  <a:cubicBezTo>
                    <a:pt x="2623489" y="1287173"/>
                    <a:pt x="2605987" y="1269672"/>
                    <a:pt x="2605987" y="1248085"/>
                  </a:cubicBezTo>
                  <a:cubicBezTo>
                    <a:pt x="2605987" y="1226498"/>
                    <a:pt x="2623489" y="1208998"/>
                    <a:pt x="2645076" y="1208998"/>
                  </a:cubicBezTo>
                  <a:close/>
                  <a:moveTo>
                    <a:pt x="2550439" y="1208998"/>
                  </a:moveTo>
                  <a:cubicBezTo>
                    <a:pt x="2572024" y="1208998"/>
                    <a:pt x="2589523" y="1226498"/>
                    <a:pt x="2589523" y="1248085"/>
                  </a:cubicBezTo>
                  <a:cubicBezTo>
                    <a:pt x="2589523" y="1269672"/>
                    <a:pt x="2572024" y="1287173"/>
                    <a:pt x="2550439" y="1287173"/>
                  </a:cubicBezTo>
                  <a:cubicBezTo>
                    <a:pt x="2528851" y="1287173"/>
                    <a:pt x="2511356" y="1269672"/>
                    <a:pt x="2511356" y="1248085"/>
                  </a:cubicBezTo>
                  <a:cubicBezTo>
                    <a:pt x="2511356" y="1226498"/>
                    <a:pt x="2528851" y="1208998"/>
                    <a:pt x="2550439" y="1208998"/>
                  </a:cubicBezTo>
                  <a:close/>
                  <a:moveTo>
                    <a:pt x="1419546" y="1208998"/>
                  </a:moveTo>
                  <a:cubicBezTo>
                    <a:pt x="1441132" y="1208998"/>
                    <a:pt x="1458634" y="1226498"/>
                    <a:pt x="1458634" y="1248085"/>
                  </a:cubicBezTo>
                  <a:cubicBezTo>
                    <a:pt x="1458634" y="1269672"/>
                    <a:pt x="1441132" y="1287173"/>
                    <a:pt x="1419546" y="1287173"/>
                  </a:cubicBezTo>
                  <a:cubicBezTo>
                    <a:pt x="1397954" y="1287173"/>
                    <a:pt x="1380453" y="1269672"/>
                    <a:pt x="1380453" y="1248085"/>
                  </a:cubicBezTo>
                  <a:cubicBezTo>
                    <a:pt x="1380453" y="1226498"/>
                    <a:pt x="1397954" y="1208998"/>
                    <a:pt x="1419546" y="1208998"/>
                  </a:cubicBezTo>
                  <a:close/>
                  <a:moveTo>
                    <a:pt x="1329634" y="1208998"/>
                  </a:moveTo>
                  <a:cubicBezTo>
                    <a:pt x="1351222" y="1208998"/>
                    <a:pt x="1368722" y="1226498"/>
                    <a:pt x="1368722" y="1248085"/>
                  </a:cubicBezTo>
                  <a:cubicBezTo>
                    <a:pt x="1368722" y="1269672"/>
                    <a:pt x="1351222" y="1287173"/>
                    <a:pt x="1329634" y="1287173"/>
                  </a:cubicBezTo>
                  <a:cubicBezTo>
                    <a:pt x="1308050" y="1287173"/>
                    <a:pt x="1290553" y="1269672"/>
                    <a:pt x="1290553" y="1248085"/>
                  </a:cubicBezTo>
                  <a:cubicBezTo>
                    <a:pt x="1290553" y="1226498"/>
                    <a:pt x="1308050" y="1208998"/>
                    <a:pt x="1329634" y="1208998"/>
                  </a:cubicBezTo>
                  <a:close/>
                  <a:moveTo>
                    <a:pt x="1232640" y="1208998"/>
                  </a:moveTo>
                  <a:cubicBezTo>
                    <a:pt x="1254222" y="1208998"/>
                    <a:pt x="1271716" y="1226498"/>
                    <a:pt x="1271716" y="1248085"/>
                  </a:cubicBezTo>
                  <a:cubicBezTo>
                    <a:pt x="1271716" y="1269672"/>
                    <a:pt x="1254222" y="1287173"/>
                    <a:pt x="1232640" y="1287173"/>
                  </a:cubicBezTo>
                  <a:cubicBezTo>
                    <a:pt x="1211049" y="1287173"/>
                    <a:pt x="1193553" y="1269672"/>
                    <a:pt x="1193553" y="1248085"/>
                  </a:cubicBezTo>
                  <a:cubicBezTo>
                    <a:pt x="1193553" y="1226498"/>
                    <a:pt x="1211049" y="1208998"/>
                    <a:pt x="1232640" y="1208998"/>
                  </a:cubicBezTo>
                  <a:close/>
                  <a:moveTo>
                    <a:pt x="1142726" y="1208998"/>
                  </a:moveTo>
                  <a:cubicBezTo>
                    <a:pt x="1164318" y="1208998"/>
                    <a:pt x="1181817" y="1226498"/>
                    <a:pt x="1181817" y="1248085"/>
                  </a:cubicBezTo>
                  <a:cubicBezTo>
                    <a:pt x="1181817" y="1269672"/>
                    <a:pt x="1164318" y="1287173"/>
                    <a:pt x="1142726" y="1287173"/>
                  </a:cubicBezTo>
                  <a:cubicBezTo>
                    <a:pt x="1121134" y="1287173"/>
                    <a:pt x="1103630" y="1269672"/>
                    <a:pt x="1103630" y="1248085"/>
                  </a:cubicBezTo>
                  <a:cubicBezTo>
                    <a:pt x="1103630" y="1226498"/>
                    <a:pt x="1121134" y="1208998"/>
                    <a:pt x="1142726" y="1208998"/>
                  </a:cubicBezTo>
                  <a:close/>
                  <a:moveTo>
                    <a:pt x="1045706" y="1208998"/>
                  </a:moveTo>
                  <a:cubicBezTo>
                    <a:pt x="1067291" y="1208998"/>
                    <a:pt x="1084795" y="1226498"/>
                    <a:pt x="1084795" y="1248085"/>
                  </a:cubicBezTo>
                  <a:cubicBezTo>
                    <a:pt x="1084795" y="1269672"/>
                    <a:pt x="1067291" y="1287173"/>
                    <a:pt x="1045706" y="1287173"/>
                  </a:cubicBezTo>
                  <a:cubicBezTo>
                    <a:pt x="1024121" y="1287173"/>
                    <a:pt x="1006623" y="1269672"/>
                    <a:pt x="1006623" y="1248085"/>
                  </a:cubicBezTo>
                  <a:cubicBezTo>
                    <a:pt x="1006623" y="1226498"/>
                    <a:pt x="1024121" y="1208998"/>
                    <a:pt x="1045706" y="1208998"/>
                  </a:cubicBezTo>
                  <a:close/>
                  <a:moveTo>
                    <a:pt x="951076" y="1208998"/>
                  </a:moveTo>
                  <a:cubicBezTo>
                    <a:pt x="972661" y="1208998"/>
                    <a:pt x="990159" y="1226498"/>
                    <a:pt x="990159" y="1248085"/>
                  </a:cubicBezTo>
                  <a:cubicBezTo>
                    <a:pt x="990159" y="1269672"/>
                    <a:pt x="972661" y="1287173"/>
                    <a:pt x="951076" y="1287173"/>
                  </a:cubicBezTo>
                  <a:cubicBezTo>
                    <a:pt x="929492" y="1287173"/>
                    <a:pt x="911993" y="1269672"/>
                    <a:pt x="911993" y="1248085"/>
                  </a:cubicBezTo>
                  <a:cubicBezTo>
                    <a:pt x="911993" y="1226498"/>
                    <a:pt x="929492" y="1208998"/>
                    <a:pt x="951076" y="1208998"/>
                  </a:cubicBezTo>
                  <a:close/>
                  <a:moveTo>
                    <a:pt x="856447" y="1208998"/>
                  </a:moveTo>
                  <a:cubicBezTo>
                    <a:pt x="878032" y="1208998"/>
                    <a:pt x="895530" y="1226498"/>
                    <a:pt x="895530" y="1248085"/>
                  </a:cubicBezTo>
                  <a:cubicBezTo>
                    <a:pt x="895530" y="1269672"/>
                    <a:pt x="878032" y="1287173"/>
                    <a:pt x="856447" y="1287173"/>
                  </a:cubicBezTo>
                  <a:cubicBezTo>
                    <a:pt x="834863" y="1287173"/>
                    <a:pt x="817365" y="1269672"/>
                    <a:pt x="817365" y="1248085"/>
                  </a:cubicBezTo>
                  <a:cubicBezTo>
                    <a:pt x="817365" y="1226498"/>
                    <a:pt x="834863" y="1208998"/>
                    <a:pt x="856447" y="1208998"/>
                  </a:cubicBezTo>
                  <a:close/>
                  <a:moveTo>
                    <a:pt x="764185" y="1208998"/>
                  </a:moveTo>
                  <a:cubicBezTo>
                    <a:pt x="785769" y="1208998"/>
                    <a:pt x="803268" y="1226498"/>
                    <a:pt x="803268" y="1248085"/>
                  </a:cubicBezTo>
                  <a:cubicBezTo>
                    <a:pt x="803268" y="1269672"/>
                    <a:pt x="785769" y="1287173"/>
                    <a:pt x="764185" y="1287173"/>
                  </a:cubicBezTo>
                  <a:cubicBezTo>
                    <a:pt x="742593" y="1287173"/>
                    <a:pt x="725101" y="1269672"/>
                    <a:pt x="725101" y="1248085"/>
                  </a:cubicBezTo>
                  <a:cubicBezTo>
                    <a:pt x="725101" y="1226498"/>
                    <a:pt x="742593" y="1208998"/>
                    <a:pt x="764185" y="1208998"/>
                  </a:cubicBezTo>
                  <a:close/>
                  <a:moveTo>
                    <a:pt x="669534" y="1208998"/>
                  </a:moveTo>
                  <a:cubicBezTo>
                    <a:pt x="691139" y="1208998"/>
                    <a:pt x="708638" y="1226498"/>
                    <a:pt x="708638" y="1248085"/>
                  </a:cubicBezTo>
                  <a:cubicBezTo>
                    <a:pt x="708638" y="1269672"/>
                    <a:pt x="691139" y="1287173"/>
                    <a:pt x="669534" y="1287173"/>
                  </a:cubicBezTo>
                  <a:cubicBezTo>
                    <a:pt x="647964" y="1287173"/>
                    <a:pt x="630460" y="1269672"/>
                    <a:pt x="630460" y="1248085"/>
                  </a:cubicBezTo>
                  <a:cubicBezTo>
                    <a:pt x="630460" y="1226498"/>
                    <a:pt x="647964" y="1208998"/>
                    <a:pt x="669534" y="1208998"/>
                  </a:cubicBezTo>
                  <a:close/>
                  <a:moveTo>
                    <a:pt x="577261" y="1208998"/>
                  </a:moveTo>
                  <a:cubicBezTo>
                    <a:pt x="598853" y="1208998"/>
                    <a:pt x="616357" y="1226498"/>
                    <a:pt x="616357" y="1248085"/>
                  </a:cubicBezTo>
                  <a:cubicBezTo>
                    <a:pt x="616357" y="1269672"/>
                    <a:pt x="598853" y="1287173"/>
                    <a:pt x="577261" y="1287173"/>
                  </a:cubicBezTo>
                  <a:cubicBezTo>
                    <a:pt x="555668" y="1287173"/>
                    <a:pt x="538164" y="1269672"/>
                    <a:pt x="538164" y="1248085"/>
                  </a:cubicBezTo>
                  <a:cubicBezTo>
                    <a:pt x="538164" y="1226498"/>
                    <a:pt x="555668" y="1208998"/>
                    <a:pt x="577261" y="1208998"/>
                  </a:cubicBezTo>
                  <a:close/>
                  <a:moveTo>
                    <a:pt x="484976" y="1208998"/>
                  </a:moveTo>
                  <a:cubicBezTo>
                    <a:pt x="506562" y="1208998"/>
                    <a:pt x="524060" y="1226498"/>
                    <a:pt x="524060" y="1248085"/>
                  </a:cubicBezTo>
                  <a:cubicBezTo>
                    <a:pt x="524060" y="1269672"/>
                    <a:pt x="506562" y="1287173"/>
                    <a:pt x="484976" y="1287173"/>
                  </a:cubicBezTo>
                  <a:cubicBezTo>
                    <a:pt x="463381" y="1287173"/>
                    <a:pt x="445900" y="1269672"/>
                    <a:pt x="445900" y="1248085"/>
                  </a:cubicBezTo>
                  <a:cubicBezTo>
                    <a:pt x="445900" y="1226498"/>
                    <a:pt x="463381" y="1208998"/>
                    <a:pt x="484976" y="1208998"/>
                  </a:cubicBezTo>
                  <a:close/>
                  <a:moveTo>
                    <a:pt x="390329" y="1208998"/>
                  </a:moveTo>
                  <a:cubicBezTo>
                    <a:pt x="411922" y="1208998"/>
                    <a:pt x="429427" y="1226498"/>
                    <a:pt x="429427" y="1248085"/>
                  </a:cubicBezTo>
                  <a:cubicBezTo>
                    <a:pt x="429427" y="1269672"/>
                    <a:pt x="411922" y="1287173"/>
                    <a:pt x="390329" y="1287173"/>
                  </a:cubicBezTo>
                  <a:cubicBezTo>
                    <a:pt x="368757" y="1287173"/>
                    <a:pt x="351257" y="1269672"/>
                    <a:pt x="351257" y="1248085"/>
                  </a:cubicBezTo>
                  <a:cubicBezTo>
                    <a:pt x="351257" y="1226498"/>
                    <a:pt x="368757" y="1208998"/>
                    <a:pt x="390329" y="1208998"/>
                  </a:cubicBezTo>
                  <a:close/>
                  <a:moveTo>
                    <a:pt x="298060" y="1208998"/>
                  </a:moveTo>
                  <a:cubicBezTo>
                    <a:pt x="319643" y="1208998"/>
                    <a:pt x="337156" y="1226498"/>
                    <a:pt x="337156" y="1248085"/>
                  </a:cubicBezTo>
                  <a:cubicBezTo>
                    <a:pt x="337156" y="1269672"/>
                    <a:pt x="319643" y="1287173"/>
                    <a:pt x="298060" y="1287173"/>
                  </a:cubicBezTo>
                  <a:cubicBezTo>
                    <a:pt x="276469" y="1287173"/>
                    <a:pt x="258971" y="1269672"/>
                    <a:pt x="258971" y="1248085"/>
                  </a:cubicBezTo>
                  <a:cubicBezTo>
                    <a:pt x="258971" y="1226498"/>
                    <a:pt x="276469" y="1208998"/>
                    <a:pt x="298060" y="1208998"/>
                  </a:cubicBezTo>
                  <a:close/>
                  <a:moveTo>
                    <a:pt x="203415" y="1208998"/>
                  </a:moveTo>
                  <a:cubicBezTo>
                    <a:pt x="225006" y="1208998"/>
                    <a:pt x="242504" y="1226498"/>
                    <a:pt x="242504" y="1248085"/>
                  </a:cubicBezTo>
                  <a:cubicBezTo>
                    <a:pt x="242504" y="1269672"/>
                    <a:pt x="225006" y="1287173"/>
                    <a:pt x="203415" y="1287173"/>
                  </a:cubicBezTo>
                  <a:cubicBezTo>
                    <a:pt x="181830" y="1287173"/>
                    <a:pt x="164330" y="1269672"/>
                    <a:pt x="164330" y="1248085"/>
                  </a:cubicBezTo>
                  <a:cubicBezTo>
                    <a:pt x="164330" y="1226498"/>
                    <a:pt x="181830" y="1208998"/>
                    <a:pt x="203415" y="1208998"/>
                  </a:cubicBezTo>
                  <a:close/>
                  <a:moveTo>
                    <a:pt x="111142" y="1208998"/>
                  </a:moveTo>
                  <a:cubicBezTo>
                    <a:pt x="132728" y="1208998"/>
                    <a:pt x="150229" y="1226498"/>
                    <a:pt x="150229" y="1248085"/>
                  </a:cubicBezTo>
                  <a:cubicBezTo>
                    <a:pt x="150229" y="1269672"/>
                    <a:pt x="132728" y="1287173"/>
                    <a:pt x="111142" y="1287173"/>
                  </a:cubicBezTo>
                  <a:cubicBezTo>
                    <a:pt x="89555" y="1287173"/>
                    <a:pt x="72056" y="1269672"/>
                    <a:pt x="72056" y="1248085"/>
                  </a:cubicBezTo>
                  <a:cubicBezTo>
                    <a:pt x="72056" y="1226498"/>
                    <a:pt x="89555" y="1208998"/>
                    <a:pt x="111142" y="1208998"/>
                  </a:cubicBezTo>
                  <a:close/>
                  <a:moveTo>
                    <a:pt x="3746476" y="1129380"/>
                  </a:moveTo>
                  <a:lnTo>
                    <a:pt x="3771318" y="1197252"/>
                  </a:lnTo>
                  <a:lnTo>
                    <a:pt x="3771293" y="1197263"/>
                  </a:lnTo>
                  <a:cubicBezTo>
                    <a:pt x="3749705" y="1197263"/>
                    <a:pt x="3732205" y="1179775"/>
                    <a:pt x="3732205" y="1158188"/>
                  </a:cubicBezTo>
                  <a:cubicBezTo>
                    <a:pt x="3732205" y="1147394"/>
                    <a:pt x="3736580" y="1137623"/>
                    <a:pt x="3743654" y="1130550"/>
                  </a:cubicBezTo>
                  <a:close/>
                  <a:moveTo>
                    <a:pt x="577266" y="1119103"/>
                  </a:moveTo>
                  <a:cubicBezTo>
                    <a:pt x="598858" y="1119103"/>
                    <a:pt x="616362" y="1136603"/>
                    <a:pt x="616362" y="1158190"/>
                  </a:cubicBezTo>
                  <a:cubicBezTo>
                    <a:pt x="616362" y="1179777"/>
                    <a:pt x="598858" y="1197265"/>
                    <a:pt x="577266" y="1197265"/>
                  </a:cubicBezTo>
                  <a:cubicBezTo>
                    <a:pt x="555673" y="1197265"/>
                    <a:pt x="538168" y="1179777"/>
                    <a:pt x="538168" y="1158190"/>
                  </a:cubicBezTo>
                  <a:cubicBezTo>
                    <a:pt x="538168" y="1136603"/>
                    <a:pt x="555673" y="1119103"/>
                    <a:pt x="577266" y="1119103"/>
                  </a:cubicBezTo>
                  <a:close/>
                  <a:moveTo>
                    <a:pt x="484978" y="1119103"/>
                  </a:moveTo>
                  <a:cubicBezTo>
                    <a:pt x="506566" y="1119103"/>
                    <a:pt x="524065" y="1136603"/>
                    <a:pt x="524065" y="1158190"/>
                  </a:cubicBezTo>
                  <a:cubicBezTo>
                    <a:pt x="524065" y="1179777"/>
                    <a:pt x="506566" y="1197265"/>
                    <a:pt x="484978" y="1197265"/>
                  </a:cubicBezTo>
                  <a:cubicBezTo>
                    <a:pt x="463384" y="1197265"/>
                    <a:pt x="445905" y="1179777"/>
                    <a:pt x="445905" y="1158190"/>
                  </a:cubicBezTo>
                  <a:cubicBezTo>
                    <a:pt x="445905" y="1136603"/>
                    <a:pt x="463384" y="1119103"/>
                    <a:pt x="484978" y="1119103"/>
                  </a:cubicBezTo>
                  <a:close/>
                  <a:moveTo>
                    <a:pt x="390329" y="1119103"/>
                  </a:moveTo>
                  <a:cubicBezTo>
                    <a:pt x="411922" y="1119103"/>
                    <a:pt x="429432" y="1136603"/>
                    <a:pt x="429432" y="1158190"/>
                  </a:cubicBezTo>
                  <a:cubicBezTo>
                    <a:pt x="429432" y="1179777"/>
                    <a:pt x="411922" y="1197265"/>
                    <a:pt x="390329" y="1197265"/>
                  </a:cubicBezTo>
                  <a:cubicBezTo>
                    <a:pt x="368763" y="1197265"/>
                    <a:pt x="351262" y="1179777"/>
                    <a:pt x="351262" y="1158190"/>
                  </a:cubicBezTo>
                  <a:cubicBezTo>
                    <a:pt x="351262" y="1136603"/>
                    <a:pt x="368763" y="1119103"/>
                    <a:pt x="390329" y="1119103"/>
                  </a:cubicBezTo>
                  <a:close/>
                  <a:moveTo>
                    <a:pt x="298063" y="1119103"/>
                  </a:moveTo>
                  <a:cubicBezTo>
                    <a:pt x="319646" y="1119103"/>
                    <a:pt x="337159" y="1136603"/>
                    <a:pt x="337159" y="1158190"/>
                  </a:cubicBezTo>
                  <a:cubicBezTo>
                    <a:pt x="337159" y="1179777"/>
                    <a:pt x="319646" y="1197265"/>
                    <a:pt x="298063" y="1197265"/>
                  </a:cubicBezTo>
                  <a:cubicBezTo>
                    <a:pt x="276475" y="1197265"/>
                    <a:pt x="258974" y="1179777"/>
                    <a:pt x="258974" y="1158190"/>
                  </a:cubicBezTo>
                  <a:cubicBezTo>
                    <a:pt x="258974" y="1136603"/>
                    <a:pt x="276475" y="1119103"/>
                    <a:pt x="298063" y="1119103"/>
                  </a:cubicBezTo>
                  <a:close/>
                  <a:moveTo>
                    <a:pt x="203418" y="1119103"/>
                  </a:moveTo>
                  <a:cubicBezTo>
                    <a:pt x="225008" y="1119103"/>
                    <a:pt x="242508" y="1136603"/>
                    <a:pt x="242508" y="1158190"/>
                  </a:cubicBezTo>
                  <a:cubicBezTo>
                    <a:pt x="242508" y="1179777"/>
                    <a:pt x="225008" y="1197265"/>
                    <a:pt x="203418" y="1197265"/>
                  </a:cubicBezTo>
                  <a:cubicBezTo>
                    <a:pt x="181832" y="1197265"/>
                    <a:pt x="164333" y="1179777"/>
                    <a:pt x="164333" y="1158190"/>
                  </a:cubicBezTo>
                  <a:cubicBezTo>
                    <a:pt x="164333" y="1136603"/>
                    <a:pt x="181832" y="1119103"/>
                    <a:pt x="203418" y="1119103"/>
                  </a:cubicBezTo>
                  <a:close/>
                  <a:moveTo>
                    <a:pt x="3679018" y="1119102"/>
                  </a:moveTo>
                  <a:cubicBezTo>
                    <a:pt x="3700605" y="1119102"/>
                    <a:pt x="3718105" y="1136601"/>
                    <a:pt x="3718105" y="1158188"/>
                  </a:cubicBezTo>
                  <a:cubicBezTo>
                    <a:pt x="3718105" y="1179775"/>
                    <a:pt x="3700605" y="1197263"/>
                    <a:pt x="3679018" y="1197263"/>
                  </a:cubicBezTo>
                  <a:cubicBezTo>
                    <a:pt x="3657431" y="1197263"/>
                    <a:pt x="3639931" y="1179775"/>
                    <a:pt x="3639931" y="1158188"/>
                  </a:cubicBezTo>
                  <a:cubicBezTo>
                    <a:pt x="3639931" y="1136601"/>
                    <a:pt x="3657431" y="1119102"/>
                    <a:pt x="3679018" y="1119102"/>
                  </a:cubicBezTo>
                  <a:close/>
                  <a:moveTo>
                    <a:pt x="3584377" y="1119102"/>
                  </a:moveTo>
                  <a:cubicBezTo>
                    <a:pt x="3605964" y="1119102"/>
                    <a:pt x="3623463" y="1136601"/>
                    <a:pt x="3623463" y="1158188"/>
                  </a:cubicBezTo>
                  <a:cubicBezTo>
                    <a:pt x="3623463" y="1179775"/>
                    <a:pt x="3605964" y="1197263"/>
                    <a:pt x="3584377" y="1197263"/>
                  </a:cubicBezTo>
                  <a:cubicBezTo>
                    <a:pt x="3562789" y="1197263"/>
                    <a:pt x="3545289" y="1179775"/>
                    <a:pt x="3545289" y="1158188"/>
                  </a:cubicBezTo>
                  <a:cubicBezTo>
                    <a:pt x="3545289" y="1136601"/>
                    <a:pt x="3562789" y="1119102"/>
                    <a:pt x="3584377" y="1119102"/>
                  </a:cubicBezTo>
                  <a:close/>
                  <a:moveTo>
                    <a:pt x="3489737" y="1119102"/>
                  </a:moveTo>
                  <a:cubicBezTo>
                    <a:pt x="3511324" y="1119102"/>
                    <a:pt x="3528823" y="1136601"/>
                    <a:pt x="3528823" y="1158188"/>
                  </a:cubicBezTo>
                  <a:cubicBezTo>
                    <a:pt x="3528823" y="1179775"/>
                    <a:pt x="3511324" y="1197263"/>
                    <a:pt x="3489737" y="1197263"/>
                  </a:cubicBezTo>
                  <a:cubicBezTo>
                    <a:pt x="3468149" y="1197263"/>
                    <a:pt x="3450649" y="1179775"/>
                    <a:pt x="3450649" y="1158188"/>
                  </a:cubicBezTo>
                  <a:cubicBezTo>
                    <a:pt x="3450649" y="1136601"/>
                    <a:pt x="3468149" y="1119102"/>
                    <a:pt x="3489737" y="1119102"/>
                  </a:cubicBezTo>
                  <a:close/>
                  <a:moveTo>
                    <a:pt x="3392731" y="1119102"/>
                  </a:moveTo>
                  <a:cubicBezTo>
                    <a:pt x="3414319" y="1119102"/>
                    <a:pt x="3431819" y="1136601"/>
                    <a:pt x="3431819" y="1158188"/>
                  </a:cubicBezTo>
                  <a:cubicBezTo>
                    <a:pt x="3431819" y="1179775"/>
                    <a:pt x="3414319" y="1197263"/>
                    <a:pt x="3392731" y="1197263"/>
                  </a:cubicBezTo>
                  <a:cubicBezTo>
                    <a:pt x="3371144" y="1197263"/>
                    <a:pt x="3353644" y="1179775"/>
                    <a:pt x="3353644" y="1158188"/>
                  </a:cubicBezTo>
                  <a:cubicBezTo>
                    <a:pt x="3353644" y="1136601"/>
                    <a:pt x="3371144" y="1119102"/>
                    <a:pt x="3392731" y="1119102"/>
                  </a:cubicBezTo>
                  <a:close/>
                  <a:moveTo>
                    <a:pt x="3300457" y="1119102"/>
                  </a:moveTo>
                  <a:cubicBezTo>
                    <a:pt x="3322044" y="1119102"/>
                    <a:pt x="3339544" y="1136601"/>
                    <a:pt x="3339544" y="1158188"/>
                  </a:cubicBezTo>
                  <a:cubicBezTo>
                    <a:pt x="3339544" y="1179775"/>
                    <a:pt x="3322044" y="1197263"/>
                    <a:pt x="3300457" y="1197263"/>
                  </a:cubicBezTo>
                  <a:cubicBezTo>
                    <a:pt x="3278869" y="1197263"/>
                    <a:pt x="3261369" y="1179775"/>
                    <a:pt x="3261369" y="1158188"/>
                  </a:cubicBezTo>
                  <a:cubicBezTo>
                    <a:pt x="3261369" y="1136601"/>
                    <a:pt x="3278869" y="1119102"/>
                    <a:pt x="3300457" y="1119102"/>
                  </a:cubicBezTo>
                  <a:close/>
                  <a:moveTo>
                    <a:pt x="3205817" y="1119102"/>
                  </a:moveTo>
                  <a:cubicBezTo>
                    <a:pt x="3227404" y="1119102"/>
                    <a:pt x="3244904" y="1136601"/>
                    <a:pt x="3244904" y="1158188"/>
                  </a:cubicBezTo>
                  <a:cubicBezTo>
                    <a:pt x="3244904" y="1179775"/>
                    <a:pt x="3227404" y="1197263"/>
                    <a:pt x="3205817" y="1197263"/>
                  </a:cubicBezTo>
                  <a:cubicBezTo>
                    <a:pt x="3184229" y="1197263"/>
                    <a:pt x="3166729" y="1179775"/>
                    <a:pt x="3166729" y="1158188"/>
                  </a:cubicBezTo>
                  <a:cubicBezTo>
                    <a:pt x="3166729" y="1136601"/>
                    <a:pt x="3184229" y="1119102"/>
                    <a:pt x="3205817" y="1119102"/>
                  </a:cubicBezTo>
                  <a:close/>
                  <a:moveTo>
                    <a:pt x="3018902" y="1119102"/>
                  </a:moveTo>
                  <a:cubicBezTo>
                    <a:pt x="3040489" y="1119102"/>
                    <a:pt x="3057989" y="1136601"/>
                    <a:pt x="3057989" y="1158188"/>
                  </a:cubicBezTo>
                  <a:cubicBezTo>
                    <a:pt x="3057989" y="1179775"/>
                    <a:pt x="3040489" y="1197263"/>
                    <a:pt x="3018902" y="1197263"/>
                  </a:cubicBezTo>
                  <a:cubicBezTo>
                    <a:pt x="2997315" y="1197263"/>
                    <a:pt x="2979815" y="1179775"/>
                    <a:pt x="2979815" y="1158188"/>
                  </a:cubicBezTo>
                  <a:cubicBezTo>
                    <a:pt x="2979815" y="1136601"/>
                    <a:pt x="2997315" y="1119102"/>
                    <a:pt x="3018902" y="1119102"/>
                  </a:cubicBezTo>
                  <a:close/>
                  <a:moveTo>
                    <a:pt x="2924263" y="1119102"/>
                  </a:moveTo>
                  <a:cubicBezTo>
                    <a:pt x="2945850" y="1119102"/>
                    <a:pt x="2963349" y="1136601"/>
                    <a:pt x="2963349" y="1158188"/>
                  </a:cubicBezTo>
                  <a:cubicBezTo>
                    <a:pt x="2963349" y="1179775"/>
                    <a:pt x="2945850" y="1197263"/>
                    <a:pt x="2924263" y="1197263"/>
                  </a:cubicBezTo>
                  <a:cubicBezTo>
                    <a:pt x="2902675" y="1197263"/>
                    <a:pt x="2885175" y="1179775"/>
                    <a:pt x="2885175" y="1158188"/>
                  </a:cubicBezTo>
                  <a:cubicBezTo>
                    <a:pt x="2885175" y="1136601"/>
                    <a:pt x="2902675" y="1119102"/>
                    <a:pt x="2924263" y="1119102"/>
                  </a:cubicBezTo>
                  <a:close/>
                  <a:moveTo>
                    <a:pt x="2831988" y="1119102"/>
                  </a:moveTo>
                  <a:cubicBezTo>
                    <a:pt x="2853575" y="1119102"/>
                    <a:pt x="2871075" y="1136601"/>
                    <a:pt x="2871075" y="1158188"/>
                  </a:cubicBezTo>
                  <a:cubicBezTo>
                    <a:pt x="2871075" y="1179775"/>
                    <a:pt x="2853575" y="1197263"/>
                    <a:pt x="2831988" y="1197263"/>
                  </a:cubicBezTo>
                  <a:cubicBezTo>
                    <a:pt x="2810401" y="1197263"/>
                    <a:pt x="2792901" y="1179775"/>
                    <a:pt x="2792901" y="1158188"/>
                  </a:cubicBezTo>
                  <a:cubicBezTo>
                    <a:pt x="2792901" y="1136601"/>
                    <a:pt x="2810401" y="1119102"/>
                    <a:pt x="2831988" y="1119102"/>
                  </a:cubicBezTo>
                  <a:close/>
                  <a:moveTo>
                    <a:pt x="2737367" y="1119102"/>
                  </a:moveTo>
                  <a:cubicBezTo>
                    <a:pt x="2758935" y="1119102"/>
                    <a:pt x="2776435" y="1136601"/>
                    <a:pt x="2776435" y="1158188"/>
                  </a:cubicBezTo>
                  <a:cubicBezTo>
                    <a:pt x="2776435" y="1179775"/>
                    <a:pt x="2758935" y="1197263"/>
                    <a:pt x="2737367" y="1197263"/>
                  </a:cubicBezTo>
                  <a:cubicBezTo>
                    <a:pt x="2715775" y="1197263"/>
                    <a:pt x="2698271" y="1179775"/>
                    <a:pt x="2698271" y="1158188"/>
                  </a:cubicBezTo>
                  <a:cubicBezTo>
                    <a:pt x="2698271" y="1136601"/>
                    <a:pt x="2715775" y="1119102"/>
                    <a:pt x="2737367" y="1119102"/>
                  </a:cubicBezTo>
                  <a:close/>
                  <a:moveTo>
                    <a:pt x="2645076" y="1119102"/>
                  </a:moveTo>
                  <a:cubicBezTo>
                    <a:pt x="2666663" y="1119102"/>
                    <a:pt x="2684167" y="1136601"/>
                    <a:pt x="2684167" y="1158188"/>
                  </a:cubicBezTo>
                  <a:cubicBezTo>
                    <a:pt x="2684167" y="1179775"/>
                    <a:pt x="2666663" y="1197263"/>
                    <a:pt x="2645076" y="1197263"/>
                  </a:cubicBezTo>
                  <a:cubicBezTo>
                    <a:pt x="2623490" y="1197263"/>
                    <a:pt x="2605987" y="1179775"/>
                    <a:pt x="2605987" y="1158188"/>
                  </a:cubicBezTo>
                  <a:cubicBezTo>
                    <a:pt x="2605987" y="1136601"/>
                    <a:pt x="2623490" y="1119102"/>
                    <a:pt x="2645076" y="1119102"/>
                  </a:cubicBezTo>
                  <a:close/>
                  <a:moveTo>
                    <a:pt x="2550439" y="1119102"/>
                  </a:moveTo>
                  <a:cubicBezTo>
                    <a:pt x="2572024" y="1119102"/>
                    <a:pt x="2589523" y="1136601"/>
                    <a:pt x="2589523" y="1158188"/>
                  </a:cubicBezTo>
                  <a:cubicBezTo>
                    <a:pt x="2589523" y="1179775"/>
                    <a:pt x="2572024" y="1197263"/>
                    <a:pt x="2550439" y="1197263"/>
                  </a:cubicBezTo>
                  <a:cubicBezTo>
                    <a:pt x="2528851" y="1197263"/>
                    <a:pt x="2511357" y="1179775"/>
                    <a:pt x="2511357" y="1158188"/>
                  </a:cubicBezTo>
                  <a:cubicBezTo>
                    <a:pt x="2511357" y="1136601"/>
                    <a:pt x="2528851" y="1119102"/>
                    <a:pt x="2550439" y="1119102"/>
                  </a:cubicBezTo>
                  <a:close/>
                  <a:moveTo>
                    <a:pt x="2458167" y="1119102"/>
                  </a:moveTo>
                  <a:cubicBezTo>
                    <a:pt x="2479755" y="1119102"/>
                    <a:pt x="2497254" y="1136601"/>
                    <a:pt x="2497254" y="1158188"/>
                  </a:cubicBezTo>
                  <a:cubicBezTo>
                    <a:pt x="2497254" y="1179775"/>
                    <a:pt x="2479755" y="1197263"/>
                    <a:pt x="2458167" y="1197263"/>
                  </a:cubicBezTo>
                  <a:cubicBezTo>
                    <a:pt x="2436589" y="1197263"/>
                    <a:pt x="2419085" y="1179775"/>
                    <a:pt x="2419085" y="1158188"/>
                  </a:cubicBezTo>
                  <a:cubicBezTo>
                    <a:pt x="2419085" y="1136601"/>
                    <a:pt x="2436589" y="1119102"/>
                    <a:pt x="2458167" y="1119102"/>
                  </a:cubicBezTo>
                  <a:close/>
                  <a:moveTo>
                    <a:pt x="1419551" y="1119102"/>
                  </a:moveTo>
                  <a:cubicBezTo>
                    <a:pt x="1441137" y="1119102"/>
                    <a:pt x="1458638" y="1136601"/>
                    <a:pt x="1458638" y="1158188"/>
                  </a:cubicBezTo>
                  <a:cubicBezTo>
                    <a:pt x="1458638" y="1179775"/>
                    <a:pt x="1441137" y="1197263"/>
                    <a:pt x="1419551" y="1197263"/>
                  </a:cubicBezTo>
                  <a:cubicBezTo>
                    <a:pt x="1397958" y="1197263"/>
                    <a:pt x="1380457" y="1179775"/>
                    <a:pt x="1380457" y="1158188"/>
                  </a:cubicBezTo>
                  <a:cubicBezTo>
                    <a:pt x="1380457" y="1136601"/>
                    <a:pt x="1397958" y="1119102"/>
                    <a:pt x="1419551" y="1119102"/>
                  </a:cubicBezTo>
                  <a:close/>
                  <a:moveTo>
                    <a:pt x="1329639" y="1119102"/>
                  </a:moveTo>
                  <a:cubicBezTo>
                    <a:pt x="1351226" y="1119102"/>
                    <a:pt x="1368728" y="1136601"/>
                    <a:pt x="1368728" y="1158188"/>
                  </a:cubicBezTo>
                  <a:cubicBezTo>
                    <a:pt x="1368728" y="1179775"/>
                    <a:pt x="1351226" y="1197263"/>
                    <a:pt x="1329639" y="1197263"/>
                  </a:cubicBezTo>
                  <a:cubicBezTo>
                    <a:pt x="1308055" y="1197263"/>
                    <a:pt x="1290557" y="1179775"/>
                    <a:pt x="1290557" y="1158188"/>
                  </a:cubicBezTo>
                  <a:cubicBezTo>
                    <a:pt x="1290557" y="1136601"/>
                    <a:pt x="1308055" y="1119102"/>
                    <a:pt x="1329639" y="1119102"/>
                  </a:cubicBezTo>
                  <a:close/>
                  <a:moveTo>
                    <a:pt x="1232644" y="1119102"/>
                  </a:moveTo>
                  <a:cubicBezTo>
                    <a:pt x="1254227" y="1119102"/>
                    <a:pt x="1271718" y="1136601"/>
                    <a:pt x="1271718" y="1158188"/>
                  </a:cubicBezTo>
                  <a:cubicBezTo>
                    <a:pt x="1271718" y="1179775"/>
                    <a:pt x="1254227" y="1197263"/>
                    <a:pt x="1232644" y="1197263"/>
                  </a:cubicBezTo>
                  <a:cubicBezTo>
                    <a:pt x="1211054" y="1197263"/>
                    <a:pt x="1193557" y="1179775"/>
                    <a:pt x="1193557" y="1158188"/>
                  </a:cubicBezTo>
                  <a:cubicBezTo>
                    <a:pt x="1193557" y="1136601"/>
                    <a:pt x="1211054" y="1119102"/>
                    <a:pt x="1232644" y="1119102"/>
                  </a:cubicBezTo>
                  <a:close/>
                  <a:moveTo>
                    <a:pt x="1142731" y="1119102"/>
                  </a:moveTo>
                  <a:cubicBezTo>
                    <a:pt x="1164323" y="1119102"/>
                    <a:pt x="1181822" y="1136601"/>
                    <a:pt x="1181822" y="1158188"/>
                  </a:cubicBezTo>
                  <a:cubicBezTo>
                    <a:pt x="1181822" y="1179775"/>
                    <a:pt x="1164323" y="1197263"/>
                    <a:pt x="1142731" y="1197263"/>
                  </a:cubicBezTo>
                  <a:cubicBezTo>
                    <a:pt x="1121139" y="1197263"/>
                    <a:pt x="1103634" y="1179775"/>
                    <a:pt x="1103634" y="1158188"/>
                  </a:cubicBezTo>
                  <a:cubicBezTo>
                    <a:pt x="1103634" y="1136601"/>
                    <a:pt x="1121139" y="1119102"/>
                    <a:pt x="1142731" y="1119102"/>
                  </a:cubicBezTo>
                  <a:close/>
                  <a:moveTo>
                    <a:pt x="1045709" y="1119102"/>
                  </a:moveTo>
                  <a:cubicBezTo>
                    <a:pt x="1067294" y="1119102"/>
                    <a:pt x="1084799" y="1136601"/>
                    <a:pt x="1084799" y="1158188"/>
                  </a:cubicBezTo>
                  <a:cubicBezTo>
                    <a:pt x="1084799" y="1179775"/>
                    <a:pt x="1067294" y="1197263"/>
                    <a:pt x="1045709" y="1197263"/>
                  </a:cubicBezTo>
                  <a:cubicBezTo>
                    <a:pt x="1024126" y="1197263"/>
                    <a:pt x="1006627" y="1179775"/>
                    <a:pt x="1006627" y="1158188"/>
                  </a:cubicBezTo>
                  <a:cubicBezTo>
                    <a:pt x="1006627" y="1136601"/>
                    <a:pt x="1024126" y="1119102"/>
                    <a:pt x="1045709" y="1119102"/>
                  </a:cubicBezTo>
                  <a:close/>
                  <a:moveTo>
                    <a:pt x="951081" y="1119102"/>
                  </a:moveTo>
                  <a:cubicBezTo>
                    <a:pt x="972665" y="1119102"/>
                    <a:pt x="990163" y="1136601"/>
                    <a:pt x="990163" y="1158188"/>
                  </a:cubicBezTo>
                  <a:cubicBezTo>
                    <a:pt x="990163" y="1179775"/>
                    <a:pt x="972665" y="1197263"/>
                    <a:pt x="951081" y="1197263"/>
                  </a:cubicBezTo>
                  <a:cubicBezTo>
                    <a:pt x="929496" y="1197263"/>
                    <a:pt x="911999" y="1179775"/>
                    <a:pt x="911999" y="1158188"/>
                  </a:cubicBezTo>
                  <a:cubicBezTo>
                    <a:pt x="911999" y="1136601"/>
                    <a:pt x="929496" y="1119102"/>
                    <a:pt x="951081" y="1119102"/>
                  </a:cubicBezTo>
                  <a:close/>
                  <a:moveTo>
                    <a:pt x="856453" y="1119102"/>
                  </a:moveTo>
                  <a:cubicBezTo>
                    <a:pt x="878037" y="1119102"/>
                    <a:pt x="895535" y="1136601"/>
                    <a:pt x="895535" y="1158188"/>
                  </a:cubicBezTo>
                  <a:cubicBezTo>
                    <a:pt x="895535" y="1179775"/>
                    <a:pt x="878037" y="1197263"/>
                    <a:pt x="856453" y="1197263"/>
                  </a:cubicBezTo>
                  <a:cubicBezTo>
                    <a:pt x="834868" y="1197263"/>
                    <a:pt x="817371" y="1179775"/>
                    <a:pt x="817371" y="1158188"/>
                  </a:cubicBezTo>
                  <a:cubicBezTo>
                    <a:pt x="817371" y="1136601"/>
                    <a:pt x="834868" y="1119102"/>
                    <a:pt x="856453" y="1119102"/>
                  </a:cubicBezTo>
                  <a:close/>
                  <a:moveTo>
                    <a:pt x="764190" y="1119102"/>
                  </a:moveTo>
                  <a:cubicBezTo>
                    <a:pt x="785775" y="1119102"/>
                    <a:pt x="803273" y="1136601"/>
                    <a:pt x="803273" y="1158188"/>
                  </a:cubicBezTo>
                  <a:cubicBezTo>
                    <a:pt x="803273" y="1179775"/>
                    <a:pt x="785775" y="1197263"/>
                    <a:pt x="764190" y="1197263"/>
                  </a:cubicBezTo>
                  <a:cubicBezTo>
                    <a:pt x="742599" y="1197263"/>
                    <a:pt x="725108" y="1179775"/>
                    <a:pt x="725108" y="1158188"/>
                  </a:cubicBezTo>
                  <a:cubicBezTo>
                    <a:pt x="725108" y="1136601"/>
                    <a:pt x="742599" y="1119102"/>
                    <a:pt x="764190" y="1119102"/>
                  </a:cubicBezTo>
                  <a:close/>
                  <a:moveTo>
                    <a:pt x="669546" y="1119102"/>
                  </a:moveTo>
                  <a:cubicBezTo>
                    <a:pt x="691146" y="1119102"/>
                    <a:pt x="708645" y="1136601"/>
                    <a:pt x="708645" y="1158188"/>
                  </a:cubicBezTo>
                  <a:cubicBezTo>
                    <a:pt x="708645" y="1179775"/>
                    <a:pt x="691146" y="1197263"/>
                    <a:pt x="669546" y="1197263"/>
                  </a:cubicBezTo>
                  <a:cubicBezTo>
                    <a:pt x="647970" y="1197263"/>
                    <a:pt x="630466" y="1179775"/>
                    <a:pt x="630466" y="1158188"/>
                  </a:cubicBezTo>
                  <a:cubicBezTo>
                    <a:pt x="630466" y="1136601"/>
                    <a:pt x="647970" y="1119102"/>
                    <a:pt x="669546" y="1119102"/>
                  </a:cubicBezTo>
                  <a:close/>
                  <a:moveTo>
                    <a:pt x="111145" y="1119102"/>
                  </a:moveTo>
                  <a:cubicBezTo>
                    <a:pt x="132732" y="1119102"/>
                    <a:pt x="150233" y="1136602"/>
                    <a:pt x="150233" y="1158188"/>
                  </a:cubicBezTo>
                  <a:cubicBezTo>
                    <a:pt x="150233" y="1179776"/>
                    <a:pt x="132732" y="1197263"/>
                    <a:pt x="111145" y="1197263"/>
                  </a:cubicBezTo>
                  <a:cubicBezTo>
                    <a:pt x="89558" y="1197263"/>
                    <a:pt x="72060" y="1179776"/>
                    <a:pt x="72060" y="1158188"/>
                  </a:cubicBezTo>
                  <a:cubicBezTo>
                    <a:pt x="72060" y="1136602"/>
                    <a:pt x="89558" y="1119102"/>
                    <a:pt x="111145" y="1119102"/>
                  </a:cubicBezTo>
                  <a:close/>
                  <a:moveTo>
                    <a:pt x="24845" y="1037379"/>
                  </a:moveTo>
                  <a:lnTo>
                    <a:pt x="44149" y="1045374"/>
                  </a:lnTo>
                  <a:cubicBezTo>
                    <a:pt x="51222" y="1052447"/>
                    <a:pt x="55597" y="1062219"/>
                    <a:pt x="55597" y="1073013"/>
                  </a:cubicBezTo>
                  <a:cubicBezTo>
                    <a:pt x="55597" y="1094599"/>
                    <a:pt x="38097" y="1112099"/>
                    <a:pt x="16510" y="1112099"/>
                  </a:cubicBezTo>
                  <a:lnTo>
                    <a:pt x="0" y="1105261"/>
                  </a:lnTo>
                  <a:close/>
                  <a:moveTo>
                    <a:pt x="3679017" y="1033926"/>
                  </a:moveTo>
                  <a:cubicBezTo>
                    <a:pt x="3700604" y="1033926"/>
                    <a:pt x="3718103" y="1051425"/>
                    <a:pt x="3718103" y="1073013"/>
                  </a:cubicBezTo>
                  <a:cubicBezTo>
                    <a:pt x="3718103" y="1094599"/>
                    <a:pt x="3700604" y="1112099"/>
                    <a:pt x="3679017" y="1112099"/>
                  </a:cubicBezTo>
                  <a:cubicBezTo>
                    <a:pt x="3657429" y="1112099"/>
                    <a:pt x="3639929" y="1094599"/>
                    <a:pt x="3639929" y="1073013"/>
                  </a:cubicBezTo>
                  <a:cubicBezTo>
                    <a:pt x="3639929" y="1051425"/>
                    <a:pt x="3657429" y="1033926"/>
                    <a:pt x="3679017" y="1033926"/>
                  </a:cubicBezTo>
                  <a:close/>
                  <a:moveTo>
                    <a:pt x="3584377" y="1033926"/>
                  </a:moveTo>
                  <a:cubicBezTo>
                    <a:pt x="3605964" y="1033926"/>
                    <a:pt x="3623463" y="1051425"/>
                    <a:pt x="3623463" y="1073013"/>
                  </a:cubicBezTo>
                  <a:cubicBezTo>
                    <a:pt x="3623463" y="1094599"/>
                    <a:pt x="3605964" y="1112099"/>
                    <a:pt x="3584377" y="1112099"/>
                  </a:cubicBezTo>
                  <a:cubicBezTo>
                    <a:pt x="3562789" y="1112099"/>
                    <a:pt x="3545289" y="1094599"/>
                    <a:pt x="3545289" y="1073013"/>
                  </a:cubicBezTo>
                  <a:cubicBezTo>
                    <a:pt x="3545289" y="1051425"/>
                    <a:pt x="3562789" y="1033926"/>
                    <a:pt x="3584377" y="1033926"/>
                  </a:cubicBezTo>
                  <a:close/>
                  <a:moveTo>
                    <a:pt x="3489737" y="1033926"/>
                  </a:moveTo>
                  <a:cubicBezTo>
                    <a:pt x="3511324" y="1033926"/>
                    <a:pt x="3528823" y="1051425"/>
                    <a:pt x="3528823" y="1073013"/>
                  </a:cubicBezTo>
                  <a:cubicBezTo>
                    <a:pt x="3528823" y="1094599"/>
                    <a:pt x="3511324" y="1112099"/>
                    <a:pt x="3489737" y="1112099"/>
                  </a:cubicBezTo>
                  <a:cubicBezTo>
                    <a:pt x="3468149" y="1112099"/>
                    <a:pt x="3450649" y="1094599"/>
                    <a:pt x="3450649" y="1073013"/>
                  </a:cubicBezTo>
                  <a:cubicBezTo>
                    <a:pt x="3450649" y="1051425"/>
                    <a:pt x="3468149" y="1033926"/>
                    <a:pt x="3489737" y="1033926"/>
                  </a:cubicBezTo>
                  <a:close/>
                  <a:moveTo>
                    <a:pt x="3392731" y="1033926"/>
                  </a:moveTo>
                  <a:cubicBezTo>
                    <a:pt x="3414319" y="1033926"/>
                    <a:pt x="3431819" y="1051425"/>
                    <a:pt x="3431819" y="1073013"/>
                  </a:cubicBezTo>
                  <a:cubicBezTo>
                    <a:pt x="3431819" y="1094599"/>
                    <a:pt x="3414319" y="1112099"/>
                    <a:pt x="3392731" y="1112099"/>
                  </a:cubicBezTo>
                  <a:cubicBezTo>
                    <a:pt x="3371144" y="1112099"/>
                    <a:pt x="3353644" y="1094599"/>
                    <a:pt x="3353644" y="1073013"/>
                  </a:cubicBezTo>
                  <a:cubicBezTo>
                    <a:pt x="3353644" y="1051425"/>
                    <a:pt x="3371144" y="1033926"/>
                    <a:pt x="3392731" y="1033926"/>
                  </a:cubicBezTo>
                  <a:close/>
                  <a:moveTo>
                    <a:pt x="3300455" y="1033926"/>
                  </a:moveTo>
                  <a:cubicBezTo>
                    <a:pt x="3322043" y="1033926"/>
                    <a:pt x="3339543" y="1051425"/>
                    <a:pt x="3339543" y="1073013"/>
                  </a:cubicBezTo>
                  <a:cubicBezTo>
                    <a:pt x="3339543" y="1094599"/>
                    <a:pt x="3322043" y="1112099"/>
                    <a:pt x="3300455" y="1112099"/>
                  </a:cubicBezTo>
                  <a:cubicBezTo>
                    <a:pt x="3278868" y="1112099"/>
                    <a:pt x="3261368" y="1094599"/>
                    <a:pt x="3261368" y="1073013"/>
                  </a:cubicBezTo>
                  <a:cubicBezTo>
                    <a:pt x="3261368" y="1051425"/>
                    <a:pt x="3278868" y="1033926"/>
                    <a:pt x="3300455" y="1033926"/>
                  </a:cubicBezTo>
                  <a:close/>
                  <a:moveTo>
                    <a:pt x="3205815" y="1033926"/>
                  </a:moveTo>
                  <a:cubicBezTo>
                    <a:pt x="3227403" y="1033926"/>
                    <a:pt x="3244903" y="1051425"/>
                    <a:pt x="3244903" y="1073013"/>
                  </a:cubicBezTo>
                  <a:cubicBezTo>
                    <a:pt x="3244903" y="1094599"/>
                    <a:pt x="3227403" y="1112099"/>
                    <a:pt x="3205815" y="1112099"/>
                  </a:cubicBezTo>
                  <a:cubicBezTo>
                    <a:pt x="3184228" y="1112099"/>
                    <a:pt x="3166728" y="1094599"/>
                    <a:pt x="3166728" y="1073013"/>
                  </a:cubicBezTo>
                  <a:cubicBezTo>
                    <a:pt x="3166728" y="1051425"/>
                    <a:pt x="3184228" y="1033926"/>
                    <a:pt x="3205815" y="1033926"/>
                  </a:cubicBezTo>
                  <a:close/>
                  <a:moveTo>
                    <a:pt x="3111175" y="1033926"/>
                  </a:moveTo>
                  <a:cubicBezTo>
                    <a:pt x="3132763" y="1033926"/>
                    <a:pt x="3150263" y="1051425"/>
                    <a:pt x="3150263" y="1073013"/>
                  </a:cubicBezTo>
                  <a:cubicBezTo>
                    <a:pt x="3150263" y="1094599"/>
                    <a:pt x="3132763" y="1112099"/>
                    <a:pt x="3111175" y="1112099"/>
                  </a:cubicBezTo>
                  <a:cubicBezTo>
                    <a:pt x="3089588" y="1112099"/>
                    <a:pt x="3072088" y="1094599"/>
                    <a:pt x="3072088" y="1073013"/>
                  </a:cubicBezTo>
                  <a:cubicBezTo>
                    <a:pt x="3072088" y="1051425"/>
                    <a:pt x="3089588" y="1033926"/>
                    <a:pt x="3111175" y="1033926"/>
                  </a:cubicBezTo>
                  <a:close/>
                  <a:moveTo>
                    <a:pt x="3018902" y="1033926"/>
                  </a:moveTo>
                  <a:cubicBezTo>
                    <a:pt x="3040489" y="1033926"/>
                    <a:pt x="3057989" y="1051425"/>
                    <a:pt x="3057989" y="1073013"/>
                  </a:cubicBezTo>
                  <a:cubicBezTo>
                    <a:pt x="3057989" y="1094599"/>
                    <a:pt x="3040489" y="1112099"/>
                    <a:pt x="3018902" y="1112099"/>
                  </a:cubicBezTo>
                  <a:cubicBezTo>
                    <a:pt x="2997315" y="1112099"/>
                    <a:pt x="2979815" y="1094599"/>
                    <a:pt x="2979815" y="1073013"/>
                  </a:cubicBezTo>
                  <a:cubicBezTo>
                    <a:pt x="2979815" y="1051425"/>
                    <a:pt x="2997315" y="1033926"/>
                    <a:pt x="3018902" y="1033926"/>
                  </a:cubicBezTo>
                  <a:close/>
                  <a:moveTo>
                    <a:pt x="2924263" y="1033926"/>
                  </a:moveTo>
                  <a:cubicBezTo>
                    <a:pt x="2945850" y="1033926"/>
                    <a:pt x="2963349" y="1051425"/>
                    <a:pt x="2963349" y="1073013"/>
                  </a:cubicBezTo>
                  <a:cubicBezTo>
                    <a:pt x="2963349" y="1094599"/>
                    <a:pt x="2945850" y="1112099"/>
                    <a:pt x="2924263" y="1112099"/>
                  </a:cubicBezTo>
                  <a:cubicBezTo>
                    <a:pt x="2902675" y="1112099"/>
                    <a:pt x="2885175" y="1094599"/>
                    <a:pt x="2885175" y="1073013"/>
                  </a:cubicBezTo>
                  <a:cubicBezTo>
                    <a:pt x="2885175" y="1051425"/>
                    <a:pt x="2902675" y="1033926"/>
                    <a:pt x="2924263" y="1033926"/>
                  </a:cubicBezTo>
                  <a:close/>
                  <a:moveTo>
                    <a:pt x="2831987" y="1033926"/>
                  </a:moveTo>
                  <a:cubicBezTo>
                    <a:pt x="2853574" y="1033926"/>
                    <a:pt x="2871074" y="1051425"/>
                    <a:pt x="2871074" y="1073013"/>
                  </a:cubicBezTo>
                  <a:cubicBezTo>
                    <a:pt x="2871074" y="1094599"/>
                    <a:pt x="2853574" y="1112099"/>
                    <a:pt x="2831987" y="1112099"/>
                  </a:cubicBezTo>
                  <a:cubicBezTo>
                    <a:pt x="2810400" y="1112099"/>
                    <a:pt x="2792900" y="1094599"/>
                    <a:pt x="2792900" y="1073013"/>
                  </a:cubicBezTo>
                  <a:cubicBezTo>
                    <a:pt x="2792900" y="1051425"/>
                    <a:pt x="2810400" y="1033926"/>
                    <a:pt x="2831987" y="1033926"/>
                  </a:cubicBezTo>
                  <a:close/>
                  <a:moveTo>
                    <a:pt x="2737368" y="1033926"/>
                  </a:moveTo>
                  <a:cubicBezTo>
                    <a:pt x="2758934" y="1033926"/>
                    <a:pt x="2776434" y="1051425"/>
                    <a:pt x="2776434" y="1073013"/>
                  </a:cubicBezTo>
                  <a:cubicBezTo>
                    <a:pt x="2776434" y="1094599"/>
                    <a:pt x="2758934" y="1112099"/>
                    <a:pt x="2737368" y="1112099"/>
                  </a:cubicBezTo>
                  <a:cubicBezTo>
                    <a:pt x="2715775" y="1112099"/>
                    <a:pt x="2698271" y="1094599"/>
                    <a:pt x="2698271" y="1073013"/>
                  </a:cubicBezTo>
                  <a:cubicBezTo>
                    <a:pt x="2698271" y="1051425"/>
                    <a:pt x="2715775" y="1033926"/>
                    <a:pt x="2737368" y="1033926"/>
                  </a:cubicBezTo>
                  <a:close/>
                  <a:moveTo>
                    <a:pt x="2645074" y="1033926"/>
                  </a:moveTo>
                  <a:cubicBezTo>
                    <a:pt x="2666662" y="1033926"/>
                    <a:pt x="2684167" y="1051425"/>
                    <a:pt x="2684167" y="1073013"/>
                  </a:cubicBezTo>
                  <a:cubicBezTo>
                    <a:pt x="2684167" y="1094599"/>
                    <a:pt x="2666662" y="1112099"/>
                    <a:pt x="2645074" y="1112099"/>
                  </a:cubicBezTo>
                  <a:cubicBezTo>
                    <a:pt x="2623489" y="1112099"/>
                    <a:pt x="2605987" y="1094599"/>
                    <a:pt x="2605987" y="1073013"/>
                  </a:cubicBezTo>
                  <a:cubicBezTo>
                    <a:pt x="2605987" y="1051425"/>
                    <a:pt x="2623489" y="1033926"/>
                    <a:pt x="2645074" y="1033926"/>
                  </a:cubicBezTo>
                  <a:close/>
                  <a:moveTo>
                    <a:pt x="2550439" y="1033926"/>
                  </a:moveTo>
                  <a:cubicBezTo>
                    <a:pt x="2572024" y="1033926"/>
                    <a:pt x="2589524" y="1051425"/>
                    <a:pt x="2589524" y="1073013"/>
                  </a:cubicBezTo>
                  <a:cubicBezTo>
                    <a:pt x="2589524" y="1094599"/>
                    <a:pt x="2572024" y="1112099"/>
                    <a:pt x="2550439" y="1112099"/>
                  </a:cubicBezTo>
                  <a:cubicBezTo>
                    <a:pt x="2528852" y="1112099"/>
                    <a:pt x="2511357" y="1094599"/>
                    <a:pt x="2511357" y="1073013"/>
                  </a:cubicBezTo>
                  <a:cubicBezTo>
                    <a:pt x="2511357" y="1051425"/>
                    <a:pt x="2528852" y="1033926"/>
                    <a:pt x="2550439" y="1033926"/>
                  </a:cubicBezTo>
                  <a:close/>
                  <a:moveTo>
                    <a:pt x="2458167" y="1033926"/>
                  </a:moveTo>
                  <a:cubicBezTo>
                    <a:pt x="2479755" y="1033926"/>
                    <a:pt x="2497254" y="1051425"/>
                    <a:pt x="2497254" y="1073013"/>
                  </a:cubicBezTo>
                  <a:cubicBezTo>
                    <a:pt x="2497254" y="1094599"/>
                    <a:pt x="2479755" y="1112099"/>
                    <a:pt x="2458167" y="1112099"/>
                  </a:cubicBezTo>
                  <a:cubicBezTo>
                    <a:pt x="2436589" y="1112099"/>
                    <a:pt x="2419085" y="1094599"/>
                    <a:pt x="2419085" y="1073013"/>
                  </a:cubicBezTo>
                  <a:cubicBezTo>
                    <a:pt x="2419085" y="1051425"/>
                    <a:pt x="2436589" y="1033926"/>
                    <a:pt x="2458167" y="1033926"/>
                  </a:cubicBezTo>
                  <a:close/>
                  <a:moveTo>
                    <a:pt x="2363531" y="1033926"/>
                  </a:moveTo>
                  <a:cubicBezTo>
                    <a:pt x="2385121" y="1033926"/>
                    <a:pt x="2402615" y="1051425"/>
                    <a:pt x="2402615" y="1073013"/>
                  </a:cubicBezTo>
                  <a:cubicBezTo>
                    <a:pt x="2402615" y="1094599"/>
                    <a:pt x="2385121" y="1112099"/>
                    <a:pt x="2363531" y="1112099"/>
                  </a:cubicBezTo>
                  <a:cubicBezTo>
                    <a:pt x="2341947" y="1112099"/>
                    <a:pt x="2324444" y="1094599"/>
                    <a:pt x="2324444" y="1073013"/>
                  </a:cubicBezTo>
                  <a:cubicBezTo>
                    <a:pt x="2324444" y="1051425"/>
                    <a:pt x="2341947" y="1033926"/>
                    <a:pt x="2363531" y="1033926"/>
                  </a:cubicBezTo>
                  <a:close/>
                  <a:moveTo>
                    <a:pt x="1419556" y="1033926"/>
                  </a:moveTo>
                  <a:cubicBezTo>
                    <a:pt x="1441140" y="1033926"/>
                    <a:pt x="1458643" y="1051425"/>
                    <a:pt x="1458643" y="1073013"/>
                  </a:cubicBezTo>
                  <a:cubicBezTo>
                    <a:pt x="1458643" y="1094599"/>
                    <a:pt x="1441140" y="1112099"/>
                    <a:pt x="1419556" y="1112099"/>
                  </a:cubicBezTo>
                  <a:cubicBezTo>
                    <a:pt x="1397963" y="1112099"/>
                    <a:pt x="1380461" y="1094599"/>
                    <a:pt x="1380461" y="1073013"/>
                  </a:cubicBezTo>
                  <a:cubicBezTo>
                    <a:pt x="1380461" y="1051425"/>
                    <a:pt x="1397963" y="1033926"/>
                    <a:pt x="1419556" y="1033926"/>
                  </a:cubicBezTo>
                  <a:close/>
                  <a:moveTo>
                    <a:pt x="1329642" y="1033926"/>
                  </a:moveTo>
                  <a:cubicBezTo>
                    <a:pt x="1351228" y="1033926"/>
                    <a:pt x="1368731" y="1051425"/>
                    <a:pt x="1368731" y="1073013"/>
                  </a:cubicBezTo>
                  <a:cubicBezTo>
                    <a:pt x="1368731" y="1094599"/>
                    <a:pt x="1351228" y="1112099"/>
                    <a:pt x="1329642" y="1112099"/>
                  </a:cubicBezTo>
                  <a:cubicBezTo>
                    <a:pt x="1308059" y="1112099"/>
                    <a:pt x="1290561" y="1094599"/>
                    <a:pt x="1290561" y="1073013"/>
                  </a:cubicBezTo>
                  <a:cubicBezTo>
                    <a:pt x="1290561" y="1051425"/>
                    <a:pt x="1308059" y="1033926"/>
                    <a:pt x="1329642" y="1033926"/>
                  </a:cubicBezTo>
                  <a:close/>
                  <a:moveTo>
                    <a:pt x="1232649" y="1033926"/>
                  </a:moveTo>
                  <a:cubicBezTo>
                    <a:pt x="1254235" y="1033926"/>
                    <a:pt x="1271722" y="1051425"/>
                    <a:pt x="1271722" y="1073013"/>
                  </a:cubicBezTo>
                  <a:cubicBezTo>
                    <a:pt x="1271722" y="1094599"/>
                    <a:pt x="1254235" y="1112099"/>
                    <a:pt x="1232649" y="1112099"/>
                  </a:cubicBezTo>
                  <a:cubicBezTo>
                    <a:pt x="1211058" y="1112099"/>
                    <a:pt x="1193565" y="1094599"/>
                    <a:pt x="1193565" y="1073013"/>
                  </a:cubicBezTo>
                  <a:cubicBezTo>
                    <a:pt x="1193565" y="1051425"/>
                    <a:pt x="1211058" y="1033926"/>
                    <a:pt x="1232649" y="1033926"/>
                  </a:cubicBezTo>
                  <a:close/>
                  <a:moveTo>
                    <a:pt x="1142736" y="1033926"/>
                  </a:moveTo>
                  <a:cubicBezTo>
                    <a:pt x="1164329" y="1033926"/>
                    <a:pt x="1181828" y="1051425"/>
                    <a:pt x="1181828" y="1073013"/>
                  </a:cubicBezTo>
                  <a:cubicBezTo>
                    <a:pt x="1181828" y="1094599"/>
                    <a:pt x="1164329" y="1112099"/>
                    <a:pt x="1142736" y="1112099"/>
                  </a:cubicBezTo>
                  <a:cubicBezTo>
                    <a:pt x="1121143" y="1112099"/>
                    <a:pt x="1103639" y="1094599"/>
                    <a:pt x="1103639" y="1073013"/>
                  </a:cubicBezTo>
                  <a:cubicBezTo>
                    <a:pt x="1103639" y="1051425"/>
                    <a:pt x="1121143" y="1033926"/>
                    <a:pt x="1142736" y="1033926"/>
                  </a:cubicBezTo>
                  <a:close/>
                  <a:moveTo>
                    <a:pt x="1045712" y="1033926"/>
                  </a:moveTo>
                  <a:cubicBezTo>
                    <a:pt x="1067297" y="1033926"/>
                    <a:pt x="1084802" y="1051425"/>
                    <a:pt x="1084802" y="1073013"/>
                  </a:cubicBezTo>
                  <a:cubicBezTo>
                    <a:pt x="1084802" y="1094599"/>
                    <a:pt x="1067297" y="1112099"/>
                    <a:pt x="1045712" y="1112099"/>
                  </a:cubicBezTo>
                  <a:cubicBezTo>
                    <a:pt x="1024128" y="1112099"/>
                    <a:pt x="1006631" y="1094599"/>
                    <a:pt x="1006631" y="1073013"/>
                  </a:cubicBezTo>
                  <a:cubicBezTo>
                    <a:pt x="1006631" y="1051425"/>
                    <a:pt x="1024128" y="1033926"/>
                    <a:pt x="1045712" y="1033926"/>
                  </a:cubicBezTo>
                  <a:close/>
                  <a:moveTo>
                    <a:pt x="951085" y="1033926"/>
                  </a:moveTo>
                  <a:cubicBezTo>
                    <a:pt x="972669" y="1033926"/>
                    <a:pt x="990166" y="1051425"/>
                    <a:pt x="990166" y="1073013"/>
                  </a:cubicBezTo>
                  <a:cubicBezTo>
                    <a:pt x="990166" y="1094599"/>
                    <a:pt x="972669" y="1112099"/>
                    <a:pt x="951085" y="1112099"/>
                  </a:cubicBezTo>
                  <a:cubicBezTo>
                    <a:pt x="929501" y="1112099"/>
                    <a:pt x="912003" y="1094599"/>
                    <a:pt x="912003" y="1073013"/>
                  </a:cubicBezTo>
                  <a:cubicBezTo>
                    <a:pt x="912003" y="1051425"/>
                    <a:pt x="929501" y="1033926"/>
                    <a:pt x="951085" y="1033926"/>
                  </a:cubicBezTo>
                  <a:close/>
                  <a:moveTo>
                    <a:pt x="856458" y="1033926"/>
                  </a:moveTo>
                  <a:cubicBezTo>
                    <a:pt x="878042" y="1033926"/>
                    <a:pt x="895540" y="1051425"/>
                    <a:pt x="895540" y="1073013"/>
                  </a:cubicBezTo>
                  <a:cubicBezTo>
                    <a:pt x="895540" y="1094599"/>
                    <a:pt x="878042" y="1112099"/>
                    <a:pt x="856458" y="1112099"/>
                  </a:cubicBezTo>
                  <a:cubicBezTo>
                    <a:pt x="834874" y="1112099"/>
                    <a:pt x="817376" y="1094599"/>
                    <a:pt x="817376" y="1073013"/>
                  </a:cubicBezTo>
                  <a:cubicBezTo>
                    <a:pt x="817376" y="1051425"/>
                    <a:pt x="834874" y="1033926"/>
                    <a:pt x="856458" y="1033926"/>
                  </a:cubicBezTo>
                  <a:close/>
                  <a:moveTo>
                    <a:pt x="764197" y="1033926"/>
                  </a:moveTo>
                  <a:cubicBezTo>
                    <a:pt x="785781" y="1033926"/>
                    <a:pt x="803279" y="1051425"/>
                    <a:pt x="803279" y="1073013"/>
                  </a:cubicBezTo>
                  <a:cubicBezTo>
                    <a:pt x="803279" y="1094599"/>
                    <a:pt x="785781" y="1112099"/>
                    <a:pt x="764197" y="1112099"/>
                  </a:cubicBezTo>
                  <a:cubicBezTo>
                    <a:pt x="742604" y="1112099"/>
                    <a:pt x="725113" y="1094599"/>
                    <a:pt x="725113" y="1073013"/>
                  </a:cubicBezTo>
                  <a:cubicBezTo>
                    <a:pt x="725113" y="1051425"/>
                    <a:pt x="742604" y="1033926"/>
                    <a:pt x="764197" y="1033926"/>
                  </a:cubicBezTo>
                  <a:close/>
                  <a:moveTo>
                    <a:pt x="669546" y="1033926"/>
                  </a:moveTo>
                  <a:cubicBezTo>
                    <a:pt x="691152" y="1033926"/>
                    <a:pt x="708650" y="1051425"/>
                    <a:pt x="708650" y="1073013"/>
                  </a:cubicBezTo>
                  <a:cubicBezTo>
                    <a:pt x="708650" y="1094599"/>
                    <a:pt x="691152" y="1112099"/>
                    <a:pt x="669546" y="1112099"/>
                  </a:cubicBezTo>
                  <a:cubicBezTo>
                    <a:pt x="647977" y="1112099"/>
                    <a:pt x="630473" y="1094599"/>
                    <a:pt x="630473" y="1073013"/>
                  </a:cubicBezTo>
                  <a:cubicBezTo>
                    <a:pt x="630473" y="1051425"/>
                    <a:pt x="647977" y="1033926"/>
                    <a:pt x="669546" y="1033926"/>
                  </a:cubicBezTo>
                  <a:close/>
                  <a:moveTo>
                    <a:pt x="577271" y="1033926"/>
                  </a:moveTo>
                  <a:cubicBezTo>
                    <a:pt x="598864" y="1033926"/>
                    <a:pt x="616368" y="1051425"/>
                    <a:pt x="616368" y="1073013"/>
                  </a:cubicBezTo>
                  <a:cubicBezTo>
                    <a:pt x="616368" y="1094599"/>
                    <a:pt x="598864" y="1112099"/>
                    <a:pt x="577271" y="1112099"/>
                  </a:cubicBezTo>
                  <a:cubicBezTo>
                    <a:pt x="555678" y="1112099"/>
                    <a:pt x="538174" y="1094599"/>
                    <a:pt x="538174" y="1073013"/>
                  </a:cubicBezTo>
                  <a:cubicBezTo>
                    <a:pt x="538174" y="1051425"/>
                    <a:pt x="555678" y="1033926"/>
                    <a:pt x="577271" y="1033926"/>
                  </a:cubicBezTo>
                  <a:close/>
                  <a:moveTo>
                    <a:pt x="484984" y="1033926"/>
                  </a:moveTo>
                  <a:cubicBezTo>
                    <a:pt x="506570" y="1033926"/>
                    <a:pt x="524069" y="1051425"/>
                    <a:pt x="524069" y="1073013"/>
                  </a:cubicBezTo>
                  <a:cubicBezTo>
                    <a:pt x="524069" y="1094599"/>
                    <a:pt x="506570" y="1112099"/>
                    <a:pt x="484984" y="1112099"/>
                  </a:cubicBezTo>
                  <a:cubicBezTo>
                    <a:pt x="463388" y="1112099"/>
                    <a:pt x="445908" y="1094599"/>
                    <a:pt x="445908" y="1073013"/>
                  </a:cubicBezTo>
                  <a:cubicBezTo>
                    <a:pt x="445908" y="1051425"/>
                    <a:pt x="463388" y="1033926"/>
                    <a:pt x="484984" y="1033926"/>
                  </a:cubicBezTo>
                  <a:close/>
                  <a:moveTo>
                    <a:pt x="390337" y="1033926"/>
                  </a:moveTo>
                  <a:cubicBezTo>
                    <a:pt x="411922" y="1033926"/>
                    <a:pt x="429437" y="1051425"/>
                    <a:pt x="429437" y="1073013"/>
                  </a:cubicBezTo>
                  <a:cubicBezTo>
                    <a:pt x="429437" y="1094599"/>
                    <a:pt x="411922" y="1112099"/>
                    <a:pt x="390337" y="1112099"/>
                  </a:cubicBezTo>
                  <a:cubicBezTo>
                    <a:pt x="368768" y="1112099"/>
                    <a:pt x="351267" y="1094599"/>
                    <a:pt x="351267" y="1073013"/>
                  </a:cubicBezTo>
                  <a:cubicBezTo>
                    <a:pt x="351267" y="1051425"/>
                    <a:pt x="368768" y="1033926"/>
                    <a:pt x="390337" y="1033926"/>
                  </a:cubicBezTo>
                  <a:close/>
                  <a:moveTo>
                    <a:pt x="298068" y="1033926"/>
                  </a:moveTo>
                  <a:cubicBezTo>
                    <a:pt x="319650" y="1033926"/>
                    <a:pt x="337166" y="1051425"/>
                    <a:pt x="337166" y="1073013"/>
                  </a:cubicBezTo>
                  <a:cubicBezTo>
                    <a:pt x="337166" y="1094599"/>
                    <a:pt x="319650" y="1112099"/>
                    <a:pt x="298068" y="1112099"/>
                  </a:cubicBezTo>
                  <a:cubicBezTo>
                    <a:pt x="276478" y="1112099"/>
                    <a:pt x="258978" y="1094599"/>
                    <a:pt x="258978" y="1073013"/>
                  </a:cubicBezTo>
                  <a:cubicBezTo>
                    <a:pt x="258978" y="1051425"/>
                    <a:pt x="276478" y="1033926"/>
                    <a:pt x="298068" y="1033926"/>
                  </a:cubicBezTo>
                  <a:close/>
                  <a:moveTo>
                    <a:pt x="203423" y="1033926"/>
                  </a:moveTo>
                  <a:cubicBezTo>
                    <a:pt x="225013" y="1033926"/>
                    <a:pt x="242512" y="1051425"/>
                    <a:pt x="242512" y="1073013"/>
                  </a:cubicBezTo>
                  <a:cubicBezTo>
                    <a:pt x="242512" y="1094599"/>
                    <a:pt x="225013" y="1112099"/>
                    <a:pt x="203423" y="1112099"/>
                  </a:cubicBezTo>
                  <a:cubicBezTo>
                    <a:pt x="181837" y="1112099"/>
                    <a:pt x="164337" y="1094599"/>
                    <a:pt x="164337" y="1073013"/>
                  </a:cubicBezTo>
                  <a:cubicBezTo>
                    <a:pt x="164337" y="1051425"/>
                    <a:pt x="181837" y="1033926"/>
                    <a:pt x="203423" y="1033926"/>
                  </a:cubicBezTo>
                  <a:close/>
                  <a:moveTo>
                    <a:pt x="111150" y="1033926"/>
                  </a:moveTo>
                  <a:cubicBezTo>
                    <a:pt x="132737" y="1033926"/>
                    <a:pt x="150237" y="1051425"/>
                    <a:pt x="150237" y="1073013"/>
                  </a:cubicBezTo>
                  <a:cubicBezTo>
                    <a:pt x="150237" y="1094599"/>
                    <a:pt x="132737" y="1112099"/>
                    <a:pt x="111150" y="1112099"/>
                  </a:cubicBezTo>
                  <a:cubicBezTo>
                    <a:pt x="89563" y="1112099"/>
                    <a:pt x="72064" y="1094599"/>
                    <a:pt x="72064" y="1073013"/>
                  </a:cubicBezTo>
                  <a:cubicBezTo>
                    <a:pt x="72064" y="1051425"/>
                    <a:pt x="89563" y="1033926"/>
                    <a:pt x="111150" y="1033926"/>
                  </a:cubicBezTo>
                  <a:close/>
                  <a:moveTo>
                    <a:pt x="51905" y="976551"/>
                  </a:moveTo>
                  <a:lnTo>
                    <a:pt x="55600" y="985473"/>
                  </a:lnTo>
                  <a:cubicBezTo>
                    <a:pt x="55600" y="996267"/>
                    <a:pt x="51225" y="1006038"/>
                    <a:pt x="44152" y="1013112"/>
                  </a:cubicBezTo>
                  <a:lnTo>
                    <a:pt x="31864" y="1018202"/>
                  </a:lnTo>
                  <a:lnTo>
                    <a:pt x="31938" y="1017999"/>
                  </a:lnTo>
                  <a:close/>
                  <a:moveTo>
                    <a:pt x="3672511" y="949081"/>
                  </a:moveTo>
                  <a:lnTo>
                    <a:pt x="3703905" y="1014251"/>
                  </a:lnTo>
                  <a:lnTo>
                    <a:pt x="3679017" y="1024560"/>
                  </a:lnTo>
                  <a:cubicBezTo>
                    <a:pt x="3657429" y="1024560"/>
                    <a:pt x="3639929" y="1007060"/>
                    <a:pt x="3639929" y="985473"/>
                  </a:cubicBezTo>
                  <a:cubicBezTo>
                    <a:pt x="3639929" y="974679"/>
                    <a:pt x="3644304" y="964908"/>
                    <a:pt x="3651378" y="957835"/>
                  </a:cubicBezTo>
                  <a:close/>
                  <a:moveTo>
                    <a:pt x="3584377" y="946387"/>
                  </a:moveTo>
                  <a:cubicBezTo>
                    <a:pt x="3605964" y="946387"/>
                    <a:pt x="3623463" y="963886"/>
                    <a:pt x="3623463" y="985473"/>
                  </a:cubicBezTo>
                  <a:cubicBezTo>
                    <a:pt x="3623463" y="1007060"/>
                    <a:pt x="3605964" y="1024560"/>
                    <a:pt x="3584377" y="1024560"/>
                  </a:cubicBezTo>
                  <a:cubicBezTo>
                    <a:pt x="3562789" y="1024560"/>
                    <a:pt x="3545289" y="1007060"/>
                    <a:pt x="3545289" y="985473"/>
                  </a:cubicBezTo>
                  <a:cubicBezTo>
                    <a:pt x="3545289" y="963886"/>
                    <a:pt x="3562789" y="946387"/>
                    <a:pt x="3584377" y="946387"/>
                  </a:cubicBezTo>
                  <a:close/>
                  <a:moveTo>
                    <a:pt x="3489737" y="946387"/>
                  </a:moveTo>
                  <a:cubicBezTo>
                    <a:pt x="3511324" y="946387"/>
                    <a:pt x="3528823" y="963886"/>
                    <a:pt x="3528823" y="985473"/>
                  </a:cubicBezTo>
                  <a:cubicBezTo>
                    <a:pt x="3528823" y="1007060"/>
                    <a:pt x="3511324" y="1024560"/>
                    <a:pt x="3489737" y="1024560"/>
                  </a:cubicBezTo>
                  <a:cubicBezTo>
                    <a:pt x="3468149" y="1024560"/>
                    <a:pt x="3450649" y="1007060"/>
                    <a:pt x="3450649" y="985473"/>
                  </a:cubicBezTo>
                  <a:cubicBezTo>
                    <a:pt x="3450649" y="963886"/>
                    <a:pt x="3468149" y="946387"/>
                    <a:pt x="3489737" y="946387"/>
                  </a:cubicBezTo>
                  <a:close/>
                  <a:moveTo>
                    <a:pt x="3392731" y="946387"/>
                  </a:moveTo>
                  <a:cubicBezTo>
                    <a:pt x="3414319" y="946387"/>
                    <a:pt x="3431819" y="963886"/>
                    <a:pt x="3431819" y="985473"/>
                  </a:cubicBezTo>
                  <a:cubicBezTo>
                    <a:pt x="3431819" y="1007060"/>
                    <a:pt x="3414319" y="1024560"/>
                    <a:pt x="3392731" y="1024560"/>
                  </a:cubicBezTo>
                  <a:cubicBezTo>
                    <a:pt x="3371144" y="1024560"/>
                    <a:pt x="3353644" y="1007060"/>
                    <a:pt x="3353644" y="985473"/>
                  </a:cubicBezTo>
                  <a:cubicBezTo>
                    <a:pt x="3353644" y="963886"/>
                    <a:pt x="3371144" y="946387"/>
                    <a:pt x="3392731" y="946387"/>
                  </a:cubicBezTo>
                  <a:close/>
                  <a:moveTo>
                    <a:pt x="3300455" y="946387"/>
                  </a:moveTo>
                  <a:cubicBezTo>
                    <a:pt x="3322043" y="946387"/>
                    <a:pt x="3339543" y="963886"/>
                    <a:pt x="3339543" y="985473"/>
                  </a:cubicBezTo>
                  <a:cubicBezTo>
                    <a:pt x="3339543" y="1007060"/>
                    <a:pt x="3322043" y="1024560"/>
                    <a:pt x="3300455" y="1024560"/>
                  </a:cubicBezTo>
                  <a:cubicBezTo>
                    <a:pt x="3278868" y="1024560"/>
                    <a:pt x="3261368" y="1007060"/>
                    <a:pt x="3261368" y="985473"/>
                  </a:cubicBezTo>
                  <a:cubicBezTo>
                    <a:pt x="3261368" y="963886"/>
                    <a:pt x="3278868" y="946387"/>
                    <a:pt x="3300455" y="946387"/>
                  </a:cubicBezTo>
                  <a:close/>
                  <a:moveTo>
                    <a:pt x="3205815" y="946387"/>
                  </a:moveTo>
                  <a:cubicBezTo>
                    <a:pt x="3227403" y="946387"/>
                    <a:pt x="3244903" y="963886"/>
                    <a:pt x="3244903" y="985473"/>
                  </a:cubicBezTo>
                  <a:cubicBezTo>
                    <a:pt x="3244903" y="1007060"/>
                    <a:pt x="3227403" y="1024560"/>
                    <a:pt x="3205815" y="1024560"/>
                  </a:cubicBezTo>
                  <a:cubicBezTo>
                    <a:pt x="3184228" y="1024560"/>
                    <a:pt x="3166728" y="1007060"/>
                    <a:pt x="3166728" y="985473"/>
                  </a:cubicBezTo>
                  <a:cubicBezTo>
                    <a:pt x="3166728" y="963886"/>
                    <a:pt x="3184228" y="946387"/>
                    <a:pt x="3205815" y="946387"/>
                  </a:cubicBezTo>
                  <a:close/>
                  <a:moveTo>
                    <a:pt x="3111175" y="946387"/>
                  </a:moveTo>
                  <a:cubicBezTo>
                    <a:pt x="3132763" y="946387"/>
                    <a:pt x="3150263" y="963886"/>
                    <a:pt x="3150263" y="985473"/>
                  </a:cubicBezTo>
                  <a:cubicBezTo>
                    <a:pt x="3150263" y="1007060"/>
                    <a:pt x="3132763" y="1024560"/>
                    <a:pt x="3111175" y="1024560"/>
                  </a:cubicBezTo>
                  <a:cubicBezTo>
                    <a:pt x="3089588" y="1024560"/>
                    <a:pt x="3072088" y="1007060"/>
                    <a:pt x="3072088" y="985473"/>
                  </a:cubicBezTo>
                  <a:cubicBezTo>
                    <a:pt x="3072088" y="963886"/>
                    <a:pt x="3089588" y="946387"/>
                    <a:pt x="3111175" y="946387"/>
                  </a:cubicBezTo>
                  <a:close/>
                  <a:moveTo>
                    <a:pt x="3018902" y="946387"/>
                  </a:moveTo>
                  <a:cubicBezTo>
                    <a:pt x="3040489" y="946387"/>
                    <a:pt x="3057989" y="963886"/>
                    <a:pt x="3057989" y="985473"/>
                  </a:cubicBezTo>
                  <a:cubicBezTo>
                    <a:pt x="3057989" y="1007060"/>
                    <a:pt x="3040489" y="1024560"/>
                    <a:pt x="3018902" y="1024560"/>
                  </a:cubicBezTo>
                  <a:cubicBezTo>
                    <a:pt x="2997315" y="1024560"/>
                    <a:pt x="2979815" y="1007060"/>
                    <a:pt x="2979815" y="985473"/>
                  </a:cubicBezTo>
                  <a:cubicBezTo>
                    <a:pt x="2979815" y="963886"/>
                    <a:pt x="2997315" y="946387"/>
                    <a:pt x="3018902" y="946387"/>
                  </a:cubicBezTo>
                  <a:close/>
                  <a:moveTo>
                    <a:pt x="2737369" y="946387"/>
                  </a:moveTo>
                  <a:cubicBezTo>
                    <a:pt x="2758934" y="946387"/>
                    <a:pt x="2776434" y="963886"/>
                    <a:pt x="2776434" y="985473"/>
                  </a:cubicBezTo>
                  <a:cubicBezTo>
                    <a:pt x="2776434" y="1007060"/>
                    <a:pt x="2758934" y="1024560"/>
                    <a:pt x="2737369" y="1024560"/>
                  </a:cubicBezTo>
                  <a:cubicBezTo>
                    <a:pt x="2715775" y="1024560"/>
                    <a:pt x="2698271" y="1007060"/>
                    <a:pt x="2698271" y="985473"/>
                  </a:cubicBezTo>
                  <a:cubicBezTo>
                    <a:pt x="2698271" y="963886"/>
                    <a:pt x="2715775" y="946387"/>
                    <a:pt x="2737369" y="946387"/>
                  </a:cubicBezTo>
                  <a:close/>
                  <a:moveTo>
                    <a:pt x="2458167" y="946387"/>
                  </a:moveTo>
                  <a:cubicBezTo>
                    <a:pt x="2479755" y="946387"/>
                    <a:pt x="2497255" y="963886"/>
                    <a:pt x="2497255" y="985473"/>
                  </a:cubicBezTo>
                  <a:cubicBezTo>
                    <a:pt x="2497255" y="1007060"/>
                    <a:pt x="2479755" y="1024560"/>
                    <a:pt x="2458167" y="1024560"/>
                  </a:cubicBezTo>
                  <a:cubicBezTo>
                    <a:pt x="2436591" y="1024560"/>
                    <a:pt x="2419086" y="1007060"/>
                    <a:pt x="2419086" y="985473"/>
                  </a:cubicBezTo>
                  <a:cubicBezTo>
                    <a:pt x="2419086" y="963886"/>
                    <a:pt x="2436591" y="946387"/>
                    <a:pt x="2458167" y="946387"/>
                  </a:cubicBezTo>
                  <a:close/>
                  <a:moveTo>
                    <a:pt x="1329646" y="946387"/>
                  </a:moveTo>
                  <a:cubicBezTo>
                    <a:pt x="1351233" y="946387"/>
                    <a:pt x="1368735" y="963886"/>
                    <a:pt x="1368735" y="985473"/>
                  </a:cubicBezTo>
                  <a:cubicBezTo>
                    <a:pt x="1368735" y="1007060"/>
                    <a:pt x="1351233" y="1024560"/>
                    <a:pt x="1329646" y="1024560"/>
                  </a:cubicBezTo>
                  <a:cubicBezTo>
                    <a:pt x="1308064" y="1024560"/>
                    <a:pt x="1290566" y="1007060"/>
                    <a:pt x="1290566" y="985473"/>
                  </a:cubicBezTo>
                  <a:cubicBezTo>
                    <a:pt x="1290566" y="963886"/>
                    <a:pt x="1308064" y="946387"/>
                    <a:pt x="1329646" y="946387"/>
                  </a:cubicBezTo>
                  <a:close/>
                  <a:moveTo>
                    <a:pt x="1232653" y="946387"/>
                  </a:moveTo>
                  <a:cubicBezTo>
                    <a:pt x="1254239" y="946387"/>
                    <a:pt x="1271726" y="963886"/>
                    <a:pt x="1271726" y="985473"/>
                  </a:cubicBezTo>
                  <a:cubicBezTo>
                    <a:pt x="1271726" y="1007060"/>
                    <a:pt x="1254239" y="1024560"/>
                    <a:pt x="1232653" y="1024560"/>
                  </a:cubicBezTo>
                  <a:cubicBezTo>
                    <a:pt x="1211062" y="1024560"/>
                    <a:pt x="1193568" y="1007060"/>
                    <a:pt x="1193568" y="985473"/>
                  </a:cubicBezTo>
                  <a:cubicBezTo>
                    <a:pt x="1193568" y="963886"/>
                    <a:pt x="1211062" y="946387"/>
                    <a:pt x="1232653" y="946387"/>
                  </a:cubicBezTo>
                  <a:close/>
                  <a:moveTo>
                    <a:pt x="1142740" y="946387"/>
                  </a:moveTo>
                  <a:cubicBezTo>
                    <a:pt x="1164334" y="946387"/>
                    <a:pt x="1181832" y="963886"/>
                    <a:pt x="1181832" y="985473"/>
                  </a:cubicBezTo>
                  <a:cubicBezTo>
                    <a:pt x="1181832" y="1007060"/>
                    <a:pt x="1164334" y="1024560"/>
                    <a:pt x="1142740" y="1024560"/>
                  </a:cubicBezTo>
                  <a:cubicBezTo>
                    <a:pt x="1121148" y="1024560"/>
                    <a:pt x="1103643" y="1007060"/>
                    <a:pt x="1103643" y="985473"/>
                  </a:cubicBezTo>
                  <a:cubicBezTo>
                    <a:pt x="1103643" y="963886"/>
                    <a:pt x="1121148" y="946387"/>
                    <a:pt x="1142740" y="946387"/>
                  </a:cubicBezTo>
                  <a:close/>
                  <a:moveTo>
                    <a:pt x="1045716" y="946387"/>
                  </a:moveTo>
                  <a:cubicBezTo>
                    <a:pt x="1067301" y="946387"/>
                    <a:pt x="1084805" y="963886"/>
                    <a:pt x="1084805" y="985473"/>
                  </a:cubicBezTo>
                  <a:cubicBezTo>
                    <a:pt x="1084805" y="1007060"/>
                    <a:pt x="1067301" y="1024560"/>
                    <a:pt x="1045716" y="1024560"/>
                  </a:cubicBezTo>
                  <a:cubicBezTo>
                    <a:pt x="1024132" y="1024560"/>
                    <a:pt x="1006635" y="1007060"/>
                    <a:pt x="1006635" y="985473"/>
                  </a:cubicBezTo>
                  <a:cubicBezTo>
                    <a:pt x="1006635" y="963886"/>
                    <a:pt x="1024132" y="946387"/>
                    <a:pt x="1045716" y="946387"/>
                  </a:cubicBezTo>
                  <a:close/>
                  <a:moveTo>
                    <a:pt x="764201" y="946387"/>
                  </a:moveTo>
                  <a:cubicBezTo>
                    <a:pt x="785785" y="946387"/>
                    <a:pt x="803284" y="963886"/>
                    <a:pt x="803284" y="985473"/>
                  </a:cubicBezTo>
                  <a:cubicBezTo>
                    <a:pt x="803284" y="1007060"/>
                    <a:pt x="785785" y="1024560"/>
                    <a:pt x="764201" y="1024560"/>
                  </a:cubicBezTo>
                  <a:cubicBezTo>
                    <a:pt x="742608" y="1024560"/>
                    <a:pt x="725120" y="1007060"/>
                    <a:pt x="725120" y="985473"/>
                  </a:cubicBezTo>
                  <a:cubicBezTo>
                    <a:pt x="725120" y="963886"/>
                    <a:pt x="742608" y="946387"/>
                    <a:pt x="764201" y="946387"/>
                  </a:cubicBezTo>
                  <a:close/>
                  <a:moveTo>
                    <a:pt x="669559" y="946387"/>
                  </a:moveTo>
                  <a:cubicBezTo>
                    <a:pt x="691158" y="946387"/>
                    <a:pt x="708656" y="963886"/>
                    <a:pt x="708656" y="985473"/>
                  </a:cubicBezTo>
                  <a:cubicBezTo>
                    <a:pt x="708656" y="1007060"/>
                    <a:pt x="691158" y="1024560"/>
                    <a:pt x="669559" y="1024560"/>
                  </a:cubicBezTo>
                  <a:cubicBezTo>
                    <a:pt x="647983" y="1024560"/>
                    <a:pt x="630479" y="1007060"/>
                    <a:pt x="630479" y="985473"/>
                  </a:cubicBezTo>
                  <a:cubicBezTo>
                    <a:pt x="630479" y="963886"/>
                    <a:pt x="647983" y="946387"/>
                    <a:pt x="669559" y="946387"/>
                  </a:cubicBezTo>
                  <a:close/>
                  <a:moveTo>
                    <a:pt x="577276" y="946387"/>
                  </a:moveTo>
                  <a:cubicBezTo>
                    <a:pt x="598870" y="946387"/>
                    <a:pt x="616374" y="963886"/>
                    <a:pt x="616374" y="985473"/>
                  </a:cubicBezTo>
                  <a:cubicBezTo>
                    <a:pt x="616374" y="1007060"/>
                    <a:pt x="598870" y="1024560"/>
                    <a:pt x="577276" y="1024560"/>
                  </a:cubicBezTo>
                  <a:cubicBezTo>
                    <a:pt x="555683" y="1024560"/>
                    <a:pt x="538178" y="1007060"/>
                    <a:pt x="538178" y="985473"/>
                  </a:cubicBezTo>
                  <a:cubicBezTo>
                    <a:pt x="538178" y="963886"/>
                    <a:pt x="555683" y="946387"/>
                    <a:pt x="577276" y="946387"/>
                  </a:cubicBezTo>
                  <a:close/>
                  <a:moveTo>
                    <a:pt x="484989" y="946387"/>
                  </a:moveTo>
                  <a:cubicBezTo>
                    <a:pt x="506576" y="946387"/>
                    <a:pt x="524074" y="963886"/>
                    <a:pt x="524074" y="985473"/>
                  </a:cubicBezTo>
                  <a:cubicBezTo>
                    <a:pt x="524074" y="1007060"/>
                    <a:pt x="506576" y="1024560"/>
                    <a:pt x="484989" y="1024560"/>
                  </a:cubicBezTo>
                  <a:cubicBezTo>
                    <a:pt x="463391" y="1024560"/>
                    <a:pt x="445913" y="1007060"/>
                    <a:pt x="445913" y="985473"/>
                  </a:cubicBezTo>
                  <a:cubicBezTo>
                    <a:pt x="445913" y="963886"/>
                    <a:pt x="463391" y="946387"/>
                    <a:pt x="484989" y="946387"/>
                  </a:cubicBezTo>
                  <a:close/>
                  <a:moveTo>
                    <a:pt x="390337" y="946387"/>
                  </a:moveTo>
                  <a:cubicBezTo>
                    <a:pt x="411934" y="946387"/>
                    <a:pt x="429441" y="963886"/>
                    <a:pt x="429441" y="985473"/>
                  </a:cubicBezTo>
                  <a:cubicBezTo>
                    <a:pt x="429441" y="1007060"/>
                    <a:pt x="411934" y="1024560"/>
                    <a:pt x="390337" y="1024560"/>
                  </a:cubicBezTo>
                  <a:cubicBezTo>
                    <a:pt x="368774" y="1024560"/>
                    <a:pt x="351272" y="1007060"/>
                    <a:pt x="351272" y="985473"/>
                  </a:cubicBezTo>
                  <a:cubicBezTo>
                    <a:pt x="351272" y="963886"/>
                    <a:pt x="368774" y="946387"/>
                    <a:pt x="390337" y="946387"/>
                  </a:cubicBezTo>
                  <a:close/>
                  <a:moveTo>
                    <a:pt x="298073" y="946387"/>
                  </a:moveTo>
                  <a:cubicBezTo>
                    <a:pt x="319653" y="946387"/>
                    <a:pt x="337170" y="963886"/>
                    <a:pt x="337170" y="985473"/>
                  </a:cubicBezTo>
                  <a:cubicBezTo>
                    <a:pt x="337170" y="1007060"/>
                    <a:pt x="319653" y="1024560"/>
                    <a:pt x="298073" y="1024560"/>
                  </a:cubicBezTo>
                  <a:cubicBezTo>
                    <a:pt x="276482" y="1024560"/>
                    <a:pt x="258982" y="1007060"/>
                    <a:pt x="258982" y="985473"/>
                  </a:cubicBezTo>
                  <a:cubicBezTo>
                    <a:pt x="258982" y="963886"/>
                    <a:pt x="276482" y="946387"/>
                    <a:pt x="298073" y="946387"/>
                  </a:cubicBezTo>
                  <a:close/>
                  <a:moveTo>
                    <a:pt x="203426" y="946387"/>
                  </a:moveTo>
                  <a:cubicBezTo>
                    <a:pt x="225017" y="946387"/>
                    <a:pt x="242516" y="963886"/>
                    <a:pt x="242516" y="985473"/>
                  </a:cubicBezTo>
                  <a:cubicBezTo>
                    <a:pt x="242516" y="1007060"/>
                    <a:pt x="225017" y="1024560"/>
                    <a:pt x="203426" y="1024560"/>
                  </a:cubicBezTo>
                  <a:cubicBezTo>
                    <a:pt x="181841" y="1024560"/>
                    <a:pt x="164342" y="1007060"/>
                    <a:pt x="164342" y="985473"/>
                  </a:cubicBezTo>
                  <a:cubicBezTo>
                    <a:pt x="164342" y="963886"/>
                    <a:pt x="181841" y="946387"/>
                    <a:pt x="203426" y="946387"/>
                  </a:cubicBezTo>
                  <a:close/>
                  <a:moveTo>
                    <a:pt x="111154" y="946387"/>
                  </a:moveTo>
                  <a:cubicBezTo>
                    <a:pt x="132741" y="946387"/>
                    <a:pt x="150240" y="963886"/>
                    <a:pt x="150240" y="985473"/>
                  </a:cubicBezTo>
                  <a:cubicBezTo>
                    <a:pt x="150240" y="1007060"/>
                    <a:pt x="132741" y="1024560"/>
                    <a:pt x="111154" y="1024560"/>
                  </a:cubicBezTo>
                  <a:cubicBezTo>
                    <a:pt x="89567" y="1024560"/>
                    <a:pt x="72068" y="1007060"/>
                    <a:pt x="72068" y="985473"/>
                  </a:cubicBezTo>
                  <a:cubicBezTo>
                    <a:pt x="72068" y="963886"/>
                    <a:pt x="89567" y="946387"/>
                    <a:pt x="111154" y="946387"/>
                  </a:cubicBezTo>
                  <a:close/>
                  <a:moveTo>
                    <a:pt x="3644655" y="891256"/>
                  </a:moveTo>
                  <a:lnTo>
                    <a:pt x="3666478" y="936557"/>
                  </a:lnTo>
                  <a:lnTo>
                    <a:pt x="3651378" y="930303"/>
                  </a:lnTo>
                  <a:cubicBezTo>
                    <a:pt x="3644304" y="923230"/>
                    <a:pt x="3639929" y="913458"/>
                    <a:pt x="3639929" y="902664"/>
                  </a:cubicBezTo>
                  <a:close/>
                  <a:moveTo>
                    <a:pt x="3584377" y="863578"/>
                  </a:moveTo>
                  <a:cubicBezTo>
                    <a:pt x="3605964" y="863578"/>
                    <a:pt x="3623463" y="881078"/>
                    <a:pt x="3623463" y="902664"/>
                  </a:cubicBezTo>
                  <a:cubicBezTo>
                    <a:pt x="3623463" y="924251"/>
                    <a:pt x="3605964" y="941751"/>
                    <a:pt x="3584377" y="941751"/>
                  </a:cubicBezTo>
                  <a:cubicBezTo>
                    <a:pt x="3562789" y="941751"/>
                    <a:pt x="3545289" y="924251"/>
                    <a:pt x="3545289" y="902664"/>
                  </a:cubicBezTo>
                  <a:cubicBezTo>
                    <a:pt x="3545289" y="881078"/>
                    <a:pt x="3562789" y="863578"/>
                    <a:pt x="3584377" y="863578"/>
                  </a:cubicBezTo>
                  <a:close/>
                  <a:moveTo>
                    <a:pt x="3489737" y="863578"/>
                  </a:moveTo>
                  <a:cubicBezTo>
                    <a:pt x="3511324" y="863578"/>
                    <a:pt x="3528823" y="881078"/>
                    <a:pt x="3528823" y="902664"/>
                  </a:cubicBezTo>
                  <a:cubicBezTo>
                    <a:pt x="3528823" y="924251"/>
                    <a:pt x="3511324" y="941751"/>
                    <a:pt x="3489737" y="941751"/>
                  </a:cubicBezTo>
                  <a:cubicBezTo>
                    <a:pt x="3468149" y="941751"/>
                    <a:pt x="3450649" y="924251"/>
                    <a:pt x="3450649" y="902664"/>
                  </a:cubicBezTo>
                  <a:cubicBezTo>
                    <a:pt x="3450649" y="881078"/>
                    <a:pt x="3468149" y="863578"/>
                    <a:pt x="3489737" y="863578"/>
                  </a:cubicBezTo>
                  <a:close/>
                  <a:moveTo>
                    <a:pt x="3392731" y="863578"/>
                  </a:moveTo>
                  <a:cubicBezTo>
                    <a:pt x="3414319" y="863578"/>
                    <a:pt x="3431819" y="881078"/>
                    <a:pt x="3431819" y="902664"/>
                  </a:cubicBezTo>
                  <a:cubicBezTo>
                    <a:pt x="3431819" y="924251"/>
                    <a:pt x="3414319" y="941751"/>
                    <a:pt x="3392731" y="941751"/>
                  </a:cubicBezTo>
                  <a:cubicBezTo>
                    <a:pt x="3371144" y="941751"/>
                    <a:pt x="3353644" y="924251"/>
                    <a:pt x="3353644" y="902664"/>
                  </a:cubicBezTo>
                  <a:cubicBezTo>
                    <a:pt x="3353644" y="881078"/>
                    <a:pt x="3371144" y="863578"/>
                    <a:pt x="3392731" y="863578"/>
                  </a:cubicBezTo>
                  <a:close/>
                  <a:moveTo>
                    <a:pt x="3300455" y="863578"/>
                  </a:moveTo>
                  <a:cubicBezTo>
                    <a:pt x="3322043" y="863578"/>
                    <a:pt x="3339543" y="881078"/>
                    <a:pt x="3339543" y="902664"/>
                  </a:cubicBezTo>
                  <a:cubicBezTo>
                    <a:pt x="3339543" y="924251"/>
                    <a:pt x="3322043" y="941751"/>
                    <a:pt x="3300455" y="941751"/>
                  </a:cubicBezTo>
                  <a:cubicBezTo>
                    <a:pt x="3278868" y="941751"/>
                    <a:pt x="3261368" y="924251"/>
                    <a:pt x="3261368" y="902664"/>
                  </a:cubicBezTo>
                  <a:cubicBezTo>
                    <a:pt x="3261368" y="881078"/>
                    <a:pt x="3278868" y="863578"/>
                    <a:pt x="3300455" y="863578"/>
                  </a:cubicBezTo>
                  <a:close/>
                  <a:moveTo>
                    <a:pt x="3205815" y="863578"/>
                  </a:moveTo>
                  <a:cubicBezTo>
                    <a:pt x="3227403" y="863578"/>
                    <a:pt x="3244903" y="881078"/>
                    <a:pt x="3244903" y="902664"/>
                  </a:cubicBezTo>
                  <a:cubicBezTo>
                    <a:pt x="3244903" y="924251"/>
                    <a:pt x="3227403" y="941751"/>
                    <a:pt x="3205815" y="941751"/>
                  </a:cubicBezTo>
                  <a:cubicBezTo>
                    <a:pt x="3184228" y="941751"/>
                    <a:pt x="3166728" y="924251"/>
                    <a:pt x="3166728" y="902664"/>
                  </a:cubicBezTo>
                  <a:cubicBezTo>
                    <a:pt x="3166728" y="881078"/>
                    <a:pt x="3184228" y="863578"/>
                    <a:pt x="3205815" y="863578"/>
                  </a:cubicBezTo>
                  <a:close/>
                  <a:moveTo>
                    <a:pt x="3111175" y="863578"/>
                  </a:moveTo>
                  <a:cubicBezTo>
                    <a:pt x="3132763" y="863578"/>
                    <a:pt x="3150263" y="881078"/>
                    <a:pt x="3150263" y="902664"/>
                  </a:cubicBezTo>
                  <a:cubicBezTo>
                    <a:pt x="3150263" y="924251"/>
                    <a:pt x="3132763" y="941751"/>
                    <a:pt x="3111175" y="941751"/>
                  </a:cubicBezTo>
                  <a:cubicBezTo>
                    <a:pt x="3089588" y="941751"/>
                    <a:pt x="3072088" y="924251"/>
                    <a:pt x="3072088" y="902664"/>
                  </a:cubicBezTo>
                  <a:cubicBezTo>
                    <a:pt x="3072088" y="881078"/>
                    <a:pt x="3089588" y="863578"/>
                    <a:pt x="3111175" y="863578"/>
                  </a:cubicBezTo>
                  <a:close/>
                  <a:moveTo>
                    <a:pt x="3018902" y="863578"/>
                  </a:moveTo>
                  <a:cubicBezTo>
                    <a:pt x="3040489" y="863578"/>
                    <a:pt x="3057989" y="881078"/>
                    <a:pt x="3057989" y="902664"/>
                  </a:cubicBezTo>
                  <a:cubicBezTo>
                    <a:pt x="3057989" y="924251"/>
                    <a:pt x="3040489" y="941751"/>
                    <a:pt x="3018902" y="941751"/>
                  </a:cubicBezTo>
                  <a:cubicBezTo>
                    <a:pt x="2997315" y="941751"/>
                    <a:pt x="2979815" y="924251"/>
                    <a:pt x="2979815" y="902664"/>
                  </a:cubicBezTo>
                  <a:cubicBezTo>
                    <a:pt x="2979815" y="881078"/>
                    <a:pt x="2997315" y="863578"/>
                    <a:pt x="3018902" y="863578"/>
                  </a:cubicBezTo>
                  <a:close/>
                  <a:moveTo>
                    <a:pt x="2831987" y="863578"/>
                  </a:moveTo>
                  <a:cubicBezTo>
                    <a:pt x="2853574" y="863578"/>
                    <a:pt x="2871074" y="881078"/>
                    <a:pt x="2871074" y="902664"/>
                  </a:cubicBezTo>
                  <a:cubicBezTo>
                    <a:pt x="2871074" y="924251"/>
                    <a:pt x="2853574" y="941751"/>
                    <a:pt x="2831987" y="941751"/>
                  </a:cubicBezTo>
                  <a:cubicBezTo>
                    <a:pt x="2810400" y="941751"/>
                    <a:pt x="2792900" y="924251"/>
                    <a:pt x="2792900" y="902664"/>
                  </a:cubicBezTo>
                  <a:cubicBezTo>
                    <a:pt x="2792900" y="881078"/>
                    <a:pt x="2810400" y="863578"/>
                    <a:pt x="2831987" y="863578"/>
                  </a:cubicBezTo>
                  <a:close/>
                  <a:moveTo>
                    <a:pt x="2737371" y="863578"/>
                  </a:moveTo>
                  <a:cubicBezTo>
                    <a:pt x="2758934" y="863578"/>
                    <a:pt x="2776434" y="881078"/>
                    <a:pt x="2776434" y="902664"/>
                  </a:cubicBezTo>
                  <a:cubicBezTo>
                    <a:pt x="2776434" y="924251"/>
                    <a:pt x="2758934" y="941751"/>
                    <a:pt x="2737371" y="941751"/>
                  </a:cubicBezTo>
                  <a:cubicBezTo>
                    <a:pt x="2715777" y="941751"/>
                    <a:pt x="2698272" y="924251"/>
                    <a:pt x="2698272" y="902664"/>
                  </a:cubicBezTo>
                  <a:cubicBezTo>
                    <a:pt x="2698272" y="881078"/>
                    <a:pt x="2715777" y="863578"/>
                    <a:pt x="2737371" y="863578"/>
                  </a:cubicBezTo>
                  <a:close/>
                  <a:moveTo>
                    <a:pt x="2645074" y="863578"/>
                  </a:moveTo>
                  <a:cubicBezTo>
                    <a:pt x="2666662" y="863578"/>
                    <a:pt x="2684168" y="881078"/>
                    <a:pt x="2684168" y="902664"/>
                  </a:cubicBezTo>
                  <a:cubicBezTo>
                    <a:pt x="2684168" y="924251"/>
                    <a:pt x="2666662" y="941751"/>
                    <a:pt x="2645074" y="941751"/>
                  </a:cubicBezTo>
                  <a:cubicBezTo>
                    <a:pt x="2623489" y="941751"/>
                    <a:pt x="2605987" y="924251"/>
                    <a:pt x="2605987" y="902664"/>
                  </a:cubicBezTo>
                  <a:cubicBezTo>
                    <a:pt x="2605987" y="881078"/>
                    <a:pt x="2623489" y="863578"/>
                    <a:pt x="2645074" y="863578"/>
                  </a:cubicBezTo>
                  <a:close/>
                  <a:moveTo>
                    <a:pt x="2458167" y="863577"/>
                  </a:moveTo>
                  <a:cubicBezTo>
                    <a:pt x="2479755" y="863577"/>
                    <a:pt x="2497256" y="881077"/>
                    <a:pt x="2497256" y="902664"/>
                  </a:cubicBezTo>
                  <a:cubicBezTo>
                    <a:pt x="2497256" y="924250"/>
                    <a:pt x="2479755" y="941750"/>
                    <a:pt x="2458167" y="941750"/>
                  </a:cubicBezTo>
                  <a:cubicBezTo>
                    <a:pt x="2436591" y="941750"/>
                    <a:pt x="2419089" y="924250"/>
                    <a:pt x="2419089" y="902664"/>
                  </a:cubicBezTo>
                  <a:cubicBezTo>
                    <a:pt x="2419089" y="881077"/>
                    <a:pt x="2436591" y="863577"/>
                    <a:pt x="2458167" y="863577"/>
                  </a:cubicBezTo>
                  <a:close/>
                  <a:moveTo>
                    <a:pt x="1232658" y="863577"/>
                  </a:moveTo>
                  <a:cubicBezTo>
                    <a:pt x="1254244" y="863577"/>
                    <a:pt x="1271731" y="881077"/>
                    <a:pt x="1271731" y="902664"/>
                  </a:cubicBezTo>
                  <a:cubicBezTo>
                    <a:pt x="1271731" y="924250"/>
                    <a:pt x="1254244" y="941750"/>
                    <a:pt x="1232658" y="941750"/>
                  </a:cubicBezTo>
                  <a:cubicBezTo>
                    <a:pt x="1211065" y="941750"/>
                    <a:pt x="1193572" y="924250"/>
                    <a:pt x="1193572" y="902664"/>
                  </a:cubicBezTo>
                  <a:cubicBezTo>
                    <a:pt x="1193572" y="881077"/>
                    <a:pt x="1211065" y="863577"/>
                    <a:pt x="1232658" y="863577"/>
                  </a:cubicBezTo>
                  <a:close/>
                  <a:moveTo>
                    <a:pt x="1142744" y="863577"/>
                  </a:moveTo>
                  <a:cubicBezTo>
                    <a:pt x="1164338" y="863577"/>
                    <a:pt x="1181836" y="881077"/>
                    <a:pt x="1181836" y="902664"/>
                  </a:cubicBezTo>
                  <a:cubicBezTo>
                    <a:pt x="1181836" y="924250"/>
                    <a:pt x="1164338" y="941750"/>
                    <a:pt x="1142744" y="941750"/>
                  </a:cubicBezTo>
                  <a:cubicBezTo>
                    <a:pt x="1121151" y="941750"/>
                    <a:pt x="1103646" y="924250"/>
                    <a:pt x="1103646" y="902664"/>
                  </a:cubicBezTo>
                  <a:cubicBezTo>
                    <a:pt x="1103646" y="881077"/>
                    <a:pt x="1121151" y="863577"/>
                    <a:pt x="1142744" y="863577"/>
                  </a:cubicBezTo>
                  <a:close/>
                  <a:moveTo>
                    <a:pt x="1045719" y="863577"/>
                  </a:moveTo>
                  <a:cubicBezTo>
                    <a:pt x="1067303" y="863577"/>
                    <a:pt x="1084808" y="881077"/>
                    <a:pt x="1084808" y="902664"/>
                  </a:cubicBezTo>
                  <a:cubicBezTo>
                    <a:pt x="1084808" y="924250"/>
                    <a:pt x="1067303" y="941750"/>
                    <a:pt x="1045719" y="941750"/>
                  </a:cubicBezTo>
                  <a:cubicBezTo>
                    <a:pt x="1024135" y="941750"/>
                    <a:pt x="1006638" y="924250"/>
                    <a:pt x="1006638" y="902664"/>
                  </a:cubicBezTo>
                  <a:cubicBezTo>
                    <a:pt x="1006638" y="881077"/>
                    <a:pt x="1024135" y="863577"/>
                    <a:pt x="1045719" y="863577"/>
                  </a:cubicBezTo>
                  <a:close/>
                  <a:moveTo>
                    <a:pt x="669559" y="863577"/>
                  </a:moveTo>
                  <a:cubicBezTo>
                    <a:pt x="691164" y="863577"/>
                    <a:pt x="708661" y="881077"/>
                    <a:pt x="708661" y="902664"/>
                  </a:cubicBezTo>
                  <a:cubicBezTo>
                    <a:pt x="708661" y="924250"/>
                    <a:pt x="691164" y="941750"/>
                    <a:pt x="669559" y="941750"/>
                  </a:cubicBezTo>
                  <a:cubicBezTo>
                    <a:pt x="647989" y="941750"/>
                    <a:pt x="630484" y="924250"/>
                    <a:pt x="630484" y="902664"/>
                  </a:cubicBezTo>
                  <a:cubicBezTo>
                    <a:pt x="630484" y="881077"/>
                    <a:pt x="647989" y="863577"/>
                    <a:pt x="669559" y="863577"/>
                  </a:cubicBezTo>
                  <a:close/>
                  <a:moveTo>
                    <a:pt x="577280" y="863577"/>
                  </a:moveTo>
                  <a:cubicBezTo>
                    <a:pt x="598874" y="863577"/>
                    <a:pt x="616379" y="881077"/>
                    <a:pt x="616379" y="902664"/>
                  </a:cubicBezTo>
                  <a:cubicBezTo>
                    <a:pt x="616379" y="924250"/>
                    <a:pt x="598874" y="941750"/>
                    <a:pt x="577280" y="941750"/>
                  </a:cubicBezTo>
                  <a:cubicBezTo>
                    <a:pt x="555687" y="941750"/>
                    <a:pt x="538181" y="924250"/>
                    <a:pt x="538181" y="902664"/>
                  </a:cubicBezTo>
                  <a:cubicBezTo>
                    <a:pt x="538181" y="881077"/>
                    <a:pt x="555687" y="863577"/>
                    <a:pt x="577280" y="863577"/>
                  </a:cubicBezTo>
                  <a:close/>
                  <a:moveTo>
                    <a:pt x="484994" y="863577"/>
                  </a:moveTo>
                  <a:cubicBezTo>
                    <a:pt x="506580" y="863577"/>
                    <a:pt x="524078" y="881077"/>
                    <a:pt x="524078" y="902664"/>
                  </a:cubicBezTo>
                  <a:cubicBezTo>
                    <a:pt x="524078" y="924250"/>
                    <a:pt x="506580" y="941750"/>
                    <a:pt x="484994" y="941750"/>
                  </a:cubicBezTo>
                  <a:cubicBezTo>
                    <a:pt x="463395" y="941750"/>
                    <a:pt x="445922" y="924250"/>
                    <a:pt x="445922" y="902664"/>
                  </a:cubicBezTo>
                  <a:cubicBezTo>
                    <a:pt x="445922" y="881077"/>
                    <a:pt x="463395" y="863577"/>
                    <a:pt x="484994" y="863577"/>
                  </a:cubicBezTo>
                  <a:close/>
                  <a:moveTo>
                    <a:pt x="390347" y="863577"/>
                  </a:moveTo>
                  <a:cubicBezTo>
                    <a:pt x="411934" y="863577"/>
                    <a:pt x="429445" y="881077"/>
                    <a:pt x="429445" y="902664"/>
                  </a:cubicBezTo>
                  <a:cubicBezTo>
                    <a:pt x="429445" y="924250"/>
                    <a:pt x="411934" y="941750"/>
                    <a:pt x="390347" y="941750"/>
                  </a:cubicBezTo>
                  <a:cubicBezTo>
                    <a:pt x="368777" y="941750"/>
                    <a:pt x="351276" y="924250"/>
                    <a:pt x="351276" y="902664"/>
                  </a:cubicBezTo>
                  <a:cubicBezTo>
                    <a:pt x="351276" y="881077"/>
                    <a:pt x="368777" y="863577"/>
                    <a:pt x="390347" y="863577"/>
                  </a:cubicBezTo>
                  <a:close/>
                  <a:moveTo>
                    <a:pt x="298076" y="863577"/>
                  </a:moveTo>
                  <a:cubicBezTo>
                    <a:pt x="319657" y="863577"/>
                    <a:pt x="337175" y="881077"/>
                    <a:pt x="337175" y="902664"/>
                  </a:cubicBezTo>
                  <a:cubicBezTo>
                    <a:pt x="337175" y="924250"/>
                    <a:pt x="319657" y="941750"/>
                    <a:pt x="298076" y="941750"/>
                  </a:cubicBezTo>
                  <a:cubicBezTo>
                    <a:pt x="276485" y="941750"/>
                    <a:pt x="258986" y="924250"/>
                    <a:pt x="258986" y="902664"/>
                  </a:cubicBezTo>
                  <a:cubicBezTo>
                    <a:pt x="258986" y="881077"/>
                    <a:pt x="276485" y="863577"/>
                    <a:pt x="298076" y="863577"/>
                  </a:cubicBezTo>
                  <a:close/>
                  <a:moveTo>
                    <a:pt x="203430" y="863577"/>
                  </a:moveTo>
                  <a:cubicBezTo>
                    <a:pt x="225020" y="863577"/>
                    <a:pt x="242520" y="881077"/>
                    <a:pt x="242520" y="902664"/>
                  </a:cubicBezTo>
                  <a:cubicBezTo>
                    <a:pt x="242520" y="924250"/>
                    <a:pt x="225020" y="941750"/>
                    <a:pt x="203430" y="941750"/>
                  </a:cubicBezTo>
                  <a:cubicBezTo>
                    <a:pt x="181845" y="941750"/>
                    <a:pt x="164345" y="924250"/>
                    <a:pt x="164345" y="902664"/>
                  </a:cubicBezTo>
                  <a:cubicBezTo>
                    <a:pt x="164345" y="881077"/>
                    <a:pt x="181845" y="863577"/>
                    <a:pt x="203430" y="863577"/>
                  </a:cubicBezTo>
                  <a:close/>
                  <a:moveTo>
                    <a:pt x="111158" y="863577"/>
                  </a:moveTo>
                  <a:cubicBezTo>
                    <a:pt x="132745" y="863577"/>
                    <a:pt x="150245" y="881077"/>
                    <a:pt x="150245" y="902664"/>
                  </a:cubicBezTo>
                  <a:cubicBezTo>
                    <a:pt x="150245" y="924250"/>
                    <a:pt x="132745" y="941750"/>
                    <a:pt x="111158" y="941750"/>
                  </a:cubicBezTo>
                  <a:cubicBezTo>
                    <a:pt x="100365" y="941750"/>
                    <a:pt x="90593" y="937375"/>
                    <a:pt x="83520" y="930302"/>
                  </a:cubicBezTo>
                  <a:lnTo>
                    <a:pt x="79204" y="919881"/>
                  </a:lnTo>
                  <a:lnTo>
                    <a:pt x="105123" y="866077"/>
                  </a:lnTo>
                  <a:close/>
                  <a:moveTo>
                    <a:pt x="142783" y="799461"/>
                  </a:moveTo>
                  <a:lnTo>
                    <a:pt x="150250" y="817487"/>
                  </a:lnTo>
                  <a:cubicBezTo>
                    <a:pt x="150250" y="839075"/>
                    <a:pt x="132750" y="856575"/>
                    <a:pt x="111162" y="856575"/>
                  </a:cubicBezTo>
                  <a:lnTo>
                    <a:pt x="109944" y="856070"/>
                  </a:lnTo>
                  <a:lnTo>
                    <a:pt x="115886" y="843734"/>
                  </a:lnTo>
                  <a:close/>
                  <a:moveTo>
                    <a:pt x="3582534" y="779163"/>
                  </a:moveTo>
                  <a:lnTo>
                    <a:pt x="3616309" y="834758"/>
                  </a:lnTo>
                  <a:lnTo>
                    <a:pt x="3612015" y="845126"/>
                  </a:lnTo>
                  <a:cubicBezTo>
                    <a:pt x="3604941" y="852200"/>
                    <a:pt x="3595169" y="856575"/>
                    <a:pt x="3584375" y="856575"/>
                  </a:cubicBezTo>
                  <a:cubicBezTo>
                    <a:pt x="3562788" y="856575"/>
                    <a:pt x="3545289" y="839075"/>
                    <a:pt x="3545289" y="817487"/>
                  </a:cubicBezTo>
                  <a:cubicBezTo>
                    <a:pt x="3545289" y="806694"/>
                    <a:pt x="3549664" y="796922"/>
                    <a:pt x="3556737" y="789849"/>
                  </a:cubicBezTo>
                  <a:close/>
                  <a:moveTo>
                    <a:pt x="3489735" y="778400"/>
                  </a:moveTo>
                  <a:cubicBezTo>
                    <a:pt x="3511323" y="778400"/>
                    <a:pt x="3528823" y="795900"/>
                    <a:pt x="3528823" y="817487"/>
                  </a:cubicBezTo>
                  <a:cubicBezTo>
                    <a:pt x="3528823" y="839075"/>
                    <a:pt x="3511323" y="856575"/>
                    <a:pt x="3489735" y="856575"/>
                  </a:cubicBezTo>
                  <a:cubicBezTo>
                    <a:pt x="3468148" y="856575"/>
                    <a:pt x="3450649" y="839075"/>
                    <a:pt x="3450649" y="817487"/>
                  </a:cubicBezTo>
                  <a:cubicBezTo>
                    <a:pt x="3450649" y="795900"/>
                    <a:pt x="3468148" y="778400"/>
                    <a:pt x="3489735" y="778400"/>
                  </a:cubicBezTo>
                  <a:close/>
                  <a:moveTo>
                    <a:pt x="3392730" y="778400"/>
                  </a:moveTo>
                  <a:cubicBezTo>
                    <a:pt x="3414317" y="778400"/>
                    <a:pt x="3431817" y="795900"/>
                    <a:pt x="3431817" y="817487"/>
                  </a:cubicBezTo>
                  <a:cubicBezTo>
                    <a:pt x="3431817" y="839075"/>
                    <a:pt x="3414317" y="856575"/>
                    <a:pt x="3392730" y="856575"/>
                  </a:cubicBezTo>
                  <a:cubicBezTo>
                    <a:pt x="3371143" y="856575"/>
                    <a:pt x="3353643" y="839075"/>
                    <a:pt x="3353643" y="817487"/>
                  </a:cubicBezTo>
                  <a:cubicBezTo>
                    <a:pt x="3353643" y="795900"/>
                    <a:pt x="3371143" y="778400"/>
                    <a:pt x="3392730" y="778400"/>
                  </a:cubicBezTo>
                  <a:close/>
                  <a:moveTo>
                    <a:pt x="3300455" y="778400"/>
                  </a:moveTo>
                  <a:cubicBezTo>
                    <a:pt x="3322043" y="778400"/>
                    <a:pt x="3339543" y="795900"/>
                    <a:pt x="3339543" y="817487"/>
                  </a:cubicBezTo>
                  <a:cubicBezTo>
                    <a:pt x="3339543" y="839075"/>
                    <a:pt x="3322043" y="856575"/>
                    <a:pt x="3300455" y="856575"/>
                  </a:cubicBezTo>
                  <a:cubicBezTo>
                    <a:pt x="3278868" y="856575"/>
                    <a:pt x="3261368" y="839075"/>
                    <a:pt x="3261368" y="817487"/>
                  </a:cubicBezTo>
                  <a:cubicBezTo>
                    <a:pt x="3261368" y="795900"/>
                    <a:pt x="3278868" y="778400"/>
                    <a:pt x="3300455" y="778400"/>
                  </a:cubicBezTo>
                  <a:close/>
                  <a:moveTo>
                    <a:pt x="3205815" y="778400"/>
                  </a:moveTo>
                  <a:cubicBezTo>
                    <a:pt x="3227402" y="778400"/>
                    <a:pt x="3244902" y="795900"/>
                    <a:pt x="3244902" y="817487"/>
                  </a:cubicBezTo>
                  <a:cubicBezTo>
                    <a:pt x="3244902" y="839075"/>
                    <a:pt x="3227402" y="856575"/>
                    <a:pt x="3205815" y="856575"/>
                  </a:cubicBezTo>
                  <a:cubicBezTo>
                    <a:pt x="3184227" y="856575"/>
                    <a:pt x="3166728" y="839075"/>
                    <a:pt x="3166728" y="817487"/>
                  </a:cubicBezTo>
                  <a:cubicBezTo>
                    <a:pt x="3166728" y="795900"/>
                    <a:pt x="3184227" y="778400"/>
                    <a:pt x="3205815" y="778400"/>
                  </a:cubicBezTo>
                  <a:close/>
                  <a:moveTo>
                    <a:pt x="3111175" y="778400"/>
                  </a:moveTo>
                  <a:cubicBezTo>
                    <a:pt x="3132762" y="778400"/>
                    <a:pt x="3150262" y="795900"/>
                    <a:pt x="3150262" y="817487"/>
                  </a:cubicBezTo>
                  <a:cubicBezTo>
                    <a:pt x="3150262" y="839075"/>
                    <a:pt x="3132762" y="856575"/>
                    <a:pt x="3111175" y="856575"/>
                  </a:cubicBezTo>
                  <a:cubicBezTo>
                    <a:pt x="3089588" y="856575"/>
                    <a:pt x="3072088" y="839075"/>
                    <a:pt x="3072088" y="817487"/>
                  </a:cubicBezTo>
                  <a:cubicBezTo>
                    <a:pt x="3072088" y="795900"/>
                    <a:pt x="3089588" y="778400"/>
                    <a:pt x="3111175" y="778400"/>
                  </a:cubicBezTo>
                  <a:close/>
                  <a:moveTo>
                    <a:pt x="3018901" y="778400"/>
                  </a:moveTo>
                  <a:cubicBezTo>
                    <a:pt x="3040488" y="778400"/>
                    <a:pt x="3057988" y="795900"/>
                    <a:pt x="3057988" y="817487"/>
                  </a:cubicBezTo>
                  <a:cubicBezTo>
                    <a:pt x="3057988" y="839075"/>
                    <a:pt x="3040488" y="856575"/>
                    <a:pt x="3018901" y="856575"/>
                  </a:cubicBezTo>
                  <a:cubicBezTo>
                    <a:pt x="2997313" y="856575"/>
                    <a:pt x="2979813" y="839075"/>
                    <a:pt x="2979813" y="817487"/>
                  </a:cubicBezTo>
                  <a:cubicBezTo>
                    <a:pt x="2979813" y="795900"/>
                    <a:pt x="2997313" y="778400"/>
                    <a:pt x="3018901" y="778400"/>
                  </a:cubicBezTo>
                  <a:close/>
                  <a:moveTo>
                    <a:pt x="2831986" y="778400"/>
                  </a:moveTo>
                  <a:cubicBezTo>
                    <a:pt x="2853573" y="778400"/>
                    <a:pt x="2871073" y="795900"/>
                    <a:pt x="2871073" y="817487"/>
                  </a:cubicBezTo>
                  <a:cubicBezTo>
                    <a:pt x="2871073" y="839075"/>
                    <a:pt x="2853573" y="856575"/>
                    <a:pt x="2831986" y="856575"/>
                  </a:cubicBezTo>
                  <a:cubicBezTo>
                    <a:pt x="2810399" y="856575"/>
                    <a:pt x="2792899" y="839075"/>
                    <a:pt x="2792899" y="817487"/>
                  </a:cubicBezTo>
                  <a:cubicBezTo>
                    <a:pt x="2792899" y="795900"/>
                    <a:pt x="2810399" y="778400"/>
                    <a:pt x="2831986" y="778400"/>
                  </a:cubicBezTo>
                  <a:close/>
                  <a:moveTo>
                    <a:pt x="2737371" y="778400"/>
                  </a:moveTo>
                  <a:cubicBezTo>
                    <a:pt x="2758933" y="778400"/>
                    <a:pt x="2776433" y="795900"/>
                    <a:pt x="2776433" y="817487"/>
                  </a:cubicBezTo>
                  <a:cubicBezTo>
                    <a:pt x="2776433" y="839075"/>
                    <a:pt x="2758933" y="856575"/>
                    <a:pt x="2737371" y="856575"/>
                  </a:cubicBezTo>
                  <a:cubicBezTo>
                    <a:pt x="2715777" y="856575"/>
                    <a:pt x="2698271" y="839075"/>
                    <a:pt x="2698271" y="817487"/>
                  </a:cubicBezTo>
                  <a:cubicBezTo>
                    <a:pt x="2698271" y="795900"/>
                    <a:pt x="2715777" y="778400"/>
                    <a:pt x="2737371" y="778400"/>
                  </a:cubicBezTo>
                  <a:close/>
                  <a:moveTo>
                    <a:pt x="2645073" y="778400"/>
                  </a:moveTo>
                  <a:cubicBezTo>
                    <a:pt x="2666662" y="778400"/>
                    <a:pt x="2684167" y="795900"/>
                    <a:pt x="2684167" y="817487"/>
                  </a:cubicBezTo>
                  <a:cubicBezTo>
                    <a:pt x="2684167" y="839075"/>
                    <a:pt x="2666662" y="856575"/>
                    <a:pt x="2645073" y="856575"/>
                  </a:cubicBezTo>
                  <a:cubicBezTo>
                    <a:pt x="2623489" y="856575"/>
                    <a:pt x="2605987" y="839075"/>
                    <a:pt x="2605987" y="817487"/>
                  </a:cubicBezTo>
                  <a:cubicBezTo>
                    <a:pt x="2605987" y="795900"/>
                    <a:pt x="2623489" y="778400"/>
                    <a:pt x="2645073" y="778400"/>
                  </a:cubicBezTo>
                  <a:close/>
                  <a:moveTo>
                    <a:pt x="1703431" y="778400"/>
                  </a:moveTo>
                  <a:cubicBezTo>
                    <a:pt x="1725009" y="778400"/>
                    <a:pt x="1742522" y="795900"/>
                    <a:pt x="1742522" y="817487"/>
                  </a:cubicBezTo>
                  <a:cubicBezTo>
                    <a:pt x="1742522" y="839075"/>
                    <a:pt x="1725009" y="856575"/>
                    <a:pt x="1703431" y="856575"/>
                  </a:cubicBezTo>
                  <a:cubicBezTo>
                    <a:pt x="1681836" y="856575"/>
                    <a:pt x="1664349" y="839075"/>
                    <a:pt x="1664349" y="817487"/>
                  </a:cubicBezTo>
                  <a:cubicBezTo>
                    <a:pt x="1664349" y="795900"/>
                    <a:pt x="1681836" y="778400"/>
                    <a:pt x="1703431" y="778400"/>
                  </a:cubicBezTo>
                  <a:close/>
                  <a:moveTo>
                    <a:pt x="1045724" y="778400"/>
                  </a:moveTo>
                  <a:cubicBezTo>
                    <a:pt x="1067307" y="778400"/>
                    <a:pt x="1084813" y="795900"/>
                    <a:pt x="1084813" y="817487"/>
                  </a:cubicBezTo>
                  <a:cubicBezTo>
                    <a:pt x="1084813" y="839075"/>
                    <a:pt x="1067307" y="856575"/>
                    <a:pt x="1045724" y="856575"/>
                  </a:cubicBezTo>
                  <a:cubicBezTo>
                    <a:pt x="1024139" y="856575"/>
                    <a:pt x="1006642" y="839075"/>
                    <a:pt x="1006642" y="817487"/>
                  </a:cubicBezTo>
                  <a:cubicBezTo>
                    <a:pt x="1006642" y="795900"/>
                    <a:pt x="1024139" y="778400"/>
                    <a:pt x="1045724" y="778400"/>
                  </a:cubicBezTo>
                  <a:close/>
                  <a:moveTo>
                    <a:pt x="669571" y="778400"/>
                  </a:moveTo>
                  <a:cubicBezTo>
                    <a:pt x="691172" y="778400"/>
                    <a:pt x="708668" y="795900"/>
                    <a:pt x="708668" y="817487"/>
                  </a:cubicBezTo>
                  <a:cubicBezTo>
                    <a:pt x="708668" y="839075"/>
                    <a:pt x="691172" y="856575"/>
                    <a:pt x="669571" y="856575"/>
                  </a:cubicBezTo>
                  <a:cubicBezTo>
                    <a:pt x="647995" y="856575"/>
                    <a:pt x="630491" y="839075"/>
                    <a:pt x="630491" y="817487"/>
                  </a:cubicBezTo>
                  <a:cubicBezTo>
                    <a:pt x="630491" y="795900"/>
                    <a:pt x="647995" y="778400"/>
                    <a:pt x="669571" y="778400"/>
                  </a:cubicBezTo>
                  <a:close/>
                  <a:moveTo>
                    <a:pt x="577286" y="778400"/>
                  </a:moveTo>
                  <a:cubicBezTo>
                    <a:pt x="598880" y="778400"/>
                    <a:pt x="616386" y="795900"/>
                    <a:pt x="616386" y="817487"/>
                  </a:cubicBezTo>
                  <a:cubicBezTo>
                    <a:pt x="616386" y="839075"/>
                    <a:pt x="598880" y="856575"/>
                    <a:pt x="577286" y="856575"/>
                  </a:cubicBezTo>
                  <a:cubicBezTo>
                    <a:pt x="555692" y="856575"/>
                    <a:pt x="538187" y="839075"/>
                    <a:pt x="538187" y="817487"/>
                  </a:cubicBezTo>
                  <a:cubicBezTo>
                    <a:pt x="538187" y="795900"/>
                    <a:pt x="555692" y="778400"/>
                    <a:pt x="577286" y="778400"/>
                  </a:cubicBezTo>
                  <a:close/>
                  <a:moveTo>
                    <a:pt x="484999" y="778400"/>
                  </a:moveTo>
                  <a:cubicBezTo>
                    <a:pt x="506585" y="778400"/>
                    <a:pt x="524083" y="795900"/>
                    <a:pt x="524083" y="817487"/>
                  </a:cubicBezTo>
                  <a:cubicBezTo>
                    <a:pt x="524083" y="839075"/>
                    <a:pt x="506585" y="856575"/>
                    <a:pt x="484999" y="856575"/>
                  </a:cubicBezTo>
                  <a:cubicBezTo>
                    <a:pt x="463402" y="856575"/>
                    <a:pt x="445926" y="839075"/>
                    <a:pt x="445926" y="817487"/>
                  </a:cubicBezTo>
                  <a:cubicBezTo>
                    <a:pt x="445926" y="795900"/>
                    <a:pt x="463402" y="778400"/>
                    <a:pt x="484999" y="778400"/>
                  </a:cubicBezTo>
                  <a:close/>
                  <a:moveTo>
                    <a:pt x="390347" y="778400"/>
                  </a:moveTo>
                  <a:cubicBezTo>
                    <a:pt x="411934" y="778400"/>
                    <a:pt x="429451" y="795900"/>
                    <a:pt x="429451" y="817487"/>
                  </a:cubicBezTo>
                  <a:cubicBezTo>
                    <a:pt x="429451" y="839075"/>
                    <a:pt x="411934" y="856575"/>
                    <a:pt x="390347" y="856575"/>
                  </a:cubicBezTo>
                  <a:cubicBezTo>
                    <a:pt x="368783" y="856575"/>
                    <a:pt x="351281" y="839075"/>
                    <a:pt x="351281" y="817487"/>
                  </a:cubicBezTo>
                  <a:cubicBezTo>
                    <a:pt x="351281" y="795900"/>
                    <a:pt x="368783" y="778400"/>
                    <a:pt x="390347" y="778400"/>
                  </a:cubicBezTo>
                  <a:close/>
                  <a:moveTo>
                    <a:pt x="298081" y="778400"/>
                  </a:moveTo>
                  <a:cubicBezTo>
                    <a:pt x="319662" y="778400"/>
                    <a:pt x="337179" y="795900"/>
                    <a:pt x="337179" y="817487"/>
                  </a:cubicBezTo>
                  <a:cubicBezTo>
                    <a:pt x="337179" y="839075"/>
                    <a:pt x="319662" y="856575"/>
                    <a:pt x="298081" y="856575"/>
                  </a:cubicBezTo>
                  <a:cubicBezTo>
                    <a:pt x="276488" y="856575"/>
                    <a:pt x="258991" y="839075"/>
                    <a:pt x="258991" y="817487"/>
                  </a:cubicBezTo>
                  <a:cubicBezTo>
                    <a:pt x="258991" y="795900"/>
                    <a:pt x="276488" y="778400"/>
                    <a:pt x="298081" y="778400"/>
                  </a:cubicBezTo>
                  <a:close/>
                  <a:moveTo>
                    <a:pt x="203435" y="778400"/>
                  </a:moveTo>
                  <a:cubicBezTo>
                    <a:pt x="225025" y="778400"/>
                    <a:pt x="242524" y="795900"/>
                    <a:pt x="242524" y="817487"/>
                  </a:cubicBezTo>
                  <a:cubicBezTo>
                    <a:pt x="242524" y="839075"/>
                    <a:pt x="225025" y="856575"/>
                    <a:pt x="203435" y="856575"/>
                  </a:cubicBezTo>
                  <a:cubicBezTo>
                    <a:pt x="181849" y="856575"/>
                    <a:pt x="164349" y="839075"/>
                    <a:pt x="164349" y="817487"/>
                  </a:cubicBezTo>
                  <a:cubicBezTo>
                    <a:pt x="164349" y="795900"/>
                    <a:pt x="181849" y="778400"/>
                    <a:pt x="203435" y="778400"/>
                  </a:cubicBezTo>
                  <a:close/>
                  <a:moveTo>
                    <a:pt x="3548266" y="722756"/>
                  </a:moveTo>
                  <a:lnTo>
                    <a:pt x="3573690" y="764605"/>
                  </a:lnTo>
                  <a:lnTo>
                    <a:pt x="3556737" y="757582"/>
                  </a:lnTo>
                  <a:cubicBezTo>
                    <a:pt x="3549664" y="750509"/>
                    <a:pt x="3545289" y="740737"/>
                    <a:pt x="3545289" y="729943"/>
                  </a:cubicBezTo>
                  <a:close/>
                  <a:moveTo>
                    <a:pt x="207691" y="692618"/>
                  </a:moveTo>
                  <a:lnTo>
                    <a:pt x="231082" y="702305"/>
                  </a:lnTo>
                  <a:cubicBezTo>
                    <a:pt x="238155" y="709378"/>
                    <a:pt x="242530" y="719150"/>
                    <a:pt x="242530" y="729943"/>
                  </a:cubicBezTo>
                  <a:cubicBezTo>
                    <a:pt x="242530" y="751531"/>
                    <a:pt x="225032" y="769031"/>
                    <a:pt x="203440" y="769031"/>
                  </a:cubicBezTo>
                  <a:cubicBezTo>
                    <a:pt x="192648" y="769031"/>
                    <a:pt x="182877" y="764656"/>
                    <a:pt x="175804" y="757582"/>
                  </a:cubicBezTo>
                  <a:lnTo>
                    <a:pt x="172731" y="750164"/>
                  </a:lnTo>
                  <a:close/>
                  <a:moveTo>
                    <a:pt x="3489735" y="690857"/>
                  </a:moveTo>
                  <a:cubicBezTo>
                    <a:pt x="3511322" y="690857"/>
                    <a:pt x="3528822" y="708357"/>
                    <a:pt x="3528822" y="729943"/>
                  </a:cubicBezTo>
                  <a:cubicBezTo>
                    <a:pt x="3528822" y="751531"/>
                    <a:pt x="3511322" y="769031"/>
                    <a:pt x="3489735" y="769031"/>
                  </a:cubicBezTo>
                  <a:cubicBezTo>
                    <a:pt x="3468147" y="769031"/>
                    <a:pt x="3450647" y="751531"/>
                    <a:pt x="3450647" y="729943"/>
                  </a:cubicBezTo>
                  <a:cubicBezTo>
                    <a:pt x="3450647" y="708357"/>
                    <a:pt x="3468147" y="690857"/>
                    <a:pt x="3489735" y="690857"/>
                  </a:cubicBezTo>
                  <a:close/>
                  <a:moveTo>
                    <a:pt x="3392730" y="690857"/>
                  </a:moveTo>
                  <a:cubicBezTo>
                    <a:pt x="3414317" y="690857"/>
                    <a:pt x="3431817" y="708357"/>
                    <a:pt x="3431817" y="729943"/>
                  </a:cubicBezTo>
                  <a:cubicBezTo>
                    <a:pt x="3431817" y="751531"/>
                    <a:pt x="3414317" y="769031"/>
                    <a:pt x="3392730" y="769031"/>
                  </a:cubicBezTo>
                  <a:cubicBezTo>
                    <a:pt x="3371143" y="769031"/>
                    <a:pt x="3353643" y="751531"/>
                    <a:pt x="3353643" y="729943"/>
                  </a:cubicBezTo>
                  <a:cubicBezTo>
                    <a:pt x="3353643" y="708357"/>
                    <a:pt x="3371143" y="690857"/>
                    <a:pt x="3392730" y="690857"/>
                  </a:cubicBezTo>
                  <a:close/>
                  <a:moveTo>
                    <a:pt x="3300455" y="690857"/>
                  </a:moveTo>
                  <a:cubicBezTo>
                    <a:pt x="3322042" y="690857"/>
                    <a:pt x="3339542" y="708357"/>
                    <a:pt x="3339542" y="729944"/>
                  </a:cubicBezTo>
                  <a:cubicBezTo>
                    <a:pt x="3339542" y="751532"/>
                    <a:pt x="3322042" y="769031"/>
                    <a:pt x="3300455" y="769031"/>
                  </a:cubicBezTo>
                  <a:cubicBezTo>
                    <a:pt x="3278867" y="769031"/>
                    <a:pt x="3261368" y="751532"/>
                    <a:pt x="3261368" y="729944"/>
                  </a:cubicBezTo>
                  <a:cubicBezTo>
                    <a:pt x="3261368" y="708357"/>
                    <a:pt x="3278867" y="690857"/>
                    <a:pt x="3300455" y="690857"/>
                  </a:cubicBezTo>
                  <a:close/>
                  <a:moveTo>
                    <a:pt x="3205815" y="690857"/>
                  </a:moveTo>
                  <a:cubicBezTo>
                    <a:pt x="3227402" y="690857"/>
                    <a:pt x="3244902" y="708357"/>
                    <a:pt x="3244902" y="729943"/>
                  </a:cubicBezTo>
                  <a:cubicBezTo>
                    <a:pt x="3244902" y="751531"/>
                    <a:pt x="3227402" y="769031"/>
                    <a:pt x="3205815" y="769031"/>
                  </a:cubicBezTo>
                  <a:cubicBezTo>
                    <a:pt x="3184227" y="769031"/>
                    <a:pt x="3166728" y="751531"/>
                    <a:pt x="3166728" y="729943"/>
                  </a:cubicBezTo>
                  <a:cubicBezTo>
                    <a:pt x="3166728" y="708357"/>
                    <a:pt x="3184227" y="690857"/>
                    <a:pt x="3205815" y="690857"/>
                  </a:cubicBezTo>
                  <a:close/>
                  <a:moveTo>
                    <a:pt x="3111175" y="690857"/>
                  </a:moveTo>
                  <a:cubicBezTo>
                    <a:pt x="3132762" y="690857"/>
                    <a:pt x="3150262" y="708357"/>
                    <a:pt x="3150262" y="729944"/>
                  </a:cubicBezTo>
                  <a:cubicBezTo>
                    <a:pt x="3150262" y="751532"/>
                    <a:pt x="3132762" y="769031"/>
                    <a:pt x="3111175" y="769031"/>
                  </a:cubicBezTo>
                  <a:cubicBezTo>
                    <a:pt x="3089588" y="769031"/>
                    <a:pt x="3072088" y="751532"/>
                    <a:pt x="3072088" y="729944"/>
                  </a:cubicBezTo>
                  <a:cubicBezTo>
                    <a:pt x="3072088" y="708357"/>
                    <a:pt x="3089588" y="690857"/>
                    <a:pt x="3111175" y="690857"/>
                  </a:cubicBezTo>
                  <a:close/>
                  <a:moveTo>
                    <a:pt x="3018901" y="690857"/>
                  </a:moveTo>
                  <a:cubicBezTo>
                    <a:pt x="3040488" y="690857"/>
                    <a:pt x="3057988" y="708357"/>
                    <a:pt x="3057988" y="729944"/>
                  </a:cubicBezTo>
                  <a:cubicBezTo>
                    <a:pt x="3057988" y="751532"/>
                    <a:pt x="3040488" y="769031"/>
                    <a:pt x="3018901" y="769031"/>
                  </a:cubicBezTo>
                  <a:cubicBezTo>
                    <a:pt x="2997313" y="769031"/>
                    <a:pt x="2979813" y="751532"/>
                    <a:pt x="2979813" y="729944"/>
                  </a:cubicBezTo>
                  <a:cubicBezTo>
                    <a:pt x="2979813" y="708357"/>
                    <a:pt x="2997313" y="690857"/>
                    <a:pt x="3018901" y="690857"/>
                  </a:cubicBezTo>
                  <a:close/>
                  <a:moveTo>
                    <a:pt x="2924262" y="690857"/>
                  </a:moveTo>
                  <a:cubicBezTo>
                    <a:pt x="2945849" y="690857"/>
                    <a:pt x="2963349" y="708357"/>
                    <a:pt x="2963349" y="729943"/>
                  </a:cubicBezTo>
                  <a:cubicBezTo>
                    <a:pt x="2963349" y="751531"/>
                    <a:pt x="2945849" y="769031"/>
                    <a:pt x="2924262" y="769031"/>
                  </a:cubicBezTo>
                  <a:cubicBezTo>
                    <a:pt x="2902675" y="769031"/>
                    <a:pt x="2885175" y="751531"/>
                    <a:pt x="2885175" y="729943"/>
                  </a:cubicBezTo>
                  <a:cubicBezTo>
                    <a:pt x="2885175" y="708357"/>
                    <a:pt x="2902675" y="690857"/>
                    <a:pt x="2924262" y="690857"/>
                  </a:cubicBezTo>
                  <a:close/>
                  <a:moveTo>
                    <a:pt x="2831986" y="690857"/>
                  </a:moveTo>
                  <a:cubicBezTo>
                    <a:pt x="2853573" y="690857"/>
                    <a:pt x="2871073" y="708357"/>
                    <a:pt x="2871073" y="729944"/>
                  </a:cubicBezTo>
                  <a:cubicBezTo>
                    <a:pt x="2871073" y="751532"/>
                    <a:pt x="2853573" y="769031"/>
                    <a:pt x="2831986" y="769031"/>
                  </a:cubicBezTo>
                  <a:cubicBezTo>
                    <a:pt x="2810399" y="769031"/>
                    <a:pt x="2792899" y="751532"/>
                    <a:pt x="2792899" y="729944"/>
                  </a:cubicBezTo>
                  <a:cubicBezTo>
                    <a:pt x="2792899" y="708357"/>
                    <a:pt x="2810399" y="690857"/>
                    <a:pt x="2831986" y="690857"/>
                  </a:cubicBezTo>
                  <a:close/>
                  <a:moveTo>
                    <a:pt x="2737373" y="690857"/>
                  </a:moveTo>
                  <a:cubicBezTo>
                    <a:pt x="2758934" y="690857"/>
                    <a:pt x="2776434" y="708357"/>
                    <a:pt x="2776434" y="729944"/>
                  </a:cubicBezTo>
                  <a:cubicBezTo>
                    <a:pt x="2776434" y="751532"/>
                    <a:pt x="2758934" y="769031"/>
                    <a:pt x="2737373" y="769031"/>
                  </a:cubicBezTo>
                  <a:cubicBezTo>
                    <a:pt x="2715778" y="769031"/>
                    <a:pt x="2698271" y="751532"/>
                    <a:pt x="2698271" y="729944"/>
                  </a:cubicBezTo>
                  <a:cubicBezTo>
                    <a:pt x="2698271" y="708357"/>
                    <a:pt x="2715778" y="690857"/>
                    <a:pt x="2737373" y="690857"/>
                  </a:cubicBezTo>
                  <a:close/>
                  <a:moveTo>
                    <a:pt x="2266534" y="690857"/>
                  </a:moveTo>
                  <a:cubicBezTo>
                    <a:pt x="2288114" y="690857"/>
                    <a:pt x="2305617" y="708357"/>
                    <a:pt x="2305617" y="729943"/>
                  </a:cubicBezTo>
                  <a:cubicBezTo>
                    <a:pt x="2305617" y="751531"/>
                    <a:pt x="2288114" y="769031"/>
                    <a:pt x="2266534" y="769031"/>
                  </a:cubicBezTo>
                  <a:cubicBezTo>
                    <a:pt x="2244933" y="769031"/>
                    <a:pt x="2227440" y="751531"/>
                    <a:pt x="2227440" y="729943"/>
                  </a:cubicBezTo>
                  <a:cubicBezTo>
                    <a:pt x="2227440" y="708357"/>
                    <a:pt x="2244933" y="690857"/>
                    <a:pt x="2266534" y="690857"/>
                  </a:cubicBezTo>
                  <a:close/>
                  <a:moveTo>
                    <a:pt x="2171886" y="690857"/>
                  </a:moveTo>
                  <a:cubicBezTo>
                    <a:pt x="2193476" y="690857"/>
                    <a:pt x="2210979" y="708357"/>
                    <a:pt x="2210979" y="729944"/>
                  </a:cubicBezTo>
                  <a:cubicBezTo>
                    <a:pt x="2210979" y="751532"/>
                    <a:pt x="2193476" y="769031"/>
                    <a:pt x="2171886" y="769031"/>
                  </a:cubicBezTo>
                  <a:cubicBezTo>
                    <a:pt x="2150294" y="769031"/>
                    <a:pt x="2132800" y="751532"/>
                    <a:pt x="2132800" y="729944"/>
                  </a:cubicBezTo>
                  <a:cubicBezTo>
                    <a:pt x="2132800" y="708357"/>
                    <a:pt x="2150294" y="690857"/>
                    <a:pt x="2171886" y="690857"/>
                  </a:cubicBezTo>
                  <a:close/>
                  <a:moveTo>
                    <a:pt x="2079612" y="690857"/>
                  </a:moveTo>
                  <a:cubicBezTo>
                    <a:pt x="2101211" y="690857"/>
                    <a:pt x="2118698" y="708357"/>
                    <a:pt x="2118698" y="729944"/>
                  </a:cubicBezTo>
                  <a:cubicBezTo>
                    <a:pt x="2118698" y="751532"/>
                    <a:pt x="2101211" y="769031"/>
                    <a:pt x="2079612" y="769031"/>
                  </a:cubicBezTo>
                  <a:cubicBezTo>
                    <a:pt x="2058029" y="769031"/>
                    <a:pt x="2040529" y="751532"/>
                    <a:pt x="2040529" y="729944"/>
                  </a:cubicBezTo>
                  <a:cubicBezTo>
                    <a:pt x="2040529" y="708357"/>
                    <a:pt x="2058029" y="690857"/>
                    <a:pt x="2079612" y="690857"/>
                  </a:cubicBezTo>
                  <a:close/>
                  <a:moveTo>
                    <a:pt x="1703432" y="690857"/>
                  </a:moveTo>
                  <a:cubicBezTo>
                    <a:pt x="1725009" y="690857"/>
                    <a:pt x="1742522" y="708357"/>
                    <a:pt x="1742522" y="729943"/>
                  </a:cubicBezTo>
                  <a:cubicBezTo>
                    <a:pt x="1742522" y="751531"/>
                    <a:pt x="1725009" y="769031"/>
                    <a:pt x="1703432" y="769031"/>
                  </a:cubicBezTo>
                  <a:cubicBezTo>
                    <a:pt x="1681839" y="769031"/>
                    <a:pt x="1664351" y="751531"/>
                    <a:pt x="1664351" y="729943"/>
                  </a:cubicBezTo>
                  <a:cubicBezTo>
                    <a:pt x="1664351" y="708357"/>
                    <a:pt x="1681839" y="690857"/>
                    <a:pt x="1703432" y="690857"/>
                  </a:cubicBezTo>
                  <a:close/>
                  <a:moveTo>
                    <a:pt x="1611147" y="690857"/>
                  </a:moveTo>
                  <a:cubicBezTo>
                    <a:pt x="1632741" y="690857"/>
                    <a:pt x="1650245" y="708357"/>
                    <a:pt x="1650245" y="729944"/>
                  </a:cubicBezTo>
                  <a:cubicBezTo>
                    <a:pt x="1650245" y="751532"/>
                    <a:pt x="1632741" y="769031"/>
                    <a:pt x="1611147" y="769031"/>
                  </a:cubicBezTo>
                  <a:cubicBezTo>
                    <a:pt x="1589631" y="769031"/>
                    <a:pt x="1572133" y="751532"/>
                    <a:pt x="1572133" y="729944"/>
                  </a:cubicBezTo>
                  <a:cubicBezTo>
                    <a:pt x="1572133" y="708357"/>
                    <a:pt x="1589631" y="690857"/>
                    <a:pt x="1611147" y="690857"/>
                  </a:cubicBezTo>
                  <a:close/>
                  <a:moveTo>
                    <a:pt x="1232669" y="690857"/>
                  </a:moveTo>
                  <a:cubicBezTo>
                    <a:pt x="1254252" y="690857"/>
                    <a:pt x="1271741" y="708357"/>
                    <a:pt x="1271741" y="729943"/>
                  </a:cubicBezTo>
                  <a:cubicBezTo>
                    <a:pt x="1271741" y="751531"/>
                    <a:pt x="1254252" y="769031"/>
                    <a:pt x="1232669" y="769031"/>
                  </a:cubicBezTo>
                  <a:cubicBezTo>
                    <a:pt x="1211075" y="769031"/>
                    <a:pt x="1193583" y="751531"/>
                    <a:pt x="1193583" y="729943"/>
                  </a:cubicBezTo>
                  <a:cubicBezTo>
                    <a:pt x="1193583" y="708357"/>
                    <a:pt x="1211075" y="690857"/>
                    <a:pt x="1232669" y="690857"/>
                  </a:cubicBezTo>
                  <a:close/>
                  <a:moveTo>
                    <a:pt x="1142756" y="690857"/>
                  </a:moveTo>
                  <a:cubicBezTo>
                    <a:pt x="1164349" y="690857"/>
                    <a:pt x="1181847" y="708357"/>
                    <a:pt x="1181847" y="729944"/>
                  </a:cubicBezTo>
                  <a:cubicBezTo>
                    <a:pt x="1181847" y="751532"/>
                    <a:pt x="1164349" y="769031"/>
                    <a:pt x="1142756" y="769031"/>
                  </a:cubicBezTo>
                  <a:cubicBezTo>
                    <a:pt x="1121161" y="769031"/>
                    <a:pt x="1103656" y="751532"/>
                    <a:pt x="1103656" y="729944"/>
                  </a:cubicBezTo>
                  <a:cubicBezTo>
                    <a:pt x="1103656" y="708357"/>
                    <a:pt x="1121161" y="690857"/>
                    <a:pt x="1142756" y="690857"/>
                  </a:cubicBezTo>
                  <a:close/>
                  <a:moveTo>
                    <a:pt x="856480" y="690857"/>
                  </a:moveTo>
                  <a:cubicBezTo>
                    <a:pt x="878063" y="690857"/>
                    <a:pt x="895560" y="708357"/>
                    <a:pt x="895560" y="729943"/>
                  </a:cubicBezTo>
                  <a:cubicBezTo>
                    <a:pt x="895560" y="751531"/>
                    <a:pt x="878063" y="769031"/>
                    <a:pt x="856480" y="769031"/>
                  </a:cubicBezTo>
                  <a:cubicBezTo>
                    <a:pt x="834897" y="769031"/>
                    <a:pt x="817401" y="751531"/>
                    <a:pt x="817401" y="729943"/>
                  </a:cubicBezTo>
                  <a:cubicBezTo>
                    <a:pt x="817401" y="708357"/>
                    <a:pt x="834897" y="690857"/>
                    <a:pt x="856480" y="690857"/>
                  </a:cubicBezTo>
                  <a:close/>
                  <a:moveTo>
                    <a:pt x="764220" y="690857"/>
                  </a:moveTo>
                  <a:cubicBezTo>
                    <a:pt x="785806" y="690857"/>
                    <a:pt x="803302" y="708357"/>
                    <a:pt x="803302" y="729944"/>
                  </a:cubicBezTo>
                  <a:cubicBezTo>
                    <a:pt x="803302" y="751532"/>
                    <a:pt x="785806" y="769031"/>
                    <a:pt x="764220" y="769031"/>
                  </a:cubicBezTo>
                  <a:cubicBezTo>
                    <a:pt x="742627" y="769031"/>
                    <a:pt x="725137" y="751532"/>
                    <a:pt x="725137" y="729944"/>
                  </a:cubicBezTo>
                  <a:cubicBezTo>
                    <a:pt x="725137" y="708357"/>
                    <a:pt x="742627" y="690857"/>
                    <a:pt x="764220" y="690857"/>
                  </a:cubicBezTo>
                  <a:close/>
                  <a:moveTo>
                    <a:pt x="669571" y="690857"/>
                  </a:moveTo>
                  <a:cubicBezTo>
                    <a:pt x="691179" y="690857"/>
                    <a:pt x="708675" y="708357"/>
                    <a:pt x="708675" y="729943"/>
                  </a:cubicBezTo>
                  <a:cubicBezTo>
                    <a:pt x="708675" y="751531"/>
                    <a:pt x="691179" y="769031"/>
                    <a:pt x="669571" y="769031"/>
                  </a:cubicBezTo>
                  <a:cubicBezTo>
                    <a:pt x="648002" y="769031"/>
                    <a:pt x="630497" y="751531"/>
                    <a:pt x="630497" y="729943"/>
                  </a:cubicBezTo>
                  <a:cubicBezTo>
                    <a:pt x="630497" y="708357"/>
                    <a:pt x="648002" y="690857"/>
                    <a:pt x="669571" y="690857"/>
                  </a:cubicBezTo>
                  <a:close/>
                  <a:moveTo>
                    <a:pt x="577293" y="690857"/>
                  </a:moveTo>
                  <a:cubicBezTo>
                    <a:pt x="598887" y="690857"/>
                    <a:pt x="616393" y="708357"/>
                    <a:pt x="616393" y="729943"/>
                  </a:cubicBezTo>
                  <a:cubicBezTo>
                    <a:pt x="616393" y="751531"/>
                    <a:pt x="598887" y="769031"/>
                    <a:pt x="577293" y="769031"/>
                  </a:cubicBezTo>
                  <a:cubicBezTo>
                    <a:pt x="555699" y="769031"/>
                    <a:pt x="538195" y="751531"/>
                    <a:pt x="538195" y="729943"/>
                  </a:cubicBezTo>
                  <a:cubicBezTo>
                    <a:pt x="538195" y="708357"/>
                    <a:pt x="555699" y="690857"/>
                    <a:pt x="577293" y="690857"/>
                  </a:cubicBezTo>
                  <a:close/>
                  <a:moveTo>
                    <a:pt x="485003" y="690857"/>
                  </a:moveTo>
                  <a:cubicBezTo>
                    <a:pt x="506592" y="690857"/>
                    <a:pt x="524091" y="708357"/>
                    <a:pt x="524091" y="729943"/>
                  </a:cubicBezTo>
                  <a:cubicBezTo>
                    <a:pt x="524091" y="751531"/>
                    <a:pt x="506592" y="769031"/>
                    <a:pt x="485003" y="769031"/>
                  </a:cubicBezTo>
                  <a:cubicBezTo>
                    <a:pt x="463406" y="769031"/>
                    <a:pt x="445934" y="751531"/>
                    <a:pt x="445934" y="729943"/>
                  </a:cubicBezTo>
                  <a:cubicBezTo>
                    <a:pt x="445934" y="708357"/>
                    <a:pt x="463406" y="690857"/>
                    <a:pt x="485003" y="690857"/>
                  </a:cubicBezTo>
                  <a:close/>
                  <a:moveTo>
                    <a:pt x="390354" y="690857"/>
                  </a:moveTo>
                  <a:cubicBezTo>
                    <a:pt x="411947" y="690857"/>
                    <a:pt x="429457" y="708357"/>
                    <a:pt x="429457" y="729943"/>
                  </a:cubicBezTo>
                  <a:cubicBezTo>
                    <a:pt x="429457" y="751531"/>
                    <a:pt x="411947" y="769031"/>
                    <a:pt x="390354" y="769031"/>
                  </a:cubicBezTo>
                  <a:cubicBezTo>
                    <a:pt x="368790" y="769031"/>
                    <a:pt x="351287" y="751531"/>
                    <a:pt x="351287" y="729943"/>
                  </a:cubicBezTo>
                  <a:cubicBezTo>
                    <a:pt x="351287" y="708357"/>
                    <a:pt x="368790" y="690857"/>
                    <a:pt x="390354" y="690857"/>
                  </a:cubicBezTo>
                  <a:close/>
                  <a:moveTo>
                    <a:pt x="298087" y="690857"/>
                  </a:moveTo>
                  <a:cubicBezTo>
                    <a:pt x="319667" y="690857"/>
                    <a:pt x="337188" y="708357"/>
                    <a:pt x="337188" y="729943"/>
                  </a:cubicBezTo>
                  <a:cubicBezTo>
                    <a:pt x="337188" y="751531"/>
                    <a:pt x="319667" y="769031"/>
                    <a:pt x="298087" y="769031"/>
                  </a:cubicBezTo>
                  <a:cubicBezTo>
                    <a:pt x="276494" y="769031"/>
                    <a:pt x="258997" y="751531"/>
                    <a:pt x="258997" y="729943"/>
                  </a:cubicBezTo>
                  <a:cubicBezTo>
                    <a:pt x="258997" y="708357"/>
                    <a:pt x="276494" y="690857"/>
                    <a:pt x="298087" y="690857"/>
                  </a:cubicBezTo>
                  <a:close/>
                  <a:moveTo>
                    <a:pt x="242207" y="643975"/>
                  </a:moveTo>
                  <a:lnTo>
                    <a:pt x="242535" y="644768"/>
                  </a:lnTo>
                  <a:cubicBezTo>
                    <a:pt x="242535" y="655562"/>
                    <a:pt x="238161" y="665334"/>
                    <a:pt x="231087" y="672407"/>
                  </a:cubicBezTo>
                  <a:lnTo>
                    <a:pt x="216396" y="678492"/>
                  </a:lnTo>
                  <a:close/>
                  <a:moveTo>
                    <a:pt x="3472229" y="612933"/>
                  </a:moveTo>
                  <a:lnTo>
                    <a:pt x="3516862" y="672620"/>
                  </a:lnTo>
                  <a:lnTo>
                    <a:pt x="3489735" y="683855"/>
                  </a:lnTo>
                  <a:cubicBezTo>
                    <a:pt x="3468148" y="683855"/>
                    <a:pt x="3450649" y="666356"/>
                    <a:pt x="3450649" y="644768"/>
                  </a:cubicBezTo>
                  <a:cubicBezTo>
                    <a:pt x="3450649" y="633975"/>
                    <a:pt x="3455024" y="624203"/>
                    <a:pt x="3462097" y="617130"/>
                  </a:cubicBezTo>
                  <a:close/>
                  <a:moveTo>
                    <a:pt x="3392730" y="605682"/>
                  </a:moveTo>
                  <a:cubicBezTo>
                    <a:pt x="3414317" y="605682"/>
                    <a:pt x="3431817" y="623181"/>
                    <a:pt x="3431817" y="644768"/>
                  </a:cubicBezTo>
                  <a:cubicBezTo>
                    <a:pt x="3431817" y="666356"/>
                    <a:pt x="3414317" y="683855"/>
                    <a:pt x="3392730" y="683855"/>
                  </a:cubicBezTo>
                  <a:cubicBezTo>
                    <a:pt x="3371143" y="683855"/>
                    <a:pt x="3353643" y="666356"/>
                    <a:pt x="3353643" y="644768"/>
                  </a:cubicBezTo>
                  <a:cubicBezTo>
                    <a:pt x="3353643" y="623181"/>
                    <a:pt x="3371143" y="605682"/>
                    <a:pt x="3392730" y="605682"/>
                  </a:cubicBezTo>
                  <a:close/>
                  <a:moveTo>
                    <a:pt x="3300455" y="605682"/>
                  </a:moveTo>
                  <a:cubicBezTo>
                    <a:pt x="3322043" y="605682"/>
                    <a:pt x="3339543" y="623181"/>
                    <a:pt x="3339543" y="644768"/>
                  </a:cubicBezTo>
                  <a:cubicBezTo>
                    <a:pt x="3339543" y="666356"/>
                    <a:pt x="3322043" y="683855"/>
                    <a:pt x="3300455" y="683855"/>
                  </a:cubicBezTo>
                  <a:cubicBezTo>
                    <a:pt x="3278868" y="683855"/>
                    <a:pt x="3261368" y="666356"/>
                    <a:pt x="3261368" y="644768"/>
                  </a:cubicBezTo>
                  <a:cubicBezTo>
                    <a:pt x="3261368" y="623181"/>
                    <a:pt x="3278868" y="605682"/>
                    <a:pt x="3300455" y="605682"/>
                  </a:cubicBezTo>
                  <a:close/>
                  <a:moveTo>
                    <a:pt x="3205815" y="605682"/>
                  </a:moveTo>
                  <a:cubicBezTo>
                    <a:pt x="3227403" y="605682"/>
                    <a:pt x="3244903" y="623181"/>
                    <a:pt x="3244903" y="644768"/>
                  </a:cubicBezTo>
                  <a:cubicBezTo>
                    <a:pt x="3244903" y="666356"/>
                    <a:pt x="3227403" y="683855"/>
                    <a:pt x="3205815" y="683855"/>
                  </a:cubicBezTo>
                  <a:cubicBezTo>
                    <a:pt x="3184228" y="683855"/>
                    <a:pt x="3166728" y="666356"/>
                    <a:pt x="3166728" y="644768"/>
                  </a:cubicBezTo>
                  <a:cubicBezTo>
                    <a:pt x="3166728" y="623181"/>
                    <a:pt x="3184228" y="605682"/>
                    <a:pt x="3205815" y="605682"/>
                  </a:cubicBezTo>
                  <a:close/>
                  <a:moveTo>
                    <a:pt x="3111175" y="605682"/>
                  </a:moveTo>
                  <a:cubicBezTo>
                    <a:pt x="3132763" y="605682"/>
                    <a:pt x="3150263" y="623181"/>
                    <a:pt x="3150263" y="644768"/>
                  </a:cubicBezTo>
                  <a:cubicBezTo>
                    <a:pt x="3150263" y="666356"/>
                    <a:pt x="3132763" y="683855"/>
                    <a:pt x="3111175" y="683855"/>
                  </a:cubicBezTo>
                  <a:cubicBezTo>
                    <a:pt x="3089588" y="683855"/>
                    <a:pt x="3072088" y="666356"/>
                    <a:pt x="3072088" y="644768"/>
                  </a:cubicBezTo>
                  <a:cubicBezTo>
                    <a:pt x="3072088" y="623181"/>
                    <a:pt x="3089588" y="605682"/>
                    <a:pt x="3111175" y="605682"/>
                  </a:cubicBezTo>
                  <a:close/>
                  <a:moveTo>
                    <a:pt x="3018901" y="605682"/>
                  </a:moveTo>
                  <a:cubicBezTo>
                    <a:pt x="3040488" y="605682"/>
                    <a:pt x="3057988" y="623181"/>
                    <a:pt x="3057988" y="644768"/>
                  </a:cubicBezTo>
                  <a:cubicBezTo>
                    <a:pt x="3057988" y="666356"/>
                    <a:pt x="3040488" y="683855"/>
                    <a:pt x="3018901" y="683855"/>
                  </a:cubicBezTo>
                  <a:cubicBezTo>
                    <a:pt x="2997313" y="683855"/>
                    <a:pt x="2979813" y="666356"/>
                    <a:pt x="2979813" y="644768"/>
                  </a:cubicBezTo>
                  <a:cubicBezTo>
                    <a:pt x="2979813" y="623181"/>
                    <a:pt x="2997313" y="605682"/>
                    <a:pt x="3018901" y="605682"/>
                  </a:cubicBezTo>
                  <a:close/>
                  <a:moveTo>
                    <a:pt x="2924262" y="605682"/>
                  </a:moveTo>
                  <a:cubicBezTo>
                    <a:pt x="2945849" y="605682"/>
                    <a:pt x="2963349" y="623181"/>
                    <a:pt x="2963349" y="644768"/>
                  </a:cubicBezTo>
                  <a:cubicBezTo>
                    <a:pt x="2963349" y="666356"/>
                    <a:pt x="2945849" y="683855"/>
                    <a:pt x="2924262" y="683855"/>
                  </a:cubicBezTo>
                  <a:cubicBezTo>
                    <a:pt x="2902675" y="683855"/>
                    <a:pt x="2885175" y="666356"/>
                    <a:pt x="2885175" y="644768"/>
                  </a:cubicBezTo>
                  <a:cubicBezTo>
                    <a:pt x="2885175" y="623181"/>
                    <a:pt x="2902675" y="605682"/>
                    <a:pt x="2924262" y="605682"/>
                  </a:cubicBezTo>
                  <a:close/>
                  <a:moveTo>
                    <a:pt x="2831987" y="605682"/>
                  </a:moveTo>
                  <a:cubicBezTo>
                    <a:pt x="2853574" y="605682"/>
                    <a:pt x="2871074" y="623181"/>
                    <a:pt x="2871074" y="644768"/>
                  </a:cubicBezTo>
                  <a:cubicBezTo>
                    <a:pt x="2871074" y="666356"/>
                    <a:pt x="2853574" y="683855"/>
                    <a:pt x="2831987" y="683855"/>
                  </a:cubicBezTo>
                  <a:cubicBezTo>
                    <a:pt x="2810400" y="683855"/>
                    <a:pt x="2792900" y="666356"/>
                    <a:pt x="2792900" y="644768"/>
                  </a:cubicBezTo>
                  <a:cubicBezTo>
                    <a:pt x="2792900" y="623181"/>
                    <a:pt x="2810400" y="605682"/>
                    <a:pt x="2831987" y="605682"/>
                  </a:cubicBezTo>
                  <a:close/>
                  <a:moveTo>
                    <a:pt x="2171887" y="605682"/>
                  </a:moveTo>
                  <a:cubicBezTo>
                    <a:pt x="2193477" y="605682"/>
                    <a:pt x="2210979" y="623181"/>
                    <a:pt x="2210979" y="644768"/>
                  </a:cubicBezTo>
                  <a:cubicBezTo>
                    <a:pt x="2210979" y="666356"/>
                    <a:pt x="2193477" y="683855"/>
                    <a:pt x="2171887" y="683855"/>
                  </a:cubicBezTo>
                  <a:cubicBezTo>
                    <a:pt x="2150295" y="683855"/>
                    <a:pt x="2132800" y="666356"/>
                    <a:pt x="2132800" y="644768"/>
                  </a:cubicBezTo>
                  <a:cubicBezTo>
                    <a:pt x="2132800" y="623181"/>
                    <a:pt x="2150295" y="605682"/>
                    <a:pt x="2171887" y="605682"/>
                  </a:cubicBezTo>
                  <a:close/>
                  <a:moveTo>
                    <a:pt x="1798073" y="605682"/>
                  </a:moveTo>
                  <a:cubicBezTo>
                    <a:pt x="1819661" y="605682"/>
                    <a:pt x="1837146" y="623181"/>
                    <a:pt x="1837146" y="644768"/>
                  </a:cubicBezTo>
                  <a:cubicBezTo>
                    <a:pt x="1837146" y="666356"/>
                    <a:pt x="1819661" y="683855"/>
                    <a:pt x="1798073" y="683855"/>
                  </a:cubicBezTo>
                  <a:cubicBezTo>
                    <a:pt x="1776481" y="683855"/>
                    <a:pt x="1758966" y="666356"/>
                    <a:pt x="1758966" y="644768"/>
                  </a:cubicBezTo>
                  <a:cubicBezTo>
                    <a:pt x="1758966" y="623181"/>
                    <a:pt x="1776481" y="605682"/>
                    <a:pt x="1798073" y="605682"/>
                  </a:cubicBezTo>
                  <a:close/>
                  <a:moveTo>
                    <a:pt x="1703432" y="605682"/>
                  </a:moveTo>
                  <a:cubicBezTo>
                    <a:pt x="1725011" y="605682"/>
                    <a:pt x="1742522" y="623181"/>
                    <a:pt x="1742522" y="644768"/>
                  </a:cubicBezTo>
                  <a:cubicBezTo>
                    <a:pt x="1742522" y="666356"/>
                    <a:pt x="1725011" y="683855"/>
                    <a:pt x="1703432" y="683855"/>
                  </a:cubicBezTo>
                  <a:cubicBezTo>
                    <a:pt x="1681839" y="683855"/>
                    <a:pt x="1664351" y="666356"/>
                    <a:pt x="1664351" y="644768"/>
                  </a:cubicBezTo>
                  <a:cubicBezTo>
                    <a:pt x="1664351" y="623181"/>
                    <a:pt x="1681839" y="605682"/>
                    <a:pt x="1703432" y="605682"/>
                  </a:cubicBezTo>
                  <a:close/>
                  <a:moveTo>
                    <a:pt x="1611147" y="605682"/>
                  </a:moveTo>
                  <a:cubicBezTo>
                    <a:pt x="1632741" y="605682"/>
                    <a:pt x="1650245" y="623181"/>
                    <a:pt x="1650245" y="644768"/>
                  </a:cubicBezTo>
                  <a:cubicBezTo>
                    <a:pt x="1650245" y="666356"/>
                    <a:pt x="1632741" y="683855"/>
                    <a:pt x="1611147" y="683855"/>
                  </a:cubicBezTo>
                  <a:cubicBezTo>
                    <a:pt x="1589637" y="683855"/>
                    <a:pt x="1572140" y="666356"/>
                    <a:pt x="1572140" y="644768"/>
                  </a:cubicBezTo>
                  <a:cubicBezTo>
                    <a:pt x="1572140" y="623181"/>
                    <a:pt x="1589637" y="605682"/>
                    <a:pt x="1611147" y="605682"/>
                  </a:cubicBezTo>
                  <a:close/>
                  <a:moveTo>
                    <a:pt x="1232676" y="605682"/>
                  </a:moveTo>
                  <a:cubicBezTo>
                    <a:pt x="1254261" y="605682"/>
                    <a:pt x="1271747" y="623181"/>
                    <a:pt x="1271747" y="644768"/>
                  </a:cubicBezTo>
                  <a:cubicBezTo>
                    <a:pt x="1271747" y="666356"/>
                    <a:pt x="1254261" y="683855"/>
                    <a:pt x="1232676" y="683855"/>
                  </a:cubicBezTo>
                  <a:cubicBezTo>
                    <a:pt x="1211083" y="683855"/>
                    <a:pt x="1193590" y="666356"/>
                    <a:pt x="1193590" y="644768"/>
                  </a:cubicBezTo>
                  <a:cubicBezTo>
                    <a:pt x="1193590" y="623181"/>
                    <a:pt x="1211083" y="605682"/>
                    <a:pt x="1232676" y="605682"/>
                  </a:cubicBezTo>
                  <a:close/>
                  <a:moveTo>
                    <a:pt x="1142761" y="605682"/>
                  </a:moveTo>
                  <a:cubicBezTo>
                    <a:pt x="1164354" y="605682"/>
                    <a:pt x="1181853" y="623181"/>
                    <a:pt x="1181853" y="644768"/>
                  </a:cubicBezTo>
                  <a:cubicBezTo>
                    <a:pt x="1181853" y="666356"/>
                    <a:pt x="1164354" y="683855"/>
                    <a:pt x="1142761" y="683855"/>
                  </a:cubicBezTo>
                  <a:cubicBezTo>
                    <a:pt x="1121167" y="683855"/>
                    <a:pt x="1103661" y="666356"/>
                    <a:pt x="1103661" y="644768"/>
                  </a:cubicBezTo>
                  <a:cubicBezTo>
                    <a:pt x="1103661" y="623181"/>
                    <a:pt x="1121167" y="605682"/>
                    <a:pt x="1142761" y="605682"/>
                  </a:cubicBezTo>
                  <a:close/>
                  <a:moveTo>
                    <a:pt x="1045734" y="605682"/>
                  </a:moveTo>
                  <a:cubicBezTo>
                    <a:pt x="1067319" y="605682"/>
                    <a:pt x="1084825" y="623181"/>
                    <a:pt x="1084825" y="644768"/>
                  </a:cubicBezTo>
                  <a:cubicBezTo>
                    <a:pt x="1084825" y="666356"/>
                    <a:pt x="1067319" y="683855"/>
                    <a:pt x="1045734" y="683855"/>
                  </a:cubicBezTo>
                  <a:cubicBezTo>
                    <a:pt x="1024149" y="683855"/>
                    <a:pt x="1006653" y="666356"/>
                    <a:pt x="1006653" y="644768"/>
                  </a:cubicBezTo>
                  <a:cubicBezTo>
                    <a:pt x="1006653" y="623181"/>
                    <a:pt x="1024149" y="605682"/>
                    <a:pt x="1045734" y="605682"/>
                  </a:cubicBezTo>
                  <a:close/>
                  <a:moveTo>
                    <a:pt x="856487" y="605682"/>
                  </a:moveTo>
                  <a:cubicBezTo>
                    <a:pt x="878069" y="605682"/>
                    <a:pt x="895566" y="623181"/>
                    <a:pt x="895566" y="644768"/>
                  </a:cubicBezTo>
                  <a:cubicBezTo>
                    <a:pt x="895566" y="666356"/>
                    <a:pt x="878069" y="683855"/>
                    <a:pt x="856487" y="683855"/>
                  </a:cubicBezTo>
                  <a:cubicBezTo>
                    <a:pt x="834903" y="683855"/>
                    <a:pt x="817405" y="666356"/>
                    <a:pt x="817405" y="644768"/>
                  </a:cubicBezTo>
                  <a:cubicBezTo>
                    <a:pt x="817405" y="623181"/>
                    <a:pt x="834903" y="605682"/>
                    <a:pt x="856487" y="605682"/>
                  </a:cubicBezTo>
                  <a:close/>
                  <a:moveTo>
                    <a:pt x="764226" y="605682"/>
                  </a:moveTo>
                  <a:cubicBezTo>
                    <a:pt x="785811" y="605682"/>
                    <a:pt x="803309" y="623181"/>
                    <a:pt x="803309" y="644768"/>
                  </a:cubicBezTo>
                  <a:cubicBezTo>
                    <a:pt x="803309" y="666356"/>
                    <a:pt x="785811" y="683855"/>
                    <a:pt x="764226" y="683855"/>
                  </a:cubicBezTo>
                  <a:cubicBezTo>
                    <a:pt x="742635" y="683855"/>
                    <a:pt x="725145" y="666356"/>
                    <a:pt x="725145" y="644768"/>
                  </a:cubicBezTo>
                  <a:cubicBezTo>
                    <a:pt x="725145" y="623181"/>
                    <a:pt x="742635" y="605682"/>
                    <a:pt x="764226" y="605682"/>
                  </a:cubicBezTo>
                  <a:close/>
                  <a:moveTo>
                    <a:pt x="669584" y="605682"/>
                  </a:moveTo>
                  <a:cubicBezTo>
                    <a:pt x="691185" y="605682"/>
                    <a:pt x="708684" y="623181"/>
                    <a:pt x="708684" y="644768"/>
                  </a:cubicBezTo>
                  <a:cubicBezTo>
                    <a:pt x="708684" y="666356"/>
                    <a:pt x="691185" y="683855"/>
                    <a:pt x="669584" y="683855"/>
                  </a:cubicBezTo>
                  <a:cubicBezTo>
                    <a:pt x="648010" y="683855"/>
                    <a:pt x="630505" y="666356"/>
                    <a:pt x="630505" y="644768"/>
                  </a:cubicBezTo>
                  <a:cubicBezTo>
                    <a:pt x="630505" y="623181"/>
                    <a:pt x="648010" y="605682"/>
                    <a:pt x="669584" y="605682"/>
                  </a:cubicBezTo>
                  <a:close/>
                  <a:moveTo>
                    <a:pt x="577298" y="605682"/>
                  </a:moveTo>
                  <a:cubicBezTo>
                    <a:pt x="598894" y="605682"/>
                    <a:pt x="616400" y="623181"/>
                    <a:pt x="616400" y="644768"/>
                  </a:cubicBezTo>
                  <a:cubicBezTo>
                    <a:pt x="616400" y="666356"/>
                    <a:pt x="598894" y="683855"/>
                    <a:pt x="577298" y="683855"/>
                  </a:cubicBezTo>
                  <a:cubicBezTo>
                    <a:pt x="555705" y="683855"/>
                    <a:pt x="538200" y="666356"/>
                    <a:pt x="538200" y="644768"/>
                  </a:cubicBezTo>
                  <a:cubicBezTo>
                    <a:pt x="538200" y="623181"/>
                    <a:pt x="555705" y="605682"/>
                    <a:pt x="577298" y="605682"/>
                  </a:cubicBezTo>
                  <a:close/>
                  <a:moveTo>
                    <a:pt x="485012" y="605682"/>
                  </a:moveTo>
                  <a:cubicBezTo>
                    <a:pt x="506598" y="605682"/>
                    <a:pt x="524097" y="623181"/>
                    <a:pt x="524097" y="644768"/>
                  </a:cubicBezTo>
                  <a:cubicBezTo>
                    <a:pt x="524097" y="666356"/>
                    <a:pt x="506598" y="683855"/>
                    <a:pt x="485012" y="683855"/>
                  </a:cubicBezTo>
                  <a:cubicBezTo>
                    <a:pt x="463415" y="683855"/>
                    <a:pt x="445938" y="666356"/>
                    <a:pt x="445938" y="644768"/>
                  </a:cubicBezTo>
                  <a:cubicBezTo>
                    <a:pt x="445938" y="623181"/>
                    <a:pt x="463415" y="605682"/>
                    <a:pt x="485012" y="605682"/>
                  </a:cubicBezTo>
                  <a:close/>
                  <a:moveTo>
                    <a:pt x="390363" y="605682"/>
                  </a:moveTo>
                  <a:cubicBezTo>
                    <a:pt x="411947" y="605682"/>
                    <a:pt x="429464" y="623181"/>
                    <a:pt x="429464" y="644768"/>
                  </a:cubicBezTo>
                  <a:cubicBezTo>
                    <a:pt x="429464" y="666356"/>
                    <a:pt x="411947" y="683855"/>
                    <a:pt x="390363" y="683855"/>
                  </a:cubicBezTo>
                  <a:cubicBezTo>
                    <a:pt x="368797" y="683855"/>
                    <a:pt x="351296" y="666356"/>
                    <a:pt x="351296" y="644768"/>
                  </a:cubicBezTo>
                  <a:cubicBezTo>
                    <a:pt x="351296" y="623181"/>
                    <a:pt x="368797" y="605682"/>
                    <a:pt x="390363" y="605682"/>
                  </a:cubicBezTo>
                  <a:close/>
                  <a:moveTo>
                    <a:pt x="298093" y="605682"/>
                  </a:moveTo>
                  <a:cubicBezTo>
                    <a:pt x="319673" y="605682"/>
                    <a:pt x="337193" y="623181"/>
                    <a:pt x="337193" y="644768"/>
                  </a:cubicBezTo>
                  <a:cubicBezTo>
                    <a:pt x="337193" y="666356"/>
                    <a:pt x="319673" y="683855"/>
                    <a:pt x="298093" y="683855"/>
                  </a:cubicBezTo>
                  <a:cubicBezTo>
                    <a:pt x="276501" y="683855"/>
                    <a:pt x="259002" y="666356"/>
                    <a:pt x="259002" y="644768"/>
                  </a:cubicBezTo>
                  <a:cubicBezTo>
                    <a:pt x="259002" y="623181"/>
                    <a:pt x="276501" y="605682"/>
                    <a:pt x="298093" y="605682"/>
                  </a:cubicBezTo>
                  <a:close/>
                  <a:moveTo>
                    <a:pt x="327714" y="529629"/>
                  </a:moveTo>
                  <a:lnTo>
                    <a:pt x="337200" y="552513"/>
                  </a:lnTo>
                  <a:cubicBezTo>
                    <a:pt x="337200" y="574082"/>
                    <a:pt x="319679" y="591582"/>
                    <a:pt x="298099" y="591582"/>
                  </a:cubicBezTo>
                  <a:lnTo>
                    <a:pt x="285337" y="586297"/>
                  </a:lnTo>
                  <a:close/>
                  <a:moveTo>
                    <a:pt x="3205817" y="513426"/>
                  </a:moveTo>
                  <a:cubicBezTo>
                    <a:pt x="3227404" y="513426"/>
                    <a:pt x="3244904" y="530925"/>
                    <a:pt x="3244904" y="552512"/>
                  </a:cubicBezTo>
                  <a:cubicBezTo>
                    <a:pt x="3244904" y="574082"/>
                    <a:pt x="3227404" y="591582"/>
                    <a:pt x="3205817" y="591582"/>
                  </a:cubicBezTo>
                  <a:cubicBezTo>
                    <a:pt x="3184229" y="591582"/>
                    <a:pt x="3166729" y="574082"/>
                    <a:pt x="3166729" y="552512"/>
                  </a:cubicBezTo>
                  <a:cubicBezTo>
                    <a:pt x="3166729" y="530925"/>
                    <a:pt x="3184229" y="513426"/>
                    <a:pt x="3205817" y="513426"/>
                  </a:cubicBezTo>
                  <a:close/>
                  <a:moveTo>
                    <a:pt x="3111175" y="513426"/>
                  </a:moveTo>
                  <a:cubicBezTo>
                    <a:pt x="3132763" y="513426"/>
                    <a:pt x="3150263" y="530925"/>
                    <a:pt x="3150263" y="552512"/>
                  </a:cubicBezTo>
                  <a:cubicBezTo>
                    <a:pt x="3150263" y="574082"/>
                    <a:pt x="3132763" y="591582"/>
                    <a:pt x="3111175" y="591582"/>
                  </a:cubicBezTo>
                  <a:cubicBezTo>
                    <a:pt x="3089588" y="591582"/>
                    <a:pt x="3072088" y="574082"/>
                    <a:pt x="3072088" y="552512"/>
                  </a:cubicBezTo>
                  <a:cubicBezTo>
                    <a:pt x="3072088" y="530925"/>
                    <a:pt x="3089588" y="513426"/>
                    <a:pt x="3111175" y="513426"/>
                  </a:cubicBezTo>
                  <a:close/>
                  <a:moveTo>
                    <a:pt x="3018902" y="513426"/>
                  </a:moveTo>
                  <a:cubicBezTo>
                    <a:pt x="3040489" y="513426"/>
                    <a:pt x="3057989" y="530925"/>
                    <a:pt x="3057989" y="552512"/>
                  </a:cubicBezTo>
                  <a:cubicBezTo>
                    <a:pt x="3057989" y="574082"/>
                    <a:pt x="3040489" y="591582"/>
                    <a:pt x="3018902" y="591582"/>
                  </a:cubicBezTo>
                  <a:cubicBezTo>
                    <a:pt x="2997315" y="591582"/>
                    <a:pt x="2979815" y="574082"/>
                    <a:pt x="2979815" y="552512"/>
                  </a:cubicBezTo>
                  <a:cubicBezTo>
                    <a:pt x="2979815" y="530925"/>
                    <a:pt x="2997315" y="513426"/>
                    <a:pt x="3018902" y="513426"/>
                  </a:cubicBezTo>
                  <a:close/>
                  <a:moveTo>
                    <a:pt x="2924263" y="513426"/>
                  </a:moveTo>
                  <a:cubicBezTo>
                    <a:pt x="2945850" y="513426"/>
                    <a:pt x="2963349" y="530925"/>
                    <a:pt x="2963349" y="552512"/>
                  </a:cubicBezTo>
                  <a:cubicBezTo>
                    <a:pt x="2963349" y="574082"/>
                    <a:pt x="2945850" y="591582"/>
                    <a:pt x="2924263" y="591582"/>
                  </a:cubicBezTo>
                  <a:cubicBezTo>
                    <a:pt x="2902675" y="591582"/>
                    <a:pt x="2885175" y="574082"/>
                    <a:pt x="2885175" y="552512"/>
                  </a:cubicBezTo>
                  <a:cubicBezTo>
                    <a:pt x="2885175" y="530925"/>
                    <a:pt x="2902675" y="513426"/>
                    <a:pt x="2924263" y="513426"/>
                  </a:cubicBezTo>
                  <a:close/>
                  <a:moveTo>
                    <a:pt x="2831988" y="513426"/>
                  </a:moveTo>
                  <a:cubicBezTo>
                    <a:pt x="2853575" y="513426"/>
                    <a:pt x="2871075" y="530925"/>
                    <a:pt x="2871075" y="552512"/>
                  </a:cubicBezTo>
                  <a:cubicBezTo>
                    <a:pt x="2871075" y="574082"/>
                    <a:pt x="2853575" y="591582"/>
                    <a:pt x="2831988" y="591582"/>
                  </a:cubicBezTo>
                  <a:cubicBezTo>
                    <a:pt x="2810401" y="591582"/>
                    <a:pt x="2792901" y="574082"/>
                    <a:pt x="2792901" y="552512"/>
                  </a:cubicBezTo>
                  <a:cubicBezTo>
                    <a:pt x="2792901" y="530925"/>
                    <a:pt x="2810401" y="513426"/>
                    <a:pt x="2831988" y="513426"/>
                  </a:cubicBezTo>
                  <a:close/>
                  <a:moveTo>
                    <a:pt x="1984971" y="513426"/>
                  </a:moveTo>
                  <a:cubicBezTo>
                    <a:pt x="2006563" y="513426"/>
                    <a:pt x="2024068" y="530925"/>
                    <a:pt x="2024068" y="552513"/>
                  </a:cubicBezTo>
                  <a:cubicBezTo>
                    <a:pt x="2024068" y="574082"/>
                    <a:pt x="2006563" y="591582"/>
                    <a:pt x="1984971" y="591582"/>
                  </a:cubicBezTo>
                  <a:cubicBezTo>
                    <a:pt x="1963377" y="591582"/>
                    <a:pt x="1945873" y="574082"/>
                    <a:pt x="1945873" y="552513"/>
                  </a:cubicBezTo>
                  <a:cubicBezTo>
                    <a:pt x="1945873" y="530925"/>
                    <a:pt x="1963377" y="513426"/>
                    <a:pt x="1984971" y="513426"/>
                  </a:cubicBezTo>
                  <a:close/>
                  <a:moveTo>
                    <a:pt x="1890340" y="513426"/>
                  </a:moveTo>
                  <a:cubicBezTo>
                    <a:pt x="1911917" y="513426"/>
                    <a:pt x="1929413" y="530925"/>
                    <a:pt x="1929413" y="552513"/>
                  </a:cubicBezTo>
                  <a:cubicBezTo>
                    <a:pt x="1929413" y="574082"/>
                    <a:pt x="1911917" y="591582"/>
                    <a:pt x="1890340" y="591582"/>
                  </a:cubicBezTo>
                  <a:cubicBezTo>
                    <a:pt x="1868762" y="591582"/>
                    <a:pt x="1851255" y="574082"/>
                    <a:pt x="1851255" y="552513"/>
                  </a:cubicBezTo>
                  <a:cubicBezTo>
                    <a:pt x="1851255" y="530925"/>
                    <a:pt x="1868762" y="513426"/>
                    <a:pt x="1890340" y="513426"/>
                  </a:cubicBezTo>
                  <a:close/>
                  <a:moveTo>
                    <a:pt x="1798073" y="513426"/>
                  </a:moveTo>
                  <a:cubicBezTo>
                    <a:pt x="1819663" y="513426"/>
                    <a:pt x="1837149" y="530925"/>
                    <a:pt x="1837149" y="552513"/>
                  </a:cubicBezTo>
                  <a:cubicBezTo>
                    <a:pt x="1837149" y="574082"/>
                    <a:pt x="1819663" y="591582"/>
                    <a:pt x="1798073" y="591582"/>
                  </a:cubicBezTo>
                  <a:cubicBezTo>
                    <a:pt x="1776483" y="591582"/>
                    <a:pt x="1758966" y="574082"/>
                    <a:pt x="1758966" y="552513"/>
                  </a:cubicBezTo>
                  <a:cubicBezTo>
                    <a:pt x="1758966" y="530925"/>
                    <a:pt x="1776483" y="513426"/>
                    <a:pt x="1798073" y="513426"/>
                  </a:cubicBezTo>
                  <a:close/>
                  <a:moveTo>
                    <a:pt x="1703432" y="513426"/>
                  </a:moveTo>
                  <a:cubicBezTo>
                    <a:pt x="1725011" y="513426"/>
                    <a:pt x="1742522" y="530925"/>
                    <a:pt x="1742522" y="552513"/>
                  </a:cubicBezTo>
                  <a:cubicBezTo>
                    <a:pt x="1742522" y="574082"/>
                    <a:pt x="1725011" y="591582"/>
                    <a:pt x="1703432" y="591582"/>
                  </a:cubicBezTo>
                  <a:cubicBezTo>
                    <a:pt x="1681839" y="591582"/>
                    <a:pt x="1664351" y="574082"/>
                    <a:pt x="1664351" y="552513"/>
                  </a:cubicBezTo>
                  <a:cubicBezTo>
                    <a:pt x="1664351" y="530925"/>
                    <a:pt x="1681839" y="513426"/>
                    <a:pt x="1703432" y="513426"/>
                  </a:cubicBezTo>
                  <a:close/>
                  <a:moveTo>
                    <a:pt x="1611151" y="513426"/>
                  </a:moveTo>
                  <a:cubicBezTo>
                    <a:pt x="1632741" y="513426"/>
                    <a:pt x="1650245" y="530925"/>
                    <a:pt x="1650245" y="552513"/>
                  </a:cubicBezTo>
                  <a:cubicBezTo>
                    <a:pt x="1650245" y="574082"/>
                    <a:pt x="1632741" y="591582"/>
                    <a:pt x="1611151" y="591582"/>
                  </a:cubicBezTo>
                  <a:cubicBezTo>
                    <a:pt x="1589645" y="591582"/>
                    <a:pt x="1572147" y="574082"/>
                    <a:pt x="1572147" y="552513"/>
                  </a:cubicBezTo>
                  <a:cubicBezTo>
                    <a:pt x="1572147" y="530925"/>
                    <a:pt x="1589645" y="513426"/>
                    <a:pt x="1611151" y="513426"/>
                  </a:cubicBezTo>
                  <a:close/>
                  <a:moveTo>
                    <a:pt x="1232682" y="513426"/>
                  </a:moveTo>
                  <a:cubicBezTo>
                    <a:pt x="1254268" y="513426"/>
                    <a:pt x="1271755" y="530925"/>
                    <a:pt x="1271755" y="552513"/>
                  </a:cubicBezTo>
                  <a:cubicBezTo>
                    <a:pt x="1271755" y="574082"/>
                    <a:pt x="1254268" y="591582"/>
                    <a:pt x="1232682" y="591582"/>
                  </a:cubicBezTo>
                  <a:cubicBezTo>
                    <a:pt x="1211090" y="591582"/>
                    <a:pt x="1193598" y="574082"/>
                    <a:pt x="1193598" y="552513"/>
                  </a:cubicBezTo>
                  <a:cubicBezTo>
                    <a:pt x="1193598" y="530925"/>
                    <a:pt x="1211090" y="513426"/>
                    <a:pt x="1232682" y="513426"/>
                  </a:cubicBezTo>
                  <a:close/>
                  <a:moveTo>
                    <a:pt x="1142769" y="513426"/>
                  </a:moveTo>
                  <a:cubicBezTo>
                    <a:pt x="1164361" y="513426"/>
                    <a:pt x="1181859" y="530925"/>
                    <a:pt x="1181859" y="552513"/>
                  </a:cubicBezTo>
                  <a:cubicBezTo>
                    <a:pt x="1181859" y="574082"/>
                    <a:pt x="1164361" y="591582"/>
                    <a:pt x="1142769" y="591582"/>
                  </a:cubicBezTo>
                  <a:cubicBezTo>
                    <a:pt x="1121175" y="591582"/>
                    <a:pt x="1103669" y="574082"/>
                    <a:pt x="1103669" y="552513"/>
                  </a:cubicBezTo>
                  <a:cubicBezTo>
                    <a:pt x="1103669" y="530925"/>
                    <a:pt x="1121175" y="513426"/>
                    <a:pt x="1142769" y="513426"/>
                  </a:cubicBezTo>
                  <a:close/>
                  <a:moveTo>
                    <a:pt x="1045741" y="513426"/>
                  </a:moveTo>
                  <a:cubicBezTo>
                    <a:pt x="1067327" y="513426"/>
                    <a:pt x="1084832" y="530925"/>
                    <a:pt x="1084832" y="552513"/>
                  </a:cubicBezTo>
                  <a:cubicBezTo>
                    <a:pt x="1084832" y="574082"/>
                    <a:pt x="1067327" y="591582"/>
                    <a:pt x="1045741" y="591582"/>
                  </a:cubicBezTo>
                  <a:cubicBezTo>
                    <a:pt x="1024158" y="591582"/>
                    <a:pt x="1006661" y="574082"/>
                    <a:pt x="1006661" y="552513"/>
                  </a:cubicBezTo>
                  <a:cubicBezTo>
                    <a:pt x="1006661" y="530925"/>
                    <a:pt x="1024158" y="513426"/>
                    <a:pt x="1045741" y="513426"/>
                  </a:cubicBezTo>
                  <a:close/>
                  <a:moveTo>
                    <a:pt x="951119" y="513426"/>
                  </a:moveTo>
                  <a:cubicBezTo>
                    <a:pt x="972700" y="513426"/>
                    <a:pt x="990197" y="530925"/>
                    <a:pt x="990197" y="552513"/>
                  </a:cubicBezTo>
                  <a:cubicBezTo>
                    <a:pt x="990197" y="574082"/>
                    <a:pt x="972700" y="591582"/>
                    <a:pt x="951119" y="591582"/>
                  </a:cubicBezTo>
                  <a:cubicBezTo>
                    <a:pt x="929534" y="591582"/>
                    <a:pt x="912036" y="574082"/>
                    <a:pt x="912036" y="552513"/>
                  </a:cubicBezTo>
                  <a:cubicBezTo>
                    <a:pt x="912036" y="530925"/>
                    <a:pt x="929534" y="513426"/>
                    <a:pt x="951119" y="513426"/>
                  </a:cubicBezTo>
                  <a:close/>
                  <a:moveTo>
                    <a:pt x="856494" y="513426"/>
                  </a:moveTo>
                  <a:cubicBezTo>
                    <a:pt x="878077" y="513426"/>
                    <a:pt x="895574" y="530925"/>
                    <a:pt x="895574" y="552513"/>
                  </a:cubicBezTo>
                  <a:cubicBezTo>
                    <a:pt x="895574" y="574082"/>
                    <a:pt x="878077" y="591582"/>
                    <a:pt x="856494" y="591582"/>
                  </a:cubicBezTo>
                  <a:cubicBezTo>
                    <a:pt x="834910" y="591582"/>
                    <a:pt x="817413" y="574082"/>
                    <a:pt x="817413" y="552513"/>
                  </a:cubicBezTo>
                  <a:cubicBezTo>
                    <a:pt x="817413" y="530925"/>
                    <a:pt x="834910" y="513426"/>
                    <a:pt x="856494" y="513426"/>
                  </a:cubicBezTo>
                  <a:close/>
                  <a:moveTo>
                    <a:pt x="764235" y="513426"/>
                  </a:moveTo>
                  <a:cubicBezTo>
                    <a:pt x="785818" y="513426"/>
                    <a:pt x="803316" y="530925"/>
                    <a:pt x="803316" y="552513"/>
                  </a:cubicBezTo>
                  <a:cubicBezTo>
                    <a:pt x="803316" y="574082"/>
                    <a:pt x="785818" y="591582"/>
                    <a:pt x="764235" y="591582"/>
                  </a:cubicBezTo>
                  <a:cubicBezTo>
                    <a:pt x="742642" y="591582"/>
                    <a:pt x="725152" y="574082"/>
                    <a:pt x="725152" y="552513"/>
                  </a:cubicBezTo>
                  <a:cubicBezTo>
                    <a:pt x="725152" y="530925"/>
                    <a:pt x="742642" y="513426"/>
                    <a:pt x="764235" y="513426"/>
                  </a:cubicBezTo>
                  <a:close/>
                  <a:moveTo>
                    <a:pt x="669584" y="513426"/>
                  </a:moveTo>
                  <a:cubicBezTo>
                    <a:pt x="691193" y="513426"/>
                    <a:pt x="708691" y="530925"/>
                    <a:pt x="708691" y="552513"/>
                  </a:cubicBezTo>
                  <a:cubicBezTo>
                    <a:pt x="708691" y="574082"/>
                    <a:pt x="691193" y="591582"/>
                    <a:pt x="669584" y="591582"/>
                  </a:cubicBezTo>
                  <a:cubicBezTo>
                    <a:pt x="648018" y="591582"/>
                    <a:pt x="630513" y="574082"/>
                    <a:pt x="630513" y="552513"/>
                  </a:cubicBezTo>
                  <a:cubicBezTo>
                    <a:pt x="630513" y="530925"/>
                    <a:pt x="648018" y="513426"/>
                    <a:pt x="669584" y="513426"/>
                  </a:cubicBezTo>
                  <a:close/>
                  <a:moveTo>
                    <a:pt x="577307" y="513426"/>
                  </a:moveTo>
                  <a:cubicBezTo>
                    <a:pt x="598901" y="513426"/>
                    <a:pt x="616408" y="530925"/>
                    <a:pt x="616408" y="552513"/>
                  </a:cubicBezTo>
                  <a:cubicBezTo>
                    <a:pt x="616408" y="574082"/>
                    <a:pt x="598901" y="591582"/>
                    <a:pt x="577307" y="591582"/>
                  </a:cubicBezTo>
                  <a:cubicBezTo>
                    <a:pt x="555715" y="591582"/>
                    <a:pt x="538207" y="574082"/>
                    <a:pt x="538207" y="552513"/>
                  </a:cubicBezTo>
                  <a:cubicBezTo>
                    <a:pt x="538207" y="530925"/>
                    <a:pt x="555715" y="513426"/>
                    <a:pt x="577307" y="513426"/>
                  </a:cubicBezTo>
                  <a:close/>
                  <a:moveTo>
                    <a:pt x="485015" y="513426"/>
                  </a:moveTo>
                  <a:cubicBezTo>
                    <a:pt x="506608" y="513426"/>
                    <a:pt x="524104" y="530925"/>
                    <a:pt x="524104" y="552513"/>
                  </a:cubicBezTo>
                  <a:cubicBezTo>
                    <a:pt x="524104" y="574082"/>
                    <a:pt x="506608" y="591582"/>
                    <a:pt x="485015" y="591582"/>
                  </a:cubicBezTo>
                  <a:cubicBezTo>
                    <a:pt x="463419" y="591582"/>
                    <a:pt x="445948" y="574082"/>
                    <a:pt x="445948" y="552513"/>
                  </a:cubicBezTo>
                  <a:cubicBezTo>
                    <a:pt x="445948" y="530925"/>
                    <a:pt x="463419" y="513426"/>
                    <a:pt x="485015" y="513426"/>
                  </a:cubicBezTo>
                  <a:close/>
                  <a:moveTo>
                    <a:pt x="390371" y="513426"/>
                  </a:moveTo>
                  <a:cubicBezTo>
                    <a:pt x="411958" y="513426"/>
                    <a:pt x="429471" y="530925"/>
                    <a:pt x="429471" y="552513"/>
                  </a:cubicBezTo>
                  <a:cubicBezTo>
                    <a:pt x="429471" y="574082"/>
                    <a:pt x="411958" y="591582"/>
                    <a:pt x="390371" y="591582"/>
                  </a:cubicBezTo>
                  <a:cubicBezTo>
                    <a:pt x="368803" y="591582"/>
                    <a:pt x="351303" y="574082"/>
                    <a:pt x="351303" y="552513"/>
                  </a:cubicBezTo>
                  <a:cubicBezTo>
                    <a:pt x="351303" y="530925"/>
                    <a:pt x="368803" y="513426"/>
                    <a:pt x="390371" y="513426"/>
                  </a:cubicBezTo>
                  <a:close/>
                  <a:moveTo>
                    <a:pt x="409794" y="438656"/>
                  </a:moveTo>
                  <a:lnTo>
                    <a:pt x="418018" y="442062"/>
                  </a:lnTo>
                  <a:cubicBezTo>
                    <a:pt x="425096" y="449136"/>
                    <a:pt x="429475" y="458908"/>
                    <a:pt x="429475" y="469700"/>
                  </a:cubicBezTo>
                  <a:cubicBezTo>
                    <a:pt x="429475" y="491287"/>
                    <a:pt x="411958" y="508788"/>
                    <a:pt x="390371" y="508788"/>
                  </a:cubicBezTo>
                  <a:cubicBezTo>
                    <a:pt x="379591" y="508788"/>
                    <a:pt x="369825" y="504413"/>
                    <a:pt x="362754" y="497339"/>
                  </a:cubicBezTo>
                  <a:lnTo>
                    <a:pt x="360783" y="492581"/>
                  </a:lnTo>
                  <a:close/>
                  <a:moveTo>
                    <a:pt x="3111175" y="430614"/>
                  </a:moveTo>
                  <a:cubicBezTo>
                    <a:pt x="3132763" y="430614"/>
                    <a:pt x="3150263" y="448115"/>
                    <a:pt x="3150263" y="469701"/>
                  </a:cubicBezTo>
                  <a:cubicBezTo>
                    <a:pt x="3150263" y="491287"/>
                    <a:pt x="3132763" y="508790"/>
                    <a:pt x="3111175" y="508790"/>
                  </a:cubicBezTo>
                  <a:cubicBezTo>
                    <a:pt x="3089588" y="508790"/>
                    <a:pt x="3072088" y="491287"/>
                    <a:pt x="3072088" y="469701"/>
                  </a:cubicBezTo>
                  <a:cubicBezTo>
                    <a:pt x="3072088" y="448115"/>
                    <a:pt x="3089588" y="430614"/>
                    <a:pt x="3111175" y="430614"/>
                  </a:cubicBezTo>
                  <a:close/>
                  <a:moveTo>
                    <a:pt x="3018902" y="430614"/>
                  </a:moveTo>
                  <a:cubicBezTo>
                    <a:pt x="3040489" y="430614"/>
                    <a:pt x="3057989" y="448115"/>
                    <a:pt x="3057989" y="469701"/>
                  </a:cubicBezTo>
                  <a:cubicBezTo>
                    <a:pt x="3057989" y="491287"/>
                    <a:pt x="3040489" y="508790"/>
                    <a:pt x="3018902" y="508790"/>
                  </a:cubicBezTo>
                  <a:cubicBezTo>
                    <a:pt x="2997315" y="508790"/>
                    <a:pt x="2979815" y="491287"/>
                    <a:pt x="2979815" y="469701"/>
                  </a:cubicBezTo>
                  <a:cubicBezTo>
                    <a:pt x="2979815" y="448115"/>
                    <a:pt x="2997315" y="430614"/>
                    <a:pt x="3018902" y="430614"/>
                  </a:cubicBezTo>
                  <a:close/>
                  <a:moveTo>
                    <a:pt x="2924263" y="430613"/>
                  </a:moveTo>
                  <a:cubicBezTo>
                    <a:pt x="2945850" y="430613"/>
                    <a:pt x="2963349" y="448114"/>
                    <a:pt x="2963349" y="469699"/>
                  </a:cubicBezTo>
                  <a:cubicBezTo>
                    <a:pt x="2963349" y="491287"/>
                    <a:pt x="2945850" y="508788"/>
                    <a:pt x="2924263" y="508788"/>
                  </a:cubicBezTo>
                  <a:cubicBezTo>
                    <a:pt x="2902675" y="508788"/>
                    <a:pt x="2885175" y="491287"/>
                    <a:pt x="2885175" y="469699"/>
                  </a:cubicBezTo>
                  <a:cubicBezTo>
                    <a:pt x="2885175" y="448114"/>
                    <a:pt x="2902675" y="430613"/>
                    <a:pt x="2924263" y="430613"/>
                  </a:cubicBezTo>
                  <a:close/>
                  <a:moveTo>
                    <a:pt x="2079618" y="430613"/>
                  </a:moveTo>
                  <a:cubicBezTo>
                    <a:pt x="2101211" y="430613"/>
                    <a:pt x="2118703" y="448114"/>
                    <a:pt x="2118703" y="469699"/>
                  </a:cubicBezTo>
                  <a:cubicBezTo>
                    <a:pt x="2118703" y="491287"/>
                    <a:pt x="2101211" y="508788"/>
                    <a:pt x="2079618" y="508788"/>
                  </a:cubicBezTo>
                  <a:cubicBezTo>
                    <a:pt x="2058036" y="508788"/>
                    <a:pt x="2040537" y="491287"/>
                    <a:pt x="2040537" y="469699"/>
                  </a:cubicBezTo>
                  <a:cubicBezTo>
                    <a:pt x="2040537" y="448114"/>
                    <a:pt x="2058036" y="430613"/>
                    <a:pt x="2079618" y="430613"/>
                  </a:cubicBezTo>
                  <a:close/>
                  <a:moveTo>
                    <a:pt x="1984971" y="430613"/>
                  </a:moveTo>
                  <a:cubicBezTo>
                    <a:pt x="2006563" y="430613"/>
                    <a:pt x="2024068" y="448114"/>
                    <a:pt x="2024068" y="469699"/>
                  </a:cubicBezTo>
                  <a:cubicBezTo>
                    <a:pt x="2024068" y="491287"/>
                    <a:pt x="2006563" y="508788"/>
                    <a:pt x="1984971" y="508788"/>
                  </a:cubicBezTo>
                  <a:cubicBezTo>
                    <a:pt x="1963377" y="508788"/>
                    <a:pt x="1945873" y="491287"/>
                    <a:pt x="1945873" y="469699"/>
                  </a:cubicBezTo>
                  <a:cubicBezTo>
                    <a:pt x="1945873" y="448114"/>
                    <a:pt x="1963377" y="430613"/>
                    <a:pt x="1984971" y="430613"/>
                  </a:cubicBezTo>
                  <a:close/>
                  <a:moveTo>
                    <a:pt x="1890340" y="430613"/>
                  </a:moveTo>
                  <a:cubicBezTo>
                    <a:pt x="1911917" y="430613"/>
                    <a:pt x="1929413" y="448114"/>
                    <a:pt x="1929413" y="469699"/>
                  </a:cubicBezTo>
                  <a:cubicBezTo>
                    <a:pt x="1929413" y="491287"/>
                    <a:pt x="1911917" y="508788"/>
                    <a:pt x="1890340" y="508788"/>
                  </a:cubicBezTo>
                  <a:cubicBezTo>
                    <a:pt x="1868762" y="508788"/>
                    <a:pt x="1851255" y="491287"/>
                    <a:pt x="1851255" y="469699"/>
                  </a:cubicBezTo>
                  <a:cubicBezTo>
                    <a:pt x="1851255" y="448114"/>
                    <a:pt x="1868762" y="430613"/>
                    <a:pt x="1890340" y="430613"/>
                  </a:cubicBezTo>
                  <a:close/>
                  <a:moveTo>
                    <a:pt x="1798073" y="430613"/>
                  </a:moveTo>
                  <a:cubicBezTo>
                    <a:pt x="1819663" y="430613"/>
                    <a:pt x="1837149" y="448114"/>
                    <a:pt x="1837149" y="469699"/>
                  </a:cubicBezTo>
                  <a:cubicBezTo>
                    <a:pt x="1837149" y="491287"/>
                    <a:pt x="1819663" y="508788"/>
                    <a:pt x="1798073" y="508788"/>
                  </a:cubicBezTo>
                  <a:cubicBezTo>
                    <a:pt x="1776483" y="508788"/>
                    <a:pt x="1758966" y="491287"/>
                    <a:pt x="1758966" y="469699"/>
                  </a:cubicBezTo>
                  <a:cubicBezTo>
                    <a:pt x="1758966" y="448114"/>
                    <a:pt x="1776483" y="430613"/>
                    <a:pt x="1798073" y="430613"/>
                  </a:cubicBezTo>
                  <a:close/>
                  <a:moveTo>
                    <a:pt x="1703435" y="430613"/>
                  </a:moveTo>
                  <a:cubicBezTo>
                    <a:pt x="1725015" y="430613"/>
                    <a:pt x="1742524" y="448114"/>
                    <a:pt x="1742524" y="469699"/>
                  </a:cubicBezTo>
                  <a:cubicBezTo>
                    <a:pt x="1742524" y="491287"/>
                    <a:pt x="1725015" y="508788"/>
                    <a:pt x="1703435" y="508788"/>
                  </a:cubicBezTo>
                  <a:cubicBezTo>
                    <a:pt x="1681841" y="508788"/>
                    <a:pt x="1664351" y="491287"/>
                    <a:pt x="1664351" y="469699"/>
                  </a:cubicBezTo>
                  <a:cubicBezTo>
                    <a:pt x="1664351" y="448114"/>
                    <a:pt x="1681841" y="430613"/>
                    <a:pt x="1703435" y="430613"/>
                  </a:cubicBezTo>
                  <a:close/>
                  <a:moveTo>
                    <a:pt x="1611151" y="430613"/>
                  </a:moveTo>
                  <a:cubicBezTo>
                    <a:pt x="1632741" y="430613"/>
                    <a:pt x="1650245" y="448114"/>
                    <a:pt x="1650245" y="469699"/>
                  </a:cubicBezTo>
                  <a:cubicBezTo>
                    <a:pt x="1650245" y="491287"/>
                    <a:pt x="1632741" y="508788"/>
                    <a:pt x="1611151" y="508788"/>
                  </a:cubicBezTo>
                  <a:cubicBezTo>
                    <a:pt x="1589649" y="508788"/>
                    <a:pt x="1572151" y="491287"/>
                    <a:pt x="1572151" y="469699"/>
                  </a:cubicBezTo>
                  <a:cubicBezTo>
                    <a:pt x="1572151" y="448114"/>
                    <a:pt x="1589649" y="430613"/>
                    <a:pt x="1611151" y="430613"/>
                  </a:cubicBezTo>
                  <a:close/>
                  <a:moveTo>
                    <a:pt x="1516598" y="430613"/>
                  </a:moveTo>
                  <a:cubicBezTo>
                    <a:pt x="1538184" y="430613"/>
                    <a:pt x="1555687" y="448114"/>
                    <a:pt x="1555687" y="469699"/>
                  </a:cubicBezTo>
                  <a:cubicBezTo>
                    <a:pt x="1555687" y="491287"/>
                    <a:pt x="1538184" y="508788"/>
                    <a:pt x="1516598" y="508788"/>
                  </a:cubicBezTo>
                  <a:cubicBezTo>
                    <a:pt x="1495008" y="508788"/>
                    <a:pt x="1477507" y="491287"/>
                    <a:pt x="1477507" y="469699"/>
                  </a:cubicBezTo>
                  <a:cubicBezTo>
                    <a:pt x="1477507" y="448114"/>
                    <a:pt x="1495008" y="430613"/>
                    <a:pt x="1516598" y="430613"/>
                  </a:cubicBezTo>
                  <a:close/>
                  <a:moveTo>
                    <a:pt x="1045749" y="430613"/>
                  </a:moveTo>
                  <a:cubicBezTo>
                    <a:pt x="1067333" y="430613"/>
                    <a:pt x="1084837" y="448114"/>
                    <a:pt x="1084837" y="469699"/>
                  </a:cubicBezTo>
                  <a:cubicBezTo>
                    <a:pt x="1084837" y="491287"/>
                    <a:pt x="1067333" y="508788"/>
                    <a:pt x="1045749" y="508788"/>
                  </a:cubicBezTo>
                  <a:cubicBezTo>
                    <a:pt x="1024164" y="508788"/>
                    <a:pt x="1006666" y="491287"/>
                    <a:pt x="1006666" y="469699"/>
                  </a:cubicBezTo>
                  <a:cubicBezTo>
                    <a:pt x="1006666" y="448114"/>
                    <a:pt x="1024164" y="430613"/>
                    <a:pt x="1045749" y="430613"/>
                  </a:cubicBezTo>
                  <a:close/>
                  <a:moveTo>
                    <a:pt x="951124" y="430613"/>
                  </a:moveTo>
                  <a:cubicBezTo>
                    <a:pt x="972705" y="430613"/>
                    <a:pt x="990202" y="448114"/>
                    <a:pt x="990202" y="469699"/>
                  </a:cubicBezTo>
                  <a:cubicBezTo>
                    <a:pt x="990202" y="491287"/>
                    <a:pt x="972705" y="508788"/>
                    <a:pt x="951124" y="508788"/>
                  </a:cubicBezTo>
                  <a:cubicBezTo>
                    <a:pt x="929541" y="508788"/>
                    <a:pt x="912041" y="491287"/>
                    <a:pt x="912041" y="469699"/>
                  </a:cubicBezTo>
                  <a:cubicBezTo>
                    <a:pt x="912041" y="448114"/>
                    <a:pt x="929541" y="430613"/>
                    <a:pt x="951124" y="430613"/>
                  </a:cubicBezTo>
                  <a:close/>
                  <a:moveTo>
                    <a:pt x="856499" y="430613"/>
                  </a:moveTo>
                  <a:cubicBezTo>
                    <a:pt x="878082" y="430613"/>
                    <a:pt x="895578" y="448115"/>
                    <a:pt x="895578" y="469699"/>
                  </a:cubicBezTo>
                  <a:cubicBezTo>
                    <a:pt x="895578" y="491287"/>
                    <a:pt x="878082" y="508788"/>
                    <a:pt x="856499" y="508788"/>
                  </a:cubicBezTo>
                  <a:cubicBezTo>
                    <a:pt x="834915" y="508788"/>
                    <a:pt x="817418" y="491287"/>
                    <a:pt x="817418" y="469699"/>
                  </a:cubicBezTo>
                  <a:cubicBezTo>
                    <a:pt x="817418" y="448115"/>
                    <a:pt x="834915" y="430613"/>
                    <a:pt x="856499" y="430613"/>
                  </a:cubicBezTo>
                  <a:close/>
                  <a:moveTo>
                    <a:pt x="764240" y="430613"/>
                  </a:moveTo>
                  <a:cubicBezTo>
                    <a:pt x="785824" y="430613"/>
                    <a:pt x="803321" y="448115"/>
                    <a:pt x="803321" y="469699"/>
                  </a:cubicBezTo>
                  <a:cubicBezTo>
                    <a:pt x="803321" y="491287"/>
                    <a:pt x="785824" y="508788"/>
                    <a:pt x="764240" y="508788"/>
                  </a:cubicBezTo>
                  <a:cubicBezTo>
                    <a:pt x="742646" y="508788"/>
                    <a:pt x="725157" y="491287"/>
                    <a:pt x="725157" y="469699"/>
                  </a:cubicBezTo>
                  <a:cubicBezTo>
                    <a:pt x="725157" y="448115"/>
                    <a:pt x="742646" y="430613"/>
                    <a:pt x="764240" y="430613"/>
                  </a:cubicBezTo>
                  <a:close/>
                  <a:moveTo>
                    <a:pt x="669597" y="430613"/>
                  </a:moveTo>
                  <a:cubicBezTo>
                    <a:pt x="691199" y="430613"/>
                    <a:pt x="708695" y="448115"/>
                    <a:pt x="708695" y="469699"/>
                  </a:cubicBezTo>
                  <a:cubicBezTo>
                    <a:pt x="708695" y="491287"/>
                    <a:pt x="691199" y="508788"/>
                    <a:pt x="669597" y="508788"/>
                  </a:cubicBezTo>
                  <a:cubicBezTo>
                    <a:pt x="648023" y="508788"/>
                    <a:pt x="630517" y="491287"/>
                    <a:pt x="630517" y="469699"/>
                  </a:cubicBezTo>
                  <a:cubicBezTo>
                    <a:pt x="630517" y="448115"/>
                    <a:pt x="648023" y="430613"/>
                    <a:pt x="669597" y="430613"/>
                  </a:cubicBezTo>
                  <a:close/>
                  <a:moveTo>
                    <a:pt x="577311" y="430613"/>
                  </a:moveTo>
                  <a:cubicBezTo>
                    <a:pt x="598906" y="430613"/>
                    <a:pt x="616412" y="448115"/>
                    <a:pt x="616412" y="469700"/>
                  </a:cubicBezTo>
                  <a:cubicBezTo>
                    <a:pt x="616412" y="491287"/>
                    <a:pt x="598906" y="508788"/>
                    <a:pt x="577311" y="508788"/>
                  </a:cubicBezTo>
                  <a:cubicBezTo>
                    <a:pt x="555718" y="508788"/>
                    <a:pt x="538213" y="491287"/>
                    <a:pt x="538213" y="469700"/>
                  </a:cubicBezTo>
                  <a:cubicBezTo>
                    <a:pt x="538213" y="448115"/>
                    <a:pt x="555718" y="430613"/>
                    <a:pt x="577311" y="430613"/>
                  </a:cubicBezTo>
                  <a:close/>
                  <a:moveTo>
                    <a:pt x="485025" y="430613"/>
                  </a:moveTo>
                  <a:cubicBezTo>
                    <a:pt x="506612" y="430613"/>
                    <a:pt x="524109" y="448115"/>
                    <a:pt x="524109" y="469700"/>
                  </a:cubicBezTo>
                  <a:cubicBezTo>
                    <a:pt x="524109" y="491287"/>
                    <a:pt x="506612" y="508788"/>
                    <a:pt x="485025" y="508788"/>
                  </a:cubicBezTo>
                  <a:cubicBezTo>
                    <a:pt x="463427" y="508788"/>
                    <a:pt x="445951" y="491287"/>
                    <a:pt x="445951" y="469700"/>
                  </a:cubicBezTo>
                  <a:cubicBezTo>
                    <a:pt x="445951" y="448115"/>
                    <a:pt x="463427" y="430613"/>
                    <a:pt x="485025" y="430613"/>
                  </a:cubicBezTo>
                  <a:close/>
                  <a:moveTo>
                    <a:pt x="493081" y="353508"/>
                  </a:moveTo>
                  <a:lnTo>
                    <a:pt x="512664" y="361620"/>
                  </a:lnTo>
                  <a:cubicBezTo>
                    <a:pt x="519737" y="368693"/>
                    <a:pt x="524111" y="378465"/>
                    <a:pt x="524111" y="389259"/>
                  </a:cubicBezTo>
                  <a:cubicBezTo>
                    <a:pt x="524111" y="410845"/>
                    <a:pt x="506614" y="428346"/>
                    <a:pt x="485026" y="428346"/>
                  </a:cubicBezTo>
                  <a:cubicBezTo>
                    <a:pt x="474228" y="428346"/>
                    <a:pt x="464460" y="423970"/>
                    <a:pt x="457392" y="416897"/>
                  </a:cubicBezTo>
                  <a:lnTo>
                    <a:pt x="448688" y="395861"/>
                  </a:lnTo>
                  <a:lnTo>
                    <a:pt x="459172" y="384326"/>
                  </a:lnTo>
                  <a:close/>
                  <a:moveTo>
                    <a:pt x="2079618" y="350171"/>
                  </a:moveTo>
                  <a:cubicBezTo>
                    <a:pt x="2101211" y="350171"/>
                    <a:pt x="2118703" y="367670"/>
                    <a:pt x="2118703" y="389259"/>
                  </a:cubicBezTo>
                  <a:cubicBezTo>
                    <a:pt x="2118703" y="410845"/>
                    <a:pt x="2101211" y="428346"/>
                    <a:pt x="2079618" y="428346"/>
                  </a:cubicBezTo>
                  <a:cubicBezTo>
                    <a:pt x="2058036" y="428346"/>
                    <a:pt x="2040537" y="410845"/>
                    <a:pt x="2040537" y="389259"/>
                  </a:cubicBezTo>
                  <a:cubicBezTo>
                    <a:pt x="2040537" y="367670"/>
                    <a:pt x="2058036" y="350171"/>
                    <a:pt x="2079618" y="350171"/>
                  </a:cubicBezTo>
                  <a:close/>
                  <a:moveTo>
                    <a:pt x="1984971" y="350171"/>
                  </a:moveTo>
                  <a:cubicBezTo>
                    <a:pt x="2006563" y="350171"/>
                    <a:pt x="2024068" y="367670"/>
                    <a:pt x="2024068" y="389259"/>
                  </a:cubicBezTo>
                  <a:cubicBezTo>
                    <a:pt x="2024068" y="410845"/>
                    <a:pt x="2006563" y="428346"/>
                    <a:pt x="1984971" y="428346"/>
                  </a:cubicBezTo>
                  <a:cubicBezTo>
                    <a:pt x="1963377" y="428346"/>
                    <a:pt x="1945873" y="410845"/>
                    <a:pt x="1945873" y="389259"/>
                  </a:cubicBezTo>
                  <a:cubicBezTo>
                    <a:pt x="1945873" y="367670"/>
                    <a:pt x="1963377" y="350171"/>
                    <a:pt x="1984971" y="350171"/>
                  </a:cubicBezTo>
                  <a:close/>
                  <a:moveTo>
                    <a:pt x="1890340" y="350171"/>
                  </a:moveTo>
                  <a:cubicBezTo>
                    <a:pt x="1911917" y="350171"/>
                    <a:pt x="1929413" y="367670"/>
                    <a:pt x="1929413" y="389259"/>
                  </a:cubicBezTo>
                  <a:cubicBezTo>
                    <a:pt x="1929413" y="410845"/>
                    <a:pt x="1911917" y="428346"/>
                    <a:pt x="1890340" y="428346"/>
                  </a:cubicBezTo>
                  <a:cubicBezTo>
                    <a:pt x="1868762" y="428346"/>
                    <a:pt x="1851255" y="410845"/>
                    <a:pt x="1851255" y="389259"/>
                  </a:cubicBezTo>
                  <a:cubicBezTo>
                    <a:pt x="1851255" y="367670"/>
                    <a:pt x="1868762" y="350171"/>
                    <a:pt x="1890340" y="350171"/>
                  </a:cubicBezTo>
                  <a:close/>
                  <a:moveTo>
                    <a:pt x="1798073" y="350171"/>
                  </a:moveTo>
                  <a:cubicBezTo>
                    <a:pt x="1819663" y="350171"/>
                    <a:pt x="1837149" y="367670"/>
                    <a:pt x="1837149" y="389259"/>
                  </a:cubicBezTo>
                  <a:cubicBezTo>
                    <a:pt x="1837149" y="410845"/>
                    <a:pt x="1819663" y="428346"/>
                    <a:pt x="1798073" y="428346"/>
                  </a:cubicBezTo>
                  <a:cubicBezTo>
                    <a:pt x="1776483" y="428346"/>
                    <a:pt x="1758966" y="410845"/>
                    <a:pt x="1758966" y="389259"/>
                  </a:cubicBezTo>
                  <a:cubicBezTo>
                    <a:pt x="1758966" y="367670"/>
                    <a:pt x="1776483" y="350171"/>
                    <a:pt x="1798073" y="350171"/>
                  </a:cubicBezTo>
                  <a:close/>
                  <a:moveTo>
                    <a:pt x="1703435" y="350171"/>
                  </a:moveTo>
                  <a:cubicBezTo>
                    <a:pt x="1725015" y="350171"/>
                    <a:pt x="1742524" y="367670"/>
                    <a:pt x="1742524" y="389259"/>
                  </a:cubicBezTo>
                  <a:cubicBezTo>
                    <a:pt x="1742524" y="410845"/>
                    <a:pt x="1725015" y="428346"/>
                    <a:pt x="1703435" y="428346"/>
                  </a:cubicBezTo>
                  <a:cubicBezTo>
                    <a:pt x="1681841" y="428346"/>
                    <a:pt x="1664351" y="410845"/>
                    <a:pt x="1664351" y="389259"/>
                  </a:cubicBezTo>
                  <a:cubicBezTo>
                    <a:pt x="1664351" y="367670"/>
                    <a:pt x="1681841" y="350171"/>
                    <a:pt x="1703435" y="350171"/>
                  </a:cubicBezTo>
                  <a:close/>
                  <a:moveTo>
                    <a:pt x="1611151" y="350171"/>
                  </a:moveTo>
                  <a:cubicBezTo>
                    <a:pt x="1632741" y="350171"/>
                    <a:pt x="1650245" y="367670"/>
                    <a:pt x="1650245" y="389259"/>
                  </a:cubicBezTo>
                  <a:cubicBezTo>
                    <a:pt x="1650245" y="410845"/>
                    <a:pt x="1632741" y="428346"/>
                    <a:pt x="1611151" y="428346"/>
                  </a:cubicBezTo>
                  <a:cubicBezTo>
                    <a:pt x="1589652" y="428346"/>
                    <a:pt x="1572155" y="410845"/>
                    <a:pt x="1572155" y="389259"/>
                  </a:cubicBezTo>
                  <a:cubicBezTo>
                    <a:pt x="1572155" y="367670"/>
                    <a:pt x="1589652" y="350171"/>
                    <a:pt x="1611151" y="350171"/>
                  </a:cubicBezTo>
                  <a:close/>
                  <a:moveTo>
                    <a:pt x="1516602" y="350171"/>
                  </a:moveTo>
                  <a:cubicBezTo>
                    <a:pt x="1538185" y="350171"/>
                    <a:pt x="1555690" y="367670"/>
                    <a:pt x="1555690" y="389259"/>
                  </a:cubicBezTo>
                  <a:cubicBezTo>
                    <a:pt x="1555690" y="410845"/>
                    <a:pt x="1538185" y="428346"/>
                    <a:pt x="1516602" y="428346"/>
                  </a:cubicBezTo>
                  <a:cubicBezTo>
                    <a:pt x="1495010" y="428346"/>
                    <a:pt x="1477510" y="410845"/>
                    <a:pt x="1477510" y="389259"/>
                  </a:cubicBezTo>
                  <a:cubicBezTo>
                    <a:pt x="1477510" y="367670"/>
                    <a:pt x="1495010" y="350171"/>
                    <a:pt x="1516602" y="350171"/>
                  </a:cubicBezTo>
                  <a:close/>
                  <a:moveTo>
                    <a:pt x="951124" y="350171"/>
                  </a:moveTo>
                  <a:cubicBezTo>
                    <a:pt x="972708" y="350171"/>
                    <a:pt x="990204" y="367670"/>
                    <a:pt x="990204" y="389259"/>
                  </a:cubicBezTo>
                  <a:cubicBezTo>
                    <a:pt x="990204" y="410845"/>
                    <a:pt x="972708" y="428346"/>
                    <a:pt x="951124" y="428346"/>
                  </a:cubicBezTo>
                  <a:cubicBezTo>
                    <a:pt x="929543" y="428346"/>
                    <a:pt x="912042" y="410845"/>
                    <a:pt x="912042" y="389259"/>
                  </a:cubicBezTo>
                  <a:cubicBezTo>
                    <a:pt x="912042" y="367670"/>
                    <a:pt x="929543" y="350171"/>
                    <a:pt x="951124" y="350171"/>
                  </a:cubicBezTo>
                  <a:close/>
                  <a:moveTo>
                    <a:pt x="856501" y="350171"/>
                  </a:moveTo>
                  <a:cubicBezTo>
                    <a:pt x="878085" y="350171"/>
                    <a:pt x="895581" y="367670"/>
                    <a:pt x="895581" y="389259"/>
                  </a:cubicBezTo>
                  <a:cubicBezTo>
                    <a:pt x="895581" y="410845"/>
                    <a:pt x="878085" y="428346"/>
                    <a:pt x="856501" y="428346"/>
                  </a:cubicBezTo>
                  <a:cubicBezTo>
                    <a:pt x="834918" y="428346"/>
                    <a:pt x="817421" y="410845"/>
                    <a:pt x="817421" y="389259"/>
                  </a:cubicBezTo>
                  <a:cubicBezTo>
                    <a:pt x="817421" y="367670"/>
                    <a:pt x="834918" y="350171"/>
                    <a:pt x="856501" y="350171"/>
                  </a:cubicBezTo>
                  <a:close/>
                  <a:moveTo>
                    <a:pt x="764243" y="350171"/>
                  </a:moveTo>
                  <a:cubicBezTo>
                    <a:pt x="785826" y="350171"/>
                    <a:pt x="803324" y="367671"/>
                    <a:pt x="803324" y="389259"/>
                  </a:cubicBezTo>
                  <a:cubicBezTo>
                    <a:pt x="803324" y="410845"/>
                    <a:pt x="785826" y="428346"/>
                    <a:pt x="764243" y="428346"/>
                  </a:cubicBezTo>
                  <a:cubicBezTo>
                    <a:pt x="742651" y="428346"/>
                    <a:pt x="725160" y="410845"/>
                    <a:pt x="725160" y="389259"/>
                  </a:cubicBezTo>
                  <a:cubicBezTo>
                    <a:pt x="725160" y="367671"/>
                    <a:pt x="742651" y="350171"/>
                    <a:pt x="764243" y="350171"/>
                  </a:cubicBezTo>
                  <a:close/>
                  <a:moveTo>
                    <a:pt x="669597" y="350171"/>
                  </a:moveTo>
                  <a:cubicBezTo>
                    <a:pt x="691200" y="350171"/>
                    <a:pt x="708698" y="367671"/>
                    <a:pt x="708698" y="389259"/>
                  </a:cubicBezTo>
                  <a:cubicBezTo>
                    <a:pt x="708698" y="410845"/>
                    <a:pt x="691200" y="428346"/>
                    <a:pt x="669597" y="428346"/>
                  </a:cubicBezTo>
                  <a:cubicBezTo>
                    <a:pt x="648024" y="428346"/>
                    <a:pt x="630519" y="410845"/>
                    <a:pt x="630519" y="389259"/>
                  </a:cubicBezTo>
                  <a:cubicBezTo>
                    <a:pt x="630519" y="367671"/>
                    <a:pt x="648024" y="350171"/>
                    <a:pt x="669597" y="350171"/>
                  </a:cubicBezTo>
                  <a:close/>
                  <a:moveTo>
                    <a:pt x="577316" y="350171"/>
                  </a:moveTo>
                  <a:cubicBezTo>
                    <a:pt x="598910" y="350171"/>
                    <a:pt x="616414" y="367671"/>
                    <a:pt x="616414" y="389259"/>
                  </a:cubicBezTo>
                  <a:cubicBezTo>
                    <a:pt x="616414" y="410845"/>
                    <a:pt x="598910" y="428346"/>
                    <a:pt x="577316" y="428346"/>
                  </a:cubicBezTo>
                  <a:cubicBezTo>
                    <a:pt x="555721" y="428346"/>
                    <a:pt x="538216" y="410845"/>
                    <a:pt x="538216" y="389259"/>
                  </a:cubicBezTo>
                  <a:cubicBezTo>
                    <a:pt x="538216" y="367671"/>
                    <a:pt x="555721" y="350171"/>
                    <a:pt x="577316" y="350171"/>
                  </a:cubicBezTo>
                  <a:close/>
                  <a:moveTo>
                    <a:pt x="591716" y="263862"/>
                  </a:moveTo>
                  <a:lnTo>
                    <a:pt x="604964" y="269347"/>
                  </a:lnTo>
                  <a:cubicBezTo>
                    <a:pt x="612039" y="276420"/>
                    <a:pt x="616416" y="286192"/>
                    <a:pt x="616416" y="296985"/>
                  </a:cubicBezTo>
                  <a:cubicBezTo>
                    <a:pt x="616416" y="318571"/>
                    <a:pt x="598910" y="336071"/>
                    <a:pt x="577316" y="336071"/>
                  </a:cubicBezTo>
                  <a:cubicBezTo>
                    <a:pt x="566520" y="336071"/>
                    <a:pt x="556745" y="331696"/>
                    <a:pt x="549670" y="324623"/>
                  </a:cubicBezTo>
                  <a:lnTo>
                    <a:pt x="542883" y="308244"/>
                  </a:lnTo>
                  <a:close/>
                  <a:moveTo>
                    <a:pt x="951129" y="257899"/>
                  </a:moveTo>
                  <a:cubicBezTo>
                    <a:pt x="972708" y="257899"/>
                    <a:pt x="990205" y="275398"/>
                    <a:pt x="990205" y="296985"/>
                  </a:cubicBezTo>
                  <a:cubicBezTo>
                    <a:pt x="990205" y="318571"/>
                    <a:pt x="972708" y="336070"/>
                    <a:pt x="951129" y="336070"/>
                  </a:cubicBezTo>
                  <a:cubicBezTo>
                    <a:pt x="929543" y="336070"/>
                    <a:pt x="912045" y="318571"/>
                    <a:pt x="912045" y="296985"/>
                  </a:cubicBezTo>
                  <a:cubicBezTo>
                    <a:pt x="912045" y="275398"/>
                    <a:pt x="929543" y="257899"/>
                    <a:pt x="951129" y="257899"/>
                  </a:cubicBezTo>
                  <a:close/>
                  <a:moveTo>
                    <a:pt x="856503" y="257899"/>
                  </a:moveTo>
                  <a:cubicBezTo>
                    <a:pt x="878086" y="257899"/>
                    <a:pt x="895582" y="275398"/>
                    <a:pt x="895582" y="296985"/>
                  </a:cubicBezTo>
                  <a:cubicBezTo>
                    <a:pt x="895582" y="318571"/>
                    <a:pt x="878086" y="336070"/>
                    <a:pt x="856503" y="336070"/>
                  </a:cubicBezTo>
                  <a:cubicBezTo>
                    <a:pt x="834919" y="336070"/>
                    <a:pt x="817422" y="318571"/>
                    <a:pt x="817422" y="296985"/>
                  </a:cubicBezTo>
                  <a:cubicBezTo>
                    <a:pt x="817422" y="275398"/>
                    <a:pt x="834919" y="257899"/>
                    <a:pt x="856503" y="257899"/>
                  </a:cubicBezTo>
                  <a:close/>
                  <a:moveTo>
                    <a:pt x="764243" y="257899"/>
                  </a:moveTo>
                  <a:cubicBezTo>
                    <a:pt x="785826" y="257899"/>
                    <a:pt x="803326" y="275398"/>
                    <a:pt x="803326" y="296985"/>
                  </a:cubicBezTo>
                  <a:cubicBezTo>
                    <a:pt x="803326" y="318571"/>
                    <a:pt x="785826" y="336070"/>
                    <a:pt x="764243" y="336070"/>
                  </a:cubicBezTo>
                  <a:cubicBezTo>
                    <a:pt x="742651" y="336070"/>
                    <a:pt x="725161" y="318571"/>
                    <a:pt x="725161" y="296985"/>
                  </a:cubicBezTo>
                  <a:cubicBezTo>
                    <a:pt x="725161" y="275398"/>
                    <a:pt x="742651" y="257899"/>
                    <a:pt x="764243" y="257899"/>
                  </a:cubicBezTo>
                  <a:close/>
                  <a:moveTo>
                    <a:pt x="669597" y="257899"/>
                  </a:moveTo>
                  <a:cubicBezTo>
                    <a:pt x="691200" y="257899"/>
                    <a:pt x="708698" y="275398"/>
                    <a:pt x="708698" y="296985"/>
                  </a:cubicBezTo>
                  <a:cubicBezTo>
                    <a:pt x="708698" y="318571"/>
                    <a:pt x="691200" y="336070"/>
                    <a:pt x="669597" y="336070"/>
                  </a:cubicBezTo>
                  <a:cubicBezTo>
                    <a:pt x="648024" y="336070"/>
                    <a:pt x="630520" y="318571"/>
                    <a:pt x="630520" y="296985"/>
                  </a:cubicBezTo>
                  <a:cubicBezTo>
                    <a:pt x="630520" y="275398"/>
                    <a:pt x="648024" y="257899"/>
                    <a:pt x="669597" y="257899"/>
                  </a:cubicBezTo>
                  <a:close/>
                  <a:moveTo>
                    <a:pt x="2079618" y="257899"/>
                  </a:moveTo>
                  <a:cubicBezTo>
                    <a:pt x="2101211" y="257899"/>
                    <a:pt x="2118703" y="275398"/>
                    <a:pt x="2118703" y="296984"/>
                  </a:cubicBezTo>
                  <a:cubicBezTo>
                    <a:pt x="2118703" y="318571"/>
                    <a:pt x="2101211" y="336070"/>
                    <a:pt x="2079618" y="336070"/>
                  </a:cubicBezTo>
                  <a:cubicBezTo>
                    <a:pt x="2058036" y="336070"/>
                    <a:pt x="2040537" y="318571"/>
                    <a:pt x="2040537" y="296984"/>
                  </a:cubicBezTo>
                  <a:cubicBezTo>
                    <a:pt x="2040537" y="275398"/>
                    <a:pt x="2058036" y="257899"/>
                    <a:pt x="2079618" y="257899"/>
                  </a:cubicBezTo>
                  <a:close/>
                  <a:moveTo>
                    <a:pt x="1984971" y="257899"/>
                  </a:moveTo>
                  <a:cubicBezTo>
                    <a:pt x="2006563" y="257899"/>
                    <a:pt x="2024068" y="275398"/>
                    <a:pt x="2024068" y="296984"/>
                  </a:cubicBezTo>
                  <a:cubicBezTo>
                    <a:pt x="2024068" y="318571"/>
                    <a:pt x="2006563" y="336070"/>
                    <a:pt x="1984971" y="336070"/>
                  </a:cubicBezTo>
                  <a:cubicBezTo>
                    <a:pt x="1963377" y="336070"/>
                    <a:pt x="1945873" y="318571"/>
                    <a:pt x="1945873" y="296984"/>
                  </a:cubicBezTo>
                  <a:cubicBezTo>
                    <a:pt x="1945873" y="275398"/>
                    <a:pt x="1963377" y="257899"/>
                    <a:pt x="1984971" y="257899"/>
                  </a:cubicBezTo>
                  <a:close/>
                  <a:moveTo>
                    <a:pt x="1890340" y="257899"/>
                  </a:moveTo>
                  <a:cubicBezTo>
                    <a:pt x="1911917" y="257899"/>
                    <a:pt x="1929413" y="275398"/>
                    <a:pt x="1929413" y="296984"/>
                  </a:cubicBezTo>
                  <a:cubicBezTo>
                    <a:pt x="1929413" y="318571"/>
                    <a:pt x="1911917" y="336070"/>
                    <a:pt x="1890340" y="336070"/>
                  </a:cubicBezTo>
                  <a:cubicBezTo>
                    <a:pt x="1868762" y="336070"/>
                    <a:pt x="1851255" y="318571"/>
                    <a:pt x="1851255" y="296984"/>
                  </a:cubicBezTo>
                  <a:cubicBezTo>
                    <a:pt x="1851255" y="275398"/>
                    <a:pt x="1868762" y="257899"/>
                    <a:pt x="1890340" y="257899"/>
                  </a:cubicBezTo>
                  <a:close/>
                  <a:moveTo>
                    <a:pt x="1798073" y="257899"/>
                  </a:moveTo>
                  <a:cubicBezTo>
                    <a:pt x="1819663" y="257899"/>
                    <a:pt x="1837149" y="275398"/>
                    <a:pt x="1837149" y="296984"/>
                  </a:cubicBezTo>
                  <a:cubicBezTo>
                    <a:pt x="1837149" y="318571"/>
                    <a:pt x="1819663" y="336070"/>
                    <a:pt x="1798073" y="336070"/>
                  </a:cubicBezTo>
                  <a:cubicBezTo>
                    <a:pt x="1776483" y="336070"/>
                    <a:pt x="1758966" y="318571"/>
                    <a:pt x="1758966" y="296984"/>
                  </a:cubicBezTo>
                  <a:cubicBezTo>
                    <a:pt x="1758966" y="275398"/>
                    <a:pt x="1776483" y="257899"/>
                    <a:pt x="1798073" y="257899"/>
                  </a:cubicBezTo>
                  <a:close/>
                  <a:moveTo>
                    <a:pt x="1703435" y="257899"/>
                  </a:moveTo>
                  <a:cubicBezTo>
                    <a:pt x="1725015" y="257899"/>
                    <a:pt x="1742524" y="275398"/>
                    <a:pt x="1742524" y="296984"/>
                  </a:cubicBezTo>
                  <a:cubicBezTo>
                    <a:pt x="1742524" y="318571"/>
                    <a:pt x="1725015" y="336070"/>
                    <a:pt x="1703435" y="336070"/>
                  </a:cubicBezTo>
                  <a:cubicBezTo>
                    <a:pt x="1681841" y="336070"/>
                    <a:pt x="1664351" y="318571"/>
                    <a:pt x="1664351" y="296984"/>
                  </a:cubicBezTo>
                  <a:cubicBezTo>
                    <a:pt x="1664351" y="275398"/>
                    <a:pt x="1681841" y="257899"/>
                    <a:pt x="1703435" y="257899"/>
                  </a:cubicBezTo>
                  <a:close/>
                  <a:moveTo>
                    <a:pt x="1611151" y="257899"/>
                  </a:moveTo>
                  <a:cubicBezTo>
                    <a:pt x="1632741" y="257899"/>
                    <a:pt x="1650245" y="275398"/>
                    <a:pt x="1650245" y="296984"/>
                  </a:cubicBezTo>
                  <a:cubicBezTo>
                    <a:pt x="1650245" y="318571"/>
                    <a:pt x="1632741" y="336070"/>
                    <a:pt x="1611151" y="336070"/>
                  </a:cubicBezTo>
                  <a:cubicBezTo>
                    <a:pt x="1589655" y="336070"/>
                    <a:pt x="1572155" y="318571"/>
                    <a:pt x="1572155" y="296984"/>
                  </a:cubicBezTo>
                  <a:cubicBezTo>
                    <a:pt x="1572155" y="275398"/>
                    <a:pt x="1589655" y="257899"/>
                    <a:pt x="1611151" y="257899"/>
                  </a:cubicBezTo>
                  <a:close/>
                  <a:moveTo>
                    <a:pt x="1516605" y="257899"/>
                  </a:moveTo>
                  <a:cubicBezTo>
                    <a:pt x="1538188" y="257899"/>
                    <a:pt x="1555690" y="275398"/>
                    <a:pt x="1555690" y="296984"/>
                  </a:cubicBezTo>
                  <a:cubicBezTo>
                    <a:pt x="1555690" y="318571"/>
                    <a:pt x="1538188" y="336070"/>
                    <a:pt x="1516605" y="336070"/>
                  </a:cubicBezTo>
                  <a:cubicBezTo>
                    <a:pt x="1495013" y="336070"/>
                    <a:pt x="1477512" y="318571"/>
                    <a:pt x="1477512" y="296984"/>
                  </a:cubicBezTo>
                  <a:cubicBezTo>
                    <a:pt x="1477512" y="275398"/>
                    <a:pt x="1495013" y="257899"/>
                    <a:pt x="1516605" y="257899"/>
                  </a:cubicBezTo>
                  <a:close/>
                  <a:moveTo>
                    <a:pt x="1419597" y="257899"/>
                  </a:moveTo>
                  <a:cubicBezTo>
                    <a:pt x="1441183" y="257899"/>
                    <a:pt x="1458689" y="275398"/>
                    <a:pt x="1458689" y="296984"/>
                  </a:cubicBezTo>
                  <a:cubicBezTo>
                    <a:pt x="1458689" y="318571"/>
                    <a:pt x="1441183" y="336070"/>
                    <a:pt x="1419597" y="336070"/>
                  </a:cubicBezTo>
                  <a:cubicBezTo>
                    <a:pt x="1398003" y="336070"/>
                    <a:pt x="1380501" y="318571"/>
                    <a:pt x="1380501" y="296984"/>
                  </a:cubicBezTo>
                  <a:cubicBezTo>
                    <a:pt x="1380501" y="275398"/>
                    <a:pt x="1398003" y="257899"/>
                    <a:pt x="1419597" y="257899"/>
                  </a:cubicBezTo>
                  <a:close/>
                  <a:moveTo>
                    <a:pt x="1329683" y="257899"/>
                  </a:moveTo>
                  <a:cubicBezTo>
                    <a:pt x="1351272" y="257899"/>
                    <a:pt x="1368775" y="275398"/>
                    <a:pt x="1368775" y="296984"/>
                  </a:cubicBezTo>
                  <a:cubicBezTo>
                    <a:pt x="1368775" y="318571"/>
                    <a:pt x="1351272" y="336070"/>
                    <a:pt x="1329683" y="336070"/>
                  </a:cubicBezTo>
                  <a:cubicBezTo>
                    <a:pt x="1308100" y="336070"/>
                    <a:pt x="1290601" y="318571"/>
                    <a:pt x="1290601" y="296984"/>
                  </a:cubicBezTo>
                  <a:cubicBezTo>
                    <a:pt x="1290601" y="275398"/>
                    <a:pt x="1308100" y="257899"/>
                    <a:pt x="1329683" y="257899"/>
                  </a:cubicBezTo>
                  <a:close/>
                  <a:moveTo>
                    <a:pt x="1232690" y="257899"/>
                  </a:moveTo>
                  <a:cubicBezTo>
                    <a:pt x="1254278" y="257899"/>
                    <a:pt x="1271764" y="275398"/>
                    <a:pt x="1271764" y="296985"/>
                  </a:cubicBezTo>
                  <a:cubicBezTo>
                    <a:pt x="1271764" y="318571"/>
                    <a:pt x="1254278" y="336070"/>
                    <a:pt x="1232690" y="336070"/>
                  </a:cubicBezTo>
                  <a:cubicBezTo>
                    <a:pt x="1211099" y="336070"/>
                    <a:pt x="1193607" y="318571"/>
                    <a:pt x="1193607" y="296985"/>
                  </a:cubicBezTo>
                  <a:cubicBezTo>
                    <a:pt x="1193607" y="275398"/>
                    <a:pt x="1211099" y="257899"/>
                    <a:pt x="1232690" y="257899"/>
                  </a:cubicBezTo>
                  <a:close/>
                  <a:moveTo>
                    <a:pt x="1516605" y="175085"/>
                  </a:moveTo>
                  <a:cubicBezTo>
                    <a:pt x="1538188" y="175085"/>
                    <a:pt x="1555690" y="192585"/>
                    <a:pt x="1555690" y="214170"/>
                  </a:cubicBezTo>
                  <a:cubicBezTo>
                    <a:pt x="1555690" y="235758"/>
                    <a:pt x="1538188" y="253265"/>
                    <a:pt x="1516605" y="253265"/>
                  </a:cubicBezTo>
                  <a:cubicBezTo>
                    <a:pt x="1495013" y="253265"/>
                    <a:pt x="1477512" y="235758"/>
                    <a:pt x="1477512" y="214170"/>
                  </a:cubicBezTo>
                  <a:cubicBezTo>
                    <a:pt x="1477512" y="192585"/>
                    <a:pt x="1495013" y="175085"/>
                    <a:pt x="1516605" y="175085"/>
                  </a:cubicBezTo>
                  <a:close/>
                  <a:moveTo>
                    <a:pt x="1419600" y="175085"/>
                  </a:moveTo>
                  <a:cubicBezTo>
                    <a:pt x="1441183" y="175085"/>
                    <a:pt x="1458689" y="192585"/>
                    <a:pt x="1458689" y="214170"/>
                  </a:cubicBezTo>
                  <a:cubicBezTo>
                    <a:pt x="1458689" y="235758"/>
                    <a:pt x="1441183" y="253265"/>
                    <a:pt x="1419600" y="253265"/>
                  </a:cubicBezTo>
                  <a:cubicBezTo>
                    <a:pt x="1398003" y="253265"/>
                    <a:pt x="1380502" y="235758"/>
                    <a:pt x="1380502" y="214170"/>
                  </a:cubicBezTo>
                  <a:cubicBezTo>
                    <a:pt x="1380502" y="192585"/>
                    <a:pt x="1398003" y="175085"/>
                    <a:pt x="1419600" y="175085"/>
                  </a:cubicBezTo>
                  <a:close/>
                  <a:moveTo>
                    <a:pt x="1329683" y="175085"/>
                  </a:moveTo>
                  <a:cubicBezTo>
                    <a:pt x="1351272" y="175085"/>
                    <a:pt x="1368775" y="192585"/>
                    <a:pt x="1368775" y="214170"/>
                  </a:cubicBezTo>
                  <a:cubicBezTo>
                    <a:pt x="1368775" y="235758"/>
                    <a:pt x="1351272" y="253265"/>
                    <a:pt x="1329683" y="253265"/>
                  </a:cubicBezTo>
                  <a:cubicBezTo>
                    <a:pt x="1308100" y="253265"/>
                    <a:pt x="1290601" y="235758"/>
                    <a:pt x="1290601" y="214170"/>
                  </a:cubicBezTo>
                  <a:cubicBezTo>
                    <a:pt x="1290601" y="192585"/>
                    <a:pt x="1308100" y="175085"/>
                    <a:pt x="1329683" y="175085"/>
                  </a:cubicBezTo>
                  <a:close/>
                  <a:moveTo>
                    <a:pt x="1232690" y="175085"/>
                  </a:moveTo>
                  <a:cubicBezTo>
                    <a:pt x="1254278" y="175085"/>
                    <a:pt x="1271764" y="192585"/>
                    <a:pt x="1271764" y="214170"/>
                  </a:cubicBezTo>
                  <a:cubicBezTo>
                    <a:pt x="1271764" y="235758"/>
                    <a:pt x="1254278" y="253265"/>
                    <a:pt x="1232690" y="253265"/>
                  </a:cubicBezTo>
                  <a:cubicBezTo>
                    <a:pt x="1211099" y="253265"/>
                    <a:pt x="1193607" y="235758"/>
                    <a:pt x="1193607" y="214170"/>
                  </a:cubicBezTo>
                  <a:cubicBezTo>
                    <a:pt x="1193607" y="192585"/>
                    <a:pt x="1211099" y="175085"/>
                    <a:pt x="1232690" y="175085"/>
                  </a:cubicBezTo>
                  <a:close/>
                  <a:moveTo>
                    <a:pt x="1045751" y="175085"/>
                  </a:moveTo>
                  <a:cubicBezTo>
                    <a:pt x="1067337" y="175085"/>
                    <a:pt x="1084842" y="192585"/>
                    <a:pt x="1084842" y="214172"/>
                  </a:cubicBezTo>
                  <a:cubicBezTo>
                    <a:pt x="1084842" y="235758"/>
                    <a:pt x="1067337" y="253265"/>
                    <a:pt x="1045751" y="253265"/>
                  </a:cubicBezTo>
                  <a:cubicBezTo>
                    <a:pt x="1024168" y="253265"/>
                    <a:pt x="1006670" y="235758"/>
                    <a:pt x="1006670" y="214172"/>
                  </a:cubicBezTo>
                  <a:cubicBezTo>
                    <a:pt x="1006670" y="192585"/>
                    <a:pt x="1024168" y="175085"/>
                    <a:pt x="1045751" y="175085"/>
                  </a:cubicBezTo>
                  <a:close/>
                  <a:moveTo>
                    <a:pt x="951129" y="175085"/>
                  </a:moveTo>
                  <a:cubicBezTo>
                    <a:pt x="972708" y="175085"/>
                    <a:pt x="990205" y="192585"/>
                    <a:pt x="990205" y="214172"/>
                  </a:cubicBezTo>
                  <a:cubicBezTo>
                    <a:pt x="990205" y="235758"/>
                    <a:pt x="972708" y="253265"/>
                    <a:pt x="951129" y="253265"/>
                  </a:cubicBezTo>
                  <a:cubicBezTo>
                    <a:pt x="929543" y="253265"/>
                    <a:pt x="912045" y="235758"/>
                    <a:pt x="912045" y="214172"/>
                  </a:cubicBezTo>
                  <a:cubicBezTo>
                    <a:pt x="912045" y="192585"/>
                    <a:pt x="929543" y="175085"/>
                    <a:pt x="951129" y="175085"/>
                  </a:cubicBezTo>
                  <a:close/>
                  <a:moveTo>
                    <a:pt x="856503" y="175085"/>
                  </a:moveTo>
                  <a:cubicBezTo>
                    <a:pt x="878086" y="175085"/>
                    <a:pt x="895582" y="192585"/>
                    <a:pt x="895582" y="214172"/>
                  </a:cubicBezTo>
                  <a:cubicBezTo>
                    <a:pt x="895582" y="235758"/>
                    <a:pt x="878086" y="253265"/>
                    <a:pt x="856503" y="253265"/>
                  </a:cubicBezTo>
                  <a:cubicBezTo>
                    <a:pt x="834919" y="253265"/>
                    <a:pt x="817422" y="235758"/>
                    <a:pt x="817422" y="214172"/>
                  </a:cubicBezTo>
                  <a:cubicBezTo>
                    <a:pt x="817422" y="192585"/>
                    <a:pt x="834919" y="175085"/>
                    <a:pt x="856503" y="175085"/>
                  </a:cubicBezTo>
                  <a:close/>
                  <a:moveTo>
                    <a:pt x="764243" y="175085"/>
                  </a:moveTo>
                  <a:cubicBezTo>
                    <a:pt x="785830" y="175085"/>
                    <a:pt x="803326" y="192585"/>
                    <a:pt x="803326" y="214172"/>
                  </a:cubicBezTo>
                  <a:cubicBezTo>
                    <a:pt x="803326" y="235758"/>
                    <a:pt x="785830" y="253265"/>
                    <a:pt x="764243" y="253265"/>
                  </a:cubicBezTo>
                  <a:cubicBezTo>
                    <a:pt x="742651" y="253265"/>
                    <a:pt x="725161" y="235758"/>
                    <a:pt x="725161" y="214172"/>
                  </a:cubicBezTo>
                  <a:cubicBezTo>
                    <a:pt x="725161" y="192585"/>
                    <a:pt x="742651" y="175085"/>
                    <a:pt x="764243" y="175085"/>
                  </a:cubicBezTo>
                  <a:close/>
                  <a:moveTo>
                    <a:pt x="2831988" y="175085"/>
                  </a:moveTo>
                  <a:cubicBezTo>
                    <a:pt x="2853575" y="175085"/>
                    <a:pt x="2871075" y="192585"/>
                    <a:pt x="2871075" y="214170"/>
                  </a:cubicBezTo>
                  <a:cubicBezTo>
                    <a:pt x="2871075" y="235758"/>
                    <a:pt x="2853575" y="253265"/>
                    <a:pt x="2831988" y="253265"/>
                  </a:cubicBezTo>
                  <a:cubicBezTo>
                    <a:pt x="2810401" y="253265"/>
                    <a:pt x="2792901" y="235758"/>
                    <a:pt x="2792901" y="214170"/>
                  </a:cubicBezTo>
                  <a:cubicBezTo>
                    <a:pt x="2792901" y="192585"/>
                    <a:pt x="2810401" y="175085"/>
                    <a:pt x="2831988" y="175085"/>
                  </a:cubicBezTo>
                  <a:close/>
                  <a:moveTo>
                    <a:pt x="2079618" y="175085"/>
                  </a:moveTo>
                  <a:cubicBezTo>
                    <a:pt x="2101211" y="175085"/>
                    <a:pt x="2118703" y="192585"/>
                    <a:pt x="2118703" y="214170"/>
                  </a:cubicBezTo>
                  <a:cubicBezTo>
                    <a:pt x="2118703" y="235758"/>
                    <a:pt x="2101211" y="253265"/>
                    <a:pt x="2079618" y="253265"/>
                  </a:cubicBezTo>
                  <a:cubicBezTo>
                    <a:pt x="2058036" y="253265"/>
                    <a:pt x="2040537" y="235758"/>
                    <a:pt x="2040537" y="214170"/>
                  </a:cubicBezTo>
                  <a:cubicBezTo>
                    <a:pt x="2040537" y="192585"/>
                    <a:pt x="2058036" y="175085"/>
                    <a:pt x="2079618" y="175085"/>
                  </a:cubicBezTo>
                  <a:close/>
                  <a:moveTo>
                    <a:pt x="1984973" y="175085"/>
                  </a:moveTo>
                  <a:cubicBezTo>
                    <a:pt x="2006565" y="175085"/>
                    <a:pt x="2024073" y="192585"/>
                    <a:pt x="2024073" y="214170"/>
                  </a:cubicBezTo>
                  <a:cubicBezTo>
                    <a:pt x="2024073" y="235758"/>
                    <a:pt x="2006565" y="253265"/>
                    <a:pt x="1984973" y="253265"/>
                  </a:cubicBezTo>
                  <a:cubicBezTo>
                    <a:pt x="1963378" y="253265"/>
                    <a:pt x="1945875" y="235758"/>
                    <a:pt x="1945875" y="214170"/>
                  </a:cubicBezTo>
                  <a:cubicBezTo>
                    <a:pt x="1945875" y="192585"/>
                    <a:pt x="1963378" y="175085"/>
                    <a:pt x="1984973" y="175085"/>
                  </a:cubicBezTo>
                  <a:close/>
                  <a:moveTo>
                    <a:pt x="1890340" y="175085"/>
                  </a:moveTo>
                  <a:cubicBezTo>
                    <a:pt x="1911917" y="175085"/>
                    <a:pt x="1929413" y="192585"/>
                    <a:pt x="1929413" y="214170"/>
                  </a:cubicBezTo>
                  <a:cubicBezTo>
                    <a:pt x="1929413" y="235758"/>
                    <a:pt x="1911917" y="253265"/>
                    <a:pt x="1890340" y="253265"/>
                  </a:cubicBezTo>
                  <a:cubicBezTo>
                    <a:pt x="1868762" y="253265"/>
                    <a:pt x="1851255" y="235758"/>
                    <a:pt x="1851255" y="214170"/>
                  </a:cubicBezTo>
                  <a:cubicBezTo>
                    <a:pt x="1851255" y="192585"/>
                    <a:pt x="1868762" y="175085"/>
                    <a:pt x="1890340" y="175085"/>
                  </a:cubicBezTo>
                  <a:close/>
                  <a:moveTo>
                    <a:pt x="1798073" y="175085"/>
                  </a:moveTo>
                  <a:cubicBezTo>
                    <a:pt x="1819663" y="175085"/>
                    <a:pt x="1837149" y="192585"/>
                    <a:pt x="1837149" y="214170"/>
                  </a:cubicBezTo>
                  <a:cubicBezTo>
                    <a:pt x="1837149" y="235758"/>
                    <a:pt x="1819663" y="253265"/>
                    <a:pt x="1798073" y="253265"/>
                  </a:cubicBezTo>
                  <a:cubicBezTo>
                    <a:pt x="1776483" y="253265"/>
                    <a:pt x="1758966" y="235758"/>
                    <a:pt x="1758966" y="214170"/>
                  </a:cubicBezTo>
                  <a:cubicBezTo>
                    <a:pt x="1758966" y="192585"/>
                    <a:pt x="1776483" y="175085"/>
                    <a:pt x="1798073" y="175085"/>
                  </a:cubicBezTo>
                  <a:close/>
                  <a:moveTo>
                    <a:pt x="1703435" y="175085"/>
                  </a:moveTo>
                  <a:cubicBezTo>
                    <a:pt x="1725015" y="175085"/>
                    <a:pt x="1742524" y="192585"/>
                    <a:pt x="1742524" y="214170"/>
                  </a:cubicBezTo>
                  <a:cubicBezTo>
                    <a:pt x="1742524" y="235758"/>
                    <a:pt x="1725015" y="253265"/>
                    <a:pt x="1703435" y="253265"/>
                  </a:cubicBezTo>
                  <a:cubicBezTo>
                    <a:pt x="1681841" y="253265"/>
                    <a:pt x="1664351" y="235758"/>
                    <a:pt x="1664351" y="214170"/>
                  </a:cubicBezTo>
                  <a:cubicBezTo>
                    <a:pt x="1664351" y="192585"/>
                    <a:pt x="1681841" y="175085"/>
                    <a:pt x="1703435" y="175085"/>
                  </a:cubicBezTo>
                  <a:close/>
                  <a:moveTo>
                    <a:pt x="1611151" y="175085"/>
                  </a:moveTo>
                  <a:cubicBezTo>
                    <a:pt x="1632741" y="175085"/>
                    <a:pt x="1650245" y="192585"/>
                    <a:pt x="1650245" y="214170"/>
                  </a:cubicBezTo>
                  <a:cubicBezTo>
                    <a:pt x="1650245" y="235758"/>
                    <a:pt x="1632741" y="253265"/>
                    <a:pt x="1611151" y="253265"/>
                  </a:cubicBezTo>
                  <a:cubicBezTo>
                    <a:pt x="1589656" y="253265"/>
                    <a:pt x="1572158" y="235758"/>
                    <a:pt x="1572158" y="214170"/>
                  </a:cubicBezTo>
                  <a:cubicBezTo>
                    <a:pt x="1572158" y="192585"/>
                    <a:pt x="1589656" y="175085"/>
                    <a:pt x="1611151" y="175085"/>
                  </a:cubicBezTo>
                  <a:close/>
                  <a:moveTo>
                    <a:pt x="798955" y="113714"/>
                  </a:moveTo>
                  <a:lnTo>
                    <a:pt x="803326" y="124268"/>
                  </a:lnTo>
                  <a:cubicBezTo>
                    <a:pt x="803326" y="145855"/>
                    <a:pt x="785830" y="163353"/>
                    <a:pt x="764243" y="163353"/>
                  </a:cubicBezTo>
                  <a:lnTo>
                    <a:pt x="738461" y="152674"/>
                  </a:lnTo>
                  <a:lnTo>
                    <a:pt x="754212" y="140896"/>
                  </a:lnTo>
                  <a:close/>
                  <a:moveTo>
                    <a:pt x="2904918" y="93195"/>
                  </a:moveTo>
                  <a:lnTo>
                    <a:pt x="2961886" y="127804"/>
                  </a:lnTo>
                  <a:lnTo>
                    <a:pt x="2951903" y="151905"/>
                  </a:lnTo>
                  <a:cubicBezTo>
                    <a:pt x="2944829" y="158978"/>
                    <a:pt x="2935058" y="163353"/>
                    <a:pt x="2924264" y="163353"/>
                  </a:cubicBezTo>
                  <a:cubicBezTo>
                    <a:pt x="2902677" y="163353"/>
                    <a:pt x="2885177" y="145855"/>
                    <a:pt x="2885177" y="124267"/>
                  </a:cubicBezTo>
                  <a:cubicBezTo>
                    <a:pt x="2885177" y="113475"/>
                    <a:pt x="2889552" y="103703"/>
                    <a:pt x="2896625" y="96630"/>
                  </a:cubicBezTo>
                  <a:close/>
                  <a:moveTo>
                    <a:pt x="2831988" y="85181"/>
                  </a:moveTo>
                  <a:cubicBezTo>
                    <a:pt x="2853575" y="85181"/>
                    <a:pt x="2871075" y="102682"/>
                    <a:pt x="2871075" y="124267"/>
                  </a:cubicBezTo>
                  <a:cubicBezTo>
                    <a:pt x="2871075" y="145855"/>
                    <a:pt x="2853575" y="163353"/>
                    <a:pt x="2831988" y="163353"/>
                  </a:cubicBezTo>
                  <a:cubicBezTo>
                    <a:pt x="2810401" y="163353"/>
                    <a:pt x="2792901" y="145855"/>
                    <a:pt x="2792901" y="124267"/>
                  </a:cubicBezTo>
                  <a:cubicBezTo>
                    <a:pt x="2792901" y="102682"/>
                    <a:pt x="2810401" y="85181"/>
                    <a:pt x="2831988" y="85181"/>
                  </a:cubicBezTo>
                  <a:close/>
                  <a:moveTo>
                    <a:pt x="2171887" y="85181"/>
                  </a:moveTo>
                  <a:cubicBezTo>
                    <a:pt x="2193477" y="85181"/>
                    <a:pt x="2210981" y="102682"/>
                    <a:pt x="2210981" y="124267"/>
                  </a:cubicBezTo>
                  <a:cubicBezTo>
                    <a:pt x="2210981" y="145855"/>
                    <a:pt x="2193477" y="163353"/>
                    <a:pt x="2171887" y="163353"/>
                  </a:cubicBezTo>
                  <a:cubicBezTo>
                    <a:pt x="2150295" y="163353"/>
                    <a:pt x="2132800" y="145855"/>
                    <a:pt x="2132800" y="124267"/>
                  </a:cubicBezTo>
                  <a:cubicBezTo>
                    <a:pt x="2132800" y="102682"/>
                    <a:pt x="2150295" y="85181"/>
                    <a:pt x="2171887" y="85181"/>
                  </a:cubicBezTo>
                  <a:close/>
                  <a:moveTo>
                    <a:pt x="2079618" y="85181"/>
                  </a:moveTo>
                  <a:cubicBezTo>
                    <a:pt x="2101211" y="85181"/>
                    <a:pt x="2118703" y="102682"/>
                    <a:pt x="2118703" y="124267"/>
                  </a:cubicBezTo>
                  <a:cubicBezTo>
                    <a:pt x="2118703" y="145855"/>
                    <a:pt x="2101211" y="163353"/>
                    <a:pt x="2079618" y="163353"/>
                  </a:cubicBezTo>
                  <a:cubicBezTo>
                    <a:pt x="2058036" y="163353"/>
                    <a:pt x="2040537" y="145855"/>
                    <a:pt x="2040537" y="124267"/>
                  </a:cubicBezTo>
                  <a:cubicBezTo>
                    <a:pt x="2040537" y="102682"/>
                    <a:pt x="2058036" y="85181"/>
                    <a:pt x="2079618" y="85181"/>
                  </a:cubicBezTo>
                  <a:close/>
                  <a:moveTo>
                    <a:pt x="1984973" y="85181"/>
                  </a:moveTo>
                  <a:cubicBezTo>
                    <a:pt x="2006565" y="85181"/>
                    <a:pt x="2024073" y="102682"/>
                    <a:pt x="2024073" y="124268"/>
                  </a:cubicBezTo>
                  <a:cubicBezTo>
                    <a:pt x="2024073" y="145855"/>
                    <a:pt x="2006565" y="163353"/>
                    <a:pt x="1984973" y="163353"/>
                  </a:cubicBezTo>
                  <a:cubicBezTo>
                    <a:pt x="1963378" y="163353"/>
                    <a:pt x="1945875" y="145855"/>
                    <a:pt x="1945875" y="124268"/>
                  </a:cubicBezTo>
                  <a:cubicBezTo>
                    <a:pt x="1945875" y="102682"/>
                    <a:pt x="1963378" y="85181"/>
                    <a:pt x="1984973" y="85181"/>
                  </a:cubicBezTo>
                  <a:close/>
                  <a:moveTo>
                    <a:pt x="1890340" y="85181"/>
                  </a:moveTo>
                  <a:cubicBezTo>
                    <a:pt x="1911917" y="85181"/>
                    <a:pt x="1929413" y="102682"/>
                    <a:pt x="1929413" y="124268"/>
                  </a:cubicBezTo>
                  <a:cubicBezTo>
                    <a:pt x="1929413" y="145855"/>
                    <a:pt x="1911917" y="163353"/>
                    <a:pt x="1890340" y="163353"/>
                  </a:cubicBezTo>
                  <a:cubicBezTo>
                    <a:pt x="1868762" y="163353"/>
                    <a:pt x="1851255" y="145855"/>
                    <a:pt x="1851255" y="124268"/>
                  </a:cubicBezTo>
                  <a:cubicBezTo>
                    <a:pt x="1851255" y="102682"/>
                    <a:pt x="1868762" y="85181"/>
                    <a:pt x="1890340" y="85181"/>
                  </a:cubicBezTo>
                  <a:close/>
                  <a:moveTo>
                    <a:pt x="1798073" y="85181"/>
                  </a:moveTo>
                  <a:cubicBezTo>
                    <a:pt x="1819663" y="85181"/>
                    <a:pt x="1837149" y="102682"/>
                    <a:pt x="1837149" y="124268"/>
                  </a:cubicBezTo>
                  <a:cubicBezTo>
                    <a:pt x="1837149" y="145855"/>
                    <a:pt x="1819663" y="163353"/>
                    <a:pt x="1798073" y="163353"/>
                  </a:cubicBezTo>
                  <a:cubicBezTo>
                    <a:pt x="1776483" y="163353"/>
                    <a:pt x="1758966" y="145855"/>
                    <a:pt x="1758966" y="124268"/>
                  </a:cubicBezTo>
                  <a:cubicBezTo>
                    <a:pt x="1758966" y="102682"/>
                    <a:pt x="1776483" y="85181"/>
                    <a:pt x="1798073" y="85181"/>
                  </a:cubicBezTo>
                  <a:close/>
                  <a:moveTo>
                    <a:pt x="1703435" y="85181"/>
                  </a:moveTo>
                  <a:cubicBezTo>
                    <a:pt x="1725015" y="85181"/>
                    <a:pt x="1742524" y="102682"/>
                    <a:pt x="1742524" y="124268"/>
                  </a:cubicBezTo>
                  <a:cubicBezTo>
                    <a:pt x="1742524" y="145855"/>
                    <a:pt x="1725015" y="163353"/>
                    <a:pt x="1703435" y="163353"/>
                  </a:cubicBezTo>
                  <a:cubicBezTo>
                    <a:pt x="1681841" y="163353"/>
                    <a:pt x="1664351" y="145855"/>
                    <a:pt x="1664351" y="124268"/>
                  </a:cubicBezTo>
                  <a:cubicBezTo>
                    <a:pt x="1664351" y="102682"/>
                    <a:pt x="1681841" y="85181"/>
                    <a:pt x="1703435" y="85181"/>
                  </a:cubicBezTo>
                  <a:close/>
                  <a:moveTo>
                    <a:pt x="1611151" y="85181"/>
                  </a:moveTo>
                  <a:cubicBezTo>
                    <a:pt x="1632741" y="85181"/>
                    <a:pt x="1650245" y="102683"/>
                    <a:pt x="1650245" y="124268"/>
                  </a:cubicBezTo>
                  <a:cubicBezTo>
                    <a:pt x="1650245" y="145855"/>
                    <a:pt x="1632741" y="163353"/>
                    <a:pt x="1611151" y="163353"/>
                  </a:cubicBezTo>
                  <a:cubicBezTo>
                    <a:pt x="1589656" y="163353"/>
                    <a:pt x="1572160" y="145855"/>
                    <a:pt x="1572160" y="124268"/>
                  </a:cubicBezTo>
                  <a:cubicBezTo>
                    <a:pt x="1572160" y="102683"/>
                    <a:pt x="1589656" y="85181"/>
                    <a:pt x="1611151" y="85181"/>
                  </a:cubicBezTo>
                  <a:close/>
                  <a:moveTo>
                    <a:pt x="1516607" y="85181"/>
                  </a:moveTo>
                  <a:cubicBezTo>
                    <a:pt x="1538188" y="85181"/>
                    <a:pt x="1555693" y="102683"/>
                    <a:pt x="1555693" y="124268"/>
                  </a:cubicBezTo>
                  <a:cubicBezTo>
                    <a:pt x="1555693" y="145855"/>
                    <a:pt x="1538188" y="163353"/>
                    <a:pt x="1516607" y="163353"/>
                  </a:cubicBezTo>
                  <a:cubicBezTo>
                    <a:pt x="1495014" y="163353"/>
                    <a:pt x="1477512" y="145855"/>
                    <a:pt x="1477512" y="124268"/>
                  </a:cubicBezTo>
                  <a:cubicBezTo>
                    <a:pt x="1477512" y="102683"/>
                    <a:pt x="1495014" y="85181"/>
                    <a:pt x="1516607" y="85181"/>
                  </a:cubicBezTo>
                  <a:close/>
                  <a:moveTo>
                    <a:pt x="1419600" y="85181"/>
                  </a:moveTo>
                  <a:cubicBezTo>
                    <a:pt x="1441183" y="85181"/>
                    <a:pt x="1458689" y="102683"/>
                    <a:pt x="1458689" y="124268"/>
                  </a:cubicBezTo>
                  <a:cubicBezTo>
                    <a:pt x="1458689" y="145855"/>
                    <a:pt x="1441183" y="163353"/>
                    <a:pt x="1419600" y="163353"/>
                  </a:cubicBezTo>
                  <a:cubicBezTo>
                    <a:pt x="1398003" y="163353"/>
                    <a:pt x="1380504" y="145855"/>
                    <a:pt x="1380504" y="124268"/>
                  </a:cubicBezTo>
                  <a:cubicBezTo>
                    <a:pt x="1380504" y="102683"/>
                    <a:pt x="1398003" y="85181"/>
                    <a:pt x="1419600" y="85181"/>
                  </a:cubicBezTo>
                  <a:close/>
                  <a:moveTo>
                    <a:pt x="1329684" y="85181"/>
                  </a:moveTo>
                  <a:cubicBezTo>
                    <a:pt x="1351272" y="85181"/>
                    <a:pt x="1368775" y="102683"/>
                    <a:pt x="1368775" y="124268"/>
                  </a:cubicBezTo>
                  <a:cubicBezTo>
                    <a:pt x="1368775" y="145855"/>
                    <a:pt x="1351272" y="163353"/>
                    <a:pt x="1329684" y="163353"/>
                  </a:cubicBezTo>
                  <a:cubicBezTo>
                    <a:pt x="1308100" y="163353"/>
                    <a:pt x="1290604" y="145855"/>
                    <a:pt x="1290604" y="124268"/>
                  </a:cubicBezTo>
                  <a:cubicBezTo>
                    <a:pt x="1290604" y="102683"/>
                    <a:pt x="1308100" y="85181"/>
                    <a:pt x="1329684" y="85181"/>
                  </a:cubicBezTo>
                  <a:close/>
                  <a:moveTo>
                    <a:pt x="1142780" y="85181"/>
                  </a:moveTo>
                  <a:cubicBezTo>
                    <a:pt x="1164374" y="85181"/>
                    <a:pt x="1181872" y="102683"/>
                    <a:pt x="1181872" y="124268"/>
                  </a:cubicBezTo>
                  <a:cubicBezTo>
                    <a:pt x="1181872" y="145855"/>
                    <a:pt x="1164374" y="163353"/>
                    <a:pt x="1142780" y="163353"/>
                  </a:cubicBezTo>
                  <a:cubicBezTo>
                    <a:pt x="1121186" y="163353"/>
                    <a:pt x="1103680" y="145855"/>
                    <a:pt x="1103680" y="124268"/>
                  </a:cubicBezTo>
                  <a:cubicBezTo>
                    <a:pt x="1103680" y="102683"/>
                    <a:pt x="1121186" y="85181"/>
                    <a:pt x="1142780" y="85181"/>
                  </a:cubicBezTo>
                  <a:close/>
                  <a:moveTo>
                    <a:pt x="1045753" y="85181"/>
                  </a:moveTo>
                  <a:cubicBezTo>
                    <a:pt x="1067337" y="85181"/>
                    <a:pt x="1084842" y="102683"/>
                    <a:pt x="1084842" y="124268"/>
                  </a:cubicBezTo>
                  <a:cubicBezTo>
                    <a:pt x="1084842" y="145855"/>
                    <a:pt x="1067337" y="163353"/>
                    <a:pt x="1045753" y="163353"/>
                  </a:cubicBezTo>
                  <a:cubicBezTo>
                    <a:pt x="1024168" y="163353"/>
                    <a:pt x="1006670" y="145855"/>
                    <a:pt x="1006670" y="124268"/>
                  </a:cubicBezTo>
                  <a:cubicBezTo>
                    <a:pt x="1006670" y="102683"/>
                    <a:pt x="1024168" y="85181"/>
                    <a:pt x="1045753" y="85181"/>
                  </a:cubicBezTo>
                  <a:close/>
                  <a:moveTo>
                    <a:pt x="951129" y="85181"/>
                  </a:moveTo>
                  <a:cubicBezTo>
                    <a:pt x="972708" y="85181"/>
                    <a:pt x="990205" y="102683"/>
                    <a:pt x="990205" y="124268"/>
                  </a:cubicBezTo>
                  <a:cubicBezTo>
                    <a:pt x="990205" y="145855"/>
                    <a:pt x="972708" y="163353"/>
                    <a:pt x="951129" y="163353"/>
                  </a:cubicBezTo>
                  <a:cubicBezTo>
                    <a:pt x="929543" y="163353"/>
                    <a:pt x="912045" y="145855"/>
                    <a:pt x="912045" y="124268"/>
                  </a:cubicBezTo>
                  <a:cubicBezTo>
                    <a:pt x="912045" y="102683"/>
                    <a:pt x="929543" y="85181"/>
                    <a:pt x="951129" y="85181"/>
                  </a:cubicBezTo>
                  <a:close/>
                  <a:moveTo>
                    <a:pt x="856503" y="85181"/>
                  </a:moveTo>
                  <a:cubicBezTo>
                    <a:pt x="878086" y="85181"/>
                    <a:pt x="895582" y="102683"/>
                    <a:pt x="895582" y="124268"/>
                  </a:cubicBezTo>
                  <a:cubicBezTo>
                    <a:pt x="895582" y="145855"/>
                    <a:pt x="878086" y="163353"/>
                    <a:pt x="856503" y="163353"/>
                  </a:cubicBezTo>
                  <a:cubicBezTo>
                    <a:pt x="834921" y="163353"/>
                    <a:pt x="817424" y="145855"/>
                    <a:pt x="817424" y="124268"/>
                  </a:cubicBezTo>
                  <a:cubicBezTo>
                    <a:pt x="817424" y="102683"/>
                    <a:pt x="834921" y="85181"/>
                    <a:pt x="856503" y="85181"/>
                  </a:cubicBezTo>
                  <a:close/>
                  <a:moveTo>
                    <a:pt x="978967" y="11950"/>
                  </a:moveTo>
                  <a:lnTo>
                    <a:pt x="990205" y="39087"/>
                  </a:lnTo>
                  <a:cubicBezTo>
                    <a:pt x="990205" y="60674"/>
                    <a:pt x="972708" y="78173"/>
                    <a:pt x="951129" y="78173"/>
                  </a:cubicBezTo>
                  <a:cubicBezTo>
                    <a:pt x="940336" y="78173"/>
                    <a:pt x="930565" y="73798"/>
                    <a:pt x="923492" y="66725"/>
                  </a:cubicBezTo>
                  <a:lnTo>
                    <a:pt x="914005" y="43819"/>
                  </a:lnTo>
                  <a:lnTo>
                    <a:pt x="918580" y="41040"/>
                  </a:lnTo>
                  <a:close/>
                  <a:moveTo>
                    <a:pt x="2266537" y="0"/>
                  </a:moveTo>
                  <a:cubicBezTo>
                    <a:pt x="2288118" y="0"/>
                    <a:pt x="2305619" y="17499"/>
                    <a:pt x="2305619" y="39087"/>
                  </a:cubicBezTo>
                  <a:cubicBezTo>
                    <a:pt x="2305619" y="60673"/>
                    <a:pt x="2288118" y="78173"/>
                    <a:pt x="2266537" y="78173"/>
                  </a:cubicBezTo>
                  <a:cubicBezTo>
                    <a:pt x="2244936" y="78173"/>
                    <a:pt x="2227443" y="60673"/>
                    <a:pt x="2227443" y="39087"/>
                  </a:cubicBezTo>
                  <a:cubicBezTo>
                    <a:pt x="2227443" y="17499"/>
                    <a:pt x="2244936" y="0"/>
                    <a:pt x="2266537" y="0"/>
                  </a:cubicBezTo>
                  <a:close/>
                  <a:moveTo>
                    <a:pt x="2171887" y="0"/>
                  </a:moveTo>
                  <a:cubicBezTo>
                    <a:pt x="2193477" y="0"/>
                    <a:pt x="2210981" y="17499"/>
                    <a:pt x="2210981" y="39087"/>
                  </a:cubicBezTo>
                  <a:cubicBezTo>
                    <a:pt x="2210981" y="60673"/>
                    <a:pt x="2193477" y="78173"/>
                    <a:pt x="2171887" y="78173"/>
                  </a:cubicBezTo>
                  <a:cubicBezTo>
                    <a:pt x="2150295" y="78173"/>
                    <a:pt x="2132800" y="60673"/>
                    <a:pt x="2132800" y="39087"/>
                  </a:cubicBezTo>
                  <a:cubicBezTo>
                    <a:pt x="2132800" y="17499"/>
                    <a:pt x="2150295" y="0"/>
                    <a:pt x="2171887" y="0"/>
                  </a:cubicBezTo>
                  <a:close/>
                  <a:moveTo>
                    <a:pt x="2079618" y="0"/>
                  </a:moveTo>
                  <a:cubicBezTo>
                    <a:pt x="2101211" y="0"/>
                    <a:pt x="2118703" y="17499"/>
                    <a:pt x="2118703" y="39087"/>
                  </a:cubicBezTo>
                  <a:cubicBezTo>
                    <a:pt x="2118703" y="60673"/>
                    <a:pt x="2101211" y="78173"/>
                    <a:pt x="2079618" y="78173"/>
                  </a:cubicBezTo>
                  <a:cubicBezTo>
                    <a:pt x="2058036" y="78173"/>
                    <a:pt x="2040537" y="60673"/>
                    <a:pt x="2040537" y="39087"/>
                  </a:cubicBezTo>
                  <a:cubicBezTo>
                    <a:pt x="2040537" y="17499"/>
                    <a:pt x="2058036" y="0"/>
                    <a:pt x="2079618" y="0"/>
                  </a:cubicBezTo>
                  <a:close/>
                  <a:moveTo>
                    <a:pt x="1984973" y="0"/>
                  </a:moveTo>
                  <a:cubicBezTo>
                    <a:pt x="2006565" y="0"/>
                    <a:pt x="2024073" y="17499"/>
                    <a:pt x="2024073" y="39087"/>
                  </a:cubicBezTo>
                  <a:cubicBezTo>
                    <a:pt x="2024073" y="60673"/>
                    <a:pt x="2006565" y="78173"/>
                    <a:pt x="1984973" y="78173"/>
                  </a:cubicBezTo>
                  <a:cubicBezTo>
                    <a:pt x="1963378" y="78173"/>
                    <a:pt x="1945875" y="60673"/>
                    <a:pt x="1945875" y="39087"/>
                  </a:cubicBezTo>
                  <a:cubicBezTo>
                    <a:pt x="1945875" y="17499"/>
                    <a:pt x="1963378" y="0"/>
                    <a:pt x="1984973" y="0"/>
                  </a:cubicBezTo>
                  <a:close/>
                  <a:moveTo>
                    <a:pt x="1890340" y="0"/>
                  </a:moveTo>
                  <a:cubicBezTo>
                    <a:pt x="1911917" y="0"/>
                    <a:pt x="1929413" y="17499"/>
                    <a:pt x="1929413" y="39087"/>
                  </a:cubicBezTo>
                  <a:cubicBezTo>
                    <a:pt x="1929413" y="60673"/>
                    <a:pt x="1911917" y="78173"/>
                    <a:pt x="1890340" y="78173"/>
                  </a:cubicBezTo>
                  <a:cubicBezTo>
                    <a:pt x="1868762" y="78173"/>
                    <a:pt x="1851255" y="60673"/>
                    <a:pt x="1851255" y="39087"/>
                  </a:cubicBezTo>
                  <a:cubicBezTo>
                    <a:pt x="1851255" y="17499"/>
                    <a:pt x="1868762" y="0"/>
                    <a:pt x="1890340" y="0"/>
                  </a:cubicBezTo>
                  <a:close/>
                  <a:moveTo>
                    <a:pt x="1798073" y="0"/>
                  </a:moveTo>
                  <a:cubicBezTo>
                    <a:pt x="1819663" y="0"/>
                    <a:pt x="1837149" y="17499"/>
                    <a:pt x="1837149" y="39087"/>
                  </a:cubicBezTo>
                  <a:cubicBezTo>
                    <a:pt x="1837149" y="60673"/>
                    <a:pt x="1819663" y="78173"/>
                    <a:pt x="1798073" y="78173"/>
                  </a:cubicBezTo>
                  <a:cubicBezTo>
                    <a:pt x="1776483" y="78173"/>
                    <a:pt x="1758966" y="60673"/>
                    <a:pt x="1758966" y="39087"/>
                  </a:cubicBezTo>
                  <a:cubicBezTo>
                    <a:pt x="1758966" y="17499"/>
                    <a:pt x="1776483" y="0"/>
                    <a:pt x="1798073" y="0"/>
                  </a:cubicBezTo>
                  <a:close/>
                  <a:moveTo>
                    <a:pt x="1703435" y="0"/>
                  </a:moveTo>
                  <a:cubicBezTo>
                    <a:pt x="1725015" y="0"/>
                    <a:pt x="1742524" y="17499"/>
                    <a:pt x="1742524" y="39087"/>
                  </a:cubicBezTo>
                  <a:cubicBezTo>
                    <a:pt x="1742524" y="60673"/>
                    <a:pt x="1725015" y="78173"/>
                    <a:pt x="1703435" y="78173"/>
                  </a:cubicBezTo>
                  <a:cubicBezTo>
                    <a:pt x="1681841" y="78173"/>
                    <a:pt x="1664351" y="60673"/>
                    <a:pt x="1664351" y="39087"/>
                  </a:cubicBezTo>
                  <a:cubicBezTo>
                    <a:pt x="1664351" y="17499"/>
                    <a:pt x="1681841" y="0"/>
                    <a:pt x="1703435" y="0"/>
                  </a:cubicBezTo>
                  <a:close/>
                  <a:moveTo>
                    <a:pt x="1611151" y="0"/>
                  </a:moveTo>
                  <a:cubicBezTo>
                    <a:pt x="1632741" y="0"/>
                    <a:pt x="1650245" y="17499"/>
                    <a:pt x="1650245" y="39087"/>
                  </a:cubicBezTo>
                  <a:cubicBezTo>
                    <a:pt x="1650245" y="60673"/>
                    <a:pt x="1632741" y="78173"/>
                    <a:pt x="1611151" y="78173"/>
                  </a:cubicBezTo>
                  <a:cubicBezTo>
                    <a:pt x="1589656" y="78173"/>
                    <a:pt x="1572160" y="60673"/>
                    <a:pt x="1572160" y="39087"/>
                  </a:cubicBezTo>
                  <a:cubicBezTo>
                    <a:pt x="1572160" y="17499"/>
                    <a:pt x="1589656" y="0"/>
                    <a:pt x="1611151" y="0"/>
                  </a:cubicBezTo>
                  <a:close/>
                  <a:moveTo>
                    <a:pt x="1516607" y="0"/>
                  </a:moveTo>
                  <a:cubicBezTo>
                    <a:pt x="1538188" y="0"/>
                    <a:pt x="1555693" y="17499"/>
                    <a:pt x="1555693" y="39087"/>
                  </a:cubicBezTo>
                  <a:cubicBezTo>
                    <a:pt x="1555693" y="60673"/>
                    <a:pt x="1538188" y="78173"/>
                    <a:pt x="1516607" y="78173"/>
                  </a:cubicBezTo>
                  <a:cubicBezTo>
                    <a:pt x="1495014" y="78173"/>
                    <a:pt x="1477512" y="60673"/>
                    <a:pt x="1477512" y="39087"/>
                  </a:cubicBezTo>
                  <a:cubicBezTo>
                    <a:pt x="1477512" y="17499"/>
                    <a:pt x="1495014" y="0"/>
                    <a:pt x="1516607" y="0"/>
                  </a:cubicBezTo>
                  <a:close/>
                  <a:moveTo>
                    <a:pt x="1232692" y="0"/>
                  </a:moveTo>
                  <a:cubicBezTo>
                    <a:pt x="1254278" y="0"/>
                    <a:pt x="1271765" y="17499"/>
                    <a:pt x="1271765" y="39087"/>
                  </a:cubicBezTo>
                  <a:cubicBezTo>
                    <a:pt x="1271765" y="60673"/>
                    <a:pt x="1254278" y="78173"/>
                    <a:pt x="1232692" y="78173"/>
                  </a:cubicBezTo>
                  <a:cubicBezTo>
                    <a:pt x="1211099" y="78173"/>
                    <a:pt x="1193607" y="60673"/>
                    <a:pt x="1193607" y="39087"/>
                  </a:cubicBezTo>
                  <a:cubicBezTo>
                    <a:pt x="1193607" y="17499"/>
                    <a:pt x="1211099" y="0"/>
                    <a:pt x="1232692" y="0"/>
                  </a:cubicBezTo>
                  <a:close/>
                  <a:moveTo>
                    <a:pt x="1142780" y="0"/>
                  </a:moveTo>
                  <a:cubicBezTo>
                    <a:pt x="1164374" y="0"/>
                    <a:pt x="1181872" y="17499"/>
                    <a:pt x="1181872" y="39087"/>
                  </a:cubicBezTo>
                  <a:cubicBezTo>
                    <a:pt x="1181872" y="60674"/>
                    <a:pt x="1164374" y="78173"/>
                    <a:pt x="1142780" y="78173"/>
                  </a:cubicBezTo>
                  <a:cubicBezTo>
                    <a:pt x="1121186" y="78173"/>
                    <a:pt x="1103680" y="60674"/>
                    <a:pt x="1103680" y="39087"/>
                  </a:cubicBezTo>
                  <a:cubicBezTo>
                    <a:pt x="1103680" y="17499"/>
                    <a:pt x="1121186" y="0"/>
                    <a:pt x="1142780" y="0"/>
                  </a:cubicBezTo>
                  <a:close/>
                  <a:moveTo>
                    <a:pt x="1045753" y="0"/>
                  </a:moveTo>
                  <a:cubicBezTo>
                    <a:pt x="1067337" y="0"/>
                    <a:pt x="1084842" y="17500"/>
                    <a:pt x="1084842" y="39087"/>
                  </a:cubicBezTo>
                  <a:cubicBezTo>
                    <a:pt x="1084842" y="60674"/>
                    <a:pt x="1067337" y="78173"/>
                    <a:pt x="1045753" y="78173"/>
                  </a:cubicBezTo>
                  <a:cubicBezTo>
                    <a:pt x="1024168" y="78173"/>
                    <a:pt x="1006670" y="60674"/>
                    <a:pt x="1006670" y="39087"/>
                  </a:cubicBezTo>
                  <a:cubicBezTo>
                    <a:pt x="1006670" y="17500"/>
                    <a:pt x="1024168" y="0"/>
                    <a:pt x="1045753" y="0"/>
                  </a:cubicBezTo>
                  <a:close/>
                </a:path>
              </a:pathLst>
            </a:custGeom>
            <a:solidFill>
              <a:schemeClr val="tx1">
                <a:lumMod val="60000"/>
                <a:lumOff val="40000"/>
                <a:alpha val="53000"/>
              </a:schemeClr>
            </a:solid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lumMod val="75000"/>
                  </a:srgbClr>
                </a:solidFill>
                <a:latin typeface="Arial" panose="020B0604020202020204" pitchFamily="34" charset="0"/>
              </a:endParaRPr>
            </a:p>
          </p:txBody>
        </p:sp>
        <p:sp>
          <p:nvSpPr>
            <p:cNvPr id="277" name="Freeform: Shape 262">
              <a:extLst>
                <a:ext uri="{FF2B5EF4-FFF2-40B4-BE49-F238E27FC236}">
                  <a16:creationId xmlns:a16="http://schemas.microsoft.com/office/drawing/2014/main" id="{21E04999-D2FB-4C5D-BB53-88295536B5BA}"/>
                </a:ext>
              </a:extLst>
            </p:cNvPr>
            <p:cNvSpPr>
              <a:spLocks/>
            </p:cNvSpPr>
            <p:nvPr/>
          </p:nvSpPr>
          <p:spPr bwMode="auto">
            <a:xfrm>
              <a:off x="7739441" y="2829816"/>
              <a:ext cx="78158" cy="78173"/>
            </a:xfrm>
            <a:custGeom>
              <a:avLst/>
              <a:gdLst>
                <a:gd name="connsiteX0" fmla="*/ 39085 w 78158"/>
                <a:gd name="connsiteY0" fmla="*/ 0 h 78173"/>
                <a:gd name="connsiteX1" fmla="*/ 78158 w 78158"/>
                <a:gd name="connsiteY1" fmla="*/ 39087 h 78173"/>
                <a:gd name="connsiteX2" fmla="*/ 39085 w 78158"/>
                <a:gd name="connsiteY2" fmla="*/ 78173 h 78173"/>
                <a:gd name="connsiteX3" fmla="*/ 0 w 78158"/>
                <a:gd name="connsiteY3" fmla="*/ 39087 h 78173"/>
                <a:gd name="connsiteX4" fmla="*/ 39085 w 78158"/>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58" h="78173">
                  <a:moveTo>
                    <a:pt x="39085" y="0"/>
                  </a:moveTo>
                  <a:cubicBezTo>
                    <a:pt x="60671" y="0"/>
                    <a:pt x="78158" y="17499"/>
                    <a:pt x="78158" y="39087"/>
                  </a:cubicBezTo>
                  <a:cubicBezTo>
                    <a:pt x="78158" y="60673"/>
                    <a:pt x="60671" y="78173"/>
                    <a:pt x="39085" y="78173"/>
                  </a:cubicBezTo>
                  <a:cubicBezTo>
                    <a:pt x="17492" y="78173"/>
                    <a:pt x="0" y="60673"/>
                    <a:pt x="0" y="39087"/>
                  </a:cubicBezTo>
                  <a:cubicBezTo>
                    <a:pt x="0" y="17499"/>
                    <a:pt x="17492" y="0"/>
                    <a:pt x="39085"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78" name="Freeform: Shape 263">
              <a:extLst>
                <a:ext uri="{FF2B5EF4-FFF2-40B4-BE49-F238E27FC236}">
                  <a16:creationId xmlns:a16="http://schemas.microsoft.com/office/drawing/2014/main" id="{C72ED89F-CD59-4E6C-AD1C-40FA9BCBAABC}"/>
                </a:ext>
              </a:extLst>
            </p:cNvPr>
            <p:cNvSpPr>
              <a:spLocks/>
            </p:cNvSpPr>
            <p:nvPr/>
          </p:nvSpPr>
          <p:spPr bwMode="auto">
            <a:xfrm>
              <a:off x="8397089" y="2829816"/>
              <a:ext cx="78158" cy="78173"/>
            </a:xfrm>
            <a:custGeom>
              <a:avLst/>
              <a:gdLst>
                <a:gd name="connsiteX0" fmla="*/ 39085 w 78158"/>
                <a:gd name="connsiteY0" fmla="*/ 0 h 78173"/>
                <a:gd name="connsiteX1" fmla="*/ 78158 w 78158"/>
                <a:gd name="connsiteY1" fmla="*/ 39087 h 78173"/>
                <a:gd name="connsiteX2" fmla="*/ 39085 w 78158"/>
                <a:gd name="connsiteY2" fmla="*/ 78173 h 78173"/>
                <a:gd name="connsiteX3" fmla="*/ 0 w 78158"/>
                <a:gd name="connsiteY3" fmla="*/ 39087 h 78173"/>
                <a:gd name="connsiteX4" fmla="*/ 39085 w 78158"/>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58" h="78173">
                  <a:moveTo>
                    <a:pt x="39085" y="0"/>
                  </a:moveTo>
                  <a:cubicBezTo>
                    <a:pt x="60662" y="0"/>
                    <a:pt x="78158" y="17499"/>
                    <a:pt x="78158" y="39087"/>
                  </a:cubicBezTo>
                  <a:cubicBezTo>
                    <a:pt x="78158" y="60673"/>
                    <a:pt x="60662" y="78173"/>
                    <a:pt x="39085" y="78173"/>
                  </a:cubicBezTo>
                  <a:cubicBezTo>
                    <a:pt x="17507" y="78173"/>
                    <a:pt x="0" y="60673"/>
                    <a:pt x="0" y="39087"/>
                  </a:cubicBezTo>
                  <a:cubicBezTo>
                    <a:pt x="0" y="17499"/>
                    <a:pt x="17507" y="0"/>
                    <a:pt x="39085"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79" name="Freeform: Shape 264">
              <a:extLst>
                <a:ext uri="{FF2B5EF4-FFF2-40B4-BE49-F238E27FC236}">
                  <a16:creationId xmlns:a16="http://schemas.microsoft.com/office/drawing/2014/main" id="{374A1BA6-D659-4AAA-8E7A-579330085438}"/>
                </a:ext>
              </a:extLst>
            </p:cNvPr>
            <p:cNvSpPr>
              <a:spLocks/>
            </p:cNvSpPr>
            <p:nvPr/>
          </p:nvSpPr>
          <p:spPr bwMode="auto">
            <a:xfrm>
              <a:off x="7552504" y="2914996"/>
              <a:ext cx="78172" cy="78172"/>
            </a:xfrm>
            <a:custGeom>
              <a:avLst/>
              <a:gdLst>
                <a:gd name="connsiteX0" fmla="*/ 39083 w 78172"/>
                <a:gd name="connsiteY0" fmla="*/ 0 h 78172"/>
                <a:gd name="connsiteX1" fmla="*/ 78172 w 78172"/>
                <a:gd name="connsiteY1" fmla="*/ 39087 h 78172"/>
                <a:gd name="connsiteX2" fmla="*/ 39083 w 78172"/>
                <a:gd name="connsiteY2" fmla="*/ 78172 h 78172"/>
                <a:gd name="connsiteX3" fmla="*/ 0 w 78172"/>
                <a:gd name="connsiteY3" fmla="*/ 39087 h 78172"/>
                <a:gd name="connsiteX4" fmla="*/ 39083 w 78172"/>
                <a:gd name="connsiteY4" fmla="*/ 0 h 78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2" h="78172">
                  <a:moveTo>
                    <a:pt x="39083" y="0"/>
                  </a:moveTo>
                  <a:cubicBezTo>
                    <a:pt x="60667" y="0"/>
                    <a:pt x="78172" y="17502"/>
                    <a:pt x="78172" y="39087"/>
                  </a:cubicBezTo>
                  <a:cubicBezTo>
                    <a:pt x="78172" y="60674"/>
                    <a:pt x="60667" y="78172"/>
                    <a:pt x="39083" y="78172"/>
                  </a:cubicBezTo>
                  <a:cubicBezTo>
                    <a:pt x="17498" y="78172"/>
                    <a:pt x="0" y="60674"/>
                    <a:pt x="0" y="39087"/>
                  </a:cubicBezTo>
                  <a:cubicBezTo>
                    <a:pt x="0" y="17502"/>
                    <a:pt x="17498" y="0"/>
                    <a:pt x="39083"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80" name="Freeform: Shape 265">
              <a:extLst>
                <a:ext uri="{FF2B5EF4-FFF2-40B4-BE49-F238E27FC236}">
                  <a16:creationId xmlns:a16="http://schemas.microsoft.com/office/drawing/2014/main" id="{A917DFA6-28F3-4E7C-9E37-A654AC17DCE3}"/>
                </a:ext>
              </a:extLst>
            </p:cNvPr>
            <p:cNvSpPr>
              <a:spLocks/>
            </p:cNvSpPr>
            <p:nvPr/>
          </p:nvSpPr>
          <p:spPr bwMode="auto">
            <a:xfrm>
              <a:off x="7836438" y="2914996"/>
              <a:ext cx="78171" cy="78172"/>
            </a:xfrm>
            <a:custGeom>
              <a:avLst/>
              <a:gdLst>
                <a:gd name="connsiteX0" fmla="*/ 39080 w 78171"/>
                <a:gd name="connsiteY0" fmla="*/ 0 h 78172"/>
                <a:gd name="connsiteX1" fmla="*/ 78171 w 78171"/>
                <a:gd name="connsiteY1" fmla="*/ 39087 h 78172"/>
                <a:gd name="connsiteX2" fmla="*/ 39080 w 78171"/>
                <a:gd name="connsiteY2" fmla="*/ 78172 h 78172"/>
                <a:gd name="connsiteX3" fmla="*/ 0 w 78171"/>
                <a:gd name="connsiteY3" fmla="*/ 39087 h 78172"/>
                <a:gd name="connsiteX4" fmla="*/ 39080 w 78171"/>
                <a:gd name="connsiteY4" fmla="*/ 0 h 78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1" h="78172">
                  <a:moveTo>
                    <a:pt x="39080" y="0"/>
                  </a:moveTo>
                  <a:cubicBezTo>
                    <a:pt x="60668" y="0"/>
                    <a:pt x="78171" y="17502"/>
                    <a:pt x="78171" y="39087"/>
                  </a:cubicBezTo>
                  <a:cubicBezTo>
                    <a:pt x="78171" y="60674"/>
                    <a:pt x="60668" y="78172"/>
                    <a:pt x="39080" y="78172"/>
                  </a:cubicBezTo>
                  <a:cubicBezTo>
                    <a:pt x="17496" y="78172"/>
                    <a:pt x="0" y="60674"/>
                    <a:pt x="0" y="39087"/>
                  </a:cubicBezTo>
                  <a:cubicBezTo>
                    <a:pt x="0" y="17502"/>
                    <a:pt x="17496" y="0"/>
                    <a:pt x="39080"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81" name="Freeform: Shape 266">
              <a:extLst>
                <a:ext uri="{FF2B5EF4-FFF2-40B4-BE49-F238E27FC236}">
                  <a16:creationId xmlns:a16="http://schemas.microsoft.com/office/drawing/2014/main" id="{52345C3C-38AF-4A4D-9DF3-774083D9734E}"/>
                </a:ext>
              </a:extLst>
            </p:cNvPr>
            <p:cNvSpPr>
              <a:spLocks/>
            </p:cNvSpPr>
            <p:nvPr/>
          </p:nvSpPr>
          <p:spPr bwMode="auto">
            <a:xfrm>
              <a:off x="8491709" y="2914996"/>
              <a:ext cx="78198" cy="78172"/>
            </a:xfrm>
            <a:custGeom>
              <a:avLst/>
              <a:gdLst>
                <a:gd name="connsiteX0" fmla="*/ 39098 w 78198"/>
                <a:gd name="connsiteY0" fmla="*/ 0 h 78172"/>
                <a:gd name="connsiteX1" fmla="*/ 78198 w 78198"/>
                <a:gd name="connsiteY1" fmla="*/ 39087 h 78172"/>
                <a:gd name="connsiteX2" fmla="*/ 39098 w 78198"/>
                <a:gd name="connsiteY2" fmla="*/ 78172 h 78172"/>
                <a:gd name="connsiteX3" fmla="*/ 0 w 78198"/>
                <a:gd name="connsiteY3" fmla="*/ 39087 h 78172"/>
                <a:gd name="connsiteX4" fmla="*/ 39098 w 78198"/>
                <a:gd name="connsiteY4" fmla="*/ 0 h 78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98" h="78172">
                  <a:moveTo>
                    <a:pt x="39098" y="0"/>
                  </a:moveTo>
                  <a:cubicBezTo>
                    <a:pt x="60690" y="0"/>
                    <a:pt x="78198" y="17501"/>
                    <a:pt x="78198" y="39087"/>
                  </a:cubicBezTo>
                  <a:cubicBezTo>
                    <a:pt x="78198" y="60674"/>
                    <a:pt x="60690" y="78172"/>
                    <a:pt x="39098" y="78172"/>
                  </a:cubicBezTo>
                  <a:cubicBezTo>
                    <a:pt x="17503" y="78172"/>
                    <a:pt x="0" y="60674"/>
                    <a:pt x="0" y="39087"/>
                  </a:cubicBezTo>
                  <a:cubicBezTo>
                    <a:pt x="0" y="17501"/>
                    <a:pt x="17503" y="0"/>
                    <a:pt x="3909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82" name="Freeform: Shape 267">
              <a:extLst>
                <a:ext uri="{FF2B5EF4-FFF2-40B4-BE49-F238E27FC236}">
                  <a16:creationId xmlns:a16="http://schemas.microsoft.com/office/drawing/2014/main" id="{5692D4A9-4CA5-47ED-96CC-CEAD7BC33F7F}"/>
                </a:ext>
              </a:extLst>
            </p:cNvPr>
            <p:cNvSpPr>
              <a:spLocks/>
            </p:cNvSpPr>
            <p:nvPr/>
          </p:nvSpPr>
          <p:spPr bwMode="auto">
            <a:xfrm>
              <a:off x="8678634" y="2914996"/>
              <a:ext cx="78181" cy="78172"/>
            </a:xfrm>
            <a:custGeom>
              <a:avLst/>
              <a:gdLst>
                <a:gd name="connsiteX0" fmla="*/ 39087 w 78181"/>
                <a:gd name="connsiteY0" fmla="*/ 0 h 78172"/>
                <a:gd name="connsiteX1" fmla="*/ 78181 w 78181"/>
                <a:gd name="connsiteY1" fmla="*/ 39086 h 78172"/>
                <a:gd name="connsiteX2" fmla="*/ 39087 w 78181"/>
                <a:gd name="connsiteY2" fmla="*/ 78172 h 78172"/>
                <a:gd name="connsiteX3" fmla="*/ 0 w 78181"/>
                <a:gd name="connsiteY3" fmla="*/ 39086 h 78172"/>
                <a:gd name="connsiteX4" fmla="*/ 39087 w 78181"/>
                <a:gd name="connsiteY4" fmla="*/ 0 h 78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1" h="78172">
                  <a:moveTo>
                    <a:pt x="39087" y="0"/>
                  </a:moveTo>
                  <a:cubicBezTo>
                    <a:pt x="60677" y="0"/>
                    <a:pt x="78181" y="17501"/>
                    <a:pt x="78181" y="39086"/>
                  </a:cubicBezTo>
                  <a:cubicBezTo>
                    <a:pt x="78181" y="60674"/>
                    <a:pt x="60677" y="78172"/>
                    <a:pt x="39087" y="78172"/>
                  </a:cubicBezTo>
                  <a:cubicBezTo>
                    <a:pt x="17495" y="78172"/>
                    <a:pt x="0" y="60674"/>
                    <a:pt x="0" y="39086"/>
                  </a:cubicBezTo>
                  <a:cubicBezTo>
                    <a:pt x="0" y="17501"/>
                    <a:pt x="17495"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83" name="Freeform: Shape 268">
              <a:extLst>
                <a:ext uri="{FF2B5EF4-FFF2-40B4-BE49-F238E27FC236}">
                  <a16:creationId xmlns:a16="http://schemas.microsoft.com/office/drawing/2014/main" id="{E8EA1035-EA40-416A-AE0C-77224B6A0589}"/>
                </a:ext>
              </a:extLst>
            </p:cNvPr>
            <p:cNvSpPr>
              <a:spLocks/>
            </p:cNvSpPr>
            <p:nvPr/>
          </p:nvSpPr>
          <p:spPr bwMode="auto">
            <a:xfrm>
              <a:off x="7739441" y="3004900"/>
              <a:ext cx="78157" cy="78180"/>
            </a:xfrm>
            <a:custGeom>
              <a:avLst/>
              <a:gdLst>
                <a:gd name="connsiteX0" fmla="*/ 39083 w 78157"/>
                <a:gd name="connsiteY0" fmla="*/ 0 h 78180"/>
                <a:gd name="connsiteX1" fmla="*/ 78157 w 78157"/>
                <a:gd name="connsiteY1" fmla="*/ 39085 h 78180"/>
                <a:gd name="connsiteX2" fmla="*/ 39083 w 78157"/>
                <a:gd name="connsiteY2" fmla="*/ 78180 h 78180"/>
                <a:gd name="connsiteX3" fmla="*/ 0 w 78157"/>
                <a:gd name="connsiteY3" fmla="*/ 39085 h 78180"/>
                <a:gd name="connsiteX4" fmla="*/ 39083 w 78157"/>
                <a:gd name="connsiteY4" fmla="*/ 0 h 78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57" h="78180">
                  <a:moveTo>
                    <a:pt x="39083" y="0"/>
                  </a:moveTo>
                  <a:cubicBezTo>
                    <a:pt x="60671" y="0"/>
                    <a:pt x="78157" y="17500"/>
                    <a:pt x="78157" y="39085"/>
                  </a:cubicBezTo>
                  <a:cubicBezTo>
                    <a:pt x="78157" y="60673"/>
                    <a:pt x="60671" y="78180"/>
                    <a:pt x="39083" y="78180"/>
                  </a:cubicBezTo>
                  <a:cubicBezTo>
                    <a:pt x="17492" y="78180"/>
                    <a:pt x="0" y="60673"/>
                    <a:pt x="0" y="39085"/>
                  </a:cubicBezTo>
                  <a:cubicBezTo>
                    <a:pt x="0" y="17500"/>
                    <a:pt x="17492" y="0"/>
                    <a:pt x="39083"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84" name="Freeform: Shape 269">
              <a:extLst>
                <a:ext uri="{FF2B5EF4-FFF2-40B4-BE49-F238E27FC236}">
                  <a16:creationId xmlns:a16="http://schemas.microsoft.com/office/drawing/2014/main" id="{C5C88850-483D-4408-81B8-C1B72EDF6BF5}"/>
                </a:ext>
              </a:extLst>
            </p:cNvPr>
            <p:cNvSpPr>
              <a:spLocks/>
            </p:cNvSpPr>
            <p:nvPr/>
          </p:nvSpPr>
          <p:spPr bwMode="auto">
            <a:xfrm>
              <a:off x="8397089" y="3004900"/>
              <a:ext cx="78158" cy="78180"/>
            </a:xfrm>
            <a:custGeom>
              <a:avLst/>
              <a:gdLst>
                <a:gd name="connsiteX0" fmla="*/ 39085 w 78158"/>
                <a:gd name="connsiteY0" fmla="*/ 0 h 78180"/>
                <a:gd name="connsiteX1" fmla="*/ 78158 w 78158"/>
                <a:gd name="connsiteY1" fmla="*/ 39085 h 78180"/>
                <a:gd name="connsiteX2" fmla="*/ 39085 w 78158"/>
                <a:gd name="connsiteY2" fmla="*/ 78180 h 78180"/>
                <a:gd name="connsiteX3" fmla="*/ 0 w 78158"/>
                <a:gd name="connsiteY3" fmla="*/ 39085 h 78180"/>
                <a:gd name="connsiteX4" fmla="*/ 39085 w 78158"/>
                <a:gd name="connsiteY4" fmla="*/ 0 h 78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58" h="78180">
                  <a:moveTo>
                    <a:pt x="39085" y="0"/>
                  </a:moveTo>
                  <a:cubicBezTo>
                    <a:pt x="60662" y="0"/>
                    <a:pt x="78158" y="17500"/>
                    <a:pt x="78158" y="39085"/>
                  </a:cubicBezTo>
                  <a:cubicBezTo>
                    <a:pt x="78158" y="60673"/>
                    <a:pt x="60662" y="78180"/>
                    <a:pt x="39085" y="78180"/>
                  </a:cubicBezTo>
                  <a:cubicBezTo>
                    <a:pt x="17507" y="78180"/>
                    <a:pt x="0" y="60673"/>
                    <a:pt x="0" y="39085"/>
                  </a:cubicBezTo>
                  <a:cubicBezTo>
                    <a:pt x="0" y="17500"/>
                    <a:pt x="17507" y="0"/>
                    <a:pt x="39085"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85" name="Freeform: Shape 270">
              <a:extLst>
                <a:ext uri="{FF2B5EF4-FFF2-40B4-BE49-F238E27FC236}">
                  <a16:creationId xmlns:a16="http://schemas.microsoft.com/office/drawing/2014/main" id="{14621C1A-55B7-4C9D-B1B0-E29492FAB46F}"/>
                </a:ext>
              </a:extLst>
            </p:cNvPr>
            <p:cNvSpPr>
              <a:spLocks/>
            </p:cNvSpPr>
            <p:nvPr/>
          </p:nvSpPr>
          <p:spPr bwMode="auto">
            <a:xfrm>
              <a:off x="8491709" y="3004900"/>
              <a:ext cx="78198" cy="78180"/>
            </a:xfrm>
            <a:custGeom>
              <a:avLst/>
              <a:gdLst>
                <a:gd name="connsiteX0" fmla="*/ 39098 w 78198"/>
                <a:gd name="connsiteY0" fmla="*/ 0 h 78180"/>
                <a:gd name="connsiteX1" fmla="*/ 78198 w 78198"/>
                <a:gd name="connsiteY1" fmla="*/ 39085 h 78180"/>
                <a:gd name="connsiteX2" fmla="*/ 39098 w 78198"/>
                <a:gd name="connsiteY2" fmla="*/ 78180 h 78180"/>
                <a:gd name="connsiteX3" fmla="*/ 0 w 78198"/>
                <a:gd name="connsiteY3" fmla="*/ 39085 h 78180"/>
                <a:gd name="connsiteX4" fmla="*/ 39098 w 78198"/>
                <a:gd name="connsiteY4" fmla="*/ 0 h 78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98" h="78180">
                  <a:moveTo>
                    <a:pt x="39098" y="0"/>
                  </a:moveTo>
                  <a:cubicBezTo>
                    <a:pt x="60690" y="0"/>
                    <a:pt x="78198" y="17500"/>
                    <a:pt x="78198" y="39085"/>
                  </a:cubicBezTo>
                  <a:cubicBezTo>
                    <a:pt x="78198" y="60673"/>
                    <a:pt x="60690" y="78180"/>
                    <a:pt x="39098" y="78180"/>
                  </a:cubicBezTo>
                  <a:cubicBezTo>
                    <a:pt x="17503" y="78180"/>
                    <a:pt x="0" y="60673"/>
                    <a:pt x="0" y="39085"/>
                  </a:cubicBezTo>
                  <a:cubicBezTo>
                    <a:pt x="0" y="17500"/>
                    <a:pt x="17503" y="0"/>
                    <a:pt x="3909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86" name="Freeform: Shape 271">
              <a:extLst>
                <a:ext uri="{FF2B5EF4-FFF2-40B4-BE49-F238E27FC236}">
                  <a16:creationId xmlns:a16="http://schemas.microsoft.com/office/drawing/2014/main" id="{4B2D33C9-3A31-4136-A665-C09C6E034E6F}"/>
                </a:ext>
              </a:extLst>
            </p:cNvPr>
            <p:cNvSpPr>
              <a:spLocks/>
            </p:cNvSpPr>
            <p:nvPr/>
          </p:nvSpPr>
          <p:spPr bwMode="auto">
            <a:xfrm>
              <a:off x="9338735" y="3004900"/>
              <a:ext cx="78174" cy="78180"/>
            </a:xfrm>
            <a:custGeom>
              <a:avLst/>
              <a:gdLst>
                <a:gd name="connsiteX0" fmla="*/ 39087 w 78174"/>
                <a:gd name="connsiteY0" fmla="*/ 0 h 78180"/>
                <a:gd name="connsiteX1" fmla="*/ 78174 w 78174"/>
                <a:gd name="connsiteY1" fmla="*/ 39085 h 78180"/>
                <a:gd name="connsiteX2" fmla="*/ 39087 w 78174"/>
                <a:gd name="connsiteY2" fmla="*/ 78180 h 78180"/>
                <a:gd name="connsiteX3" fmla="*/ 0 w 78174"/>
                <a:gd name="connsiteY3" fmla="*/ 39085 h 78180"/>
                <a:gd name="connsiteX4" fmla="*/ 39087 w 78174"/>
                <a:gd name="connsiteY4" fmla="*/ 0 h 78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80">
                  <a:moveTo>
                    <a:pt x="39087" y="0"/>
                  </a:moveTo>
                  <a:cubicBezTo>
                    <a:pt x="60674" y="0"/>
                    <a:pt x="78174" y="17500"/>
                    <a:pt x="78174" y="39085"/>
                  </a:cubicBezTo>
                  <a:cubicBezTo>
                    <a:pt x="78174" y="60673"/>
                    <a:pt x="60674" y="78180"/>
                    <a:pt x="39087" y="78180"/>
                  </a:cubicBezTo>
                  <a:cubicBezTo>
                    <a:pt x="17500" y="78180"/>
                    <a:pt x="0" y="60673"/>
                    <a:pt x="0" y="39085"/>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87" name="Freeform: Shape 272">
              <a:extLst>
                <a:ext uri="{FF2B5EF4-FFF2-40B4-BE49-F238E27FC236}">
                  <a16:creationId xmlns:a16="http://schemas.microsoft.com/office/drawing/2014/main" id="{28D2D63F-AC9A-4D3D-82F7-8515206FE617}"/>
                </a:ext>
              </a:extLst>
            </p:cNvPr>
            <p:cNvSpPr>
              <a:spLocks/>
            </p:cNvSpPr>
            <p:nvPr/>
          </p:nvSpPr>
          <p:spPr bwMode="auto">
            <a:xfrm>
              <a:off x="7176354" y="3087715"/>
              <a:ext cx="78178" cy="78171"/>
            </a:xfrm>
            <a:custGeom>
              <a:avLst/>
              <a:gdLst>
                <a:gd name="connsiteX0" fmla="*/ 39077 w 78178"/>
                <a:gd name="connsiteY0" fmla="*/ 0 h 78171"/>
                <a:gd name="connsiteX1" fmla="*/ 78178 w 78178"/>
                <a:gd name="connsiteY1" fmla="*/ 39086 h 78171"/>
                <a:gd name="connsiteX2" fmla="*/ 39077 w 78178"/>
                <a:gd name="connsiteY2" fmla="*/ 78171 h 78171"/>
                <a:gd name="connsiteX3" fmla="*/ 0 w 78178"/>
                <a:gd name="connsiteY3" fmla="*/ 39086 h 78171"/>
                <a:gd name="connsiteX4" fmla="*/ 39077 w 78178"/>
                <a:gd name="connsiteY4" fmla="*/ 0 h 78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8" h="78171">
                  <a:moveTo>
                    <a:pt x="39077" y="0"/>
                  </a:moveTo>
                  <a:cubicBezTo>
                    <a:pt x="60680" y="0"/>
                    <a:pt x="78178" y="17499"/>
                    <a:pt x="78178" y="39086"/>
                  </a:cubicBezTo>
                  <a:cubicBezTo>
                    <a:pt x="78178" y="60672"/>
                    <a:pt x="60680" y="78171"/>
                    <a:pt x="39077" y="78171"/>
                  </a:cubicBezTo>
                  <a:cubicBezTo>
                    <a:pt x="17504" y="78171"/>
                    <a:pt x="0" y="60672"/>
                    <a:pt x="0" y="39086"/>
                  </a:cubicBezTo>
                  <a:cubicBezTo>
                    <a:pt x="0" y="17499"/>
                    <a:pt x="17504" y="0"/>
                    <a:pt x="3907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88" name="Freeform: Shape 273">
              <a:extLst>
                <a:ext uri="{FF2B5EF4-FFF2-40B4-BE49-F238E27FC236}">
                  <a16:creationId xmlns:a16="http://schemas.microsoft.com/office/drawing/2014/main" id="{A15ED915-7FFA-4FE9-8758-8D5D39E410F6}"/>
                </a:ext>
              </a:extLst>
            </p:cNvPr>
            <p:cNvSpPr>
              <a:spLocks/>
            </p:cNvSpPr>
            <p:nvPr/>
          </p:nvSpPr>
          <p:spPr bwMode="auto">
            <a:xfrm>
              <a:off x="7270995" y="3087715"/>
              <a:ext cx="78165" cy="78171"/>
            </a:xfrm>
            <a:custGeom>
              <a:avLst/>
              <a:gdLst>
                <a:gd name="connsiteX0" fmla="*/ 39082 w 78165"/>
                <a:gd name="connsiteY0" fmla="*/ 0 h 78171"/>
                <a:gd name="connsiteX1" fmla="*/ 78165 w 78165"/>
                <a:gd name="connsiteY1" fmla="*/ 39086 h 78171"/>
                <a:gd name="connsiteX2" fmla="*/ 39082 w 78165"/>
                <a:gd name="connsiteY2" fmla="*/ 78171 h 78171"/>
                <a:gd name="connsiteX3" fmla="*/ 0 w 78165"/>
                <a:gd name="connsiteY3" fmla="*/ 39086 h 78171"/>
                <a:gd name="connsiteX4" fmla="*/ 39082 w 78165"/>
                <a:gd name="connsiteY4" fmla="*/ 0 h 78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5" h="78171">
                  <a:moveTo>
                    <a:pt x="39082" y="0"/>
                  </a:moveTo>
                  <a:cubicBezTo>
                    <a:pt x="60665" y="0"/>
                    <a:pt x="78165" y="17499"/>
                    <a:pt x="78165" y="39086"/>
                  </a:cubicBezTo>
                  <a:cubicBezTo>
                    <a:pt x="78165" y="60672"/>
                    <a:pt x="60665" y="78171"/>
                    <a:pt x="39082" y="78171"/>
                  </a:cubicBezTo>
                  <a:cubicBezTo>
                    <a:pt x="17490" y="78171"/>
                    <a:pt x="0" y="60672"/>
                    <a:pt x="0" y="39086"/>
                  </a:cubicBezTo>
                  <a:cubicBezTo>
                    <a:pt x="0" y="17499"/>
                    <a:pt x="17490" y="0"/>
                    <a:pt x="39082"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89" name="Freeform: Shape 274">
              <a:extLst>
                <a:ext uri="{FF2B5EF4-FFF2-40B4-BE49-F238E27FC236}">
                  <a16:creationId xmlns:a16="http://schemas.microsoft.com/office/drawing/2014/main" id="{0EAD3DF0-BCEC-41E9-AB83-D4C31B85062B}"/>
                </a:ext>
              </a:extLst>
            </p:cNvPr>
            <p:cNvSpPr>
              <a:spLocks/>
            </p:cNvSpPr>
            <p:nvPr/>
          </p:nvSpPr>
          <p:spPr bwMode="auto">
            <a:xfrm>
              <a:off x="7363256" y="3087715"/>
              <a:ext cx="78160" cy="78171"/>
            </a:xfrm>
            <a:custGeom>
              <a:avLst/>
              <a:gdLst>
                <a:gd name="connsiteX0" fmla="*/ 39081 w 78160"/>
                <a:gd name="connsiteY0" fmla="*/ 0 h 78171"/>
                <a:gd name="connsiteX1" fmla="*/ 78160 w 78160"/>
                <a:gd name="connsiteY1" fmla="*/ 39086 h 78171"/>
                <a:gd name="connsiteX2" fmla="*/ 39081 w 78160"/>
                <a:gd name="connsiteY2" fmla="*/ 78171 h 78171"/>
                <a:gd name="connsiteX3" fmla="*/ 0 w 78160"/>
                <a:gd name="connsiteY3" fmla="*/ 39086 h 78171"/>
                <a:gd name="connsiteX4" fmla="*/ 39081 w 78160"/>
                <a:gd name="connsiteY4" fmla="*/ 0 h 78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0" h="78171">
                  <a:moveTo>
                    <a:pt x="39081" y="0"/>
                  </a:moveTo>
                  <a:cubicBezTo>
                    <a:pt x="60664" y="0"/>
                    <a:pt x="78160" y="17499"/>
                    <a:pt x="78160" y="39086"/>
                  </a:cubicBezTo>
                  <a:cubicBezTo>
                    <a:pt x="78160" y="60672"/>
                    <a:pt x="60664" y="78171"/>
                    <a:pt x="39081" y="78171"/>
                  </a:cubicBezTo>
                  <a:cubicBezTo>
                    <a:pt x="17497" y="78171"/>
                    <a:pt x="0" y="60672"/>
                    <a:pt x="0" y="39086"/>
                  </a:cubicBezTo>
                  <a:cubicBezTo>
                    <a:pt x="0" y="17499"/>
                    <a:pt x="17497" y="0"/>
                    <a:pt x="39081"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90" name="Freeform: Shape 275">
              <a:extLst>
                <a:ext uri="{FF2B5EF4-FFF2-40B4-BE49-F238E27FC236}">
                  <a16:creationId xmlns:a16="http://schemas.microsoft.com/office/drawing/2014/main" id="{FFF20815-7995-441D-89AA-F3C9CA5ABD47}"/>
                </a:ext>
              </a:extLst>
            </p:cNvPr>
            <p:cNvSpPr>
              <a:spLocks/>
            </p:cNvSpPr>
            <p:nvPr/>
          </p:nvSpPr>
          <p:spPr bwMode="auto">
            <a:xfrm>
              <a:off x="7926335" y="3087715"/>
              <a:ext cx="78188" cy="78171"/>
            </a:xfrm>
            <a:custGeom>
              <a:avLst/>
              <a:gdLst>
                <a:gd name="connsiteX0" fmla="*/ 39096 w 78188"/>
                <a:gd name="connsiteY0" fmla="*/ 0 h 78171"/>
                <a:gd name="connsiteX1" fmla="*/ 78188 w 78188"/>
                <a:gd name="connsiteY1" fmla="*/ 39085 h 78171"/>
                <a:gd name="connsiteX2" fmla="*/ 39096 w 78188"/>
                <a:gd name="connsiteY2" fmla="*/ 78171 h 78171"/>
                <a:gd name="connsiteX3" fmla="*/ 0 w 78188"/>
                <a:gd name="connsiteY3" fmla="*/ 39085 h 78171"/>
                <a:gd name="connsiteX4" fmla="*/ 39096 w 78188"/>
                <a:gd name="connsiteY4" fmla="*/ 0 h 78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8" h="78171">
                  <a:moveTo>
                    <a:pt x="39096" y="0"/>
                  </a:moveTo>
                  <a:cubicBezTo>
                    <a:pt x="60682" y="0"/>
                    <a:pt x="78188" y="17499"/>
                    <a:pt x="78188" y="39085"/>
                  </a:cubicBezTo>
                  <a:cubicBezTo>
                    <a:pt x="78188" y="60672"/>
                    <a:pt x="60682" y="78171"/>
                    <a:pt x="39096" y="78171"/>
                  </a:cubicBezTo>
                  <a:cubicBezTo>
                    <a:pt x="17502" y="78171"/>
                    <a:pt x="0" y="60672"/>
                    <a:pt x="0" y="39085"/>
                  </a:cubicBezTo>
                  <a:cubicBezTo>
                    <a:pt x="0" y="17499"/>
                    <a:pt x="17502" y="0"/>
                    <a:pt x="39096"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91" name="Freeform: Shape 276">
              <a:extLst>
                <a:ext uri="{FF2B5EF4-FFF2-40B4-BE49-F238E27FC236}">
                  <a16:creationId xmlns:a16="http://schemas.microsoft.com/office/drawing/2014/main" id="{81114598-04F0-4229-9477-BE7B22E0FBC1}"/>
                </a:ext>
              </a:extLst>
            </p:cNvPr>
            <p:cNvSpPr>
              <a:spLocks/>
            </p:cNvSpPr>
            <p:nvPr/>
          </p:nvSpPr>
          <p:spPr bwMode="auto">
            <a:xfrm>
              <a:off x="8210185" y="3087715"/>
              <a:ext cx="78173" cy="78171"/>
            </a:xfrm>
            <a:custGeom>
              <a:avLst/>
              <a:gdLst>
                <a:gd name="connsiteX0" fmla="*/ 39084 w 78173"/>
                <a:gd name="connsiteY0" fmla="*/ 0 h 78171"/>
                <a:gd name="connsiteX1" fmla="*/ 78173 w 78173"/>
                <a:gd name="connsiteY1" fmla="*/ 39085 h 78171"/>
                <a:gd name="connsiteX2" fmla="*/ 39084 w 78173"/>
                <a:gd name="connsiteY2" fmla="*/ 78171 h 78171"/>
                <a:gd name="connsiteX3" fmla="*/ 0 w 78173"/>
                <a:gd name="connsiteY3" fmla="*/ 39085 h 78171"/>
                <a:gd name="connsiteX4" fmla="*/ 39084 w 78173"/>
                <a:gd name="connsiteY4" fmla="*/ 0 h 78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3" h="78171">
                  <a:moveTo>
                    <a:pt x="39084" y="0"/>
                  </a:moveTo>
                  <a:cubicBezTo>
                    <a:pt x="60664" y="0"/>
                    <a:pt x="78173" y="17499"/>
                    <a:pt x="78173" y="39085"/>
                  </a:cubicBezTo>
                  <a:cubicBezTo>
                    <a:pt x="78173" y="60672"/>
                    <a:pt x="60664" y="78171"/>
                    <a:pt x="39084" y="78171"/>
                  </a:cubicBezTo>
                  <a:cubicBezTo>
                    <a:pt x="17490" y="78171"/>
                    <a:pt x="0" y="60672"/>
                    <a:pt x="0" y="39085"/>
                  </a:cubicBezTo>
                  <a:cubicBezTo>
                    <a:pt x="0" y="17499"/>
                    <a:pt x="17490" y="0"/>
                    <a:pt x="39084"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92" name="Freeform: Shape 277">
              <a:extLst>
                <a:ext uri="{FF2B5EF4-FFF2-40B4-BE49-F238E27FC236}">
                  <a16:creationId xmlns:a16="http://schemas.microsoft.com/office/drawing/2014/main" id="{DB45C61B-A5E9-443F-80FD-D83D52211A0B}"/>
                </a:ext>
              </a:extLst>
            </p:cNvPr>
            <p:cNvSpPr>
              <a:spLocks/>
            </p:cNvSpPr>
            <p:nvPr/>
          </p:nvSpPr>
          <p:spPr bwMode="auto">
            <a:xfrm>
              <a:off x="7457876" y="3179987"/>
              <a:ext cx="78162" cy="78175"/>
            </a:xfrm>
            <a:custGeom>
              <a:avLst/>
              <a:gdLst>
                <a:gd name="connsiteX0" fmla="*/ 39082 w 78162"/>
                <a:gd name="connsiteY0" fmla="*/ 0 h 78175"/>
                <a:gd name="connsiteX1" fmla="*/ 78162 w 78162"/>
                <a:gd name="connsiteY1" fmla="*/ 39088 h 78175"/>
                <a:gd name="connsiteX2" fmla="*/ 39082 w 78162"/>
                <a:gd name="connsiteY2" fmla="*/ 78175 h 78175"/>
                <a:gd name="connsiteX3" fmla="*/ 0 w 78162"/>
                <a:gd name="connsiteY3" fmla="*/ 39088 h 78175"/>
                <a:gd name="connsiteX4" fmla="*/ 39082 w 78162"/>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2" h="78175">
                  <a:moveTo>
                    <a:pt x="39082" y="0"/>
                  </a:moveTo>
                  <a:cubicBezTo>
                    <a:pt x="60666" y="0"/>
                    <a:pt x="78162" y="17499"/>
                    <a:pt x="78162" y="39088"/>
                  </a:cubicBezTo>
                  <a:cubicBezTo>
                    <a:pt x="78162" y="60674"/>
                    <a:pt x="60666" y="78175"/>
                    <a:pt x="39082" y="78175"/>
                  </a:cubicBezTo>
                  <a:cubicBezTo>
                    <a:pt x="17501" y="78175"/>
                    <a:pt x="0" y="60674"/>
                    <a:pt x="0" y="39088"/>
                  </a:cubicBezTo>
                  <a:cubicBezTo>
                    <a:pt x="0" y="17499"/>
                    <a:pt x="17501" y="0"/>
                    <a:pt x="39082"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93" name="Freeform: Shape 278">
              <a:extLst>
                <a:ext uri="{FF2B5EF4-FFF2-40B4-BE49-F238E27FC236}">
                  <a16:creationId xmlns:a16="http://schemas.microsoft.com/office/drawing/2014/main" id="{B1F62540-5EB9-482A-BF17-92ED966F957F}"/>
                </a:ext>
              </a:extLst>
            </p:cNvPr>
            <p:cNvSpPr>
              <a:spLocks/>
            </p:cNvSpPr>
            <p:nvPr/>
          </p:nvSpPr>
          <p:spPr bwMode="auto">
            <a:xfrm>
              <a:off x="8397089" y="3179987"/>
              <a:ext cx="78158" cy="78175"/>
            </a:xfrm>
            <a:custGeom>
              <a:avLst/>
              <a:gdLst>
                <a:gd name="connsiteX0" fmla="*/ 39085 w 78158"/>
                <a:gd name="connsiteY0" fmla="*/ 0 h 78175"/>
                <a:gd name="connsiteX1" fmla="*/ 78158 w 78158"/>
                <a:gd name="connsiteY1" fmla="*/ 39088 h 78175"/>
                <a:gd name="connsiteX2" fmla="*/ 39085 w 78158"/>
                <a:gd name="connsiteY2" fmla="*/ 78175 h 78175"/>
                <a:gd name="connsiteX3" fmla="*/ 0 w 78158"/>
                <a:gd name="connsiteY3" fmla="*/ 39088 h 78175"/>
                <a:gd name="connsiteX4" fmla="*/ 39085 w 78158"/>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58" h="78175">
                  <a:moveTo>
                    <a:pt x="39085" y="0"/>
                  </a:moveTo>
                  <a:cubicBezTo>
                    <a:pt x="60662" y="0"/>
                    <a:pt x="78158" y="17499"/>
                    <a:pt x="78158" y="39088"/>
                  </a:cubicBezTo>
                  <a:cubicBezTo>
                    <a:pt x="78158" y="60674"/>
                    <a:pt x="60662" y="78175"/>
                    <a:pt x="39085" y="78175"/>
                  </a:cubicBezTo>
                  <a:cubicBezTo>
                    <a:pt x="17507" y="78175"/>
                    <a:pt x="0" y="60674"/>
                    <a:pt x="0" y="39088"/>
                  </a:cubicBezTo>
                  <a:cubicBezTo>
                    <a:pt x="0" y="17499"/>
                    <a:pt x="17507" y="0"/>
                    <a:pt x="39085"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94" name="Freeform: Shape 279">
              <a:extLst>
                <a:ext uri="{FF2B5EF4-FFF2-40B4-BE49-F238E27FC236}">
                  <a16:creationId xmlns:a16="http://schemas.microsoft.com/office/drawing/2014/main" id="{EF5FB543-C406-4353-A166-EA31DF62C495}"/>
                </a:ext>
              </a:extLst>
            </p:cNvPr>
            <p:cNvSpPr>
              <a:spLocks/>
            </p:cNvSpPr>
            <p:nvPr/>
          </p:nvSpPr>
          <p:spPr bwMode="auto">
            <a:xfrm>
              <a:off x="7176351" y="3260429"/>
              <a:ext cx="78178" cy="78175"/>
            </a:xfrm>
            <a:custGeom>
              <a:avLst/>
              <a:gdLst>
                <a:gd name="connsiteX0" fmla="*/ 39080 w 78178"/>
                <a:gd name="connsiteY0" fmla="*/ 0 h 78175"/>
                <a:gd name="connsiteX1" fmla="*/ 78178 w 78178"/>
                <a:gd name="connsiteY1" fmla="*/ 39086 h 78175"/>
                <a:gd name="connsiteX2" fmla="*/ 39080 w 78178"/>
                <a:gd name="connsiteY2" fmla="*/ 78175 h 78175"/>
                <a:gd name="connsiteX3" fmla="*/ 0 w 78178"/>
                <a:gd name="connsiteY3" fmla="*/ 39086 h 78175"/>
                <a:gd name="connsiteX4" fmla="*/ 39080 w 78178"/>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8" h="78175">
                  <a:moveTo>
                    <a:pt x="39080" y="0"/>
                  </a:moveTo>
                  <a:cubicBezTo>
                    <a:pt x="60682" y="0"/>
                    <a:pt x="78178" y="17502"/>
                    <a:pt x="78178" y="39086"/>
                  </a:cubicBezTo>
                  <a:cubicBezTo>
                    <a:pt x="78178" y="60674"/>
                    <a:pt x="60682" y="78175"/>
                    <a:pt x="39080" y="78175"/>
                  </a:cubicBezTo>
                  <a:cubicBezTo>
                    <a:pt x="17506" y="78175"/>
                    <a:pt x="0" y="60674"/>
                    <a:pt x="0" y="39086"/>
                  </a:cubicBezTo>
                  <a:cubicBezTo>
                    <a:pt x="0" y="17502"/>
                    <a:pt x="17506" y="0"/>
                    <a:pt x="39080"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95" name="Freeform: Shape 280">
              <a:extLst>
                <a:ext uri="{FF2B5EF4-FFF2-40B4-BE49-F238E27FC236}">
                  <a16:creationId xmlns:a16="http://schemas.microsoft.com/office/drawing/2014/main" id="{0A71E84A-9518-4CD8-80E9-7B80210EC375}"/>
                </a:ext>
              </a:extLst>
            </p:cNvPr>
            <p:cNvSpPr>
              <a:spLocks/>
            </p:cNvSpPr>
            <p:nvPr/>
          </p:nvSpPr>
          <p:spPr bwMode="auto">
            <a:xfrm>
              <a:off x="7552500" y="3260429"/>
              <a:ext cx="78171" cy="78175"/>
            </a:xfrm>
            <a:custGeom>
              <a:avLst/>
              <a:gdLst>
                <a:gd name="connsiteX0" fmla="*/ 39083 w 78171"/>
                <a:gd name="connsiteY0" fmla="*/ 0 h 78175"/>
                <a:gd name="connsiteX1" fmla="*/ 78171 w 78171"/>
                <a:gd name="connsiteY1" fmla="*/ 39086 h 78175"/>
                <a:gd name="connsiteX2" fmla="*/ 39083 w 78171"/>
                <a:gd name="connsiteY2" fmla="*/ 78175 h 78175"/>
                <a:gd name="connsiteX3" fmla="*/ 0 w 78171"/>
                <a:gd name="connsiteY3" fmla="*/ 39086 h 78175"/>
                <a:gd name="connsiteX4" fmla="*/ 39083 w 78171"/>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1" h="78175">
                  <a:moveTo>
                    <a:pt x="39083" y="0"/>
                  </a:moveTo>
                  <a:cubicBezTo>
                    <a:pt x="60667" y="0"/>
                    <a:pt x="78171" y="17501"/>
                    <a:pt x="78171" y="39086"/>
                  </a:cubicBezTo>
                  <a:cubicBezTo>
                    <a:pt x="78171" y="60674"/>
                    <a:pt x="60667" y="78175"/>
                    <a:pt x="39083" y="78175"/>
                  </a:cubicBezTo>
                  <a:cubicBezTo>
                    <a:pt x="17498" y="78175"/>
                    <a:pt x="0" y="60674"/>
                    <a:pt x="0" y="39086"/>
                  </a:cubicBezTo>
                  <a:cubicBezTo>
                    <a:pt x="0" y="17501"/>
                    <a:pt x="17498" y="0"/>
                    <a:pt x="39083"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96" name="Freeform: Shape 281">
              <a:extLst>
                <a:ext uri="{FF2B5EF4-FFF2-40B4-BE49-F238E27FC236}">
                  <a16:creationId xmlns:a16="http://schemas.microsoft.com/office/drawing/2014/main" id="{0D4097BA-2DEA-462B-A8D8-B6B1C0095F2F}"/>
                </a:ext>
              </a:extLst>
            </p:cNvPr>
            <p:cNvSpPr>
              <a:spLocks/>
            </p:cNvSpPr>
            <p:nvPr/>
          </p:nvSpPr>
          <p:spPr bwMode="auto">
            <a:xfrm>
              <a:off x="8210185" y="3260429"/>
              <a:ext cx="78173" cy="78175"/>
            </a:xfrm>
            <a:custGeom>
              <a:avLst/>
              <a:gdLst>
                <a:gd name="connsiteX0" fmla="*/ 39084 w 78173"/>
                <a:gd name="connsiteY0" fmla="*/ 0 h 78175"/>
                <a:gd name="connsiteX1" fmla="*/ 78173 w 78173"/>
                <a:gd name="connsiteY1" fmla="*/ 39086 h 78175"/>
                <a:gd name="connsiteX2" fmla="*/ 39084 w 78173"/>
                <a:gd name="connsiteY2" fmla="*/ 78175 h 78175"/>
                <a:gd name="connsiteX3" fmla="*/ 0 w 78173"/>
                <a:gd name="connsiteY3" fmla="*/ 39086 h 78175"/>
                <a:gd name="connsiteX4" fmla="*/ 39084 w 78173"/>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3" h="78175">
                  <a:moveTo>
                    <a:pt x="39084" y="0"/>
                  </a:moveTo>
                  <a:cubicBezTo>
                    <a:pt x="60664" y="0"/>
                    <a:pt x="78173" y="17501"/>
                    <a:pt x="78173" y="39086"/>
                  </a:cubicBezTo>
                  <a:cubicBezTo>
                    <a:pt x="78173" y="60674"/>
                    <a:pt x="60664" y="78175"/>
                    <a:pt x="39084" y="78175"/>
                  </a:cubicBezTo>
                  <a:cubicBezTo>
                    <a:pt x="17490" y="78175"/>
                    <a:pt x="0" y="60674"/>
                    <a:pt x="0" y="39086"/>
                  </a:cubicBezTo>
                  <a:cubicBezTo>
                    <a:pt x="0" y="17501"/>
                    <a:pt x="17490" y="0"/>
                    <a:pt x="39084"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97" name="Freeform: Shape 282">
              <a:extLst>
                <a:ext uri="{FF2B5EF4-FFF2-40B4-BE49-F238E27FC236}">
                  <a16:creationId xmlns:a16="http://schemas.microsoft.com/office/drawing/2014/main" id="{3FCB64A1-3F86-48DB-B36D-61DBD2CAF373}"/>
                </a:ext>
              </a:extLst>
            </p:cNvPr>
            <p:cNvSpPr>
              <a:spLocks/>
            </p:cNvSpPr>
            <p:nvPr/>
          </p:nvSpPr>
          <p:spPr bwMode="auto">
            <a:xfrm>
              <a:off x="8586371" y="3260429"/>
              <a:ext cx="78166" cy="78175"/>
            </a:xfrm>
            <a:custGeom>
              <a:avLst/>
              <a:gdLst>
                <a:gd name="connsiteX0" fmla="*/ 39081 w 78166"/>
                <a:gd name="connsiteY0" fmla="*/ 0 h 78175"/>
                <a:gd name="connsiteX1" fmla="*/ 78166 w 78166"/>
                <a:gd name="connsiteY1" fmla="*/ 39086 h 78175"/>
                <a:gd name="connsiteX2" fmla="*/ 39081 w 78166"/>
                <a:gd name="connsiteY2" fmla="*/ 78175 h 78175"/>
                <a:gd name="connsiteX3" fmla="*/ 0 w 78166"/>
                <a:gd name="connsiteY3" fmla="*/ 39086 h 78175"/>
                <a:gd name="connsiteX4" fmla="*/ 39081 w 78166"/>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6" h="78175">
                  <a:moveTo>
                    <a:pt x="39081" y="0"/>
                  </a:moveTo>
                  <a:cubicBezTo>
                    <a:pt x="60674" y="0"/>
                    <a:pt x="78166" y="17501"/>
                    <a:pt x="78166" y="39086"/>
                  </a:cubicBezTo>
                  <a:cubicBezTo>
                    <a:pt x="78166" y="60674"/>
                    <a:pt x="60674" y="78175"/>
                    <a:pt x="39081" y="78175"/>
                  </a:cubicBezTo>
                  <a:cubicBezTo>
                    <a:pt x="17499" y="78175"/>
                    <a:pt x="0" y="60674"/>
                    <a:pt x="0" y="39086"/>
                  </a:cubicBezTo>
                  <a:cubicBezTo>
                    <a:pt x="0" y="17501"/>
                    <a:pt x="17499" y="0"/>
                    <a:pt x="39081"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98" name="Freeform: Shape 283">
              <a:extLst>
                <a:ext uri="{FF2B5EF4-FFF2-40B4-BE49-F238E27FC236}">
                  <a16:creationId xmlns:a16="http://schemas.microsoft.com/office/drawing/2014/main" id="{A8729307-C031-4DA5-A5D1-54F503FAB8ED}"/>
                </a:ext>
              </a:extLst>
            </p:cNvPr>
            <p:cNvSpPr>
              <a:spLocks/>
            </p:cNvSpPr>
            <p:nvPr/>
          </p:nvSpPr>
          <p:spPr bwMode="auto">
            <a:xfrm>
              <a:off x="9525649" y="3260429"/>
              <a:ext cx="78174" cy="78176"/>
            </a:xfrm>
            <a:custGeom>
              <a:avLst/>
              <a:gdLst>
                <a:gd name="connsiteX0" fmla="*/ 39087 w 78174"/>
                <a:gd name="connsiteY0" fmla="*/ 0 h 78176"/>
                <a:gd name="connsiteX1" fmla="*/ 78174 w 78174"/>
                <a:gd name="connsiteY1" fmla="*/ 39087 h 78176"/>
                <a:gd name="connsiteX2" fmla="*/ 39087 w 78174"/>
                <a:gd name="connsiteY2" fmla="*/ 78176 h 78176"/>
                <a:gd name="connsiteX3" fmla="*/ 0 w 78174"/>
                <a:gd name="connsiteY3" fmla="*/ 39087 h 78176"/>
                <a:gd name="connsiteX4" fmla="*/ 39087 w 78174"/>
                <a:gd name="connsiteY4" fmla="*/ 0 h 78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6">
                  <a:moveTo>
                    <a:pt x="39087" y="0"/>
                  </a:moveTo>
                  <a:cubicBezTo>
                    <a:pt x="60674" y="0"/>
                    <a:pt x="78174" y="17501"/>
                    <a:pt x="78174" y="39087"/>
                  </a:cubicBezTo>
                  <a:cubicBezTo>
                    <a:pt x="78174" y="60673"/>
                    <a:pt x="60674" y="78176"/>
                    <a:pt x="39087" y="78176"/>
                  </a:cubicBezTo>
                  <a:cubicBezTo>
                    <a:pt x="17500" y="78176"/>
                    <a:pt x="0" y="60673"/>
                    <a:pt x="0" y="39087"/>
                  </a:cubicBezTo>
                  <a:cubicBezTo>
                    <a:pt x="0" y="17501"/>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99" name="Freeform: Shape 284">
              <a:extLst>
                <a:ext uri="{FF2B5EF4-FFF2-40B4-BE49-F238E27FC236}">
                  <a16:creationId xmlns:a16="http://schemas.microsoft.com/office/drawing/2014/main" id="{D7582E72-EB2A-4491-A146-C69AF6CC8FC5}"/>
                </a:ext>
              </a:extLst>
            </p:cNvPr>
            <p:cNvSpPr>
              <a:spLocks/>
            </p:cNvSpPr>
            <p:nvPr/>
          </p:nvSpPr>
          <p:spPr bwMode="auto">
            <a:xfrm>
              <a:off x="7739432" y="3343241"/>
              <a:ext cx="78157" cy="78156"/>
            </a:xfrm>
            <a:custGeom>
              <a:avLst/>
              <a:gdLst>
                <a:gd name="connsiteX0" fmla="*/ 39084 w 78157"/>
                <a:gd name="connsiteY0" fmla="*/ 0 h 78156"/>
                <a:gd name="connsiteX1" fmla="*/ 78157 w 78157"/>
                <a:gd name="connsiteY1" fmla="*/ 39087 h 78156"/>
                <a:gd name="connsiteX2" fmla="*/ 39084 w 78157"/>
                <a:gd name="connsiteY2" fmla="*/ 78156 h 78156"/>
                <a:gd name="connsiteX3" fmla="*/ 0 w 78157"/>
                <a:gd name="connsiteY3" fmla="*/ 39087 h 78156"/>
                <a:gd name="connsiteX4" fmla="*/ 39084 w 78157"/>
                <a:gd name="connsiteY4" fmla="*/ 0 h 78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57" h="78156">
                  <a:moveTo>
                    <a:pt x="39084" y="0"/>
                  </a:moveTo>
                  <a:cubicBezTo>
                    <a:pt x="60670" y="0"/>
                    <a:pt x="78157" y="17499"/>
                    <a:pt x="78157" y="39087"/>
                  </a:cubicBezTo>
                  <a:cubicBezTo>
                    <a:pt x="78157" y="60656"/>
                    <a:pt x="60670" y="78156"/>
                    <a:pt x="39084" y="78156"/>
                  </a:cubicBezTo>
                  <a:cubicBezTo>
                    <a:pt x="17492" y="78156"/>
                    <a:pt x="0" y="60656"/>
                    <a:pt x="0" y="39087"/>
                  </a:cubicBezTo>
                  <a:cubicBezTo>
                    <a:pt x="0" y="17499"/>
                    <a:pt x="17492" y="0"/>
                    <a:pt x="39084"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00" name="Freeform: Shape 285">
              <a:extLst>
                <a:ext uri="{FF2B5EF4-FFF2-40B4-BE49-F238E27FC236}">
                  <a16:creationId xmlns:a16="http://schemas.microsoft.com/office/drawing/2014/main" id="{D3A9D06D-5092-4895-9300-7ADA7A6E9BC9}"/>
                </a:ext>
              </a:extLst>
            </p:cNvPr>
            <p:cNvSpPr>
              <a:spLocks/>
            </p:cNvSpPr>
            <p:nvPr/>
          </p:nvSpPr>
          <p:spPr bwMode="auto">
            <a:xfrm>
              <a:off x="8210185" y="3343241"/>
              <a:ext cx="78171" cy="78156"/>
            </a:xfrm>
            <a:custGeom>
              <a:avLst/>
              <a:gdLst>
                <a:gd name="connsiteX0" fmla="*/ 39081 w 78171"/>
                <a:gd name="connsiteY0" fmla="*/ 0 h 78156"/>
                <a:gd name="connsiteX1" fmla="*/ 78171 w 78171"/>
                <a:gd name="connsiteY1" fmla="*/ 39087 h 78156"/>
                <a:gd name="connsiteX2" fmla="*/ 39081 w 78171"/>
                <a:gd name="connsiteY2" fmla="*/ 78156 h 78156"/>
                <a:gd name="connsiteX3" fmla="*/ 0 w 78171"/>
                <a:gd name="connsiteY3" fmla="*/ 39087 h 78156"/>
                <a:gd name="connsiteX4" fmla="*/ 39081 w 78171"/>
                <a:gd name="connsiteY4" fmla="*/ 0 h 78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1" h="78156">
                  <a:moveTo>
                    <a:pt x="39081" y="0"/>
                  </a:moveTo>
                  <a:cubicBezTo>
                    <a:pt x="60660" y="0"/>
                    <a:pt x="78171" y="17499"/>
                    <a:pt x="78171" y="39087"/>
                  </a:cubicBezTo>
                  <a:cubicBezTo>
                    <a:pt x="78171" y="60656"/>
                    <a:pt x="60660" y="78156"/>
                    <a:pt x="39081" y="78156"/>
                  </a:cubicBezTo>
                  <a:cubicBezTo>
                    <a:pt x="17488" y="78156"/>
                    <a:pt x="0" y="60656"/>
                    <a:pt x="0" y="39087"/>
                  </a:cubicBezTo>
                  <a:cubicBezTo>
                    <a:pt x="0" y="17499"/>
                    <a:pt x="17488" y="0"/>
                    <a:pt x="39081"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01" name="Freeform: Shape 286">
              <a:extLst>
                <a:ext uri="{FF2B5EF4-FFF2-40B4-BE49-F238E27FC236}">
                  <a16:creationId xmlns:a16="http://schemas.microsoft.com/office/drawing/2014/main" id="{9EC7AB20-58A0-47CB-9FC3-80143A99329D}"/>
                </a:ext>
              </a:extLst>
            </p:cNvPr>
            <p:cNvSpPr>
              <a:spLocks/>
            </p:cNvSpPr>
            <p:nvPr/>
          </p:nvSpPr>
          <p:spPr bwMode="auto">
            <a:xfrm>
              <a:off x="8397089" y="3343241"/>
              <a:ext cx="78158" cy="78156"/>
            </a:xfrm>
            <a:custGeom>
              <a:avLst/>
              <a:gdLst>
                <a:gd name="connsiteX0" fmla="*/ 39085 w 78158"/>
                <a:gd name="connsiteY0" fmla="*/ 0 h 78156"/>
                <a:gd name="connsiteX1" fmla="*/ 78158 w 78158"/>
                <a:gd name="connsiteY1" fmla="*/ 39087 h 78156"/>
                <a:gd name="connsiteX2" fmla="*/ 39085 w 78158"/>
                <a:gd name="connsiteY2" fmla="*/ 78156 h 78156"/>
                <a:gd name="connsiteX3" fmla="*/ 0 w 78158"/>
                <a:gd name="connsiteY3" fmla="*/ 39087 h 78156"/>
                <a:gd name="connsiteX4" fmla="*/ 39085 w 78158"/>
                <a:gd name="connsiteY4" fmla="*/ 0 h 78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58" h="78156">
                  <a:moveTo>
                    <a:pt x="39085" y="0"/>
                  </a:moveTo>
                  <a:cubicBezTo>
                    <a:pt x="60662" y="0"/>
                    <a:pt x="78158" y="17499"/>
                    <a:pt x="78158" y="39087"/>
                  </a:cubicBezTo>
                  <a:cubicBezTo>
                    <a:pt x="78158" y="60656"/>
                    <a:pt x="60662" y="78156"/>
                    <a:pt x="39085" y="78156"/>
                  </a:cubicBezTo>
                  <a:cubicBezTo>
                    <a:pt x="17507" y="78156"/>
                    <a:pt x="0" y="60656"/>
                    <a:pt x="0" y="39087"/>
                  </a:cubicBezTo>
                  <a:cubicBezTo>
                    <a:pt x="0" y="17499"/>
                    <a:pt x="17507" y="0"/>
                    <a:pt x="39085"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02" name="Freeform: Shape 287">
              <a:extLst>
                <a:ext uri="{FF2B5EF4-FFF2-40B4-BE49-F238E27FC236}">
                  <a16:creationId xmlns:a16="http://schemas.microsoft.com/office/drawing/2014/main" id="{C025257E-23F4-4EAB-9A72-45BDC3AA8E5F}"/>
                </a:ext>
              </a:extLst>
            </p:cNvPr>
            <p:cNvSpPr>
              <a:spLocks/>
            </p:cNvSpPr>
            <p:nvPr/>
          </p:nvSpPr>
          <p:spPr bwMode="auto">
            <a:xfrm>
              <a:off x="8491707" y="3343241"/>
              <a:ext cx="78195" cy="78156"/>
            </a:xfrm>
            <a:custGeom>
              <a:avLst/>
              <a:gdLst>
                <a:gd name="connsiteX0" fmla="*/ 39098 w 78195"/>
                <a:gd name="connsiteY0" fmla="*/ 0 h 78156"/>
                <a:gd name="connsiteX1" fmla="*/ 78195 w 78195"/>
                <a:gd name="connsiteY1" fmla="*/ 39087 h 78156"/>
                <a:gd name="connsiteX2" fmla="*/ 39098 w 78195"/>
                <a:gd name="connsiteY2" fmla="*/ 78156 h 78156"/>
                <a:gd name="connsiteX3" fmla="*/ 0 w 78195"/>
                <a:gd name="connsiteY3" fmla="*/ 39087 h 78156"/>
                <a:gd name="connsiteX4" fmla="*/ 39098 w 78195"/>
                <a:gd name="connsiteY4" fmla="*/ 0 h 78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95" h="78156">
                  <a:moveTo>
                    <a:pt x="39098" y="0"/>
                  </a:moveTo>
                  <a:cubicBezTo>
                    <a:pt x="60690" y="0"/>
                    <a:pt x="78195" y="17499"/>
                    <a:pt x="78195" y="39087"/>
                  </a:cubicBezTo>
                  <a:cubicBezTo>
                    <a:pt x="78195" y="60656"/>
                    <a:pt x="60690" y="78156"/>
                    <a:pt x="39098" y="78156"/>
                  </a:cubicBezTo>
                  <a:cubicBezTo>
                    <a:pt x="17504" y="78156"/>
                    <a:pt x="0" y="60656"/>
                    <a:pt x="0" y="39087"/>
                  </a:cubicBezTo>
                  <a:cubicBezTo>
                    <a:pt x="0" y="17499"/>
                    <a:pt x="17504" y="0"/>
                    <a:pt x="3909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03" name="Freeform: Shape 288">
              <a:extLst>
                <a:ext uri="{FF2B5EF4-FFF2-40B4-BE49-F238E27FC236}">
                  <a16:creationId xmlns:a16="http://schemas.microsoft.com/office/drawing/2014/main" id="{6274D796-DCDC-4B12-999D-E35DD91CD1DD}"/>
                </a:ext>
              </a:extLst>
            </p:cNvPr>
            <p:cNvSpPr>
              <a:spLocks/>
            </p:cNvSpPr>
            <p:nvPr/>
          </p:nvSpPr>
          <p:spPr bwMode="auto">
            <a:xfrm>
              <a:off x="9431009" y="3343241"/>
              <a:ext cx="78174" cy="78156"/>
            </a:xfrm>
            <a:custGeom>
              <a:avLst/>
              <a:gdLst>
                <a:gd name="connsiteX0" fmla="*/ 39088 w 78174"/>
                <a:gd name="connsiteY0" fmla="*/ 0 h 78156"/>
                <a:gd name="connsiteX1" fmla="*/ 78174 w 78174"/>
                <a:gd name="connsiteY1" fmla="*/ 39086 h 78156"/>
                <a:gd name="connsiteX2" fmla="*/ 39088 w 78174"/>
                <a:gd name="connsiteY2" fmla="*/ 78156 h 78156"/>
                <a:gd name="connsiteX3" fmla="*/ 0 w 78174"/>
                <a:gd name="connsiteY3" fmla="*/ 39086 h 78156"/>
                <a:gd name="connsiteX4" fmla="*/ 39088 w 78174"/>
                <a:gd name="connsiteY4" fmla="*/ 0 h 78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56">
                  <a:moveTo>
                    <a:pt x="39088" y="0"/>
                  </a:moveTo>
                  <a:cubicBezTo>
                    <a:pt x="60675" y="0"/>
                    <a:pt x="78174" y="17499"/>
                    <a:pt x="78174" y="39086"/>
                  </a:cubicBezTo>
                  <a:cubicBezTo>
                    <a:pt x="78174" y="60656"/>
                    <a:pt x="60675" y="78156"/>
                    <a:pt x="39088" y="78156"/>
                  </a:cubicBezTo>
                  <a:cubicBezTo>
                    <a:pt x="17500" y="78156"/>
                    <a:pt x="0" y="60656"/>
                    <a:pt x="0" y="39086"/>
                  </a:cubicBezTo>
                  <a:cubicBezTo>
                    <a:pt x="0" y="17499"/>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04" name="Freeform: Shape 289">
              <a:extLst>
                <a:ext uri="{FF2B5EF4-FFF2-40B4-BE49-F238E27FC236}">
                  <a16:creationId xmlns:a16="http://schemas.microsoft.com/office/drawing/2014/main" id="{B35DE945-8647-4848-B78E-BA07991257B9}"/>
                </a:ext>
              </a:extLst>
            </p:cNvPr>
            <p:cNvSpPr>
              <a:spLocks/>
            </p:cNvSpPr>
            <p:nvPr/>
          </p:nvSpPr>
          <p:spPr bwMode="auto">
            <a:xfrm>
              <a:off x="9617922" y="3343241"/>
              <a:ext cx="78175" cy="78156"/>
            </a:xfrm>
            <a:custGeom>
              <a:avLst/>
              <a:gdLst>
                <a:gd name="connsiteX0" fmla="*/ 39087 w 78175"/>
                <a:gd name="connsiteY0" fmla="*/ 0 h 78156"/>
                <a:gd name="connsiteX1" fmla="*/ 78175 w 78175"/>
                <a:gd name="connsiteY1" fmla="*/ 39086 h 78156"/>
                <a:gd name="connsiteX2" fmla="*/ 39087 w 78175"/>
                <a:gd name="connsiteY2" fmla="*/ 78156 h 78156"/>
                <a:gd name="connsiteX3" fmla="*/ 0 w 78175"/>
                <a:gd name="connsiteY3" fmla="*/ 39086 h 78156"/>
                <a:gd name="connsiteX4" fmla="*/ 39087 w 78175"/>
                <a:gd name="connsiteY4" fmla="*/ 0 h 78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56">
                  <a:moveTo>
                    <a:pt x="39087" y="0"/>
                  </a:moveTo>
                  <a:cubicBezTo>
                    <a:pt x="60675" y="0"/>
                    <a:pt x="78175" y="17499"/>
                    <a:pt x="78175" y="39086"/>
                  </a:cubicBezTo>
                  <a:cubicBezTo>
                    <a:pt x="78175" y="60656"/>
                    <a:pt x="60675" y="78156"/>
                    <a:pt x="39087" y="78156"/>
                  </a:cubicBezTo>
                  <a:cubicBezTo>
                    <a:pt x="17500" y="78156"/>
                    <a:pt x="0" y="60656"/>
                    <a:pt x="0" y="39086"/>
                  </a:cubicBezTo>
                  <a:cubicBezTo>
                    <a:pt x="0" y="17499"/>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05" name="Freeform: Shape 290">
              <a:extLst>
                <a:ext uri="{FF2B5EF4-FFF2-40B4-BE49-F238E27FC236}">
                  <a16:creationId xmlns:a16="http://schemas.microsoft.com/office/drawing/2014/main" id="{6BC1737E-504E-4E94-A198-925E3E48057B}"/>
                </a:ext>
              </a:extLst>
            </p:cNvPr>
            <p:cNvSpPr>
              <a:spLocks/>
            </p:cNvSpPr>
            <p:nvPr/>
          </p:nvSpPr>
          <p:spPr bwMode="auto">
            <a:xfrm>
              <a:off x="7176339" y="3435498"/>
              <a:ext cx="78179" cy="78173"/>
            </a:xfrm>
            <a:custGeom>
              <a:avLst/>
              <a:gdLst>
                <a:gd name="connsiteX0" fmla="*/ 39079 w 78179"/>
                <a:gd name="connsiteY0" fmla="*/ 0 h 78173"/>
                <a:gd name="connsiteX1" fmla="*/ 78179 w 78179"/>
                <a:gd name="connsiteY1" fmla="*/ 39086 h 78173"/>
                <a:gd name="connsiteX2" fmla="*/ 39079 w 78179"/>
                <a:gd name="connsiteY2" fmla="*/ 78173 h 78173"/>
                <a:gd name="connsiteX3" fmla="*/ 0 w 78179"/>
                <a:gd name="connsiteY3" fmla="*/ 39086 h 78173"/>
                <a:gd name="connsiteX4" fmla="*/ 39079 w 78179"/>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9" h="78173">
                  <a:moveTo>
                    <a:pt x="39079" y="0"/>
                  </a:moveTo>
                  <a:cubicBezTo>
                    <a:pt x="60680" y="0"/>
                    <a:pt x="78179" y="17499"/>
                    <a:pt x="78179" y="39086"/>
                  </a:cubicBezTo>
                  <a:cubicBezTo>
                    <a:pt x="78179" y="60674"/>
                    <a:pt x="60680" y="78173"/>
                    <a:pt x="39079" y="78173"/>
                  </a:cubicBezTo>
                  <a:cubicBezTo>
                    <a:pt x="17505" y="78173"/>
                    <a:pt x="0" y="60674"/>
                    <a:pt x="0" y="39086"/>
                  </a:cubicBezTo>
                  <a:cubicBezTo>
                    <a:pt x="0" y="17499"/>
                    <a:pt x="17505" y="0"/>
                    <a:pt x="39079"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06" name="Freeform: Shape 291">
              <a:extLst>
                <a:ext uri="{FF2B5EF4-FFF2-40B4-BE49-F238E27FC236}">
                  <a16:creationId xmlns:a16="http://schemas.microsoft.com/office/drawing/2014/main" id="{24B4550B-2589-441D-9C3B-17BC2D5CDD3E}"/>
                </a:ext>
              </a:extLst>
            </p:cNvPr>
            <p:cNvSpPr>
              <a:spLocks/>
            </p:cNvSpPr>
            <p:nvPr/>
          </p:nvSpPr>
          <p:spPr bwMode="auto">
            <a:xfrm>
              <a:off x="8117974" y="3435498"/>
              <a:ext cx="78105" cy="78173"/>
            </a:xfrm>
            <a:custGeom>
              <a:avLst/>
              <a:gdLst>
                <a:gd name="connsiteX0" fmla="*/ 39007 w 78105"/>
                <a:gd name="connsiteY0" fmla="*/ 0 h 78173"/>
                <a:gd name="connsiteX1" fmla="*/ 78105 w 78105"/>
                <a:gd name="connsiteY1" fmla="*/ 39086 h 78173"/>
                <a:gd name="connsiteX2" fmla="*/ 39007 w 78105"/>
                <a:gd name="connsiteY2" fmla="*/ 78173 h 78173"/>
                <a:gd name="connsiteX3" fmla="*/ 0 w 78105"/>
                <a:gd name="connsiteY3" fmla="*/ 39086 h 78173"/>
                <a:gd name="connsiteX4" fmla="*/ 39007 w 78105"/>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 h="78173">
                  <a:moveTo>
                    <a:pt x="39007" y="0"/>
                  </a:moveTo>
                  <a:cubicBezTo>
                    <a:pt x="60601" y="0"/>
                    <a:pt x="78105" y="17499"/>
                    <a:pt x="78105" y="39086"/>
                  </a:cubicBezTo>
                  <a:cubicBezTo>
                    <a:pt x="78105" y="60674"/>
                    <a:pt x="60601" y="78173"/>
                    <a:pt x="39007" y="78173"/>
                  </a:cubicBezTo>
                  <a:cubicBezTo>
                    <a:pt x="17497" y="78173"/>
                    <a:pt x="0" y="60674"/>
                    <a:pt x="0" y="39086"/>
                  </a:cubicBezTo>
                  <a:cubicBezTo>
                    <a:pt x="0" y="17499"/>
                    <a:pt x="17497" y="0"/>
                    <a:pt x="3900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07" name="Freeform: Shape 292">
              <a:extLst>
                <a:ext uri="{FF2B5EF4-FFF2-40B4-BE49-F238E27FC236}">
                  <a16:creationId xmlns:a16="http://schemas.microsoft.com/office/drawing/2014/main" id="{BF5A012B-022C-4A03-8609-EC066372FBA9}"/>
                </a:ext>
              </a:extLst>
            </p:cNvPr>
            <p:cNvSpPr>
              <a:spLocks/>
            </p:cNvSpPr>
            <p:nvPr/>
          </p:nvSpPr>
          <p:spPr bwMode="auto">
            <a:xfrm>
              <a:off x="8304800" y="3435498"/>
              <a:ext cx="78180" cy="78173"/>
            </a:xfrm>
            <a:custGeom>
              <a:avLst/>
              <a:gdLst>
                <a:gd name="connsiteX0" fmla="*/ 39107 w 78180"/>
                <a:gd name="connsiteY0" fmla="*/ 0 h 78173"/>
                <a:gd name="connsiteX1" fmla="*/ 78180 w 78180"/>
                <a:gd name="connsiteY1" fmla="*/ 39086 h 78173"/>
                <a:gd name="connsiteX2" fmla="*/ 39107 w 78180"/>
                <a:gd name="connsiteY2" fmla="*/ 78173 h 78173"/>
                <a:gd name="connsiteX3" fmla="*/ 0 w 78180"/>
                <a:gd name="connsiteY3" fmla="*/ 39086 h 78173"/>
                <a:gd name="connsiteX4" fmla="*/ 39107 w 78180"/>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0" h="78173">
                  <a:moveTo>
                    <a:pt x="39107" y="0"/>
                  </a:moveTo>
                  <a:cubicBezTo>
                    <a:pt x="60695" y="0"/>
                    <a:pt x="78180" y="17499"/>
                    <a:pt x="78180" y="39086"/>
                  </a:cubicBezTo>
                  <a:cubicBezTo>
                    <a:pt x="78180" y="60674"/>
                    <a:pt x="60695" y="78173"/>
                    <a:pt x="39107" y="78173"/>
                  </a:cubicBezTo>
                  <a:cubicBezTo>
                    <a:pt x="17515" y="78173"/>
                    <a:pt x="0" y="60674"/>
                    <a:pt x="0" y="39086"/>
                  </a:cubicBezTo>
                  <a:cubicBezTo>
                    <a:pt x="0" y="17499"/>
                    <a:pt x="17515" y="0"/>
                    <a:pt x="3910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08" name="Freeform: Shape 293">
              <a:extLst>
                <a:ext uri="{FF2B5EF4-FFF2-40B4-BE49-F238E27FC236}">
                  <a16:creationId xmlns:a16="http://schemas.microsoft.com/office/drawing/2014/main" id="{F042CF19-9A8F-4E25-ACB5-0261E29EF970}"/>
                </a:ext>
              </a:extLst>
            </p:cNvPr>
            <p:cNvSpPr>
              <a:spLocks/>
            </p:cNvSpPr>
            <p:nvPr/>
          </p:nvSpPr>
          <p:spPr bwMode="auto">
            <a:xfrm>
              <a:off x="8678634" y="3435498"/>
              <a:ext cx="78179" cy="78173"/>
            </a:xfrm>
            <a:custGeom>
              <a:avLst/>
              <a:gdLst>
                <a:gd name="connsiteX0" fmla="*/ 39087 w 78179"/>
                <a:gd name="connsiteY0" fmla="*/ 0 h 78173"/>
                <a:gd name="connsiteX1" fmla="*/ 78179 w 78179"/>
                <a:gd name="connsiteY1" fmla="*/ 39086 h 78173"/>
                <a:gd name="connsiteX2" fmla="*/ 39087 w 78179"/>
                <a:gd name="connsiteY2" fmla="*/ 78173 h 78173"/>
                <a:gd name="connsiteX3" fmla="*/ 0 w 78179"/>
                <a:gd name="connsiteY3" fmla="*/ 39086 h 78173"/>
                <a:gd name="connsiteX4" fmla="*/ 39087 w 78179"/>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9" h="78173">
                  <a:moveTo>
                    <a:pt x="39087" y="0"/>
                  </a:moveTo>
                  <a:cubicBezTo>
                    <a:pt x="60677" y="0"/>
                    <a:pt x="78179" y="17499"/>
                    <a:pt x="78179" y="39086"/>
                  </a:cubicBezTo>
                  <a:cubicBezTo>
                    <a:pt x="78179" y="60674"/>
                    <a:pt x="60677" y="78173"/>
                    <a:pt x="39087" y="78173"/>
                  </a:cubicBezTo>
                  <a:cubicBezTo>
                    <a:pt x="17495" y="78173"/>
                    <a:pt x="0" y="60674"/>
                    <a:pt x="0" y="39086"/>
                  </a:cubicBezTo>
                  <a:cubicBezTo>
                    <a:pt x="0" y="17499"/>
                    <a:pt x="17495"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09" name="Freeform: Shape 294">
              <a:extLst>
                <a:ext uri="{FF2B5EF4-FFF2-40B4-BE49-F238E27FC236}">
                  <a16:creationId xmlns:a16="http://schemas.microsoft.com/office/drawing/2014/main" id="{3B267277-1264-481F-B4C7-FA5D3B903D2F}"/>
                </a:ext>
              </a:extLst>
            </p:cNvPr>
            <p:cNvSpPr>
              <a:spLocks/>
            </p:cNvSpPr>
            <p:nvPr/>
          </p:nvSpPr>
          <p:spPr bwMode="auto">
            <a:xfrm>
              <a:off x="9431009" y="3435498"/>
              <a:ext cx="78174" cy="78173"/>
            </a:xfrm>
            <a:custGeom>
              <a:avLst/>
              <a:gdLst>
                <a:gd name="connsiteX0" fmla="*/ 39087 w 78174"/>
                <a:gd name="connsiteY0" fmla="*/ 0 h 78173"/>
                <a:gd name="connsiteX1" fmla="*/ 78174 w 78174"/>
                <a:gd name="connsiteY1" fmla="*/ 39086 h 78173"/>
                <a:gd name="connsiteX2" fmla="*/ 39087 w 78174"/>
                <a:gd name="connsiteY2" fmla="*/ 78173 h 78173"/>
                <a:gd name="connsiteX3" fmla="*/ 0 w 78174"/>
                <a:gd name="connsiteY3" fmla="*/ 39086 h 78173"/>
                <a:gd name="connsiteX4" fmla="*/ 39087 w 78174"/>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3">
                  <a:moveTo>
                    <a:pt x="39087" y="0"/>
                  </a:moveTo>
                  <a:cubicBezTo>
                    <a:pt x="60674" y="0"/>
                    <a:pt x="78174" y="17499"/>
                    <a:pt x="78174" y="39086"/>
                  </a:cubicBezTo>
                  <a:cubicBezTo>
                    <a:pt x="78174" y="60674"/>
                    <a:pt x="60674" y="78173"/>
                    <a:pt x="39087" y="78173"/>
                  </a:cubicBezTo>
                  <a:cubicBezTo>
                    <a:pt x="17500" y="78173"/>
                    <a:pt x="0" y="60674"/>
                    <a:pt x="0" y="39086"/>
                  </a:cubicBezTo>
                  <a:cubicBezTo>
                    <a:pt x="0" y="17499"/>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10" name="Freeform: Shape 295">
              <a:extLst>
                <a:ext uri="{FF2B5EF4-FFF2-40B4-BE49-F238E27FC236}">
                  <a16:creationId xmlns:a16="http://schemas.microsoft.com/office/drawing/2014/main" id="{E95A6C7B-4E5B-4FC2-8CDD-A7864DB7B50A}"/>
                </a:ext>
              </a:extLst>
            </p:cNvPr>
            <p:cNvSpPr>
              <a:spLocks/>
            </p:cNvSpPr>
            <p:nvPr/>
          </p:nvSpPr>
          <p:spPr bwMode="auto">
            <a:xfrm>
              <a:off x="6762230" y="3473791"/>
              <a:ext cx="26139" cy="34517"/>
            </a:xfrm>
            <a:custGeom>
              <a:avLst/>
              <a:gdLst>
                <a:gd name="connsiteX0" fmla="*/ 25811 w 26139"/>
                <a:gd name="connsiteY0" fmla="*/ 0 h 34517"/>
                <a:gd name="connsiteX1" fmla="*/ 26139 w 26139"/>
                <a:gd name="connsiteY1" fmla="*/ 793 h 34517"/>
                <a:gd name="connsiteX2" fmla="*/ 14691 w 26139"/>
                <a:gd name="connsiteY2" fmla="*/ 28432 h 34517"/>
                <a:gd name="connsiteX3" fmla="*/ 0 w 26139"/>
                <a:gd name="connsiteY3" fmla="*/ 34517 h 34517"/>
                <a:gd name="connsiteX4" fmla="*/ 25811 w 26139"/>
                <a:gd name="connsiteY4" fmla="*/ 0 h 34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39" h="34517">
                  <a:moveTo>
                    <a:pt x="25811" y="0"/>
                  </a:moveTo>
                  <a:lnTo>
                    <a:pt x="26139" y="793"/>
                  </a:lnTo>
                  <a:cubicBezTo>
                    <a:pt x="26139" y="11587"/>
                    <a:pt x="21765" y="21359"/>
                    <a:pt x="14691" y="28432"/>
                  </a:cubicBezTo>
                  <a:lnTo>
                    <a:pt x="0" y="34517"/>
                  </a:lnTo>
                  <a:lnTo>
                    <a:pt x="25811" y="0"/>
                  </a:ln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11" name="Freeform: Shape 296">
              <a:extLst>
                <a:ext uri="{FF2B5EF4-FFF2-40B4-BE49-F238E27FC236}">
                  <a16:creationId xmlns:a16="http://schemas.microsoft.com/office/drawing/2014/main" id="{F406ED9E-AF92-480D-9293-4AB9715302E7}"/>
                </a:ext>
              </a:extLst>
            </p:cNvPr>
            <p:cNvSpPr>
              <a:spLocks/>
            </p:cNvSpPr>
            <p:nvPr/>
          </p:nvSpPr>
          <p:spPr bwMode="auto">
            <a:xfrm>
              <a:off x="7270971" y="3520672"/>
              <a:ext cx="78165" cy="78174"/>
            </a:xfrm>
            <a:custGeom>
              <a:avLst/>
              <a:gdLst>
                <a:gd name="connsiteX0" fmla="*/ 39083 w 78165"/>
                <a:gd name="connsiteY0" fmla="*/ 0 h 78174"/>
                <a:gd name="connsiteX1" fmla="*/ 78165 w 78165"/>
                <a:gd name="connsiteY1" fmla="*/ 39087 h 78174"/>
                <a:gd name="connsiteX2" fmla="*/ 39083 w 78165"/>
                <a:gd name="connsiteY2" fmla="*/ 78174 h 78174"/>
                <a:gd name="connsiteX3" fmla="*/ 0 w 78165"/>
                <a:gd name="connsiteY3" fmla="*/ 39087 h 78174"/>
                <a:gd name="connsiteX4" fmla="*/ 39083 w 7816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5" h="78174">
                  <a:moveTo>
                    <a:pt x="39083" y="0"/>
                  </a:moveTo>
                  <a:cubicBezTo>
                    <a:pt x="60669" y="0"/>
                    <a:pt x="78165" y="17500"/>
                    <a:pt x="78165" y="39087"/>
                  </a:cubicBezTo>
                  <a:cubicBezTo>
                    <a:pt x="78165" y="60675"/>
                    <a:pt x="60669" y="78174"/>
                    <a:pt x="39083" y="78174"/>
                  </a:cubicBezTo>
                  <a:cubicBezTo>
                    <a:pt x="17490" y="78174"/>
                    <a:pt x="0" y="60675"/>
                    <a:pt x="0" y="39087"/>
                  </a:cubicBezTo>
                  <a:cubicBezTo>
                    <a:pt x="0" y="17500"/>
                    <a:pt x="17490" y="0"/>
                    <a:pt x="39083"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12" name="Freeform: Shape 297">
              <a:extLst>
                <a:ext uri="{FF2B5EF4-FFF2-40B4-BE49-F238E27FC236}">
                  <a16:creationId xmlns:a16="http://schemas.microsoft.com/office/drawing/2014/main" id="{CF5C07FB-C903-4237-B81F-48169F839B63}"/>
                </a:ext>
              </a:extLst>
            </p:cNvPr>
            <p:cNvSpPr>
              <a:spLocks/>
            </p:cNvSpPr>
            <p:nvPr/>
          </p:nvSpPr>
          <p:spPr bwMode="auto">
            <a:xfrm>
              <a:off x="7649490" y="3520672"/>
              <a:ext cx="78191" cy="78174"/>
            </a:xfrm>
            <a:custGeom>
              <a:avLst/>
              <a:gdLst>
                <a:gd name="connsiteX0" fmla="*/ 39100 w 78191"/>
                <a:gd name="connsiteY0" fmla="*/ 0 h 78174"/>
                <a:gd name="connsiteX1" fmla="*/ 78191 w 78191"/>
                <a:gd name="connsiteY1" fmla="*/ 39087 h 78174"/>
                <a:gd name="connsiteX2" fmla="*/ 39100 w 78191"/>
                <a:gd name="connsiteY2" fmla="*/ 78174 h 78174"/>
                <a:gd name="connsiteX3" fmla="*/ 0 w 78191"/>
                <a:gd name="connsiteY3" fmla="*/ 39087 h 78174"/>
                <a:gd name="connsiteX4" fmla="*/ 39100 w 78191"/>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91" h="78174">
                  <a:moveTo>
                    <a:pt x="39100" y="0"/>
                  </a:moveTo>
                  <a:cubicBezTo>
                    <a:pt x="60693" y="0"/>
                    <a:pt x="78191" y="17500"/>
                    <a:pt x="78191" y="39087"/>
                  </a:cubicBezTo>
                  <a:cubicBezTo>
                    <a:pt x="78191" y="60675"/>
                    <a:pt x="60693" y="78174"/>
                    <a:pt x="39100" y="78174"/>
                  </a:cubicBezTo>
                  <a:cubicBezTo>
                    <a:pt x="17505" y="78174"/>
                    <a:pt x="0" y="60675"/>
                    <a:pt x="0" y="39087"/>
                  </a:cubicBezTo>
                  <a:cubicBezTo>
                    <a:pt x="0" y="17500"/>
                    <a:pt x="17505" y="0"/>
                    <a:pt x="39100"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13" name="Freeform: Shape 298">
              <a:extLst>
                <a:ext uri="{FF2B5EF4-FFF2-40B4-BE49-F238E27FC236}">
                  <a16:creationId xmlns:a16="http://schemas.microsoft.com/office/drawing/2014/main" id="{58302A4A-5181-406F-B0B8-71BBF35D95C3}"/>
                </a:ext>
              </a:extLst>
            </p:cNvPr>
            <p:cNvSpPr>
              <a:spLocks/>
            </p:cNvSpPr>
            <p:nvPr/>
          </p:nvSpPr>
          <p:spPr bwMode="auto">
            <a:xfrm>
              <a:off x="8117967" y="3520672"/>
              <a:ext cx="78112" cy="78174"/>
            </a:xfrm>
            <a:custGeom>
              <a:avLst/>
              <a:gdLst>
                <a:gd name="connsiteX0" fmla="*/ 39014 w 78112"/>
                <a:gd name="connsiteY0" fmla="*/ 0 h 78174"/>
                <a:gd name="connsiteX1" fmla="*/ 78112 w 78112"/>
                <a:gd name="connsiteY1" fmla="*/ 39087 h 78174"/>
                <a:gd name="connsiteX2" fmla="*/ 39014 w 78112"/>
                <a:gd name="connsiteY2" fmla="*/ 78174 h 78174"/>
                <a:gd name="connsiteX3" fmla="*/ 0 w 78112"/>
                <a:gd name="connsiteY3" fmla="*/ 39087 h 78174"/>
                <a:gd name="connsiteX4" fmla="*/ 39014 w 78112"/>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12" h="78174">
                  <a:moveTo>
                    <a:pt x="39014" y="0"/>
                  </a:moveTo>
                  <a:cubicBezTo>
                    <a:pt x="60608" y="0"/>
                    <a:pt x="78112" y="17500"/>
                    <a:pt x="78112" y="39087"/>
                  </a:cubicBezTo>
                  <a:cubicBezTo>
                    <a:pt x="78112" y="60675"/>
                    <a:pt x="60608" y="78174"/>
                    <a:pt x="39014" y="78174"/>
                  </a:cubicBezTo>
                  <a:cubicBezTo>
                    <a:pt x="17498" y="78174"/>
                    <a:pt x="0" y="60675"/>
                    <a:pt x="0" y="39087"/>
                  </a:cubicBezTo>
                  <a:cubicBezTo>
                    <a:pt x="0" y="17500"/>
                    <a:pt x="17498" y="0"/>
                    <a:pt x="39014"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14" name="Freeform: Shape 299">
              <a:extLst>
                <a:ext uri="{FF2B5EF4-FFF2-40B4-BE49-F238E27FC236}">
                  <a16:creationId xmlns:a16="http://schemas.microsoft.com/office/drawing/2014/main" id="{B4362CEC-0ADF-4A94-A881-851477C4146C}"/>
                </a:ext>
              </a:extLst>
            </p:cNvPr>
            <p:cNvSpPr>
              <a:spLocks/>
            </p:cNvSpPr>
            <p:nvPr/>
          </p:nvSpPr>
          <p:spPr bwMode="auto">
            <a:xfrm>
              <a:off x="9525647" y="3520672"/>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5"/>
                    <a:pt x="60675" y="78174"/>
                    <a:pt x="39088" y="78174"/>
                  </a:cubicBezTo>
                  <a:cubicBezTo>
                    <a:pt x="17500" y="78174"/>
                    <a:pt x="0" y="60675"/>
                    <a:pt x="0" y="39087"/>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15" name="Freeform: Shape 300">
              <a:extLst>
                <a:ext uri="{FF2B5EF4-FFF2-40B4-BE49-F238E27FC236}">
                  <a16:creationId xmlns:a16="http://schemas.microsoft.com/office/drawing/2014/main" id="{DCAA4D26-7786-493A-A9E9-46838A680CEF}"/>
                </a:ext>
              </a:extLst>
            </p:cNvPr>
            <p:cNvSpPr>
              <a:spLocks/>
            </p:cNvSpPr>
            <p:nvPr/>
          </p:nvSpPr>
          <p:spPr bwMode="auto">
            <a:xfrm>
              <a:off x="9807202" y="3520672"/>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5"/>
                    <a:pt x="60674" y="78174"/>
                    <a:pt x="39087" y="78174"/>
                  </a:cubicBezTo>
                  <a:cubicBezTo>
                    <a:pt x="17499" y="78174"/>
                    <a:pt x="0" y="60675"/>
                    <a:pt x="0" y="39087"/>
                  </a:cubicBezTo>
                  <a:cubicBezTo>
                    <a:pt x="0" y="17500"/>
                    <a:pt x="17499"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16" name="Freeform: Shape 301">
              <a:extLst>
                <a:ext uri="{FF2B5EF4-FFF2-40B4-BE49-F238E27FC236}">
                  <a16:creationId xmlns:a16="http://schemas.microsoft.com/office/drawing/2014/main" id="{18AB47F0-9592-4F3C-AFDC-FA804753732F}"/>
                </a:ext>
              </a:extLst>
            </p:cNvPr>
            <p:cNvSpPr>
              <a:spLocks/>
            </p:cNvSpPr>
            <p:nvPr/>
          </p:nvSpPr>
          <p:spPr bwMode="auto">
            <a:xfrm>
              <a:off x="6710183" y="3608216"/>
              <a:ext cx="78175" cy="78175"/>
            </a:xfrm>
            <a:custGeom>
              <a:avLst/>
              <a:gdLst>
                <a:gd name="connsiteX0" fmla="*/ 39086 w 78175"/>
                <a:gd name="connsiteY0" fmla="*/ 0 h 78175"/>
                <a:gd name="connsiteX1" fmla="*/ 78175 w 78175"/>
                <a:gd name="connsiteY1" fmla="*/ 39087 h 78175"/>
                <a:gd name="connsiteX2" fmla="*/ 39086 w 78175"/>
                <a:gd name="connsiteY2" fmla="*/ 78175 h 78175"/>
                <a:gd name="connsiteX3" fmla="*/ 0 w 78175"/>
                <a:gd name="connsiteY3" fmla="*/ 39087 h 78175"/>
                <a:gd name="connsiteX4" fmla="*/ 39086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6" y="0"/>
                  </a:moveTo>
                  <a:cubicBezTo>
                    <a:pt x="60676" y="0"/>
                    <a:pt x="78175" y="17500"/>
                    <a:pt x="78175" y="39087"/>
                  </a:cubicBezTo>
                  <a:cubicBezTo>
                    <a:pt x="78175" y="60675"/>
                    <a:pt x="60676" y="78175"/>
                    <a:pt x="39086" y="78175"/>
                  </a:cubicBezTo>
                  <a:cubicBezTo>
                    <a:pt x="17500" y="78175"/>
                    <a:pt x="0" y="60675"/>
                    <a:pt x="0" y="39087"/>
                  </a:cubicBezTo>
                  <a:cubicBezTo>
                    <a:pt x="0" y="17500"/>
                    <a:pt x="17500" y="0"/>
                    <a:pt x="39086"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17" name="Freeform: Shape 302">
              <a:extLst>
                <a:ext uri="{FF2B5EF4-FFF2-40B4-BE49-F238E27FC236}">
                  <a16:creationId xmlns:a16="http://schemas.microsoft.com/office/drawing/2014/main" id="{05EB74E9-F0CE-4E2E-99C5-14CE96823218}"/>
                </a:ext>
              </a:extLst>
            </p:cNvPr>
            <p:cNvSpPr>
              <a:spLocks/>
            </p:cNvSpPr>
            <p:nvPr/>
          </p:nvSpPr>
          <p:spPr bwMode="auto">
            <a:xfrm>
              <a:off x="6897115" y="3608216"/>
              <a:ext cx="78170" cy="78175"/>
            </a:xfrm>
            <a:custGeom>
              <a:avLst/>
              <a:gdLst>
                <a:gd name="connsiteX0" fmla="*/ 39066 w 78170"/>
                <a:gd name="connsiteY0" fmla="*/ 0 h 78175"/>
                <a:gd name="connsiteX1" fmla="*/ 78170 w 78170"/>
                <a:gd name="connsiteY1" fmla="*/ 39087 h 78175"/>
                <a:gd name="connsiteX2" fmla="*/ 39066 w 78170"/>
                <a:gd name="connsiteY2" fmla="*/ 78175 h 78175"/>
                <a:gd name="connsiteX3" fmla="*/ 0 w 78170"/>
                <a:gd name="connsiteY3" fmla="*/ 39087 h 78175"/>
                <a:gd name="connsiteX4" fmla="*/ 39066 w 78170"/>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0" h="78175">
                  <a:moveTo>
                    <a:pt x="39066" y="0"/>
                  </a:moveTo>
                  <a:cubicBezTo>
                    <a:pt x="60653" y="0"/>
                    <a:pt x="78170" y="17500"/>
                    <a:pt x="78170" y="39087"/>
                  </a:cubicBezTo>
                  <a:cubicBezTo>
                    <a:pt x="78170" y="60675"/>
                    <a:pt x="60653" y="78175"/>
                    <a:pt x="39066" y="78175"/>
                  </a:cubicBezTo>
                  <a:cubicBezTo>
                    <a:pt x="17502" y="78175"/>
                    <a:pt x="0" y="60675"/>
                    <a:pt x="0" y="39087"/>
                  </a:cubicBezTo>
                  <a:cubicBezTo>
                    <a:pt x="0" y="17500"/>
                    <a:pt x="17502" y="0"/>
                    <a:pt x="39066"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18" name="Freeform: Shape 303">
              <a:extLst>
                <a:ext uri="{FF2B5EF4-FFF2-40B4-BE49-F238E27FC236}">
                  <a16:creationId xmlns:a16="http://schemas.microsoft.com/office/drawing/2014/main" id="{9BECDD58-5C1D-49DF-BCBB-673BBE88C71B}"/>
                </a:ext>
              </a:extLst>
            </p:cNvPr>
            <p:cNvSpPr>
              <a:spLocks/>
            </p:cNvSpPr>
            <p:nvPr/>
          </p:nvSpPr>
          <p:spPr bwMode="auto">
            <a:xfrm>
              <a:off x="7552476" y="3608216"/>
              <a:ext cx="78171" cy="78175"/>
            </a:xfrm>
            <a:custGeom>
              <a:avLst/>
              <a:gdLst>
                <a:gd name="connsiteX0" fmla="*/ 39082 w 78171"/>
                <a:gd name="connsiteY0" fmla="*/ 0 h 78175"/>
                <a:gd name="connsiteX1" fmla="*/ 78171 w 78171"/>
                <a:gd name="connsiteY1" fmla="*/ 39087 h 78175"/>
                <a:gd name="connsiteX2" fmla="*/ 39082 w 78171"/>
                <a:gd name="connsiteY2" fmla="*/ 78175 h 78175"/>
                <a:gd name="connsiteX3" fmla="*/ 0 w 78171"/>
                <a:gd name="connsiteY3" fmla="*/ 39087 h 78175"/>
                <a:gd name="connsiteX4" fmla="*/ 39082 w 78171"/>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1" h="78175">
                  <a:moveTo>
                    <a:pt x="39082" y="0"/>
                  </a:moveTo>
                  <a:cubicBezTo>
                    <a:pt x="60665" y="0"/>
                    <a:pt x="78171" y="17500"/>
                    <a:pt x="78171" y="39087"/>
                  </a:cubicBezTo>
                  <a:cubicBezTo>
                    <a:pt x="78171" y="60675"/>
                    <a:pt x="60665" y="78175"/>
                    <a:pt x="39082" y="78175"/>
                  </a:cubicBezTo>
                  <a:cubicBezTo>
                    <a:pt x="17497" y="78175"/>
                    <a:pt x="0" y="60675"/>
                    <a:pt x="0" y="39087"/>
                  </a:cubicBezTo>
                  <a:cubicBezTo>
                    <a:pt x="0" y="17500"/>
                    <a:pt x="17497" y="0"/>
                    <a:pt x="39082"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19" name="Freeform: Shape 304">
              <a:extLst>
                <a:ext uri="{FF2B5EF4-FFF2-40B4-BE49-F238E27FC236}">
                  <a16:creationId xmlns:a16="http://schemas.microsoft.com/office/drawing/2014/main" id="{E7322B24-C2E5-4A7F-BC5D-FA01512CFF91}"/>
                </a:ext>
              </a:extLst>
            </p:cNvPr>
            <p:cNvSpPr>
              <a:spLocks/>
            </p:cNvSpPr>
            <p:nvPr/>
          </p:nvSpPr>
          <p:spPr bwMode="auto">
            <a:xfrm>
              <a:off x="8210183" y="3608216"/>
              <a:ext cx="78173" cy="78175"/>
            </a:xfrm>
            <a:custGeom>
              <a:avLst/>
              <a:gdLst>
                <a:gd name="connsiteX0" fmla="*/ 39082 w 78173"/>
                <a:gd name="connsiteY0" fmla="*/ 0 h 78175"/>
                <a:gd name="connsiteX1" fmla="*/ 78173 w 78173"/>
                <a:gd name="connsiteY1" fmla="*/ 39087 h 78175"/>
                <a:gd name="connsiteX2" fmla="*/ 39082 w 78173"/>
                <a:gd name="connsiteY2" fmla="*/ 78175 h 78175"/>
                <a:gd name="connsiteX3" fmla="*/ 0 w 78173"/>
                <a:gd name="connsiteY3" fmla="*/ 39087 h 78175"/>
                <a:gd name="connsiteX4" fmla="*/ 39082 w 78173"/>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3" h="78175">
                  <a:moveTo>
                    <a:pt x="39082" y="0"/>
                  </a:moveTo>
                  <a:cubicBezTo>
                    <a:pt x="60660" y="0"/>
                    <a:pt x="78173" y="17500"/>
                    <a:pt x="78173" y="39087"/>
                  </a:cubicBezTo>
                  <a:cubicBezTo>
                    <a:pt x="78173" y="60675"/>
                    <a:pt x="60660" y="78175"/>
                    <a:pt x="39082" y="78175"/>
                  </a:cubicBezTo>
                  <a:cubicBezTo>
                    <a:pt x="17487" y="78175"/>
                    <a:pt x="0" y="60675"/>
                    <a:pt x="0" y="39087"/>
                  </a:cubicBezTo>
                  <a:cubicBezTo>
                    <a:pt x="0" y="17500"/>
                    <a:pt x="17487" y="0"/>
                    <a:pt x="39082"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20" name="Freeform: Shape 305">
              <a:extLst>
                <a:ext uri="{FF2B5EF4-FFF2-40B4-BE49-F238E27FC236}">
                  <a16:creationId xmlns:a16="http://schemas.microsoft.com/office/drawing/2014/main" id="{B62E926B-5411-4EC3-B825-92AA4A708E7E}"/>
                </a:ext>
              </a:extLst>
            </p:cNvPr>
            <p:cNvSpPr>
              <a:spLocks/>
            </p:cNvSpPr>
            <p:nvPr/>
          </p:nvSpPr>
          <p:spPr bwMode="auto">
            <a:xfrm>
              <a:off x="9151821" y="3608216"/>
              <a:ext cx="78180" cy="78175"/>
            </a:xfrm>
            <a:custGeom>
              <a:avLst/>
              <a:gdLst>
                <a:gd name="connsiteX0" fmla="*/ 39086 w 78180"/>
                <a:gd name="connsiteY0" fmla="*/ 0 h 78175"/>
                <a:gd name="connsiteX1" fmla="*/ 78180 w 78180"/>
                <a:gd name="connsiteY1" fmla="*/ 39087 h 78175"/>
                <a:gd name="connsiteX2" fmla="*/ 39086 w 78180"/>
                <a:gd name="connsiteY2" fmla="*/ 78175 h 78175"/>
                <a:gd name="connsiteX3" fmla="*/ 0 w 78180"/>
                <a:gd name="connsiteY3" fmla="*/ 39087 h 78175"/>
                <a:gd name="connsiteX4" fmla="*/ 39086 w 78180"/>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0" h="78175">
                  <a:moveTo>
                    <a:pt x="39086" y="0"/>
                  </a:moveTo>
                  <a:cubicBezTo>
                    <a:pt x="60675" y="0"/>
                    <a:pt x="78180" y="17500"/>
                    <a:pt x="78180" y="39087"/>
                  </a:cubicBezTo>
                  <a:cubicBezTo>
                    <a:pt x="78180" y="60675"/>
                    <a:pt x="60675" y="78175"/>
                    <a:pt x="39086" y="78175"/>
                  </a:cubicBezTo>
                  <a:cubicBezTo>
                    <a:pt x="17502" y="78175"/>
                    <a:pt x="0" y="60675"/>
                    <a:pt x="0" y="39087"/>
                  </a:cubicBezTo>
                  <a:cubicBezTo>
                    <a:pt x="0" y="17500"/>
                    <a:pt x="17502" y="0"/>
                    <a:pt x="39086"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21" name="Freeform: Shape 306">
              <a:extLst>
                <a:ext uri="{FF2B5EF4-FFF2-40B4-BE49-F238E27FC236}">
                  <a16:creationId xmlns:a16="http://schemas.microsoft.com/office/drawing/2014/main" id="{5C8422EF-FAAC-46BE-B279-E5B6D6FB20F7}"/>
                </a:ext>
              </a:extLst>
            </p:cNvPr>
            <p:cNvSpPr>
              <a:spLocks/>
            </p:cNvSpPr>
            <p:nvPr/>
          </p:nvSpPr>
          <p:spPr bwMode="auto">
            <a:xfrm>
              <a:off x="9617922" y="3608216"/>
              <a:ext cx="78174" cy="78175"/>
            </a:xfrm>
            <a:custGeom>
              <a:avLst/>
              <a:gdLst>
                <a:gd name="connsiteX0" fmla="*/ 39087 w 78174"/>
                <a:gd name="connsiteY0" fmla="*/ 0 h 78175"/>
                <a:gd name="connsiteX1" fmla="*/ 78174 w 78174"/>
                <a:gd name="connsiteY1" fmla="*/ 39087 h 78175"/>
                <a:gd name="connsiteX2" fmla="*/ 39087 w 78174"/>
                <a:gd name="connsiteY2" fmla="*/ 78175 h 78175"/>
                <a:gd name="connsiteX3" fmla="*/ 0 w 78174"/>
                <a:gd name="connsiteY3" fmla="*/ 39087 h 78175"/>
                <a:gd name="connsiteX4" fmla="*/ 39087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7" y="0"/>
                  </a:moveTo>
                  <a:cubicBezTo>
                    <a:pt x="60674" y="0"/>
                    <a:pt x="78174" y="17500"/>
                    <a:pt x="78174" y="39087"/>
                  </a:cubicBezTo>
                  <a:cubicBezTo>
                    <a:pt x="78174" y="60675"/>
                    <a:pt x="60674" y="78175"/>
                    <a:pt x="39087" y="78175"/>
                  </a:cubicBezTo>
                  <a:cubicBezTo>
                    <a:pt x="17500" y="78175"/>
                    <a:pt x="0" y="60675"/>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22" name="Freeform: Shape 307">
              <a:extLst>
                <a:ext uri="{FF2B5EF4-FFF2-40B4-BE49-F238E27FC236}">
                  <a16:creationId xmlns:a16="http://schemas.microsoft.com/office/drawing/2014/main" id="{6517861C-3472-410C-9005-29778B9FC870}"/>
                </a:ext>
              </a:extLst>
            </p:cNvPr>
            <p:cNvSpPr>
              <a:spLocks/>
            </p:cNvSpPr>
            <p:nvPr/>
          </p:nvSpPr>
          <p:spPr bwMode="auto">
            <a:xfrm>
              <a:off x="9899477" y="3608216"/>
              <a:ext cx="78174" cy="78175"/>
            </a:xfrm>
            <a:custGeom>
              <a:avLst/>
              <a:gdLst>
                <a:gd name="connsiteX0" fmla="*/ 39087 w 78174"/>
                <a:gd name="connsiteY0" fmla="*/ 0 h 78175"/>
                <a:gd name="connsiteX1" fmla="*/ 78174 w 78174"/>
                <a:gd name="connsiteY1" fmla="*/ 39087 h 78175"/>
                <a:gd name="connsiteX2" fmla="*/ 39087 w 78174"/>
                <a:gd name="connsiteY2" fmla="*/ 78175 h 78175"/>
                <a:gd name="connsiteX3" fmla="*/ 0 w 78174"/>
                <a:gd name="connsiteY3" fmla="*/ 39087 h 78175"/>
                <a:gd name="connsiteX4" fmla="*/ 39087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7" y="0"/>
                  </a:moveTo>
                  <a:cubicBezTo>
                    <a:pt x="60674" y="0"/>
                    <a:pt x="78174" y="17500"/>
                    <a:pt x="78174" y="39087"/>
                  </a:cubicBezTo>
                  <a:cubicBezTo>
                    <a:pt x="78174" y="60675"/>
                    <a:pt x="60674" y="78175"/>
                    <a:pt x="39087" y="78175"/>
                  </a:cubicBezTo>
                  <a:cubicBezTo>
                    <a:pt x="17500" y="78175"/>
                    <a:pt x="0" y="60675"/>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23" name="Freeform: Shape 308">
              <a:extLst>
                <a:ext uri="{FF2B5EF4-FFF2-40B4-BE49-F238E27FC236}">
                  <a16:creationId xmlns:a16="http://schemas.microsoft.com/office/drawing/2014/main" id="{400430EE-DF87-440F-B3CB-B0362561328E}"/>
                </a:ext>
              </a:extLst>
            </p:cNvPr>
            <p:cNvSpPr>
              <a:spLocks/>
            </p:cNvSpPr>
            <p:nvPr/>
          </p:nvSpPr>
          <p:spPr bwMode="auto">
            <a:xfrm>
              <a:off x="6655778" y="3629276"/>
              <a:ext cx="40306" cy="57114"/>
            </a:xfrm>
            <a:custGeom>
              <a:avLst/>
              <a:gdLst>
                <a:gd name="connsiteX0" fmla="*/ 32839 w 40306"/>
                <a:gd name="connsiteY0" fmla="*/ 0 h 57114"/>
                <a:gd name="connsiteX1" fmla="*/ 40306 w 40306"/>
                <a:gd name="connsiteY1" fmla="*/ 18026 h 57114"/>
                <a:gd name="connsiteX2" fmla="*/ 1218 w 40306"/>
                <a:gd name="connsiteY2" fmla="*/ 57114 h 57114"/>
                <a:gd name="connsiteX3" fmla="*/ 0 w 40306"/>
                <a:gd name="connsiteY3" fmla="*/ 56609 h 57114"/>
                <a:gd name="connsiteX4" fmla="*/ 5942 w 40306"/>
                <a:gd name="connsiteY4" fmla="*/ 44273 h 57114"/>
                <a:gd name="connsiteX5" fmla="*/ 32839 w 40306"/>
                <a:gd name="connsiteY5" fmla="*/ 0 h 5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306" h="57114">
                  <a:moveTo>
                    <a:pt x="32839" y="0"/>
                  </a:moveTo>
                  <a:lnTo>
                    <a:pt x="40306" y="18026"/>
                  </a:lnTo>
                  <a:cubicBezTo>
                    <a:pt x="40306" y="39614"/>
                    <a:pt x="22806" y="57114"/>
                    <a:pt x="1218" y="57114"/>
                  </a:cubicBezTo>
                  <a:lnTo>
                    <a:pt x="0" y="56609"/>
                  </a:lnTo>
                  <a:lnTo>
                    <a:pt x="5942" y="44273"/>
                  </a:lnTo>
                  <a:lnTo>
                    <a:pt x="32839" y="0"/>
                  </a:ln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24" name="Freeform: Shape 309">
              <a:extLst>
                <a:ext uri="{FF2B5EF4-FFF2-40B4-BE49-F238E27FC236}">
                  <a16:creationId xmlns:a16="http://schemas.microsoft.com/office/drawing/2014/main" id="{0AFA2082-9505-4139-8112-DC2899554948}"/>
                </a:ext>
              </a:extLst>
            </p:cNvPr>
            <p:cNvSpPr>
              <a:spLocks/>
            </p:cNvSpPr>
            <p:nvPr/>
          </p:nvSpPr>
          <p:spPr bwMode="auto">
            <a:xfrm>
              <a:off x="6804820" y="3693393"/>
              <a:ext cx="78189" cy="78173"/>
            </a:xfrm>
            <a:custGeom>
              <a:avLst/>
              <a:gdLst>
                <a:gd name="connsiteX0" fmla="*/ 39090 w 78189"/>
                <a:gd name="connsiteY0" fmla="*/ 0 h 78173"/>
                <a:gd name="connsiteX1" fmla="*/ 78189 w 78189"/>
                <a:gd name="connsiteY1" fmla="*/ 39087 h 78173"/>
                <a:gd name="connsiteX2" fmla="*/ 39090 w 78189"/>
                <a:gd name="connsiteY2" fmla="*/ 78173 h 78173"/>
                <a:gd name="connsiteX3" fmla="*/ 0 w 78189"/>
                <a:gd name="connsiteY3" fmla="*/ 39087 h 78173"/>
                <a:gd name="connsiteX4" fmla="*/ 39090 w 78189"/>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9" h="78173">
                  <a:moveTo>
                    <a:pt x="39090" y="0"/>
                  </a:moveTo>
                  <a:cubicBezTo>
                    <a:pt x="60671" y="0"/>
                    <a:pt x="78189" y="17500"/>
                    <a:pt x="78189" y="39087"/>
                  </a:cubicBezTo>
                  <a:cubicBezTo>
                    <a:pt x="78189" y="60673"/>
                    <a:pt x="60671" y="78173"/>
                    <a:pt x="39090" y="78173"/>
                  </a:cubicBezTo>
                  <a:cubicBezTo>
                    <a:pt x="17499" y="78173"/>
                    <a:pt x="0" y="60673"/>
                    <a:pt x="0" y="39087"/>
                  </a:cubicBezTo>
                  <a:cubicBezTo>
                    <a:pt x="0" y="17500"/>
                    <a:pt x="17499" y="0"/>
                    <a:pt x="39090"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25" name="Freeform: Shape 310">
              <a:extLst>
                <a:ext uri="{FF2B5EF4-FFF2-40B4-BE49-F238E27FC236}">
                  <a16:creationId xmlns:a16="http://schemas.microsoft.com/office/drawing/2014/main" id="{C67F20B5-6E0B-49A8-B39D-745B40572695}"/>
                </a:ext>
              </a:extLst>
            </p:cNvPr>
            <p:cNvSpPr>
              <a:spLocks/>
            </p:cNvSpPr>
            <p:nvPr/>
          </p:nvSpPr>
          <p:spPr bwMode="auto">
            <a:xfrm>
              <a:off x="7176318" y="3693393"/>
              <a:ext cx="78177" cy="78173"/>
            </a:xfrm>
            <a:custGeom>
              <a:avLst/>
              <a:gdLst>
                <a:gd name="connsiteX0" fmla="*/ 39075 w 78177"/>
                <a:gd name="connsiteY0" fmla="*/ 0 h 78173"/>
                <a:gd name="connsiteX1" fmla="*/ 78177 w 78177"/>
                <a:gd name="connsiteY1" fmla="*/ 39087 h 78173"/>
                <a:gd name="connsiteX2" fmla="*/ 39075 w 78177"/>
                <a:gd name="connsiteY2" fmla="*/ 78173 h 78173"/>
                <a:gd name="connsiteX3" fmla="*/ 0 w 78177"/>
                <a:gd name="connsiteY3" fmla="*/ 39087 h 78173"/>
                <a:gd name="connsiteX4" fmla="*/ 39075 w 78177"/>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7" h="78173">
                  <a:moveTo>
                    <a:pt x="39075" y="0"/>
                  </a:moveTo>
                  <a:cubicBezTo>
                    <a:pt x="60680" y="0"/>
                    <a:pt x="78177" y="17500"/>
                    <a:pt x="78177" y="39087"/>
                  </a:cubicBezTo>
                  <a:cubicBezTo>
                    <a:pt x="78177" y="60673"/>
                    <a:pt x="60680" y="78173"/>
                    <a:pt x="39075" y="78173"/>
                  </a:cubicBezTo>
                  <a:cubicBezTo>
                    <a:pt x="17505" y="78173"/>
                    <a:pt x="0" y="60673"/>
                    <a:pt x="0" y="39087"/>
                  </a:cubicBezTo>
                  <a:cubicBezTo>
                    <a:pt x="0" y="17500"/>
                    <a:pt x="17505" y="0"/>
                    <a:pt x="39075"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26" name="Freeform: Shape 311">
              <a:extLst>
                <a:ext uri="{FF2B5EF4-FFF2-40B4-BE49-F238E27FC236}">
                  <a16:creationId xmlns:a16="http://schemas.microsoft.com/office/drawing/2014/main" id="{F70BA692-BB47-4DB3-B925-54829017DD34}"/>
                </a:ext>
              </a:extLst>
            </p:cNvPr>
            <p:cNvSpPr>
              <a:spLocks/>
            </p:cNvSpPr>
            <p:nvPr/>
          </p:nvSpPr>
          <p:spPr bwMode="auto">
            <a:xfrm>
              <a:off x="8964923" y="3693393"/>
              <a:ext cx="78167" cy="78173"/>
            </a:xfrm>
            <a:custGeom>
              <a:avLst/>
              <a:gdLst>
                <a:gd name="connsiteX0" fmla="*/ 39078 w 78167"/>
                <a:gd name="connsiteY0" fmla="*/ 0 h 78173"/>
                <a:gd name="connsiteX1" fmla="*/ 78167 w 78167"/>
                <a:gd name="connsiteY1" fmla="*/ 39087 h 78173"/>
                <a:gd name="connsiteX2" fmla="*/ 39078 w 78167"/>
                <a:gd name="connsiteY2" fmla="*/ 78173 h 78173"/>
                <a:gd name="connsiteX3" fmla="*/ 0 w 78167"/>
                <a:gd name="connsiteY3" fmla="*/ 39087 h 78173"/>
                <a:gd name="connsiteX4" fmla="*/ 39078 w 78167"/>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7" h="78173">
                  <a:moveTo>
                    <a:pt x="39078" y="0"/>
                  </a:moveTo>
                  <a:cubicBezTo>
                    <a:pt x="60666" y="0"/>
                    <a:pt x="78167" y="17500"/>
                    <a:pt x="78167" y="39087"/>
                  </a:cubicBezTo>
                  <a:cubicBezTo>
                    <a:pt x="78167" y="60673"/>
                    <a:pt x="60666" y="78173"/>
                    <a:pt x="39078" y="78173"/>
                  </a:cubicBezTo>
                  <a:cubicBezTo>
                    <a:pt x="17502" y="78173"/>
                    <a:pt x="0" y="60673"/>
                    <a:pt x="0" y="39087"/>
                  </a:cubicBezTo>
                  <a:cubicBezTo>
                    <a:pt x="0" y="17500"/>
                    <a:pt x="17502" y="0"/>
                    <a:pt x="3907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27" name="Freeform: Shape 312">
              <a:extLst>
                <a:ext uri="{FF2B5EF4-FFF2-40B4-BE49-F238E27FC236}">
                  <a16:creationId xmlns:a16="http://schemas.microsoft.com/office/drawing/2014/main" id="{FD3DD1D4-6D76-454A-BA78-61C22DB06FAC}"/>
                </a:ext>
              </a:extLst>
            </p:cNvPr>
            <p:cNvSpPr>
              <a:spLocks/>
            </p:cNvSpPr>
            <p:nvPr/>
          </p:nvSpPr>
          <p:spPr bwMode="auto">
            <a:xfrm>
              <a:off x="9338734" y="3693394"/>
              <a:ext cx="78174" cy="78173"/>
            </a:xfrm>
            <a:custGeom>
              <a:avLst/>
              <a:gdLst>
                <a:gd name="connsiteX0" fmla="*/ 39087 w 78174"/>
                <a:gd name="connsiteY0" fmla="*/ 0 h 78173"/>
                <a:gd name="connsiteX1" fmla="*/ 78174 w 78174"/>
                <a:gd name="connsiteY1" fmla="*/ 39086 h 78173"/>
                <a:gd name="connsiteX2" fmla="*/ 39087 w 78174"/>
                <a:gd name="connsiteY2" fmla="*/ 78173 h 78173"/>
                <a:gd name="connsiteX3" fmla="*/ 0 w 78174"/>
                <a:gd name="connsiteY3" fmla="*/ 39086 h 78173"/>
                <a:gd name="connsiteX4" fmla="*/ 39087 w 78174"/>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3">
                  <a:moveTo>
                    <a:pt x="39087" y="0"/>
                  </a:moveTo>
                  <a:cubicBezTo>
                    <a:pt x="60674" y="0"/>
                    <a:pt x="78174" y="17500"/>
                    <a:pt x="78174" y="39086"/>
                  </a:cubicBezTo>
                  <a:cubicBezTo>
                    <a:pt x="78174" y="60673"/>
                    <a:pt x="60674" y="78173"/>
                    <a:pt x="39087" y="78173"/>
                  </a:cubicBezTo>
                  <a:cubicBezTo>
                    <a:pt x="17500" y="78173"/>
                    <a:pt x="0" y="60673"/>
                    <a:pt x="0" y="39086"/>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28" name="Freeform: Shape 313">
              <a:extLst>
                <a:ext uri="{FF2B5EF4-FFF2-40B4-BE49-F238E27FC236}">
                  <a16:creationId xmlns:a16="http://schemas.microsoft.com/office/drawing/2014/main" id="{0461F710-5EA7-4459-B29A-53CA07E5E878}"/>
                </a:ext>
              </a:extLst>
            </p:cNvPr>
            <p:cNvSpPr>
              <a:spLocks/>
            </p:cNvSpPr>
            <p:nvPr/>
          </p:nvSpPr>
          <p:spPr bwMode="auto">
            <a:xfrm>
              <a:off x="9617922" y="3693394"/>
              <a:ext cx="78175" cy="78173"/>
            </a:xfrm>
            <a:custGeom>
              <a:avLst/>
              <a:gdLst>
                <a:gd name="connsiteX0" fmla="*/ 39087 w 78175"/>
                <a:gd name="connsiteY0" fmla="*/ 0 h 78173"/>
                <a:gd name="connsiteX1" fmla="*/ 78175 w 78175"/>
                <a:gd name="connsiteY1" fmla="*/ 39086 h 78173"/>
                <a:gd name="connsiteX2" fmla="*/ 39087 w 78175"/>
                <a:gd name="connsiteY2" fmla="*/ 78173 h 78173"/>
                <a:gd name="connsiteX3" fmla="*/ 0 w 78175"/>
                <a:gd name="connsiteY3" fmla="*/ 39086 h 78173"/>
                <a:gd name="connsiteX4" fmla="*/ 39087 w 78175"/>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3">
                  <a:moveTo>
                    <a:pt x="39087" y="0"/>
                  </a:moveTo>
                  <a:cubicBezTo>
                    <a:pt x="60675" y="0"/>
                    <a:pt x="78175" y="17500"/>
                    <a:pt x="78175" y="39086"/>
                  </a:cubicBezTo>
                  <a:cubicBezTo>
                    <a:pt x="78175" y="60673"/>
                    <a:pt x="60675" y="78173"/>
                    <a:pt x="39087" y="78173"/>
                  </a:cubicBezTo>
                  <a:cubicBezTo>
                    <a:pt x="17500" y="78173"/>
                    <a:pt x="0" y="60673"/>
                    <a:pt x="0" y="39086"/>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29" name="Freeform: Shape 314">
              <a:extLst>
                <a:ext uri="{FF2B5EF4-FFF2-40B4-BE49-F238E27FC236}">
                  <a16:creationId xmlns:a16="http://schemas.microsoft.com/office/drawing/2014/main" id="{F9F0C9E4-C61E-420C-B62C-C154FCC6EF12}"/>
                </a:ext>
              </a:extLst>
            </p:cNvPr>
            <p:cNvSpPr>
              <a:spLocks/>
            </p:cNvSpPr>
            <p:nvPr/>
          </p:nvSpPr>
          <p:spPr bwMode="auto">
            <a:xfrm>
              <a:off x="9807202" y="3693394"/>
              <a:ext cx="78175" cy="78173"/>
            </a:xfrm>
            <a:custGeom>
              <a:avLst/>
              <a:gdLst>
                <a:gd name="connsiteX0" fmla="*/ 39087 w 78175"/>
                <a:gd name="connsiteY0" fmla="*/ 0 h 78173"/>
                <a:gd name="connsiteX1" fmla="*/ 78175 w 78175"/>
                <a:gd name="connsiteY1" fmla="*/ 39086 h 78173"/>
                <a:gd name="connsiteX2" fmla="*/ 39087 w 78175"/>
                <a:gd name="connsiteY2" fmla="*/ 78173 h 78173"/>
                <a:gd name="connsiteX3" fmla="*/ 0 w 78175"/>
                <a:gd name="connsiteY3" fmla="*/ 39086 h 78173"/>
                <a:gd name="connsiteX4" fmla="*/ 39087 w 78175"/>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3">
                  <a:moveTo>
                    <a:pt x="39087" y="0"/>
                  </a:moveTo>
                  <a:cubicBezTo>
                    <a:pt x="60675" y="0"/>
                    <a:pt x="78175" y="17500"/>
                    <a:pt x="78175" y="39086"/>
                  </a:cubicBezTo>
                  <a:cubicBezTo>
                    <a:pt x="78175" y="60673"/>
                    <a:pt x="60675" y="78173"/>
                    <a:pt x="39087" y="78173"/>
                  </a:cubicBezTo>
                  <a:cubicBezTo>
                    <a:pt x="17500" y="78173"/>
                    <a:pt x="0" y="60673"/>
                    <a:pt x="0" y="39086"/>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30" name="Freeform: Shape 315">
              <a:extLst>
                <a:ext uri="{FF2B5EF4-FFF2-40B4-BE49-F238E27FC236}">
                  <a16:creationId xmlns:a16="http://schemas.microsoft.com/office/drawing/2014/main" id="{7B0A165D-9270-4648-8324-E8F773F67EC3}"/>
                </a:ext>
              </a:extLst>
            </p:cNvPr>
            <p:cNvSpPr>
              <a:spLocks/>
            </p:cNvSpPr>
            <p:nvPr/>
          </p:nvSpPr>
          <p:spPr bwMode="auto">
            <a:xfrm>
              <a:off x="10091123" y="3693394"/>
              <a:ext cx="78174" cy="78173"/>
            </a:xfrm>
            <a:custGeom>
              <a:avLst/>
              <a:gdLst>
                <a:gd name="connsiteX0" fmla="*/ 39088 w 78174"/>
                <a:gd name="connsiteY0" fmla="*/ 0 h 78173"/>
                <a:gd name="connsiteX1" fmla="*/ 78174 w 78174"/>
                <a:gd name="connsiteY1" fmla="*/ 39086 h 78173"/>
                <a:gd name="connsiteX2" fmla="*/ 39088 w 78174"/>
                <a:gd name="connsiteY2" fmla="*/ 78173 h 78173"/>
                <a:gd name="connsiteX3" fmla="*/ 0 w 78174"/>
                <a:gd name="connsiteY3" fmla="*/ 39086 h 78173"/>
                <a:gd name="connsiteX4" fmla="*/ 39088 w 78174"/>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3">
                  <a:moveTo>
                    <a:pt x="39088" y="0"/>
                  </a:moveTo>
                  <a:cubicBezTo>
                    <a:pt x="60675" y="0"/>
                    <a:pt x="78174" y="17500"/>
                    <a:pt x="78174" y="39086"/>
                  </a:cubicBezTo>
                  <a:cubicBezTo>
                    <a:pt x="78174" y="60673"/>
                    <a:pt x="60675" y="78173"/>
                    <a:pt x="39088" y="78173"/>
                  </a:cubicBezTo>
                  <a:cubicBezTo>
                    <a:pt x="17500" y="78173"/>
                    <a:pt x="0" y="60673"/>
                    <a:pt x="0" y="39086"/>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31" name="Freeform: Shape 316">
              <a:extLst>
                <a:ext uri="{FF2B5EF4-FFF2-40B4-BE49-F238E27FC236}">
                  <a16:creationId xmlns:a16="http://schemas.microsoft.com/office/drawing/2014/main" id="{9A1AB279-CA42-443E-AEC0-2454D6FF5EDB}"/>
                </a:ext>
              </a:extLst>
            </p:cNvPr>
            <p:cNvSpPr>
              <a:spLocks/>
            </p:cNvSpPr>
            <p:nvPr/>
          </p:nvSpPr>
          <p:spPr bwMode="auto">
            <a:xfrm>
              <a:off x="10185763" y="3721072"/>
              <a:ext cx="26549" cy="45301"/>
            </a:xfrm>
            <a:custGeom>
              <a:avLst/>
              <a:gdLst>
                <a:gd name="connsiteX0" fmla="*/ 4726 w 26549"/>
                <a:gd name="connsiteY0" fmla="*/ 0 h 45301"/>
                <a:gd name="connsiteX1" fmla="*/ 26549 w 26549"/>
                <a:gd name="connsiteY1" fmla="*/ 45301 h 45301"/>
                <a:gd name="connsiteX2" fmla="*/ 11449 w 26549"/>
                <a:gd name="connsiteY2" fmla="*/ 39047 h 45301"/>
                <a:gd name="connsiteX3" fmla="*/ 0 w 26549"/>
                <a:gd name="connsiteY3" fmla="*/ 11408 h 45301"/>
                <a:gd name="connsiteX4" fmla="*/ 4726 w 26549"/>
                <a:gd name="connsiteY4" fmla="*/ 0 h 45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9" h="45301">
                  <a:moveTo>
                    <a:pt x="4726" y="0"/>
                  </a:moveTo>
                  <a:lnTo>
                    <a:pt x="26549" y="45301"/>
                  </a:lnTo>
                  <a:lnTo>
                    <a:pt x="11449" y="39047"/>
                  </a:lnTo>
                  <a:cubicBezTo>
                    <a:pt x="4375" y="31974"/>
                    <a:pt x="0" y="22202"/>
                    <a:pt x="0" y="11408"/>
                  </a:cubicBezTo>
                  <a:lnTo>
                    <a:pt x="4726" y="0"/>
                  </a:ln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32" name="Freeform: Shape 317">
              <a:extLst>
                <a:ext uri="{FF2B5EF4-FFF2-40B4-BE49-F238E27FC236}">
                  <a16:creationId xmlns:a16="http://schemas.microsoft.com/office/drawing/2014/main" id="{B4FC8C2D-BAB5-43E3-837B-90CCD2BE4677}"/>
                </a:ext>
              </a:extLst>
            </p:cNvPr>
            <p:cNvSpPr>
              <a:spLocks/>
            </p:cNvSpPr>
            <p:nvPr/>
          </p:nvSpPr>
          <p:spPr bwMode="auto">
            <a:xfrm>
              <a:off x="6617902" y="3776203"/>
              <a:ext cx="78172" cy="78173"/>
            </a:xfrm>
            <a:custGeom>
              <a:avLst/>
              <a:gdLst>
                <a:gd name="connsiteX0" fmla="*/ 39086 w 78172"/>
                <a:gd name="connsiteY0" fmla="*/ 0 h 78173"/>
                <a:gd name="connsiteX1" fmla="*/ 78172 w 78172"/>
                <a:gd name="connsiteY1" fmla="*/ 39086 h 78173"/>
                <a:gd name="connsiteX2" fmla="*/ 39086 w 78172"/>
                <a:gd name="connsiteY2" fmla="*/ 78173 h 78173"/>
                <a:gd name="connsiteX3" fmla="*/ 0 w 78172"/>
                <a:gd name="connsiteY3" fmla="*/ 39086 h 78173"/>
                <a:gd name="connsiteX4" fmla="*/ 39086 w 78172"/>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2" h="78173">
                  <a:moveTo>
                    <a:pt x="39086" y="0"/>
                  </a:moveTo>
                  <a:cubicBezTo>
                    <a:pt x="60673" y="0"/>
                    <a:pt x="78172" y="17499"/>
                    <a:pt x="78172" y="39086"/>
                  </a:cubicBezTo>
                  <a:cubicBezTo>
                    <a:pt x="78172" y="60673"/>
                    <a:pt x="60673" y="78173"/>
                    <a:pt x="39086" y="78173"/>
                  </a:cubicBezTo>
                  <a:cubicBezTo>
                    <a:pt x="17499" y="78173"/>
                    <a:pt x="0" y="60673"/>
                    <a:pt x="0" y="39086"/>
                  </a:cubicBezTo>
                  <a:cubicBezTo>
                    <a:pt x="0" y="17499"/>
                    <a:pt x="17499" y="0"/>
                    <a:pt x="39086"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33" name="Freeform: Shape 318">
              <a:extLst>
                <a:ext uri="{FF2B5EF4-FFF2-40B4-BE49-F238E27FC236}">
                  <a16:creationId xmlns:a16="http://schemas.microsoft.com/office/drawing/2014/main" id="{7F6FBB6E-DB1F-4500-9413-FFF0E2757FEB}"/>
                </a:ext>
              </a:extLst>
            </p:cNvPr>
            <p:cNvSpPr>
              <a:spLocks/>
            </p:cNvSpPr>
            <p:nvPr/>
          </p:nvSpPr>
          <p:spPr bwMode="auto">
            <a:xfrm>
              <a:off x="7084012" y="3776203"/>
              <a:ext cx="78196" cy="78173"/>
            </a:xfrm>
            <a:custGeom>
              <a:avLst/>
              <a:gdLst>
                <a:gd name="connsiteX0" fmla="*/ 39098 w 78196"/>
                <a:gd name="connsiteY0" fmla="*/ 0 h 78173"/>
                <a:gd name="connsiteX1" fmla="*/ 78196 w 78196"/>
                <a:gd name="connsiteY1" fmla="*/ 39086 h 78173"/>
                <a:gd name="connsiteX2" fmla="*/ 39098 w 78196"/>
                <a:gd name="connsiteY2" fmla="*/ 78173 h 78173"/>
                <a:gd name="connsiteX3" fmla="*/ 0 w 78196"/>
                <a:gd name="connsiteY3" fmla="*/ 39086 h 78173"/>
                <a:gd name="connsiteX4" fmla="*/ 39098 w 78196"/>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96" h="78173">
                  <a:moveTo>
                    <a:pt x="39098" y="0"/>
                  </a:moveTo>
                  <a:cubicBezTo>
                    <a:pt x="60692" y="0"/>
                    <a:pt x="78196" y="17499"/>
                    <a:pt x="78196" y="39086"/>
                  </a:cubicBezTo>
                  <a:cubicBezTo>
                    <a:pt x="78196" y="60673"/>
                    <a:pt x="60692" y="78173"/>
                    <a:pt x="39098" y="78173"/>
                  </a:cubicBezTo>
                  <a:cubicBezTo>
                    <a:pt x="17505" y="78173"/>
                    <a:pt x="0" y="60673"/>
                    <a:pt x="0" y="39086"/>
                  </a:cubicBezTo>
                  <a:cubicBezTo>
                    <a:pt x="0" y="17499"/>
                    <a:pt x="17505" y="0"/>
                    <a:pt x="3909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34" name="Freeform: Shape 319">
              <a:extLst>
                <a:ext uri="{FF2B5EF4-FFF2-40B4-BE49-F238E27FC236}">
                  <a16:creationId xmlns:a16="http://schemas.microsoft.com/office/drawing/2014/main" id="{2C89A20C-B243-486E-82D2-ABCB04863A5D}"/>
                </a:ext>
              </a:extLst>
            </p:cNvPr>
            <p:cNvSpPr>
              <a:spLocks/>
            </p:cNvSpPr>
            <p:nvPr/>
          </p:nvSpPr>
          <p:spPr bwMode="auto">
            <a:xfrm>
              <a:off x="7270954" y="3776203"/>
              <a:ext cx="78164" cy="78173"/>
            </a:xfrm>
            <a:custGeom>
              <a:avLst/>
              <a:gdLst>
                <a:gd name="connsiteX0" fmla="*/ 39081 w 78164"/>
                <a:gd name="connsiteY0" fmla="*/ 0 h 78173"/>
                <a:gd name="connsiteX1" fmla="*/ 78164 w 78164"/>
                <a:gd name="connsiteY1" fmla="*/ 39086 h 78173"/>
                <a:gd name="connsiteX2" fmla="*/ 39081 w 78164"/>
                <a:gd name="connsiteY2" fmla="*/ 78173 h 78173"/>
                <a:gd name="connsiteX3" fmla="*/ 0 w 78164"/>
                <a:gd name="connsiteY3" fmla="*/ 39086 h 78173"/>
                <a:gd name="connsiteX4" fmla="*/ 39081 w 78164"/>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4" h="78173">
                  <a:moveTo>
                    <a:pt x="39081" y="0"/>
                  </a:moveTo>
                  <a:cubicBezTo>
                    <a:pt x="60665" y="0"/>
                    <a:pt x="78164" y="17499"/>
                    <a:pt x="78164" y="39086"/>
                  </a:cubicBezTo>
                  <a:cubicBezTo>
                    <a:pt x="78164" y="60673"/>
                    <a:pt x="60665" y="78173"/>
                    <a:pt x="39081" y="78173"/>
                  </a:cubicBezTo>
                  <a:cubicBezTo>
                    <a:pt x="17488" y="78173"/>
                    <a:pt x="0" y="60673"/>
                    <a:pt x="0" y="39086"/>
                  </a:cubicBezTo>
                  <a:cubicBezTo>
                    <a:pt x="0" y="17499"/>
                    <a:pt x="17488" y="0"/>
                    <a:pt x="39081"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35" name="Freeform: Shape 320">
              <a:extLst>
                <a:ext uri="{FF2B5EF4-FFF2-40B4-BE49-F238E27FC236}">
                  <a16:creationId xmlns:a16="http://schemas.microsoft.com/office/drawing/2014/main" id="{AA123D7B-CE13-4449-9FB8-8FF9AAF9BFF9}"/>
                </a:ext>
              </a:extLst>
            </p:cNvPr>
            <p:cNvSpPr>
              <a:spLocks/>
            </p:cNvSpPr>
            <p:nvPr/>
          </p:nvSpPr>
          <p:spPr bwMode="auto">
            <a:xfrm>
              <a:off x="7836400" y="3776203"/>
              <a:ext cx="78169" cy="78173"/>
            </a:xfrm>
            <a:custGeom>
              <a:avLst/>
              <a:gdLst>
                <a:gd name="connsiteX0" fmla="*/ 39080 w 78169"/>
                <a:gd name="connsiteY0" fmla="*/ 0 h 78173"/>
                <a:gd name="connsiteX1" fmla="*/ 78169 w 78169"/>
                <a:gd name="connsiteY1" fmla="*/ 39086 h 78173"/>
                <a:gd name="connsiteX2" fmla="*/ 39080 w 78169"/>
                <a:gd name="connsiteY2" fmla="*/ 78173 h 78173"/>
                <a:gd name="connsiteX3" fmla="*/ 0 w 78169"/>
                <a:gd name="connsiteY3" fmla="*/ 39086 h 78173"/>
                <a:gd name="connsiteX4" fmla="*/ 39080 w 78169"/>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9" h="78173">
                  <a:moveTo>
                    <a:pt x="39080" y="0"/>
                  </a:moveTo>
                  <a:cubicBezTo>
                    <a:pt x="60667" y="0"/>
                    <a:pt x="78169" y="17499"/>
                    <a:pt x="78169" y="39086"/>
                  </a:cubicBezTo>
                  <a:cubicBezTo>
                    <a:pt x="78169" y="60673"/>
                    <a:pt x="60667" y="78173"/>
                    <a:pt x="39080" y="78173"/>
                  </a:cubicBezTo>
                  <a:cubicBezTo>
                    <a:pt x="17498" y="78173"/>
                    <a:pt x="0" y="60673"/>
                    <a:pt x="0" y="39086"/>
                  </a:cubicBezTo>
                  <a:cubicBezTo>
                    <a:pt x="0" y="17499"/>
                    <a:pt x="17498" y="0"/>
                    <a:pt x="39080"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36" name="Freeform: Shape 321">
              <a:extLst>
                <a:ext uri="{FF2B5EF4-FFF2-40B4-BE49-F238E27FC236}">
                  <a16:creationId xmlns:a16="http://schemas.microsoft.com/office/drawing/2014/main" id="{69E6802A-EFB4-4F97-9E34-041D8938749C}"/>
                </a:ext>
              </a:extLst>
            </p:cNvPr>
            <p:cNvSpPr>
              <a:spLocks/>
            </p:cNvSpPr>
            <p:nvPr/>
          </p:nvSpPr>
          <p:spPr bwMode="auto">
            <a:xfrm>
              <a:off x="9712562" y="3776203"/>
              <a:ext cx="78175" cy="78173"/>
            </a:xfrm>
            <a:custGeom>
              <a:avLst/>
              <a:gdLst>
                <a:gd name="connsiteX0" fmla="*/ 39087 w 78175"/>
                <a:gd name="connsiteY0" fmla="*/ 0 h 78173"/>
                <a:gd name="connsiteX1" fmla="*/ 78175 w 78175"/>
                <a:gd name="connsiteY1" fmla="*/ 39086 h 78173"/>
                <a:gd name="connsiteX2" fmla="*/ 39087 w 78175"/>
                <a:gd name="connsiteY2" fmla="*/ 78173 h 78173"/>
                <a:gd name="connsiteX3" fmla="*/ 0 w 78175"/>
                <a:gd name="connsiteY3" fmla="*/ 39086 h 78173"/>
                <a:gd name="connsiteX4" fmla="*/ 39087 w 78175"/>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3">
                  <a:moveTo>
                    <a:pt x="39087" y="0"/>
                  </a:moveTo>
                  <a:cubicBezTo>
                    <a:pt x="60675" y="0"/>
                    <a:pt x="78175" y="17499"/>
                    <a:pt x="78175" y="39086"/>
                  </a:cubicBezTo>
                  <a:cubicBezTo>
                    <a:pt x="78175" y="60673"/>
                    <a:pt x="60675" y="78173"/>
                    <a:pt x="39087" y="78173"/>
                  </a:cubicBezTo>
                  <a:cubicBezTo>
                    <a:pt x="17500" y="78173"/>
                    <a:pt x="0" y="60673"/>
                    <a:pt x="0" y="39086"/>
                  </a:cubicBezTo>
                  <a:cubicBezTo>
                    <a:pt x="0" y="17499"/>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37" name="Freeform: Shape 322">
              <a:extLst>
                <a:ext uri="{FF2B5EF4-FFF2-40B4-BE49-F238E27FC236}">
                  <a16:creationId xmlns:a16="http://schemas.microsoft.com/office/drawing/2014/main" id="{AA1783D0-F476-43F1-9543-FFA9019DD5E2}"/>
                </a:ext>
              </a:extLst>
            </p:cNvPr>
            <p:cNvSpPr>
              <a:spLocks/>
            </p:cNvSpPr>
            <p:nvPr/>
          </p:nvSpPr>
          <p:spPr bwMode="auto">
            <a:xfrm>
              <a:off x="9899478" y="3776203"/>
              <a:ext cx="78175" cy="78173"/>
            </a:xfrm>
            <a:custGeom>
              <a:avLst/>
              <a:gdLst>
                <a:gd name="connsiteX0" fmla="*/ 39087 w 78175"/>
                <a:gd name="connsiteY0" fmla="*/ 0 h 78173"/>
                <a:gd name="connsiteX1" fmla="*/ 78175 w 78175"/>
                <a:gd name="connsiteY1" fmla="*/ 39086 h 78173"/>
                <a:gd name="connsiteX2" fmla="*/ 39087 w 78175"/>
                <a:gd name="connsiteY2" fmla="*/ 78173 h 78173"/>
                <a:gd name="connsiteX3" fmla="*/ 0 w 78175"/>
                <a:gd name="connsiteY3" fmla="*/ 39086 h 78173"/>
                <a:gd name="connsiteX4" fmla="*/ 39087 w 78175"/>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3">
                  <a:moveTo>
                    <a:pt x="39087" y="0"/>
                  </a:moveTo>
                  <a:cubicBezTo>
                    <a:pt x="60675" y="0"/>
                    <a:pt x="78175" y="17499"/>
                    <a:pt x="78175" y="39086"/>
                  </a:cubicBezTo>
                  <a:cubicBezTo>
                    <a:pt x="78175" y="60673"/>
                    <a:pt x="60675" y="78173"/>
                    <a:pt x="39087" y="78173"/>
                  </a:cubicBezTo>
                  <a:cubicBezTo>
                    <a:pt x="17500" y="78173"/>
                    <a:pt x="0" y="60673"/>
                    <a:pt x="0" y="39086"/>
                  </a:cubicBezTo>
                  <a:cubicBezTo>
                    <a:pt x="0" y="17499"/>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38" name="Freeform: Shape 323">
              <a:extLst>
                <a:ext uri="{FF2B5EF4-FFF2-40B4-BE49-F238E27FC236}">
                  <a16:creationId xmlns:a16="http://schemas.microsoft.com/office/drawing/2014/main" id="{C821CE4E-F147-4F70-B185-09A91F882A5A}"/>
                </a:ext>
              </a:extLst>
            </p:cNvPr>
            <p:cNvSpPr>
              <a:spLocks/>
            </p:cNvSpPr>
            <p:nvPr/>
          </p:nvSpPr>
          <p:spPr bwMode="auto">
            <a:xfrm>
              <a:off x="6577698" y="3806367"/>
              <a:ext cx="23736" cy="41651"/>
            </a:xfrm>
            <a:custGeom>
              <a:avLst/>
              <a:gdLst>
                <a:gd name="connsiteX0" fmla="*/ 20041 w 23736"/>
                <a:gd name="connsiteY0" fmla="*/ 0 h 41651"/>
                <a:gd name="connsiteX1" fmla="*/ 23736 w 23736"/>
                <a:gd name="connsiteY1" fmla="*/ 8922 h 41651"/>
                <a:gd name="connsiteX2" fmla="*/ 12288 w 23736"/>
                <a:gd name="connsiteY2" fmla="*/ 36561 h 41651"/>
                <a:gd name="connsiteX3" fmla="*/ 0 w 23736"/>
                <a:gd name="connsiteY3" fmla="*/ 41651 h 41651"/>
                <a:gd name="connsiteX4" fmla="*/ 74 w 23736"/>
                <a:gd name="connsiteY4" fmla="*/ 41448 h 41651"/>
                <a:gd name="connsiteX5" fmla="*/ 20041 w 23736"/>
                <a:gd name="connsiteY5" fmla="*/ 0 h 4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736" h="41651">
                  <a:moveTo>
                    <a:pt x="20041" y="0"/>
                  </a:moveTo>
                  <a:lnTo>
                    <a:pt x="23736" y="8922"/>
                  </a:lnTo>
                  <a:cubicBezTo>
                    <a:pt x="23736" y="19716"/>
                    <a:pt x="19361" y="29487"/>
                    <a:pt x="12288" y="36561"/>
                  </a:cubicBezTo>
                  <a:lnTo>
                    <a:pt x="0" y="41651"/>
                  </a:lnTo>
                  <a:lnTo>
                    <a:pt x="74" y="41448"/>
                  </a:lnTo>
                  <a:lnTo>
                    <a:pt x="20041" y="0"/>
                  </a:ln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39" name="Freeform: Shape 324">
              <a:extLst>
                <a:ext uri="{FF2B5EF4-FFF2-40B4-BE49-F238E27FC236}">
                  <a16:creationId xmlns:a16="http://schemas.microsoft.com/office/drawing/2014/main" id="{8250A5CE-3928-4B5F-85E8-78CB5D3ED5DA}"/>
                </a:ext>
              </a:extLst>
            </p:cNvPr>
            <p:cNvSpPr>
              <a:spLocks/>
            </p:cNvSpPr>
            <p:nvPr/>
          </p:nvSpPr>
          <p:spPr bwMode="auto">
            <a:xfrm>
              <a:off x="6710171" y="3863742"/>
              <a:ext cx="78175" cy="78173"/>
            </a:xfrm>
            <a:custGeom>
              <a:avLst/>
              <a:gdLst>
                <a:gd name="connsiteX0" fmla="*/ 39086 w 78175"/>
                <a:gd name="connsiteY0" fmla="*/ 0 h 78173"/>
                <a:gd name="connsiteX1" fmla="*/ 78175 w 78175"/>
                <a:gd name="connsiteY1" fmla="*/ 39087 h 78173"/>
                <a:gd name="connsiteX2" fmla="*/ 39086 w 78175"/>
                <a:gd name="connsiteY2" fmla="*/ 78173 h 78173"/>
                <a:gd name="connsiteX3" fmla="*/ 0 w 78175"/>
                <a:gd name="connsiteY3" fmla="*/ 39087 h 78173"/>
                <a:gd name="connsiteX4" fmla="*/ 39086 w 78175"/>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3">
                  <a:moveTo>
                    <a:pt x="39086" y="0"/>
                  </a:moveTo>
                  <a:cubicBezTo>
                    <a:pt x="60676" y="0"/>
                    <a:pt x="78175" y="17499"/>
                    <a:pt x="78175" y="39087"/>
                  </a:cubicBezTo>
                  <a:cubicBezTo>
                    <a:pt x="78175" y="60673"/>
                    <a:pt x="60676" y="78173"/>
                    <a:pt x="39086" y="78173"/>
                  </a:cubicBezTo>
                  <a:cubicBezTo>
                    <a:pt x="17500" y="78173"/>
                    <a:pt x="0" y="60673"/>
                    <a:pt x="0" y="39087"/>
                  </a:cubicBezTo>
                  <a:cubicBezTo>
                    <a:pt x="0" y="17499"/>
                    <a:pt x="17500" y="0"/>
                    <a:pt x="39086"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40" name="Freeform: Shape 325">
              <a:extLst>
                <a:ext uri="{FF2B5EF4-FFF2-40B4-BE49-F238E27FC236}">
                  <a16:creationId xmlns:a16="http://schemas.microsoft.com/office/drawing/2014/main" id="{8CBA6E73-4ED3-4345-8133-3F584B9106AE}"/>
                </a:ext>
              </a:extLst>
            </p:cNvPr>
            <p:cNvSpPr>
              <a:spLocks/>
            </p:cNvSpPr>
            <p:nvPr/>
          </p:nvSpPr>
          <p:spPr bwMode="auto">
            <a:xfrm>
              <a:off x="7552465" y="3863742"/>
              <a:ext cx="78171" cy="78173"/>
            </a:xfrm>
            <a:custGeom>
              <a:avLst/>
              <a:gdLst>
                <a:gd name="connsiteX0" fmla="*/ 39081 w 78171"/>
                <a:gd name="connsiteY0" fmla="*/ 0 h 78173"/>
                <a:gd name="connsiteX1" fmla="*/ 78171 w 78171"/>
                <a:gd name="connsiteY1" fmla="*/ 39087 h 78173"/>
                <a:gd name="connsiteX2" fmla="*/ 39081 w 78171"/>
                <a:gd name="connsiteY2" fmla="*/ 78173 h 78173"/>
                <a:gd name="connsiteX3" fmla="*/ 0 w 78171"/>
                <a:gd name="connsiteY3" fmla="*/ 39087 h 78173"/>
                <a:gd name="connsiteX4" fmla="*/ 39081 w 78171"/>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1" h="78173">
                  <a:moveTo>
                    <a:pt x="39081" y="0"/>
                  </a:moveTo>
                  <a:cubicBezTo>
                    <a:pt x="60666" y="0"/>
                    <a:pt x="78171" y="17499"/>
                    <a:pt x="78171" y="39087"/>
                  </a:cubicBezTo>
                  <a:cubicBezTo>
                    <a:pt x="78171" y="60673"/>
                    <a:pt x="60666" y="78173"/>
                    <a:pt x="39081" y="78173"/>
                  </a:cubicBezTo>
                  <a:cubicBezTo>
                    <a:pt x="17497" y="78173"/>
                    <a:pt x="0" y="60673"/>
                    <a:pt x="0" y="39087"/>
                  </a:cubicBezTo>
                  <a:cubicBezTo>
                    <a:pt x="0" y="17499"/>
                    <a:pt x="17497" y="0"/>
                    <a:pt x="39081"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41" name="Freeform: Shape 326">
              <a:extLst>
                <a:ext uri="{FF2B5EF4-FFF2-40B4-BE49-F238E27FC236}">
                  <a16:creationId xmlns:a16="http://schemas.microsoft.com/office/drawing/2014/main" id="{841757E2-5731-4B82-A8D7-B921CFA7C5B3}"/>
                </a:ext>
              </a:extLst>
            </p:cNvPr>
            <p:cNvSpPr>
              <a:spLocks/>
            </p:cNvSpPr>
            <p:nvPr/>
          </p:nvSpPr>
          <p:spPr bwMode="auto">
            <a:xfrm>
              <a:off x="8870278" y="3863742"/>
              <a:ext cx="78171" cy="78173"/>
            </a:xfrm>
            <a:custGeom>
              <a:avLst/>
              <a:gdLst>
                <a:gd name="connsiteX0" fmla="*/ 39087 w 78171"/>
                <a:gd name="connsiteY0" fmla="*/ 0 h 78173"/>
                <a:gd name="connsiteX1" fmla="*/ 78171 w 78171"/>
                <a:gd name="connsiteY1" fmla="*/ 39087 h 78173"/>
                <a:gd name="connsiteX2" fmla="*/ 39087 w 78171"/>
                <a:gd name="connsiteY2" fmla="*/ 78173 h 78173"/>
                <a:gd name="connsiteX3" fmla="*/ 0 w 78171"/>
                <a:gd name="connsiteY3" fmla="*/ 39087 h 78173"/>
                <a:gd name="connsiteX4" fmla="*/ 39087 w 78171"/>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1" h="78173">
                  <a:moveTo>
                    <a:pt x="39087" y="0"/>
                  </a:moveTo>
                  <a:cubicBezTo>
                    <a:pt x="60677" y="0"/>
                    <a:pt x="78171" y="17499"/>
                    <a:pt x="78171" y="39087"/>
                  </a:cubicBezTo>
                  <a:cubicBezTo>
                    <a:pt x="78171" y="60673"/>
                    <a:pt x="60677" y="78173"/>
                    <a:pt x="39087" y="78173"/>
                  </a:cubicBezTo>
                  <a:cubicBezTo>
                    <a:pt x="17503" y="78173"/>
                    <a:pt x="0" y="60673"/>
                    <a:pt x="0" y="39087"/>
                  </a:cubicBezTo>
                  <a:cubicBezTo>
                    <a:pt x="0" y="17499"/>
                    <a:pt x="17503"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42" name="Freeform: Shape 327">
              <a:extLst>
                <a:ext uri="{FF2B5EF4-FFF2-40B4-BE49-F238E27FC236}">
                  <a16:creationId xmlns:a16="http://schemas.microsoft.com/office/drawing/2014/main" id="{94A34BCE-E6EA-4D4E-A27A-B7E3CA1903CF}"/>
                </a:ext>
              </a:extLst>
            </p:cNvPr>
            <p:cNvSpPr>
              <a:spLocks/>
            </p:cNvSpPr>
            <p:nvPr/>
          </p:nvSpPr>
          <p:spPr bwMode="auto">
            <a:xfrm>
              <a:off x="9057191" y="3863742"/>
              <a:ext cx="78167" cy="78173"/>
            </a:xfrm>
            <a:custGeom>
              <a:avLst/>
              <a:gdLst>
                <a:gd name="connsiteX0" fmla="*/ 39082 w 78167"/>
                <a:gd name="connsiteY0" fmla="*/ 0 h 78173"/>
                <a:gd name="connsiteX1" fmla="*/ 78167 w 78167"/>
                <a:gd name="connsiteY1" fmla="*/ 39087 h 78173"/>
                <a:gd name="connsiteX2" fmla="*/ 39082 w 78167"/>
                <a:gd name="connsiteY2" fmla="*/ 78173 h 78173"/>
                <a:gd name="connsiteX3" fmla="*/ 0 w 78167"/>
                <a:gd name="connsiteY3" fmla="*/ 39087 h 78173"/>
                <a:gd name="connsiteX4" fmla="*/ 39082 w 78167"/>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7" h="78173">
                  <a:moveTo>
                    <a:pt x="39082" y="0"/>
                  </a:moveTo>
                  <a:cubicBezTo>
                    <a:pt x="60667" y="0"/>
                    <a:pt x="78167" y="17499"/>
                    <a:pt x="78167" y="39087"/>
                  </a:cubicBezTo>
                  <a:cubicBezTo>
                    <a:pt x="78167" y="60673"/>
                    <a:pt x="60667" y="78173"/>
                    <a:pt x="39082" y="78173"/>
                  </a:cubicBezTo>
                  <a:cubicBezTo>
                    <a:pt x="17495" y="78173"/>
                    <a:pt x="0" y="60673"/>
                    <a:pt x="0" y="39087"/>
                  </a:cubicBezTo>
                  <a:cubicBezTo>
                    <a:pt x="0" y="17499"/>
                    <a:pt x="17495" y="0"/>
                    <a:pt x="39082"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43" name="Freeform: Shape 328">
              <a:extLst>
                <a:ext uri="{FF2B5EF4-FFF2-40B4-BE49-F238E27FC236}">
                  <a16:creationId xmlns:a16="http://schemas.microsoft.com/office/drawing/2014/main" id="{AD57E63D-895E-47BF-830A-F54398BFB87C}"/>
                </a:ext>
              </a:extLst>
            </p:cNvPr>
            <p:cNvSpPr>
              <a:spLocks/>
            </p:cNvSpPr>
            <p:nvPr/>
          </p:nvSpPr>
          <p:spPr bwMode="auto">
            <a:xfrm>
              <a:off x="9244105" y="3863742"/>
              <a:ext cx="78163" cy="78173"/>
            </a:xfrm>
            <a:custGeom>
              <a:avLst/>
              <a:gdLst>
                <a:gd name="connsiteX0" fmla="*/ 39097 w 78163"/>
                <a:gd name="connsiteY0" fmla="*/ 0 h 78173"/>
                <a:gd name="connsiteX1" fmla="*/ 78163 w 78163"/>
                <a:gd name="connsiteY1" fmla="*/ 39087 h 78173"/>
                <a:gd name="connsiteX2" fmla="*/ 39097 w 78163"/>
                <a:gd name="connsiteY2" fmla="*/ 78173 h 78173"/>
                <a:gd name="connsiteX3" fmla="*/ 0 w 78163"/>
                <a:gd name="connsiteY3" fmla="*/ 39087 h 78173"/>
                <a:gd name="connsiteX4" fmla="*/ 39097 w 78163"/>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3" h="78173">
                  <a:moveTo>
                    <a:pt x="39097" y="0"/>
                  </a:moveTo>
                  <a:cubicBezTo>
                    <a:pt x="60663" y="0"/>
                    <a:pt x="78163" y="17499"/>
                    <a:pt x="78163" y="39087"/>
                  </a:cubicBezTo>
                  <a:cubicBezTo>
                    <a:pt x="78163" y="60673"/>
                    <a:pt x="60663" y="78173"/>
                    <a:pt x="39097" y="78173"/>
                  </a:cubicBezTo>
                  <a:cubicBezTo>
                    <a:pt x="17504" y="78173"/>
                    <a:pt x="0" y="60673"/>
                    <a:pt x="0" y="39087"/>
                  </a:cubicBezTo>
                  <a:cubicBezTo>
                    <a:pt x="0" y="17499"/>
                    <a:pt x="17504" y="0"/>
                    <a:pt x="3909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44" name="Freeform: Shape 329">
              <a:extLst>
                <a:ext uri="{FF2B5EF4-FFF2-40B4-BE49-F238E27FC236}">
                  <a16:creationId xmlns:a16="http://schemas.microsoft.com/office/drawing/2014/main" id="{55DEF965-BE76-4D75-9845-9A2F435733A7}"/>
                </a:ext>
              </a:extLst>
            </p:cNvPr>
            <p:cNvSpPr>
              <a:spLocks/>
            </p:cNvSpPr>
            <p:nvPr/>
          </p:nvSpPr>
          <p:spPr bwMode="auto">
            <a:xfrm>
              <a:off x="9431009" y="3863742"/>
              <a:ext cx="78174" cy="78173"/>
            </a:xfrm>
            <a:custGeom>
              <a:avLst/>
              <a:gdLst>
                <a:gd name="connsiteX0" fmla="*/ 39088 w 78174"/>
                <a:gd name="connsiteY0" fmla="*/ 0 h 78173"/>
                <a:gd name="connsiteX1" fmla="*/ 78174 w 78174"/>
                <a:gd name="connsiteY1" fmla="*/ 39087 h 78173"/>
                <a:gd name="connsiteX2" fmla="*/ 39088 w 78174"/>
                <a:gd name="connsiteY2" fmla="*/ 78173 h 78173"/>
                <a:gd name="connsiteX3" fmla="*/ 0 w 78174"/>
                <a:gd name="connsiteY3" fmla="*/ 39087 h 78173"/>
                <a:gd name="connsiteX4" fmla="*/ 39088 w 78174"/>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3">
                  <a:moveTo>
                    <a:pt x="39088" y="0"/>
                  </a:moveTo>
                  <a:cubicBezTo>
                    <a:pt x="60675" y="0"/>
                    <a:pt x="78174" y="17499"/>
                    <a:pt x="78174" y="39087"/>
                  </a:cubicBezTo>
                  <a:cubicBezTo>
                    <a:pt x="78174" y="60673"/>
                    <a:pt x="60675" y="78173"/>
                    <a:pt x="39088" y="78173"/>
                  </a:cubicBezTo>
                  <a:cubicBezTo>
                    <a:pt x="17500" y="78173"/>
                    <a:pt x="0" y="60673"/>
                    <a:pt x="0" y="39087"/>
                  </a:cubicBezTo>
                  <a:cubicBezTo>
                    <a:pt x="0" y="17499"/>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45" name="Freeform: Shape 330">
              <a:extLst>
                <a:ext uri="{FF2B5EF4-FFF2-40B4-BE49-F238E27FC236}">
                  <a16:creationId xmlns:a16="http://schemas.microsoft.com/office/drawing/2014/main" id="{7B149D8A-3096-4DA4-A4F2-CFD73DB91760}"/>
                </a:ext>
              </a:extLst>
            </p:cNvPr>
            <p:cNvSpPr>
              <a:spLocks/>
            </p:cNvSpPr>
            <p:nvPr/>
          </p:nvSpPr>
          <p:spPr bwMode="auto">
            <a:xfrm>
              <a:off x="9617922" y="3863742"/>
              <a:ext cx="78175" cy="78173"/>
            </a:xfrm>
            <a:custGeom>
              <a:avLst/>
              <a:gdLst>
                <a:gd name="connsiteX0" fmla="*/ 39087 w 78175"/>
                <a:gd name="connsiteY0" fmla="*/ 0 h 78173"/>
                <a:gd name="connsiteX1" fmla="*/ 78175 w 78175"/>
                <a:gd name="connsiteY1" fmla="*/ 39087 h 78173"/>
                <a:gd name="connsiteX2" fmla="*/ 39087 w 78175"/>
                <a:gd name="connsiteY2" fmla="*/ 78173 h 78173"/>
                <a:gd name="connsiteX3" fmla="*/ 0 w 78175"/>
                <a:gd name="connsiteY3" fmla="*/ 39087 h 78173"/>
                <a:gd name="connsiteX4" fmla="*/ 39087 w 78175"/>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3">
                  <a:moveTo>
                    <a:pt x="39087" y="0"/>
                  </a:moveTo>
                  <a:cubicBezTo>
                    <a:pt x="60675" y="0"/>
                    <a:pt x="78175" y="17499"/>
                    <a:pt x="78175" y="39087"/>
                  </a:cubicBezTo>
                  <a:cubicBezTo>
                    <a:pt x="78175" y="60673"/>
                    <a:pt x="60675" y="78173"/>
                    <a:pt x="39087" y="78173"/>
                  </a:cubicBezTo>
                  <a:cubicBezTo>
                    <a:pt x="17500" y="78173"/>
                    <a:pt x="0" y="60673"/>
                    <a:pt x="0" y="39087"/>
                  </a:cubicBezTo>
                  <a:cubicBezTo>
                    <a:pt x="0" y="17499"/>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46" name="Freeform: Shape 331">
              <a:extLst>
                <a:ext uri="{FF2B5EF4-FFF2-40B4-BE49-F238E27FC236}">
                  <a16:creationId xmlns:a16="http://schemas.microsoft.com/office/drawing/2014/main" id="{7485B9A5-FA37-4D6D-B869-D82968659437}"/>
                </a:ext>
              </a:extLst>
            </p:cNvPr>
            <p:cNvSpPr>
              <a:spLocks/>
            </p:cNvSpPr>
            <p:nvPr/>
          </p:nvSpPr>
          <p:spPr bwMode="auto">
            <a:xfrm>
              <a:off x="7363205" y="3948918"/>
              <a:ext cx="78164" cy="78161"/>
            </a:xfrm>
            <a:custGeom>
              <a:avLst/>
              <a:gdLst>
                <a:gd name="connsiteX0" fmla="*/ 39082 w 78164"/>
                <a:gd name="connsiteY0" fmla="*/ 0 h 78161"/>
                <a:gd name="connsiteX1" fmla="*/ 78164 w 78164"/>
                <a:gd name="connsiteY1" fmla="*/ 39086 h 78161"/>
                <a:gd name="connsiteX2" fmla="*/ 39082 w 78164"/>
                <a:gd name="connsiteY2" fmla="*/ 78161 h 78161"/>
                <a:gd name="connsiteX3" fmla="*/ 0 w 78164"/>
                <a:gd name="connsiteY3" fmla="*/ 39086 h 78161"/>
                <a:gd name="connsiteX4" fmla="*/ 39082 w 78164"/>
                <a:gd name="connsiteY4" fmla="*/ 0 h 78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4" h="78161">
                  <a:moveTo>
                    <a:pt x="39082" y="0"/>
                  </a:moveTo>
                  <a:cubicBezTo>
                    <a:pt x="60666" y="0"/>
                    <a:pt x="78164" y="17499"/>
                    <a:pt x="78164" y="39086"/>
                  </a:cubicBezTo>
                  <a:cubicBezTo>
                    <a:pt x="78164" y="60673"/>
                    <a:pt x="60666" y="78161"/>
                    <a:pt x="39082" y="78161"/>
                  </a:cubicBezTo>
                  <a:cubicBezTo>
                    <a:pt x="17497" y="78161"/>
                    <a:pt x="0" y="60673"/>
                    <a:pt x="0" y="39086"/>
                  </a:cubicBezTo>
                  <a:cubicBezTo>
                    <a:pt x="0" y="17499"/>
                    <a:pt x="17497" y="0"/>
                    <a:pt x="39082"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47" name="Freeform: Shape 332">
              <a:extLst>
                <a:ext uri="{FF2B5EF4-FFF2-40B4-BE49-F238E27FC236}">
                  <a16:creationId xmlns:a16="http://schemas.microsoft.com/office/drawing/2014/main" id="{D5973B3A-B5D0-4E0A-B191-15AFA6A7040F}"/>
                </a:ext>
              </a:extLst>
            </p:cNvPr>
            <p:cNvSpPr>
              <a:spLocks/>
            </p:cNvSpPr>
            <p:nvPr/>
          </p:nvSpPr>
          <p:spPr bwMode="auto">
            <a:xfrm>
              <a:off x="7739391" y="3948918"/>
              <a:ext cx="78161" cy="78161"/>
            </a:xfrm>
            <a:custGeom>
              <a:avLst/>
              <a:gdLst>
                <a:gd name="connsiteX0" fmla="*/ 39087 w 78161"/>
                <a:gd name="connsiteY0" fmla="*/ 0 h 78161"/>
                <a:gd name="connsiteX1" fmla="*/ 78161 w 78161"/>
                <a:gd name="connsiteY1" fmla="*/ 39086 h 78161"/>
                <a:gd name="connsiteX2" fmla="*/ 39087 w 78161"/>
                <a:gd name="connsiteY2" fmla="*/ 78161 h 78161"/>
                <a:gd name="connsiteX3" fmla="*/ 0 w 78161"/>
                <a:gd name="connsiteY3" fmla="*/ 39086 h 78161"/>
                <a:gd name="connsiteX4" fmla="*/ 39087 w 78161"/>
                <a:gd name="connsiteY4" fmla="*/ 0 h 78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1" h="78161">
                  <a:moveTo>
                    <a:pt x="39087" y="0"/>
                  </a:moveTo>
                  <a:cubicBezTo>
                    <a:pt x="60670" y="0"/>
                    <a:pt x="78161" y="17499"/>
                    <a:pt x="78161" y="39086"/>
                  </a:cubicBezTo>
                  <a:cubicBezTo>
                    <a:pt x="78161" y="60673"/>
                    <a:pt x="60670" y="78161"/>
                    <a:pt x="39087" y="78161"/>
                  </a:cubicBezTo>
                  <a:cubicBezTo>
                    <a:pt x="17497" y="78161"/>
                    <a:pt x="0" y="60673"/>
                    <a:pt x="0" y="39086"/>
                  </a:cubicBezTo>
                  <a:cubicBezTo>
                    <a:pt x="0" y="17499"/>
                    <a:pt x="17497"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48" name="Freeform: Shape 333">
              <a:extLst>
                <a:ext uri="{FF2B5EF4-FFF2-40B4-BE49-F238E27FC236}">
                  <a16:creationId xmlns:a16="http://schemas.microsoft.com/office/drawing/2014/main" id="{0E539FD7-F14B-47F7-89F5-74AE0BA8948A}"/>
                </a:ext>
              </a:extLst>
            </p:cNvPr>
            <p:cNvSpPr>
              <a:spLocks/>
            </p:cNvSpPr>
            <p:nvPr/>
          </p:nvSpPr>
          <p:spPr bwMode="auto">
            <a:xfrm>
              <a:off x="7926291" y="3948918"/>
              <a:ext cx="78181" cy="78161"/>
            </a:xfrm>
            <a:custGeom>
              <a:avLst/>
              <a:gdLst>
                <a:gd name="connsiteX0" fmla="*/ 39094 w 78181"/>
                <a:gd name="connsiteY0" fmla="*/ 0 h 78161"/>
                <a:gd name="connsiteX1" fmla="*/ 78181 w 78181"/>
                <a:gd name="connsiteY1" fmla="*/ 39086 h 78161"/>
                <a:gd name="connsiteX2" fmla="*/ 39094 w 78181"/>
                <a:gd name="connsiteY2" fmla="*/ 78161 h 78161"/>
                <a:gd name="connsiteX3" fmla="*/ 0 w 78181"/>
                <a:gd name="connsiteY3" fmla="*/ 39086 h 78161"/>
                <a:gd name="connsiteX4" fmla="*/ 39094 w 78181"/>
                <a:gd name="connsiteY4" fmla="*/ 0 h 78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1" h="78161">
                  <a:moveTo>
                    <a:pt x="39094" y="0"/>
                  </a:moveTo>
                  <a:cubicBezTo>
                    <a:pt x="60680" y="0"/>
                    <a:pt x="78181" y="17499"/>
                    <a:pt x="78181" y="39086"/>
                  </a:cubicBezTo>
                  <a:cubicBezTo>
                    <a:pt x="78181" y="60673"/>
                    <a:pt x="60680" y="78161"/>
                    <a:pt x="39094" y="78161"/>
                  </a:cubicBezTo>
                  <a:cubicBezTo>
                    <a:pt x="17501" y="78161"/>
                    <a:pt x="0" y="60673"/>
                    <a:pt x="0" y="39086"/>
                  </a:cubicBezTo>
                  <a:cubicBezTo>
                    <a:pt x="0" y="17499"/>
                    <a:pt x="17501" y="0"/>
                    <a:pt x="39094"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49" name="Freeform: Shape 334">
              <a:extLst>
                <a:ext uri="{FF2B5EF4-FFF2-40B4-BE49-F238E27FC236}">
                  <a16:creationId xmlns:a16="http://schemas.microsoft.com/office/drawing/2014/main" id="{7431F5E2-9F15-48B3-9004-D93C61CE26E3}"/>
                </a:ext>
              </a:extLst>
            </p:cNvPr>
            <p:cNvSpPr>
              <a:spLocks/>
            </p:cNvSpPr>
            <p:nvPr/>
          </p:nvSpPr>
          <p:spPr bwMode="auto">
            <a:xfrm>
              <a:off x="9338735" y="3948918"/>
              <a:ext cx="78174" cy="78161"/>
            </a:xfrm>
            <a:custGeom>
              <a:avLst/>
              <a:gdLst>
                <a:gd name="connsiteX0" fmla="*/ 39087 w 78174"/>
                <a:gd name="connsiteY0" fmla="*/ 0 h 78161"/>
                <a:gd name="connsiteX1" fmla="*/ 78174 w 78174"/>
                <a:gd name="connsiteY1" fmla="*/ 39086 h 78161"/>
                <a:gd name="connsiteX2" fmla="*/ 39087 w 78174"/>
                <a:gd name="connsiteY2" fmla="*/ 78161 h 78161"/>
                <a:gd name="connsiteX3" fmla="*/ 0 w 78174"/>
                <a:gd name="connsiteY3" fmla="*/ 39086 h 78161"/>
                <a:gd name="connsiteX4" fmla="*/ 39087 w 78174"/>
                <a:gd name="connsiteY4" fmla="*/ 0 h 78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61">
                  <a:moveTo>
                    <a:pt x="39087" y="0"/>
                  </a:moveTo>
                  <a:cubicBezTo>
                    <a:pt x="60674" y="0"/>
                    <a:pt x="78174" y="17499"/>
                    <a:pt x="78174" y="39086"/>
                  </a:cubicBezTo>
                  <a:cubicBezTo>
                    <a:pt x="78174" y="60673"/>
                    <a:pt x="60674" y="78161"/>
                    <a:pt x="39087" y="78161"/>
                  </a:cubicBezTo>
                  <a:cubicBezTo>
                    <a:pt x="17500" y="78161"/>
                    <a:pt x="0" y="60673"/>
                    <a:pt x="0" y="39086"/>
                  </a:cubicBezTo>
                  <a:cubicBezTo>
                    <a:pt x="0" y="17499"/>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50" name="Freeform: Shape 335">
              <a:extLst>
                <a:ext uri="{FF2B5EF4-FFF2-40B4-BE49-F238E27FC236}">
                  <a16:creationId xmlns:a16="http://schemas.microsoft.com/office/drawing/2014/main" id="{46BF4B33-D0DA-4588-ADDC-A127C7C988BD}"/>
                </a:ext>
              </a:extLst>
            </p:cNvPr>
            <p:cNvSpPr>
              <a:spLocks/>
            </p:cNvSpPr>
            <p:nvPr/>
          </p:nvSpPr>
          <p:spPr bwMode="auto">
            <a:xfrm>
              <a:off x="9996483" y="3948918"/>
              <a:ext cx="78174" cy="78161"/>
            </a:xfrm>
            <a:custGeom>
              <a:avLst/>
              <a:gdLst>
                <a:gd name="connsiteX0" fmla="*/ 39088 w 78174"/>
                <a:gd name="connsiteY0" fmla="*/ 0 h 78161"/>
                <a:gd name="connsiteX1" fmla="*/ 78174 w 78174"/>
                <a:gd name="connsiteY1" fmla="*/ 39086 h 78161"/>
                <a:gd name="connsiteX2" fmla="*/ 39088 w 78174"/>
                <a:gd name="connsiteY2" fmla="*/ 78161 h 78161"/>
                <a:gd name="connsiteX3" fmla="*/ 0 w 78174"/>
                <a:gd name="connsiteY3" fmla="*/ 39086 h 78161"/>
                <a:gd name="connsiteX4" fmla="*/ 39088 w 78174"/>
                <a:gd name="connsiteY4" fmla="*/ 0 h 78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61">
                  <a:moveTo>
                    <a:pt x="39088" y="0"/>
                  </a:moveTo>
                  <a:cubicBezTo>
                    <a:pt x="60675" y="0"/>
                    <a:pt x="78174" y="17499"/>
                    <a:pt x="78174" y="39086"/>
                  </a:cubicBezTo>
                  <a:cubicBezTo>
                    <a:pt x="78174" y="60673"/>
                    <a:pt x="60675" y="78161"/>
                    <a:pt x="39088" y="78161"/>
                  </a:cubicBezTo>
                  <a:cubicBezTo>
                    <a:pt x="17500" y="78161"/>
                    <a:pt x="0" y="60673"/>
                    <a:pt x="0" y="39086"/>
                  </a:cubicBezTo>
                  <a:cubicBezTo>
                    <a:pt x="0" y="17499"/>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51" name="Freeform: Shape 336">
              <a:extLst>
                <a:ext uri="{FF2B5EF4-FFF2-40B4-BE49-F238E27FC236}">
                  <a16:creationId xmlns:a16="http://schemas.microsoft.com/office/drawing/2014/main" id="{99A7B7F9-04B2-4FCC-87F3-2723385D2B43}"/>
                </a:ext>
              </a:extLst>
            </p:cNvPr>
            <p:cNvSpPr>
              <a:spLocks/>
            </p:cNvSpPr>
            <p:nvPr/>
          </p:nvSpPr>
          <p:spPr bwMode="auto">
            <a:xfrm>
              <a:off x="10185765" y="3948918"/>
              <a:ext cx="78174" cy="78161"/>
            </a:xfrm>
            <a:custGeom>
              <a:avLst/>
              <a:gdLst>
                <a:gd name="connsiteX0" fmla="*/ 39087 w 78174"/>
                <a:gd name="connsiteY0" fmla="*/ 0 h 78161"/>
                <a:gd name="connsiteX1" fmla="*/ 78174 w 78174"/>
                <a:gd name="connsiteY1" fmla="*/ 39086 h 78161"/>
                <a:gd name="connsiteX2" fmla="*/ 39087 w 78174"/>
                <a:gd name="connsiteY2" fmla="*/ 78161 h 78161"/>
                <a:gd name="connsiteX3" fmla="*/ 0 w 78174"/>
                <a:gd name="connsiteY3" fmla="*/ 39086 h 78161"/>
                <a:gd name="connsiteX4" fmla="*/ 39087 w 78174"/>
                <a:gd name="connsiteY4" fmla="*/ 0 h 78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61">
                  <a:moveTo>
                    <a:pt x="39087" y="0"/>
                  </a:moveTo>
                  <a:cubicBezTo>
                    <a:pt x="60674" y="0"/>
                    <a:pt x="78174" y="17499"/>
                    <a:pt x="78174" y="39086"/>
                  </a:cubicBezTo>
                  <a:cubicBezTo>
                    <a:pt x="78174" y="60673"/>
                    <a:pt x="60674" y="78161"/>
                    <a:pt x="39087" y="78161"/>
                  </a:cubicBezTo>
                  <a:cubicBezTo>
                    <a:pt x="17500" y="78161"/>
                    <a:pt x="0" y="60673"/>
                    <a:pt x="0" y="39086"/>
                  </a:cubicBezTo>
                  <a:cubicBezTo>
                    <a:pt x="0" y="17499"/>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52" name="Freeform: Shape 337">
              <a:extLst>
                <a:ext uri="{FF2B5EF4-FFF2-40B4-BE49-F238E27FC236}">
                  <a16:creationId xmlns:a16="http://schemas.microsoft.com/office/drawing/2014/main" id="{1B6D461D-2972-4CF3-B29E-B9AC897AA5B2}"/>
                </a:ext>
              </a:extLst>
            </p:cNvPr>
            <p:cNvSpPr>
              <a:spLocks/>
            </p:cNvSpPr>
            <p:nvPr/>
          </p:nvSpPr>
          <p:spPr bwMode="auto">
            <a:xfrm>
              <a:off x="6897096" y="3948918"/>
              <a:ext cx="78170" cy="78162"/>
            </a:xfrm>
            <a:custGeom>
              <a:avLst/>
              <a:gdLst>
                <a:gd name="connsiteX0" fmla="*/ 39067 w 78170"/>
                <a:gd name="connsiteY0" fmla="*/ 0 h 78162"/>
                <a:gd name="connsiteX1" fmla="*/ 78170 w 78170"/>
                <a:gd name="connsiteY1" fmla="*/ 39087 h 78162"/>
                <a:gd name="connsiteX2" fmla="*/ 39067 w 78170"/>
                <a:gd name="connsiteY2" fmla="*/ 78162 h 78162"/>
                <a:gd name="connsiteX3" fmla="*/ 0 w 78170"/>
                <a:gd name="connsiteY3" fmla="*/ 39087 h 78162"/>
                <a:gd name="connsiteX4" fmla="*/ 39067 w 78170"/>
                <a:gd name="connsiteY4" fmla="*/ 0 h 7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0" h="78162">
                  <a:moveTo>
                    <a:pt x="39067" y="0"/>
                  </a:moveTo>
                  <a:cubicBezTo>
                    <a:pt x="60660" y="0"/>
                    <a:pt x="78170" y="17500"/>
                    <a:pt x="78170" y="39087"/>
                  </a:cubicBezTo>
                  <a:cubicBezTo>
                    <a:pt x="78170" y="60674"/>
                    <a:pt x="60660" y="78162"/>
                    <a:pt x="39067" y="78162"/>
                  </a:cubicBezTo>
                  <a:cubicBezTo>
                    <a:pt x="17501" y="78162"/>
                    <a:pt x="0" y="60674"/>
                    <a:pt x="0" y="39087"/>
                  </a:cubicBezTo>
                  <a:cubicBezTo>
                    <a:pt x="0" y="17500"/>
                    <a:pt x="17501" y="0"/>
                    <a:pt x="3906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53" name="Freeform: Shape 338">
              <a:extLst>
                <a:ext uri="{FF2B5EF4-FFF2-40B4-BE49-F238E27FC236}">
                  <a16:creationId xmlns:a16="http://schemas.microsoft.com/office/drawing/2014/main" id="{89A4D317-AEF6-4317-B533-106C110673DD}"/>
                </a:ext>
              </a:extLst>
            </p:cNvPr>
            <p:cNvSpPr>
              <a:spLocks/>
            </p:cNvSpPr>
            <p:nvPr/>
          </p:nvSpPr>
          <p:spPr bwMode="auto">
            <a:xfrm>
              <a:off x="10278039" y="3959196"/>
              <a:ext cx="39113" cy="67883"/>
            </a:xfrm>
            <a:custGeom>
              <a:avLst/>
              <a:gdLst>
                <a:gd name="connsiteX0" fmla="*/ 14271 w 39113"/>
                <a:gd name="connsiteY0" fmla="*/ 0 h 67883"/>
                <a:gd name="connsiteX1" fmla="*/ 39113 w 39113"/>
                <a:gd name="connsiteY1" fmla="*/ 67872 h 67883"/>
                <a:gd name="connsiteX2" fmla="*/ 39088 w 39113"/>
                <a:gd name="connsiteY2" fmla="*/ 67883 h 67883"/>
                <a:gd name="connsiteX3" fmla="*/ 0 w 39113"/>
                <a:gd name="connsiteY3" fmla="*/ 28808 h 67883"/>
                <a:gd name="connsiteX4" fmla="*/ 11449 w 39113"/>
                <a:gd name="connsiteY4" fmla="*/ 1170 h 67883"/>
                <a:gd name="connsiteX5" fmla="*/ 14271 w 39113"/>
                <a:gd name="connsiteY5" fmla="*/ 0 h 67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13" h="67883">
                  <a:moveTo>
                    <a:pt x="14271" y="0"/>
                  </a:moveTo>
                  <a:lnTo>
                    <a:pt x="39113" y="67872"/>
                  </a:lnTo>
                  <a:lnTo>
                    <a:pt x="39088" y="67883"/>
                  </a:lnTo>
                  <a:cubicBezTo>
                    <a:pt x="17500" y="67883"/>
                    <a:pt x="0" y="50395"/>
                    <a:pt x="0" y="28808"/>
                  </a:cubicBezTo>
                  <a:cubicBezTo>
                    <a:pt x="0" y="18014"/>
                    <a:pt x="4375" y="8243"/>
                    <a:pt x="11449" y="1170"/>
                  </a:cubicBezTo>
                  <a:lnTo>
                    <a:pt x="14271" y="0"/>
                  </a:ln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54" name="Freeform: Shape 339">
              <a:extLst>
                <a:ext uri="{FF2B5EF4-FFF2-40B4-BE49-F238E27FC236}">
                  <a16:creationId xmlns:a16="http://schemas.microsoft.com/office/drawing/2014/main" id="{E4EFA43B-F927-45AB-AFA1-564A9ACB77C3}"/>
                </a:ext>
              </a:extLst>
            </p:cNvPr>
            <p:cNvSpPr>
              <a:spLocks/>
            </p:cNvSpPr>
            <p:nvPr/>
          </p:nvSpPr>
          <p:spPr bwMode="auto">
            <a:xfrm>
              <a:off x="6991734" y="4038814"/>
              <a:ext cx="78160" cy="78175"/>
            </a:xfrm>
            <a:custGeom>
              <a:avLst/>
              <a:gdLst>
                <a:gd name="connsiteX0" fmla="*/ 39076 w 78160"/>
                <a:gd name="connsiteY0" fmla="*/ 0 h 78175"/>
                <a:gd name="connsiteX1" fmla="*/ 78160 w 78160"/>
                <a:gd name="connsiteY1" fmla="*/ 39087 h 78175"/>
                <a:gd name="connsiteX2" fmla="*/ 39076 w 78160"/>
                <a:gd name="connsiteY2" fmla="*/ 78175 h 78175"/>
                <a:gd name="connsiteX3" fmla="*/ 0 w 78160"/>
                <a:gd name="connsiteY3" fmla="*/ 39087 h 78175"/>
                <a:gd name="connsiteX4" fmla="*/ 39076 w 78160"/>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0" h="78175">
                  <a:moveTo>
                    <a:pt x="39076" y="0"/>
                  </a:moveTo>
                  <a:cubicBezTo>
                    <a:pt x="60662" y="0"/>
                    <a:pt x="78160" y="17500"/>
                    <a:pt x="78160" y="39087"/>
                  </a:cubicBezTo>
                  <a:cubicBezTo>
                    <a:pt x="78160" y="60674"/>
                    <a:pt x="60662" y="78175"/>
                    <a:pt x="39076" y="78175"/>
                  </a:cubicBezTo>
                  <a:cubicBezTo>
                    <a:pt x="17481" y="78175"/>
                    <a:pt x="0" y="60674"/>
                    <a:pt x="0" y="39087"/>
                  </a:cubicBezTo>
                  <a:cubicBezTo>
                    <a:pt x="0" y="17500"/>
                    <a:pt x="17481" y="0"/>
                    <a:pt x="39076"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55" name="Freeform: Shape 340">
              <a:extLst>
                <a:ext uri="{FF2B5EF4-FFF2-40B4-BE49-F238E27FC236}">
                  <a16:creationId xmlns:a16="http://schemas.microsoft.com/office/drawing/2014/main" id="{2779926D-2FF9-4975-AB22-3F8C1EA6C9EB}"/>
                </a:ext>
              </a:extLst>
            </p:cNvPr>
            <p:cNvSpPr>
              <a:spLocks/>
            </p:cNvSpPr>
            <p:nvPr/>
          </p:nvSpPr>
          <p:spPr bwMode="auto">
            <a:xfrm>
              <a:off x="7176294" y="4038814"/>
              <a:ext cx="78178" cy="78175"/>
            </a:xfrm>
            <a:custGeom>
              <a:avLst/>
              <a:gdLst>
                <a:gd name="connsiteX0" fmla="*/ 39074 w 78178"/>
                <a:gd name="connsiteY0" fmla="*/ 0 h 78175"/>
                <a:gd name="connsiteX1" fmla="*/ 78178 w 78178"/>
                <a:gd name="connsiteY1" fmla="*/ 39087 h 78175"/>
                <a:gd name="connsiteX2" fmla="*/ 39074 w 78178"/>
                <a:gd name="connsiteY2" fmla="*/ 78175 h 78175"/>
                <a:gd name="connsiteX3" fmla="*/ 0 w 78178"/>
                <a:gd name="connsiteY3" fmla="*/ 39087 h 78175"/>
                <a:gd name="connsiteX4" fmla="*/ 39074 w 78178"/>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8" h="78175">
                  <a:moveTo>
                    <a:pt x="39074" y="0"/>
                  </a:moveTo>
                  <a:cubicBezTo>
                    <a:pt x="60679" y="0"/>
                    <a:pt x="78178" y="17500"/>
                    <a:pt x="78178" y="39087"/>
                  </a:cubicBezTo>
                  <a:cubicBezTo>
                    <a:pt x="78178" y="60674"/>
                    <a:pt x="60679" y="78175"/>
                    <a:pt x="39074" y="78175"/>
                  </a:cubicBezTo>
                  <a:cubicBezTo>
                    <a:pt x="17504" y="78175"/>
                    <a:pt x="0" y="60674"/>
                    <a:pt x="0" y="39087"/>
                  </a:cubicBezTo>
                  <a:cubicBezTo>
                    <a:pt x="0" y="17500"/>
                    <a:pt x="17504" y="0"/>
                    <a:pt x="39074"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56" name="Freeform: Shape 341">
              <a:extLst>
                <a:ext uri="{FF2B5EF4-FFF2-40B4-BE49-F238E27FC236}">
                  <a16:creationId xmlns:a16="http://schemas.microsoft.com/office/drawing/2014/main" id="{33905928-04A1-4B35-84D2-903004D45DC1}"/>
                </a:ext>
              </a:extLst>
            </p:cNvPr>
            <p:cNvSpPr>
              <a:spLocks/>
            </p:cNvSpPr>
            <p:nvPr/>
          </p:nvSpPr>
          <p:spPr bwMode="auto">
            <a:xfrm>
              <a:off x="9338735" y="4038814"/>
              <a:ext cx="78174" cy="78175"/>
            </a:xfrm>
            <a:custGeom>
              <a:avLst/>
              <a:gdLst>
                <a:gd name="connsiteX0" fmla="*/ 39087 w 78174"/>
                <a:gd name="connsiteY0" fmla="*/ 0 h 78175"/>
                <a:gd name="connsiteX1" fmla="*/ 78174 w 78174"/>
                <a:gd name="connsiteY1" fmla="*/ 39087 h 78175"/>
                <a:gd name="connsiteX2" fmla="*/ 39087 w 78174"/>
                <a:gd name="connsiteY2" fmla="*/ 78175 h 78175"/>
                <a:gd name="connsiteX3" fmla="*/ 0 w 78174"/>
                <a:gd name="connsiteY3" fmla="*/ 39087 h 78175"/>
                <a:gd name="connsiteX4" fmla="*/ 39087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7" y="0"/>
                  </a:moveTo>
                  <a:cubicBezTo>
                    <a:pt x="60674" y="0"/>
                    <a:pt x="78174" y="17500"/>
                    <a:pt x="78174" y="39087"/>
                  </a:cubicBezTo>
                  <a:cubicBezTo>
                    <a:pt x="78174" y="60674"/>
                    <a:pt x="60674" y="78175"/>
                    <a:pt x="39087" y="78175"/>
                  </a:cubicBezTo>
                  <a:cubicBezTo>
                    <a:pt x="17500" y="78175"/>
                    <a:pt x="0" y="60674"/>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57" name="Freeform: Shape 342">
              <a:extLst>
                <a:ext uri="{FF2B5EF4-FFF2-40B4-BE49-F238E27FC236}">
                  <a16:creationId xmlns:a16="http://schemas.microsoft.com/office/drawing/2014/main" id="{147C629B-9EC9-4273-B5EE-0AA5AF5584A9}"/>
                </a:ext>
              </a:extLst>
            </p:cNvPr>
            <p:cNvSpPr>
              <a:spLocks/>
            </p:cNvSpPr>
            <p:nvPr/>
          </p:nvSpPr>
          <p:spPr bwMode="auto">
            <a:xfrm>
              <a:off x="9525649" y="4038814"/>
              <a:ext cx="78174" cy="78175"/>
            </a:xfrm>
            <a:custGeom>
              <a:avLst/>
              <a:gdLst>
                <a:gd name="connsiteX0" fmla="*/ 39087 w 78174"/>
                <a:gd name="connsiteY0" fmla="*/ 0 h 78175"/>
                <a:gd name="connsiteX1" fmla="*/ 78174 w 78174"/>
                <a:gd name="connsiteY1" fmla="*/ 39087 h 78175"/>
                <a:gd name="connsiteX2" fmla="*/ 39087 w 78174"/>
                <a:gd name="connsiteY2" fmla="*/ 78175 h 78175"/>
                <a:gd name="connsiteX3" fmla="*/ 0 w 78174"/>
                <a:gd name="connsiteY3" fmla="*/ 39087 h 78175"/>
                <a:gd name="connsiteX4" fmla="*/ 39087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7" y="0"/>
                  </a:moveTo>
                  <a:cubicBezTo>
                    <a:pt x="60674" y="0"/>
                    <a:pt x="78174" y="17500"/>
                    <a:pt x="78174" y="39087"/>
                  </a:cubicBezTo>
                  <a:cubicBezTo>
                    <a:pt x="78174" y="60674"/>
                    <a:pt x="60674" y="78175"/>
                    <a:pt x="39087" y="78175"/>
                  </a:cubicBezTo>
                  <a:cubicBezTo>
                    <a:pt x="17500" y="78175"/>
                    <a:pt x="0" y="60674"/>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58" name="Freeform: Shape 343">
              <a:extLst>
                <a:ext uri="{FF2B5EF4-FFF2-40B4-BE49-F238E27FC236}">
                  <a16:creationId xmlns:a16="http://schemas.microsoft.com/office/drawing/2014/main" id="{3CE464E0-812E-4636-89A5-6C030BAC79F3}"/>
                </a:ext>
              </a:extLst>
            </p:cNvPr>
            <p:cNvSpPr>
              <a:spLocks/>
            </p:cNvSpPr>
            <p:nvPr/>
          </p:nvSpPr>
          <p:spPr bwMode="auto">
            <a:xfrm>
              <a:off x="9807203" y="4038814"/>
              <a:ext cx="78175" cy="78175"/>
            </a:xfrm>
            <a:custGeom>
              <a:avLst/>
              <a:gdLst>
                <a:gd name="connsiteX0" fmla="*/ 39088 w 78175"/>
                <a:gd name="connsiteY0" fmla="*/ 0 h 78175"/>
                <a:gd name="connsiteX1" fmla="*/ 78175 w 78175"/>
                <a:gd name="connsiteY1" fmla="*/ 39087 h 78175"/>
                <a:gd name="connsiteX2" fmla="*/ 39088 w 78175"/>
                <a:gd name="connsiteY2" fmla="*/ 78175 h 78175"/>
                <a:gd name="connsiteX3" fmla="*/ 0 w 78175"/>
                <a:gd name="connsiteY3" fmla="*/ 39087 h 78175"/>
                <a:gd name="connsiteX4" fmla="*/ 39088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8" y="0"/>
                  </a:moveTo>
                  <a:cubicBezTo>
                    <a:pt x="60675" y="0"/>
                    <a:pt x="78175" y="17500"/>
                    <a:pt x="78175" y="39087"/>
                  </a:cubicBezTo>
                  <a:cubicBezTo>
                    <a:pt x="78175" y="60674"/>
                    <a:pt x="60675" y="78175"/>
                    <a:pt x="39088" y="78175"/>
                  </a:cubicBezTo>
                  <a:cubicBezTo>
                    <a:pt x="17500" y="78175"/>
                    <a:pt x="0" y="60674"/>
                    <a:pt x="0" y="39087"/>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59" name="Freeform: Shape 344">
              <a:extLst>
                <a:ext uri="{FF2B5EF4-FFF2-40B4-BE49-F238E27FC236}">
                  <a16:creationId xmlns:a16="http://schemas.microsoft.com/office/drawing/2014/main" id="{AD1FCF26-6DAD-4E97-B125-F9A672CBE27A}"/>
                </a:ext>
              </a:extLst>
            </p:cNvPr>
            <p:cNvSpPr>
              <a:spLocks/>
            </p:cNvSpPr>
            <p:nvPr/>
          </p:nvSpPr>
          <p:spPr bwMode="auto">
            <a:xfrm>
              <a:off x="9899478" y="4038814"/>
              <a:ext cx="78175" cy="78175"/>
            </a:xfrm>
            <a:custGeom>
              <a:avLst/>
              <a:gdLst>
                <a:gd name="connsiteX0" fmla="*/ 39087 w 78175"/>
                <a:gd name="connsiteY0" fmla="*/ 0 h 78175"/>
                <a:gd name="connsiteX1" fmla="*/ 78175 w 78175"/>
                <a:gd name="connsiteY1" fmla="*/ 39087 h 78175"/>
                <a:gd name="connsiteX2" fmla="*/ 39087 w 78175"/>
                <a:gd name="connsiteY2" fmla="*/ 78175 h 78175"/>
                <a:gd name="connsiteX3" fmla="*/ 0 w 78175"/>
                <a:gd name="connsiteY3" fmla="*/ 39087 h 78175"/>
                <a:gd name="connsiteX4" fmla="*/ 39087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7" y="0"/>
                  </a:moveTo>
                  <a:cubicBezTo>
                    <a:pt x="60675" y="0"/>
                    <a:pt x="78175" y="17500"/>
                    <a:pt x="78175" y="39087"/>
                  </a:cubicBezTo>
                  <a:cubicBezTo>
                    <a:pt x="78175" y="60674"/>
                    <a:pt x="60675" y="78175"/>
                    <a:pt x="39087" y="78175"/>
                  </a:cubicBezTo>
                  <a:cubicBezTo>
                    <a:pt x="17500" y="78175"/>
                    <a:pt x="0" y="60674"/>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60" name="Freeform: Shape 345">
              <a:extLst>
                <a:ext uri="{FF2B5EF4-FFF2-40B4-BE49-F238E27FC236}">
                  <a16:creationId xmlns:a16="http://schemas.microsoft.com/office/drawing/2014/main" id="{5EB1E0A6-8D29-4112-BF5D-0326FE8D7326}"/>
                </a:ext>
              </a:extLst>
            </p:cNvPr>
            <p:cNvSpPr>
              <a:spLocks/>
            </p:cNvSpPr>
            <p:nvPr/>
          </p:nvSpPr>
          <p:spPr bwMode="auto">
            <a:xfrm>
              <a:off x="10278039" y="4038814"/>
              <a:ext cx="60390" cy="78175"/>
            </a:xfrm>
            <a:custGeom>
              <a:avLst/>
              <a:gdLst>
                <a:gd name="connsiteX0" fmla="*/ 39088 w 60390"/>
                <a:gd name="connsiteY0" fmla="*/ 0 h 78175"/>
                <a:gd name="connsiteX1" fmla="*/ 42972 w 60390"/>
                <a:gd name="connsiteY1" fmla="*/ 1609 h 78175"/>
                <a:gd name="connsiteX2" fmla="*/ 60390 w 60390"/>
                <a:gd name="connsiteY2" fmla="*/ 69351 h 78175"/>
                <a:gd name="connsiteX3" fmla="*/ 39088 w 60390"/>
                <a:gd name="connsiteY3" fmla="*/ 78175 h 78175"/>
                <a:gd name="connsiteX4" fmla="*/ 0 w 60390"/>
                <a:gd name="connsiteY4" fmla="*/ 39087 h 78175"/>
                <a:gd name="connsiteX5" fmla="*/ 39088 w 60390"/>
                <a:gd name="connsiteY5" fmla="*/ 0 h 7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390" h="78175">
                  <a:moveTo>
                    <a:pt x="39088" y="0"/>
                  </a:moveTo>
                  <a:lnTo>
                    <a:pt x="42972" y="1609"/>
                  </a:lnTo>
                  <a:lnTo>
                    <a:pt x="60390" y="69351"/>
                  </a:lnTo>
                  <a:lnTo>
                    <a:pt x="39088" y="78175"/>
                  </a:lnTo>
                  <a:cubicBezTo>
                    <a:pt x="17500" y="78175"/>
                    <a:pt x="0" y="60674"/>
                    <a:pt x="0" y="39087"/>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61" name="Freeform: Shape 346">
              <a:extLst>
                <a:ext uri="{FF2B5EF4-FFF2-40B4-BE49-F238E27FC236}">
                  <a16:creationId xmlns:a16="http://schemas.microsoft.com/office/drawing/2014/main" id="{B2F20B1D-131F-4A39-83F3-BF4BE2087515}"/>
                </a:ext>
              </a:extLst>
            </p:cNvPr>
            <p:cNvSpPr>
              <a:spLocks/>
            </p:cNvSpPr>
            <p:nvPr/>
          </p:nvSpPr>
          <p:spPr bwMode="auto">
            <a:xfrm>
              <a:off x="8964923" y="4121622"/>
              <a:ext cx="78170" cy="78174"/>
            </a:xfrm>
            <a:custGeom>
              <a:avLst/>
              <a:gdLst>
                <a:gd name="connsiteX0" fmla="*/ 39082 w 78170"/>
                <a:gd name="connsiteY0" fmla="*/ 0 h 78174"/>
                <a:gd name="connsiteX1" fmla="*/ 78170 w 78170"/>
                <a:gd name="connsiteY1" fmla="*/ 39087 h 78174"/>
                <a:gd name="connsiteX2" fmla="*/ 39082 w 78170"/>
                <a:gd name="connsiteY2" fmla="*/ 78174 h 78174"/>
                <a:gd name="connsiteX3" fmla="*/ 0 w 78170"/>
                <a:gd name="connsiteY3" fmla="*/ 39087 h 78174"/>
                <a:gd name="connsiteX4" fmla="*/ 39082 w 78170"/>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0" h="78174">
                  <a:moveTo>
                    <a:pt x="39082" y="0"/>
                  </a:moveTo>
                  <a:cubicBezTo>
                    <a:pt x="60670" y="0"/>
                    <a:pt x="78170" y="17500"/>
                    <a:pt x="78170" y="39087"/>
                  </a:cubicBezTo>
                  <a:cubicBezTo>
                    <a:pt x="78170" y="60675"/>
                    <a:pt x="60670" y="78174"/>
                    <a:pt x="39082" y="78174"/>
                  </a:cubicBezTo>
                  <a:cubicBezTo>
                    <a:pt x="17506" y="78174"/>
                    <a:pt x="0" y="60675"/>
                    <a:pt x="0" y="39087"/>
                  </a:cubicBezTo>
                  <a:cubicBezTo>
                    <a:pt x="0" y="17500"/>
                    <a:pt x="17506" y="0"/>
                    <a:pt x="39082"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62" name="Freeform: Shape 347">
              <a:extLst>
                <a:ext uri="{FF2B5EF4-FFF2-40B4-BE49-F238E27FC236}">
                  <a16:creationId xmlns:a16="http://schemas.microsoft.com/office/drawing/2014/main" id="{1E5A850D-37D0-4144-9F0E-C76615045539}"/>
                </a:ext>
              </a:extLst>
            </p:cNvPr>
            <p:cNvSpPr>
              <a:spLocks/>
            </p:cNvSpPr>
            <p:nvPr/>
          </p:nvSpPr>
          <p:spPr bwMode="auto">
            <a:xfrm>
              <a:off x="7649459" y="4121624"/>
              <a:ext cx="78187" cy="78174"/>
            </a:xfrm>
            <a:custGeom>
              <a:avLst/>
              <a:gdLst>
                <a:gd name="connsiteX0" fmla="*/ 39097 w 78187"/>
                <a:gd name="connsiteY0" fmla="*/ 0 h 78174"/>
                <a:gd name="connsiteX1" fmla="*/ 78187 w 78187"/>
                <a:gd name="connsiteY1" fmla="*/ 39087 h 78174"/>
                <a:gd name="connsiteX2" fmla="*/ 39097 w 78187"/>
                <a:gd name="connsiteY2" fmla="*/ 78174 h 78174"/>
                <a:gd name="connsiteX3" fmla="*/ 0 w 78187"/>
                <a:gd name="connsiteY3" fmla="*/ 39087 h 78174"/>
                <a:gd name="connsiteX4" fmla="*/ 39097 w 78187"/>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7" h="78174">
                  <a:moveTo>
                    <a:pt x="39097" y="0"/>
                  </a:moveTo>
                  <a:cubicBezTo>
                    <a:pt x="60688" y="0"/>
                    <a:pt x="78187" y="17500"/>
                    <a:pt x="78187" y="39087"/>
                  </a:cubicBezTo>
                  <a:cubicBezTo>
                    <a:pt x="78187" y="60674"/>
                    <a:pt x="60688" y="78174"/>
                    <a:pt x="39097" y="78174"/>
                  </a:cubicBezTo>
                  <a:cubicBezTo>
                    <a:pt x="17504" y="78174"/>
                    <a:pt x="0" y="60674"/>
                    <a:pt x="0" y="39087"/>
                  </a:cubicBezTo>
                  <a:cubicBezTo>
                    <a:pt x="0" y="17500"/>
                    <a:pt x="17504" y="0"/>
                    <a:pt x="3909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63" name="Freeform: Shape 348">
              <a:extLst>
                <a:ext uri="{FF2B5EF4-FFF2-40B4-BE49-F238E27FC236}">
                  <a16:creationId xmlns:a16="http://schemas.microsoft.com/office/drawing/2014/main" id="{76F8BDCE-C8C4-4B94-B792-4791CECD75BA}"/>
                </a:ext>
              </a:extLst>
            </p:cNvPr>
            <p:cNvSpPr>
              <a:spLocks/>
            </p:cNvSpPr>
            <p:nvPr/>
          </p:nvSpPr>
          <p:spPr bwMode="auto">
            <a:xfrm>
              <a:off x="9617923" y="4121624"/>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64" name="Freeform: Shape 349">
              <a:extLst>
                <a:ext uri="{FF2B5EF4-FFF2-40B4-BE49-F238E27FC236}">
                  <a16:creationId xmlns:a16="http://schemas.microsoft.com/office/drawing/2014/main" id="{F2D64FD6-E16E-4793-9B1C-547980802F3D}"/>
                </a:ext>
              </a:extLst>
            </p:cNvPr>
            <p:cNvSpPr>
              <a:spLocks/>
            </p:cNvSpPr>
            <p:nvPr/>
          </p:nvSpPr>
          <p:spPr bwMode="auto">
            <a:xfrm>
              <a:off x="7083989" y="4206799"/>
              <a:ext cx="78190" cy="78175"/>
            </a:xfrm>
            <a:custGeom>
              <a:avLst/>
              <a:gdLst>
                <a:gd name="connsiteX0" fmla="*/ 39095 w 78190"/>
                <a:gd name="connsiteY0" fmla="*/ 0 h 78175"/>
                <a:gd name="connsiteX1" fmla="*/ 78190 w 78190"/>
                <a:gd name="connsiteY1" fmla="*/ 39087 h 78175"/>
                <a:gd name="connsiteX2" fmla="*/ 39095 w 78190"/>
                <a:gd name="connsiteY2" fmla="*/ 78175 h 78175"/>
                <a:gd name="connsiteX3" fmla="*/ 0 w 78190"/>
                <a:gd name="connsiteY3" fmla="*/ 39087 h 78175"/>
                <a:gd name="connsiteX4" fmla="*/ 39095 w 78190"/>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90" h="78175">
                  <a:moveTo>
                    <a:pt x="39095" y="0"/>
                  </a:moveTo>
                  <a:cubicBezTo>
                    <a:pt x="60687" y="0"/>
                    <a:pt x="78190" y="17500"/>
                    <a:pt x="78190" y="39087"/>
                  </a:cubicBezTo>
                  <a:cubicBezTo>
                    <a:pt x="78190" y="60674"/>
                    <a:pt x="60687" y="78175"/>
                    <a:pt x="39095" y="78175"/>
                  </a:cubicBezTo>
                  <a:cubicBezTo>
                    <a:pt x="17504" y="78175"/>
                    <a:pt x="0" y="60674"/>
                    <a:pt x="0" y="39087"/>
                  </a:cubicBezTo>
                  <a:cubicBezTo>
                    <a:pt x="0" y="17500"/>
                    <a:pt x="17504" y="0"/>
                    <a:pt x="39095"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65" name="Freeform: Shape 350">
              <a:extLst>
                <a:ext uri="{FF2B5EF4-FFF2-40B4-BE49-F238E27FC236}">
                  <a16:creationId xmlns:a16="http://schemas.microsoft.com/office/drawing/2014/main" id="{D957E51F-57CA-471E-B35D-C486CF0DF990}"/>
                </a:ext>
              </a:extLst>
            </p:cNvPr>
            <p:cNvSpPr>
              <a:spLocks/>
            </p:cNvSpPr>
            <p:nvPr/>
          </p:nvSpPr>
          <p:spPr bwMode="auto">
            <a:xfrm>
              <a:off x="7457818" y="4206799"/>
              <a:ext cx="78167" cy="78175"/>
            </a:xfrm>
            <a:custGeom>
              <a:avLst/>
              <a:gdLst>
                <a:gd name="connsiteX0" fmla="*/ 39084 w 78167"/>
                <a:gd name="connsiteY0" fmla="*/ 0 h 78175"/>
                <a:gd name="connsiteX1" fmla="*/ 78167 w 78167"/>
                <a:gd name="connsiteY1" fmla="*/ 39087 h 78175"/>
                <a:gd name="connsiteX2" fmla="*/ 39084 w 78167"/>
                <a:gd name="connsiteY2" fmla="*/ 78175 h 78175"/>
                <a:gd name="connsiteX3" fmla="*/ 0 w 78167"/>
                <a:gd name="connsiteY3" fmla="*/ 39087 h 78175"/>
                <a:gd name="connsiteX4" fmla="*/ 39084 w 78167"/>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7" h="78175">
                  <a:moveTo>
                    <a:pt x="39084" y="0"/>
                  </a:moveTo>
                  <a:cubicBezTo>
                    <a:pt x="60669" y="0"/>
                    <a:pt x="78167" y="17500"/>
                    <a:pt x="78167" y="39087"/>
                  </a:cubicBezTo>
                  <a:cubicBezTo>
                    <a:pt x="78167" y="60674"/>
                    <a:pt x="60669" y="78175"/>
                    <a:pt x="39084" y="78175"/>
                  </a:cubicBezTo>
                  <a:cubicBezTo>
                    <a:pt x="17498" y="78175"/>
                    <a:pt x="0" y="60674"/>
                    <a:pt x="0" y="39087"/>
                  </a:cubicBezTo>
                  <a:cubicBezTo>
                    <a:pt x="0" y="17500"/>
                    <a:pt x="17498" y="0"/>
                    <a:pt x="39084"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66" name="Freeform: Shape 351">
              <a:extLst>
                <a:ext uri="{FF2B5EF4-FFF2-40B4-BE49-F238E27FC236}">
                  <a16:creationId xmlns:a16="http://schemas.microsoft.com/office/drawing/2014/main" id="{C6E4A49B-7FEC-4DA1-96DA-CD8DA0E00D23}"/>
                </a:ext>
              </a:extLst>
            </p:cNvPr>
            <p:cNvSpPr>
              <a:spLocks/>
            </p:cNvSpPr>
            <p:nvPr/>
          </p:nvSpPr>
          <p:spPr bwMode="auto">
            <a:xfrm>
              <a:off x="7649456" y="4206799"/>
              <a:ext cx="78184" cy="78175"/>
            </a:xfrm>
            <a:custGeom>
              <a:avLst/>
              <a:gdLst>
                <a:gd name="connsiteX0" fmla="*/ 39095 w 78184"/>
                <a:gd name="connsiteY0" fmla="*/ 0 h 78175"/>
                <a:gd name="connsiteX1" fmla="*/ 78184 w 78184"/>
                <a:gd name="connsiteY1" fmla="*/ 39087 h 78175"/>
                <a:gd name="connsiteX2" fmla="*/ 39095 w 78184"/>
                <a:gd name="connsiteY2" fmla="*/ 78175 h 78175"/>
                <a:gd name="connsiteX3" fmla="*/ 0 w 78184"/>
                <a:gd name="connsiteY3" fmla="*/ 39087 h 78175"/>
                <a:gd name="connsiteX4" fmla="*/ 39095 w 7818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4" h="78175">
                  <a:moveTo>
                    <a:pt x="39095" y="0"/>
                  </a:moveTo>
                  <a:cubicBezTo>
                    <a:pt x="60686" y="0"/>
                    <a:pt x="78184" y="17500"/>
                    <a:pt x="78184" y="39087"/>
                  </a:cubicBezTo>
                  <a:cubicBezTo>
                    <a:pt x="78184" y="60674"/>
                    <a:pt x="60686" y="78175"/>
                    <a:pt x="39095" y="78175"/>
                  </a:cubicBezTo>
                  <a:cubicBezTo>
                    <a:pt x="17504" y="78175"/>
                    <a:pt x="0" y="60674"/>
                    <a:pt x="0" y="39087"/>
                  </a:cubicBezTo>
                  <a:cubicBezTo>
                    <a:pt x="0" y="17500"/>
                    <a:pt x="17504" y="0"/>
                    <a:pt x="39095"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67" name="Freeform: Shape 352">
              <a:extLst>
                <a:ext uri="{FF2B5EF4-FFF2-40B4-BE49-F238E27FC236}">
                  <a16:creationId xmlns:a16="http://schemas.microsoft.com/office/drawing/2014/main" id="{A0B52F0D-EFF2-4635-8F12-702A1F94A542}"/>
                </a:ext>
              </a:extLst>
            </p:cNvPr>
            <p:cNvSpPr>
              <a:spLocks/>
            </p:cNvSpPr>
            <p:nvPr/>
          </p:nvSpPr>
          <p:spPr bwMode="auto">
            <a:xfrm>
              <a:off x="9807203" y="4206799"/>
              <a:ext cx="78175" cy="78175"/>
            </a:xfrm>
            <a:custGeom>
              <a:avLst/>
              <a:gdLst>
                <a:gd name="connsiteX0" fmla="*/ 39088 w 78175"/>
                <a:gd name="connsiteY0" fmla="*/ 0 h 78175"/>
                <a:gd name="connsiteX1" fmla="*/ 78175 w 78175"/>
                <a:gd name="connsiteY1" fmla="*/ 39087 h 78175"/>
                <a:gd name="connsiteX2" fmla="*/ 39088 w 78175"/>
                <a:gd name="connsiteY2" fmla="*/ 78175 h 78175"/>
                <a:gd name="connsiteX3" fmla="*/ 0 w 78175"/>
                <a:gd name="connsiteY3" fmla="*/ 39087 h 78175"/>
                <a:gd name="connsiteX4" fmla="*/ 39088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8" y="0"/>
                  </a:moveTo>
                  <a:cubicBezTo>
                    <a:pt x="60675" y="0"/>
                    <a:pt x="78175" y="17500"/>
                    <a:pt x="78175" y="39087"/>
                  </a:cubicBezTo>
                  <a:cubicBezTo>
                    <a:pt x="78175" y="60674"/>
                    <a:pt x="60675" y="78175"/>
                    <a:pt x="39088" y="78175"/>
                  </a:cubicBezTo>
                  <a:cubicBezTo>
                    <a:pt x="17500" y="78175"/>
                    <a:pt x="0" y="60674"/>
                    <a:pt x="0" y="39087"/>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68" name="Freeform: Shape 353">
              <a:extLst>
                <a:ext uri="{FF2B5EF4-FFF2-40B4-BE49-F238E27FC236}">
                  <a16:creationId xmlns:a16="http://schemas.microsoft.com/office/drawing/2014/main" id="{1B9DB4B0-CA7A-465D-AEEF-CF84447AB64F}"/>
                </a:ext>
              </a:extLst>
            </p:cNvPr>
            <p:cNvSpPr>
              <a:spLocks/>
            </p:cNvSpPr>
            <p:nvPr/>
          </p:nvSpPr>
          <p:spPr bwMode="auto">
            <a:xfrm>
              <a:off x="9996483" y="4206799"/>
              <a:ext cx="78174" cy="78175"/>
            </a:xfrm>
            <a:custGeom>
              <a:avLst/>
              <a:gdLst>
                <a:gd name="connsiteX0" fmla="*/ 39088 w 78174"/>
                <a:gd name="connsiteY0" fmla="*/ 0 h 78175"/>
                <a:gd name="connsiteX1" fmla="*/ 78174 w 78174"/>
                <a:gd name="connsiteY1" fmla="*/ 39087 h 78175"/>
                <a:gd name="connsiteX2" fmla="*/ 39088 w 78174"/>
                <a:gd name="connsiteY2" fmla="*/ 78175 h 78175"/>
                <a:gd name="connsiteX3" fmla="*/ 0 w 78174"/>
                <a:gd name="connsiteY3" fmla="*/ 39087 h 78175"/>
                <a:gd name="connsiteX4" fmla="*/ 39088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8" y="0"/>
                  </a:moveTo>
                  <a:cubicBezTo>
                    <a:pt x="60675" y="0"/>
                    <a:pt x="78174" y="17500"/>
                    <a:pt x="78174" y="39087"/>
                  </a:cubicBezTo>
                  <a:cubicBezTo>
                    <a:pt x="78174" y="60674"/>
                    <a:pt x="60675" y="78175"/>
                    <a:pt x="39088" y="78175"/>
                  </a:cubicBezTo>
                  <a:cubicBezTo>
                    <a:pt x="17500" y="78175"/>
                    <a:pt x="0" y="60674"/>
                    <a:pt x="0" y="39087"/>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69" name="Freeform: Shape 354">
              <a:extLst>
                <a:ext uri="{FF2B5EF4-FFF2-40B4-BE49-F238E27FC236}">
                  <a16:creationId xmlns:a16="http://schemas.microsoft.com/office/drawing/2014/main" id="{86D1262A-F1DA-450F-90C5-357078B7D68B}"/>
                </a:ext>
              </a:extLst>
            </p:cNvPr>
            <p:cNvSpPr>
              <a:spLocks/>
            </p:cNvSpPr>
            <p:nvPr/>
          </p:nvSpPr>
          <p:spPr bwMode="auto">
            <a:xfrm>
              <a:off x="10278039" y="4206799"/>
              <a:ext cx="78174" cy="78175"/>
            </a:xfrm>
            <a:custGeom>
              <a:avLst/>
              <a:gdLst>
                <a:gd name="connsiteX0" fmla="*/ 39088 w 78174"/>
                <a:gd name="connsiteY0" fmla="*/ 0 h 78175"/>
                <a:gd name="connsiteX1" fmla="*/ 78174 w 78174"/>
                <a:gd name="connsiteY1" fmla="*/ 39087 h 78175"/>
                <a:gd name="connsiteX2" fmla="*/ 39088 w 78174"/>
                <a:gd name="connsiteY2" fmla="*/ 78175 h 78175"/>
                <a:gd name="connsiteX3" fmla="*/ 0 w 78174"/>
                <a:gd name="connsiteY3" fmla="*/ 39087 h 78175"/>
                <a:gd name="connsiteX4" fmla="*/ 39088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8" y="0"/>
                  </a:moveTo>
                  <a:cubicBezTo>
                    <a:pt x="60675" y="0"/>
                    <a:pt x="78174" y="17500"/>
                    <a:pt x="78174" y="39087"/>
                  </a:cubicBezTo>
                  <a:cubicBezTo>
                    <a:pt x="78174" y="60674"/>
                    <a:pt x="60675" y="78175"/>
                    <a:pt x="39088" y="78175"/>
                  </a:cubicBezTo>
                  <a:cubicBezTo>
                    <a:pt x="17500" y="78175"/>
                    <a:pt x="0" y="60674"/>
                    <a:pt x="0" y="39087"/>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70" name="Freeform: Shape 355">
              <a:extLst>
                <a:ext uri="{FF2B5EF4-FFF2-40B4-BE49-F238E27FC236}">
                  <a16:creationId xmlns:a16="http://schemas.microsoft.com/office/drawing/2014/main" id="{2CEA3476-D6B9-4BB1-A589-988AC8B435F1}"/>
                </a:ext>
              </a:extLst>
            </p:cNvPr>
            <p:cNvSpPr>
              <a:spLocks/>
            </p:cNvSpPr>
            <p:nvPr/>
          </p:nvSpPr>
          <p:spPr bwMode="auto">
            <a:xfrm>
              <a:off x="6804797" y="4206800"/>
              <a:ext cx="78184" cy="78175"/>
            </a:xfrm>
            <a:custGeom>
              <a:avLst/>
              <a:gdLst>
                <a:gd name="connsiteX0" fmla="*/ 39089 w 78184"/>
                <a:gd name="connsiteY0" fmla="*/ 0 h 78175"/>
                <a:gd name="connsiteX1" fmla="*/ 78184 w 78184"/>
                <a:gd name="connsiteY1" fmla="*/ 39087 h 78175"/>
                <a:gd name="connsiteX2" fmla="*/ 39089 w 78184"/>
                <a:gd name="connsiteY2" fmla="*/ 78175 h 78175"/>
                <a:gd name="connsiteX3" fmla="*/ 0 w 78184"/>
                <a:gd name="connsiteY3" fmla="*/ 39087 h 78175"/>
                <a:gd name="connsiteX4" fmla="*/ 39089 w 7818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4" h="78175">
                  <a:moveTo>
                    <a:pt x="39089" y="0"/>
                  </a:moveTo>
                  <a:cubicBezTo>
                    <a:pt x="60672" y="0"/>
                    <a:pt x="78184" y="17500"/>
                    <a:pt x="78184" y="39087"/>
                  </a:cubicBezTo>
                  <a:cubicBezTo>
                    <a:pt x="78184" y="60674"/>
                    <a:pt x="60672" y="78175"/>
                    <a:pt x="39089" y="78175"/>
                  </a:cubicBezTo>
                  <a:cubicBezTo>
                    <a:pt x="17500" y="78175"/>
                    <a:pt x="0" y="60674"/>
                    <a:pt x="0" y="39087"/>
                  </a:cubicBezTo>
                  <a:cubicBezTo>
                    <a:pt x="0" y="17500"/>
                    <a:pt x="17500" y="0"/>
                    <a:pt x="39089"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71" name="Freeform: Shape 356">
              <a:extLst>
                <a:ext uri="{FF2B5EF4-FFF2-40B4-BE49-F238E27FC236}">
                  <a16:creationId xmlns:a16="http://schemas.microsoft.com/office/drawing/2014/main" id="{9248ACC0-741B-4158-9C75-13E0A71742DA}"/>
                </a:ext>
              </a:extLst>
            </p:cNvPr>
            <p:cNvSpPr>
              <a:spLocks/>
            </p:cNvSpPr>
            <p:nvPr/>
          </p:nvSpPr>
          <p:spPr bwMode="auto">
            <a:xfrm>
              <a:off x="8117910" y="5658497"/>
              <a:ext cx="78169" cy="78175"/>
            </a:xfrm>
            <a:custGeom>
              <a:avLst/>
              <a:gdLst>
                <a:gd name="connsiteX0" fmla="*/ 39073 w 78169"/>
                <a:gd name="connsiteY0" fmla="*/ 0 h 78175"/>
                <a:gd name="connsiteX1" fmla="*/ 78169 w 78169"/>
                <a:gd name="connsiteY1" fmla="*/ 39087 h 78175"/>
                <a:gd name="connsiteX2" fmla="*/ 39073 w 78169"/>
                <a:gd name="connsiteY2" fmla="*/ 78175 h 78175"/>
                <a:gd name="connsiteX3" fmla="*/ 0 w 78169"/>
                <a:gd name="connsiteY3" fmla="*/ 39087 h 78175"/>
                <a:gd name="connsiteX4" fmla="*/ 39073 w 78169"/>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9" h="78175">
                  <a:moveTo>
                    <a:pt x="39073" y="0"/>
                  </a:moveTo>
                  <a:cubicBezTo>
                    <a:pt x="60660" y="0"/>
                    <a:pt x="78169" y="17500"/>
                    <a:pt x="78169" y="39087"/>
                  </a:cubicBezTo>
                  <a:cubicBezTo>
                    <a:pt x="78169" y="60674"/>
                    <a:pt x="60660" y="78175"/>
                    <a:pt x="39073" y="78175"/>
                  </a:cubicBezTo>
                  <a:cubicBezTo>
                    <a:pt x="17499" y="78175"/>
                    <a:pt x="0" y="60674"/>
                    <a:pt x="0" y="39087"/>
                  </a:cubicBezTo>
                  <a:cubicBezTo>
                    <a:pt x="0" y="17500"/>
                    <a:pt x="17499" y="0"/>
                    <a:pt x="39073"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72" name="Freeform: Shape 357">
              <a:extLst>
                <a:ext uri="{FF2B5EF4-FFF2-40B4-BE49-F238E27FC236}">
                  <a16:creationId xmlns:a16="http://schemas.microsoft.com/office/drawing/2014/main" id="{BDA4B180-DA8F-415E-B47A-74B0033F41F5}"/>
                </a:ext>
              </a:extLst>
            </p:cNvPr>
            <p:cNvSpPr>
              <a:spLocks/>
            </p:cNvSpPr>
            <p:nvPr/>
          </p:nvSpPr>
          <p:spPr bwMode="auto">
            <a:xfrm>
              <a:off x="7457814" y="4294342"/>
              <a:ext cx="78167" cy="78175"/>
            </a:xfrm>
            <a:custGeom>
              <a:avLst/>
              <a:gdLst>
                <a:gd name="connsiteX0" fmla="*/ 39084 w 78167"/>
                <a:gd name="connsiteY0" fmla="*/ 0 h 78175"/>
                <a:gd name="connsiteX1" fmla="*/ 78167 w 78167"/>
                <a:gd name="connsiteY1" fmla="*/ 39088 h 78175"/>
                <a:gd name="connsiteX2" fmla="*/ 39084 w 78167"/>
                <a:gd name="connsiteY2" fmla="*/ 78175 h 78175"/>
                <a:gd name="connsiteX3" fmla="*/ 0 w 78167"/>
                <a:gd name="connsiteY3" fmla="*/ 39088 h 78175"/>
                <a:gd name="connsiteX4" fmla="*/ 39084 w 78167"/>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7" h="78175">
                  <a:moveTo>
                    <a:pt x="39084" y="0"/>
                  </a:moveTo>
                  <a:cubicBezTo>
                    <a:pt x="60669" y="0"/>
                    <a:pt x="78167" y="17500"/>
                    <a:pt x="78167" y="39088"/>
                  </a:cubicBezTo>
                  <a:cubicBezTo>
                    <a:pt x="78167" y="60675"/>
                    <a:pt x="60669" y="78175"/>
                    <a:pt x="39084" y="78175"/>
                  </a:cubicBezTo>
                  <a:cubicBezTo>
                    <a:pt x="17499" y="78175"/>
                    <a:pt x="0" y="60675"/>
                    <a:pt x="0" y="39088"/>
                  </a:cubicBezTo>
                  <a:cubicBezTo>
                    <a:pt x="0" y="17500"/>
                    <a:pt x="17499" y="0"/>
                    <a:pt x="39084"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73" name="Freeform: Shape 358">
              <a:extLst>
                <a:ext uri="{FF2B5EF4-FFF2-40B4-BE49-F238E27FC236}">
                  <a16:creationId xmlns:a16="http://schemas.microsoft.com/office/drawing/2014/main" id="{0FEA0D65-3CA7-444E-9ED4-47FD21885057}"/>
                </a:ext>
              </a:extLst>
            </p:cNvPr>
            <p:cNvSpPr>
              <a:spLocks/>
            </p:cNvSpPr>
            <p:nvPr/>
          </p:nvSpPr>
          <p:spPr bwMode="auto">
            <a:xfrm>
              <a:off x="8870275" y="4294342"/>
              <a:ext cx="78173" cy="78175"/>
            </a:xfrm>
            <a:custGeom>
              <a:avLst/>
              <a:gdLst>
                <a:gd name="connsiteX0" fmla="*/ 39088 w 78173"/>
                <a:gd name="connsiteY0" fmla="*/ 0 h 78175"/>
                <a:gd name="connsiteX1" fmla="*/ 78173 w 78173"/>
                <a:gd name="connsiteY1" fmla="*/ 39088 h 78175"/>
                <a:gd name="connsiteX2" fmla="*/ 39088 w 78173"/>
                <a:gd name="connsiteY2" fmla="*/ 78175 h 78175"/>
                <a:gd name="connsiteX3" fmla="*/ 0 w 78173"/>
                <a:gd name="connsiteY3" fmla="*/ 39088 h 78175"/>
                <a:gd name="connsiteX4" fmla="*/ 39088 w 78173"/>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3" h="78175">
                  <a:moveTo>
                    <a:pt x="39088" y="0"/>
                  </a:moveTo>
                  <a:cubicBezTo>
                    <a:pt x="60677" y="0"/>
                    <a:pt x="78173" y="17500"/>
                    <a:pt x="78173" y="39088"/>
                  </a:cubicBezTo>
                  <a:cubicBezTo>
                    <a:pt x="78173" y="60675"/>
                    <a:pt x="60677" y="78175"/>
                    <a:pt x="39088" y="78175"/>
                  </a:cubicBezTo>
                  <a:cubicBezTo>
                    <a:pt x="17502" y="78175"/>
                    <a:pt x="0" y="60675"/>
                    <a:pt x="0" y="39088"/>
                  </a:cubicBezTo>
                  <a:cubicBezTo>
                    <a:pt x="0" y="17500"/>
                    <a:pt x="17502"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74" name="Freeform: Shape 359">
              <a:extLst>
                <a:ext uri="{FF2B5EF4-FFF2-40B4-BE49-F238E27FC236}">
                  <a16:creationId xmlns:a16="http://schemas.microsoft.com/office/drawing/2014/main" id="{239F74BB-59E2-4C77-9C62-8F01E1AECD5E}"/>
                </a:ext>
              </a:extLst>
            </p:cNvPr>
            <p:cNvSpPr>
              <a:spLocks/>
            </p:cNvSpPr>
            <p:nvPr/>
          </p:nvSpPr>
          <p:spPr bwMode="auto">
            <a:xfrm>
              <a:off x="9338735" y="4294342"/>
              <a:ext cx="78174" cy="78175"/>
            </a:xfrm>
            <a:custGeom>
              <a:avLst/>
              <a:gdLst>
                <a:gd name="connsiteX0" fmla="*/ 39087 w 78174"/>
                <a:gd name="connsiteY0" fmla="*/ 0 h 78175"/>
                <a:gd name="connsiteX1" fmla="*/ 78174 w 78174"/>
                <a:gd name="connsiteY1" fmla="*/ 39088 h 78175"/>
                <a:gd name="connsiteX2" fmla="*/ 39087 w 78174"/>
                <a:gd name="connsiteY2" fmla="*/ 78175 h 78175"/>
                <a:gd name="connsiteX3" fmla="*/ 0 w 78174"/>
                <a:gd name="connsiteY3" fmla="*/ 39088 h 78175"/>
                <a:gd name="connsiteX4" fmla="*/ 39087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7" y="0"/>
                  </a:moveTo>
                  <a:cubicBezTo>
                    <a:pt x="60674" y="0"/>
                    <a:pt x="78174" y="17500"/>
                    <a:pt x="78174" y="39088"/>
                  </a:cubicBezTo>
                  <a:cubicBezTo>
                    <a:pt x="78174" y="60675"/>
                    <a:pt x="60674" y="78175"/>
                    <a:pt x="39087" y="78175"/>
                  </a:cubicBezTo>
                  <a:cubicBezTo>
                    <a:pt x="17500" y="78175"/>
                    <a:pt x="0" y="60675"/>
                    <a:pt x="0" y="39088"/>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75" name="Freeform: Shape 360">
              <a:extLst>
                <a:ext uri="{FF2B5EF4-FFF2-40B4-BE49-F238E27FC236}">
                  <a16:creationId xmlns:a16="http://schemas.microsoft.com/office/drawing/2014/main" id="{1C78B1A2-566A-4694-8E10-8395AFF612AB}"/>
                </a:ext>
              </a:extLst>
            </p:cNvPr>
            <p:cNvSpPr>
              <a:spLocks/>
            </p:cNvSpPr>
            <p:nvPr/>
          </p:nvSpPr>
          <p:spPr bwMode="auto">
            <a:xfrm>
              <a:off x="9525649" y="4294342"/>
              <a:ext cx="78174" cy="78175"/>
            </a:xfrm>
            <a:custGeom>
              <a:avLst/>
              <a:gdLst>
                <a:gd name="connsiteX0" fmla="*/ 39087 w 78174"/>
                <a:gd name="connsiteY0" fmla="*/ 0 h 78175"/>
                <a:gd name="connsiteX1" fmla="*/ 78174 w 78174"/>
                <a:gd name="connsiteY1" fmla="*/ 39088 h 78175"/>
                <a:gd name="connsiteX2" fmla="*/ 39087 w 78174"/>
                <a:gd name="connsiteY2" fmla="*/ 78175 h 78175"/>
                <a:gd name="connsiteX3" fmla="*/ 0 w 78174"/>
                <a:gd name="connsiteY3" fmla="*/ 39088 h 78175"/>
                <a:gd name="connsiteX4" fmla="*/ 39087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7" y="0"/>
                  </a:moveTo>
                  <a:cubicBezTo>
                    <a:pt x="60674" y="0"/>
                    <a:pt x="78174" y="17500"/>
                    <a:pt x="78174" y="39088"/>
                  </a:cubicBezTo>
                  <a:cubicBezTo>
                    <a:pt x="78174" y="60675"/>
                    <a:pt x="60674" y="78175"/>
                    <a:pt x="39087" y="78175"/>
                  </a:cubicBezTo>
                  <a:cubicBezTo>
                    <a:pt x="17500" y="78175"/>
                    <a:pt x="0" y="60675"/>
                    <a:pt x="0" y="39088"/>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76" name="Freeform: Shape 361">
              <a:extLst>
                <a:ext uri="{FF2B5EF4-FFF2-40B4-BE49-F238E27FC236}">
                  <a16:creationId xmlns:a16="http://schemas.microsoft.com/office/drawing/2014/main" id="{ED06E757-1E72-4FBB-B3A4-6A6BB7D60DC5}"/>
                </a:ext>
              </a:extLst>
            </p:cNvPr>
            <p:cNvSpPr>
              <a:spLocks/>
            </p:cNvSpPr>
            <p:nvPr/>
          </p:nvSpPr>
          <p:spPr bwMode="auto">
            <a:xfrm>
              <a:off x="9807203" y="4294342"/>
              <a:ext cx="78175" cy="78175"/>
            </a:xfrm>
            <a:custGeom>
              <a:avLst/>
              <a:gdLst>
                <a:gd name="connsiteX0" fmla="*/ 39088 w 78175"/>
                <a:gd name="connsiteY0" fmla="*/ 0 h 78175"/>
                <a:gd name="connsiteX1" fmla="*/ 78175 w 78175"/>
                <a:gd name="connsiteY1" fmla="*/ 39088 h 78175"/>
                <a:gd name="connsiteX2" fmla="*/ 39088 w 78175"/>
                <a:gd name="connsiteY2" fmla="*/ 78175 h 78175"/>
                <a:gd name="connsiteX3" fmla="*/ 0 w 78175"/>
                <a:gd name="connsiteY3" fmla="*/ 39088 h 78175"/>
                <a:gd name="connsiteX4" fmla="*/ 39088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8" y="0"/>
                  </a:moveTo>
                  <a:cubicBezTo>
                    <a:pt x="60675" y="0"/>
                    <a:pt x="78175" y="17500"/>
                    <a:pt x="78175" y="39088"/>
                  </a:cubicBezTo>
                  <a:cubicBezTo>
                    <a:pt x="78175" y="60675"/>
                    <a:pt x="60675" y="78175"/>
                    <a:pt x="39088" y="78175"/>
                  </a:cubicBezTo>
                  <a:cubicBezTo>
                    <a:pt x="17500" y="78175"/>
                    <a:pt x="0" y="60675"/>
                    <a:pt x="0" y="39088"/>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77" name="Freeform: Shape 362">
              <a:extLst>
                <a:ext uri="{FF2B5EF4-FFF2-40B4-BE49-F238E27FC236}">
                  <a16:creationId xmlns:a16="http://schemas.microsoft.com/office/drawing/2014/main" id="{8E798661-1554-4F9D-AA36-01ECB288DBC9}"/>
                </a:ext>
              </a:extLst>
            </p:cNvPr>
            <p:cNvSpPr>
              <a:spLocks/>
            </p:cNvSpPr>
            <p:nvPr/>
          </p:nvSpPr>
          <p:spPr bwMode="auto">
            <a:xfrm>
              <a:off x="10185765" y="4294342"/>
              <a:ext cx="78174" cy="78175"/>
            </a:xfrm>
            <a:custGeom>
              <a:avLst/>
              <a:gdLst>
                <a:gd name="connsiteX0" fmla="*/ 39087 w 78174"/>
                <a:gd name="connsiteY0" fmla="*/ 0 h 78175"/>
                <a:gd name="connsiteX1" fmla="*/ 78174 w 78174"/>
                <a:gd name="connsiteY1" fmla="*/ 39088 h 78175"/>
                <a:gd name="connsiteX2" fmla="*/ 39087 w 78174"/>
                <a:gd name="connsiteY2" fmla="*/ 78175 h 78175"/>
                <a:gd name="connsiteX3" fmla="*/ 0 w 78174"/>
                <a:gd name="connsiteY3" fmla="*/ 39088 h 78175"/>
                <a:gd name="connsiteX4" fmla="*/ 39087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7" y="0"/>
                  </a:moveTo>
                  <a:cubicBezTo>
                    <a:pt x="60674" y="0"/>
                    <a:pt x="78174" y="17500"/>
                    <a:pt x="78174" y="39088"/>
                  </a:cubicBezTo>
                  <a:cubicBezTo>
                    <a:pt x="78174" y="60675"/>
                    <a:pt x="60674" y="78175"/>
                    <a:pt x="39087" y="78175"/>
                  </a:cubicBezTo>
                  <a:cubicBezTo>
                    <a:pt x="17500" y="78175"/>
                    <a:pt x="0" y="60675"/>
                    <a:pt x="0" y="39088"/>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78" name="Freeform: Shape 363">
              <a:extLst>
                <a:ext uri="{FF2B5EF4-FFF2-40B4-BE49-F238E27FC236}">
                  <a16:creationId xmlns:a16="http://schemas.microsoft.com/office/drawing/2014/main" id="{B894C487-E776-4EF9-A9AF-09AC992EE893}"/>
                </a:ext>
              </a:extLst>
            </p:cNvPr>
            <p:cNvSpPr>
              <a:spLocks/>
            </p:cNvSpPr>
            <p:nvPr/>
          </p:nvSpPr>
          <p:spPr bwMode="auto">
            <a:xfrm>
              <a:off x="10278039" y="4294342"/>
              <a:ext cx="78174" cy="78175"/>
            </a:xfrm>
            <a:custGeom>
              <a:avLst/>
              <a:gdLst>
                <a:gd name="connsiteX0" fmla="*/ 39088 w 78174"/>
                <a:gd name="connsiteY0" fmla="*/ 0 h 78175"/>
                <a:gd name="connsiteX1" fmla="*/ 78174 w 78174"/>
                <a:gd name="connsiteY1" fmla="*/ 39088 h 78175"/>
                <a:gd name="connsiteX2" fmla="*/ 39088 w 78174"/>
                <a:gd name="connsiteY2" fmla="*/ 78175 h 78175"/>
                <a:gd name="connsiteX3" fmla="*/ 0 w 78174"/>
                <a:gd name="connsiteY3" fmla="*/ 39088 h 78175"/>
                <a:gd name="connsiteX4" fmla="*/ 39088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8" y="0"/>
                  </a:moveTo>
                  <a:cubicBezTo>
                    <a:pt x="60675" y="0"/>
                    <a:pt x="78174" y="17500"/>
                    <a:pt x="78174" y="39088"/>
                  </a:cubicBezTo>
                  <a:cubicBezTo>
                    <a:pt x="78174" y="60675"/>
                    <a:pt x="60675" y="78175"/>
                    <a:pt x="39088" y="78175"/>
                  </a:cubicBezTo>
                  <a:cubicBezTo>
                    <a:pt x="17500" y="78175"/>
                    <a:pt x="0" y="60675"/>
                    <a:pt x="0" y="39088"/>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79" name="Freeform: Shape 364">
              <a:extLst>
                <a:ext uri="{FF2B5EF4-FFF2-40B4-BE49-F238E27FC236}">
                  <a16:creationId xmlns:a16="http://schemas.microsoft.com/office/drawing/2014/main" id="{A4567B62-B414-43C5-941C-DCE1DDB39B49}"/>
                </a:ext>
              </a:extLst>
            </p:cNvPr>
            <p:cNvSpPr>
              <a:spLocks/>
            </p:cNvSpPr>
            <p:nvPr/>
          </p:nvSpPr>
          <p:spPr bwMode="auto">
            <a:xfrm>
              <a:off x="10372679" y="4312209"/>
              <a:ext cx="16571" cy="50981"/>
            </a:xfrm>
            <a:custGeom>
              <a:avLst/>
              <a:gdLst>
                <a:gd name="connsiteX0" fmla="*/ 8790 w 16571"/>
                <a:gd name="connsiteY0" fmla="*/ 0 h 50981"/>
                <a:gd name="connsiteX1" fmla="*/ 16571 w 16571"/>
                <a:gd name="connsiteY1" fmla="*/ 50981 h 50981"/>
                <a:gd name="connsiteX2" fmla="*/ 11449 w 16571"/>
                <a:gd name="connsiteY2" fmla="*/ 48859 h 50981"/>
                <a:gd name="connsiteX3" fmla="*/ 0 w 16571"/>
                <a:gd name="connsiteY3" fmla="*/ 21221 h 50981"/>
                <a:gd name="connsiteX4" fmla="*/ 8790 w 16571"/>
                <a:gd name="connsiteY4" fmla="*/ 0 h 50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71" h="50981">
                  <a:moveTo>
                    <a:pt x="8790" y="0"/>
                  </a:moveTo>
                  <a:lnTo>
                    <a:pt x="16571" y="50981"/>
                  </a:lnTo>
                  <a:lnTo>
                    <a:pt x="11449" y="48859"/>
                  </a:lnTo>
                  <a:cubicBezTo>
                    <a:pt x="4375" y="41786"/>
                    <a:pt x="0" y="32014"/>
                    <a:pt x="0" y="21221"/>
                  </a:cubicBezTo>
                  <a:lnTo>
                    <a:pt x="8790" y="0"/>
                  </a:ln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80" name="Freeform: Shape 365">
              <a:extLst>
                <a:ext uri="{FF2B5EF4-FFF2-40B4-BE49-F238E27FC236}">
                  <a16:creationId xmlns:a16="http://schemas.microsoft.com/office/drawing/2014/main" id="{A7025254-6657-4491-9A7F-2D69B2F6F409}"/>
                </a:ext>
              </a:extLst>
            </p:cNvPr>
            <p:cNvSpPr>
              <a:spLocks/>
            </p:cNvSpPr>
            <p:nvPr/>
          </p:nvSpPr>
          <p:spPr bwMode="auto">
            <a:xfrm>
              <a:off x="6991714" y="4377151"/>
              <a:ext cx="78166" cy="78175"/>
            </a:xfrm>
            <a:custGeom>
              <a:avLst/>
              <a:gdLst>
                <a:gd name="connsiteX0" fmla="*/ 39078 w 78166"/>
                <a:gd name="connsiteY0" fmla="*/ 0 h 78175"/>
                <a:gd name="connsiteX1" fmla="*/ 78166 w 78166"/>
                <a:gd name="connsiteY1" fmla="*/ 39088 h 78175"/>
                <a:gd name="connsiteX2" fmla="*/ 39078 w 78166"/>
                <a:gd name="connsiteY2" fmla="*/ 78175 h 78175"/>
                <a:gd name="connsiteX3" fmla="*/ 0 w 78166"/>
                <a:gd name="connsiteY3" fmla="*/ 39088 h 78175"/>
                <a:gd name="connsiteX4" fmla="*/ 39078 w 78166"/>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6" h="78175">
                  <a:moveTo>
                    <a:pt x="39078" y="0"/>
                  </a:moveTo>
                  <a:cubicBezTo>
                    <a:pt x="60666" y="0"/>
                    <a:pt x="78166" y="17500"/>
                    <a:pt x="78166" y="39088"/>
                  </a:cubicBezTo>
                  <a:cubicBezTo>
                    <a:pt x="78166" y="60674"/>
                    <a:pt x="60666" y="78175"/>
                    <a:pt x="39078" y="78175"/>
                  </a:cubicBezTo>
                  <a:cubicBezTo>
                    <a:pt x="17486" y="78175"/>
                    <a:pt x="0" y="60674"/>
                    <a:pt x="0" y="39088"/>
                  </a:cubicBezTo>
                  <a:cubicBezTo>
                    <a:pt x="0" y="17500"/>
                    <a:pt x="17486" y="0"/>
                    <a:pt x="3907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81" name="Freeform: Shape 366">
              <a:extLst>
                <a:ext uri="{FF2B5EF4-FFF2-40B4-BE49-F238E27FC236}">
                  <a16:creationId xmlns:a16="http://schemas.microsoft.com/office/drawing/2014/main" id="{90F1A3C5-F167-4BE1-A2FF-3AD5A5C838A5}"/>
                </a:ext>
              </a:extLst>
            </p:cNvPr>
            <p:cNvSpPr>
              <a:spLocks/>
            </p:cNvSpPr>
            <p:nvPr/>
          </p:nvSpPr>
          <p:spPr bwMode="auto">
            <a:xfrm>
              <a:off x="9151821" y="4377151"/>
              <a:ext cx="78177" cy="78175"/>
            </a:xfrm>
            <a:custGeom>
              <a:avLst/>
              <a:gdLst>
                <a:gd name="connsiteX0" fmla="*/ 39086 w 78177"/>
                <a:gd name="connsiteY0" fmla="*/ 0 h 78175"/>
                <a:gd name="connsiteX1" fmla="*/ 78177 w 78177"/>
                <a:gd name="connsiteY1" fmla="*/ 39088 h 78175"/>
                <a:gd name="connsiteX2" fmla="*/ 39086 w 78177"/>
                <a:gd name="connsiteY2" fmla="*/ 78175 h 78175"/>
                <a:gd name="connsiteX3" fmla="*/ 0 w 78177"/>
                <a:gd name="connsiteY3" fmla="*/ 39088 h 78175"/>
                <a:gd name="connsiteX4" fmla="*/ 39086 w 78177"/>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7" h="78175">
                  <a:moveTo>
                    <a:pt x="39086" y="0"/>
                  </a:moveTo>
                  <a:cubicBezTo>
                    <a:pt x="60675" y="0"/>
                    <a:pt x="78177" y="17500"/>
                    <a:pt x="78177" y="39088"/>
                  </a:cubicBezTo>
                  <a:cubicBezTo>
                    <a:pt x="78177" y="60674"/>
                    <a:pt x="60675" y="78175"/>
                    <a:pt x="39086" y="78175"/>
                  </a:cubicBezTo>
                  <a:cubicBezTo>
                    <a:pt x="17500" y="78175"/>
                    <a:pt x="0" y="60674"/>
                    <a:pt x="0" y="39088"/>
                  </a:cubicBezTo>
                  <a:cubicBezTo>
                    <a:pt x="0" y="17500"/>
                    <a:pt x="17500" y="0"/>
                    <a:pt x="39086"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82" name="Freeform: Shape 367">
              <a:extLst>
                <a:ext uri="{FF2B5EF4-FFF2-40B4-BE49-F238E27FC236}">
                  <a16:creationId xmlns:a16="http://schemas.microsoft.com/office/drawing/2014/main" id="{81991406-6D63-420E-B800-B70F9826F462}"/>
                </a:ext>
              </a:extLst>
            </p:cNvPr>
            <p:cNvSpPr>
              <a:spLocks/>
            </p:cNvSpPr>
            <p:nvPr/>
          </p:nvSpPr>
          <p:spPr bwMode="auto">
            <a:xfrm>
              <a:off x="9244101" y="4377151"/>
              <a:ext cx="78167" cy="78175"/>
            </a:xfrm>
            <a:custGeom>
              <a:avLst/>
              <a:gdLst>
                <a:gd name="connsiteX0" fmla="*/ 39094 w 78167"/>
                <a:gd name="connsiteY0" fmla="*/ 0 h 78175"/>
                <a:gd name="connsiteX1" fmla="*/ 78167 w 78167"/>
                <a:gd name="connsiteY1" fmla="*/ 39088 h 78175"/>
                <a:gd name="connsiteX2" fmla="*/ 39094 w 78167"/>
                <a:gd name="connsiteY2" fmla="*/ 78175 h 78175"/>
                <a:gd name="connsiteX3" fmla="*/ 0 w 78167"/>
                <a:gd name="connsiteY3" fmla="*/ 39088 h 78175"/>
                <a:gd name="connsiteX4" fmla="*/ 39094 w 78167"/>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7" h="78175">
                  <a:moveTo>
                    <a:pt x="39094" y="0"/>
                  </a:moveTo>
                  <a:cubicBezTo>
                    <a:pt x="60667" y="0"/>
                    <a:pt x="78167" y="17500"/>
                    <a:pt x="78167" y="39088"/>
                  </a:cubicBezTo>
                  <a:cubicBezTo>
                    <a:pt x="78167" y="60674"/>
                    <a:pt x="60667" y="78175"/>
                    <a:pt x="39094" y="78175"/>
                  </a:cubicBezTo>
                  <a:cubicBezTo>
                    <a:pt x="17502" y="78175"/>
                    <a:pt x="0" y="60674"/>
                    <a:pt x="0" y="39088"/>
                  </a:cubicBezTo>
                  <a:cubicBezTo>
                    <a:pt x="0" y="17500"/>
                    <a:pt x="17502" y="0"/>
                    <a:pt x="39094"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83" name="Freeform: Shape 368">
              <a:extLst>
                <a:ext uri="{FF2B5EF4-FFF2-40B4-BE49-F238E27FC236}">
                  <a16:creationId xmlns:a16="http://schemas.microsoft.com/office/drawing/2014/main" id="{3B4FC13C-8C65-4348-A4A4-B3F3876ED18B}"/>
                </a:ext>
              </a:extLst>
            </p:cNvPr>
            <p:cNvSpPr>
              <a:spLocks/>
            </p:cNvSpPr>
            <p:nvPr/>
          </p:nvSpPr>
          <p:spPr bwMode="auto">
            <a:xfrm>
              <a:off x="7083978" y="4462328"/>
              <a:ext cx="78186" cy="78175"/>
            </a:xfrm>
            <a:custGeom>
              <a:avLst/>
              <a:gdLst>
                <a:gd name="connsiteX0" fmla="*/ 39093 w 78186"/>
                <a:gd name="connsiteY0" fmla="*/ 0 h 78175"/>
                <a:gd name="connsiteX1" fmla="*/ 78186 w 78186"/>
                <a:gd name="connsiteY1" fmla="*/ 39087 h 78175"/>
                <a:gd name="connsiteX2" fmla="*/ 39093 w 78186"/>
                <a:gd name="connsiteY2" fmla="*/ 78175 h 78175"/>
                <a:gd name="connsiteX3" fmla="*/ 0 w 78186"/>
                <a:gd name="connsiteY3" fmla="*/ 39087 h 78175"/>
                <a:gd name="connsiteX4" fmla="*/ 39093 w 78186"/>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6" h="78175">
                  <a:moveTo>
                    <a:pt x="39093" y="0"/>
                  </a:moveTo>
                  <a:cubicBezTo>
                    <a:pt x="60685" y="0"/>
                    <a:pt x="78186" y="17500"/>
                    <a:pt x="78186" y="39087"/>
                  </a:cubicBezTo>
                  <a:cubicBezTo>
                    <a:pt x="78186" y="60675"/>
                    <a:pt x="60685" y="78175"/>
                    <a:pt x="39093" y="78175"/>
                  </a:cubicBezTo>
                  <a:cubicBezTo>
                    <a:pt x="17503" y="78175"/>
                    <a:pt x="0" y="60675"/>
                    <a:pt x="0" y="39087"/>
                  </a:cubicBezTo>
                  <a:cubicBezTo>
                    <a:pt x="0" y="17500"/>
                    <a:pt x="17503" y="0"/>
                    <a:pt x="39093"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84" name="Freeform: Shape 369">
              <a:extLst>
                <a:ext uri="{FF2B5EF4-FFF2-40B4-BE49-F238E27FC236}">
                  <a16:creationId xmlns:a16="http://schemas.microsoft.com/office/drawing/2014/main" id="{AFB93073-E270-4594-BDBE-9F9FC1847D43}"/>
                </a:ext>
              </a:extLst>
            </p:cNvPr>
            <p:cNvSpPr>
              <a:spLocks/>
            </p:cNvSpPr>
            <p:nvPr/>
          </p:nvSpPr>
          <p:spPr bwMode="auto">
            <a:xfrm>
              <a:off x="7270908" y="4462328"/>
              <a:ext cx="78169" cy="78173"/>
            </a:xfrm>
            <a:custGeom>
              <a:avLst/>
              <a:gdLst>
                <a:gd name="connsiteX0" fmla="*/ 39085 w 78169"/>
                <a:gd name="connsiteY0" fmla="*/ 0 h 78173"/>
                <a:gd name="connsiteX1" fmla="*/ 78169 w 78169"/>
                <a:gd name="connsiteY1" fmla="*/ 39086 h 78173"/>
                <a:gd name="connsiteX2" fmla="*/ 39085 w 78169"/>
                <a:gd name="connsiteY2" fmla="*/ 78173 h 78173"/>
                <a:gd name="connsiteX3" fmla="*/ 0 w 78169"/>
                <a:gd name="connsiteY3" fmla="*/ 39086 h 78173"/>
                <a:gd name="connsiteX4" fmla="*/ 39085 w 78169"/>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9" h="78173">
                  <a:moveTo>
                    <a:pt x="39085" y="0"/>
                  </a:moveTo>
                  <a:cubicBezTo>
                    <a:pt x="60671" y="0"/>
                    <a:pt x="78169" y="17499"/>
                    <a:pt x="78169" y="39086"/>
                  </a:cubicBezTo>
                  <a:cubicBezTo>
                    <a:pt x="78169" y="60674"/>
                    <a:pt x="60671" y="78173"/>
                    <a:pt x="39085" y="78173"/>
                  </a:cubicBezTo>
                  <a:cubicBezTo>
                    <a:pt x="17496" y="78173"/>
                    <a:pt x="0" y="60674"/>
                    <a:pt x="0" y="39086"/>
                  </a:cubicBezTo>
                  <a:cubicBezTo>
                    <a:pt x="0" y="17499"/>
                    <a:pt x="17496" y="0"/>
                    <a:pt x="39085"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85" name="Freeform: Shape 370">
              <a:extLst>
                <a:ext uri="{FF2B5EF4-FFF2-40B4-BE49-F238E27FC236}">
                  <a16:creationId xmlns:a16="http://schemas.microsoft.com/office/drawing/2014/main" id="{E518AEE2-6126-4533-9F08-80F9C7E94386}"/>
                </a:ext>
              </a:extLst>
            </p:cNvPr>
            <p:cNvSpPr>
              <a:spLocks/>
            </p:cNvSpPr>
            <p:nvPr/>
          </p:nvSpPr>
          <p:spPr bwMode="auto">
            <a:xfrm>
              <a:off x="9244101" y="4462328"/>
              <a:ext cx="78167" cy="78173"/>
            </a:xfrm>
            <a:custGeom>
              <a:avLst/>
              <a:gdLst>
                <a:gd name="connsiteX0" fmla="*/ 39092 w 78167"/>
                <a:gd name="connsiteY0" fmla="*/ 0 h 78173"/>
                <a:gd name="connsiteX1" fmla="*/ 78167 w 78167"/>
                <a:gd name="connsiteY1" fmla="*/ 39086 h 78173"/>
                <a:gd name="connsiteX2" fmla="*/ 39092 w 78167"/>
                <a:gd name="connsiteY2" fmla="*/ 78173 h 78173"/>
                <a:gd name="connsiteX3" fmla="*/ 0 w 78167"/>
                <a:gd name="connsiteY3" fmla="*/ 39086 h 78173"/>
                <a:gd name="connsiteX4" fmla="*/ 39092 w 78167"/>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7" h="78173">
                  <a:moveTo>
                    <a:pt x="39092" y="0"/>
                  </a:moveTo>
                  <a:cubicBezTo>
                    <a:pt x="60667" y="0"/>
                    <a:pt x="78167" y="17499"/>
                    <a:pt x="78167" y="39086"/>
                  </a:cubicBezTo>
                  <a:cubicBezTo>
                    <a:pt x="78167" y="60674"/>
                    <a:pt x="60667" y="78173"/>
                    <a:pt x="39092" y="78173"/>
                  </a:cubicBezTo>
                  <a:cubicBezTo>
                    <a:pt x="17502" y="78173"/>
                    <a:pt x="0" y="60674"/>
                    <a:pt x="0" y="39086"/>
                  </a:cubicBezTo>
                  <a:cubicBezTo>
                    <a:pt x="0" y="17499"/>
                    <a:pt x="17502" y="0"/>
                    <a:pt x="39092"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86" name="Freeform: Shape 371">
              <a:extLst>
                <a:ext uri="{FF2B5EF4-FFF2-40B4-BE49-F238E27FC236}">
                  <a16:creationId xmlns:a16="http://schemas.microsoft.com/office/drawing/2014/main" id="{3C63BC50-9D62-49AF-94CE-525423C6E12F}"/>
                </a:ext>
              </a:extLst>
            </p:cNvPr>
            <p:cNvSpPr>
              <a:spLocks/>
            </p:cNvSpPr>
            <p:nvPr/>
          </p:nvSpPr>
          <p:spPr bwMode="auto">
            <a:xfrm>
              <a:off x="9525649" y="4462328"/>
              <a:ext cx="78174" cy="78173"/>
            </a:xfrm>
            <a:custGeom>
              <a:avLst/>
              <a:gdLst>
                <a:gd name="connsiteX0" fmla="*/ 39087 w 78174"/>
                <a:gd name="connsiteY0" fmla="*/ 0 h 78173"/>
                <a:gd name="connsiteX1" fmla="*/ 78174 w 78174"/>
                <a:gd name="connsiteY1" fmla="*/ 39086 h 78173"/>
                <a:gd name="connsiteX2" fmla="*/ 39087 w 78174"/>
                <a:gd name="connsiteY2" fmla="*/ 78173 h 78173"/>
                <a:gd name="connsiteX3" fmla="*/ 0 w 78174"/>
                <a:gd name="connsiteY3" fmla="*/ 39086 h 78173"/>
                <a:gd name="connsiteX4" fmla="*/ 39087 w 78174"/>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3">
                  <a:moveTo>
                    <a:pt x="39087" y="0"/>
                  </a:moveTo>
                  <a:cubicBezTo>
                    <a:pt x="60674" y="0"/>
                    <a:pt x="78174" y="17499"/>
                    <a:pt x="78174" y="39086"/>
                  </a:cubicBezTo>
                  <a:cubicBezTo>
                    <a:pt x="78174" y="60674"/>
                    <a:pt x="60674" y="78173"/>
                    <a:pt x="39087" y="78173"/>
                  </a:cubicBezTo>
                  <a:cubicBezTo>
                    <a:pt x="17500" y="78173"/>
                    <a:pt x="0" y="60674"/>
                    <a:pt x="0" y="39086"/>
                  </a:cubicBezTo>
                  <a:cubicBezTo>
                    <a:pt x="0" y="17499"/>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87" name="Freeform: Shape 372">
              <a:extLst>
                <a:ext uri="{FF2B5EF4-FFF2-40B4-BE49-F238E27FC236}">
                  <a16:creationId xmlns:a16="http://schemas.microsoft.com/office/drawing/2014/main" id="{5541EC38-E393-4DE8-8995-EAE6B2B3C8FE}"/>
                </a:ext>
              </a:extLst>
            </p:cNvPr>
            <p:cNvSpPr>
              <a:spLocks/>
            </p:cNvSpPr>
            <p:nvPr/>
          </p:nvSpPr>
          <p:spPr bwMode="auto">
            <a:xfrm>
              <a:off x="10091123" y="4462328"/>
              <a:ext cx="78174" cy="78175"/>
            </a:xfrm>
            <a:custGeom>
              <a:avLst/>
              <a:gdLst>
                <a:gd name="connsiteX0" fmla="*/ 39088 w 78174"/>
                <a:gd name="connsiteY0" fmla="*/ 0 h 78175"/>
                <a:gd name="connsiteX1" fmla="*/ 78174 w 78174"/>
                <a:gd name="connsiteY1" fmla="*/ 39087 h 78175"/>
                <a:gd name="connsiteX2" fmla="*/ 39088 w 78174"/>
                <a:gd name="connsiteY2" fmla="*/ 78175 h 78175"/>
                <a:gd name="connsiteX3" fmla="*/ 0 w 78174"/>
                <a:gd name="connsiteY3" fmla="*/ 39087 h 78175"/>
                <a:gd name="connsiteX4" fmla="*/ 39088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8" y="0"/>
                  </a:moveTo>
                  <a:cubicBezTo>
                    <a:pt x="60675" y="0"/>
                    <a:pt x="78174" y="17500"/>
                    <a:pt x="78174" y="39087"/>
                  </a:cubicBezTo>
                  <a:cubicBezTo>
                    <a:pt x="78174" y="60675"/>
                    <a:pt x="60675" y="78175"/>
                    <a:pt x="39088" y="78175"/>
                  </a:cubicBezTo>
                  <a:cubicBezTo>
                    <a:pt x="17500" y="78175"/>
                    <a:pt x="0" y="60675"/>
                    <a:pt x="0" y="39087"/>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88" name="Freeform: Shape 373">
              <a:extLst>
                <a:ext uri="{FF2B5EF4-FFF2-40B4-BE49-F238E27FC236}">
                  <a16:creationId xmlns:a16="http://schemas.microsoft.com/office/drawing/2014/main" id="{721C0B13-4DC0-455A-9082-26773F016396}"/>
                </a:ext>
              </a:extLst>
            </p:cNvPr>
            <p:cNvSpPr>
              <a:spLocks/>
            </p:cNvSpPr>
            <p:nvPr/>
          </p:nvSpPr>
          <p:spPr bwMode="auto">
            <a:xfrm>
              <a:off x="10185763" y="4462328"/>
              <a:ext cx="78174" cy="78173"/>
            </a:xfrm>
            <a:custGeom>
              <a:avLst/>
              <a:gdLst>
                <a:gd name="connsiteX0" fmla="*/ 39088 w 78174"/>
                <a:gd name="connsiteY0" fmla="*/ 0 h 78173"/>
                <a:gd name="connsiteX1" fmla="*/ 78174 w 78174"/>
                <a:gd name="connsiteY1" fmla="*/ 39086 h 78173"/>
                <a:gd name="connsiteX2" fmla="*/ 39088 w 78174"/>
                <a:gd name="connsiteY2" fmla="*/ 78173 h 78173"/>
                <a:gd name="connsiteX3" fmla="*/ 0 w 78174"/>
                <a:gd name="connsiteY3" fmla="*/ 39086 h 78173"/>
                <a:gd name="connsiteX4" fmla="*/ 39088 w 78174"/>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3">
                  <a:moveTo>
                    <a:pt x="39088" y="0"/>
                  </a:moveTo>
                  <a:cubicBezTo>
                    <a:pt x="60675" y="0"/>
                    <a:pt x="78174" y="17499"/>
                    <a:pt x="78174" y="39086"/>
                  </a:cubicBezTo>
                  <a:cubicBezTo>
                    <a:pt x="78174" y="60674"/>
                    <a:pt x="60675" y="78173"/>
                    <a:pt x="39088" y="78173"/>
                  </a:cubicBezTo>
                  <a:cubicBezTo>
                    <a:pt x="17500" y="78173"/>
                    <a:pt x="0" y="60674"/>
                    <a:pt x="0" y="39086"/>
                  </a:cubicBezTo>
                  <a:cubicBezTo>
                    <a:pt x="0" y="17499"/>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89" name="Freeform: Shape 374">
              <a:extLst>
                <a:ext uri="{FF2B5EF4-FFF2-40B4-BE49-F238E27FC236}">
                  <a16:creationId xmlns:a16="http://schemas.microsoft.com/office/drawing/2014/main" id="{6DF28AD4-315D-48C1-A7F9-CE587E9CA0D8}"/>
                </a:ext>
              </a:extLst>
            </p:cNvPr>
            <p:cNvSpPr>
              <a:spLocks/>
            </p:cNvSpPr>
            <p:nvPr/>
          </p:nvSpPr>
          <p:spPr bwMode="auto">
            <a:xfrm>
              <a:off x="10372678" y="4467079"/>
              <a:ext cx="31157" cy="70138"/>
            </a:xfrm>
            <a:custGeom>
              <a:avLst/>
              <a:gdLst>
                <a:gd name="connsiteX0" fmla="*/ 27616 w 31157"/>
                <a:gd name="connsiteY0" fmla="*/ 0 h 70138"/>
                <a:gd name="connsiteX1" fmla="*/ 31157 w 31157"/>
                <a:gd name="connsiteY1" fmla="*/ 70138 h 70138"/>
                <a:gd name="connsiteX2" fmla="*/ 11448 w 31157"/>
                <a:gd name="connsiteY2" fmla="*/ 61974 h 70138"/>
                <a:gd name="connsiteX3" fmla="*/ 0 w 31157"/>
                <a:gd name="connsiteY3" fmla="*/ 34335 h 70138"/>
                <a:gd name="connsiteX4" fmla="*/ 11448 w 31157"/>
                <a:gd name="connsiteY4" fmla="*/ 6697 h 70138"/>
                <a:gd name="connsiteX5" fmla="*/ 27616 w 31157"/>
                <a:gd name="connsiteY5" fmla="*/ 0 h 70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57" h="70138">
                  <a:moveTo>
                    <a:pt x="27616" y="0"/>
                  </a:moveTo>
                  <a:lnTo>
                    <a:pt x="31157" y="70138"/>
                  </a:lnTo>
                  <a:lnTo>
                    <a:pt x="11448" y="61974"/>
                  </a:lnTo>
                  <a:cubicBezTo>
                    <a:pt x="4375" y="54901"/>
                    <a:pt x="0" y="45129"/>
                    <a:pt x="0" y="34335"/>
                  </a:cubicBezTo>
                  <a:cubicBezTo>
                    <a:pt x="0" y="23542"/>
                    <a:pt x="4375" y="13770"/>
                    <a:pt x="11448" y="6697"/>
                  </a:cubicBezTo>
                  <a:lnTo>
                    <a:pt x="27616" y="0"/>
                  </a:ln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90" name="Freeform: Shape 375">
              <a:extLst>
                <a:ext uri="{FF2B5EF4-FFF2-40B4-BE49-F238E27FC236}">
                  <a16:creationId xmlns:a16="http://schemas.microsoft.com/office/drawing/2014/main" id="{C89FD51B-B6B5-4A5F-8D5C-BE9AC150CE40}"/>
                </a:ext>
              </a:extLst>
            </p:cNvPr>
            <p:cNvSpPr>
              <a:spLocks/>
            </p:cNvSpPr>
            <p:nvPr/>
          </p:nvSpPr>
          <p:spPr bwMode="auto">
            <a:xfrm>
              <a:off x="8964914" y="4547501"/>
              <a:ext cx="78172" cy="78174"/>
            </a:xfrm>
            <a:custGeom>
              <a:avLst/>
              <a:gdLst>
                <a:gd name="connsiteX0" fmla="*/ 39084 w 78172"/>
                <a:gd name="connsiteY0" fmla="*/ 0 h 78174"/>
                <a:gd name="connsiteX1" fmla="*/ 78172 w 78172"/>
                <a:gd name="connsiteY1" fmla="*/ 39088 h 78174"/>
                <a:gd name="connsiteX2" fmla="*/ 39084 w 78172"/>
                <a:gd name="connsiteY2" fmla="*/ 78174 h 78174"/>
                <a:gd name="connsiteX3" fmla="*/ 0 w 78172"/>
                <a:gd name="connsiteY3" fmla="*/ 39088 h 78174"/>
                <a:gd name="connsiteX4" fmla="*/ 39084 w 78172"/>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2" h="78174">
                  <a:moveTo>
                    <a:pt x="39084" y="0"/>
                  </a:moveTo>
                  <a:cubicBezTo>
                    <a:pt x="60673" y="0"/>
                    <a:pt x="78172" y="17500"/>
                    <a:pt x="78172" y="39088"/>
                  </a:cubicBezTo>
                  <a:cubicBezTo>
                    <a:pt x="78172" y="60675"/>
                    <a:pt x="60673" y="78174"/>
                    <a:pt x="39084" y="78174"/>
                  </a:cubicBezTo>
                  <a:cubicBezTo>
                    <a:pt x="17503" y="78174"/>
                    <a:pt x="0" y="60675"/>
                    <a:pt x="0" y="39088"/>
                  </a:cubicBezTo>
                  <a:cubicBezTo>
                    <a:pt x="0" y="17500"/>
                    <a:pt x="17503" y="0"/>
                    <a:pt x="39084"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91" name="Freeform: Shape 376">
              <a:extLst>
                <a:ext uri="{FF2B5EF4-FFF2-40B4-BE49-F238E27FC236}">
                  <a16:creationId xmlns:a16="http://schemas.microsoft.com/office/drawing/2014/main" id="{E4BC2224-B74F-4087-81A7-9385410444F9}"/>
                </a:ext>
              </a:extLst>
            </p:cNvPr>
            <p:cNvSpPr>
              <a:spLocks/>
            </p:cNvSpPr>
            <p:nvPr/>
          </p:nvSpPr>
          <p:spPr bwMode="auto">
            <a:xfrm>
              <a:off x="9338735" y="4547501"/>
              <a:ext cx="78174" cy="78174"/>
            </a:xfrm>
            <a:custGeom>
              <a:avLst/>
              <a:gdLst>
                <a:gd name="connsiteX0" fmla="*/ 39087 w 78174"/>
                <a:gd name="connsiteY0" fmla="*/ 0 h 78174"/>
                <a:gd name="connsiteX1" fmla="*/ 78174 w 78174"/>
                <a:gd name="connsiteY1" fmla="*/ 39088 h 78174"/>
                <a:gd name="connsiteX2" fmla="*/ 39087 w 78174"/>
                <a:gd name="connsiteY2" fmla="*/ 78174 h 78174"/>
                <a:gd name="connsiteX3" fmla="*/ 0 w 78174"/>
                <a:gd name="connsiteY3" fmla="*/ 39088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8"/>
                  </a:cubicBezTo>
                  <a:cubicBezTo>
                    <a:pt x="78174" y="60675"/>
                    <a:pt x="60674" y="78174"/>
                    <a:pt x="39087" y="78174"/>
                  </a:cubicBezTo>
                  <a:cubicBezTo>
                    <a:pt x="17500" y="78174"/>
                    <a:pt x="0" y="60675"/>
                    <a:pt x="0" y="39088"/>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92" name="Freeform: Shape 377">
              <a:extLst>
                <a:ext uri="{FF2B5EF4-FFF2-40B4-BE49-F238E27FC236}">
                  <a16:creationId xmlns:a16="http://schemas.microsoft.com/office/drawing/2014/main" id="{EDFD9C61-5495-4431-8D6E-E4A405FB254E}"/>
                </a:ext>
              </a:extLst>
            </p:cNvPr>
            <p:cNvSpPr>
              <a:spLocks/>
            </p:cNvSpPr>
            <p:nvPr/>
          </p:nvSpPr>
          <p:spPr bwMode="auto">
            <a:xfrm>
              <a:off x="10278039" y="4547501"/>
              <a:ext cx="78174" cy="78174"/>
            </a:xfrm>
            <a:custGeom>
              <a:avLst/>
              <a:gdLst>
                <a:gd name="connsiteX0" fmla="*/ 39088 w 78174"/>
                <a:gd name="connsiteY0" fmla="*/ 0 h 78174"/>
                <a:gd name="connsiteX1" fmla="*/ 78174 w 78174"/>
                <a:gd name="connsiteY1" fmla="*/ 39088 h 78174"/>
                <a:gd name="connsiteX2" fmla="*/ 39088 w 78174"/>
                <a:gd name="connsiteY2" fmla="*/ 78174 h 78174"/>
                <a:gd name="connsiteX3" fmla="*/ 0 w 78174"/>
                <a:gd name="connsiteY3" fmla="*/ 39088 h 78174"/>
                <a:gd name="connsiteX4" fmla="*/ 39088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8" y="0"/>
                  </a:moveTo>
                  <a:cubicBezTo>
                    <a:pt x="60675" y="0"/>
                    <a:pt x="78174" y="17500"/>
                    <a:pt x="78174" y="39088"/>
                  </a:cubicBezTo>
                  <a:cubicBezTo>
                    <a:pt x="78174" y="60675"/>
                    <a:pt x="60675" y="78174"/>
                    <a:pt x="39088" y="78174"/>
                  </a:cubicBezTo>
                  <a:cubicBezTo>
                    <a:pt x="17500" y="78174"/>
                    <a:pt x="0" y="60675"/>
                    <a:pt x="0" y="39088"/>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93" name="Freeform: Shape 378">
              <a:extLst>
                <a:ext uri="{FF2B5EF4-FFF2-40B4-BE49-F238E27FC236}">
                  <a16:creationId xmlns:a16="http://schemas.microsoft.com/office/drawing/2014/main" id="{9E436AB9-61CD-49CD-8A77-2640E6507337}"/>
                </a:ext>
              </a:extLst>
            </p:cNvPr>
            <p:cNvSpPr>
              <a:spLocks/>
            </p:cNvSpPr>
            <p:nvPr/>
          </p:nvSpPr>
          <p:spPr bwMode="auto">
            <a:xfrm>
              <a:off x="10372679" y="4550510"/>
              <a:ext cx="35528" cy="73683"/>
            </a:xfrm>
            <a:custGeom>
              <a:avLst/>
              <a:gdLst>
                <a:gd name="connsiteX0" fmla="*/ 31827 w 35528"/>
                <a:gd name="connsiteY0" fmla="*/ 0 h 73683"/>
                <a:gd name="connsiteX1" fmla="*/ 35528 w 35528"/>
                <a:gd name="connsiteY1" fmla="*/ 73284 h 73683"/>
                <a:gd name="connsiteX2" fmla="*/ 35508 w 35528"/>
                <a:gd name="connsiteY2" fmla="*/ 73683 h 73683"/>
                <a:gd name="connsiteX3" fmla="*/ 11449 w 35528"/>
                <a:gd name="connsiteY3" fmla="*/ 63718 h 73683"/>
                <a:gd name="connsiteX4" fmla="*/ 0 w 35528"/>
                <a:gd name="connsiteY4" fmla="*/ 36080 h 73683"/>
                <a:gd name="connsiteX5" fmla="*/ 11449 w 35528"/>
                <a:gd name="connsiteY5" fmla="*/ 8441 h 73683"/>
                <a:gd name="connsiteX6" fmla="*/ 31827 w 35528"/>
                <a:gd name="connsiteY6" fmla="*/ 0 h 73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528" h="73683">
                  <a:moveTo>
                    <a:pt x="31827" y="0"/>
                  </a:moveTo>
                  <a:lnTo>
                    <a:pt x="35528" y="73284"/>
                  </a:lnTo>
                  <a:lnTo>
                    <a:pt x="35508" y="73683"/>
                  </a:lnTo>
                  <a:lnTo>
                    <a:pt x="11449" y="63718"/>
                  </a:lnTo>
                  <a:cubicBezTo>
                    <a:pt x="4375" y="56645"/>
                    <a:pt x="0" y="46874"/>
                    <a:pt x="0" y="36080"/>
                  </a:cubicBezTo>
                  <a:cubicBezTo>
                    <a:pt x="0" y="25286"/>
                    <a:pt x="4375" y="15514"/>
                    <a:pt x="11449" y="8441"/>
                  </a:cubicBezTo>
                  <a:lnTo>
                    <a:pt x="31827" y="0"/>
                  </a:ln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94" name="Freeform: Shape 379">
              <a:extLst>
                <a:ext uri="{FF2B5EF4-FFF2-40B4-BE49-F238E27FC236}">
                  <a16:creationId xmlns:a16="http://schemas.microsoft.com/office/drawing/2014/main" id="{26DA7A38-B3E2-4FD8-9DDD-780FF37CE135}"/>
                </a:ext>
              </a:extLst>
            </p:cNvPr>
            <p:cNvSpPr>
              <a:spLocks/>
            </p:cNvSpPr>
            <p:nvPr/>
          </p:nvSpPr>
          <p:spPr bwMode="auto">
            <a:xfrm>
              <a:off x="6991701" y="4635044"/>
              <a:ext cx="78168" cy="78174"/>
            </a:xfrm>
            <a:custGeom>
              <a:avLst/>
              <a:gdLst>
                <a:gd name="connsiteX0" fmla="*/ 39080 w 78168"/>
                <a:gd name="connsiteY0" fmla="*/ 0 h 78174"/>
                <a:gd name="connsiteX1" fmla="*/ 78168 w 78168"/>
                <a:gd name="connsiteY1" fmla="*/ 39087 h 78174"/>
                <a:gd name="connsiteX2" fmla="*/ 39080 w 78168"/>
                <a:gd name="connsiteY2" fmla="*/ 78174 h 78174"/>
                <a:gd name="connsiteX3" fmla="*/ 0 w 78168"/>
                <a:gd name="connsiteY3" fmla="*/ 39087 h 78174"/>
                <a:gd name="connsiteX4" fmla="*/ 39080 w 78168"/>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8" h="78174">
                  <a:moveTo>
                    <a:pt x="39080" y="0"/>
                  </a:moveTo>
                  <a:cubicBezTo>
                    <a:pt x="60670" y="0"/>
                    <a:pt x="78168" y="17499"/>
                    <a:pt x="78168" y="39087"/>
                  </a:cubicBezTo>
                  <a:cubicBezTo>
                    <a:pt x="78168" y="60674"/>
                    <a:pt x="60670" y="78174"/>
                    <a:pt x="39080" y="78174"/>
                  </a:cubicBezTo>
                  <a:cubicBezTo>
                    <a:pt x="17490" y="78174"/>
                    <a:pt x="0" y="60674"/>
                    <a:pt x="0" y="39087"/>
                  </a:cubicBezTo>
                  <a:cubicBezTo>
                    <a:pt x="0" y="17499"/>
                    <a:pt x="17490" y="0"/>
                    <a:pt x="39080"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95" name="Freeform: Shape 380">
              <a:extLst>
                <a:ext uri="{FF2B5EF4-FFF2-40B4-BE49-F238E27FC236}">
                  <a16:creationId xmlns:a16="http://schemas.microsoft.com/office/drawing/2014/main" id="{7AAAD886-AC93-4327-8B3C-2D462F3DFBCB}"/>
                </a:ext>
              </a:extLst>
            </p:cNvPr>
            <p:cNvSpPr>
              <a:spLocks/>
            </p:cNvSpPr>
            <p:nvPr/>
          </p:nvSpPr>
          <p:spPr bwMode="auto">
            <a:xfrm>
              <a:off x="9151821" y="4635045"/>
              <a:ext cx="78176" cy="78175"/>
            </a:xfrm>
            <a:custGeom>
              <a:avLst/>
              <a:gdLst>
                <a:gd name="connsiteX0" fmla="*/ 39086 w 78176"/>
                <a:gd name="connsiteY0" fmla="*/ 0 h 78175"/>
                <a:gd name="connsiteX1" fmla="*/ 78176 w 78176"/>
                <a:gd name="connsiteY1" fmla="*/ 39087 h 78175"/>
                <a:gd name="connsiteX2" fmla="*/ 39086 w 78176"/>
                <a:gd name="connsiteY2" fmla="*/ 78175 h 78175"/>
                <a:gd name="connsiteX3" fmla="*/ 0 w 78176"/>
                <a:gd name="connsiteY3" fmla="*/ 39087 h 78175"/>
                <a:gd name="connsiteX4" fmla="*/ 39086 w 78176"/>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6" h="78175">
                  <a:moveTo>
                    <a:pt x="39086" y="0"/>
                  </a:moveTo>
                  <a:cubicBezTo>
                    <a:pt x="60674" y="0"/>
                    <a:pt x="78176" y="17500"/>
                    <a:pt x="78176" y="39087"/>
                  </a:cubicBezTo>
                  <a:cubicBezTo>
                    <a:pt x="78176" y="60674"/>
                    <a:pt x="60674" y="78175"/>
                    <a:pt x="39086" y="78175"/>
                  </a:cubicBezTo>
                  <a:cubicBezTo>
                    <a:pt x="17500" y="78175"/>
                    <a:pt x="0" y="60674"/>
                    <a:pt x="0" y="39087"/>
                  </a:cubicBezTo>
                  <a:cubicBezTo>
                    <a:pt x="0" y="17500"/>
                    <a:pt x="17500" y="0"/>
                    <a:pt x="39086"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96" name="Freeform: Shape 381">
              <a:extLst>
                <a:ext uri="{FF2B5EF4-FFF2-40B4-BE49-F238E27FC236}">
                  <a16:creationId xmlns:a16="http://schemas.microsoft.com/office/drawing/2014/main" id="{72CCE75B-F4BD-41CF-9F65-1E37157B9D24}"/>
                </a:ext>
              </a:extLst>
            </p:cNvPr>
            <p:cNvSpPr>
              <a:spLocks/>
            </p:cNvSpPr>
            <p:nvPr/>
          </p:nvSpPr>
          <p:spPr bwMode="auto">
            <a:xfrm>
              <a:off x="9617922" y="4635045"/>
              <a:ext cx="78175" cy="78175"/>
            </a:xfrm>
            <a:custGeom>
              <a:avLst/>
              <a:gdLst>
                <a:gd name="connsiteX0" fmla="*/ 39087 w 78175"/>
                <a:gd name="connsiteY0" fmla="*/ 0 h 78175"/>
                <a:gd name="connsiteX1" fmla="*/ 78175 w 78175"/>
                <a:gd name="connsiteY1" fmla="*/ 39087 h 78175"/>
                <a:gd name="connsiteX2" fmla="*/ 39087 w 78175"/>
                <a:gd name="connsiteY2" fmla="*/ 78175 h 78175"/>
                <a:gd name="connsiteX3" fmla="*/ 0 w 78175"/>
                <a:gd name="connsiteY3" fmla="*/ 39087 h 78175"/>
                <a:gd name="connsiteX4" fmla="*/ 39087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7" y="0"/>
                  </a:moveTo>
                  <a:cubicBezTo>
                    <a:pt x="60675" y="0"/>
                    <a:pt x="78175" y="17500"/>
                    <a:pt x="78175" y="39087"/>
                  </a:cubicBezTo>
                  <a:cubicBezTo>
                    <a:pt x="78175" y="60674"/>
                    <a:pt x="60675" y="78175"/>
                    <a:pt x="39087" y="78175"/>
                  </a:cubicBezTo>
                  <a:cubicBezTo>
                    <a:pt x="17500" y="78175"/>
                    <a:pt x="0" y="60674"/>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97" name="Freeform: Shape 382">
              <a:extLst>
                <a:ext uri="{FF2B5EF4-FFF2-40B4-BE49-F238E27FC236}">
                  <a16:creationId xmlns:a16="http://schemas.microsoft.com/office/drawing/2014/main" id="{729CFF85-1D2A-48A0-A70D-170E65121519}"/>
                </a:ext>
              </a:extLst>
            </p:cNvPr>
            <p:cNvSpPr>
              <a:spLocks/>
            </p:cNvSpPr>
            <p:nvPr/>
          </p:nvSpPr>
          <p:spPr bwMode="auto">
            <a:xfrm>
              <a:off x="9899478" y="4635044"/>
              <a:ext cx="78175" cy="78174"/>
            </a:xfrm>
            <a:custGeom>
              <a:avLst/>
              <a:gdLst>
                <a:gd name="connsiteX0" fmla="*/ 39087 w 78175"/>
                <a:gd name="connsiteY0" fmla="*/ 0 h 78174"/>
                <a:gd name="connsiteX1" fmla="*/ 78175 w 78175"/>
                <a:gd name="connsiteY1" fmla="*/ 39087 h 78174"/>
                <a:gd name="connsiteX2" fmla="*/ 39087 w 78175"/>
                <a:gd name="connsiteY2" fmla="*/ 78174 h 78174"/>
                <a:gd name="connsiteX3" fmla="*/ 0 w 78175"/>
                <a:gd name="connsiteY3" fmla="*/ 39087 h 78174"/>
                <a:gd name="connsiteX4" fmla="*/ 39087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7" y="0"/>
                  </a:moveTo>
                  <a:cubicBezTo>
                    <a:pt x="60675" y="0"/>
                    <a:pt x="78175" y="17499"/>
                    <a:pt x="78175" y="39087"/>
                  </a:cubicBezTo>
                  <a:cubicBezTo>
                    <a:pt x="78175" y="60674"/>
                    <a:pt x="60675" y="78174"/>
                    <a:pt x="39087" y="78174"/>
                  </a:cubicBezTo>
                  <a:cubicBezTo>
                    <a:pt x="17500" y="78174"/>
                    <a:pt x="0" y="60674"/>
                    <a:pt x="0" y="39087"/>
                  </a:cubicBezTo>
                  <a:cubicBezTo>
                    <a:pt x="0" y="17499"/>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98" name="Freeform: Shape 383">
              <a:extLst>
                <a:ext uri="{FF2B5EF4-FFF2-40B4-BE49-F238E27FC236}">
                  <a16:creationId xmlns:a16="http://schemas.microsoft.com/office/drawing/2014/main" id="{B60C390D-9F92-4D17-B95A-5E0D4BC96DFD}"/>
                </a:ext>
              </a:extLst>
            </p:cNvPr>
            <p:cNvSpPr>
              <a:spLocks/>
            </p:cNvSpPr>
            <p:nvPr/>
          </p:nvSpPr>
          <p:spPr bwMode="auto">
            <a:xfrm>
              <a:off x="9244099" y="4722588"/>
              <a:ext cx="78169" cy="78174"/>
            </a:xfrm>
            <a:custGeom>
              <a:avLst/>
              <a:gdLst>
                <a:gd name="connsiteX0" fmla="*/ 39091 w 78169"/>
                <a:gd name="connsiteY0" fmla="*/ 0 h 78174"/>
                <a:gd name="connsiteX1" fmla="*/ 78169 w 78169"/>
                <a:gd name="connsiteY1" fmla="*/ 39087 h 78174"/>
                <a:gd name="connsiteX2" fmla="*/ 39091 w 78169"/>
                <a:gd name="connsiteY2" fmla="*/ 78174 h 78174"/>
                <a:gd name="connsiteX3" fmla="*/ 0 w 78169"/>
                <a:gd name="connsiteY3" fmla="*/ 39087 h 78174"/>
                <a:gd name="connsiteX4" fmla="*/ 39091 w 78169"/>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9" h="78174">
                  <a:moveTo>
                    <a:pt x="39091" y="0"/>
                  </a:moveTo>
                  <a:cubicBezTo>
                    <a:pt x="60669" y="0"/>
                    <a:pt x="78169" y="17500"/>
                    <a:pt x="78169" y="39087"/>
                  </a:cubicBezTo>
                  <a:cubicBezTo>
                    <a:pt x="78169" y="60674"/>
                    <a:pt x="60669" y="78174"/>
                    <a:pt x="39091" y="78174"/>
                  </a:cubicBezTo>
                  <a:cubicBezTo>
                    <a:pt x="17501" y="78174"/>
                    <a:pt x="0" y="60674"/>
                    <a:pt x="0" y="39087"/>
                  </a:cubicBezTo>
                  <a:cubicBezTo>
                    <a:pt x="0" y="17500"/>
                    <a:pt x="17501" y="0"/>
                    <a:pt x="39091"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99" name="Freeform: Shape 384">
              <a:extLst>
                <a:ext uri="{FF2B5EF4-FFF2-40B4-BE49-F238E27FC236}">
                  <a16:creationId xmlns:a16="http://schemas.microsoft.com/office/drawing/2014/main" id="{634A9CD2-4235-477D-9C48-5E67FBA64405}"/>
                </a:ext>
              </a:extLst>
            </p:cNvPr>
            <p:cNvSpPr>
              <a:spLocks/>
            </p:cNvSpPr>
            <p:nvPr/>
          </p:nvSpPr>
          <p:spPr bwMode="auto">
            <a:xfrm>
              <a:off x="9525649" y="4722588"/>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00" name="Freeform: Shape 385">
              <a:extLst>
                <a:ext uri="{FF2B5EF4-FFF2-40B4-BE49-F238E27FC236}">
                  <a16:creationId xmlns:a16="http://schemas.microsoft.com/office/drawing/2014/main" id="{351301BE-982E-453F-9D2F-4FBABA3F4C91}"/>
                </a:ext>
              </a:extLst>
            </p:cNvPr>
            <p:cNvSpPr>
              <a:spLocks/>
            </p:cNvSpPr>
            <p:nvPr/>
          </p:nvSpPr>
          <p:spPr bwMode="auto">
            <a:xfrm>
              <a:off x="9712562" y="4722588"/>
              <a:ext cx="78175" cy="78174"/>
            </a:xfrm>
            <a:custGeom>
              <a:avLst/>
              <a:gdLst>
                <a:gd name="connsiteX0" fmla="*/ 39087 w 78175"/>
                <a:gd name="connsiteY0" fmla="*/ 0 h 78174"/>
                <a:gd name="connsiteX1" fmla="*/ 78175 w 78175"/>
                <a:gd name="connsiteY1" fmla="*/ 39087 h 78174"/>
                <a:gd name="connsiteX2" fmla="*/ 39087 w 78175"/>
                <a:gd name="connsiteY2" fmla="*/ 78174 h 78174"/>
                <a:gd name="connsiteX3" fmla="*/ 0 w 78175"/>
                <a:gd name="connsiteY3" fmla="*/ 39087 h 78174"/>
                <a:gd name="connsiteX4" fmla="*/ 39087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7" y="0"/>
                  </a:moveTo>
                  <a:cubicBezTo>
                    <a:pt x="60675" y="0"/>
                    <a:pt x="78175" y="17500"/>
                    <a:pt x="78175" y="39087"/>
                  </a:cubicBezTo>
                  <a:cubicBezTo>
                    <a:pt x="78175" y="60674"/>
                    <a:pt x="60675"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01" name="Freeform: Shape 386">
              <a:extLst>
                <a:ext uri="{FF2B5EF4-FFF2-40B4-BE49-F238E27FC236}">
                  <a16:creationId xmlns:a16="http://schemas.microsoft.com/office/drawing/2014/main" id="{7B0FC90D-BE72-4CE1-835E-5968EAD0ED7D}"/>
                </a:ext>
              </a:extLst>
            </p:cNvPr>
            <p:cNvSpPr>
              <a:spLocks/>
            </p:cNvSpPr>
            <p:nvPr/>
          </p:nvSpPr>
          <p:spPr bwMode="auto">
            <a:xfrm>
              <a:off x="7176250" y="4803030"/>
              <a:ext cx="78176" cy="78174"/>
            </a:xfrm>
            <a:custGeom>
              <a:avLst/>
              <a:gdLst>
                <a:gd name="connsiteX0" fmla="*/ 39079 w 78176"/>
                <a:gd name="connsiteY0" fmla="*/ 0 h 78174"/>
                <a:gd name="connsiteX1" fmla="*/ 78176 w 78176"/>
                <a:gd name="connsiteY1" fmla="*/ 39087 h 78174"/>
                <a:gd name="connsiteX2" fmla="*/ 39079 w 78176"/>
                <a:gd name="connsiteY2" fmla="*/ 78174 h 78174"/>
                <a:gd name="connsiteX3" fmla="*/ 0 w 78176"/>
                <a:gd name="connsiteY3" fmla="*/ 39087 h 78174"/>
                <a:gd name="connsiteX4" fmla="*/ 39079 w 78176"/>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6" h="78174">
                  <a:moveTo>
                    <a:pt x="39079" y="0"/>
                  </a:moveTo>
                  <a:cubicBezTo>
                    <a:pt x="60677" y="0"/>
                    <a:pt x="78176" y="17500"/>
                    <a:pt x="78176" y="39087"/>
                  </a:cubicBezTo>
                  <a:cubicBezTo>
                    <a:pt x="78176" y="60674"/>
                    <a:pt x="60677" y="78174"/>
                    <a:pt x="39079" y="78174"/>
                  </a:cubicBezTo>
                  <a:cubicBezTo>
                    <a:pt x="17502" y="78174"/>
                    <a:pt x="0" y="60674"/>
                    <a:pt x="0" y="39087"/>
                  </a:cubicBezTo>
                  <a:cubicBezTo>
                    <a:pt x="0" y="17500"/>
                    <a:pt x="17502" y="0"/>
                    <a:pt x="39079"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02" name="Freeform: Shape 387">
              <a:extLst>
                <a:ext uri="{FF2B5EF4-FFF2-40B4-BE49-F238E27FC236}">
                  <a16:creationId xmlns:a16="http://schemas.microsoft.com/office/drawing/2014/main" id="{97E407BF-AB02-4B3D-9071-DF083CBF9DFF}"/>
                </a:ext>
              </a:extLst>
            </p:cNvPr>
            <p:cNvSpPr>
              <a:spLocks/>
            </p:cNvSpPr>
            <p:nvPr/>
          </p:nvSpPr>
          <p:spPr bwMode="auto">
            <a:xfrm>
              <a:off x="7649436" y="4803030"/>
              <a:ext cx="78179" cy="78174"/>
            </a:xfrm>
            <a:custGeom>
              <a:avLst/>
              <a:gdLst>
                <a:gd name="connsiteX0" fmla="*/ 39092 w 78179"/>
                <a:gd name="connsiteY0" fmla="*/ 0 h 78174"/>
                <a:gd name="connsiteX1" fmla="*/ 78179 w 78179"/>
                <a:gd name="connsiteY1" fmla="*/ 39087 h 78174"/>
                <a:gd name="connsiteX2" fmla="*/ 39092 w 78179"/>
                <a:gd name="connsiteY2" fmla="*/ 78174 h 78174"/>
                <a:gd name="connsiteX3" fmla="*/ 0 w 78179"/>
                <a:gd name="connsiteY3" fmla="*/ 39087 h 78174"/>
                <a:gd name="connsiteX4" fmla="*/ 39092 w 78179"/>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9" h="78174">
                  <a:moveTo>
                    <a:pt x="39092" y="0"/>
                  </a:moveTo>
                  <a:cubicBezTo>
                    <a:pt x="60680" y="0"/>
                    <a:pt x="78179" y="17500"/>
                    <a:pt x="78179" y="39087"/>
                  </a:cubicBezTo>
                  <a:cubicBezTo>
                    <a:pt x="78179" y="60674"/>
                    <a:pt x="60680" y="78174"/>
                    <a:pt x="39092" y="78174"/>
                  </a:cubicBezTo>
                  <a:cubicBezTo>
                    <a:pt x="17502" y="78174"/>
                    <a:pt x="0" y="60674"/>
                    <a:pt x="0" y="39087"/>
                  </a:cubicBezTo>
                  <a:cubicBezTo>
                    <a:pt x="0" y="17500"/>
                    <a:pt x="17502" y="0"/>
                    <a:pt x="39092"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03" name="Freeform: Shape 388">
              <a:extLst>
                <a:ext uri="{FF2B5EF4-FFF2-40B4-BE49-F238E27FC236}">
                  <a16:creationId xmlns:a16="http://schemas.microsoft.com/office/drawing/2014/main" id="{DA42365E-59AC-4763-8A86-055331559751}"/>
                </a:ext>
              </a:extLst>
            </p:cNvPr>
            <p:cNvSpPr>
              <a:spLocks/>
            </p:cNvSpPr>
            <p:nvPr/>
          </p:nvSpPr>
          <p:spPr bwMode="auto">
            <a:xfrm>
              <a:off x="9899478" y="4803030"/>
              <a:ext cx="78175" cy="78174"/>
            </a:xfrm>
            <a:custGeom>
              <a:avLst/>
              <a:gdLst>
                <a:gd name="connsiteX0" fmla="*/ 39087 w 78175"/>
                <a:gd name="connsiteY0" fmla="*/ 0 h 78174"/>
                <a:gd name="connsiteX1" fmla="*/ 78175 w 78175"/>
                <a:gd name="connsiteY1" fmla="*/ 39087 h 78174"/>
                <a:gd name="connsiteX2" fmla="*/ 39087 w 78175"/>
                <a:gd name="connsiteY2" fmla="*/ 78174 h 78174"/>
                <a:gd name="connsiteX3" fmla="*/ 0 w 78175"/>
                <a:gd name="connsiteY3" fmla="*/ 39087 h 78174"/>
                <a:gd name="connsiteX4" fmla="*/ 39087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7" y="0"/>
                  </a:moveTo>
                  <a:cubicBezTo>
                    <a:pt x="60675" y="0"/>
                    <a:pt x="78175" y="17500"/>
                    <a:pt x="78175" y="39087"/>
                  </a:cubicBezTo>
                  <a:cubicBezTo>
                    <a:pt x="78175" y="60674"/>
                    <a:pt x="60675"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04" name="Freeform: Shape 389">
              <a:extLst>
                <a:ext uri="{FF2B5EF4-FFF2-40B4-BE49-F238E27FC236}">
                  <a16:creationId xmlns:a16="http://schemas.microsoft.com/office/drawing/2014/main" id="{E626BF3A-FBDD-4408-B113-31E3CE442A98}"/>
                </a:ext>
              </a:extLst>
            </p:cNvPr>
            <p:cNvSpPr>
              <a:spLocks/>
            </p:cNvSpPr>
            <p:nvPr/>
          </p:nvSpPr>
          <p:spPr bwMode="auto">
            <a:xfrm>
              <a:off x="7363157" y="4885841"/>
              <a:ext cx="78169" cy="78174"/>
            </a:xfrm>
            <a:custGeom>
              <a:avLst/>
              <a:gdLst>
                <a:gd name="connsiteX0" fmla="*/ 39084 w 78169"/>
                <a:gd name="connsiteY0" fmla="*/ 0 h 78174"/>
                <a:gd name="connsiteX1" fmla="*/ 78169 w 78169"/>
                <a:gd name="connsiteY1" fmla="*/ 39087 h 78174"/>
                <a:gd name="connsiteX2" fmla="*/ 39084 w 78169"/>
                <a:gd name="connsiteY2" fmla="*/ 78174 h 78174"/>
                <a:gd name="connsiteX3" fmla="*/ 0 w 78169"/>
                <a:gd name="connsiteY3" fmla="*/ 39087 h 78174"/>
                <a:gd name="connsiteX4" fmla="*/ 39084 w 78169"/>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9" h="78174">
                  <a:moveTo>
                    <a:pt x="39084" y="0"/>
                  </a:moveTo>
                  <a:cubicBezTo>
                    <a:pt x="60670" y="0"/>
                    <a:pt x="78169" y="17500"/>
                    <a:pt x="78169" y="39087"/>
                  </a:cubicBezTo>
                  <a:cubicBezTo>
                    <a:pt x="78169" y="60674"/>
                    <a:pt x="60670" y="78174"/>
                    <a:pt x="39084" y="78174"/>
                  </a:cubicBezTo>
                  <a:cubicBezTo>
                    <a:pt x="17498" y="78174"/>
                    <a:pt x="0" y="60674"/>
                    <a:pt x="0" y="39087"/>
                  </a:cubicBezTo>
                  <a:cubicBezTo>
                    <a:pt x="0" y="17500"/>
                    <a:pt x="17498" y="0"/>
                    <a:pt x="39084"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05" name="Freeform: Shape 390">
              <a:extLst>
                <a:ext uri="{FF2B5EF4-FFF2-40B4-BE49-F238E27FC236}">
                  <a16:creationId xmlns:a16="http://schemas.microsoft.com/office/drawing/2014/main" id="{EC50777C-4F2E-4344-B035-D136304805D8}"/>
                </a:ext>
              </a:extLst>
            </p:cNvPr>
            <p:cNvSpPr>
              <a:spLocks/>
            </p:cNvSpPr>
            <p:nvPr/>
          </p:nvSpPr>
          <p:spPr bwMode="auto">
            <a:xfrm>
              <a:off x="8773265" y="4885841"/>
              <a:ext cx="78175" cy="78174"/>
            </a:xfrm>
            <a:custGeom>
              <a:avLst/>
              <a:gdLst>
                <a:gd name="connsiteX0" fmla="*/ 39089 w 78175"/>
                <a:gd name="connsiteY0" fmla="*/ 0 h 78174"/>
                <a:gd name="connsiteX1" fmla="*/ 78175 w 78175"/>
                <a:gd name="connsiteY1" fmla="*/ 39087 h 78174"/>
                <a:gd name="connsiteX2" fmla="*/ 39089 w 78175"/>
                <a:gd name="connsiteY2" fmla="*/ 78174 h 78174"/>
                <a:gd name="connsiteX3" fmla="*/ 0 w 78175"/>
                <a:gd name="connsiteY3" fmla="*/ 39087 h 78174"/>
                <a:gd name="connsiteX4" fmla="*/ 39089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9" y="0"/>
                  </a:moveTo>
                  <a:cubicBezTo>
                    <a:pt x="60674" y="0"/>
                    <a:pt x="78175" y="17500"/>
                    <a:pt x="78175" y="39087"/>
                  </a:cubicBezTo>
                  <a:cubicBezTo>
                    <a:pt x="78175" y="60674"/>
                    <a:pt x="60674" y="78174"/>
                    <a:pt x="39089" y="78174"/>
                  </a:cubicBezTo>
                  <a:cubicBezTo>
                    <a:pt x="17498" y="78174"/>
                    <a:pt x="0" y="60674"/>
                    <a:pt x="0" y="39087"/>
                  </a:cubicBezTo>
                  <a:cubicBezTo>
                    <a:pt x="0" y="17500"/>
                    <a:pt x="17498" y="0"/>
                    <a:pt x="39089"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06" name="Freeform: Shape 391">
              <a:extLst>
                <a:ext uri="{FF2B5EF4-FFF2-40B4-BE49-F238E27FC236}">
                  <a16:creationId xmlns:a16="http://schemas.microsoft.com/office/drawing/2014/main" id="{EC30AF07-DA10-4E38-8BF8-6686BBB2287A}"/>
                </a:ext>
              </a:extLst>
            </p:cNvPr>
            <p:cNvSpPr>
              <a:spLocks/>
            </p:cNvSpPr>
            <p:nvPr/>
          </p:nvSpPr>
          <p:spPr bwMode="auto">
            <a:xfrm>
              <a:off x="9057184" y="4885841"/>
              <a:ext cx="78172" cy="78174"/>
            </a:xfrm>
            <a:custGeom>
              <a:avLst/>
              <a:gdLst>
                <a:gd name="connsiteX0" fmla="*/ 39085 w 78172"/>
                <a:gd name="connsiteY0" fmla="*/ 0 h 78174"/>
                <a:gd name="connsiteX1" fmla="*/ 78172 w 78172"/>
                <a:gd name="connsiteY1" fmla="*/ 39087 h 78174"/>
                <a:gd name="connsiteX2" fmla="*/ 39085 w 78172"/>
                <a:gd name="connsiteY2" fmla="*/ 78174 h 78174"/>
                <a:gd name="connsiteX3" fmla="*/ 0 w 78172"/>
                <a:gd name="connsiteY3" fmla="*/ 39087 h 78174"/>
                <a:gd name="connsiteX4" fmla="*/ 39085 w 78172"/>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2" h="78174">
                  <a:moveTo>
                    <a:pt x="39085" y="0"/>
                  </a:moveTo>
                  <a:cubicBezTo>
                    <a:pt x="60673" y="0"/>
                    <a:pt x="78172" y="17500"/>
                    <a:pt x="78172" y="39087"/>
                  </a:cubicBezTo>
                  <a:cubicBezTo>
                    <a:pt x="78172" y="60674"/>
                    <a:pt x="60673" y="78174"/>
                    <a:pt x="39085" y="78174"/>
                  </a:cubicBezTo>
                  <a:cubicBezTo>
                    <a:pt x="17498" y="78174"/>
                    <a:pt x="0" y="60674"/>
                    <a:pt x="0" y="39087"/>
                  </a:cubicBezTo>
                  <a:cubicBezTo>
                    <a:pt x="0" y="17500"/>
                    <a:pt x="17498" y="0"/>
                    <a:pt x="39085"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07" name="Freeform: Shape 392">
              <a:extLst>
                <a:ext uri="{FF2B5EF4-FFF2-40B4-BE49-F238E27FC236}">
                  <a16:creationId xmlns:a16="http://schemas.microsoft.com/office/drawing/2014/main" id="{F8F4B9BA-9998-4418-9628-738A377B62C8}"/>
                </a:ext>
              </a:extLst>
            </p:cNvPr>
            <p:cNvSpPr>
              <a:spLocks/>
            </p:cNvSpPr>
            <p:nvPr/>
          </p:nvSpPr>
          <p:spPr bwMode="auto">
            <a:xfrm>
              <a:off x="9338734" y="4885841"/>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08" name="Freeform: Shape 393">
              <a:extLst>
                <a:ext uri="{FF2B5EF4-FFF2-40B4-BE49-F238E27FC236}">
                  <a16:creationId xmlns:a16="http://schemas.microsoft.com/office/drawing/2014/main" id="{C3EB3CD5-3DC1-47EF-8753-92540006F462}"/>
                </a:ext>
              </a:extLst>
            </p:cNvPr>
            <p:cNvSpPr>
              <a:spLocks/>
            </p:cNvSpPr>
            <p:nvPr/>
          </p:nvSpPr>
          <p:spPr bwMode="auto">
            <a:xfrm>
              <a:off x="9525649" y="4885842"/>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09" name="Freeform: Shape 394">
              <a:extLst>
                <a:ext uri="{FF2B5EF4-FFF2-40B4-BE49-F238E27FC236}">
                  <a16:creationId xmlns:a16="http://schemas.microsoft.com/office/drawing/2014/main" id="{01600477-0218-41A0-8C73-9C2AEA8D3AB0}"/>
                </a:ext>
              </a:extLst>
            </p:cNvPr>
            <p:cNvSpPr>
              <a:spLocks/>
            </p:cNvSpPr>
            <p:nvPr/>
          </p:nvSpPr>
          <p:spPr bwMode="auto">
            <a:xfrm>
              <a:off x="9712563" y="4885842"/>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10" name="Freeform: Shape 395">
              <a:extLst>
                <a:ext uri="{FF2B5EF4-FFF2-40B4-BE49-F238E27FC236}">
                  <a16:creationId xmlns:a16="http://schemas.microsoft.com/office/drawing/2014/main" id="{6D38B864-6D4D-486D-8E06-439C3ABD1316}"/>
                </a:ext>
              </a:extLst>
            </p:cNvPr>
            <p:cNvSpPr>
              <a:spLocks/>
            </p:cNvSpPr>
            <p:nvPr/>
          </p:nvSpPr>
          <p:spPr bwMode="auto">
            <a:xfrm>
              <a:off x="9807203" y="4885842"/>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11" name="Freeform: Shape 396">
              <a:extLst>
                <a:ext uri="{FF2B5EF4-FFF2-40B4-BE49-F238E27FC236}">
                  <a16:creationId xmlns:a16="http://schemas.microsoft.com/office/drawing/2014/main" id="{1AACBC45-1FE7-4413-A1F1-E0104C294A98}"/>
                </a:ext>
              </a:extLst>
            </p:cNvPr>
            <p:cNvSpPr>
              <a:spLocks/>
            </p:cNvSpPr>
            <p:nvPr/>
          </p:nvSpPr>
          <p:spPr bwMode="auto">
            <a:xfrm>
              <a:off x="9151821" y="4975750"/>
              <a:ext cx="78176" cy="78174"/>
            </a:xfrm>
            <a:custGeom>
              <a:avLst/>
              <a:gdLst>
                <a:gd name="connsiteX0" fmla="*/ 39086 w 78176"/>
                <a:gd name="connsiteY0" fmla="*/ 0 h 78174"/>
                <a:gd name="connsiteX1" fmla="*/ 78176 w 78176"/>
                <a:gd name="connsiteY1" fmla="*/ 39087 h 78174"/>
                <a:gd name="connsiteX2" fmla="*/ 39086 w 78176"/>
                <a:gd name="connsiteY2" fmla="*/ 78174 h 78174"/>
                <a:gd name="connsiteX3" fmla="*/ 0 w 78176"/>
                <a:gd name="connsiteY3" fmla="*/ 39087 h 78174"/>
                <a:gd name="connsiteX4" fmla="*/ 39086 w 78176"/>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6" h="78174">
                  <a:moveTo>
                    <a:pt x="39086" y="0"/>
                  </a:moveTo>
                  <a:cubicBezTo>
                    <a:pt x="60674" y="0"/>
                    <a:pt x="78176" y="17500"/>
                    <a:pt x="78176" y="39087"/>
                  </a:cubicBezTo>
                  <a:cubicBezTo>
                    <a:pt x="78176" y="60674"/>
                    <a:pt x="60674" y="78174"/>
                    <a:pt x="39086" y="78174"/>
                  </a:cubicBezTo>
                  <a:cubicBezTo>
                    <a:pt x="17500" y="78174"/>
                    <a:pt x="0" y="60674"/>
                    <a:pt x="0" y="39087"/>
                  </a:cubicBezTo>
                  <a:cubicBezTo>
                    <a:pt x="0" y="17500"/>
                    <a:pt x="17500" y="0"/>
                    <a:pt x="39086"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12" name="Freeform: Shape 397">
              <a:extLst>
                <a:ext uri="{FF2B5EF4-FFF2-40B4-BE49-F238E27FC236}">
                  <a16:creationId xmlns:a16="http://schemas.microsoft.com/office/drawing/2014/main" id="{B7BEF2B3-BFA8-4B63-9ABF-BA9039F3CD39}"/>
                </a:ext>
              </a:extLst>
            </p:cNvPr>
            <p:cNvSpPr>
              <a:spLocks/>
            </p:cNvSpPr>
            <p:nvPr/>
          </p:nvSpPr>
          <p:spPr bwMode="auto">
            <a:xfrm>
              <a:off x="9712563" y="4975750"/>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13" name="Freeform: Shape 398">
              <a:extLst>
                <a:ext uri="{FF2B5EF4-FFF2-40B4-BE49-F238E27FC236}">
                  <a16:creationId xmlns:a16="http://schemas.microsoft.com/office/drawing/2014/main" id="{48E8A3BC-8943-49BE-9852-B7F55DDECC25}"/>
                </a:ext>
              </a:extLst>
            </p:cNvPr>
            <p:cNvSpPr>
              <a:spLocks/>
            </p:cNvSpPr>
            <p:nvPr/>
          </p:nvSpPr>
          <p:spPr bwMode="auto">
            <a:xfrm>
              <a:off x="9899478" y="4975750"/>
              <a:ext cx="78175" cy="78174"/>
            </a:xfrm>
            <a:custGeom>
              <a:avLst/>
              <a:gdLst>
                <a:gd name="connsiteX0" fmla="*/ 39087 w 78175"/>
                <a:gd name="connsiteY0" fmla="*/ 0 h 78174"/>
                <a:gd name="connsiteX1" fmla="*/ 78175 w 78175"/>
                <a:gd name="connsiteY1" fmla="*/ 39087 h 78174"/>
                <a:gd name="connsiteX2" fmla="*/ 39087 w 78175"/>
                <a:gd name="connsiteY2" fmla="*/ 78174 h 78174"/>
                <a:gd name="connsiteX3" fmla="*/ 0 w 78175"/>
                <a:gd name="connsiteY3" fmla="*/ 39087 h 78174"/>
                <a:gd name="connsiteX4" fmla="*/ 39087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7" y="0"/>
                  </a:moveTo>
                  <a:cubicBezTo>
                    <a:pt x="60675" y="0"/>
                    <a:pt x="78175" y="17500"/>
                    <a:pt x="78175" y="39087"/>
                  </a:cubicBezTo>
                  <a:cubicBezTo>
                    <a:pt x="78175" y="60674"/>
                    <a:pt x="60675"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14" name="Freeform: Shape 399">
              <a:extLst>
                <a:ext uri="{FF2B5EF4-FFF2-40B4-BE49-F238E27FC236}">
                  <a16:creationId xmlns:a16="http://schemas.microsoft.com/office/drawing/2014/main" id="{9DE28169-F400-469A-B242-2EA1262B3369}"/>
                </a:ext>
              </a:extLst>
            </p:cNvPr>
            <p:cNvSpPr>
              <a:spLocks/>
            </p:cNvSpPr>
            <p:nvPr/>
          </p:nvSpPr>
          <p:spPr bwMode="auto">
            <a:xfrm>
              <a:off x="10091123" y="4975750"/>
              <a:ext cx="78174" cy="78174"/>
            </a:xfrm>
            <a:custGeom>
              <a:avLst/>
              <a:gdLst>
                <a:gd name="connsiteX0" fmla="*/ 39088 w 78174"/>
                <a:gd name="connsiteY0" fmla="*/ 0 h 78174"/>
                <a:gd name="connsiteX1" fmla="*/ 78174 w 78174"/>
                <a:gd name="connsiteY1" fmla="*/ 39087 h 78174"/>
                <a:gd name="connsiteX2" fmla="*/ 39088 w 78174"/>
                <a:gd name="connsiteY2" fmla="*/ 78174 h 78174"/>
                <a:gd name="connsiteX3" fmla="*/ 0 w 78174"/>
                <a:gd name="connsiteY3" fmla="*/ 39087 h 78174"/>
                <a:gd name="connsiteX4" fmla="*/ 39088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8" y="0"/>
                  </a:moveTo>
                  <a:cubicBezTo>
                    <a:pt x="60675" y="0"/>
                    <a:pt x="78174" y="17500"/>
                    <a:pt x="78174" y="39087"/>
                  </a:cubicBezTo>
                  <a:cubicBezTo>
                    <a:pt x="78174"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15" name="Freeform: Shape 400">
              <a:extLst>
                <a:ext uri="{FF2B5EF4-FFF2-40B4-BE49-F238E27FC236}">
                  <a16:creationId xmlns:a16="http://schemas.microsoft.com/office/drawing/2014/main" id="{E5BEB003-CBCF-4470-B3CA-CA5C8CCB3018}"/>
                </a:ext>
              </a:extLst>
            </p:cNvPr>
            <p:cNvSpPr>
              <a:spLocks/>
            </p:cNvSpPr>
            <p:nvPr/>
          </p:nvSpPr>
          <p:spPr bwMode="auto">
            <a:xfrm>
              <a:off x="7836346" y="5063292"/>
              <a:ext cx="78173" cy="78174"/>
            </a:xfrm>
            <a:custGeom>
              <a:avLst/>
              <a:gdLst>
                <a:gd name="connsiteX0" fmla="*/ 39085 w 78173"/>
                <a:gd name="connsiteY0" fmla="*/ 0 h 78174"/>
                <a:gd name="connsiteX1" fmla="*/ 78173 w 78173"/>
                <a:gd name="connsiteY1" fmla="*/ 39087 h 78174"/>
                <a:gd name="connsiteX2" fmla="*/ 39085 w 78173"/>
                <a:gd name="connsiteY2" fmla="*/ 78174 h 78174"/>
                <a:gd name="connsiteX3" fmla="*/ 0 w 78173"/>
                <a:gd name="connsiteY3" fmla="*/ 39087 h 78174"/>
                <a:gd name="connsiteX4" fmla="*/ 39085 w 78173"/>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3" h="78174">
                  <a:moveTo>
                    <a:pt x="39085" y="0"/>
                  </a:moveTo>
                  <a:cubicBezTo>
                    <a:pt x="60672" y="0"/>
                    <a:pt x="78173" y="17500"/>
                    <a:pt x="78173" y="39087"/>
                  </a:cubicBezTo>
                  <a:cubicBezTo>
                    <a:pt x="78173" y="60674"/>
                    <a:pt x="60672" y="78174"/>
                    <a:pt x="39085" y="78174"/>
                  </a:cubicBezTo>
                  <a:cubicBezTo>
                    <a:pt x="17500" y="78174"/>
                    <a:pt x="0" y="60674"/>
                    <a:pt x="0" y="39087"/>
                  </a:cubicBezTo>
                  <a:cubicBezTo>
                    <a:pt x="0" y="17500"/>
                    <a:pt x="17500" y="0"/>
                    <a:pt x="39085"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16" name="Freeform: Shape 401">
              <a:extLst>
                <a:ext uri="{FF2B5EF4-FFF2-40B4-BE49-F238E27FC236}">
                  <a16:creationId xmlns:a16="http://schemas.microsoft.com/office/drawing/2014/main" id="{DFB8D103-A18A-4104-8CAF-B6195ED2951E}"/>
                </a:ext>
              </a:extLst>
            </p:cNvPr>
            <p:cNvSpPr>
              <a:spLocks/>
            </p:cNvSpPr>
            <p:nvPr/>
          </p:nvSpPr>
          <p:spPr bwMode="auto">
            <a:xfrm>
              <a:off x="9338735" y="5063292"/>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17" name="Freeform: Shape 402">
              <a:extLst>
                <a:ext uri="{FF2B5EF4-FFF2-40B4-BE49-F238E27FC236}">
                  <a16:creationId xmlns:a16="http://schemas.microsoft.com/office/drawing/2014/main" id="{6AAD60BA-985F-4F02-8B38-19F7A601A68B}"/>
                </a:ext>
              </a:extLst>
            </p:cNvPr>
            <p:cNvSpPr>
              <a:spLocks/>
            </p:cNvSpPr>
            <p:nvPr/>
          </p:nvSpPr>
          <p:spPr bwMode="auto">
            <a:xfrm>
              <a:off x="9525649" y="5063292"/>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18" name="Freeform: Shape 403">
              <a:extLst>
                <a:ext uri="{FF2B5EF4-FFF2-40B4-BE49-F238E27FC236}">
                  <a16:creationId xmlns:a16="http://schemas.microsoft.com/office/drawing/2014/main" id="{50DE4CB1-0376-4AA6-BB15-9D0E6F526F17}"/>
                </a:ext>
              </a:extLst>
            </p:cNvPr>
            <p:cNvSpPr>
              <a:spLocks/>
            </p:cNvSpPr>
            <p:nvPr/>
          </p:nvSpPr>
          <p:spPr bwMode="auto">
            <a:xfrm>
              <a:off x="9996483" y="5148466"/>
              <a:ext cx="78174" cy="78174"/>
            </a:xfrm>
            <a:custGeom>
              <a:avLst/>
              <a:gdLst>
                <a:gd name="connsiteX0" fmla="*/ 39086 w 78174"/>
                <a:gd name="connsiteY0" fmla="*/ 0 h 78174"/>
                <a:gd name="connsiteX1" fmla="*/ 78174 w 78174"/>
                <a:gd name="connsiteY1" fmla="*/ 39087 h 78174"/>
                <a:gd name="connsiteX2" fmla="*/ 39086 w 78174"/>
                <a:gd name="connsiteY2" fmla="*/ 78174 h 78174"/>
                <a:gd name="connsiteX3" fmla="*/ 0 w 78174"/>
                <a:gd name="connsiteY3" fmla="*/ 39087 h 78174"/>
                <a:gd name="connsiteX4" fmla="*/ 39086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6" y="0"/>
                  </a:moveTo>
                  <a:cubicBezTo>
                    <a:pt x="60674" y="0"/>
                    <a:pt x="78174" y="17500"/>
                    <a:pt x="78174" y="39087"/>
                  </a:cubicBezTo>
                  <a:cubicBezTo>
                    <a:pt x="78174" y="60674"/>
                    <a:pt x="60674" y="78174"/>
                    <a:pt x="39086" y="78174"/>
                  </a:cubicBezTo>
                  <a:cubicBezTo>
                    <a:pt x="17499" y="78174"/>
                    <a:pt x="0" y="60674"/>
                    <a:pt x="0" y="39087"/>
                  </a:cubicBezTo>
                  <a:cubicBezTo>
                    <a:pt x="0" y="17500"/>
                    <a:pt x="17499" y="0"/>
                    <a:pt x="39086"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19" name="Freeform: Shape 404">
              <a:extLst>
                <a:ext uri="{FF2B5EF4-FFF2-40B4-BE49-F238E27FC236}">
                  <a16:creationId xmlns:a16="http://schemas.microsoft.com/office/drawing/2014/main" id="{71BD5B34-5494-4270-989E-C48B972F3FEA}"/>
                </a:ext>
              </a:extLst>
            </p:cNvPr>
            <p:cNvSpPr>
              <a:spLocks/>
            </p:cNvSpPr>
            <p:nvPr/>
          </p:nvSpPr>
          <p:spPr bwMode="auto">
            <a:xfrm>
              <a:off x="7552421" y="5148468"/>
              <a:ext cx="78173" cy="78174"/>
            </a:xfrm>
            <a:custGeom>
              <a:avLst/>
              <a:gdLst>
                <a:gd name="connsiteX0" fmla="*/ 39086 w 78173"/>
                <a:gd name="connsiteY0" fmla="*/ 0 h 78174"/>
                <a:gd name="connsiteX1" fmla="*/ 78173 w 78173"/>
                <a:gd name="connsiteY1" fmla="*/ 39087 h 78174"/>
                <a:gd name="connsiteX2" fmla="*/ 39086 w 78173"/>
                <a:gd name="connsiteY2" fmla="*/ 78174 h 78174"/>
                <a:gd name="connsiteX3" fmla="*/ 0 w 78173"/>
                <a:gd name="connsiteY3" fmla="*/ 39087 h 78174"/>
                <a:gd name="connsiteX4" fmla="*/ 39086 w 78173"/>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3" h="78174">
                  <a:moveTo>
                    <a:pt x="39086" y="0"/>
                  </a:moveTo>
                  <a:cubicBezTo>
                    <a:pt x="60672" y="0"/>
                    <a:pt x="78173" y="17500"/>
                    <a:pt x="78173" y="39087"/>
                  </a:cubicBezTo>
                  <a:cubicBezTo>
                    <a:pt x="78173" y="60674"/>
                    <a:pt x="60672" y="78174"/>
                    <a:pt x="39086" y="78174"/>
                  </a:cubicBezTo>
                  <a:cubicBezTo>
                    <a:pt x="17499" y="78174"/>
                    <a:pt x="0" y="60674"/>
                    <a:pt x="0" y="39087"/>
                  </a:cubicBezTo>
                  <a:cubicBezTo>
                    <a:pt x="0" y="17500"/>
                    <a:pt x="17499" y="0"/>
                    <a:pt x="39086"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20" name="Freeform: Shape 405">
              <a:extLst>
                <a:ext uri="{FF2B5EF4-FFF2-40B4-BE49-F238E27FC236}">
                  <a16:creationId xmlns:a16="http://schemas.microsoft.com/office/drawing/2014/main" id="{D1457C97-2FF1-4397-9AFF-7A8C4A633D5B}"/>
                </a:ext>
              </a:extLst>
            </p:cNvPr>
            <p:cNvSpPr>
              <a:spLocks/>
            </p:cNvSpPr>
            <p:nvPr/>
          </p:nvSpPr>
          <p:spPr bwMode="auto">
            <a:xfrm>
              <a:off x="9807203" y="5148468"/>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21" name="Freeform: Shape 406">
              <a:extLst>
                <a:ext uri="{FF2B5EF4-FFF2-40B4-BE49-F238E27FC236}">
                  <a16:creationId xmlns:a16="http://schemas.microsoft.com/office/drawing/2014/main" id="{34794ED3-34CB-469E-B686-C5FBAF60DB70}"/>
                </a:ext>
              </a:extLst>
            </p:cNvPr>
            <p:cNvSpPr>
              <a:spLocks/>
            </p:cNvSpPr>
            <p:nvPr/>
          </p:nvSpPr>
          <p:spPr bwMode="auto">
            <a:xfrm>
              <a:off x="8023255" y="5231276"/>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4" y="0"/>
                    <a:pt x="78175" y="17500"/>
                    <a:pt x="78175" y="39087"/>
                  </a:cubicBezTo>
                  <a:cubicBezTo>
                    <a:pt x="78175" y="60674"/>
                    <a:pt x="60674"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22" name="Freeform: Shape 407">
              <a:extLst>
                <a:ext uri="{FF2B5EF4-FFF2-40B4-BE49-F238E27FC236}">
                  <a16:creationId xmlns:a16="http://schemas.microsoft.com/office/drawing/2014/main" id="{85650886-CA25-4B82-BE43-4C8C47127046}"/>
                </a:ext>
              </a:extLst>
            </p:cNvPr>
            <p:cNvSpPr>
              <a:spLocks/>
            </p:cNvSpPr>
            <p:nvPr/>
          </p:nvSpPr>
          <p:spPr bwMode="auto">
            <a:xfrm>
              <a:off x="9338734" y="5231276"/>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23" name="Freeform: Shape 408">
              <a:extLst>
                <a:ext uri="{FF2B5EF4-FFF2-40B4-BE49-F238E27FC236}">
                  <a16:creationId xmlns:a16="http://schemas.microsoft.com/office/drawing/2014/main" id="{7343AFF6-A782-486F-A2B2-BAB3932A3650}"/>
                </a:ext>
              </a:extLst>
            </p:cNvPr>
            <p:cNvSpPr>
              <a:spLocks/>
            </p:cNvSpPr>
            <p:nvPr/>
          </p:nvSpPr>
          <p:spPr bwMode="auto">
            <a:xfrm>
              <a:off x="9712562" y="5231276"/>
              <a:ext cx="78175" cy="78174"/>
            </a:xfrm>
            <a:custGeom>
              <a:avLst/>
              <a:gdLst>
                <a:gd name="connsiteX0" fmla="*/ 39087 w 78175"/>
                <a:gd name="connsiteY0" fmla="*/ 0 h 78174"/>
                <a:gd name="connsiteX1" fmla="*/ 78175 w 78175"/>
                <a:gd name="connsiteY1" fmla="*/ 39087 h 78174"/>
                <a:gd name="connsiteX2" fmla="*/ 39087 w 78175"/>
                <a:gd name="connsiteY2" fmla="*/ 78174 h 78174"/>
                <a:gd name="connsiteX3" fmla="*/ 0 w 78175"/>
                <a:gd name="connsiteY3" fmla="*/ 39087 h 78174"/>
                <a:gd name="connsiteX4" fmla="*/ 39087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7" y="0"/>
                  </a:moveTo>
                  <a:cubicBezTo>
                    <a:pt x="60675" y="0"/>
                    <a:pt x="78175" y="17500"/>
                    <a:pt x="78175" y="39087"/>
                  </a:cubicBezTo>
                  <a:cubicBezTo>
                    <a:pt x="78175" y="60674"/>
                    <a:pt x="60675"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24" name="Freeform: Shape 409">
              <a:extLst>
                <a:ext uri="{FF2B5EF4-FFF2-40B4-BE49-F238E27FC236}">
                  <a16:creationId xmlns:a16="http://schemas.microsoft.com/office/drawing/2014/main" id="{3590B709-A839-4F87-9D35-45E302653600}"/>
                </a:ext>
              </a:extLst>
            </p:cNvPr>
            <p:cNvSpPr>
              <a:spLocks/>
            </p:cNvSpPr>
            <p:nvPr/>
          </p:nvSpPr>
          <p:spPr bwMode="auto">
            <a:xfrm>
              <a:off x="7457781" y="5316452"/>
              <a:ext cx="78171" cy="78174"/>
            </a:xfrm>
            <a:custGeom>
              <a:avLst/>
              <a:gdLst>
                <a:gd name="connsiteX0" fmla="*/ 39085 w 78171"/>
                <a:gd name="connsiteY0" fmla="*/ 0 h 78174"/>
                <a:gd name="connsiteX1" fmla="*/ 78171 w 78171"/>
                <a:gd name="connsiteY1" fmla="*/ 39087 h 78174"/>
                <a:gd name="connsiteX2" fmla="*/ 39085 w 78171"/>
                <a:gd name="connsiteY2" fmla="*/ 78174 h 78174"/>
                <a:gd name="connsiteX3" fmla="*/ 0 w 78171"/>
                <a:gd name="connsiteY3" fmla="*/ 39087 h 78174"/>
                <a:gd name="connsiteX4" fmla="*/ 39085 w 78171"/>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1" h="78174">
                  <a:moveTo>
                    <a:pt x="39085" y="0"/>
                  </a:moveTo>
                  <a:cubicBezTo>
                    <a:pt x="60672" y="0"/>
                    <a:pt x="78171" y="17500"/>
                    <a:pt x="78171" y="39087"/>
                  </a:cubicBezTo>
                  <a:cubicBezTo>
                    <a:pt x="78171" y="60674"/>
                    <a:pt x="60672" y="78174"/>
                    <a:pt x="39085" y="78174"/>
                  </a:cubicBezTo>
                  <a:cubicBezTo>
                    <a:pt x="17499" y="78174"/>
                    <a:pt x="0" y="60674"/>
                    <a:pt x="0" y="39087"/>
                  </a:cubicBezTo>
                  <a:cubicBezTo>
                    <a:pt x="0" y="17500"/>
                    <a:pt x="17499" y="0"/>
                    <a:pt x="39085"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25" name="Freeform: Shape 410">
              <a:extLst>
                <a:ext uri="{FF2B5EF4-FFF2-40B4-BE49-F238E27FC236}">
                  <a16:creationId xmlns:a16="http://schemas.microsoft.com/office/drawing/2014/main" id="{628BBCEC-F879-4475-8076-E82762758A53}"/>
                </a:ext>
              </a:extLst>
            </p:cNvPr>
            <p:cNvSpPr>
              <a:spLocks/>
            </p:cNvSpPr>
            <p:nvPr/>
          </p:nvSpPr>
          <p:spPr bwMode="auto">
            <a:xfrm>
              <a:off x="8210157" y="5316452"/>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3" y="0"/>
                    <a:pt x="78174" y="17500"/>
                    <a:pt x="78174" y="39087"/>
                  </a:cubicBezTo>
                  <a:cubicBezTo>
                    <a:pt x="78174" y="60674"/>
                    <a:pt x="60673" y="78174"/>
                    <a:pt x="39087" y="78174"/>
                  </a:cubicBezTo>
                  <a:cubicBezTo>
                    <a:pt x="17499" y="78174"/>
                    <a:pt x="0" y="60674"/>
                    <a:pt x="0" y="39087"/>
                  </a:cubicBezTo>
                  <a:cubicBezTo>
                    <a:pt x="0" y="17500"/>
                    <a:pt x="17499"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26" name="Freeform: Shape 411">
              <a:extLst>
                <a:ext uri="{FF2B5EF4-FFF2-40B4-BE49-F238E27FC236}">
                  <a16:creationId xmlns:a16="http://schemas.microsoft.com/office/drawing/2014/main" id="{6E1BE50C-F212-4E25-B51E-45FC8F0116DB}"/>
                </a:ext>
              </a:extLst>
            </p:cNvPr>
            <p:cNvSpPr>
              <a:spLocks/>
            </p:cNvSpPr>
            <p:nvPr/>
          </p:nvSpPr>
          <p:spPr bwMode="auto">
            <a:xfrm>
              <a:off x="9338734" y="5316452"/>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27" name="Freeform: Shape 412">
              <a:extLst>
                <a:ext uri="{FF2B5EF4-FFF2-40B4-BE49-F238E27FC236}">
                  <a16:creationId xmlns:a16="http://schemas.microsoft.com/office/drawing/2014/main" id="{10F9779F-D194-49D5-8AD4-7DF316B829E2}"/>
                </a:ext>
              </a:extLst>
            </p:cNvPr>
            <p:cNvSpPr>
              <a:spLocks/>
            </p:cNvSpPr>
            <p:nvPr/>
          </p:nvSpPr>
          <p:spPr bwMode="auto">
            <a:xfrm>
              <a:off x="9525647" y="5316452"/>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28" name="Freeform: Shape 413">
              <a:extLst>
                <a:ext uri="{FF2B5EF4-FFF2-40B4-BE49-F238E27FC236}">
                  <a16:creationId xmlns:a16="http://schemas.microsoft.com/office/drawing/2014/main" id="{25B8E25F-FD01-46A3-B9CA-6B7FB5638D51}"/>
                </a:ext>
              </a:extLst>
            </p:cNvPr>
            <p:cNvSpPr>
              <a:spLocks/>
            </p:cNvSpPr>
            <p:nvPr/>
          </p:nvSpPr>
          <p:spPr bwMode="auto">
            <a:xfrm>
              <a:off x="7836338" y="5408726"/>
              <a:ext cx="78173" cy="78175"/>
            </a:xfrm>
            <a:custGeom>
              <a:avLst/>
              <a:gdLst>
                <a:gd name="connsiteX0" fmla="*/ 39086 w 78173"/>
                <a:gd name="connsiteY0" fmla="*/ 0 h 78175"/>
                <a:gd name="connsiteX1" fmla="*/ 78173 w 78173"/>
                <a:gd name="connsiteY1" fmla="*/ 39087 h 78175"/>
                <a:gd name="connsiteX2" fmla="*/ 39086 w 78173"/>
                <a:gd name="connsiteY2" fmla="*/ 78175 h 78175"/>
                <a:gd name="connsiteX3" fmla="*/ 0 w 78173"/>
                <a:gd name="connsiteY3" fmla="*/ 39087 h 78175"/>
                <a:gd name="connsiteX4" fmla="*/ 39086 w 78173"/>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3" h="78175">
                  <a:moveTo>
                    <a:pt x="39086" y="0"/>
                  </a:moveTo>
                  <a:cubicBezTo>
                    <a:pt x="60672" y="0"/>
                    <a:pt x="78173" y="17500"/>
                    <a:pt x="78173" y="39087"/>
                  </a:cubicBezTo>
                  <a:cubicBezTo>
                    <a:pt x="78173" y="60675"/>
                    <a:pt x="60672" y="78175"/>
                    <a:pt x="39086" y="78175"/>
                  </a:cubicBezTo>
                  <a:cubicBezTo>
                    <a:pt x="17500" y="78175"/>
                    <a:pt x="0" y="60675"/>
                    <a:pt x="0" y="39087"/>
                  </a:cubicBezTo>
                  <a:cubicBezTo>
                    <a:pt x="0" y="17500"/>
                    <a:pt x="17500" y="0"/>
                    <a:pt x="39086"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29" name="Freeform: Shape 414">
              <a:extLst>
                <a:ext uri="{FF2B5EF4-FFF2-40B4-BE49-F238E27FC236}">
                  <a16:creationId xmlns:a16="http://schemas.microsoft.com/office/drawing/2014/main" id="{FDBB6987-9370-4F13-B5CF-E71757DC6FB1}"/>
                </a:ext>
              </a:extLst>
            </p:cNvPr>
            <p:cNvSpPr>
              <a:spLocks/>
            </p:cNvSpPr>
            <p:nvPr/>
          </p:nvSpPr>
          <p:spPr bwMode="auto">
            <a:xfrm>
              <a:off x="8023251" y="5408726"/>
              <a:ext cx="78175" cy="78175"/>
            </a:xfrm>
            <a:custGeom>
              <a:avLst/>
              <a:gdLst>
                <a:gd name="connsiteX0" fmla="*/ 39087 w 78175"/>
                <a:gd name="connsiteY0" fmla="*/ 0 h 78175"/>
                <a:gd name="connsiteX1" fmla="*/ 78175 w 78175"/>
                <a:gd name="connsiteY1" fmla="*/ 39087 h 78175"/>
                <a:gd name="connsiteX2" fmla="*/ 39087 w 78175"/>
                <a:gd name="connsiteY2" fmla="*/ 78175 h 78175"/>
                <a:gd name="connsiteX3" fmla="*/ 0 w 78175"/>
                <a:gd name="connsiteY3" fmla="*/ 39087 h 78175"/>
                <a:gd name="connsiteX4" fmla="*/ 39087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7" y="0"/>
                  </a:moveTo>
                  <a:cubicBezTo>
                    <a:pt x="60675" y="0"/>
                    <a:pt x="78175" y="17500"/>
                    <a:pt x="78175" y="39087"/>
                  </a:cubicBezTo>
                  <a:cubicBezTo>
                    <a:pt x="78175" y="60675"/>
                    <a:pt x="60675" y="78175"/>
                    <a:pt x="39087" y="78175"/>
                  </a:cubicBezTo>
                  <a:cubicBezTo>
                    <a:pt x="17500" y="78175"/>
                    <a:pt x="0" y="60675"/>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30" name="Freeform: Shape 415">
              <a:extLst>
                <a:ext uri="{FF2B5EF4-FFF2-40B4-BE49-F238E27FC236}">
                  <a16:creationId xmlns:a16="http://schemas.microsoft.com/office/drawing/2014/main" id="{7939FE7E-0318-4293-8789-730E370F20DE}"/>
                </a:ext>
              </a:extLst>
            </p:cNvPr>
            <p:cNvSpPr>
              <a:spLocks/>
            </p:cNvSpPr>
            <p:nvPr/>
          </p:nvSpPr>
          <p:spPr bwMode="auto">
            <a:xfrm>
              <a:off x="8304793" y="5408726"/>
              <a:ext cx="78174" cy="78175"/>
            </a:xfrm>
            <a:custGeom>
              <a:avLst/>
              <a:gdLst>
                <a:gd name="connsiteX0" fmla="*/ 39088 w 78174"/>
                <a:gd name="connsiteY0" fmla="*/ 0 h 78175"/>
                <a:gd name="connsiteX1" fmla="*/ 78174 w 78174"/>
                <a:gd name="connsiteY1" fmla="*/ 39087 h 78175"/>
                <a:gd name="connsiteX2" fmla="*/ 39088 w 78174"/>
                <a:gd name="connsiteY2" fmla="*/ 78175 h 78175"/>
                <a:gd name="connsiteX3" fmla="*/ 0 w 78174"/>
                <a:gd name="connsiteY3" fmla="*/ 39087 h 78175"/>
                <a:gd name="connsiteX4" fmla="*/ 39088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8" y="0"/>
                  </a:moveTo>
                  <a:cubicBezTo>
                    <a:pt x="60678" y="0"/>
                    <a:pt x="78174" y="17500"/>
                    <a:pt x="78174" y="39087"/>
                  </a:cubicBezTo>
                  <a:cubicBezTo>
                    <a:pt x="78174" y="60675"/>
                    <a:pt x="60678" y="78175"/>
                    <a:pt x="39088" y="78175"/>
                  </a:cubicBezTo>
                  <a:cubicBezTo>
                    <a:pt x="17501" y="78175"/>
                    <a:pt x="0" y="60675"/>
                    <a:pt x="0" y="39087"/>
                  </a:cubicBezTo>
                  <a:cubicBezTo>
                    <a:pt x="0" y="17500"/>
                    <a:pt x="17501"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31" name="Freeform: Shape 416">
              <a:extLst>
                <a:ext uri="{FF2B5EF4-FFF2-40B4-BE49-F238E27FC236}">
                  <a16:creationId xmlns:a16="http://schemas.microsoft.com/office/drawing/2014/main" id="{D6751951-6180-4D64-8871-E0F27EFD9533}"/>
                </a:ext>
              </a:extLst>
            </p:cNvPr>
            <p:cNvSpPr>
              <a:spLocks/>
            </p:cNvSpPr>
            <p:nvPr/>
          </p:nvSpPr>
          <p:spPr bwMode="auto">
            <a:xfrm>
              <a:off x="7552414" y="5493902"/>
              <a:ext cx="78174" cy="78175"/>
            </a:xfrm>
            <a:custGeom>
              <a:avLst/>
              <a:gdLst>
                <a:gd name="connsiteX0" fmla="*/ 39086 w 78174"/>
                <a:gd name="connsiteY0" fmla="*/ 0 h 78175"/>
                <a:gd name="connsiteX1" fmla="*/ 78174 w 78174"/>
                <a:gd name="connsiteY1" fmla="*/ 39088 h 78175"/>
                <a:gd name="connsiteX2" fmla="*/ 39086 w 78174"/>
                <a:gd name="connsiteY2" fmla="*/ 78175 h 78175"/>
                <a:gd name="connsiteX3" fmla="*/ 0 w 78174"/>
                <a:gd name="connsiteY3" fmla="*/ 39088 h 78175"/>
                <a:gd name="connsiteX4" fmla="*/ 39086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6" y="0"/>
                  </a:moveTo>
                  <a:cubicBezTo>
                    <a:pt x="60673" y="0"/>
                    <a:pt x="78174" y="17500"/>
                    <a:pt x="78174" y="39088"/>
                  </a:cubicBezTo>
                  <a:cubicBezTo>
                    <a:pt x="78174" y="60675"/>
                    <a:pt x="60673" y="78175"/>
                    <a:pt x="39086" y="78175"/>
                  </a:cubicBezTo>
                  <a:cubicBezTo>
                    <a:pt x="17500" y="78175"/>
                    <a:pt x="0" y="60675"/>
                    <a:pt x="0" y="39088"/>
                  </a:cubicBezTo>
                  <a:cubicBezTo>
                    <a:pt x="0" y="17500"/>
                    <a:pt x="17500" y="0"/>
                    <a:pt x="39086"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32" name="Freeform: Shape 417">
              <a:extLst>
                <a:ext uri="{FF2B5EF4-FFF2-40B4-BE49-F238E27FC236}">
                  <a16:creationId xmlns:a16="http://schemas.microsoft.com/office/drawing/2014/main" id="{817F9DE8-BB8B-429B-97F1-B28B3E8EDEE7}"/>
                </a:ext>
              </a:extLst>
            </p:cNvPr>
            <p:cNvSpPr>
              <a:spLocks/>
            </p:cNvSpPr>
            <p:nvPr/>
          </p:nvSpPr>
          <p:spPr bwMode="auto">
            <a:xfrm>
              <a:off x="9338735" y="5661890"/>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33" name="Freeform: Shape 418">
              <a:extLst>
                <a:ext uri="{FF2B5EF4-FFF2-40B4-BE49-F238E27FC236}">
                  <a16:creationId xmlns:a16="http://schemas.microsoft.com/office/drawing/2014/main" id="{2ABCE6AD-B964-4D1E-924E-92DBB94C83BF}"/>
                </a:ext>
              </a:extLst>
            </p:cNvPr>
            <p:cNvSpPr>
              <a:spLocks/>
            </p:cNvSpPr>
            <p:nvPr/>
          </p:nvSpPr>
          <p:spPr bwMode="auto">
            <a:xfrm>
              <a:off x="9525649" y="5661890"/>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34" name="Freeform: Shape 419">
              <a:extLst>
                <a:ext uri="{FF2B5EF4-FFF2-40B4-BE49-F238E27FC236}">
                  <a16:creationId xmlns:a16="http://schemas.microsoft.com/office/drawing/2014/main" id="{C3008541-559A-4C39-BAFB-352D81DB84AF}"/>
                </a:ext>
              </a:extLst>
            </p:cNvPr>
            <p:cNvSpPr>
              <a:spLocks/>
            </p:cNvSpPr>
            <p:nvPr/>
          </p:nvSpPr>
          <p:spPr bwMode="auto">
            <a:xfrm>
              <a:off x="9712563" y="5749431"/>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35" name="Freeform: Shape 420">
              <a:extLst>
                <a:ext uri="{FF2B5EF4-FFF2-40B4-BE49-F238E27FC236}">
                  <a16:creationId xmlns:a16="http://schemas.microsoft.com/office/drawing/2014/main" id="{7F2A6EAB-2B5A-429C-8311-D6A85B3C1048}"/>
                </a:ext>
              </a:extLst>
            </p:cNvPr>
            <p:cNvSpPr>
              <a:spLocks/>
            </p:cNvSpPr>
            <p:nvPr/>
          </p:nvSpPr>
          <p:spPr bwMode="auto">
            <a:xfrm>
              <a:off x="9996483" y="5749432"/>
              <a:ext cx="57354" cy="67253"/>
            </a:xfrm>
            <a:custGeom>
              <a:avLst/>
              <a:gdLst>
                <a:gd name="connsiteX0" fmla="*/ 39088 w 57354"/>
                <a:gd name="connsiteY0" fmla="*/ 0 h 67253"/>
                <a:gd name="connsiteX1" fmla="*/ 57354 w 57354"/>
                <a:gd name="connsiteY1" fmla="*/ 7567 h 67253"/>
                <a:gd name="connsiteX2" fmla="*/ 12722 w 57354"/>
                <a:gd name="connsiteY2" fmla="*/ 67253 h 67253"/>
                <a:gd name="connsiteX3" fmla="*/ 11448 w 57354"/>
                <a:gd name="connsiteY3" fmla="*/ 66726 h 67253"/>
                <a:gd name="connsiteX4" fmla="*/ 0 w 57354"/>
                <a:gd name="connsiteY4" fmla="*/ 39087 h 67253"/>
                <a:gd name="connsiteX5" fmla="*/ 39088 w 57354"/>
                <a:gd name="connsiteY5" fmla="*/ 0 h 6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354" h="67253">
                  <a:moveTo>
                    <a:pt x="39088" y="0"/>
                  </a:moveTo>
                  <a:lnTo>
                    <a:pt x="57354" y="7567"/>
                  </a:lnTo>
                  <a:lnTo>
                    <a:pt x="12722" y="67253"/>
                  </a:lnTo>
                  <a:lnTo>
                    <a:pt x="11448" y="66726"/>
                  </a:lnTo>
                  <a:cubicBezTo>
                    <a:pt x="4375" y="59653"/>
                    <a:pt x="0" y="49881"/>
                    <a:pt x="0" y="39087"/>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36" name="Freeform: Shape 421">
              <a:extLst>
                <a:ext uri="{FF2B5EF4-FFF2-40B4-BE49-F238E27FC236}">
                  <a16:creationId xmlns:a16="http://schemas.microsoft.com/office/drawing/2014/main" id="{B14180A8-E6F4-4016-9A2C-FA596F953C24}"/>
                </a:ext>
              </a:extLst>
            </p:cNvPr>
            <p:cNvSpPr>
              <a:spLocks/>
            </p:cNvSpPr>
            <p:nvPr/>
          </p:nvSpPr>
          <p:spPr bwMode="auto">
            <a:xfrm>
              <a:off x="7836333" y="5749432"/>
              <a:ext cx="78173" cy="78174"/>
            </a:xfrm>
            <a:custGeom>
              <a:avLst/>
              <a:gdLst>
                <a:gd name="connsiteX0" fmla="*/ 39086 w 78173"/>
                <a:gd name="connsiteY0" fmla="*/ 0 h 78174"/>
                <a:gd name="connsiteX1" fmla="*/ 78173 w 78173"/>
                <a:gd name="connsiteY1" fmla="*/ 39087 h 78174"/>
                <a:gd name="connsiteX2" fmla="*/ 39086 w 78173"/>
                <a:gd name="connsiteY2" fmla="*/ 78174 h 78174"/>
                <a:gd name="connsiteX3" fmla="*/ 0 w 78173"/>
                <a:gd name="connsiteY3" fmla="*/ 39087 h 78174"/>
                <a:gd name="connsiteX4" fmla="*/ 39086 w 78173"/>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3" h="78174">
                  <a:moveTo>
                    <a:pt x="39086" y="0"/>
                  </a:moveTo>
                  <a:cubicBezTo>
                    <a:pt x="60673" y="0"/>
                    <a:pt x="78173" y="17500"/>
                    <a:pt x="78173" y="39087"/>
                  </a:cubicBezTo>
                  <a:cubicBezTo>
                    <a:pt x="78173" y="60674"/>
                    <a:pt x="60673" y="78174"/>
                    <a:pt x="39086" y="78174"/>
                  </a:cubicBezTo>
                  <a:cubicBezTo>
                    <a:pt x="17499" y="78174"/>
                    <a:pt x="0" y="60674"/>
                    <a:pt x="0" y="39087"/>
                  </a:cubicBezTo>
                  <a:cubicBezTo>
                    <a:pt x="0" y="17500"/>
                    <a:pt x="17499" y="0"/>
                    <a:pt x="39086"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37" name="Freeform: Shape 422">
              <a:extLst>
                <a:ext uri="{FF2B5EF4-FFF2-40B4-BE49-F238E27FC236}">
                  <a16:creationId xmlns:a16="http://schemas.microsoft.com/office/drawing/2014/main" id="{E35D2962-CA00-44E8-8BF8-FBC9AC06F4C7}"/>
                </a:ext>
              </a:extLst>
            </p:cNvPr>
            <p:cNvSpPr>
              <a:spLocks/>
            </p:cNvSpPr>
            <p:nvPr/>
          </p:nvSpPr>
          <p:spPr bwMode="auto">
            <a:xfrm>
              <a:off x="9617923" y="5493902"/>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38" name="Freeform: Shape 423">
              <a:extLst>
                <a:ext uri="{FF2B5EF4-FFF2-40B4-BE49-F238E27FC236}">
                  <a16:creationId xmlns:a16="http://schemas.microsoft.com/office/drawing/2014/main" id="{B8B543CB-F3F8-4F45-8869-CC637A843DE4}"/>
                </a:ext>
              </a:extLst>
            </p:cNvPr>
            <p:cNvSpPr>
              <a:spLocks/>
            </p:cNvSpPr>
            <p:nvPr/>
          </p:nvSpPr>
          <p:spPr bwMode="auto">
            <a:xfrm>
              <a:off x="7649416" y="5836973"/>
              <a:ext cx="78176" cy="78175"/>
            </a:xfrm>
            <a:custGeom>
              <a:avLst/>
              <a:gdLst>
                <a:gd name="connsiteX0" fmla="*/ 39088 w 78176"/>
                <a:gd name="connsiteY0" fmla="*/ 0 h 78175"/>
                <a:gd name="connsiteX1" fmla="*/ 78176 w 78176"/>
                <a:gd name="connsiteY1" fmla="*/ 39088 h 78175"/>
                <a:gd name="connsiteX2" fmla="*/ 39088 w 78176"/>
                <a:gd name="connsiteY2" fmla="*/ 78175 h 78175"/>
                <a:gd name="connsiteX3" fmla="*/ 0 w 78176"/>
                <a:gd name="connsiteY3" fmla="*/ 39088 h 78175"/>
                <a:gd name="connsiteX4" fmla="*/ 39088 w 78176"/>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6" h="78175">
                  <a:moveTo>
                    <a:pt x="39088" y="0"/>
                  </a:moveTo>
                  <a:cubicBezTo>
                    <a:pt x="60675" y="0"/>
                    <a:pt x="78176" y="17500"/>
                    <a:pt x="78176" y="39088"/>
                  </a:cubicBezTo>
                  <a:cubicBezTo>
                    <a:pt x="78176" y="60675"/>
                    <a:pt x="60675" y="78175"/>
                    <a:pt x="39088" y="78175"/>
                  </a:cubicBezTo>
                  <a:cubicBezTo>
                    <a:pt x="17500" y="78175"/>
                    <a:pt x="0" y="60675"/>
                    <a:pt x="0" y="39088"/>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39" name="Freeform: Shape 424">
              <a:extLst>
                <a:ext uri="{FF2B5EF4-FFF2-40B4-BE49-F238E27FC236}">
                  <a16:creationId xmlns:a16="http://schemas.microsoft.com/office/drawing/2014/main" id="{762675BD-7BEE-4828-9826-D9FD7734C84A}"/>
                </a:ext>
              </a:extLst>
            </p:cNvPr>
            <p:cNvSpPr>
              <a:spLocks/>
            </p:cNvSpPr>
            <p:nvPr/>
          </p:nvSpPr>
          <p:spPr bwMode="auto">
            <a:xfrm>
              <a:off x="9712563" y="5836973"/>
              <a:ext cx="78175" cy="78175"/>
            </a:xfrm>
            <a:custGeom>
              <a:avLst/>
              <a:gdLst>
                <a:gd name="connsiteX0" fmla="*/ 39088 w 78175"/>
                <a:gd name="connsiteY0" fmla="*/ 0 h 78175"/>
                <a:gd name="connsiteX1" fmla="*/ 78175 w 78175"/>
                <a:gd name="connsiteY1" fmla="*/ 39088 h 78175"/>
                <a:gd name="connsiteX2" fmla="*/ 39088 w 78175"/>
                <a:gd name="connsiteY2" fmla="*/ 78175 h 78175"/>
                <a:gd name="connsiteX3" fmla="*/ 0 w 78175"/>
                <a:gd name="connsiteY3" fmla="*/ 39088 h 78175"/>
                <a:gd name="connsiteX4" fmla="*/ 39088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8" y="0"/>
                  </a:moveTo>
                  <a:cubicBezTo>
                    <a:pt x="60675" y="0"/>
                    <a:pt x="78175" y="17500"/>
                    <a:pt x="78175" y="39088"/>
                  </a:cubicBezTo>
                  <a:cubicBezTo>
                    <a:pt x="78175" y="60675"/>
                    <a:pt x="60675" y="78175"/>
                    <a:pt x="39088" y="78175"/>
                  </a:cubicBezTo>
                  <a:cubicBezTo>
                    <a:pt x="17500" y="78175"/>
                    <a:pt x="0" y="60675"/>
                    <a:pt x="0" y="39088"/>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40" name="Freeform: Shape 425">
              <a:extLst>
                <a:ext uri="{FF2B5EF4-FFF2-40B4-BE49-F238E27FC236}">
                  <a16:creationId xmlns:a16="http://schemas.microsoft.com/office/drawing/2014/main" id="{0BEB23C8-7EAC-4D2B-AD1F-26C346E5D228}"/>
                </a:ext>
              </a:extLst>
            </p:cNvPr>
            <p:cNvSpPr>
              <a:spLocks/>
            </p:cNvSpPr>
            <p:nvPr/>
          </p:nvSpPr>
          <p:spPr bwMode="auto">
            <a:xfrm>
              <a:off x="7836328" y="5922149"/>
              <a:ext cx="78175" cy="78174"/>
            </a:xfrm>
            <a:custGeom>
              <a:avLst/>
              <a:gdLst>
                <a:gd name="connsiteX0" fmla="*/ 39087 w 78175"/>
                <a:gd name="connsiteY0" fmla="*/ 0 h 78174"/>
                <a:gd name="connsiteX1" fmla="*/ 78175 w 78175"/>
                <a:gd name="connsiteY1" fmla="*/ 39087 h 78174"/>
                <a:gd name="connsiteX2" fmla="*/ 39087 w 78175"/>
                <a:gd name="connsiteY2" fmla="*/ 78174 h 78174"/>
                <a:gd name="connsiteX3" fmla="*/ 0 w 78175"/>
                <a:gd name="connsiteY3" fmla="*/ 39087 h 78174"/>
                <a:gd name="connsiteX4" fmla="*/ 39087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7" y="0"/>
                  </a:moveTo>
                  <a:cubicBezTo>
                    <a:pt x="60674" y="0"/>
                    <a:pt x="78175" y="17500"/>
                    <a:pt x="78175" y="39087"/>
                  </a:cubicBezTo>
                  <a:cubicBezTo>
                    <a:pt x="78175"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41" name="Freeform: Shape 426">
              <a:extLst>
                <a:ext uri="{FF2B5EF4-FFF2-40B4-BE49-F238E27FC236}">
                  <a16:creationId xmlns:a16="http://schemas.microsoft.com/office/drawing/2014/main" id="{AE91453A-25AB-45AB-AF60-1673F7BF8212}"/>
                </a:ext>
              </a:extLst>
            </p:cNvPr>
            <p:cNvSpPr>
              <a:spLocks/>
            </p:cNvSpPr>
            <p:nvPr/>
          </p:nvSpPr>
          <p:spPr bwMode="auto">
            <a:xfrm>
              <a:off x="9338735" y="5922149"/>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42" name="Freeform: Shape 427">
              <a:extLst>
                <a:ext uri="{FF2B5EF4-FFF2-40B4-BE49-F238E27FC236}">
                  <a16:creationId xmlns:a16="http://schemas.microsoft.com/office/drawing/2014/main" id="{40A75819-E6D2-44EA-8470-1B0BE10BEBDA}"/>
                </a:ext>
              </a:extLst>
            </p:cNvPr>
            <p:cNvSpPr>
              <a:spLocks/>
            </p:cNvSpPr>
            <p:nvPr/>
          </p:nvSpPr>
          <p:spPr bwMode="auto">
            <a:xfrm>
              <a:off x="9525649" y="5922149"/>
              <a:ext cx="78174" cy="78174"/>
            </a:xfrm>
            <a:custGeom>
              <a:avLst/>
              <a:gdLst>
                <a:gd name="connsiteX0" fmla="*/ 39088 w 78174"/>
                <a:gd name="connsiteY0" fmla="*/ 0 h 78174"/>
                <a:gd name="connsiteX1" fmla="*/ 78174 w 78174"/>
                <a:gd name="connsiteY1" fmla="*/ 39087 h 78174"/>
                <a:gd name="connsiteX2" fmla="*/ 39088 w 78174"/>
                <a:gd name="connsiteY2" fmla="*/ 78174 h 78174"/>
                <a:gd name="connsiteX3" fmla="*/ 0 w 78174"/>
                <a:gd name="connsiteY3" fmla="*/ 39087 h 78174"/>
                <a:gd name="connsiteX4" fmla="*/ 39088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8" y="0"/>
                  </a:moveTo>
                  <a:cubicBezTo>
                    <a:pt x="60675" y="0"/>
                    <a:pt x="78174" y="17500"/>
                    <a:pt x="78174" y="39087"/>
                  </a:cubicBezTo>
                  <a:cubicBezTo>
                    <a:pt x="78174"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43" name="Freeform: Shape 428">
              <a:extLst>
                <a:ext uri="{FF2B5EF4-FFF2-40B4-BE49-F238E27FC236}">
                  <a16:creationId xmlns:a16="http://schemas.microsoft.com/office/drawing/2014/main" id="{16DF62DB-A754-4B66-91D6-0225230CCFCF}"/>
                </a:ext>
              </a:extLst>
            </p:cNvPr>
            <p:cNvSpPr>
              <a:spLocks/>
            </p:cNvSpPr>
            <p:nvPr/>
          </p:nvSpPr>
          <p:spPr bwMode="auto">
            <a:xfrm>
              <a:off x="7926235" y="6007325"/>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5" y="0"/>
                    <a:pt x="78174" y="17500"/>
                    <a:pt x="78174" y="39087"/>
                  </a:cubicBezTo>
                  <a:cubicBezTo>
                    <a:pt x="78174" y="60674"/>
                    <a:pt x="60675"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44" name="Freeform: Shape 429">
              <a:extLst>
                <a:ext uri="{FF2B5EF4-FFF2-40B4-BE49-F238E27FC236}">
                  <a16:creationId xmlns:a16="http://schemas.microsoft.com/office/drawing/2014/main" id="{E12D85AC-F910-446F-AF32-D00940A55D3B}"/>
                </a:ext>
              </a:extLst>
            </p:cNvPr>
            <p:cNvSpPr>
              <a:spLocks/>
            </p:cNvSpPr>
            <p:nvPr/>
          </p:nvSpPr>
          <p:spPr bwMode="auto">
            <a:xfrm>
              <a:off x="9525649" y="6007325"/>
              <a:ext cx="78174" cy="78174"/>
            </a:xfrm>
            <a:custGeom>
              <a:avLst/>
              <a:gdLst>
                <a:gd name="connsiteX0" fmla="*/ 39088 w 78174"/>
                <a:gd name="connsiteY0" fmla="*/ 0 h 78174"/>
                <a:gd name="connsiteX1" fmla="*/ 78174 w 78174"/>
                <a:gd name="connsiteY1" fmla="*/ 39087 h 78174"/>
                <a:gd name="connsiteX2" fmla="*/ 39088 w 78174"/>
                <a:gd name="connsiteY2" fmla="*/ 78174 h 78174"/>
                <a:gd name="connsiteX3" fmla="*/ 0 w 78174"/>
                <a:gd name="connsiteY3" fmla="*/ 39087 h 78174"/>
                <a:gd name="connsiteX4" fmla="*/ 39088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8" y="0"/>
                  </a:moveTo>
                  <a:cubicBezTo>
                    <a:pt x="60675" y="0"/>
                    <a:pt x="78174" y="17500"/>
                    <a:pt x="78174" y="39087"/>
                  </a:cubicBezTo>
                  <a:cubicBezTo>
                    <a:pt x="78174" y="60675"/>
                    <a:pt x="60675" y="78174"/>
                    <a:pt x="39088" y="78174"/>
                  </a:cubicBezTo>
                  <a:cubicBezTo>
                    <a:pt x="17500" y="78174"/>
                    <a:pt x="0" y="60675"/>
                    <a:pt x="0" y="39087"/>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45" name="Freeform: Shape 430">
              <a:extLst>
                <a:ext uri="{FF2B5EF4-FFF2-40B4-BE49-F238E27FC236}">
                  <a16:creationId xmlns:a16="http://schemas.microsoft.com/office/drawing/2014/main" id="{322C4F01-A062-4F38-85C8-A3CCA70D8B24}"/>
                </a:ext>
              </a:extLst>
            </p:cNvPr>
            <p:cNvSpPr>
              <a:spLocks/>
            </p:cNvSpPr>
            <p:nvPr/>
          </p:nvSpPr>
          <p:spPr bwMode="auto">
            <a:xfrm>
              <a:off x="9617923" y="6007325"/>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5"/>
                    <a:pt x="60675" y="78174"/>
                    <a:pt x="39088" y="78174"/>
                  </a:cubicBezTo>
                  <a:cubicBezTo>
                    <a:pt x="17500" y="78174"/>
                    <a:pt x="0" y="60675"/>
                    <a:pt x="0" y="39087"/>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46" name="Freeform: Shape 431">
              <a:extLst>
                <a:ext uri="{FF2B5EF4-FFF2-40B4-BE49-F238E27FC236}">
                  <a16:creationId xmlns:a16="http://schemas.microsoft.com/office/drawing/2014/main" id="{087BCF86-1A32-4767-9761-743FF5B0A323}"/>
                </a:ext>
              </a:extLst>
            </p:cNvPr>
            <p:cNvSpPr>
              <a:spLocks/>
            </p:cNvSpPr>
            <p:nvPr/>
          </p:nvSpPr>
          <p:spPr bwMode="auto">
            <a:xfrm>
              <a:off x="7649412" y="6094867"/>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499"/>
                    <a:pt x="78174" y="39087"/>
                  </a:cubicBezTo>
                  <a:cubicBezTo>
                    <a:pt x="78174" y="60674"/>
                    <a:pt x="60674" y="78174"/>
                    <a:pt x="39087" y="78174"/>
                  </a:cubicBezTo>
                  <a:cubicBezTo>
                    <a:pt x="17500" y="78174"/>
                    <a:pt x="0" y="60674"/>
                    <a:pt x="0" y="39087"/>
                  </a:cubicBezTo>
                  <a:cubicBezTo>
                    <a:pt x="0" y="17499"/>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47" name="Freeform: Shape 432">
              <a:extLst>
                <a:ext uri="{FF2B5EF4-FFF2-40B4-BE49-F238E27FC236}">
                  <a16:creationId xmlns:a16="http://schemas.microsoft.com/office/drawing/2014/main" id="{893274B8-9D7F-4A78-B3E1-42C175D818AE}"/>
                </a:ext>
              </a:extLst>
            </p:cNvPr>
            <p:cNvSpPr>
              <a:spLocks/>
            </p:cNvSpPr>
            <p:nvPr/>
          </p:nvSpPr>
          <p:spPr bwMode="auto">
            <a:xfrm>
              <a:off x="7836324" y="6177678"/>
              <a:ext cx="78175" cy="78175"/>
            </a:xfrm>
            <a:custGeom>
              <a:avLst/>
              <a:gdLst>
                <a:gd name="connsiteX0" fmla="*/ 39088 w 78175"/>
                <a:gd name="connsiteY0" fmla="*/ 0 h 78175"/>
                <a:gd name="connsiteX1" fmla="*/ 78175 w 78175"/>
                <a:gd name="connsiteY1" fmla="*/ 39088 h 78175"/>
                <a:gd name="connsiteX2" fmla="*/ 39088 w 78175"/>
                <a:gd name="connsiteY2" fmla="*/ 78175 h 78175"/>
                <a:gd name="connsiteX3" fmla="*/ 0 w 78175"/>
                <a:gd name="connsiteY3" fmla="*/ 39088 h 78175"/>
                <a:gd name="connsiteX4" fmla="*/ 39088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8" y="0"/>
                  </a:moveTo>
                  <a:cubicBezTo>
                    <a:pt x="60675" y="0"/>
                    <a:pt x="78175" y="17500"/>
                    <a:pt x="78175" y="39088"/>
                  </a:cubicBezTo>
                  <a:cubicBezTo>
                    <a:pt x="78175" y="60675"/>
                    <a:pt x="60675" y="78175"/>
                    <a:pt x="39088" y="78175"/>
                  </a:cubicBezTo>
                  <a:cubicBezTo>
                    <a:pt x="17500" y="78175"/>
                    <a:pt x="0" y="60675"/>
                    <a:pt x="0" y="39088"/>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48" name="Freeform: Shape 433">
              <a:extLst>
                <a:ext uri="{FF2B5EF4-FFF2-40B4-BE49-F238E27FC236}">
                  <a16:creationId xmlns:a16="http://schemas.microsoft.com/office/drawing/2014/main" id="{5CCB5F88-552B-4CCC-BAEE-83E23BF23C66}"/>
                </a:ext>
              </a:extLst>
            </p:cNvPr>
            <p:cNvSpPr>
              <a:spLocks/>
            </p:cNvSpPr>
            <p:nvPr/>
          </p:nvSpPr>
          <p:spPr bwMode="auto">
            <a:xfrm>
              <a:off x="7649409" y="6350395"/>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499" y="78174"/>
                    <a:pt x="0" y="60674"/>
                    <a:pt x="0" y="39087"/>
                  </a:cubicBezTo>
                  <a:cubicBezTo>
                    <a:pt x="0" y="17500"/>
                    <a:pt x="17499"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grpSp>
    </p:spTree>
    <p:extLst>
      <p:ext uri="{BB962C8B-B14F-4D97-AF65-F5344CB8AC3E}">
        <p14:creationId xmlns:p14="http://schemas.microsoft.com/office/powerpoint/2010/main" val="2081988269"/>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0"/>
                                      </p:stCondLst>
                                      <p:childTnLst>
                                        <p:set>
                                          <p:cBhvr>
                                            <p:cTn id="6" dur="1" fill="hold">
                                              <p:stCondLst>
                                                <p:cond delay="0"/>
                                              </p:stCondLst>
                                            </p:cTn>
                                            <p:tgtEl>
                                              <p:spTgt spid="275"/>
                                            </p:tgtEl>
                                            <p:attrNameLst>
                                              <p:attrName>style.visibility</p:attrName>
                                            </p:attrNameLst>
                                          </p:cBhvr>
                                          <p:to>
                                            <p:strVal val="visible"/>
                                          </p:to>
                                        </p:set>
                                        <p:anim calcmode="lin" valueType="num" p14:bounceEnd="50000">
                                          <p:cBhvr additive="base">
                                            <p:cTn id="7" dur="500" fill="hold"/>
                                            <p:tgtEl>
                                              <p:spTgt spid="275"/>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2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75"/>
                                            </p:tgtEl>
                                            <p:attrNameLst>
                                              <p:attrName>style.visibility</p:attrName>
                                            </p:attrNameLst>
                                          </p:cBhvr>
                                          <p:to>
                                            <p:strVal val="visible"/>
                                          </p:to>
                                        </p:set>
                                        <p:anim calcmode="lin" valueType="num">
                                          <p:cBhvr additive="base">
                                            <p:cTn id="7" dur="500" fill="hold"/>
                                            <p:tgtEl>
                                              <p:spTgt spid="275"/>
                                            </p:tgtEl>
                                            <p:attrNameLst>
                                              <p:attrName>ppt_x</p:attrName>
                                            </p:attrNameLst>
                                          </p:cBhvr>
                                          <p:tavLst>
                                            <p:tav tm="0">
                                              <p:val>
                                                <p:strVal val="1+#ppt_w/2"/>
                                              </p:val>
                                            </p:tav>
                                            <p:tav tm="100000">
                                              <p:val>
                                                <p:strVal val="#ppt_x"/>
                                              </p:val>
                                            </p:tav>
                                          </p:tavLst>
                                        </p:anim>
                                        <p:anim calcmode="lin" valueType="num">
                                          <p:cBhvr additive="base">
                                            <p:cTn id="8" dur="500" fill="hold"/>
                                            <p:tgtEl>
                                              <p:spTgt spid="2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ontrol xmlns="http://schemas.microsoft.com/VisualStudio/2011/storyboarding/control">
  <Id Name="70d19f68-adcd-4021-95b9-111e39013798" Revision="1" Stencil="System.MyShapes" StencilVersion="1.0"/>
</Control>
</file>

<file path=customXml/item2.xml><?xml version="1.0" encoding="utf-8"?>
<Control xmlns="http://schemas.microsoft.com/VisualStudio/2011/storyboarding/control">
  <Id Name="70d19f68-adcd-4021-95b9-111e39013798" Revision="1" Stencil="System.MyShapes" StencilVersion="1.0"/>
</Control>
</file>

<file path=customXml/itemProps1.xml><?xml version="1.0" encoding="utf-8"?>
<ds:datastoreItem xmlns:ds="http://schemas.openxmlformats.org/officeDocument/2006/customXml" ds:itemID="{21A078F2-2CE7-4A00-AFB0-A6144267802C}">
  <ds:schemaRefs>
    <ds:schemaRef ds:uri="http://schemas.microsoft.com/VisualStudio/2011/storyboarding/control"/>
  </ds:schemaRefs>
</ds:datastoreItem>
</file>

<file path=customXml/itemProps2.xml><?xml version="1.0" encoding="utf-8"?>
<ds:datastoreItem xmlns:ds="http://schemas.openxmlformats.org/officeDocument/2006/customXml" ds:itemID="{3D2DABB3-6646-48C4-BE5A-7BF5800B8A20}">
  <ds:schemaRefs>
    <ds:schemaRef ds:uri="http://schemas.microsoft.com/VisualStudio/2011/storyboarding/control"/>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Theme</Template>
  <TotalTime>14305</TotalTime>
  <Words>3552</Words>
  <Application>Microsoft Office PowerPoint</Application>
  <PresentationFormat>ワイド画面</PresentationFormat>
  <Paragraphs>382</Paragraphs>
  <Slides>31</Slides>
  <Notes>26</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31</vt:i4>
      </vt:variant>
    </vt:vector>
  </HeadingPairs>
  <TitlesOfParts>
    <vt:vector size="35" baseType="lpstr">
      <vt:lpstr>Arial</vt:lpstr>
      <vt:lpstr>Calibri</vt:lpstr>
      <vt:lpstr>Calibri Light</vt:lpstr>
      <vt:lpstr>Office Theme</vt:lpstr>
      <vt:lpstr>Azure Cosmos DB Technical Deep Dive</vt:lpstr>
      <vt:lpstr>Azure Cosmos DB     </vt:lpstr>
      <vt:lpstr>PowerPoint プレゼンテーション</vt:lpstr>
      <vt:lpstr>PowerPoint プレゼンテーション</vt:lpstr>
      <vt:lpstr>PowerPoint プレゼンテーション</vt:lpstr>
      <vt:lpstr>Overview  &amp; Value Proposition</vt:lpstr>
      <vt:lpstr>弾力的にスケールできるストレージとスループット
</vt:lpstr>
      <vt:lpstr>低レイテンシ保証</vt:lpstr>
      <vt:lpstr>グローバル一括配信</vt:lpstr>
      <vt:lpstr>５つの整合性モデル</vt:lpstr>
      <vt:lpstr>複数のデータモデルとAPI
</vt:lpstr>
      <vt:lpstr>スキーマやインデックス作成を必要としないデータの処理
</vt:lpstr>
      <vt:lpstr>包括的なSLA
</vt:lpstr>
      <vt:lpstr>セキュリティとコンプライアンス
</vt:lpstr>
      <vt:lpstr>Use Cases</vt:lpstr>
      <vt:lpstr>PowerPoint プレゼンテーション</vt:lpstr>
      <vt:lpstr>Top 10 Reasons Why Customers Use Azure Cosmos DB</vt:lpstr>
      <vt:lpstr>Retail</vt:lpstr>
      <vt:lpstr>Handle Peak Sales Periods with Ease</vt:lpstr>
      <vt:lpstr>PowerPoint プレゼンテーション</vt:lpstr>
      <vt:lpstr>Deliver Relevant Real-time Recommendation Systems</vt:lpstr>
      <vt:lpstr>IoT + Manufacturing</vt:lpstr>
      <vt:lpstr>Leverage IoT Telemetry to Build Differentiated Experiences </vt:lpstr>
      <vt:lpstr>IoT, Big Data Optimize Operations at an Exxon Mobil Subsidiary </vt:lpstr>
      <vt:lpstr>Gaming  </vt:lpstr>
      <vt:lpstr>Deliver High-Quality Experiences at any Scale Globally</vt:lpstr>
      <vt:lpstr>Financial Services  </vt:lpstr>
      <vt:lpstr>A Financial Trend SaaS Engine for Investors</vt:lpstr>
      <vt:lpstr>Real-time Payments Pipeline</vt:lpstr>
      <vt:lpstr>Fidelity Built Mortgage Insurance App To Enhance Customer</vt:lpstr>
      <vt:lpstr>Solve Industry Specific Needs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Liu</dc:creator>
  <cp:lastModifiedBy>Yusuke Suzuki</cp:lastModifiedBy>
  <cp:revision>49</cp:revision>
  <dcterms:created xsi:type="dcterms:W3CDTF">2017-02-06T09:01:24Z</dcterms:created>
  <dcterms:modified xsi:type="dcterms:W3CDTF">2023-02-16T03:02:55Z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andrl@microsoft.com</vt:lpwstr>
  </property>
  <property fmtid="{D5CDD505-2E9C-101B-9397-08002B2CF9AE}" pid="6" name="MSIP_Label_f42aa342-8706-4288-bd11-ebb85995028c_SetDate">
    <vt:lpwstr>2017-07-27T16:46:54.6934341-07:00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Tfs.IsStoryboard">
    <vt:bool>true</vt:bool>
  </property>
</Properties>
</file>