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7" r:id="rId3"/>
  </p:sldMasterIdLst>
  <p:notesMasterIdLst>
    <p:notesMasterId r:id="rId15"/>
  </p:notesMasterIdLst>
  <p:handoutMasterIdLst>
    <p:handoutMasterId r:id="rId16"/>
  </p:handoutMasterIdLst>
  <p:sldIdLst>
    <p:sldId id="4656" r:id="rId4"/>
    <p:sldId id="1890" r:id="rId5"/>
    <p:sldId id="1891" r:id="rId6"/>
    <p:sldId id="1892" r:id="rId7"/>
    <p:sldId id="1866" r:id="rId8"/>
    <p:sldId id="1867" r:id="rId9"/>
    <p:sldId id="1868" r:id="rId10"/>
    <p:sldId id="1869" r:id="rId11"/>
    <p:sldId id="4657" r:id="rId12"/>
    <p:sldId id="539" r:id="rId13"/>
    <p:sldId id="40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source Model" id="{750D2A6D-0162-4C9C-9A68-687048009117}">
          <p14:sldIdLst>
            <p14:sldId id="4656"/>
            <p14:sldId id="1890"/>
            <p14:sldId id="1891"/>
            <p14:sldId id="1892"/>
            <p14:sldId id="1866"/>
            <p14:sldId id="1867"/>
            <p14:sldId id="1868"/>
            <p14:sldId id="1869"/>
          </p14:sldIdLst>
        </p14:section>
        <p14:section name="Sys Internals" id="{5C877E48-29C9-4231-921C-9CFEB2B6AF64}">
          <p14:sldIdLst>
            <p14:sldId id="4657"/>
            <p14:sldId id="539"/>
            <p14:sldId id="40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borah Chen" initials="DC" lastIdx="3" clrIdx="0">
    <p:extLst>
      <p:ext uri="{19B8F6BF-5375-455C-9EA6-DF929625EA0E}">
        <p15:presenceInfo xmlns:p15="http://schemas.microsoft.com/office/powerpoint/2012/main" userId="S::dech@microsoft.com::7f97a314-c1c3-490d-b1ae-6b312725144a" providerId="AD"/>
      </p:ext>
    </p:extLst>
  </p:cmAuthor>
  <p:cmAuthor id="2" name="Mark Brown" initials="MB" lastIdx="3" clrIdx="1">
    <p:extLst>
      <p:ext uri="{19B8F6BF-5375-455C-9EA6-DF929625EA0E}">
        <p15:presenceInfo xmlns:p15="http://schemas.microsoft.com/office/powerpoint/2012/main" userId="S::mjbrown@microsoft.com::4983ebf2-44f1-441b-acdf-86ca987152c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A35"/>
    <a:srgbClr val="0000AA"/>
    <a:srgbClr val="0000BE"/>
    <a:srgbClr val="0F0582"/>
    <a:srgbClr val="0000BD"/>
    <a:srgbClr val="3A92B2"/>
    <a:srgbClr val="00B0F0"/>
    <a:srgbClr val="0E0074"/>
    <a:srgbClr val="FFFFFF"/>
    <a:srgbClr val="BAD8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626" autoAdjust="0"/>
  </p:normalViewPr>
  <p:slideViewPr>
    <p:cSldViewPr snapToGrid="0">
      <p:cViewPr varScale="1">
        <p:scale>
          <a:sx n="113" d="100"/>
          <a:sy n="113" d="100"/>
        </p:scale>
        <p:origin x="1212" y="80"/>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1.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68FF93-FDD0-4495-9C60-CDB0D344D9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a:extLst>
              <a:ext uri="{FF2B5EF4-FFF2-40B4-BE49-F238E27FC236}">
                <a16:creationId xmlns:a16="http://schemas.microsoft.com/office/drawing/2014/main" id="{198B4715-DE7A-4B9B-BEDC-2370DECEB8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4B7EF2-1EE6-4B8F-B850-E865E66DA7A6}" type="datetimeFigureOut">
              <a:rPr lang="en-US" smtClean="0">
                <a:latin typeface="Arial" panose="020B0604020202020204" pitchFamily="34" charset="0"/>
              </a:rPr>
              <a:t>2/16/2023</a:t>
            </a:fld>
            <a:endParaRPr lang="en-US" dirty="0">
              <a:latin typeface="Arial" panose="020B0604020202020204" pitchFamily="34" charset="0"/>
            </a:endParaRPr>
          </a:p>
        </p:txBody>
      </p:sp>
      <p:sp>
        <p:nvSpPr>
          <p:cNvPr id="4" name="Footer Placeholder 3">
            <a:extLst>
              <a:ext uri="{FF2B5EF4-FFF2-40B4-BE49-F238E27FC236}">
                <a16:creationId xmlns:a16="http://schemas.microsoft.com/office/drawing/2014/main" id="{2ADB0325-4ECC-4F33-977D-65DB7545BF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a:extLst>
              <a:ext uri="{FF2B5EF4-FFF2-40B4-BE49-F238E27FC236}">
                <a16:creationId xmlns:a16="http://schemas.microsoft.com/office/drawing/2014/main" id="{3E36B4A0-7AA4-48E2-A241-08839A36882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909AB5-E7BE-4E94-B000-1F72F9099F6D}"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7409097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C3B508DD-CDB9-4EE9-8F98-E98C69349142}" type="datetimeFigureOut">
              <a:rPr lang="en-US" smtClean="0"/>
              <a:pPr/>
              <a:t>2/16/2023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DE955128-46DB-4B46-8D54-0B8BFA51CA0B}" type="slidenum">
              <a:rPr lang="en-US" smtClean="0"/>
              <a:pPr/>
              <a:t>‹#›</a:t>
            </a:fld>
            <a:endParaRPr lang="en-US" dirty="0"/>
          </a:p>
        </p:txBody>
      </p:sp>
    </p:spTree>
    <p:extLst>
      <p:ext uri="{BB962C8B-B14F-4D97-AF65-F5344CB8AC3E}">
        <p14:creationId xmlns:p14="http://schemas.microsoft.com/office/powerpoint/2010/main" val="245280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dirty="0"/>
          </a:p>
          <a:p>
            <a:r>
              <a:rPr lang="en-US" dirty="0"/>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dirty="0"/>
          </a:p>
          <a:p>
            <a:r>
              <a:rPr lang="en-US" dirty="0"/>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835719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424586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62634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694315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785396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1952607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547151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68575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Arial" panose="020B0604020202020204" pitchFamily="34" charset="0"/>
                <a:ea typeface="Segoe UI" pitchFamily="34" charset="0"/>
                <a:cs typeface="Arial" panose="020B0604020202020204"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685752" rtl="0" eaLnBrk="1" fontAlgn="auto" latinLnBrk="0" hangingPunct="1">
              <a:lnSpc>
                <a:spcPct val="100000"/>
              </a:lnSpc>
              <a:spcBef>
                <a:spcPts val="0"/>
              </a:spcBef>
              <a:spcAft>
                <a:spcPts val="0"/>
              </a:spcAft>
              <a:buClrTx/>
              <a:buSzTx/>
              <a:buFontTx/>
              <a:buNone/>
              <a:tabLst/>
              <a:defRPr/>
            </a:pPr>
            <a:fld id="{81693E6E-1E62-44E6-ADEC-B246846247C0}" type="datetime8">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685752" rtl="0" eaLnBrk="1" fontAlgn="auto" latinLnBrk="0" hangingPunct="1">
                <a:lnSpc>
                  <a:spcPct val="100000"/>
                </a:lnSpc>
                <a:spcBef>
                  <a:spcPts val="0"/>
                </a:spcBef>
                <a:spcAft>
                  <a:spcPts val="0"/>
                </a:spcAft>
                <a:buClrTx/>
                <a:buSzTx/>
                <a:buFontTx/>
                <a:buNone/>
                <a:tabLst/>
                <a:defRPr/>
              </a:pPr>
              <a:t>2/16/2023 12:04 PM</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68575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68575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902541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ea typeface="+mn-ea"/>
                <a:cs typeface="+mn-cs"/>
              </a:rPr>
              <a:t>The Cosmos DB service is deployed worldwide across all Azure regions including the sovereign and government clouds. We deploy and manage the Cosmos DB service on stamps of machines, each with dedicated local SSDs. The Cosmos DB service is layered on top of Azure Service Fabric, which is a foundational distributed systems infrastructure of Azure. Cosmos DB uses Service Fabric for naming, routing, cluster and container management, coordination of rolling upgrades, failure detection, leader election (within a resource partition) and load balancing capabilities. Cosmos DB is deployed across one or more Service Fabric clusters, each potentially running multiple generations of hardware and of varying number of machines (currently, between 60-800 machines).  </a:t>
            </a:r>
          </a:p>
          <a:p>
            <a:r>
              <a:rPr lang="en-US" sz="1200" kern="1200" dirty="0">
                <a:solidFill>
                  <a:schemeClr val="tx1"/>
                </a:solidFill>
                <a:effectLst/>
                <a:ea typeface="+mn-ea"/>
                <a:cs typeface="+mn-cs"/>
              </a:rPr>
              <a:t>Machines within a cluster typically are spread across 10-20 fault domains. The resource partitions is a logical concept. Physically, a resource partition is implemented in terms of a group of replicas, called replica-sets. Each machine hosts replicas corresponding to various resource partitions within a fixed set of processes. Replicas corresponding to the resource partitions are placed and load balanced across these machines. Each replica hosts an instance of Cosmos DB’s schema-agnostic database engine, which manages the resources as well as the associated indexes. The Cosmos DB database engine, in-turn, consists of components including implementation of several coordination primitives, the JavaScript language runtime, the query processor, the storage and indexing subsystems responsible for transactional storage and indexing of data, respectively. To provide durability and high availability, the database engine persists its index on SSDs and replicates it among the database engine instances within the replica-set(s) respectively. While the index is always persisted on local SSDs, the log is persisted either locally, on another machine within the cluster, or remotely across cluster or a datacenter within a region. The proximity of the index and log is configurable based on the price and latency SLA. The ability to dynamically configure the proximity between the database engine (compute) and log (storage) at the granularity of replicas of a resource partition is crucial for allowing tenants to dynamically select various service tiers.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F67C77-7EFA-4CAA-A410-E92D82C8E6E1}"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188857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1120C9-890A-4013-ADCB-1DF4AE2150B6}"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229646595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988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57310575"/>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3"/>
            <a:ext cx="11653523" cy="1161921"/>
          </a:xfrm>
          <a:noFill/>
        </p:spPr>
        <p:txBody>
          <a:bodyPr tIns="91440" bIns="91440" anchor="t" anchorCtr="0">
            <a:spAutoFit/>
          </a:bodyPr>
          <a:lstStyle>
            <a:lvl1pPr algn="l">
              <a:defRPr sz="7056" cap="none" spc="-99"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8678949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469984"/>
            <a:ext cx="12192000" cy="539524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marL="0" lvl="0" defTabSz="914400"/>
            <a:r>
              <a:rPr lang="en-US" dirty="0"/>
              <a:t>Edit Master text styles</a:t>
            </a:r>
          </a:p>
        </p:txBody>
      </p:sp>
    </p:spTree>
    <p:extLst>
      <p:ext uri="{BB962C8B-B14F-4D97-AF65-F5344CB8AC3E}">
        <p14:creationId xmlns:p14="http://schemas.microsoft.com/office/powerpoint/2010/main" val="31781355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ase study">
    <p:bg>
      <p:bgRef idx="1001">
        <a:schemeClr val="bg1"/>
      </p:bgRef>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69240" y="2197702"/>
            <a:ext cx="5265119" cy="1898981"/>
          </a:xfrm>
        </p:spPr>
        <p:txBody>
          <a:bodyPr/>
          <a:lstStyle>
            <a:lvl1pPr marL="0" indent="0">
              <a:spcAft>
                <a:spcPts val="1800"/>
              </a:spcAft>
              <a:buNone/>
              <a:defRPr sz="2400" spc="100" baseline="0">
                <a:solidFill>
                  <a:schemeClr val="tx1"/>
                </a:solidFill>
              </a:defRPr>
            </a:lvl1pPr>
            <a:lvl2pPr marL="160020" indent="-160020" algn="l" defTabSz="762000" rtl="0" eaLnBrk="1" latinLnBrk="0" hangingPunct="1">
              <a:lnSpc>
                <a:spcPct val="107000"/>
              </a:lnSpc>
              <a:spcBef>
                <a:spcPts val="0"/>
              </a:spcBef>
              <a:spcAft>
                <a:spcPts val="600"/>
              </a:spcAft>
              <a:buClr>
                <a:schemeClr val="tx2"/>
              </a:buClr>
              <a:buFont typeface="Arial" panose="020B0604020202020204" pitchFamily="34" charset="0"/>
              <a:buChar char="•"/>
              <a:defRPr lang="en-US" sz="2000" kern="1200" spc="100" baseline="0" dirty="0" smtClean="0">
                <a:solidFill>
                  <a:schemeClr val="tx1"/>
                </a:solidFill>
                <a:latin typeface="+mn-lt"/>
                <a:ea typeface="+mn-ea"/>
                <a:cs typeface="Times New Roman" panose="02020603050405020304" pitchFamily="18" charset="0"/>
              </a:defRPr>
            </a:lvl2pPr>
            <a:lvl3pPr marL="569913" indent="-228600" defTabSz="762000">
              <a:buClr>
                <a:schemeClr val="tx2"/>
              </a:buClr>
              <a:defRPr spc="100" baseline="0">
                <a:solidFill>
                  <a:schemeClr val="tx1"/>
                </a:solidFill>
              </a:defRPr>
            </a:lvl3pPr>
            <a:lvl4pPr marL="914400" indent="-228600" defTabSz="762000">
              <a:buClr>
                <a:schemeClr val="tx2"/>
              </a:buClr>
              <a:defRPr spc="100" baseline="0">
                <a:solidFill>
                  <a:schemeClr val="tx1"/>
                </a:solidFill>
              </a:defRPr>
            </a:lvl4pPr>
            <a:lvl5pPr marL="1258888" indent="-228600" defTabSz="762000">
              <a:buClr>
                <a:schemeClr val="tx2"/>
              </a:buClr>
              <a:defRPr spc="100" baseline="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3D3ED6A4-84B5-4E0F-AACB-5DDD65A08580}"/>
              </a:ext>
            </a:extLst>
          </p:cNvPr>
          <p:cNvSpPr/>
          <p:nvPr userDrawn="1"/>
        </p:nvSpPr>
        <p:spPr>
          <a:xfrm>
            <a:off x="6253842" y="1"/>
            <a:ext cx="5938157" cy="6865234"/>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146F0AFE-AADD-4A6A-8100-DF623625BB3F}"/>
              </a:ext>
            </a:extLst>
          </p:cNvPr>
          <p:cNvSpPr>
            <a:spLocks noGrp="1"/>
          </p:cNvSpPr>
          <p:nvPr>
            <p:ph type="title"/>
          </p:nvPr>
        </p:nvSpPr>
        <p:spPr>
          <a:xfrm>
            <a:off x="269240" y="289511"/>
            <a:ext cx="5265119" cy="161766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54743132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Full">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107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12175C-3CF6-487A-9684-5B9CA6422935}"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2394173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1211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8025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2/16/2023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99649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2/16/2023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6880018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1120C9-890A-4013-ADCB-1DF4AE2150B6}" type="datetimeFigureOut">
              <a:rPr lang="en-US" smtClean="0"/>
              <a:t>2/16/2023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930040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88263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43777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2/16/2023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42930451"/>
      </p:ext>
    </p:extLst>
  </p:cSld>
  <p:clrMap bg1="lt1" tx1="dk1" bg2="lt2" tx2="dk2" accent1="accent1" accent2="accent2" accent3="accent3" accent4="accent4" accent5="accent5" accent6="accent6" hlink="hlink" folHlink="folHlink"/>
  <p:sldLayoutIdLst>
    <p:sldLayoutId id="2147484408" r:id="rId1"/>
    <p:sldLayoutId id="2147484409" r:id="rId2"/>
    <p:sldLayoutId id="2147484410" r:id="rId3"/>
    <p:sldLayoutId id="2147484411" r:id="rId4"/>
    <p:sldLayoutId id="2147484412" r:id="rId5"/>
    <p:sldLayoutId id="2147484413" r:id="rId6"/>
    <p:sldLayoutId id="2147484414" r:id="rId7"/>
    <p:sldLayoutId id="2147484415" r:id="rId8"/>
    <p:sldLayoutId id="2147484416" r:id="rId9"/>
    <p:sldLayoutId id="2147484417" r:id="rId10"/>
    <p:sldLayoutId id="2147484418" r:id="rId11"/>
    <p:sldLayoutId id="2147484421" r:id="rId12"/>
    <p:sldLayoutId id="2147484422" r:id="rId13"/>
    <p:sldLayoutId id="2147484425" r:id="rId14"/>
    <p:sldLayoutId id="2147484426"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5.xml"/><Relationship Id="rId1" Type="http://schemas.openxmlformats.org/officeDocument/2006/relationships/tags" Target="../tags/tag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798FD9-AEFE-43CA-BA83-2E99A4F26D0A}"/>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773968" y="4574385"/>
            <a:ext cx="2418032" cy="2207768"/>
          </a:xfrm>
          <a:prstGeom prst="rect">
            <a:avLst/>
          </a:prstGeom>
        </p:spPr>
      </p:pic>
      <p:sp>
        <p:nvSpPr>
          <p:cNvPr id="2" name="Title 1">
            <a:extLst>
              <a:ext uri="{FF2B5EF4-FFF2-40B4-BE49-F238E27FC236}">
                <a16:creationId xmlns:a16="http://schemas.microsoft.com/office/drawing/2014/main" id="{54687B13-94E5-4827-B3AA-5377A0D06B2E}"/>
              </a:ext>
            </a:extLst>
          </p:cNvPr>
          <p:cNvSpPr>
            <a:spLocks noGrp="1"/>
          </p:cNvSpPr>
          <p:nvPr>
            <p:ph type="title"/>
          </p:nvPr>
        </p:nvSpPr>
        <p:spPr>
          <a:xfrm>
            <a:off x="269240" y="2084173"/>
            <a:ext cx="11653523" cy="1181862"/>
          </a:xfrm>
        </p:spPr>
        <p:txBody>
          <a:bodyPr/>
          <a:lstStyle/>
          <a:p>
            <a:r>
              <a:rPr lang="en-US" sz="7200" spc="0" dirty="0">
                <a:ln>
                  <a:noFill/>
                </a:ln>
                <a:solidFill>
                  <a:prstClr val="white"/>
                </a:solidFill>
                <a:latin typeface="Arial" panose="020B0604020202020204" pitchFamily="34" charset="0"/>
              </a:rPr>
              <a:t>Resource Model</a:t>
            </a:r>
            <a:endParaRPr lang="en-US" dirty="0"/>
          </a:p>
        </p:txBody>
      </p:sp>
    </p:spTree>
    <p:extLst>
      <p:ext uri="{BB962C8B-B14F-4D97-AF65-F5344CB8AC3E}">
        <p14:creationId xmlns:p14="http://schemas.microsoft.com/office/powerpoint/2010/main" val="181922494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 name="Flowchart: Document 152"/>
          <p:cNvSpPr/>
          <p:nvPr/>
        </p:nvSpPr>
        <p:spPr>
          <a:xfrm>
            <a:off x="2476500" y="4038600"/>
            <a:ext cx="1276775" cy="410356"/>
          </a:xfrm>
          <a:prstGeom prst="flowChartDocumen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Arial" panose="020B0604020202020204" pitchFamily="34" charset="0"/>
                <a:cs typeface="Arial" panose="020B0604020202020204" pitchFamily="34" charset="0"/>
              </a:rPr>
              <a:t>Container</a:t>
            </a:r>
          </a:p>
        </p:txBody>
      </p:sp>
      <p:sp>
        <p:nvSpPr>
          <p:cNvPr id="154" name="Flowchart: Document 153"/>
          <p:cNvSpPr/>
          <p:nvPr/>
        </p:nvSpPr>
        <p:spPr>
          <a:xfrm>
            <a:off x="2552700" y="4114800"/>
            <a:ext cx="1276775" cy="410356"/>
          </a:xfrm>
          <a:prstGeom prst="flowChartDocumen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Arial" panose="020B0604020202020204" pitchFamily="34" charset="0"/>
                <a:cs typeface="Arial" panose="020B0604020202020204" pitchFamily="34" charset="0"/>
              </a:rPr>
              <a:t>Container</a:t>
            </a:r>
          </a:p>
        </p:txBody>
      </p:sp>
      <p:sp>
        <p:nvSpPr>
          <p:cNvPr id="155" name="Flowchart: Document 154"/>
          <p:cNvSpPr/>
          <p:nvPr/>
        </p:nvSpPr>
        <p:spPr>
          <a:xfrm>
            <a:off x="2628900" y="4191000"/>
            <a:ext cx="1276775" cy="410356"/>
          </a:xfrm>
          <a:prstGeom prst="flowChartDocumen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Arial" panose="020B0604020202020204" pitchFamily="34" charset="0"/>
                <a:cs typeface="Arial" panose="020B0604020202020204" pitchFamily="34" charset="0"/>
              </a:rPr>
              <a:t>Container</a:t>
            </a:r>
          </a:p>
        </p:txBody>
      </p:sp>
      <p:sp>
        <p:nvSpPr>
          <p:cNvPr id="156" name="Flowchart: Document 155"/>
          <p:cNvSpPr/>
          <p:nvPr/>
        </p:nvSpPr>
        <p:spPr>
          <a:xfrm>
            <a:off x="2705100" y="4267200"/>
            <a:ext cx="1276775" cy="410356"/>
          </a:xfrm>
          <a:prstGeom prst="flowChartDocumen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Arial" panose="020B0604020202020204" pitchFamily="34" charset="0"/>
                <a:cs typeface="Arial" panose="020B0604020202020204" pitchFamily="34" charset="0"/>
              </a:rPr>
              <a:t>Containers</a:t>
            </a:r>
          </a:p>
        </p:txBody>
      </p:sp>
      <p:sp>
        <p:nvSpPr>
          <p:cNvPr id="157" name="TextBox 156"/>
          <p:cNvSpPr txBox="1"/>
          <p:nvPr/>
        </p:nvSpPr>
        <p:spPr>
          <a:xfrm>
            <a:off x="2768464" y="3085867"/>
            <a:ext cx="1315291" cy="369332"/>
          </a:xfrm>
          <a:prstGeom prst="rect">
            <a:avLst/>
          </a:prstGeom>
          <a:noFill/>
          <a:ln>
            <a:noFill/>
          </a:ln>
        </p:spPr>
        <p:txBody>
          <a:bodyPr wrap="square" rtlCol="0">
            <a:spAutoFit/>
          </a:bodyPr>
          <a:lstStyle/>
          <a:p>
            <a:r>
              <a:rPr lang="en-US" dirty="0">
                <a:latin typeface="Arial" panose="020B0604020202020204" pitchFamily="34" charset="0"/>
                <a:cs typeface="Arial" panose="020B0604020202020204" pitchFamily="34" charset="0"/>
              </a:rPr>
              <a:t>Collections</a:t>
            </a:r>
          </a:p>
        </p:txBody>
      </p:sp>
      <p:sp>
        <p:nvSpPr>
          <p:cNvPr id="158" name="TextBox 157"/>
          <p:cNvSpPr txBox="1"/>
          <p:nvPr/>
        </p:nvSpPr>
        <p:spPr>
          <a:xfrm>
            <a:off x="1645854" y="3113308"/>
            <a:ext cx="992440" cy="369332"/>
          </a:xfrm>
          <a:prstGeom prst="rect">
            <a:avLst/>
          </a:prstGeom>
          <a:noFill/>
          <a:ln>
            <a:noFill/>
          </a:ln>
        </p:spPr>
        <p:txBody>
          <a:bodyPr wrap="square" rtlCol="0">
            <a:spAutoFit/>
          </a:bodyPr>
          <a:lstStyle/>
          <a:p>
            <a:r>
              <a:rPr lang="en-US" dirty="0">
                <a:latin typeface="Arial" panose="020B0604020202020204" pitchFamily="34" charset="0"/>
                <a:cs typeface="Arial" panose="020B0604020202020204" pitchFamily="34" charset="0"/>
              </a:rPr>
              <a:t>Tables</a:t>
            </a:r>
            <a:endParaRPr lang="en-US" sz="2200" dirty="0">
              <a:latin typeface="Arial" panose="020B0604020202020204" pitchFamily="34" charset="0"/>
              <a:cs typeface="Arial" panose="020B0604020202020204" pitchFamily="34" charset="0"/>
            </a:endParaRPr>
          </a:p>
        </p:txBody>
      </p:sp>
      <p:sp>
        <p:nvSpPr>
          <p:cNvPr id="159" name="TextBox 158"/>
          <p:cNvSpPr txBox="1"/>
          <p:nvPr/>
        </p:nvSpPr>
        <p:spPr>
          <a:xfrm>
            <a:off x="4120308" y="3096742"/>
            <a:ext cx="900548" cy="646331"/>
          </a:xfrm>
          <a:prstGeom prst="rect">
            <a:avLst/>
          </a:prstGeom>
          <a:noFill/>
          <a:ln>
            <a:noFill/>
          </a:ln>
        </p:spPr>
        <p:txBody>
          <a:bodyPr wrap="square" rtlCol="0">
            <a:spAutoFit/>
          </a:bodyPr>
          <a:lstStyle/>
          <a:p>
            <a:r>
              <a:rPr lang="en-US" dirty="0">
                <a:latin typeface="Arial" panose="020B0604020202020204" pitchFamily="34" charset="0"/>
                <a:cs typeface="Arial" panose="020B0604020202020204" pitchFamily="34" charset="0"/>
              </a:rPr>
              <a:t>Graphs</a:t>
            </a:r>
          </a:p>
        </p:txBody>
      </p:sp>
      <p:grpSp>
        <p:nvGrpSpPr>
          <p:cNvPr id="160" name="Group 159"/>
          <p:cNvGrpSpPr/>
          <p:nvPr/>
        </p:nvGrpSpPr>
        <p:grpSpPr>
          <a:xfrm>
            <a:off x="3100119" y="2537384"/>
            <a:ext cx="495957" cy="602954"/>
            <a:chOff x="1345497" y="1522604"/>
            <a:chExt cx="596149" cy="700081"/>
          </a:xfrm>
          <a:solidFill>
            <a:schemeClr val="accent2">
              <a:lumMod val="60000"/>
              <a:lumOff val="40000"/>
            </a:schemeClr>
          </a:solidFill>
        </p:grpSpPr>
        <p:pic>
          <p:nvPicPr>
            <p:cNvPr id="162" name="Picture 161"/>
            <p:cNvPicPr>
              <a:picLocks noChangeAspect="1"/>
            </p:cNvPicPr>
            <p:nvPr/>
          </p:nvPicPr>
          <p:blipFill>
            <a:blip r:embed="rId4"/>
            <a:stretch>
              <a:fillRect/>
            </a:stretch>
          </p:blipFill>
          <p:spPr>
            <a:xfrm>
              <a:off x="1345497" y="1522604"/>
              <a:ext cx="459514" cy="560559"/>
            </a:xfrm>
            <a:prstGeom prst="rect">
              <a:avLst/>
            </a:prstGeom>
            <a:grpFill/>
          </p:spPr>
        </p:pic>
        <p:pic>
          <p:nvPicPr>
            <p:cNvPr id="163" name="Picture 162"/>
            <p:cNvPicPr>
              <a:picLocks noChangeAspect="1"/>
            </p:cNvPicPr>
            <p:nvPr/>
          </p:nvPicPr>
          <p:blipFill>
            <a:blip r:embed="rId4"/>
            <a:stretch>
              <a:fillRect/>
            </a:stretch>
          </p:blipFill>
          <p:spPr>
            <a:xfrm>
              <a:off x="1408559" y="1593808"/>
              <a:ext cx="459514" cy="560559"/>
            </a:xfrm>
            <a:prstGeom prst="rect">
              <a:avLst/>
            </a:prstGeom>
            <a:grpFill/>
          </p:spPr>
        </p:pic>
        <p:pic>
          <p:nvPicPr>
            <p:cNvPr id="164" name="Picture 163"/>
            <p:cNvPicPr>
              <a:picLocks noChangeAspect="1"/>
            </p:cNvPicPr>
            <p:nvPr/>
          </p:nvPicPr>
          <p:blipFill>
            <a:blip r:embed="rId4"/>
            <a:stretch>
              <a:fillRect/>
            </a:stretch>
          </p:blipFill>
          <p:spPr>
            <a:xfrm>
              <a:off x="1482132" y="1662126"/>
              <a:ext cx="459514" cy="560559"/>
            </a:xfrm>
            <a:prstGeom prst="rect">
              <a:avLst/>
            </a:prstGeom>
            <a:grpFill/>
            <a:ln w="3175">
              <a:noFill/>
            </a:ln>
          </p:spPr>
        </p:pic>
      </p:grpSp>
      <p:grpSp>
        <p:nvGrpSpPr>
          <p:cNvPr id="165" name="Group 164"/>
          <p:cNvGrpSpPr/>
          <p:nvPr/>
        </p:nvGrpSpPr>
        <p:grpSpPr>
          <a:xfrm>
            <a:off x="4313238" y="2483651"/>
            <a:ext cx="477293" cy="647402"/>
            <a:chOff x="2707640" y="3871118"/>
            <a:chExt cx="529298" cy="639523"/>
          </a:xfrm>
          <a:solidFill>
            <a:schemeClr val="accent4">
              <a:lumMod val="40000"/>
              <a:lumOff val="60000"/>
            </a:schemeClr>
          </a:solidFill>
        </p:grpSpPr>
        <p:grpSp>
          <p:nvGrpSpPr>
            <p:cNvPr id="166" name="Group 165"/>
            <p:cNvGrpSpPr/>
            <p:nvPr/>
          </p:nvGrpSpPr>
          <p:grpSpPr>
            <a:xfrm>
              <a:off x="2707640" y="3871118"/>
              <a:ext cx="529298" cy="639523"/>
              <a:chOff x="1345497" y="1522604"/>
              <a:chExt cx="596149" cy="700081"/>
            </a:xfrm>
            <a:grpFill/>
          </p:grpSpPr>
          <p:pic>
            <p:nvPicPr>
              <p:cNvPr id="168" name="Picture 167"/>
              <p:cNvPicPr>
                <a:picLocks noChangeAspect="1"/>
              </p:cNvPicPr>
              <p:nvPr/>
            </p:nvPicPr>
            <p:blipFill>
              <a:blip r:embed="rId4"/>
              <a:stretch>
                <a:fillRect/>
              </a:stretch>
            </p:blipFill>
            <p:spPr>
              <a:xfrm>
                <a:off x="1345497" y="1522604"/>
                <a:ext cx="459514" cy="560559"/>
              </a:xfrm>
              <a:prstGeom prst="rect">
                <a:avLst/>
              </a:prstGeom>
              <a:grpFill/>
            </p:spPr>
          </p:pic>
          <p:pic>
            <p:nvPicPr>
              <p:cNvPr id="169" name="Picture 168"/>
              <p:cNvPicPr>
                <a:picLocks noChangeAspect="1"/>
              </p:cNvPicPr>
              <p:nvPr/>
            </p:nvPicPr>
            <p:blipFill>
              <a:blip r:embed="rId4"/>
              <a:stretch>
                <a:fillRect/>
              </a:stretch>
            </p:blipFill>
            <p:spPr>
              <a:xfrm>
                <a:off x="1408559" y="1593808"/>
                <a:ext cx="459514" cy="560559"/>
              </a:xfrm>
              <a:prstGeom prst="rect">
                <a:avLst/>
              </a:prstGeom>
              <a:grpFill/>
            </p:spPr>
          </p:pic>
          <p:pic>
            <p:nvPicPr>
              <p:cNvPr id="170" name="Picture 169"/>
              <p:cNvPicPr>
                <a:picLocks noChangeAspect="1"/>
              </p:cNvPicPr>
              <p:nvPr/>
            </p:nvPicPr>
            <p:blipFill>
              <a:blip r:embed="rId4"/>
              <a:stretch>
                <a:fillRect/>
              </a:stretch>
            </p:blipFill>
            <p:spPr>
              <a:xfrm>
                <a:off x="1482132" y="1662126"/>
                <a:ext cx="459514" cy="560559"/>
              </a:xfrm>
              <a:prstGeom prst="rect">
                <a:avLst/>
              </a:prstGeom>
              <a:grpFill/>
              <a:ln w="3175">
                <a:noFill/>
              </a:ln>
            </p:spPr>
          </p:pic>
        </p:grpSp>
        <p:pic>
          <p:nvPicPr>
            <p:cNvPr id="167" name="Picture 166"/>
            <p:cNvPicPr>
              <a:picLocks noChangeAspect="1"/>
            </p:cNvPicPr>
            <p:nvPr/>
          </p:nvPicPr>
          <p:blipFill>
            <a:blip r:embed="rId5"/>
            <a:stretch>
              <a:fillRect/>
            </a:stretch>
          </p:blipFill>
          <p:spPr>
            <a:xfrm>
              <a:off x="2888445" y="4116672"/>
              <a:ext cx="298935" cy="302442"/>
            </a:xfrm>
            <a:prstGeom prst="rect">
              <a:avLst/>
            </a:prstGeom>
            <a:grpFill/>
          </p:spPr>
        </p:pic>
      </p:grpSp>
      <p:grpSp>
        <p:nvGrpSpPr>
          <p:cNvPr id="171" name="Group 170"/>
          <p:cNvGrpSpPr/>
          <p:nvPr/>
        </p:nvGrpSpPr>
        <p:grpSpPr>
          <a:xfrm>
            <a:off x="1755145" y="2561620"/>
            <a:ext cx="566603" cy="569433"/>
            <a:chOff x="2624230" y="1291099"/>
            <a:chExt cx="529298" cy="639523"/>
          </a:xfrm>
          <a:solidFill>
            <a:srgbClr val="92D050"/>
          </a:solidFill>
        </p:grpSpPr>
        <p:grpSp>
          <p:nvGrpSpPr>
            <p:cNvPr id="172" name="Group 171"/>
            <p:cNvGrpSpPr/>
            <p:nvPr/>
          </p:nvGrpSpPr>
          <p:grpSpPr>
            <a:xfrm>
              <a:off x="2624230" y="1291099"/>
              <a:ext cx="529298" cy="639523"/>
              <a:chOff x="2624230" y="1291099"/>
              <a:chExt cx="529298" cy="639523"/>
            </a:xfrm>
            <a:grpFill/>
          </p:grpSpPr>
          <p:grpSp>
            <p:nvGrpSpPr>
              <p:cNvPr id="176" name="Group 175"/>
              <p:cNvGrpSpPr/>
              <p:nvPr/>
            </p:nvGrpSpPr>
            <p:grpSpPr>
              <a:xfrm>
                <a:off x="2624230" y="1291099"/>
                <a:ext cx="529298" cy="639523"/>
                <a:chOff x="1345497" y="1522604"/>
                <a:chExt cx="596149" cy="700081"/>
              </a:xfrm>
              <a:grpFill/>
            </p:grpSpPr>
            <p:pic>
              <p:nvPicPr>
                <p:cNvPr id="180" name="Picture 179"/>
                <p:cNvPicPr>
                  <a:picLocks noChangeAspect="1"/>
                </p:cNvPicPr>
                <p:nvPr/>
              </p:nvPicPr>
              <p:blipFill>
                <a:blip r:embed="rId4"/>
                <a:stretch>
                  <a:fillRect/>
                </a:stretch>
              </p:blipFill>
              <p:spPr>
                <a:xfrm>
                  <a:off x="1345497" y="1522604"/>
                  <a:ext cx="459514" cy="560559"/>
                </a:xfrm>
                <a:prstGeom prst="rect">
                  <a:avLst/>
                </a:prstGeom>
                <a:grpFill/>
              </p:spPr>
            </p:pic>
            <p:pic>
              <p:nvPicPr>
                <p:cNvPr id="181" name="Picture 180"/>
                <p:cNvPicPr>
                  <a:picLocks noChangeAspect="1"/>
                </p:cNvPicPr>
                <p:nvPr/>
              </p:nvPicPr>
              <p:blipFill>
                <a:blip r:embed="rId4"/>
                <a:stretch>
                  <a:fillRect/>
                </a:stretch>
              </p:blipFill>
              <p:spPr>
                <a:xfrm>
                  <a:off x="1408559" y="1593808"/>
                  <a:ext cx="459514" cy="560559"/>
                </a:xfrm>
                <a:prstGeom prst="rect">
                  <a:avLst/>
                </a:prstGeom>
                <a:grpFill/>
              </p:spPr>
            </p:pic>
            <p:pic>
              <p:nvPicPr>
                <p:cNvPr id="182" name="Picture 181"/>
                <p:cNvPicPr>
                  <a:picLocks noChangeAspect="1"/>
                </p:cNvPicPr>
                <p:nvPr/>
              </p:nvPicPr>
              <p:blipFill>
                <a:blip r:embed="rId4"/>
                <a:stretch>
                  <a:fillRect/>
                </a:stretch>
              </p:blipFill>
              <p:spPr>
                <a:xfrm>
                  <a:off x="1482132" y="1662126"/>
                  <a:ext cx="459514" cy="560559"/>
                </a:xfrm>
                <a:prstGeom prst="rect">
                  <a:avLst/>
                </a:prstGeom>
                <a:grpFill/>
                <a:ln w="3175">
                  <a:noFill/>
                </a:ln>
              </p:spPr>
            </p:pic>
          </p:grpSp>
          <p:grpSp>
            <p:nvGrpSpPr>
              <p:cNvPr id="177" name="Group 176"/>
              <p:cNvGrpSpPr/>
              <p:nvPr/>
            </p:nvGrpSpPr>
            <p:grpSpPr>
              <a:xfrm>
                <a:off x="2809635" y="1532333"/>
                <a:ext cx="275408" cy="347520"/>
                <a:chOff x="2809635" y="1532333"/>
                <a:chExt cx="275408" cy="347520"/>
              </a:xfrm>
              <a:grpFill/>
            </p:grpSpPr>
            <p:sp>
              <p:nvSpPr>
                <p:cNvPr id="178" name="Rectangle: Rounded Corners 232"/>
                <p:cNvSpPr/>
                <p:nvPr/>
              </p:nvSpPr>
              <p:spPr>
                <a:xfrm>
                  <a:off x="2809635" y="1532333"/>
                  <a:ext cx="198089" cy="310193"/>
                </a:xfrm>
                <a:prstGeom prst="roundRect">
                  <a:avLst>
                    <a:gd name="adj" fmla="val 0"/>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endParaRPr>
                </a:p>
              </p:txBody>
            </p:sp>
            <p:sp>
              <p:nvSpPr>
                <p:cNvPr id="179" name="Rectangle: Rounded Corners 233"/>
                <p:cNvSpPr/>
                <p:nvPr/>
              </p:nvSpPr>
              <p:spPr>
                <a:xfrm>
                  <a:off x="2886954" y="1569660"/>
                  <a:ext cx="198089" cy="310193"/>
                </a:xfrm>
                <a:prstGeom prst="roundRect">
                  <a:avLst>
                    <a:gd name="adj" fmla="val 0"/>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endParaRPr>
                </a:p>
              </p:txBody>
            </p:sp>
          </p:grpSp>
        </p:grpSp>
        <p:pic>
          <p:nvPicPr>
            <p:cNvPr id="173" name="Picture 172"/>
            <p:cNvPicPr>
              <a:picLocks noChangeAspect="1"/>
            </p:cNvPicPr>
            <p:nvPr/>
          </p:nvPicPr>
          <p:blipFill>
            <a:blip r:embed="rId6"/>
            <a:stretch>
              <a:fillRect/>
            </a:stretch>
          </p:blipFill>
          <p:spPr>
            <a:xfrm>
              <a:off x="2795295" y="1550332"/>
              <a:ext cx="309874" cy="136492"/>
            </a:xfrm>
            <a:prstGeom prst="rect">
              <a:avLst/>
            </a:prstGeom>
            <a:grpFill/>
          </p:spPr>
        </p:pic>
        <p:pic>
          <p:nvPicPr>
            <p:cNvPr id="174" name="Picture 173"/>
            <p:cNvPicPr>
              <a:picLocks noChangeAspect="1"/>
            </p:cNvPicPr>
            <p:nvPr/>
          </p:nvPicPr>
          <p:blipFill>
            <a:blip r:embed="rId6"/>
            <a:stretch>
              <a:fillRect/>
            </a:stretch>
          </p:blipFill>
          <p:spPr>
            <a:xfrm>
              <a:off x="2797939" y="1657523"/>
              <a:ext cx="309874" cy="136492"/>
            </a:xfrm>
            <a:prstGeom prst="rect">
              <a:avLst/>
            </a:prstGeom>
            <a:grpFill/>
          </p:spPr>
        </p:pic>
        <p:pic>
          <p:nvPicPr>
            <p:cNvPr id="175" name="Picture 174"/>
            <p:cNvPicPr>
              <a:picLocks noChangeAspect="1"/>
            </p:cNvPicPr>
            <p:nvPr/>
          </p:nvPicPr>
          <p:blipFill>
            <a:blip r:embed="rId6"/>
            <a:stretch>
              <a:fillRect/>
            </a:stretch>
          </p:blipFill>
          <p:spPr>
            <a:xfrm>
              <a:off x="2797939" y="1764714"/>
              <a:ext cx="309874" cy="136492"/>
            </a:xfrm>
            <a:prstGeom prst="rect">
              <a:avLst/>
            </a:prstGeom>
            <a:grpFill/>
          </p:spPr>
        </p:pic>
      </p:grpSp>
      <p:sp>
        <p:nvSpPr>
          <p:cNvPr id="7" name="Down Arrow 6"/>
          <p:cNvSpPr/>
          <p:nvPr/>
        </p:nvSpPr>
        <p:spPr>
          <a:xfrm rot="1800350">
            <a:off x="3996965" y="3483519"/>
            <a:ext cx="332023" cy="5558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83" name="Down Arrow 182"/>
          <p:cNvSpPr/>
          <p:nvPr/>
        </p:nvSpPr>
        <p:spPr>
          <a:xfrm>
            <a:off x="3119883" y="3490077"/>
            <a:ext cx="393639" cy="5225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84" name="Down Arrow 183"/>
          <p:cNvSpPr/>
          <p:nvPr/>
        </p:nvSpPr>
        <p:spPr>
          <a:xfrm rot="19981856">
            <a:off x="2126895" y="3448681"/>
            <a:ext cx="404453" cy="5271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221" name="Group 220"/>
          <p:cNvGrpSpPr/>
          <p:nvPr/>
        </p:nvGrpSpPr>
        <p:grpSpPr>
          <a:xfrm>
            <a:off x="676958" y="5373223"/>
            <a:ext cx="785985" cy="685800"/>
            <a:chOff x="468086" y="2406098"/>
            <a:chExt cx="1110063" cy="1019598"/>
          </a:xfrm>
          <a:solidFill>
            <a:schemeClr val="accent1">
              <a:lumMod val="40000"/>
              <a:lumOff val="60000"/>
            </a:schemeClr>
          </a:solidFill>
        </p:grpSpPr>
        <p:sp>
          <p:nvSpPr>
            <p:cNvPr id="222" name="Oval 221"/>
            <p:cNvSpPr/>
            <p:nvPr/>
          </p:nvSpPr>
          <p:spPr>
            <a:xfrm>
              <a:off x="468086" y="2406098"/>
              <a:ext cx="1110063" cy="1019598"/>
            </a:xfrm>
            <a:prstGeom prst="ellipse">
              <a:avLst/>
            </a:prstGeom>
            <a:solidFill>
              <a:srgbClr val="00B0F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800"/>
            </a:p>
          </p:txBody>
        </p:sp>
        <p:sp>
          <p:nvSpPr>
            <p:cNvPr id="223" name="Rectangle 222"/>
            <p:cNvSpPr/>
            <p:nvPr/>
          </p:nvSpPr>
          <p:spPr>
            <a:xfrm>
              <a:off x="1174923" y="2494500"/>
              <a:ext cx="111726" cy="226398"/>
            </a:xfrm>
            <a:prstGeom prst="rect">
              <a:avLst/>
            </a:prstGeom>
            <a:solidFill>
              <a:srgbClr val="FFFF0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800"/>
            </a:p>
          </p:txBody>
        </p:sp>
        <p:sp>
          <p:nvSpPr>
            <p:cNvPr id="224" name="Rectangle 223"/>
            <p:cNvSpPr/>
            <p:nvPr/>
          </p:nvSpPr>
          <p:spPr>
            <a:xfrm>
              <a:off x="566148" y="2764776"/>
              <a:ext cx="111726" cy="226398"/>
            </a:xfrm>
            <a:prstGeom prst="rect">
              <a:avLst/>
            </a:prstGeom>
            <a:solidFill>
              <a:srgbClr val="FFC00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800"/>
            </a:p>
          </p:txBody>
        </p:sp>
        <p:sp>
          <p:nvSpPr>
            <p:cNvPr id="225" name="Rectangle 224"/>
            <p:cNvSpPr/>
            <p:nvPr/>
          </p:nvSpPr>
          <p:spPr>
            <a:xfrm>
              <a:off x="1174923" y="2789109"/>
              <a:ext cx="111726" cy="226398"/>
            </a:xfrm>
            <a:prstGeom prst="rect">
              <a:avLst/>
            </a:prstGeom>
            <a:solidFill>
              <a:srgbClr val="FFFF0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800"/>
            </a:p>
          </p:txBody>
        </p:sp>
        <p:sp>
          <p:nvSpPr>
            <p:cNvPr id="226" name="Rectangle 225"/>
            <p:cNvSpPr/>
            <p:nvPr/>
          </p:nvSpPr>
          <p:spPr>
            <a:xfrm>
              <a:off x="1174923" y="3115795"/>
              <a:ext cx="111726" cy="226398"/>
            </a:xfrm>
            <a:prstGeom prst="rect">
              <a:avLst/>
            </a:prstGeom>
            <a:solidFill>
              <a:srgbClr val="00B050"/>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800"/>
            </a:p>
          </p:txBody>
        </p:sp>
        <p:cxnSp>
          <p:nvCxnSpPr>
            <p:cNvPr id="227" name="Curved Connector 226"/>
            <p:cNvCxnSpPr>
              <a:stCxn id="224" idx="3"/>
              <a:endCxn id="226" idx="1"/>
            </p:cNvCxnSpPr>
            <p:nvPr/>
          </p:nvCxnSpPr>
          <p:spPr>
            <a:xfrm>
              <a:off x="677874" y="2877975"/>
              <a:ext cx="497049" cy="351019"/>
            </a:xfrm>
            <a:prstGeom prst="curvedConnector3">
              <a:avLst>
                <a:gd name="adj1" fmla="val 50000"/>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28" name="Curved Connector 227"/>
            <p:cNvCxnSpPr>
              <a:endCxn id="223" idx="1"/>
            </p:cNvCxnSpPr>
            <p:nvPr/>
          </p:nvCxnSpPr>
          <p:spPr>
            <a:xfrm flipV="1">
              <a:off x="677874" y="2607699"/>
              <a:ext cx="497049" cy="270276"/>
            </a:xfrm>
            <a:prstGeom prst="curvedConnector3">
              <a:avLst/>
            </a:prstGeom>
            <a:grpFill/>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9" name="Curved Connector 228"/>
            <p:cNvCxnSpPr>
              <a:stCxn id="224" idx="3"/>
              <a:endCxn id="225" idx="1"/>
            </p:cNvCxnSpPr>
            <p:nvPr/>
          </p:nvCxnSpPr>
          <p:spPr>
            <a:xfrm>
              <a:off x="677874" y="2877975"/>
              <a:ext cx="497049" cy="24332"/>
            </a:xfrm>
            <a:prstGeom prst="curvedConnector3">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230" name="Group 229"/>
          <p:cNvGrpSpPr/>
          <p:nvPr/>
        </p:nvGrpSpPr>
        <p:grpSpPr>
          <a:xfrm>
            <a:off x="1603570" y="5349602"/>
            <a:ext cx="785985" cy="685800"/>
            <a:chOff x="468086" y="2406098"/>
            <a:chExt cx="1110063" cy="1019598"/>
          </a:xfrm>
          <a:solidFill>
            <a:schemeClr val="accent1">
              <a:lumMod val="40000"/>
              <a:lumOff val="60000"/>
            </a:schemeClr>
          </a:solidFill>
        </p:grpSpPr>
        <p:sp>
          <p:nvSpPr>
            <p:cNvPr id="231" name="Oval 230"/>
            <p:cNvSpPr/>
            <p:nvPr/>
          </p:nvSpPr>
          <p:spPr>
            <a:xfrm>
              <a:off x="468086" y="2406098"/>
              <a:ext cx="1110063" cy="1019598"/>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800"/>
            </a:p>
          </p:txBody>
        </p:sp>
        <p:sp>
          <p:nvSpPr>
            <p:cNvPr id="232" name="Rectangle 231"/>
            <p:cNvSpPr/>
            <p:nvPr/>
          </p:nvSpPr>
          <p:spPr>
            <a:xfrm>
              <a:off x="1174923" y="2494500"/>
              <a:ext cx="111726" cy="226398"/>
            </a:xfrm>
            <a:prstGeom prst="rect">
              <a:avLst/>
            </a:prstGeom>
            <a:solidFill>
              <a:srgbClr val="FFFF0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800"/>
            </a:p>
          </p:txBody>
        </p:sp>
        <p:sp>
          <p:nvSpPr>
            <p:cNvPr id="236" name="Rectangle 235"/>
            <p:cNvSpPr/>
            <p:nvPr/>
          </p:nvSpPr>
          <p:spPr>
            <a:xfrm>
              <a:off x="566148" y="2764776"/>
              <a:ext cx="111726" cy="226398"/>
            </a:xfrm>
            <a:prstGeom prst="rect">
              <a:avLst/>
            </a:prstGeom>
            <a:solidFill>
              <a:srgbClr val="FFC00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800"/>
            </a:p>
          </p:txBody>
        </p:sp>
        <p:sp>
          <p:nvSpPr>
            <p:cNvPr id="237" name="Rectangle 236"/>
            <p:cNvSpPr/>
            <p:nvPr/>
          </p:nvSpPr>
          <p:spPr>
            <a:xfrm>
              <a:off x="1174923" y="2789109"/>
              <a:ext cx="111726" cy="226398"/>
            </a:xfrm>
            <a:prstGeom prst="rect">
              <a:avLst/>
            </a:prstGeom>
            <a:solidFill>
              <a:srgbClr val="FFFF0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800"/>
            </a:p>
          </p:txBody>
        </p:sp>
        <p:sp>
          <p:nvSpPr>
            <p:cNvPr id="238" name="Rectangle 237"/>
            <p:cNvSpPr/>
            <p:nvPr/>
          </p:nvSpPr>
          <p:spPr>
            <a:xfrm>
              <a:off x="1174923" y="3115795"/>
              <a:ext cx="111726" cy="226398"/>
            </a:xfrm>
            <a:prstGeom prst="rect">
              <a:avLst/>
            </a:prstGeom>
            <a:solidFill>
              <a:srgbClr val="00B050"/>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800"/>
            </a:p>
          </p:txBody>
        </p:sp>
        <p:cxnSp>
          <p:nvCxnSpPr>
            <p:cNvPr id="240" name="Curved Connector 239"/>
            <p:cNvCxnSpPr>
              <a:stCxn id="236" idx="3"/>
              <a:endCxn id="238" idx="1"/>
            </p:cNvCxnSpPr>
            <p:nvPr/>
          </p:nvCxnSpPr>
          <p:spPr>
            <a:xfrm>
              <a:off x="677874" y="2877975"/>
              <a:ext cx="497049" cy="351019"/>
            </a:xfrm>
            <a:prstGeom prst="curvedConnector3">
              <a:avLst>
                <a:gd name="adj1" fmla="val 50000"/>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41" name="Curved Connector 240"/>
            <p:cNvCxnSpPr>
              <a:endCxn id="232" idx="1"/>
            </p:cNvCxnSpPr>
            <p:nvPr/>
          </p:nvCxnSpPr>
          <p:spPr>
            <a:xfrm flipV="1">
              <a:off x="677874" y="2607699"/>
              <a:ext cx="497049" cy="270276"/>
            </a:xfrm>
            <a:prstGeom prst="curvedConnector3">
              <a:avLst/>
            </a:prstGeom>
            <a:grpFill/>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2" name="Curved Connector 241"/>
            <p:cNvCxnSpPr>
              <a:stCxn id="236" idx="3"/>
              <a:endCxn id="237" idx="1"/>
            </p:cNvCxnSpPr>
            <p:nvPr/>
          </p:nvCxnSpPr>
          <p:spPr>
            <a:xfrm>
              <a:off x="677874" y="2877975"/>
              <a:ext cx="497049" cy="24332"/>
            </a:xfrm>
            <a:prstGeom prst="curvedConnector3">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243" name="Group 242"/>
          <p:cNvGrpSpPr/>
          <p:nvPr/>
        </p:nvGrpSpPr>
        <p:grpSpPr>
          <a:xfrm>
            <a:off x="2520532" y="5340461"/>
            <a:ext cx="785985" cy="685800"/>
            <a:chOff x="468086" y="2406098"/>
            <a:chExt cx="1110063" cy="1019598"/>
          </a:xfrm>
          <a:solidFill>
            <a:schemeClr val="accent1">
              <a:lumMod val="40000"/>
              <a:lumOff val="60000"/>
            </a:schemeClr>
          </a:solidFill>
        </p:grpSpPr>
        <p:sp>
          <p:nvSpPr>
            <p:cNvPr id="244" name="Oval 243"/>
            <p:cNvSpPr/>
            <p:nvPr/>
          </p:nvSpPr>
          <p:spPr>
            <a:xfrm>
              <a:off x="468086" y="2406098"/>
              <a:ext cx="1110063" cy="1019598"/>
            </a:xfrm>
            <a:prstGeom prst="ellipse">
              <a:avLst/>
            </a:prstGeom>
            <a:solidFill>
              <a:schemeClr val="accent1">
                <a:lumMod val="40000"/>
                <a:lumOff val="6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800"/>
            </a:p>
          </p:txBody>
        </p:sp>
        <p:sp>
          <p:nvSpPr>
            <p:cNvPr id="245" name="Rectangle 244"/>
            <p:cNvSpPr/>
            <p:nvPr/>
          </p:nvSpPr>
          <p:spPr>
            <a:xfrm>
              <a:off x="1174923" y="2494500"/>
              <a:ext cx="111726" cy="226398"/>
            </a:xfrm>
            <a:prstGeom prst="rect">
              <a:avLst/>
            </a:prstGeom>
            <a:solidFill>
              <a:srgbClr val="FFFF0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800"/>
            </a:p>
          </p:txBody>
        </p:sp>
        <p:sp>
          <p:nvSpPr>
            <p:cNvPr id="246" name="Rectangle 245"/>
            <p:cNvSpPr/>
            <p:nvPr/>
          </p:nvSpPr>
          <p:spPr>
            <a:xfrm>
              <a:off x="566148" y="2764776"/>
              <a:ext cx="111726" cy="226398"/>
            </a:xfrm>
            <a:prstGeom prst="rect">
              <a:avLst/>
            </a:prstGeom>
            <a:solidFill>
              <a:srgbClr val="FFC00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800"/>
            </a:p>
          </p:txBody>
        </p:sp>
        <p:sp>
          <p:nvSpPr>
            <p:cNvPr id="247" name="Rectangle 246"/>
            <p:cNvSpPr/>
            <p:nvPr/>
          </p:nvSpPr>
          <p:spPr>
            <a:xfrm>
              <a:off x="1174923" y="2789109"/>
              <a:ext cx="111726" cy="226398"/>
            </a:xfrm>
            <a:prstGeom prst="rect">
              <a:avLst/>
            </a:prstGeom>
            <a:solidFill>
              <a:srgbClr val="FFFF0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800"/>
            </a:p>
          </p:txBody>
        </p:sp>
        <p:sp>
          <p:nvSpPr>
            <p:cNvPr id="248" name="Rectangle 247"/>
            <p:cNvSpPr/>
            <p:nvPr/>
          </p:nvSpPr>
          <p:spPr>
            <a:xfrm>
              <a:off x="1174923" y="3115795"/>
              <a:ext cx="111726" cy="226398"/>
            </a:xfrm>
            <a:prstGeom prst="rect">
              <a:avLst/>
            </a:prstGeom>
            <a:solidFill>
              <a:srgbClr val="00B050"/>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800"/>
            </a:p>
          </p:txBody>
        </p:sp>
        <p:cxnSp>
          <p:nvCxnSpPr>
            <p:cNvPr id="249" name="Curved Connector 248"/>
            <p:cNvCxnSpPr>
              <a:stCxn id="246" idx="3"/>
              <a:endCxn id="248" idx="1"/>
            </p:cNvCxnSpPr>
            <p:nvPr/>
          </p:nvCxnSpPr>
          <p:spPr>
            <a:xfrm>
              <a:off x="677874" y="2877975"/>
              <a:ext cx="497049" cy="351019"/>
            </a:xfrm>
            <a:prstGeom prst="curvedConnector3">
              <a:avLst>
                <a:gd name="adj1" fmla="val 50000"/>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50" name="Curved Connector 249"/>
            <p:cNvCxnSpPr>
              <a:endCxn id="245" idx="1"/>
            </p:cNvCxnSpPr>
            <p:nvPr/>
          </p:nvCxnSpPr>
          <p:spPr>
            <a:xfrm flipV="1">
              <a:off x="677874" y="2607699"/>
              <a:ext cx="497049" cy="270276"/>
            </a:xfrm>
            <a:prstGeom prst="curvedConnector3">
              <a:avLst/>
            </a:prstGeom>
            <a:grpFill/>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2" name="Curved Connector 251"/>
            <p:cNvCxnSpPr>
              <a:stCxn id="246" idx="3"/>
              <a:endCxn id="247" idx="1"/>
            </p:cNvCxnSpPr>
            <p:nvPr/>
          </p:nvCxnSpPr>
          <p:spPr>
            <a:xfrm>
              <a:off x="677874" y="2877975"/>
              <a:ext cx="497049" cy="24332"/>
            </a:xfrm>
            <a:prstGeom prst="curvedConnector3">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255" name="Group 254"/>
          <p:cNvGrpSpPr/>
          <p:nvPr/>
        </p:nvGrpSpPr>
        <p:grpSpPr>
          <a:xfrm>
            <a:off x="3452056" y="5317058"/>
            <a:ext cx="785985" cy="685800"/>
            <a:chOff x="468086" y="2406098"/>
            <a:chExt cx="1110063" cy="1019598"/>
          </a:xfrm>
          <a:solidFill>
            <a:schemeClr val="accent1">
              <a:lumMod val="40000"/>
              <a:lumOff val="60000"/>
            </a:schemeClr>
          </a:solidFill>
        </p:grpSpPr>
        <p:sp>
          <p:nvSpPr>
            <p:cNvPr id="258" name="Oval 257"/>
            <p:cNvSpPr/>
            <p:nvPr/>
          </p:nvSpPr>
          <p:spPr>
            <a:xfrm>
              <a:off x="468086" y="2406098"/>
              <a:ext cx="1110063" cy="1019598"/>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800"/>
            </a:p>
          </p:txBody>
        </p:sp>
        <p:sp>
          <p:nvSpPr>
            <p:cNvPr id="259" name="Rectangle 258"/>
            <p:cNvSpPr/>
            <p:nvPr/>
          </p:nvSpPr>
          <p:spPr>
            <a:xfrm>
              <a:off x="1174923" y="2494500"/>
              <a:ext cx="111726" cy="226398"/>
            </a:xfrm>
            <a:prstGeom prst="rect">
              <a:avLst/>
            </a:prstGeom>
            <a:solidFill>
              <a:srgbClr val="FFFF0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800"/>
            </a:p>
          </p:txBody>
        </p:sp>
        <p:sp>
          <p:nvSpPr>
            <p:cNvPr id="260" name="Rectangle 259"/>
            <p:cNvSpPr/>
            <p:nvPr/>
          </p:nvSpPr>
          <p:spPr>
            <a:xfrm>
              <a:off x="566148" y="2764776"/>
              <a:ext cx="111726" cy="226398"/>
            </a:xfrm>
            <a:prstGeom prst="rect">
              <a:avLst/>
            </a:prstGeom>
            <a:solidFill>
              <a:srgbClr val="FFC00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800"/>
            </a:p>
          </p:txBody>
        </p:sp>
        <p:sp>
          <p:nvSpPr>
            <p:cNvPr id="265" name="Rectangle 264"/>
            <p:cNvSpPr/>
            <p:nvPr/>
          </p:nvSpPr>
          <p:spPr>
            <a:xfrm>
              <a:off x="1174923" y="2789109"/>
              <a:ext cx="111726" cy="226398"/>
            </a:xfrm>
            <a:prstGeom prst="rect">
              <a:avLst/>
            </a:prstGeom>
            <a:solidFill>
              <a:srgbClr val="FFFF0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800"/>
            </a:p>
          </p:txBody>
        </p:sp>
        <p:sp>
          <p:nvSpPr>
            <p:cNvPr id="268" name="Rectangle 267"/>
            <p:cNvSpPr/>
            <p:nvPr/>
          </p:nvSpPr>
          <p:spPr>
            <a:xfrm>
              <a:off x="1174923" y="3115795"/>
              <a:ext cx="111726" cy="226398"/>
            </a:xfrm>
            <a:prstGeom prst="rect">
              <a:avLst/>
            </a:prstGeom>
            <a:solidFill>
              <a:srgbClr val="00B050"/>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800"/>
            </a:p>
          </p:txBody>
        </p:sp>
        <p:cxnSp>
          <p:nvCxnSpPr>
            <p:cNvPr id="269" name="Curved Connector 268"/>
            <p:cNvCxnSpPr>
              <a:stCxn id="260" idx="3"/>
              <a:endCxn id="268" idx="1"/>
            </p:cNvCxnSpPr>
            <p:nvPr/>
          </p:nvCxnSpPr>
          <p:spPr>
            <a:xfrm>
              <a:off x="677874" y="2877975"/>
              <a:ext cx="497049" cy="351019"/>
            </a:xfrm>
            <a:prstGeom prst="curvedConnector3">
              <a:avLst>
                <a:gd name="adj1" fmla="val 50000"/>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80" name="Curved Connector 279"/>
            <p:cNvCxnSpPr>
              <a:endCxn id="259" idx="1"/>
            </p:cNvCxnSpPr>
            <p:nvPr/>
          </p:nvCxnSpPr>
          <p:spPr>
            <a:xfrm flipV="1">
              <a:off x="677874" y="2607699"/>
              <a:ext cx="497049" cy="270276"/>
            </a:xfrm>
            <a:prstGeom prst="curvedConnector3">
              <a:avLst/>
            </a:prstGeom>
            <a:grpFill/>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1" name="Curved Connector 280"/>
            <p:cNvCxnSpPr>
              <a:stCxn id="260" idx="3"/>
              <a:endCxn id="265" idx="1"/>
            </p:cNvCxnSpPr>
            <p:nvPr/>
          </p:nvCxnSpPr>
          <p:spPr>
            <a:xfrm>
              <a:off x="677874" y="2877975"/>
              <a:ext cx="497049" cy="24332"/>
            </a:xfrm>
            <a:prstGeom prst="curvedConnector3">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287" name="Group 286"/>
          <p:cNvGrpSpPr/>
          <p:nvPr/>
        </p:nvGrpSpPr>
        <p:grpSpPr>
          <a:xfrm>
            <a:off x="4383580" y="5307917"/>
            <a:ext cx="785985" cy="685800"/>
            <a:chOff x="468086" y="2406098"/>
            <a:chExt cx="1110063" cy="1019598"/>
          </a:xfrm>
          <a:solidFill>
            <a:schemeClr val="accent1">
              <a:lumMod val="40000"/>
              <a:lumOff val="60000"/>
            </a:schemeClr>
          </a:solidFill>
        </p:grpSpPr>
        <p:sp>
          <p:nvSpPr>
            <p:cNvPr id="288" name="Oval 287"/>
            <p:cNvSpPr/>
            <p:nvPr/>
          </p:nvSpPr>
          <p:spPr>
            <a:xfrm>
              <a:off x="468086" y="2406098"/>
              <a:ext cx="1110063" cy="1019598"/>
            </a:xfrm>
            <a:prstGeom prst="ellipse">
              <a:avLst/>
            </a:prstGeom>
            <a:solidFill>
              <a:schemeClr val="bg1">
                <a:lumMod val="85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800"/>
            </a:p>
          </p:txBody>
        </p:sp>
        <p:sp>
          <p:nvSpPr>
            <p:cNvPr id="289" name="Rectangle 288"/>
            <p:cNvSpPr/>
            <p:nvPr/>
          </p:nvSpPr>
          <p:spPr>
            <a:xfrm>
              <a:off x="1174923" y="2494500"/>
              <a:ext cx="111726" cy="226398"/>
            </a:xfrm>
            <a:prstGeom prst="rect">
              <a:avLst/>
            </a:prstGeom>
            <a:solidFill>
              <a:srgbClr val="FFFF0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800"/>
            </a:p>
          </p:txBody>
        </p:sp>
        <p:sp>
          <p:nvSpPr>
            <p:cNvPr id="290" name="Rectangle 289"/>
            <p:cNvSpPr/>
            <p:nvPr/>
          </p:nvSpPr>
          <p:spPr>
            <a:xfrm>
              <a:off x="566148" y="2764776"/>
              <a:ext cx="111726" cy="226398"/>
            </a:xfrm>
            <a:prstGeom prst="rect">
              <a:avLst/>
            </a:prstGeom>
            <a:solidFill>
              <a:srgbClr val="FFC00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800"/>
            </a:p>
          </p:txBody>
        </p:sp>
        <p:sp>
          <p:nvSpPr>
            <p:cNvPr id="291" name="Rectangle 290"/>
            <p:cNvSpPr/>
            <p:nvPr/>
          </p:nvSpPr>
          <p:spPr>
            <a:xfrm>
              <a:off x="1174923" y="2789109"/>
              <a:ext cx="111726" cy="226398"/>
            </a:xfrm>
            <a:prstGeom prst="rect">
              <a:avLst/>
            </a:prstGeom>
            <a:solidFill>
              <a:srgbClr val="FFFF0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800"/>
            </a:p>
          </p:txBody>
        </p:sp>
        <p:sp>
          <p:nvSpPr>
            <p:cNvPr id="292" name="Rectangle 291"/>
            <p:cNvSpPr/>
            <p:nvPr/>
          </p:nvSpPr>
          <p:spPr>
            <a:xfrm>
              <a:off x="1174923" y="3115795"/>
              <a:ext cx="111726" cy="226398"/>
            </a:xfrm>
            <a:prstGeom prst="rect">
              <a:avLst/>
            </a:prstGeom>
            <a:solidFill>
              <a:srgbClr val="00B050"/>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800"/>
            </a:p>
          </p:txBody>
        </p:sp>
        <p:cxnSp>
          <p:nvCxnSpPr>
            <p:cNvPr id="293" name="Curved Connector 292"/>
            <p:cNvCxnSpPr>
              <a:stCxn id="290" idx="3"/>
              <a:endCxn id="292" idx="1"/>
            </p:cNvCxnSpPr>
            <p:nvPr/>
          </p:nvCxnSpPr>
          <p:spPr>
            <a:xfrm>
              <a:off x="677874" y="2877975"/>
              <a:ext cx="497049" cy="351019"/>
            </a:xfrm>
            <a:prstGeom prst="curvedConnector3">
              <a:avLst>
                <a:gd name="adj1" fmla="val 50000"/>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95" name="Curved Connector 294"/>
            <p:cNvCxnSpPr>
              <a:endCxn id="289" idx="1"/>
            </p:cNvCxnSpPr>
            <p:nvPr/>
          </p:nvCxnSpPr>
          <p:spPr>
            <a:xfrm flipV="1">
              <a:off x="677874" y="2607699"/>
              <a:ext cx="497049" cy="270276"/>
            </a:xfrm>
            <a:prstGeom prst="curvedConnector3">
              <a:avLst/>
            </a:prstGeom>
            <a:grpFill/>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8" name="Curved Connector 297"/>
            <p:cNvCxnSpPr>
              <a:stCxn id="290" idx="3"/>
              <a:endCxn id="291" idx="1"/>
            </p:cNvCxnSpPr>
            <p:nvPr/>
          </p:nvCxnSpPr>
          <p:spPr>
            <a:xfrm>
              <a:off x="677874" y="2877975"/>
              <a:ext cx="497049" cy="24332"/>
            </a:xfrm>
            <a:prstGeom prst="curvedConnector3">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300" name="Group 299"/>
          <p:cNvGrpSpPr/>
          <p:nvPr/>
        </p:nvGrpSpPr>
        <p:grpSpPr>
          <a:xfrm>
            <a:off x="5315104" y="5307917"/>
            <a:ext cx="785985" cy="685800"/>
            <a:chOff x="468086" y="2406098"/>
            <a:chExt cx="1110063" cy="1019598"/>
          </a:xfrm>
          <a:solidFill>
            <a:schemeClr val="accent1">
              <a:lumMod val="40000"/>
              <a:lumOff val="60000"/>
            </a:schemeClr>
          </a:solidFill>
        </p:grpSpPr>
        <p:sp>
          <p:nvSpPr>
            <p:cNvPr id="301" name="Oval 300"/>
            <p:cNvSpPr/>
            <p:nvPr/>
          </p:nvSpPr>
          <p:spPr>
            <a:xfrm>
              <a:off x="468086" y="2406098"/>
              <a:ext cx="1110063" cy="1019598"/>
            </a:xfrm>
            <a:prstGeom prst="ellipse">
              <a:avLst/>
            </a:prstGeom>
            <a:solidFill>
              <a:schemeClr val="accent1">
                <a:lumMod val="75000"/>
              </a:schemeClr>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800"/>
            </a:p>
          </p:txBody>
        </p:sp>
        <p:sp>
          <p:nvSpPr>
            <p:cNvPr id="302" name="Rectangle 301"/>
            <p:cNvSpPr/>
            <p:nvPr/>
          </p:nvSpPr>
          <p:spPr>
            <a:xfrm>
              <a:off x="1174923" y="2494500"/>
              <a:ext cx="111726" cy="226398"/>
            </a:xfrm>
            <a:prstGeom prst="rect">
              <a:avLst/>
            </a:prstGeom>
            <a:solidFill>
              <a:srgbClr val="FFFF0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800"/>
            </a:p>
          </p:txBody>
        </p:sp>
        <p:sp>
          <p:nvSpPr>
            <p:cNvPr id="303" name="Rectangle 302"/>
            <p:cNvSpPr/>
            <p:nvPr/>
          </p:nvSpPr>
          <p:spPr>
            <a:xfrm>
              <a:off x="566148" y="2764776"/>
              <a:ext cx="111726" cy="226398"/>
            </a:xfrm>
            <a:prstGeom prst="rect">
              <a:avLst/>
            </a:prstGeom>
            <a:solidFill>
              <a:srgbClr val="FFC00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800"/>
            </a:p>
          </p:txBody>
        </p:sp>
        <p:sp>
          <p:nvSpPr>
            <p:cNvPr id="304" name="Rectangle 303"/>
            <p:cNvSpPr/>
            <p:nvPr/>
          </p:nvSpPr>
          <p:spPr>
            <a:xfrm>
              <a:off x="1174923" y="2789109"/>
              <a:ext cx="111726" cy="226398"/>
            </a:xfrm>
            <a:prstGeom prst="rect">
              <a:avLst/>
            </a:prstGeom>
            <a:solidFill>
              <a:srgbClr val="FFFF0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800"/>
            </a:p>
          </p:txBody>
        </p:sp>
        <p:sp>
          <p:nvSpPr>
            <p:cNvPr id="305" name="Rectangle 304"/>
            <p:cNvSpPr/>
            <p:nvPr/>
          </p:nvSpPr>
          <p:spPr>
            <a:xfrm>
              <a:off x="1174923" y="3115795"/>
              <a:ext cx="111726" cy="226398"/>
            </a:xfrm>
            <a:prstGeom prst="rect">
              <a:avLst/>
            </a:prstGeom>
            <a:solidFill>
              <a:srgbClr val="00B050"/>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800"/>
            </a:p>
          </p:txBody>
        </p:sp>
        <p:cxnSp>
          <p:nvCxnSpPr>
            <p:cNvPr id="306" name="Curved Connector 305"/>
            <p:cNvCxnSpPr>
              <a:stCxn id="303" idx="3"/>
              <a:endCxn id="305" idx="1"/>
            </p:cNvCxnSpPr>
            <p:nvPr/>
          </p:nvCxnSpPr>
          <p:spPr>
            <a:xfrm>
              <a:off x="677874" y="2877975"/>
              <a:ext cx="497049" cy="351019"/>
            </a:xfrm>
            <a:prstGeom prst="curvedConnector3">
              <a:avLst>
                <a:gd name="adj1" fmla="val 50000"/>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07" name="Curved Connector 306"/>
            <p:cNvCxnSpPr>
              <a:endCxn id="302" idx="1"/>
            </p:cNvCxnSpPr>
            <p:nvPr/>
          </p:nvCxnSpPr>
          <p:spPr>
            <a:xfrm flipV="1">
              <a:off x="677874" y="2607699"/>
              <a:ext cx="497049" cy="270276"/>
            </a:xfrm>
            <a:prstGeom prst="curvedConnector3">
              <a:avLst/>
            </a:prstGeom>
            <a:grpFill/>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8" name="Curved Connector 307"/>
            <p:cNvCxnSpPr>
              <a:stCxn id="303" idx="3"/>
              <a:endCxn id="304" idx="1"/>
            </p:cNvCxnSpPr>
            <p:nvPr/>
          </p:nvCxnSpPr>
          <p:spPr>
            <a:xfrm>
              <a:off x="677874" y="2877975"/>
              <a:ext cx="497049" cy="24332"/>
            </a:xfrm>
            <a:prstGeom prst="curvedConnector3">
              <a:avLst/>
            </a:prstGeom>
            <a:ln>
              <a:headEnd type="triangle"/>
              <a:tailEnd type="triangle"/>
            </a:ln>
          </p:spPr>
          <p:style>
            <a:lnRef idx="1">
              <a:schemeClr val="dk1"/>
            </a:lnRef>
            <a:fillRef idx="0">
              <a:schemeClr val="dk1"/>
            </a:fillRef>
            <a:effectRef idx="0">
              <a:schemeClr val="dk1"/>
            </a:effectRef>
            <a:fontRef idx="minor">
              <a:schemeClr val="tx1"/>
            </a:fontRef>
          </p:style>
        </p:cxnSp>
      </p:grpSp>
      <p:sp>
        <p:nvSpPr>
          <p:cNvPr id="309" name="Right Brace 308"/>
          <p:cNvSpPr/>
          <p:nvPr/>
        </p:nvSpPr>
        <p:spPr>
          <a:xfrm rot="5400000">
            <a:off x="3579640" y="3070966"/>
            <a:ext cx="368223" cy="6194851"/>
          </a:xfrm>
          <a:prstGeom prst="rightBrace">
            <a:avLst/>
          </a:prstGeom>
          <a:ln>
            <a:headEnd type="none"/>
            <a:tailEnd type="oval"/>
          </a:ln>
        </p:spPr>
        <p:style>
          <a:lnRef idx="1">
            <a:schemeClr val="dk1"/>
          </a:lnRef>
          <a:fillRef idx="0">
            <a:schemeClr val="dk1"/>
          </a:fillRef>
          <a:effectRef idx="0">
            <a:schemeClr val="dk1"/>
          </a:effectRef>
          <a:fontRef idx="minor">
            <a:schemeClr val="tx1"/>
          </a:fontRef>
        </p:style>
        <p:txBody>
          <a:bodyPr rtlCol="0" anchor="ctr"/>
          <a:lstStyle/>
          <a:p>
            <a:pPr algn="ctr"/>
            <a:endParaRPr lang="en-US" sz="800"/>
          </a:p>
        </p:txBody>
      </p:sp>
      <p:sp>
        <p:nvSpPr>
          <p:cNvPr id="310" name="TextBox 309"/>
          <p:cNvSpPr txBox="1"/>
          <p:nvPr/>
        </p:nvSpPr>
        <p:spPr>
          <a:xfrm>
            <a:off x="2429809" y="6307648"/>
            <a:ext cx="264693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Resource Partitions</a:t>
            </a:r>
          </a:p>
        </p:txBody>
      </p:sp>
      <p:sp>
        <p:nvSpPr>
          <p:cNvPr id="313" name="Down Arrow 312"/>
          <p:cNvSpPr/>
          <p:nvPr/>
        </p:nvSpPr>
        <p:spPr>
          <a:xfrm rot="21325308">
            <a:off x="3065578" y="2072995"/>
            <a:ext cx="385319" cy="372172"/>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900"/>
          </a:p>
        </p:txBody>
      </p:sp>
      <p:sp>
        <p:nvSpPr>
          <p:cNvPr id="314" name="Down Arrow 313"/>
          <p:cNvSpPr/>
          <p:nvPr/>
        </p:nvSpPr>
        <p:spPr>
          <a:xfrm rot="1335975">
            <a:off x="2031096" y="1960386"/>
            <a:ext cx="364063" cy="527196"/>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900"/>
          </a:p>
        </p:txBody>
      </p:sp>
      <p:sp>
        <p:nvSpPr>
          <p:cNvPr id="318" name="Down Arrow 317"/>
          <p:cNvSpPr/>
          <p:nvPr/>
        </p:nvSpPr>
        <p:spPr>
          <a:xfrm rot="19981856">
            <a:off x="4197959" y="1913613"/>
            <a:ext cx="315355" cy="527196"/>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900"/>
          </a:p>
        </p:txBody>
      </p:sp>
      <p:sp>
        <p:nvSpPr>
          <p:cNvPr id="319" name="Down Arrow 318"/>
          <p:cNvSpPr/>
          <p:nvPr/>
        </p:nvSpPr>
        <p:spPr>
          <a:xfrm>
            <a:off x="3119883" y="4748960"/>
            <a:ext cx="332174" cy="527196"/>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900"/>
          </a:p>
        </p:txBody>
      </p:sp>
      <p:sp>
        <p:nvSpPr>
          <p:cNvPr id="320" name="Down Arrow 319"/>
          <p:cNvSpPr/>
          <p:nvPr/>
        </p:nvSpPr>
        <p:spPr>
          <a:xfrm rot="1335975">
            <a:off x="2275231" y="4754087"/>
            <a:ext cx="277193" cy="527196"/>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900"/>
          </a:p>
        </p:txBody>
      </p:sp>
      <p:sp>
        <p:nvSpPr>
          <p:cNvPr id="321" name="Down Arrow 320"/>
          <p:cNvSpPr/>
          <p:nvPr/>
        </p:nvSpPr>
        <p:spPr>
          <a:xfrm rot="18946275">
            <a:off x="3904332" y="4729033"/>
            <a:ext cx="301995" cy="550829"/>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900"/>
          </a:p>
        </p:txBody>
      </p:sp>
      <p:sp>
        <p:nvSpPr>
          <p:cNvPr id="322" name="TextBox 321"/>
          <p:cNvSpPr txBox="1"/>
          <p:nvPr/>
        </p:nvSpPr>
        <p:spPr>
          <a:xfrm>
            <a:off x="6101089" y="5476062"/>
            <a:ext cx="706877" cy="507831"/>
          </a:xfrm>
          <a:prstGeom prst="rect">
            <a:avLst/>
          </a:prstGeom>
          <a:noFill/>
        </p:spPr>
        <p:txBody>
          <a:bodyPr wrap="square" rtlCol="0">
            <a:spAutoFit/>
          </a:bodyPr>
          <a:lstStyle/>
          <a:p>
            <a:r>
              <a:rPr lang="en-US" sz="2700" b="1" dirty="0">
                <a:solidFill>
                  <a:schemeClr val="bg1"/>
                </a:solidFill>
                <a:latin typeface="Arial" panose="020B0604020202020204" pitchFamily="34" charset="0"/>
                <a:cs typeface="Arial" panose="020B0604020202020204" pitchFamily="34" charset="0"/>
              </a:rPr>
              <a:t>…</a:t>
            </a:r>
          </a:p>
        </p:txBody>
      </p:sp>
      <p:grpSp>
        <p:nvGrpSpPr>
          <p:cNvPr id="2" name="Group 1"/>
          <p:cNvGrpSpPr/>
          <p:nvPr/>
        </p:nvGrpSpPr>
        <p:grpSpPr>
          <a:xfrm>
            <a:off x="6095512" y="1999453"/>
            <a:ext cx="5905988" cy="4747849"/>
            <a:chOff x="12191024" y="3998906"/>
            <a:chExt cx="11811976" cy="9495698"/>
          </a:xfrm>
        </p:grpSpPr>
        <p:grpSp>
          <p:nvGrpSpPr>
            <p:cNvPr id="323" name="Group 322"/>
            <p:cNvGrpSpPr/>
            <p:nvPr/>
          </p:nvGrpSpPr>
          <p:grpSpPr>
            <a:xfrm>
              <a:off x="13793511" y="3998906"/>
              <a:ext cx="10209489" cy="9495698"/>
              <a:chOff x="14170479" y="6188874"/>
              <a:chExt cx="10209489" cy="9495698"/>
            </a:xfrm>
          </p:grpSpPr>
          <p:sp>
            <p:nvSpPr>
              <p:cNvPr id="324" name="TextBox 323"/>
              <p:cNvSpPr txBox="1"/>
              <p:nvPr/>
            </p:nvSpPr>
            <p:spPr>
              <a:xfrm>
                <a:off x="14268939" y="10575482"/>
                <a:ext cx="10111029" cy="5109090"/>
              </a:xfrm>
              <a:prstGeom prst="rect">
                <a:avLst/>
              </a:prstGeom>
              <a:noFill/>
            </p:spPr>
            <p:txBody>
              <a:bodyPr wrap="square" rtlCol="0">
                <a:spAutoFit/>
              </a:bodyPr>
              <a:lstStyle/>
              <a:p>
                <a:pPr algn="l"/>
                <a:r>
                  <a:rPr lang="en-US" sz="2000" b="1" dirty="0">
                    <a:latin typeface="Arial" panose="020B0604020202020204" pitchFamily="34" charset="0"/>
                    <a:cs typeface="Arial" panose="020B0604020202020204" pitchFamily="34" charset="0"/>
                  </a:rPr>
                  <a:t>Resource Partition</a:t>
                </a:r>
              </a:p>
              <a:p>
                <a:pPr marL="228600" indent="-228600">
                  <a:buFont typeface="Arial" panose="020B0604020202020204" pitchFamily="34" charset="0"/>
                  <a:buChar char="•"/>
                </a:pPr>
                <a:r>
                  <a:rPr lang="en-US" sz="2000" dirty="0">
                    <a:latin typeface="Arial" panose="020B0604020202020204" pitchFamily="34" charset="0"/>
                    <a:cs typeface="Arial" panose="020B0604020202020204" pitchFamily="34" charset="0"/>
                  </a:rPr>
                  <a:t>A consistent, highly available, and resource governed coordination primitive</a:t>
                </a:r>
              </a:p>
              <a:p>
                <a:pPr marL="228600" indent="-228600">
                  <a:buFont typeface="Arial" panose="020B0604020202020204" pitchFamily="34" charset="0"/>
                  <a:buChar char="•"/>
                </a:pPr>
                <a:r>
                  <a:rPr lang="en-US" sz="2000" dirty="0">
                    <a:latin typeface="Arial" panose="020B0604020202020204" pitchFamily="34" charset="0"/>
                    <a:cs typeface="Arial" panose="020B0604020202020204" pitchFamily="34" charset="0"/>
                  </a:rPr>
                  <a:t>Consists of a replica set with each replica hosting an instance of database engine</a:t>
                </a:r>
              </a:p>
              <a:p>
                <a:pPr marL="228600" indent="-228600">
                  <a:buFont typeface="Arial" panose="020B0604020202020204" pitchFamily="34" charset="0"/>
                  <a:buChar char="•"/>
                </a:pPr>
                <a:r>
                  <a:rPr lang="en-US" sz="2000" dirty="0">
                    <a:latin typeface="Arial" panose="020B0604020202020204" pitchFamily="34" charset="0"/>
                    <a:cs typeface="Arial" panose="020B0604020202020204" pitchFamily="34" charset="0"/>
                  </a:rPr>
                  <a:t>Uniquely belongs to a tenant</a:t>
                </a:r>
              </a:p>
              <a:p>
                <a:pPr marL="228600" indent="-228600">
                  <a:buFont typeface="Arial" panose="020B0604020202020204" pitchFamily="34" charset="0"/>
                  <a:buChar char="•"/>
                </a:pPr>
                <a:r>
                  <a:rPr lang="en-US" sz="2000" dirty="0">
                    <a:latin typeface="Arial" panose="020B0604020202020204" pitchFamily="34" charset="0"/>
                    <a:cs typeface="Arial" panose="020B0604020202020204" pitchFamily="34" charset="0"/>
                  </a:rPr>
                  <a:t>Owns a set of keys</a:t>
                </a:r>
              </a:p>
            </p:txBody>
          </p:sp>
          <p:grpSp>
            <p:nvGrpSpPr>
              <p:cNvPr id="325" name="Group 324"/>
              <p:cNvGrpSpPr/>
              <p:nvPr/>
            </p:nvGrpSpPr>
            <p:grpSpPr>
              <a:xfrm>
                <a:off x="14170479" y="6188874"/>
                <a:ext cx="9782602" cy="4853079"/>
                <a:chOff x="14170479" y="6188874"/>
                <a:chExt cx="9782602" cy="4853079"/>
              </a:xfrm>
            </p:grpSpPr>
            <p:grpSp>
              <p:nvGrpSpPr>
                <p:cNvPr id="326" name="Group 325"/>
                <p:cNvGrpSpPr/>
                <p:nvPr/>
              </p:nvGrpSpPr>
              <p:grpSpPr>
                <a:xfrm>
                  <a:off x="14170479" y="6188874"/>
                  <a:ext cx="4724402" cy="3944583"/>
                  <a:chOff x="376818" y="2357006"/>
                  <a:chExt cx="1414653" cy="1211378"/>
                </a:xfrm>
                <a:solidFill>
                  <a:schemeClr val="accent1">
                    <a:lumMod val="40000"/>
                    <a:lumOff val="60000"/>
                  </a:schemeClr>
                </a:solidFill>
              </p:grpSpPr>
              <p:sp>
                <p:nvSpPr>
                  <p:cNvPr id="335" name="Oval 334"/>
                  <p:cNvSpPr/>
                  <p:nvPr/>
                </p:nvSpPr>
                <p:spPr>
                  <a:xfrm>
                    <a:off x="376818" y="2357006"/>
                    <a:ext cx="1414653" cy="1211378"/>
                  </a:xfrm>
                  <a:prstGeom prst="ellipse">
                    <a:avLst/>
                  </a:prstGeom>
                  <a:solidFill>
                    <a:schemeClr val="accent1">
                      <a:lumMod val="75000"/>
                    </a:schemeClr>
                  </a:solidFill>
                  <a:ln>
                    <a:solidFill>
                      <a:schemeClr val="bg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800">
                      <a:solidFill>
                        <a:schemeClr val="tx1"/>
                      </a:solidFill>
                    </a:endParaRPr>
                  </a:p>
                </p:txBody>
              </p:sp>
              <p:sp>
                <p:nvSpPr>
                  <p:cNvPr id="336" name="Rectangle 335"/>
                  <p:cNvSpPr/>
                  <p:nvPr/>
                </p:nvSpPr>
                <p:spPr>
                  <a:xfrm>
                    <a:off x="976500" y="2505458"/>
                    <a:ext cx="111726" cy="226398"/>
                  </a:xfrm>
                  <a:prstGeom prst="rect">
                    <a:avLst/>
                  </a:prstGeom>
                  <a:solidFill>
                    <a:srgbClr val="FFFF0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800">
                      <a:solidFill>
                        <a:schemeClr val="tx1"/>
                      </a:solidFill>
                    </a:endParaRPr>
                  </a:p>
                </p:txBody>
              </p:sp>
              <p:sp>
                <p:nvSpPr>
                  <p:cNvPr id="337" name="Rectangle 336"/>
                  <p:cNvSpPr/>
                  <p:nvPr/>
                </p:nvSpPr>
                <p:spPr>
                  <a:xfrm>
                    <a:off x="612238" y="2731975"/>
                    <a:ext cx="111726" cy="226398"/>
                  </a:xfrm>
                  <a:prstGeom prst="rect">
                    <a:avLst/>
                  </a:prstGeom>
                  <a:solidFill>
                    <a:srgbClr val="FFC00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800">
                      <a:solidFill>
                        <a:schemeClr val="tx1"/>
                      </a:solidFill>
                    </a:endParaRPr>
                  </a:p>
                </p:txBody>
              </p:sp>
              <p:sp>
                <p:nvSpPr>
                  <p:cNvPr id="338" name="Rectangle 337"/>
                  <p:cNvSpPr/>
                  <p:nvPr/>
                </p:nvSpPr>
                <p:spPr>
                  <a:xfrm>
                    <a:off x="976541" y="2787503"/>
                    <a:ext cx="111726" cy="226398"/>
                  </a:xfrm>
                  <a:prstGeom prst="rect">
                    <a:avLst/>
                  </a:prstGeom>
                  <a:solidFill>
                    <a:srgbClr val="FFFF0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800">
                      <a:solidFill>
                        <a:schemeClr val="tx1"/>
                      </a:solidFill>
                    </a:endParaRPr>
                  </a:p>
                </p:txBody>
              </p:sp>
              <p:sp>
                <p:nvSpPr>
                  <p:cNvPr id="339" name="Rectangle 338"/>
                  <p:cNvSpPr/>
                  <p:nvPr/>
                </p:nvSpPr>
                <p:spPr>
                  <a:xfrm>
                    <a:off x="976500" y="3077658"/>
                    <a:ext cx="111726" cy="226398"/>
                  </a:xfrm>
                  <a:prstGeom prst="rect">
                    <a:avLst/>
                  </a:prstGeom>
                  <a:solidFill>
                    <a:srgbClr val="00B050"/>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800">
                      <a:solidFill>
                        <a:schemeClr val="tx1"/>
                      </a:solidFill>
                    </a:endParaRPr>
                  </a:p>
                </p:txBody>
              </p:sp>
              <p:cxnSp>
                <p:nvCxnSpPr>
                  <p:cNvPr id="340" name="Curved Connector 339"/>
                  <p:cNvCxnSpPr>
                    <a:stCxn id="337" idx="3"/>
                    <a:endCxn id="339" idx="1"/>
                  </p:cNvCxnSpPr>
                  <p:nvPr/>
                </p:nvCxnSpPr>
                <p:spPr>
                  <a:xfrm>
                    <a:off x="723964" y="2845174"/>
                    <a:ext cx="252536" cy="345683"/>
                  </a:xfrm>
                  <a:prstGeom prst="curvedConnector3">
                    <a:avLst>
                      <a:gd name="adj1" fmla="val 50000"/>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41" name="Curved Connector 340"/>
                  <p:cNvCxnSpPr>
                    <a:stCxn id="337" idx="3"/>
                    <a:endCxn id="336" idx="1"/>
                  </p:cNvCxnSpPr>
                  <p:nvPr/>
                </p:nvCxnSpPr>
                <p:spPr>
                  <a:xfrm flipV="1">
                    <a:off x="723964" y="2618657"/>
                    <a:ext cx="252536" cy="226517"/>
                  </a:xfrm>
                  <a:prstGeom prst="curvedConnector3">
                    <a:avLst/>
                  </a:prstGeom>
                  <a:grpFill/>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2" name="Curved Connector 341"/>
                  <p:cNvCxnSpPr>
                    <a:stCxn id="337" idx="3"/>
                    <a:endCxn id="338" idx="1"/>
                  </p:cNvCxnSpPr>
                  <p:nvPr/>
                </p:nvCxnSpPr>
                <p:spPr>
                  <a:xfrm>
                    <a:off x="723964" y="2845174"/>
                    <a:ext cx="252577" cy="55528"/>
                  </a:xfrm>
                  <a:prstGeom prst="curvedConnector3">
                    <a:avLst/>
                  </a:prstGeom>
                  <a:ln>
                    <a:headEnd type="triangle"/>
                    <a:tailEnd type="triangle"/>
                  </a:ln>
                </p:spPr>
                <p:style>
                  <a:lnRef idx="1">
                    <a:schemeClr val="dk1"/>
                  </a:lnRef>
                  <a:fillRef idx="0">
                    <a:schemeClr val="dk1"/>
                  </a:fillRef>
                  <a:effectRef idx="0">
                    <a:schemeClr val="dk1"/>
                  </a:effectRef>
                  <a:fontRef idx="minor">
                    <a:schemeClr val="tx1"/>
                  </a:fontRef>
                </p:style>
              </p:cxnSp>
            </p:grpSp>
            <p:sp>
              <p:nvSpPr>
                <p:cNvPr id="327" name="TextBox 326"/>
                <p:cNvSpPr txBox="1"/>
                <p:nvPr/>
              </p:nvSpPr>
              <p:spPr>
                <a:xfrm>
                  <a:off x="14385289" y="8133894"/>
                  <a:ext cx="1366144" cy="1169550"/>
                </a:xfrm>
                <a:prstGeom prst="rect">
                  <a:avLst/>
                </a:prstGeom>
                <a:noFill/>
              </p:spPr>
              <p:txBody>
                <a:bodyPr wrap="square" rtlCol="0">
                  <a:spAutoFit/>
                </a:bodyPr>
                <a:lstStyle/>
                <a:p>
                  <a:pPr algn="l"/>
                  <a:r>
                    <a:rPr lang="en-US" sz="1600" dirty="0">
                      <a:solidFill>
                        <a:schemeClr val="bg1"/>
                      </a:solidFill>
                      <a:latin typeface="Arial" panose="020B0604020202020204" pitchFamily="34" charset="0"/>
                      <a:cs typeface="Arial" panose="020B0604020202020204" pitchFamily="34" charset="0"/>
                    </a:rPr>
                    <a:t>Leader</a:t>
                  </a:r>
                </a:p>
              </p:txBody>
            </p:sp>
            <p:sp>
              <p:nvSpPr>
                <p:cNvPr id="328" name="TextBox 327"/>
                <p:cNvSpPr txBox="1"/>
                <p:nvPr/>
              </p:nvSpPr>
              <p:spPr>
                <a:xfrm>
                  <a:off x="16589539" y="6723488"/>
                  <a:ext cx="1839970" cy="1169550"/>
                </a:xfrm>
                <a:prstGeom prst="rect">
                  <a:avLst/>
                </a:prstGeom>
                <a:noFill/>
              </p:spPr>
              <p:txBody>
                <a:bodyPr wrap="square" rtlCol="0">
                  <a:spAutoFit/>
                </a:bodyPr>
                <a:lstStyle/>
                <a:p>
                  <a:pPr algn="l"/>
                  <a:r>
                    <a:rPr lang="en-US" sz="1600" dirty="0">
                      <a:solidFill>
                        <a:schemeClr val="bg1"/>
                      </a:solidFill>
                      <a:latin typeface="Arial" panose="020B0604020202020204" pitchFamily="34" charset="0"/>
                      <a:cs typeface="Arial" panose="020B0604020202020204" pitchFamily="34" charset="0"/>
                    </a:rPr>
                    <a:t>Follower</a:t>
                  </a:r>
                </a:p>
              </p:txBody>
            </p:sp>
            <p:sp>
              <p:nvSpPr>
                <p:cNvPr id="329" name="TextBox 328"/>
                <p:cNvSpPr txBox="1"/>
                <p:nvPr/>
              </p:nvSpPr>
              <p:spPr>
                <a:xfrm>
                  <a:off x="16613545" y="7503706"/>
                  <a:ext cx="1839970" cy="1169550"/>
                </a:xfrm>
                <a:prstGeom prst="rect">
                  <a:avLst/>
                </a:prstGeom>
                <a:noFill/>
              </p:spPr>
              <p:txBody>
                <a:bodyPr wrap="square" rtlCol="0">
                  <a:spAutoFit/>
                </a:bodyPr>
                <a:lstStyle/>
                <a:p>
                  <a:pPr algn="l"/>
                  <a:r>
                    <a:rPr lang="en-US" sz="1600" dirty="0">
                      <a:solidFill>
                        <a:schemeClr val="bg1"/>
                      </a:solidFill>
                      <a:latin typeface="Arial" panose="020B0604020202020204" pitchFamily="34" charset="0"/>
                      <a:cs typeface="Arial" panose="020B0604020202020204" pitchFamily="34" charset="0"/>
                    </a:rPr>
                    <a:t>Follower</a:t>
                  </a:r>
                </a:p>
              </p:txBody>
            </p:sp>
            <p:sp>
              <p:nvSpPr>
                <p:cNvPr id="330" name="TextBox 329"/>
                <p:cNvSpPr txBox="1"/>
                <p:nvPr/>
              </p:nvSpPr>
              <p:spPr>
                <a:xfrm>
                  <a:off x="16589539" y="8362306"/>
                  <a:ext cx="2202412" cy="1169550"/>
                </a:xfrm>
                <a:prstGeom prst="rect">
                  <a:avLst/>
                </a:prstGeom>
                <a:noFill/>
              </p:spPr>
              <p:txBody>
                <a:bodyPr wrap="square" rtlCol="0">
                  <a:spAutoFit/>
                </a:bodyPr>
                <a:lstStyle/>
                <a:p>
                  <a:pPr algn="l"/>
                  <a:r>
                    <a:rPr lang="en-US" sz="1600" dirty="0">
                      <a:solidFill>
                        <a:schemeClr val="bg1"/>
                      </a:solidFill>
                      <a:latin typeface="Arial" panose="020B0604020202020204" pitchFamily="34" charset="0"/>
                      <a:cs typeface="Arial" panose="020B0604020202020204" pitchFamily="34" charset="0"/>
                    </a:rPr>
                    <a:t>Forwarder</a:t>
                  </a:r>
                </a:p>
              </p:txBody>
            </p:sp>
            <p:sp>
              <p:nvSpPr>
                <p:cNvPr id="331" name="TextBox 330"/>
                <p:cNvSpPr txBox="1"/>
                <p:nvPr/>
              </p:nvSpPr>
              <p:spPr>
                <a:xfrm>
                  <a:off x="15261041" y="9366803"/>
                  <a:ext cx="2195108" cy="1169550"/>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Replica set</a:t>
                  </a:r>
                </a:p>
              </p:txBody>
            </p:sp>
            <p:sp>
              <p:nvSpPr>
                <p:cNvPr id="332" name="Right Brace 331"/>
                <p:cNvSpPr/>
                <p:nvPr/>
              </p:nvSpPr>
              <p:spPr>
                <a:xfrm rot="5400000">
                  <a:off x="16011031" y="8035038"/>
                  <a:ext cx="720890" cy="2638536"/>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900"/>
                </a:p>
              </p:txBody>
            </p:sp>
            <p:cxnSp>
              <p:nvCxnSpPr>
                <p:cNvPr id="333" name="Curved Connector 332"/>
                <p:cNvCxnSpPr/>
                <p:nvPr/>
              </p:nvCxnSpPr>
              <p:spPr>
                <a:xfrm>
                  <a:off x="16517124" y="9036818"/>
                  <a:ext cx="3732888" cy="921223"/>
                </a:xfrm>
                <a:prstGeom prst="curved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334" name="TextBox 333"/>
                <p:cNvSpPr txBox="1"/>
                <p:nvPr/>
              </p:nvSpPr>
              <p:spPr>
                <a:xfrm>
                  <a:off x="20150965" y="9379959"/>
                  <a:ext cx="3802116" cy="1661994"/>
                </a:xfrm>
                <a:prstGeom prst="rect">
                  <a:avLst/>
                </a:prstGeom>
                <a:noFill/>
              </p:spPr>
              <p:txBody>
                <a:bodyPr wrap="square" rtlCol="0">
                  <a:spAutoFit/>
                </a:bodyPr>
                <a:lstStyle/>
                <a:p>
                  <a:pPr algn="l"/>
                  <a:r>
                    <a:rPr lang="en-US" sz="1600" dirty="0">
                      <a:latin typeface="Arial" panose="020B0604020202020204" pitchFamily="34" charset="0"/>
                      <a:cs typeface="Arial" panose="020B0604020202020204" pitchFamily="34" charset="0"/>
                    </a:rPr>
                    <a:t>To a remote resource partition(s)</a:t>
                  </a:r>
                </a:p>
              </p:txBody>
            </p:sp>
          </p:grpSp>
        </p:grpSp>
        <p:cxnSp>
          <p:nvCxnSpPr>
            <p:cNvPr id="9" name="Straight Arrow Connector 8"/>
            <p:cNvCxnSpPr/>
            <p:nvPr/>
          </p:nvCxnSpPr>
          <p:spPr>
            <a:xfrm flipV="1">
              <a:off x="12191024" y="7374577"/>
              <a:ext cx="2013862" cy="291255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343" name="TextBox 342"/>
          <p:cNvSpPr txBox="1"/>
          <p:nvPr/>
        </p:nvSpPr>
        <p:spPr>
          <a:xfrm>
            <a:off x="2570409" y="1702522"/>
            <a:ext cx="1315291" cy="369332"/>
          </a:xfrm>
          <a:prstGeom prst="rect">
            <a:avLst/>
          </a:prstGeom>
          <a:noFill/>
          <a:ln>
            <a:noFill/>
          </a:ln>
        </p:spPr>
        <p:txBody>
          <a:bodyPr wrap="square" rtlCol="0">
            <a:spAutoFit/>
          </a:bodyPr>
          <a:lstStyle/>
          <a:p>
            <a:pPr algn="ctr"/>
            <a:r>
              <a:rPr lang="en-US" dirty="0">
                <a:latin typeface="Arial" panose="020B0604020202020204" pitchFamily="34" charset="0"/>
                <a:cs typeface="Arial" panose="020B0604020202020204" pitchFamily="34" charset="0"/>
              </a:rPr>
              <a:t>Tenants</a:t>
            </a:r>
          </a:p>
        </p:txBody>
      </p:sp>
      <p:grpSp>
        <p:nvGrpSpPr>
          <p:cNvPr id="137" name="Group 136"/>
          <p:cNvGrpSpPr/>
          <p:nvPr/>
        </p:nvGrpSpPr>
        <p:grpSpPr>
          <a:xfrm>
            <a:off x="2174291" y="817844"/>
            <a:ext cx="2189436" cy="911744"/>
            <a:chOff x="8662987" y="4396646"/>
            <a:chExt cx="2370335" cy="994781"/>
          </a:xfrm>
        </p:grpSpPr>
        <p:sp>
          <p:nvSpPr>
            <p:cNvPr id="138" name="Freeform 137"/>
            <p:cNvSpPr>
              <a:spLocks/>
            </p:cNvSpPr>
            <p:nvPr/>
          </p:nvSpPr>
          <p:spPr bwMode="auto">
            <a:xfrm>
              <a:off x="9587308" y="4396646"/>
              <a:ext cx="375712" cy="846571"/>
            </a:xfrm>
            <a:custGeom>
              <a:avLst/>
              <a:gdLst>
                <a:gd name="T0" fmla="*/ 306 w 390"/>
                <a:gd name="T1" fmla="*/ 159 h 879"/>
                <a:gd name="T2" fmla="*/ 306 w 390"/>
                <a:gd name="T3" fmla="*/ 159 h 879"/>
                <a:gd name="T4" fmla="*/ 306 w 390"/>
                <a:gd name="T5" fmla="*/ 159 h 879"/>
                <a:gd name="T6" fmla="*/ 222 w 390"/>
                <a:gd name="T7" fmla="*/ 152 h 879"/>
                <a:gd name="T8" fmla="*/ 222 w 390"/>
                <a:gd name="T9" fmla="*/ 139 h 879"/>
                <a:gd name="T10" fmla="*/ 240 w 390"/>
                <a:gd name="T11" fmla="*/ 117 h 879"/>
                <a:gd name="T12" fmla="*/ 240 w 390"/>
                <a:gd name="T13" fmla="*/ 98 h 879"/>
                <a:gd name="T14" fmla="*/ 248 w 390"/>
                <a:gd name="T15" fmla="*/ 90 h 879"/>
                <a:gd name="T16" fmla="*/ 248 w 390"/>
                <a:gd name="T17" fmla="*/ 73 h 879"/>
                <a:gd name="T18" fmla="*/ 243 w 390"/>
                <a:gd name="T19" fmla="*/ 66 h 879"/>
                <a:gd name="T20" fmla="*/ 253 w 390"/>
                <a:gd name="T21" fmla="*/ 43 h 879"/>
                <a:gd name="T22" fmla="*/ 221 w 390"/>
                <a:gd name="T23" fmla="*/ 12 h 879"/>
                <a:gd name="T24" fmla="*/ 220 w 390"/>
                <a:gd name="T25" fmla="*/ 12 h 879"/>
                <a:gd name="T26" fmla="*/ 185 w 390"/>
                <a:gd name="T27" fmla="*/ 0 h 879"/>
                <a:gd name="T28" fmla="*/ 136 w 390"/>
                <a:gd name="T29" fmla="*/ 41 h 879"/>
                <a:gd name="T30" fmla="*/ 146 w 390"/>
                <a:gd name="T31" fmla="*/ 66 h 879"/>
                <a:gd name="T32" fmla="*/ 139 w 390"/>
                <a:gd name="T33" fmla="*/ 73 h 879"/>
                <a:gd name="T34" fmla="*/ 139 w 390"/>
                <a:gd name="T35" fmla="*/ 90 h 879"/>
                <a:gd name="T36" fmla="*/ 147 w 390"/>
                <a:gd name="T37" fmla="*/ 98 h 879"/>
                <a:gd name="T38" fmla="*/ 147 w 390"/>
                <a:gd name="T39" fmla="*/ 117 h 879"/>
                <a:gd name="T40" fmla="*/ 167 w 390"/>
                <a:gd name="T41" fmla="*/ 139 h 879"/>
                <a:gd name="T42" fmla="*/ 167 w 390"/>
                <a:gd name="T43" fmla="*/ 152 h 879"/>
                <a:gd name="T44" fmla="*/ 83 w 390"/>
                <a:gd name="T45" fmla="*/ 159 h 879"/>
                <a:gd name="T46" fmla="*/ 83 w 390"/>
                <a:gd name="T47" fmla="*/ 162 h 879"/>
                <a:gd name="T48" fmla="*/ 0 w 390"/>
                <a:gd name="T49" fmla="*/ 461 h 879"/>
                <a:gd name="T50" fmla="*/ 7 w 390"/>
                <a:gd name="T51" fmla="*/ 461 h 879"/>
                <a:gd name="T52" fmla="*/ 7 w 390"/>
                <a:gd name="T53" fmla="*/ 483 h 879"/>
                <a:gd name="T54" fmla="*/ 24 w 390"/>
                <a:gd name="T55" fmla="*/ 500 h 879"/>
                <a:gd name="T56" fmla="*/ 42 w 390"/>
                <a:gd name="T57" fmla="*/ 483 h 879"/>
                <a:gd name="T58" fmla="*/ 42 w 390"/>
                <a:gd name="T59" fmla="*/ 461 h 879"/>
                <a:gd name="T60" fmla="*/ 48 w 390"/>
                <a:gd name="T61" fmla="*/ 461 h 879"/>
                <a:gd name="T62" fmla="*/ 83 w 390"/>
                <a:gd name="T63" fmla="*/ 294 h 879"/>
                <a:gd name="T64" fmla="*/ 83 w 390"/>
                <a:gd name="T65" fmla="*/ 532 h 879"/>
                <a:gd name="T66" fmla="*/ 112 w 390"/>
                <a:gd name="T67" fmla="*/ 532 h 879"/>
                <a:gd name="T68" fmla="*/ 123 w 390"/>
                <a:gd name="T69" fmla="*/ 851 h 879"/>
                <a:gd name="T70" fmla="*/ 133 w 390"/>
                <a:gd name="T71" fmla="*/ 851 h 879"/>
                <a:gd name="T72" fmla="*/ 118 w 390"/>
                <a:gd name="T73" fmla="*/ 879 h 879"/>
                <a:gd name="T74" fmla="*/ 187 w 390"/>
                <a:gd name="T75" fmla="*/ 879 h 879"/>
                <a:gd name="T76" fmla="*/ 172 w 390"/>
                <a:gd name="T77" fmla="*/ 851 h 879"/>
                <a:gd name="T78" fmla="*/ 182 w 390"/>
                <a:gd name="T79" fmla="*/ 851 h 879"/>
                <a:gd name="T80" fmla="*/ 192 w 390"/>
                <a:gd name="T81" fmla="*/ 532 h 879"/>
                <a:gd name="T82" fmla="*/ 196 w 390"/>
                <a:gd name="T83" fmla="*/ 532 h 879"/>
                <a:gd name="T84" fmla="*/ 207 w 390"/>
                <a:gd name="T85" fmla="*/ 851 h 879"/>
                <a:gd name="T86" fmla="*/ 217 w 390"/>
                <a:gd name="T87" fmla="*/ 851 h 879"/>
                <a:gd name="T88" fmla="*/ 202 w 390"/>
                <a:gd name="T89" fmla="*/ 879 h 879"/>
                <a:gd name="T90" fmla="*/ 271 w 390"/>
                <a:gd name="T91" fmla="*/ 879 h 879"/>
                <a:gd name="T92" fmla="*/ 256 w 390"/>
                <a:gd name="T93" fmla="*/ 851 h 879"/>
                <a:gd name="T94" fmla="*/ 266 w 390"/>
                <a:gd name="T95" fmla="*/ 851 h 879"/>
                <a:gd name="T96" fmla="*/ 276 w 390"/>
                <a:gd name="T97" fmla="*/ 532 h 879"/>
                <a:gd name="T98" fmla="*/ 306 w 390"/>
                <a:gd name="T99" fmla="*/ 532 h 879"/>
                <a:gd name="T100" fmla="*/ 306 w 390"/>
                <a:gd name="T101" fmla="*/ 289 h 879"/>
                <a:gd name="T102" fmla="*/ 342 w 390"/>
                <a:gd name="T103" fmla="*/ 461 h 879"/>
                <a:gd name="T104" fmla="*/ 348 w 390"/>
                <a:gd name="T105" fmla="*/ 461 h 879"/>
                <a:gd name="T106" fmla="*/ 348 w 390"/>
                <a:gd name="T107" fmla="*/ 483 h 879"/>
                <a:gd name="T108" fmla="*/ 366 w 390"/>
                <a:gd name="T109" fmla="*/ 500 h 879"/>
                <a:gd name="T110" fmla="*/ 383 w 390"/>
                <a:gd name="T111" fmla="*/ 483 h 879"/>
                <a:gd name="T112" fmla="*/ 383 w 390"/>
                <a:gd name="T113" fmla="*/ 461 h 879"/>
                <a:gd name="T114" fmla="*/ 390 w 390"/>
                <a:gd name="T115" fmla="*/ 461 h 879"/>
                <a:gd name="T116" fmla="*/ 306 w 390"/>
                <a:gd name="T117" fmla="*/ 15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0" h="879">
                  <a:moveTo>
                    <a:pt x="306" y="159"/>
                  </a:moveTo>
                  <a:cubicBezTo>
                    <a:pt x="306" y="159"/>
                    <a:pt x="306" y="159"/>
                    <a:pt x="306" y="159"/>
                  </a:cubicBezTo>
                  <a:cubicBezTo>
                    <a:pt x="306" y="159"/>
                    <a:pt x="306" y="159"/>
                    <a:pt x="306" y="159"/>
                  </a:cubicBezTo>
                  <a:cubicBezTo>
                    <a:pt x="222" y="152"/>
                    <a:pt x="222" y="152"/>
                    <a:pt x="222" y="152"/>
                  </a:cubicBezTo>
                  <a:cubicBezTo>
                    <a:pt x="222" y="139"/>
                    <a:pt x="222" y="139"/>
                    <a:pt x="222" y="139"/>
                  </a:cubicBezTo>
                  <a:cubicBezTo>
                    <a:pt x="232" y="137"/>
                    <a:pt x="240" y="128"/>
                    <a:pt x="240" y="117"/>
                  </a:cubicBezTo>
                  <a:cubicBezTo>
                    <a:pt x="240" y="98"/>
                    <a:pt x="240" y="98"/>
                    <a:pt x="240" y="98"/>
                  </a:cubicBezTo>
                  <a:cubicBezTo>
                    <a:pt x="244" y="98"/>
                    <a:pt x="248" y="95"/>
                    <a:pt x="248" y="90"/>
                  </a:cubicBezTo>
                  <a:cubicBezTo>
                    <a:pt x="248" y="73"/>
                    <a:pt x="248" y="73"/>
                    <a:pt x="248" y="73"/>
                  </a:cubicBezTo>
                  <a:cubicBezTo>
                    <a:pt x="248" y="70"/>
                    <a:pt x="246" y="67"/>
                    <a:pt x="243" y="66"/>
                  </a:cubicBezTo>
                  <a:cubicBezTo>
                    <a:pt x="249" y="60"/>
                    <a:pt x="253" y="52"/>
                    <a:pt x="253" y="43"/>
                  </a:cubicBezTo>
                  <a:cubicBezTo>
                    <a:pt x="253" y="26"/>
                    <a:pt x="238" y="12"/>
                    <a:pt x="221" y="12"/>
                  </a:cubicBezTo>
                  <a:cubicBezTo>
                    <a:pt x="221" y="12"/>
                    <a:pt x="220" y="12"/>
                    <a:pt x="220" y="12"/>
                  </a:cubicBezTo>
                  <a:cubicBezTo>
                    <a:pt x="211" y="4"/>
                    <a:pt x="199" y="0"/>
                    <a:pt x="185" y="0"/>
                  </a:cubicBezTo>
                  <a:cubicBezTo>
                    <a:pt x="158" y="0"/>
                    <a:pt x="136" y="18"/>
                    <a:pt x="136" y="41"/>
                  </a:cubicBezTo>
                  <a:cubicBezTo>
                    <a:pt x="136" y="50"/>
                    <a:pt x="140" y="59"/>
                    <a:pt x="146" y="66"/>
                  </a:cubicBezTo>
                  <a:cubicBezTo>
                    <a:pt x="142" y="66"/>
                    <a:pt x="139" y="69"/>
                    <a:pt x="139" y="73"/>
                  </a:cubicBezTo>
                  <a:cubicBezTo>
                    <a:pt x="139" y="90"/>
                    <a:pt x="139" y="90"/>
                    <a:pt x="139" y="90"/>
                  </a:cubicBezTo>
                  <a:cubicBezTo>
                    <a:pt x="139" y="95"/>
                    <a:pt x="143" y="98"/>
                    <a:pt x="147" y="98"/>
                  </a:cubicBezTo>
                  <a:cubicBezTo>
                    <a:pt x="147" y="117"/>
                    <a:pt x="147" y="117"/>
                    <a:pt x="147" y="117"/>
                  </a:cubicBezTo>
                  <a:cubicBezTo>
                    <a:pt x="147" y="128"/>
                    <a:pt x="156" y="138"/>
                    <a:pt x="167" y="139"/>
                  </a:cubicBezTo>
                  <a:cubicBezTo>
                    <a:pt x="167" y="152"/>
                    <a:pt x="167" y="152"/>
                    <a:pt x="167" y="152"/>
                  </a:cubicBezTo>
                  <a:cubicBezTo>
                    <a:pt x="83" y="159"/>
                    <a:pt x="83" y="159"/>
                    <a:pt x="83" y="159"/>
                  </a:cubicBezTo>
                  <a:cubicBezTo>
                    <a:pt x="83" y="162"/>
                    <a:pt x="83" y="162"/>
                    <a:pt x="83" y="162"/>
                  </a:cubicBezTo>
                  <a:cubicBezTo>
                    <a:pt x="38" y="258"/>
                    <a:pt x="11" y="355"/>
                    <a:pt x="0" y="461"/>
                  </a:cubicBezTo>
                  <a:cubicBezTo>
                    <a:pt x="7" y="461"/>
                    <a:pt x="7" y="461"/>
                    <a:pt x="7" y="461"/>
                  </a:cubicBezTo>
                  <a:cubicBezTo>
                    <a:pt x="7" y="483"/>
                    <a:pt x="7" y="483"/>
                    <a:pt x="7" y="483"/>
                  </a:cubicBezTo>
                  <a:cubicBezTo>
                    <a:pt x="7" y="492"/>
                    <a:pt x="15" y="500"/>
                    <a:pt x="24" y="500"/>
                  </a:cubicBezTo>
                  <a:cubicBezTo>
                    <a:pt x="34" y="500"/>
                    <a:pt x="42" y="492"/>
                    <a:pt x="42" y="483"/>
                  </a:cubicBezTo>
                  <a:cubicBezTo>
                    <a:pt x="42" y="461"/>
                    <a:pt x="42" y="461"/>
                    <a:pt x="42" y="461"/>
                  </a:cubicBezTo>
                  <a:cubicBezTo>
                    <a:pt x="48" y="461"/>
                    <a:pt x="48" y="461"/>
                    <a:pt x="48" y="461"/>
                  </a:cubicBezTo>
                  <a:cubicBezTo>
                    <a:pt x="54" y="403"/>
                    <a:pt x="66" y="348"/>
                    <a:pt x="83" y="294"/>
                  </a:cubicBezTo>
                  <a:cubicBezTo>
                    <a:pt x="83" y="532"/>
                    <a:pt x="83" y="532"/>
                    <a:pt x="83" y="532"/>
                  </a:cubicBezTo>
                  <a:cubicBezTo>
                    <a:pt x="112" y="532"/>
                    <a:pt x="112" y="532"/>
                    <a:pt x="112" y="532"/>
                  </a:cubicBezTo>
                  <a:cubicBezTo>
                    <a:pt x="123" y="851"/>
                    <a:pt x="123" y="851"/>
                    <a:pt x="123" y="851"/>
                  </a:cubicBezTo>
                  <a:cubicBezTo>
                    <a:pt x="133" y="851"/>
                    <a:pt x="133" y="851"/>
                    <a:pt x="133" y="851"/>
                  </a:cubicBezTo>
                  <a:cubicBezTo>
                    <a:pt x="124" y="857"/>
                    <a:pt x="118" y="867"/>
                    <a:pt x="118" y="879"/>
                  </a:cubicBezTo>
                  <a:cubicBezTo>
                    <a:pt x="187" y="879"/>
                    <a:pt x="187" y="879"/>
                    <a:pt x="187" y="879"/>
                  </a:cubicBezTo>
                  <a:cubicBezTo>
                    <a:pt x="187" y="867"/>
                    <a:pt x="181" y="857"/>
                    <a:pt x="172" y="851"/>
                  </a:cubicBezTo>
                  <a:cubicBezTo>
                    <a:pt x="182" y="851"/>
                    <a:pt x="182" y="851"/>
                    <a:pt x="182" y="851"/>
                  </a:cubicBezTo>
                  <a:cubicBezTo>
                    <a:pt x="192" y="532"/>
                    <a:pt x="192" y="532"/>
                    <a:pt x="192" y="532"/>
                  </a:cubicBezTo>
                  <a:cubicBezTo>
                    <a:pt x="196" y="532"/>
                    <a:pt x="196" y="532"/>
                    <a:pt x="196" y="532"/>
                  </a:cubicBezTo>
                  <a:cubicBezTo>
                    <a:pt x="207" y="851"/>
                    <a:pt x="207" y="851"/>
                    <a:pt x="207" y="851"/>
                  </a:cubicBezTo>
                  <a:cubicBezTo>
                    <a:pt x="217" y="851"/>
                    <a:pt x="217" y="851"/>
                    <a:pt x="217" y="851"/>
                  </a:cubicBezTo>
                  <a:cubicBezTo>
                    <a:pt x="208" y="857"/>
                    <a:pt x="202" y="867"/>
                    <a:pt x="202" y="879"/>
                  </a:cubicBezTo>
                  <a:cubicBezTo>
                    <a:pt x="271" y="879"/>
                    <a:pt x="271" y="879"/>
                    <a:pt x="271" y="879"/>
                  </a:cubicBezTo>
                  <a:cubicBezTo>
                    <a:pt x="271" y="867"/>
                    <a:pt x="265" y="857"/>
                    <a:pt x="256" y="851"/>
                  </a:cubicBezTo>
                  <a:cubicBezTo>
                    <a:pt x="266" y="851"/>
                    <a:pt x="266" y="851"/>
                    <a:pt x="266" y="851"/>
                  </a:cubicBezTo>
                  <a:cubicBezTo>
                    <a:pt x="276" y="532"/>
                    <a:pt x="276" y="532"/>
                    <a:pt x="276" y="532"/>
                  </a:cubicBezTo>
                  <a:cubicBezTo>
                    <a:pt x="306" y="532"/>
                    <a:pt x="306" y="532"/>
                    <a:pt x="306" y="532"/>
                  </a:cubicBezTo>
                  <a:cubicBezTo>
                    <a:pt x="306" y="289"/>
                    <a:pt x="306" y="289"/>
                    <a:pt x="306" y="289"/>
                  </a:cubicBezTo>
                  <a:cubicBezTo>
                    <a:pt x="323" y="345"/>
                    <a:pt x="336" y="401"/>
                    <a:pt x="342" y="461"/>
                  </a:cubicBezTo>
                  <a:cubicBezTo>
                    <a:pt x="348" y="461"/>
                    <a:pt x="348" y="461"/>
                    <a:pt x="348" y="461"/>
                  </a:cubicBezTo>
                  <a:cubicBezTo>
                    <a:pt x="348" y="483"/>
                    <a:pt x="348" y="483"/>
                    <a:pt x="348" y="483"/>
                  </a:cubicBezTo>
                  <a:cubicBezTo>
                    <a:pt x="348" y="492"/>
                    <a:pt x="356" y="500"/>
                    <a:pt x="366" y="500"/>
                  </a:cubicBezTo>
                  <a:cubicBezTo>
                    <a:pt x="375" y="500"/>
                    <a:pt x="383" y="492"/>
                    <a:pt x="383" y="483"/>
                  </a:cubicBezTo>
                  <a:cubicBezTo>
                    <a:pt x="383" y="461"/>
                    <a:pt x="383" y="461"/>
                    <a:pt x="383" y="461"/>
                  </a:cubicBezTo>
                  <a:cubicBezTo>
                    <a:pt x="390" y="461"/>
                    <a:pt x="390" y="461"/>
                    <a:pt x="390" y="461"/>
                  </a:cubicBezTo>
                  <a:cubicBezTo>
                    <a:pt x="380" y="354"/>
                    <a:pt x="351" y="256"/>
                    <a:pt x="306" y="159"/>
                  </a:cubicBezTo>
                  <a:close/>
                </a:path>
              </a:pathLst>
            </a:custGeom>
            <a:solidFill>
              <a:schemeClr val="bg1">
                <a:lumMod val="50000"/>
              </a:schemeClr>
            </a:solidFill>
            <a:ln>
              <a:noFill/>
            </a:ln>
          </p:spPr>
          <p:txBody>
            <a:bodyPr vert="horz" wrap="square" lIns="45720" tIns="22860" rIns="45720" bIns="228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p>
          </p:txBody>
        </p:sp>
        <p:sp>
          <p:nvSpPr>
            <p:cNvPr id="187" name="Freeform 186"/>
            <p:cNvSpPr>
              <a:spLocks/>
            </p:cNvSpPr>
            <p:nvPr/>
          </p:nvSpPr>
          <p:spPr bwMode="auto">
            <a:xfrm>
              <a:off x="9115587" y="4396646"/>
              <a:ext cx="375712" cy="846571"/>
            </a:xfrm>
            <a:custGeom>
              <a:avLst/>
              <a:gdLst>
                <a:gd name="T0" fmla="*/ 306 w 390"/>
                <a:gd name="T1" fmla="*/ 159 h 879"/>
                <a:gd name="T2" fmla="*/ 306 w 390"/>
                <a:gd name="T3" fmla="*/ 159 h 879"/>
                <a:gd name="T4" fmla="*/ 306 w 390"/>
                <a:gd name="T5" fmla="*/ 159 h 879"/>
                <a:gd name="T6" fmla="*/ 222 w 390"/>
                <a:gd name="T7" fmla="*/ 152 h 879"/>
                <a:gd name="T8" fmla="*/ 222 w 390"/>
                <a:gd name="T9" fmla="*/ 139 h 879"/>
                <a:gd name="T10" fmla="*/ 240 w 390"/>
                <a:gd name="T11" fmla="*/ 117 h 879"/>
                <a:gd name="T12" fmla="*/ 240 w 390"/>
                <a:gd name="T13" fmla="*/ 98 h 879"/>
                <a:gd name="T14" fmla="*/ 248 w 390"/>
                <a:gd name="T15" fmla="*/ 90 h 879"/>
                <a:gd name="T16" fmla="*/ 248 w 390"/>
                <a:gd name="T17" fmla="*/ 73 h 879"/>
                <a:gd name="T18" fmla="*/ 243 w 390"/>
                <a:gd name="T19" fmla="*/ 66 h 879"/>
                <a:gd name="T20" fmla="*/ 253 w 390"/>
                <a:gd name="T21" fmla="*/ 43 h 879"/>
                <a:gd name="T22" fmla="*/ 221 w 390"/>
                <a:gd name="T23" fmla="*/ 12 h 879"/>
                <a:gd name="T24" fmla="*/ 220 w 390"/>
                <a:gd name="T25" fmla="*/ 12 h 879"/>
                <a:gd name="T26" fmla="*/ 185 w 390"/>
                <a:gd name="T27" fmla="*/ 0 h 879"/>
                <a:gd name="T28" fmla="*/ 136 w 390"/>
                <a:gd name="T29" fmla="*/ 41 h 879"/>
                <a:gd name="T30" fmla="*/ 146 w 390"/>
                <a:gd name="T31" fmla="*/ 66 h 879"/>
                <a:gd name="T32" fmla="*/ 139 w 390"/>
                <a:gd name="T33" fmla="*/ 73 h 879"/>
                <a:gd name="T34" fmla="*/ 139 w 390"/>
                <a:gd name="T35" fmla="*/ 90 h 879"/>
                <a:gd name="T36" fmla="*/ 147 w 390"/>
                <a:gd name="T37" fmla="*/ 98 h 879"/>
                <a:gd name="T38" fmla="*/ 147 w 390"/>
                <a:gd name="T39" fmla="*/ 117 h 879"/>
                <a:gd name="T40" fmla="*/ 167 w 390"/>
                <a:gd name="T41" fmla="*/ 139 h 879"/>
                <a:gd name="T42" fmla="*/ 167 w 390"/>
                <a:gd name="T43" fmla="*/ 152 h 879"/>
                <a:gd name="T44" fmla="*/ 83 w 390"/>
                <a:gd name="T45" fmla="*/ 159 h 879"/>
                <a:gd name="T46" fmla="*/ 83 w 390"/>
                <a:gd name="T47" fmla="*/ 162 h 879"/>
                <a:gd name="T48" fmla="*/ 0 w 390"/>
                <a:gd name="T49" fmla="*/ 461 h 879"/>
                <a:gd name="T50" fmla="*/ 7 w 390"/>
                <a:gd name="T51" fmla="*/ 461 h 879"/>
                <a:gd name="T52" fmla="*/ 7 w 390"/>
                <a:gd name="T53" fmla="*/ 483 h 879"/>
                <a:gd name="T54" fmla="*/ 24 w 390"/>
                <a:gd name="T55" fmla="*/ 500 h 879"/>
                <a:gd name="T56" fmla="*/ 42 w 390"/>
                <a:gd name="T57" fmla="*/ 483 h 879"/>
                <a:gd name="T58" fmla="*/ 42 w 390"/>
                <a:gd name="T59" fmla="*/ 461 h 879"/>
                <a:gd name="T60" fmla="*/ 48 w 390"/>
                <a:gd name="T61" fmla="*/ 461 h 879"/>
                <a:gd name="T62" fmla="*/ 83 w 390"/>
                <a:gd name="T63" fmla="*/ 294 h 879"/>
                <a:gd name="T64" fmla="*/ 83 w 390"/>
                <a:gd name="T65" fmla="*/ 532 h 879"/>
                <a:gd name="T66" fmla="*/ 112 w 390"/>
                <a:gd name="T67" fmla="*/ 532 h 879"/>
                <a:gd name="T68" fmla="*/ 123 w 390"/>
                <a:gd name="T69" fmla="*/ 851 h 879"/>
                <a:gd name="T70" fmla="*/ 133 w 390"/>
                <a:gd name="T71" fmla="*/ 851 h 879"/>
                <a:gd name="T72" fmla="*/ 118 w 390"/>
                <a:gd name="T73" fmla="*/ 879 h 879"/>
                <a:gd name="T74" fmla="*/ 187 w 390"/>
                <a:gd name="T75" fmla="*/ 879 h 879"/>
                <a:gd name="T76" fmla="*/ 172 w 390"/>
                <a:gd name="T77" fmla="*/ 851 h 879"/>
                <a:gd name="T78" fmla="*/ 182 w 390"/>
                <a:gd name="T79" fmla="*/ 851 h 879"/>
                <a:gd name="T80" fmla="*/ 192 w 390"/>
                <a:gd name="T81" fmla="*/ 532 h 879"/>
                <a:gd name="T82" fmla="*/ 196 w 390"/>
                <a:gd name="T83" fmla="*/ 532 h 879"/>
                <a:gd name="T84" fmla="*/ 207 w 390"/>
                <a:gd name="T85" fmla="*/ 851 h 879"/>
                <a:gd name="T86" fmla="*/ 217 w 390"/>
                <a:gd name="T87" fmla="*/ 851 h 879"/>
                <a:gd name="T88" fmla="*/ 202 w 390"/>
                <a:gd name="T89" fmla="*/ 879 h 879"/>
                <a:gd name="T90" fmla="*/ 271 w 390"/>
                <a:gd name="T91" fmla="*/ 879 h 879"/>
                <a:gd name="T92" fmla="*/ 256 w 390"/>
                <a:gd name="T93" fmla="*/ 851 h 879"/>
                <a:gd name="T94" fmla="*/ 266 w 390"/>
                <a:gd name="T95" fmla="*/ 851 h 879"/>
                <a:gd name="T96" fmla="*/ 276 w 390"/>
                <a:gd name="T97" fmla="*/ 532 h 879"/>
                <a:gd name="T98" fmla="*/ 306 w 390"/>
                <a:gd name="T99" fmla="*/ 532 h 879"/>
                <a:gd name="T100" fmla="*/ 306 w 390"/>
                <a:gd name="T101" fmla="*/ 289 h 879"/>
                <a:gd name="T102" fmla="*/ 342 w 390"/>
                <a:gd name="T103" fmla="*/ 461 h 879"/>
                <a:gd name="T104" fmla="*/ 348 w 390"/>
                <a:gd name="T105" fmla="*/ 461 h 879"/>
                <a:gd name="T106" fmla="*/ 348 w 390"/>
                <a:gd name="T107" fmla="*/ 483 h 879"/>
                <a:gd name="T108" fmla="*/ 366 w 390"/>
                <a:gd name="T109" fmla="*/ 500 h 879"/>
                <a:gd name="T110" fmla="*/ 383 w 390"/>
                <a:gd name="T111" fmla="*/ 483 h 879"/>
                <a:gd name="T112" fmla="*/ 383 w 390"/>
                <a:gd name="T113" fmla="*/ 461 h 879"/>
                <a:gd name="T114" fmla="*/ 390 w 390"/>
                <a:gd name="T115" fmla="*/ 461 h 879"/>
                <a:gd name="T116" fmla="*/ 306 w 390"/>
                <a:gd name="T117" fmla="*/ 15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0" h="879">
                  <a:moveTo>
                    <a:pt x="306" y="159"/>
                  </a:moveTo>
                  <a:cubicBezTo>
                    <a:pt x="306" y="159"/>
                    <a:pt x="306" y="159"/>
                    <a:pt x="306" y="159"/>
                  </a:cubicBezTo>
                  <a:cubicBezTo>
                    <a:pt x="306" y="159"/>
                    <a:pt x="306" y="159"/>
                    <a:pt x="306" y="159"/>
                  </a:cubicBezTo>
                  <a:cubicBezTo>
                    <a:pt x="222" y="152"/>
                    <a:pt x="222" y="152"/>
                    <a:pt x="222" y="152"/>
                  </a:cubicBezTo>
                  <a:cubicBezTo>
                    <a:pt x="222" y="139"/>
                    <a:pt x="222" y="139"/>
                    <a:pt x="222" y="139"/>
                  </a:cubicBezTo>
                  <a:cubicBezTo>
                    <a:pt x="232" y="137"/>
                    <a:pt x="240" y="128"/>
                    <a:pt x="240" y="117"/>
                  </a:cubicBezTo>
                  <a:cubicBezTo>
                    <a:pt x="240" y="98"/>
                    <a:pt x="240" y="98"/>
                    <a:pt x="240" y="98"/>
                  </a:cubicBezTo>
                  <a:cubicBezTo>
                    <a:pt x="244" y="98"/>
                    <a:pt x="248" y="95"/>
                    <a:pt x="248" y="90"/>
                  </a:cubicBezTo>
                  <a:cubicBezTo>
                    <a:pt x="248" y="73"/>
                    <a:pt x="248" y="73"/>
                    <a:pt x="248" y="73"/>
                  </a:cubicBezTo>
                  <a:cubicBezTo>
                    <a:pt x="248" y="70"/>
                    <a:pt x="246" y="67"/>
                    <a:pt x="243" y="66"/>
                  </a:cubicBezTo>
                  <a:cubicBezTo>
                    <a:pt x="249" y="60"/>
                    <a:pt x="253" y="52"/>
                    <a:pt x="253" y="43"/>
                  </a:cubicBezTo>
                  <a:cubicBezTo>
                    <a:pt x="253" y="26"/>
                    <a:pt x="238" y="12"/>
                    <a:pt x="221" y="12"/>
                  </a:cubicBezTo>
                  <a:cubicBezTo>
                    <a:pt x="221" y="12"/>
                    <a:pt x="220" y="12"/>
                    <a:pt x="220" y="12"/>
                  </a:cubicBezTo>
                  <a:cubicBezTo>
                    <a:pt x="211" y="4"/>
                    <a:pt x="199" y="0"/>
                    <a:pt x="185" y="0"/>
                  </a:cubicBezTo>
                  <a:cubicBezTo>
                    <a:pt x="158" y="0"/>
                    <a:pt x="136" y="18"/>
                    <a:pt x="136" y="41"/>
                  </a:cubicBezTo>
                  <a:cubicBezTo>
                    <a:pt x="136" y="50"/>
                    <a:pt x="140" y="59"/>
                    <a:pt x="146" y="66"/>
                  </a:cubicBezTo>
                  <a:cubicBezTo>
                    <a:pt x="142" y="66"/>
                    <a:pt x="139" y="69"/>
                    <a:pt x="139" y="73"/>
                  </a:cubicBezTo>
                  <a:cubicBezTo>
                    <a:pt x="139" y="90"/>
                    <a:pt x="139" y="90"/>
                    <a:pt x="139" y="90"/>
                  </a:cubicBezTo>
                  <a:cubicBezTo>
                    <a:pt x="139" y="95"/>
                    <a:pt x="143" y="98"/>
                    <a:pt x="147" y="98"/>
                  </a:cubicBezTo>
                  <a:cubicBezTo>
                    <a:pt x="147" y="117"/>
                    <a:pt x="147" y="117"/>
                    <a:pt x="147" y="117"/>
                  </a:cubicBezTo>
                  <a:cubicBezTo>
                    <a:pt x="147" y="128"/>
                    <a:pt x="156" y="138"/>
                    <a:pt x="167" y="139"/>
                  </a:cubicBezTo>
                  <a:cubicBezTo>
                    <a:pt x="167" y="152"/>
                    <a:pt x="167" y="152"/>
                    <a:pt x="167" y="152"/>
                  </a:cubicBezTo>
                  <a:cubicBezTo>
                    <a:pt x="83" y="159"/>
                    <a:pt x="83" y="159"/>
                    <a:pt x="83" y="159"/>
                  </a:cubicBezTo>
                  <a:cubicBezTo>
                    <a:pt x="83" y="162"/>
                    <a:pt x="83" y="162"/>
                    <a:pt x="83" y="162"/>
                  </a:cubicBezTo>
                  <a:cubicBezTo>
                    <a:pt x="38" y="258"/>
                    <a:pt x="11" y="355"/>
                    <a:pt x="0" y="461"/>
                  </a:cubicBezTo>
                  <a:cubicBezTo>
                    <a:pt x="7" y="461"/>
                    <a:pt x="7" y="461"/>
                    <a:pt x="7" y="461"/>
                  </a:cubicBezTo>
                  <a:cubicBezTo>
                    <a:pt x="7" y="483"/>
                    <a:pt x="7" y="483"/>
                    <a:pt x="7" y="483"/>
                  </a:cubicBezTo>
                  <a:cubicBezTo>
                    <a:pt x="7" y="492"/>
                    <a:pt x="15" y="500"/>
                    <a:pt x="24" y="500"/>
                  </a:cubicBezTo>
                  <a:cubicBezTo>
                    <a:pt x="34" y="500"/>
                    <a:pt x="42" y="492"/>
                    <a:pt x="42" y="483"/>
                  </a:cubicBezTo>
                  <a:cubicBezTo>
                    <a:pt x="42" y="461"/>
                    <a:pt x="42" y="461"/>
                    <a:pt x="42" y="461"/>
                  </a:cubicBezTo>
                  <a:cubicBezTo>
                    <a:pt x="48" y="461"/>
                    <a:pt x="48" y="461"/>
                    <a:pt x="48" y="461"/>
                  </a:cubicBezTo>
                  <a:cubicBezTo>
                    <a:pt x="54" y="403"/>
                    <a:pt x="66" y="348"/>
                    <a:pt x="83" y="294"/>
                  </a:cubicBezTo>
                  <a:cubicBezTo>
                    <a:pt x="83" y="532"/>
                    <a:pt x="83" y="532"/>
                    <a:pt x="83" y="532"/>
                  </a:cubicBezTo>
                  <a:cubicBezTo>
                    <a:pt x="112" y="532"/>
                    <a:pt x="112" y="532"/>
                    <a:pt x="112" y="532"/>
                  </a:cubicBezTo>
                  <a:cubicBezTo>
                    <a:pt x="123" y="851"/>
                    <a:pt x="123" y="851"/>
                    <a:pt x="123" y="851"/>
                  </a:cubicBezTo>
                  <a:cubicBezTo>
                    <a:pt x="133" y="851"/>
                    <a:pt x="133" y="851"/>
                    <a:pt x="133" y="851"/>
                  </a:cubicBezTo>
                  <a:cubicBezTo>
                    <a:pt x="124" y="857"/>
                    <a:pt x="118" y="867"/>
                    <a:pt x="118" y="879"/>
                  </a:cubicBezTo>
                  <a:cubicBezTo>
                    <a:pt x="187" y="879"/>
                    <a:pt x="187" y="879"/>
                    <a:pt x="187" y="879"/>
                  </a:cubicBezTo>
                  <a:cubicBezTo>
                    <a:pt x="187" y="867"/>
                    <a:pt x="181" y="857"/>
                    <a:pt x="172" y="851"/>
                  </a:cubicBezTo>
                  <a:cubicBezTo>
                    <a:pt x="182" y="851"/>
                    <a:pt x="182" y="851"/>
                    <a:pt x="182" y="851"/>
                  </a:cubicBezTo>
                  <a:cubicBezTo>
                    <a:pt x="192" y="532"/>
                    <a:pt x="192" y="532"/>
                    <a:pt x="192" y="532"/>
                  </a:cubicBezTo>
                  <a:cubicBezTo>
                    <a:pt x="196" y="532"/>
                    <a:pt x="196" y="532"/>
                    <a:pt x="196" y="532"/>
                  </a:cubicBezTo>
                  <a:cubicBezTo>
                    <a:pt x="207" y="851"/>
                    <a:pt x="207" y="851"/>
                    <a:pt x="207" y="851"/>
                  </a:cubicBezTo>
                  <a:cubicBezTo>
                    <a:pt x="217" y="851"/>
                    <a:pt x="217" y="851"/>
                    <a:pt x="217" y="851"/>
                  </a:cubicBezTo>
                  <a:cubicBezTo>
                    <a:pt x="208" y="857"/>
                    <a:pt x="202" y="867"/>
                    <a:pt x="202" y="879"/>
                  </a:cubicBezTo>
                  <a:cubicBezTo>
                    <a:pt x="271" y="879"/>
                    <a:pt x="271" y="879"/>
                    <a:pt x="271" y="879"/>
                  </a:cubicBezTo>
                  <a:cubicBezTo>
                    <a:pt x="271" y="867"/>
                    <a:pt x="265" y="857"/>
                    <a:pt x="256" y="851"/>
                  </a:cubicBezTo>
                  <a:cubicBezTo>
                    <a:pt x="266" y="851"/>
                    <a:pt x="266" y="851"/>
                    <a:pt x="266" y="851"/>
                  </a:cubicBezTo>
                  <a:cubicBezTo>
                    <a:pt x="276" y="532"/>
                    <a:pt x="276" y="532"/>
                    <a:pt x="276" y="532"/>
                  </a:cubicBezTo>
                  <a:cubicBezTo>
                    <a:pt x="306" y="532"/>
                    <a:pt x="306" y="532"/>
                    <a:pt x="306" y="532"/>
                  </a:cubicBezTo>
                  <a:cubicBezTo>
                    <a:pt x="306" y="289"/>
                    <a:pt x="306" y="289"/>
                    <a:pt x="306" y="289"/>
                  </a:cubicBezTo>
                  <a:cubicBezTo>
                    <a:pt x="323" y="345"/>
                    <a:pt x="336" y="401"/>
                    <a:pt x="342" y="461"/>
                  </a:cubicBezTo>
                  <a:cubicBezTo>
                    <a:pt x="348" y="461"/>
                    <a:pt x="348" y="461"/>
                    <a:pt x="348" y="461"/>
                  </a:cubicBezTo>
                  <a:cubicBezTo>
                    <a:pt x="348" y="483"/>
                    <a:pt x="348" y="483"/>
                    <a:pt x="348" y="483"/>
                  </a:cubicBezTo>
                  <a:cubicBezTo>
                    <a:pt x="348" y="492"/>
                    <a:pt x="356" y="500"/>
                    <a:pt x="366" y="500"/>
                  </a:cubicBezTo>
                  <a:cubicBezTo>
                    <a:pt x="375" y="500"/>
                    <a:pt x="383" y="492"/>
                    <a:pt x="383" y="483"/>
                  </a:cubicBezTo>
                  <a:cubicBezTo>
                    <a:pt x="383" y="461"/>
                    <a:pt x="383" y="461"/>
                    <a:pt x="383" y="461"/>
                  </a:cubicBezTo>
                  <a:cubicBezTo>
                    <a:pt x="390" y="461"/>
                    <a:pt x="390" y="461"/>
                    <a:pt x="390" y="461"/>
                  </a:cubicBezTo>
                  <a:cubicBezTo>
                    <a:pt x="380" y="354"/>
                    <a:pt x="351" y="256"/>
                    <a:pt x="306" y="159"/>
                  </a:cubicBezTo>
                  <a:close/>
                </a:path>
              </a:pathLst>
            </a:custGeom>
            <a:solidFill>
              <a:schemeClr val="bg1">
                <a:lumMod val="50000"/>
              </a:schemeClr>
            </a:solidFill>
            <a:ln>
              <a:noFill/>
            </a:ln>
          </p:spPr>
          <p:txBody>
            <a:bodyPr vert="horz" wrap="square" lIns="45720" tIns="22860" rIns="45720" bIns="228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p>
          </p:txBody>
        </p:sp>
        <p:sp>
          <p:nvSpPr>
            <p:cNvPr id="188" name="Freeform 187"/>
            <p:cNvSpPr>
              <a:spLocks/>
            </p:cNvSpPr>
            <p:nvPr/>
          </p:nvSpPr>
          <p:spPr bwMode="auto">
            <a:xfrm>
              <a:off x="10075934" y="4396646"/>
              <a:ext cx="375712" cy="846571"/>
            </a:xfrm>
            <a:custGeom>
              <a:avLst/>
              <a:gdLst>
                <a:gd name="T0" fmla="*/ 306 w 390"/>
                <a:gd name="T1" fmla="*/ 159 h 879"/>
                <a:gd name="T2" fmla="*/ 306 w 390"/>
                <a:gd name="T3" fmla="*/ 159 h 879"/>
                <a:gd name="T4" fmla="*/ 306 w 390"/>
                <a:gd name="T5" fmla="*/ 159 h 879"/>
                <a:gd name="T6" fmla="*/ 222 w 390"/>
                <a:gd name="T7" fmla="*/ 152 h 879"/>
                <a:gd name="T8" fmla="*/ 222 w 390"/>
                <a:gd name="T9" fmla="*/ 139 h 879"/>
                <a:gd name="T10" fmla="*/ 240 w 390"/>
                <a:gd name="T11" fmla="*/ 117 h 879"/>
                <a:gd name="T12" fmla="*/ 240 w 390"/>
                <a:gd name="T13" fmla="*/ 98 h 879"/>
                <a:gd name="T14" fmla="*/ 248 w 390"/>
                <a:gd name="T15" fmla="*/ 90 h 879"/>
                <a:gd name="T16" fmla="*/ 248 w 390"/>
                <a:gd name="T17" fmla="*/ 73 h 879"/>
                <a:gd name="T18" fmla="*/ 243 w 390"/>
                <a:gd name="T19" fmla="*/ 66 h 879"/>
                <a:gd name="T20" fmla="*/ 253 w 390"/>
                <a:gd name="T21" fmla="*/ 43 h 879"/>
                <a:gd name="T22" fmla="*/ 221 w 390"/>
                <a:gd name="T23" fmla="*/ 12 h 879"/>
                <a:gd name="T24" fmla="*/ 220 w 390"/>
                <a:gd name="T25" fmla="*/ 12 h 879"/>
                <a:gd name="T26" fmla="*/ 185 w 390"/>
                <a:gd name="T27" fmla="*/ 0 h 879"/>
                <a:gd name="T28" fmla="*/ 136 w 390"/>
                <a:gd name="T29" fmla="*/ 41 h 879"/>
                <a:gd name="T30" fmla="*/ 146 w 390"/>
                <a:gd name="T31" fmla="*/ 66 h 879"/>
                <a:gd name="T32" fmla="*/ 139 w 390"/>
                <a:gd name="T33" fmla="*/ 73 h 879"/>
                <a:gd name="T34" fmla="*/ 139 w 390"/>
                <a:gd name="T35" fmla="*/ 90 h 879"/>
                <a:gd name="T36" fmla="*/ 147 w 390"/>
                <a:gd name="T37" fmla="*/ 98 h 879"/>
                <a:gd name="T38" fmla="*/ 147 w 390"/>
                <a:gd name="T39" fmla="*/ 117 h 879"/>
                <a:gd name="T40" fmla="*/ 167 w 390"/>
                <a:gd name="T41" fmla="*/ 139 h 879"/>
                <a:gd name="T42" fmla="*/ 167 w 390"/>
                <a:gd name="T43" fmla="*/ 152 h 879"/>
                <a:gd name="T44" fmla="*/ 83 w 390"/>
                <a:gd name="T45" fmla="*/ 159 h 879"/>
                <a:gd name="T46" fmla="*/ 83 w 390"/>
                <a:gd name="T47" fmla="*/ 162 h 879"/>
                <a:gd name="T48" fmla="*/ 0 w 390"/>
                <a:gd name="T49" fmla="*/ 461 h 879"/>
                <a:gd name="T50" fmla="*/ 7 w 390"/>
                <a:gd name="T51" fmla="*/ 461 h 879"/>
                <a:gd name="T52" fmla="*/ 7 w 390"/>
                <a:gd name="T53" fmla="*/ 483 h 879"/>
                <a:gd name="T54" fmla="*/ 24 w 390"/>
                <a:gd name="T55" fmla="*/ 500 h 879"/>
                <a:gd name="T56" fmla="*/ 42 w 390"/>
                <a:gd name="T57" fmla="*/ 483 h 879"/>
                <a:gd name="T58" fmla="*/ 42 w 390"/>
                <a:gd name="T59" fmla="*/ 461 h 879"/>
                <a:gd name="T60" fmla="*/ 48 w 390"/>
                <a:gd name="T61" fmla="*/ 461 h 879"/>
                <a:gd name="T62" fmla="*/ 83 w 390"/>
                <a:gd name="T63" fmla="*/ 294 h 879"/>
                <a:gd name="T64" fmla="*/ 83 w 390"/>
                <a:gd name="T65" fmla="*/ 532 h 879"/>
                <a:gd name="T66" fmla="*/ 112 w 390"/>
                <a:gd name="T67" fmla="*/ 532 h 879"/>
                <a:gd name="T68" fmla="*/ 123 w 390"/>
                <a:gd name="T69" fmla="*/ 851 h 879"/>
                <a:gd name="T70" fmla="*/ 133 w 390"/>
                <a:gd name="T71" fmla="*/ 851 h 879"/>
                <a:gd name="T72" fmla="*/ 118 w 390"/>
                <a:gd name="T73" fmla="*/ 879 h 879"/>
                <a:gd name="T74" fmla="*/ 187 w 390"/>
                <a:gd name="T75" fmla="*/ 879 h 879"/>
                <a:gd name="T76" fmla="*/ 172 w 390"/>
                <a:gd name="T77" fmla="*/ 851 h 879"/>
                <a:gd name="T78" fmla="*/ 182 w 390"/>
                <a:gd name="T79" fmla="*/ 851 h 879"/>
                <a:gd name="T80" fmla="*/ 192 w 390"/>
                <a:gd name="T81" fmla="*/ 532 h 879"/>
                <a:gd name="T82" fmla="*/ 196 w 390"/>
                <a:gd name="T83" fmla="*/ 532 h 879"/>
                <a:gd name="T84" fmla="*/ 207 w 390"/>
                <a:gd name="T85" fmla="*/ 851 h 879"/>
                <a:gd name="T86" fmla="*/ 217 w 390"/>
                <a:gd name="T87" fmla="*/ 851 h 879"/>
                <a:gd name="T88" fmla="*/ 202 w 390"/>
                <a:gd name="T89" fmla="*/ 879 h 879"/>
                <a:gd name="T90" fmla="*/ 271 w 390"/>
                <a:gd name="T91" fmla="*/ 879 h 879"/>
                <a:gd name="T92" fmla="*/ 256 w 390"/>
                <a:gd name="T93" fmla="*/ 851 h 879"/>
                <a:gd name="T94" fmla="*/ 266 w 390"/>
                <a:gd name="T95" fmla="*/ 851 h 879"/>
                <a:gd name="T96" fmla="*/ 276 w 390"/>
                <a:gd name="T97" fmla="*/ 532 h 879"/>
                <a:gd name="T98" fmla="*/ 306 w 390"/>
                <a:gd name="T99" fmla="*/ 532 h 879"/>
                <a:gd name="T100" fmla="*/ 306 w 390"/>
                <a:gd name="T101" fmla="*/ 289 h 879"/>
                <a:gd name="T102" fmla="*/ 342 w 390"/>
                <a:gd name="T103" fmla="*/ 461 h 879"/>
                <a:gd name="T104" fmla="*/ 348 w 390"/>
                <a:gd name="T105" fmla="*/ 461 h 879"/>
                <a:gd name="T106" fmla="*/ 348 w 390"/>
                <a:gd name="T107" fmla="*/ 483 h 879"/>
                <a:gd name="T108" fmla="*/ 366 w 390"/>
                <a:gd name="T109" fmla="*/ 500 h 879"/>
                <a:gd name="T110" fmla="*/ 383 w 390"/>
                <a:gd name="T111" fmla="*/ 483 h 879"/>
                <a:gd name="T112" fmla="*/ 383 w 390"/>
                <a:gd name="T113" fmla="*/ 461 h 879"/>
                <a:gd name="T114" fmla="*/ 390 w 390"/>
                <a:gd name="T115" fmla="*/ 461 h 879"/>
                <a:gd name="T116" fmla="*/ 306 w 390"/>
                <a:gd name="T117" fmla="*/ 15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0" h="879">
                  <a:moveTo>
                    <a:pt x="306" y="159"/>
                  </a:moveTo>
                  <a:cubicBezTo>
                    <a:pt x="306" y="159"/>
                    <a:pt x="306" y="159"/>
                    <a:pt x="306" y="159"/>
                  </a:cubicBezTo>
                  <a:cubicBezTo>
                    <a:pt x="306" y="159"/>
                    <a:pt x="306" y="159"/>
                    <a:pt x="306" y="159"/>
                  </a:cubicBezTo>
                  <a:cubicBezTo>
                    <a:pt x="222" y="152"/>
                    <a:pt x="222" y="152"/>
                    <a:pt x="222" y="152"/>
                  </a:cubicBezTo>
                  <a:cubicBezTo>
                    <a:pt x="222" y="139"/>
                    <a:pt x="222" y="139"/>
                    <a:pt x="222" y="139"/>
                  </a:cubicBezTo>
                  <a:cubicBezTo>
                    <a:pt x="232" y="137"/>
                    <a:pt x="240" y="128"/>
                    <a:pt x="240" y="117"/>
                  </a:cubicBezTo>
                  <a:cubicBezTo>
                    <a:pt x="240" y="98"/>
                    <a:pt x="240" y="98"/>
                    <a:pt x="240" y="98"/>
                  </a:cubicBezTo>
                  <a:cubicBezTo>
                    <a:pt x="244" y="98"/>
                    <a:pt x="248" y="95"/>
                    <a:pt x="248" y="90"/>
                  </a:cubicBezTo>
                  <a:cubicBezTo>
                    <a:pt x="248" y="73"/>
                    <a:pt x="248" y="73"/>
                    <a:pt x="248" y="73"/>
                  </a:cubicBezTo>
                  <a:cubicBezTo>
                    <a:pt x="248" y="70"/>
                    <a:pt x="246" y="67"/>
                    <a:pt x="243" y="66"/>
                  </a:cubicBezTo>
                  <a:cubicBezTo>
                    <a:pt x="249" y="60"/>
                    <a:pt x="253" y="52"/>
                    <a:pt x="253" y="43"/>
                  </a:cubicBezTo>
                  <a:cubicBezTo>
                    <a:pt x="253" y="26"/>
                    <a:pt x="238" y="12"/>
                    <a:pt x="221" y="12"/>
                  </a:cubicBezTo>
                  <a:cubicBezTo>
                    <a:pt x="221" y="12"/>
                    <a:pt x="220" y="12"/>
                    <a:pt x="220" y="12"/>
                  </a:cubicBezTo>
                  <a:cubicBezTo>
                    <a:pt x="211" y="4"/>
                    <a:pt x="199" y="0"/>
                    <a:pt x="185" y="0"/>
                  </a:cubicBezTo>
                  <a:cubicBezTo>
                    <a:pt x="158" y="0"/>
                    <a:pt x="136" y="18"/>
                    <a:pt x="136" y="41"/>
                  </a:cubicBezTo>
                  <a:cubicBezTo>
                    <a:pt x="136" y="50"/>
                    <a:pt x="140" y="59"/>
                    <a:pt x="146" y="66"/>
                  </a:cubicBezTo>
                  <a:cubicBezTo>
                    <a:pt x="142" y="66"/>
                    <a:pt x="139" y="69"/>
                    <a:pt x="139" y="73"/>
                  </a:cubicBezTo>
                  <a:cubicBezTo>
                    <a:pt x="139" y="90"/>
                    <a:pt x="139" y="90"/>
                    <a:pt x="139" y="90"/>
                  </a:cubicBezTo>
                  <a:cubicBezTo>
                    <a:pt x="139" y="95"/>
                    <a:pt x="143" y="98"/>
                    <a:pt x="147" y="98"/>
                  </a:cubicBezTo>
                  <a:cubicBezTo>
                    <a:pt x="147" y="117"/>
                    <a:pt x="147" y="117"/>
                    <a:pt x="147" y="117"/>
                  </a:cubicBezTo>
                  <a:cubicBezTo>
                    <a:pt x="147" y="128"/>
                    <a:pt x="156" y="138"/>
                    <a:pt x="167" y="139"/>
                  </a:cubicBezTo>
                  <a:cubicBezTo>
                    <a:pt x="167" y="152"/>
                    <a:pt x="167" y="152"/>
                    <a:pt x="167" y="152"/>
                  </a:cubicBezTo>
                  <a:cubicBezTo>
                    <a:pt x="83" y="159"/>
                    <a:pt x="83" y="159"/>
                    <a:pt x="83" y="159"/>
                  </a:cubicBezTo>
                  <a:cubicBezTo>
                    <a:pt x="83" y="162"/>
                    <a:pt x="83" y="162"/>
                    <a:pt x="83" y="162"/>
                  </a:cubicBezTo>
                  <a:cubicBezTo>
                    <a:pt x="38" y="258"/>
                    <a:pt x="11" y="355"/>
                    <a:pt x="0" y="461"/>
                  </a:cubicBezTo>
                  <a:cubicBezTo>
                    <a:pt x="7" y="461"/>
                    <a:pt x="7" y="461"/>
                    <a:pt x="7" y="461"/>
                  </a:cubicBezTo>
                  <a:cubicBezTo>
                    <a:pt x="7" y="483"/>
                    <a:pt x="7" y="483"/>
                    <a:pt x="7" y="483"/>
                  </a:cubicBezTo>
                  <a:cubicBezTo>
                    <a:pt x="7" y="492"/>
                    <a:pt x="15" y="500"/>
                    <a:pt x="24" y="500"/>
                  </a:cubicBezTo>
                  <a:cubicBezTo>
                    <a:pt x="34" y="500"/>
                    <a:pt x="42" y="492"/>
                    <a:pt x="42" y="483"/>
                  </a:cubicBezTo>
                  <a:cubicBezTo>
                    <a:pt x="42" y="461"/>
                    <a:pt x="42" y="461"/>
                    <a:pt x="42" y="461"/>
                  </a:cubicBezTo>
                  <a:cubicBezTo>
                    <a:pt x="48" y="461"/>
                    <a:pt x="48" y="461"/>
                    <a:pt x="48" y="461"/>
                  </a:cubicBezTo>
                  <a:cubicBezTo>
                    <a:pt x="54" y="403"/>
                    <a:pt x="66" y="348"/>
                    <a:pt x="83" y="294"/>
                  </a:cubicBezTo>
                  <a:cubicBezTo>
                    <a:pt x="83" y="532"/>
                    <a:pt x="83" y="532"/>
                    <a:pt x="83" y="532"/>
                  </a:cubicBezTo>
                  <a:cubicBezTo>
                    <a:pt x="112" y="532"/>
                    <a:pt x="112" y="532"/>
                    <a:pt x="112" y="532"/>
                  </a:cubicBezTo>
                  <a:cubicBezTo>
                    <a:pt x="123" y="851"/>
                    <a:pt x="123" y="851"/>
                    <a:pt x="123" y="851"/>
                  </a:cubicBezTo>
                  <a:cubicBezTo>
                    <a:pt x="133" y="851"/>
                    <a:pt x="133" y="851"/>
                    <a:pt x="133" y="851"/>
                  </a:cubicBezTo>
                  <a:cubicBezTo>
                    <a:pt x="124" y="857"/>
                    <a:pt x="118" y="867"/>
                    <a:pt x="118" y="879"/>
                  </a:cubicBezTo>
                  <a:cubicBezTo>
                    <a:pt x="187" y="879"/>
                    <a:pt x="187" y="879"/>
                    <a:pt x="187" y="879"/>
                  </a:cubicBezTo>
                  <a:cubicBezTo>
                    <a:pt x="187" y="867"/>
                    <a:pt x="181" y="857"/>
                    <a:pt x="172" y="851"/>
                  </a:cubicBezTo>
                  <a:cubicBezTo>
                    <a:pt x="182" y="851"/>
                    <a:pt x="182" y="851"/>
                    <a:pt x="182" y="851"/>
                  </a:cubicBezTo>
                  <a:cubicBezTo>
                    <a:pt x="192" y="532"/>
                    <a:pt x="192" y="532"/>
                    <a:pt x="192" y="532"/>
                  </a:cubicBezTo>
                  <a:cubicBezTo>
                    <a:pt x="196" y="532"/>
                    <a:pt x="196" y="532"/>
                    <a:pt x="196" y="532"/>
                  </a:cubicBezTo>
                  <a:cubicBezTo>
                    <a:pt x="207" y="851"/>
                    <a:pt x="207" y="851"/>
                    <a:pt x="207" y="851"/>
                  </a:cubicBezTo>
                  <a:cubicBezTo>
                    <a:pt x="217" y="851"/>
                    <a:pt x="217" y="851"/>
                    <a:pt x="217" y="851"/>
                  </a:cubicBezTo>
                  <a:cubicBezTo>
                    <a:pt x="208" y="857"/>
                    <a:pt x="202" y="867"/>
                    <a:pt x="202" y="879"/>
                  </a:cubicBezTo>
                  <a:cubicBezTo>
                    <a:pt x="271" y="879"/>
                    <a:pt x="271" y="879"/>
                    <a:pt x="271" y="879"/>
                  </a:cubicBezTo>
                  <a:cubicBezTo>
                    <a:pt x="271" y="867"/>
                    <a:pt x="265" y="857"/>
                    <a:pt x="256" y="851"/>
                  </a:cubicBezTo>
                  <a:cubicBezTo>
                    <a:pt x="266" y="851"/>
                    <a:pt x="266" y="851"/>
                    <a:pt x="266" y="851"/>
                  </a:cubicBezTo>
                  <a:cubicBezTo>
                    <a:pt x="276" y="532"/>
                    <a:pt x="276" y="532"/>
                    <a:pt x="276" y="532"/>
                  </a:cubicBezTo>
                  <a:cubicBezTo>
                    <a:pt x="306" y="532"/>
                    <a:pt x="306" y="532"/>
                    <a:pt x="306" y="532"/>
                  </a:cubicBezTo>
                  <a:cubicBezTo>
                    <a:pt x="306" y="289"/>
                    <a:pt x="306" y="289"/>
                    <a:pt x="306" y="289"/>
                  </a:cubicBezTo>
                  <a:cubicBezTo>
                    <a:pt x="323" y="345"/>
                    <a:pt x="336" y="401"/>
                    <a:pt x="342" y="461"/>
                  </a:cubicBezTo>
                  <a:cubicBezTo>
                    <a:pt x="348" y="461"/>
                    <a:pt x="348" y="461"/>
                    <a:pt x="348" y="461"/>
                  </a:cubicBezTo>
                  <a:cubicBezTo>
                    <a:pt x="348" y="483"/>
                    <a:pt x="348" y="483"/>
                    <a:pt x="348" y="483"/>
                  </a:cubicBezTo>
                  <a:cubicBezTo>
                    <a:pt x="348" y="492"/>
                    <a:pt x="356" y="500"/>
                    <a:pt x="366" y="500"/>
                  </a:cubicBezTo>
                  <a:cubicBezTo>
                    <a:pt x="375" y="500"/>
                    <a:pt x="383" y="492"/>
                    <a:pt x="383" y="483"/>
                  </a:cubicBezTo>
                  <a:cubicBezTo>
                    <a:pt x="383" y="461"/>
                    <a:pt x="383" y="461"/>
                    <a:pt x="383" y="461"/>
                  </a:cubicBezTo>
                  <a:cubicBezTo>
                    <a:pt x="390" y="461"/>
                    <a:pt x="390" y="461"/>
                    <a:pt x="390" y="461"/>
                  </a:cubicBezTo>
                  <a:cubicBezTo>
                    <a:pt x="380" y="354"/>
                    <a:pt x="351" y="256"/>
                    <a:pt x="306" y="159"/>
                  </a:cubicBezTo>
                  <a:close/>
                </a:path>
              </a:pathLst>
            </a:custGeom>
            <a:solidFill>
              <a:schemeClr val="bg1">
                <a:lumMod val="50000"/>
              </a:schemeClr>
            </a:solidFill>
            <a:ln>
              <a:noFill/>
            </a:ln>
          </p:spPr>
          <p:txBody>
            <a:bodyPr vert="horz" wrap="square" lIns="45720" tIns="22860" rIns="45720" bIns="228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p>
          </p:txBody>
        </p:sp>
        <p:sp>
          <p:nvSpPr>
            <p:cNvPr id="189" name="Freeform 188"/>
            <p:cNvSpPr>
              <a:spLocks/>
            </p:cNvSpPr>
            <p:nvPr/>
          </p:nvSpPr>
          <p:spPr bwMode="auto">
            <a:xfrm>
              <a:off x="9359162" y="4544856"/>
              <a:ext cx="375712" cy="846571"/>
            </a:xfrm>
            <a:custGeom>
              <a:avLst/>
              <a:gdLst>
                <a:gd name="T0" fmla="*/ 306 w 390"/>
                <a:gd name="T1" fmla="*/ 159 h 879"/>
                <a:gd name="T2" fmla="*/ 306 w 390"/>
                <a:gd name="T3" fmla="*/ 159 h 879"/>
                <a:gd name="T4" fmla="*/ 306 w 390"/>
                <a:gd name="T5" fmla="*/ 159 h 879"/>
                <a:gd name="T6" fmla="*/ 222 w 390"/>
                <a:gd name="T7" fmla="*/ 152 h 879"/>
                <a:gd name="T8" fmla="*/ 222 w 390"/>
                <a:gd name="T9" fmla="*/ 139 h 879"/>
                <a:gd name="T10" fmla="*/ 240 w 390"/>
                <a:gd name="T11" fmla="*/ 117 h 879"/>
                <a:gd name="T12" fmla="*/ 240 w 390"/>
                <a:gd name="T13" fmla="*/ 98 h 879"/>
                <a:gd name="T14" fmla="*/ 248 w 390"/>
                <a:gd name="T15" fmla="*/ 90 h 879"/>
                <a:gd name="T16" fmla="*/ 248 w 390"/>
                <a:gd name="T17" fmla="*/ 73 h 879"/>
                <a:gd name="T18" fmla="*/ 243 w 390"/>
                <a:gd name="T19" fmla="*/ 66 h 879"/>
                <a:gd name="T20" fmla="*/ 253 w 390"/>
                <a:gd name="T21" fmla="*/ 43 h 879"/>
                <a:gd name="T22" fmla="*/ 221 w 390"/>
                <a:gd name="T23" fmla="*/ 12 h 879"/>
                <a:gd name="T24" fmla="*/ 220 w 390"/>
                <a:gd name="T25" fmla="*/ 12 h 879"/>
                <a:gd name="T26" fmla="*/ 185 w 390"/>
                <a:gd name="T27" fmla="*/ 0 h 879"/>
                <a:gd name="T28" fmla="*/ 136 w 390"/>
                <a:gd name="T29" fmla="*/ 41 h 879"/>
                <a:gd name="T30" fmla="*/ 146 w 390"/>
                <a:gd name="T31" fmla="*/ 66 h 879"/>
                <a:gd name="T32" fmla="*/ 139 w 390"/>
                <a:gd name="T33" fmla="*/ 73 h 879"/>
                <a:gd name="T34" fmla="*/ 139 w 390"/>
                <a:gd name="T35" fmla="*/ 90 h 879"/>
                <a:gd name="T36" fmla="*/ 147 w 390"/>
                <a:gd name="T37" fmla="*/ 98 h 879"/>
                <a:gd name="T38" fmla="*/ 147 w 390"/>
                <a:gd name="T39" fmla="*/ 117 h 879"/>
                <a:gd name="T40" fmla="*/ 167 w 390"/>
                <a:gd name="T41" fmla="*/ 139 h 879"/>
                <a:gd name="T42" fmla="*/ 167 w 390"/>
                <a:gd name="T43" fmla="*/ 152 h 879"/>
                <a:gd name="T44" fmla="*/ 83 w 390"/>
                <a:gd name="T45" fmla="*/ 159 h 879"/>
                <a:gd name="T46" fmla="*/ 83 w 390"/>
                <a:gd name="T47" fmla="*/ 162 h 879"/>
                <a:gd name="T48" fmla="*/ 0 w 390"/>
                <a:gd name="T49" fmla="*/ 461 h 879"/>
                <a:gd name="T50" fmla="*/ 7 w 390"/>
                <a:gd name="T51" fmla="*/ 461 h 879"/>
                <a:gd name="T52" fmla="*/ 7 w 390"/>
                <a:gd name="T53" fmla="*/ 483 h 879"/>
                <a:gd name="T54" fmla="*/ 24 w 390"/>
                <a:gd name="T55" fmla="*/ 500 h 879"/>
                <a:gd name="T56" fmla="*/ 42 w 390"/>
                <a:gd name="T57" fmla="*/ 483 h 879"/>
                <a:gd name="T58" fmla="*/ 42 w 390"/>
                <a:gd name="T59" fmla="*/ 461 h 879"/>
                <a:gd name="T60" fmla="*/ 48 w 390"/>
                <a:gd name="T61" fmla="*/ 461 h 879"/>
                <a:gd name="T62" fmla="*/ 83 w 390"/>
                <a:gd name="T63" fmla="*/ 294 h 879"/>
                <a:gd name="T64" fmla="*/ 83 w 390"/>
                <a:gd name="T65" fmla="*/ 532 h 879"/>
                <a:gd name="T66" fmla="*/ 112 w 390"/>
                <a:gd name="T67" fmla="*/ 532 h 879"/>
                <a:gd name="T68" fmla="*/ 123 w 390"/>
                <a:gd name="T69" fmla="*/ 851 h 879"/>
                <a:gd name="T70" fmla="*/ 133 w 390"/>
                <a:gd name="T71" fmla="*/ 851 h 879"/>
                <a:gd name="T72" fmla="*/ 118 w 390"/>
                <a:gd name="T73" fmla="*/ 879 h 879"/>
                <a:gd name="T74" fmla="*/ 187 w 390"/>
                <a:gd name="T75" fmla="*/ 879 h 879"/>
                <a:gd name="T76" fmla="*/ 172 w 390"/>
                <a:gd name="T77" fmla="*/ 851 h 879"/>
                <a:gd name="T78" fmla="*/ 182 w 390"/>
                <a:gd name="T79" fmla="*/ 851 h 879"/>
                <a:gd name="T80" fmla="*/ 192 w 390"/>
                <a:gd name="T81" fmla="*/ 532 h 879"/>
                <a:gd name="T82" fmla="*/ 196 w 390"/>
                <a:gd name="T83" fmla="*/ 532 h 879"/>
                <a:gd name="T84" fmla="*/ 207 w 390"/>
                <a:gd name="T85" fmla="*/ 851 h 879"/>
                <a:gd name="T86" fmla="*/ 217 w 390"/>
                <a:gd name="T87" fmla="*/ 851 h 879"/>
                <a:gd name="T88" fmla="*/ 202 w 390"/>
                <a:gd name="T89" fmla="*/ 879 h 879"/>
                <a:gd name="T90" fmla="*/ 271 w 390"/>
                <a:gd name="T91" fmla="*/ 879 h 879"/>
                <a:gd name="T92" fmla="*/ 256 w 390"/>
                <a:gd name="T93" fmla="*/ 851 h 879"/>
                <a:gd name="T94" fmla="*/ 266 w 390"/>
                <a:gd name="T95" fmla="*/ 851 h 879"/>
                <a:gd name="T96" fmla="*/ 276 w 390"/>
                <a:gd name="T97" fmla="*/ 532 h 879"/>
                <a:gd name="T98" fmla="*/ 306 w 390"/>
                <a:gd name="T99" fmla="*/ 532 h 879"/>
                <a:gd name="T100" fmla="*/ 306 w 390"/>
                <a:gd name="T101" fmla="*/ 289 h 879"/>
                <a:gd name="T102" fmla="*/ 342 w 390"/>
                <a:gd name="T103" fmla="*/ 461 h 879"/>
                <a:gd name="T104" fmla="*/ 348 w 390"/>
                <a:gd name="T105" fmla="*/ 461 h 879"/>
                <a:gd name="T106" fmla="*/ 348 w 390"/>
                <a:gd name="T107" fmla="*/ 483 h 879"/>
                <a:gd name="T108" fmla="*/ 366 w 390"/>
                <a:gd name="T109" fmla="*/ 500 h 879"/>
                <a:gd name="T110" fmla="*/ 383 w 390"/>
                <a:gd name="T111" fmla="*/ 483 h 879"/>
                <a:gd name="T112" fmla="*/ 383 w 390"/>
                <a:gd name="T113" fmla="*/ 461 h 879"/>
                <a:gd name="T114" fmla="*/ 390 w 390"/>
                <a:gd name="T115" fmla="*/ 461 h 879"/>
                <a:gd name="T116" fmla="*/ 306 w 390"/>
                <a:gd name="T117" fmla="*/ 15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0" h="879">
                  <a:moveTo>
                    <a:pt x="306" y="159"/>
                  </a:moveTo>
                  <a:cubicBezTo>
                    <a:pt x="306" y="159"/>
                    <a:pt x="306" y="159"/>
                    <a:pt x="306" y="159"/>
                  </a:cubicBezTo>
                  <a:cubicBezTo>
                    <a:pt x="306" y="159"/>
                    <a:pt x="306" y="159"/>
                    <a:pt x="306" y="159"/>
                  </a:cubicBezTo>
                  <a:cubicBezTo>
                    <a:pt x="222" y="152"/>
                    <a:pt x="222" y="152"/>
                    <a:pt x="222" y="152"/>
                  </a:cubicBezTo>
                  <a:cubicBezTo>
                    <a:pt x="222" y="139"/>
                    <a:pt x="222" y="139"/>
                    <a:pt x="222" y="139"/>
                  </a:cubicBezTo>
                  <a:cubicBezTo>
                    <a:pt x="232" y="137"/>
                    <a:pt x="240" y="128"/>
                    <a:pt x="240" y="117"/>
                  </a:cubicBezTo>
                  <a:cubicBezTo>
                    <a:pt x="240" y="98"/>
                    <a:pt x="240" y="98"/>
                    <a:pt x="240" y="98"/>
                  </a:cubicBezTo>
                  <a:cubicBezTo>
                    <a:pt x="244" y="98"/>
                    <a:pt x="248" y="95"/>
                    <a:pt x="248" y="90"/>
                  </a:cubicBezTo>
                  <a:cubicBezTo>
                    <a:pt x="248" y="73"/>
                    <a:pt x="248" y="73"/>
                    <a:pt x="248" y="73"/>
                  </a:cubicBezTo>
                  <a:cubicBezTo>
                    <a:pt x="248" y="70"/>
                    <a:pt x="246" y="67"/>
                    <a:pt x="243" y="66"/>
                  </a:cubicBezTo>
                  <a:cubicBezTo>
                    <a:pt x="249" y="60"/>
                    <a:pt x="253" y="52"/>
                    <a:pt x="253" y="43"/>
                  </a:cubicBezTo>
                  <a:cubicBezTo>
                    <a:pt x="253" y="26"/>
                    <a:pt x="238" y="12"/>
                    <a:pt x="221" y="12"/>
                  </a:cubicBezTo>
                  <a:cubicBezTo>
                    <a:pt x="221" y="12"/>
                    <a:pt x="220" y="12"/>
                    <a:pt x="220" y="12"/>
                  </a:cubicBezTo>
                  <a:cubicBezTo>
                    <a:pt x="211" y="4"/>
                    <a:pt x="199" y="0"/>
                    <a:pt x="185" y="0"/>
                  </a:cubicBezTo>
                  <a:cubicBezTo>
                    <a:pt x="158" y="0"/>
                    <a:pt x="136" y="18"/>
                    <a:pt x="136" y="41"/>
                  </a:cubicBezTo>
                  <a:cubicBezTo>
                    <a:pt x="136" y="50"/>
                    <a:pt x="140" y="59"/>
                    <a:pt x="146" y="66"/>
                  </a:cubicBezTo>
                  <a:cubicBezTo>
                    <a:pt x="142" y="66"/>
                    <a:pt x="139" y="69"/>
                    <a:pt x="139" y="73"/>
                  </a:cubicBezTo>
                  <a:cubicBezTo>
                    <a:pt x="139" y="90"/>
                    <a:pt x="139" y="90"/>
                    <a:pt x="139" y="90"/>
                  </a:cubicBezTo>
                  <a:cubicBezTo>
                    <a:pt x="139" y="95"/>
                    <a:pt x="143" y="98"/>
                    <a:pt x="147" y="98"/>
                  </a:cubicBezTo>
                  <a:cubicBezTo>
                    <a:pt x="147" y="117"/>
                    <a:pt x="147" y="117"/>
                    <a:pt x="147" y="117"/>
                  </a:cubicBezTo>
                  <a:cubicBezTo>
                    <a:pt x="147" y="128"/>
                    <a:pt x="156" y="138"/>
                    <a:pt x="167" y="139"/>
                  </a:cubicBezTo>
                  <a:cubicBezTo>
                    <a:pt x="167" y="152"/>
                    <a:pt x="167" y="152"/>
                    <a:pt x="167" y="152"/>
                  </a:cubicBezTo>
                  <a:cubicBezTo>
                    <a:pt x="83" y="159"/>
                    <a:pt x="83" y="159"/>
                    <a:pt x="83" y="159"/>
                  </a:cubicBezTo>
                  <a:cubicBezTo>
                    <a:pt x="83" y="162"/>
                    <a:pt x="83" y="162"/>
                    <a:pt x="83" y="162"/>
                  </a:cubicBezTo>
                  <a:cubicBezTo>
                    <a:pt x="38" y="258"/>
                    <a:pt x="11" y="355"/>
                    <a:pt x="0" y="461"/>
                  </a:cubicBezTo>
                  <a:cubicBezTo>
                    <a:pt x="7" y="461"/>
                    <a:pt x="7" y="461"/>
                    <a:pt x="7" y="461"/>
                  </a:cubicBezTo>
                  <a:cubicBezTo>
                    <a:pt x="7" y="483"/>
                    <a:pt x="7" y="483"/>
                    <a:pt x="7" y="483"/>
                  </a:cubicBezTo>
                  <a:cubicBezTo>
                    <a:pt x="7" y="492"/>
                    <a:pt x="15" y="500"/>
                    <a:pt x="24" y="500"/>
                  </a:cubicBezTo>
                  <a:cubicBezTo>
                    <a:pt x="34" y="500"/>
                    <a:pt x="42" y="492"/>
                    <a:pt x="42" y="483"/>
                  </a:cubicBezTo>
                  <a:cubicBezTo>
                    <a:pt x="42" y="461"/>
                    <a:pt x="42" y="461"/>
                    <a:pt x="42" y="461"/>
                  </a:cubicBezTo>
                  <a:cubicBezTo>
                    <a:pt x="48" y="461"/>
                    <a:pt x="48" y="461"/>
                    <a:pt x="48" y="461"/>
                  </a:cubicBezTo>
                  <a:cubicBezTo>
                    <a:pt x="54" y="403"/>
                    <a:pt x="66" y="348"/>
                    <a:pt x="83" y="294"/>
                  </a:cubicBezTo>
                  <a:cubicBezTo>
                    <a:pt x="83" y="532"/>
                    <a:pt x="83" y="532"/>
                    <a:pt x="83" y="532"/>
                  </a:cubicBezTo>
                  <a:cubicBezTo>
                    <a:pt x="112" y="532"/>
                    <a:pt x="112" y="532"/>
                    <a:pt x="112" y="532"/>
                  </a:cubicBezTo>
                  <a:cubicBezTo>
                    <a:pt x="123" y="851"/>
                    <a:pt x="123" y="851"/>
                    <a:pt x="123" y="851"/>
                  </a:cubicBezTo>
                  <a:cubicBezTo>
                    <a:pt x="133" y="851"/>
                    <a:pt x="133" y="851"/>
                    <a:pt x="133" y="851"/>
                  </a:cubicBezTo>
                  <a:cubicBezTo>
                    <a:pt x="124" y="857"/>
                    <a:pt x="118" y="867"/>
                    <a:pt x="118" y="879"/>
                  </a:cubicBezTo>
                  <a:cubicBezTo>
                    <a:pt x="187" y="879"/>
                    <a:pt x="187" y="879"/>
                    <a:pt x="187" y="879"/>
                  </a:cubicBezTo>
                  <a:cubicBezTo>
                    <a:pt x="187" y="867"/>
                    <a:pt x="181" y="857"/>
                    <a:pt x="172" y="851"/>
                  </a:cubicBezTo>
                  <a:cubicBezTo>
                    <a:pt x="182" y="851"/>
                    <a:pt x="182" y="851"/>
                    <a:pt x="182" y="851"/>
                  </a:cubicBezTo>
                  <a:cubicBezTo>
                    <a:pt x="192" y="532"/>
                    <a:pt x="192" y="532"/>
                    <a:pt x="192" y="532"/>
                  </a:cubicBezTo>
                  <a:cubicBezTo>
                    <a:pt x="196" y="532"/>
                    <a:pt x="196" y="532"/>
                    <a:pt x="196" y="532"/>
                  </a:cubicBezTo>
                  <a:cubicBezTo>
                    <a:pt x="207" y="851"/>
                    <a:pt x="207" y="851"/>
                    <a:pt x="207" y="851"/>
                  </a:cubicBezTo>
                  <a:cubicBezTo>
                    <a:pt x="217" y="851"/>
                    <a:pt x="217" y="851"/>
                    <a:pt x="217" y="851"/>
                  </a:cubicBezTo>
                  <a:cubicBezTo>
                    <a:pt x="208" y="857"/>
                    <a:pt x="202" y="867"/>
                    <a:pt x="202" y="879"/>
                  </a:cubicBezTo>
                  <a:cubicBezTo>
                    <a:pt x="271" y="879"/>
                    <a:pt x="271" y="879"/>
                    <a:pt x="271" y="879"/>
                  </a:cubicBezTo>
                  <a:cubicBezTo>
                    <a:pt x="271" y="867"/>
                    <a:pt x="265" y="857"/>
                    <a:pt x="256" y="851"/>
                  </a:cubicBezTo>
                  <a:cubicBezTo>
                    <a:pt x="266" y="851"/>
                    <a:pt x="266" y="851"/>
                    <a:pt x="266" y="851"/>
                  </a:cubicBezTo>
                  <a:cubicBezTo>
                    <a:pt x="276" y="532"/>
                    <a:pt x="276" y="532"/>
                    <a:pt x="276" y="532"/>
                  </a:cubicBezTo>
                  <a:cubicBezTo>
                    <a:pt x="306" y="532"/>
                    <a:pt x="306" y="532"/>
                    <a:pt x="306" y="532"/>
                  </a:cubicBezTo>
                  <a:cubicBezTo>
                    <a:pt x="306" y="289"/>
                    <a:pt x="306" y="289"/>
                    <a:pt x="306" y="289"/>
                  </a:cubicBezTo>
                  <a:cubicBezTo>
                    <a:pt x="323" y="345"/>
                    <a:pt x="336" y="401"/>
                    <a:pt x="342" y="461"/>
                  </a:cubicBezTo>
                  <a:cubicBezTo>
                    <a:pt x="348" y="461"/>
                    <a:pt x="348" y="461"/>
                    <a:pt x="348" y="461"/>
                  </a:cubicBezTo>
                  <a:cubicBezTo>
                    <a:pt x="348" y="483"/>
                    <a:pt x="348" y="483"/>
                    <a:pt x="348" y="483"/>
                  </a:cubicBezTo>
                  <a:cubicBezTo>
                    <a:pt x="348" y="492"/>
                    <a:pt x="356" y="500"/>
                    <a:pt x="366" y="500"/>
                  </a:cubicBezTo>
                  <a:cubicBezTo>
                    <a:pt x="375" y="500"/>
                    <a:pt x="383" y="492"/>
                    <a:pt x="383" y="483"/>
                  </a:cubicBezTo>
                  <a:cubicBezTo>
                    <a:pt x="383" y="461"/>
                    <a:pt x="383" y="461"/>
                    <a:pt x="383" y="461"/>
                  </a:cubicBezTo>
                  <a:cubicBezTo>
                    <a:pt x="390" y="461"/>
                    <a:pt x="390" y="461"/>
                    <a:pt x="390" y="461"/>
                  </a:cubicBezTo>
                  <a:cubicBezTo>
                    <a:pt x="380" y="354"/>
                    <a:pt x="351" y="256"/>
                    <a:pt x="306" y="159"/>
                  </a:cubicBezTo>
                  <a:close/>
                </a:path>
              </a:pathLst>
            </a:custGeom>
            <a:solidFill>
              <a:schemeClr val="bg1">
                <a:lumMod val="85000"/>
              </a:schemeClr>
            </a:solidFill>
            <a:ln>
              <a:noFill/>
            </a:ln>
          </p:spPr>
          <p:txBody>
            <a:bodyPr vert="horz" wrap="square" lIns="45720" tIns="22860" rIns="45720" bIns="228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p>
          </p:txBody>
        </p:sp>
        <p:sp>
          <p:nvSpPr>
            <p:cNvPr id="190" name="Freeform 189"/>
            <p:cNvSpPr>
              <a:spLocks/>
            </p:cNvSpPr>
            <p:nvPr/>
          </p:nvSpPr>
          <p:spPr bwMode="auto">
            <a:xfrm>
              <a:off x="9888078" y="4544856"/>
              <a:ext cx="375712" cy="846571"/>
            </a:xfrm>
            <a:custGeom>
              <a:avLst/>
              <a:gdLst>
                <a:gd name="T0" fmla="*/ 306 w 390"/>
                <a:gd name="T1" fmla="*/ 159 h 879"/>
                <a:gd name="T2" fmla="*/ 306 w 390"/>
                <a:gd name="T3" fmla="*/ 159 h 879"/>
                <a:gd name="T4" fmla="*/ 306 w 390"/>
                <a:gd name="T5" fmla="*/ 159 h 879"/>
                <a:gd name="T6" fmla="*/ 222 w 390"/>
                <a:gd name="T7" fmla="*/ 152 h 879"/>
                <a:gd name="T8" fmla="*/ 222 w 390"/>
                <a:gd name="T9" fmla="*/ 139 h 879"/>
                <a:gd name="T10" fmla="*/ 240 w 390"/>
                <a:gd name="T11" fmla="*/ 117 h 879"/>
                <a:gd name="T12" fmla="*/ 240 w 390"/>
                <a:gd name="T13" fmla="*/ 98 h 879"/>
                <a:gd name="T14" fmla="*/ 248 w 390"/>
                <a:gd name="T15" fmla="*/ 90 h 879"/>
                <a:gd name="T16" fmla="*/ 248 w 390"/>
                <a:gd name="T17" fmla="*/ 73 h 879"/>
                <a:gd name="T18" fmla="*/ 243 w 390"/>
                <a:gd name="T19" fmla="*/ 66 h 879"/>
                <a:gd name="T20" fmla="*/ 253 w 390"/>
                <a:gd name="T21" fmla="*/ 43 h 879"/>
                <a:gd name="T22" fmla="*/ 221 w 390"/>
                <a:gd name="T23" fmla="*/ 12 h 879"/>
                <a:gd name="T24" fmla="*/ 220 w 390"/>
                <a:gd name="T25" fmla="*/ 12 h 879"/>
                <a:gd name="T26" fmla="*/ 185 w 390"/>
                <a:gd name="T27" fmla="*/ 0 h 879"/>
                <a:gd name="T28" fmla="*/ 136 w 390"/>
                <a:gd name="T29" fmla="*/ 41 h 879"/>
                <a:gd name="T30" fmla="*/ 146 w 390"/>
                <a:gd name="T31" fmla="*/ 66 h 879"/>
                <a:gd name="T32" fmla="*/ 139 w 390"/>
                <a:gd name="T33" fmla="*/ 73 h 879"/>
                <a:gd name="T34" fmla="*/ 139 w 390"/>
                <a:gd name="T35" fmla="*/ 90 h 879"/>
                <a:gd name="T36" fmla="*/ 147 w 390"/>
                <a:gd name="T37" fmla="*/ 98 h 879"/>
                <a:gd name="T38" fmla="*/ 147 w 390"/>
                <a:gd name="T39" fmla="*/ 117 h 879"/>
                <a:gd name="T40" fmla="*/ 167 w 390"/>
                <a:gd name="T41" fmla="*/ 139 h 879"/>
                <a:gd name="T42" fmla="*/ 167 w 390"/>
                <a:gd name="T43" fmla="*/ 152 h 879"/>
                <a:gd name="T44" fmla="*/ 83 w 390"/>
                <a:gd name="T45" fmla="*/ 159 h 879"/>
                <a:gd name="T46" fmla="*/ 83 w 390"/>
                <a:gd name="T47" fmla="*/ 162 h 879"/>
                <a:gd name="T48" fmla="*/ 0 w 390"/>
                <a:gd name="T49" fmla="*/ 461 h 879"/>
                <a:gd name="T50" fmla="*/ 7 w 390"/>
                <a:gd name="T51" fmla="*/ 461 h 879"/>
                <a:gd name="T52" fmla="*/ 7 w 390"/>
                <a:gd name="T53" fmla="*/ 483 h 879"/>
                <a:gd name="T54" fmla="*/ 24 w 390"/>
                <a:gd name="T55" fmla="*/ 500 h 879"/>
                <a:gd name="T56" fmla="*/ 42 w 390"/>
                <a:gd name="T57" fmla="*/ 483 h 879"/>
                <a:gd name="T58" fmla="*/ 42 w 390"/>
                <a:gd name="T59" fmla="*/ 461 h 879"/>
                <a:gd name="T60" fmla="*/ 48 w 390"/>
                <a:gd name="T61" fmla="*/ 461 h 879"/>
                <a:gd name="T62" fmla="*/ 83 w 390"/>
                <a:gd name="T63" fmla="*/ 294 h 879"/>
                <a:gd name="T64" fmla="*/ 83 w 390"/>
                <a:gd name="T65" fmla="*/ 532 h 879"/>
                <a:gd name="T66" fmla="*/ 112 w 390"/>
                <a:gd name="T67" fmla="*/ 532 h 879"/>
                <a:gd name="T68" fmla="*/ 123 w 390"/>
                <a:gd name="T69" fmla="*/ 851 h 879"/>
                <a:gd name="T70" fmla="*/ 133 w 390"/>
                <a:gd name="T71" fmla="*/ 851 h 879"/>
                <a:gd name="T72" fmla="*/ 118 w 390"/>
                <a:gd name="T73" fmla="*/ 879 h 879"/>
                <a:gd name="T74" fmla="*/ 187 w 390"/>
                <a:gd name="T75" fmla="*/ 879 h 879"/>
                <a:gd name="T76" fmla="*/ 172 w 390"/>
                <a:gd name="T77" fmla="*/ 851 h 879"/>
                <a:gd name="T78" fmla="*/ 182 w 390"/>
                <a:gd name="T79" fmla="*/ 851 h 879"/>
                <a:gd name="T80" fmla="*/ 192 w 390"/>
                <a:gd name="T81" fmla="*/ 532 h 879"/>
                <a:gd name="T82" fmla="*/ 196 w 390"/>
                <a:gd name="T83" fmla="*/ 532 h 879"/>
                <a:gd name="T84" fmla="*/ 207 w 390"/>
                <a:gd name="T85" fmla="*/ 851 h 879"/>
                <a:gd name="T86" fmla="*/ 217 w 390"/>
                <a:gd name="T87" fmla="*/ 851 h 879"/>
                <a:gd name="T88" fmla="*/ 202 w 390"/>
                <a:gd name="T89" fmla="*/ 879 h 879"/>
                <a:gd name="T90" fmla="*/ 271 w 390"/>
                <a:gd name="T91" fmla="*/ 879 h 879"/>
                <a:gd name="T92" fmla="*/ 256 w 390"/>
                <a:gd name="T93" fmla="*/ 851 h 879"/>
                <a:gd name="T94" fmla="*/ 266 w 390"/>
                <a:gd name="T95" fmla="*/ 851 h 879"/>
                <a:gd name="T96" fmla="*/ 276 w 390"/>
                <a:gd name="T97" fmla="*/ 532 h 879"/>
                <a:gd name="T98" fmla="*/ 306 w 390"/>
                <a:gd name="T99" fmla="*/ 532 h 879"/>
                <a:gd name="T100" fmla="*/ 306 w 390"/>
                <a:gd name="T101" fmla="*/ 289 h 879"/>
                <a:gd name="T102" fmla="*/ 342 w 390"/>
                <a:gd name="T103" fmla="*/ 461 h 879"/>
                <a:gd name="T104" fmla="*/ 348 w 390"/>
                <a:gd name="T105" fmla="*/ 461 h 879"/>
                <a:gd name="T106" fmla="*/ 348 w 390"/>
                <a:gd name="T107" fmla="*/ 483 h 879"/>
                <a:gd name="T108" fmla="*/ 366 w 390"/>
                <a:gd name="T109" fmla="*/ 500 h 879"/>
                <a:gd name="T110" fmla="*/ 383 w 390"/>
                <a:gd name="T111" fmla="*/ 483 h 879"/>
                <a:gd name="T112" fmla="*/ 383 w 390"/>
                <a:gd name="T113" fmla="*/ 461 h 879"/>
                <a:gd name="T114" fmla="*/ 390 w 390"/>
                <a:gd name="T115" fmla="*/ 461 h 879"/>
                <a:gd name="T116" fmla="*/ 306 w 390"/>
                <a:gd name="T117" fmla="*/ 15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0" h="879">
                  <a:moveTo>
                    <a:pt x="306" y="159"/>
                  </a:moveTo>
                  <a:cubicBezTo>
                    <a:pt x="306" y="159"/>
                    <a:pt x="306" y="159"/>
                    <a:pt x="306" y="159"/>
                  </a:cubicBezTo>
                  <a:cubicBezTo>
                    <a:pt x="306" y="159"/>
                    <a:pt x="306" y="159"/>
                    <a:pt x="306" y="159"/>
                  </a:cubicBezTo>
                  <a:cubicBezTo>
                    <a:pt x="222" y="152"/>
                    <a:pt x="222" y="152"/>
                    <a:pt x="222" y="152"/>
                  </a:cubicBezTo>
                  <a:cubicBezTo>
                    <a:pt x="222" y="139"/>
                    <a:pt x="222" y="139"/>
                    <a:pt x="222" y="139"/>
                  </a:cubicBezTo>
                  <a:cubicBezTo>
                    <a:pt x="232" y="137"/>
                    <a:pt x="240" y="128"/>
                    <a:pt x="240" y="117"/>
                  </a:cubicBezTo>
                  <a:cubicBezTo>
                    <a:pt x="240" y="98"/>
                    <a:pt x="240" y="98"/>
                    <a:pt x="240" y="98"/>
                  </a:cubicBezTo>
                  <a:cubicBezTo>
                    <a:pt x="244" y="98"/>
                    <a:pt x="248" y="95"/>
                    <a:pt x="248" y="90"/>
                  </a:cubicBezTo>
                  <a:cubicBezTo>
                    <a:pt x="248" y="73"/>
                    <a:pt x="248" y="73"/>
                    <a:pt x="248" y="73"/>
                  </a:cubicBezTo>
                  <a:cubicBezTo>
                    <a:pt x="248" y="70"/>
                    <a:pt x="246" y="67"/>
                    <a:pt x="243" y="66"/>
                  </a:cubicBezTo>
                  <a:cubicBezTo>
                    <a:pt x="249" y="60"/>
                    <a:pt x="253" y="52"/>
                    <a:pt x="253" y="43"/>
                  </a:cubicBezTo>
                  <a:cubicBezTo>
                    <a:pt x="253" y="26"/>
                    <a:pt x="238" y="12"/>
                    <a:pt x="221" y="12"/>
                  </a:cubicBezTo>
                  <a:cubicBezTo>
                    <a:pt x="221" y="12"/>
                    <a:pt x="220" y="12"/>
                    <a:pt x="220" y="12"/>
                  </a:cubicBezTo>
                  <a:cubicBezTo>
                    <a:pt x="211" y="4"/>
                    <a:pt x="199" y="0"/>
                    <a:pt x="185" y="0"/>
                  </a:cubicBezTo>
                  <a:cubicBezTo>
                    <a:pt x="158" y="0"/>
                    <a:pt x="136" y="18"/>
                    <a:pt x="136" y="41"/>
                  </a:cubicBezTo>
                  <a:cubicBezTo>
                    <a:pt x="136" y="50"/>
                    <a:pt x="140" y="59"/>
                    <a:pt x="146" y="66"/>
                  </a:cubicBezTo>
                  <a:cubicBezTo>
                    <a:pt x="142" y="66"/>
                    <a:pt x="139" y="69"/>
                    <a:pt x="139" y="73"/>
                  </a:cubicBezTo>
                  <a:cubicBezTo>
                    <a:pt x="139" y="90"/>
                    <a:pt x="139" y="90"/>
                    <a:pt x="139" y="90"/>
                  </a:cubicBezTo>
                  <a:cubicBezTo>
                    <a:pt x="139" y="95"/>
                    <a:pt x="143" y="98"/>
                    <a:pt x="147" y="98"/>
                  </a:cubicBezTo>
                  <a:cubicBezTo>
                    <a:pt x="147" y="117"/>
                    <a:pt x="147" y="117"/>
                    <a:pt x="147" y="117"/>
                  </a:cubicBezTo>
                  <a:cubicBezTo>
                    <a:pt x="147" y="128"/>
                    <a:pt x="156" y="138"/>
                    <a:pt x="167" y="139"/>
                  </a:cubicBezTo>
                  <a:cubicBezTo>
                    <a:pt x="167" y="152"/>
                    <a:pt x="167" y="152"/>
                    <a:pt x="167" y="152"/>
                  </a:cubicBezTo>
                  <a:cubicBezTo>
                    <a:pt x="83" y="159"/>
                    <a:pt x="83" y="159"/>
                    <a:pt x="83" y="159"/>
                  </a:cubicBezTo>
                  <a:cubicBezTo>
                    <a:pt x="83" y="162"/>
                    <a:pt x="83" y="162"/>
                    <a:pt x="83" y="162"/>
                  </a:cubicBezTo>
                  <a:cubicBezTo>
                    <a:pt x="38" y="258"/>
                    <a:pt x="11" y="355"/>
                    <a:pt x="0" y="461"/>
                  </a:cubicBezTo>
                  <a:cubicBezTo>
                    <a:pt x="7" y="461"/>
                    <a:pt x="7" y="461"/>
                    <a:pt x="7" y="461"/>
                  </a:cubicBezTo>
                  <a:cubicBezTo>
                    <a:pt x="7" y="483"/>
                    <a:pt x="7" y="483"/>
                    <a:pt x="7" y="483"/>
                  </a:cubicBezTo>
                  <a:cubicBezTo>
                    <a:pt x="7" y="492"/>
                    <a:pt x="15" y="500"/>
                    <a:pt x="24" y="500"/>
                  </a:cubicBezTo>
                  <a:cubicBezTo>
                    <a:pt x="34" y="500"/>
                    <a:pt x="42" y="492"/>
                    <a:pt x="42" y="483"/>
                  </a:cubicBezTo>
                  <a:cubicBezTo>
                    <a:pt x="42" y="461"/>
                    <a:pt x="42" y="461"/>
                    <a:pt x="42" y="461"/>
                  </a:cubicBezTo>
                  <a:cubicBezTo>
                    <a:pt x="48" y="461"/>
                    <a:pt x="48" y="461"/>
                    <a:pt x="48" y="461"/>
                  </a:cubicBezTo>
                  <a:cubicBezTo>
                    <a:pt x="54" y="403"/>
                    <a:pt x="66" y="348"/>
                    <a:pt x="83" y="294"/>
                  </a:cubicBezTo>
                  <a:cubicBezTo>
                    <a:pt x="83" y="532"/>
                    <a:pt x="83" y="532"/>
                    <a:pt x="83" y="532"/>
                  </a:cubicBezTo>
                  <a:cubicBezTo>
                    <a:pt x="112" y="532"/>
                    <a:pt x="112" y="532"/>
                    <a:pt x="112" y="532"/>
                  </a:cubicBezTo>
                  <a:cubicBezTo>
                    <a:pt x="123" y="851"/>
                    <a:pt x="123" y="851"/>
                    <a:pt x="123" y="851"/>
                  </a:cubicBezTo>
                  <a:cubicBezTo>
                    <a:pt x="133" y="851"/>
                    <a:pt x="133" y="851"/>
                    <a:pt x="133" y="851"/>
                  </a:cubicBezTo>
                  <a:cubicBezTo>
                    <a:pt x="124" y="857"/>
                    <a:pt x="118" y="867"/>
                    <a:pt x="118" y="879"/>
                  </a:cubicBezTo>
                  <a:cubicBezTo>
                    <a:pt x="187" y="879"/>
                    <a:pt x="187" y="879"/>
                    <a:pt x="187" y="879"/>
                  </a:cubicBezTo>
                  <a:cubicBezTo>
                    <a:pt x="187" y="867"/>
                    <a:pt x="181" y="857"/>
                    <a:pt x="172" y="851"/>
                  </a:cubicBezTo>
                  <a:cubicBezTo>
                    <a:pt x="182" y="851"/>
                    <a:pt x="182" y="851"/>
                    <a:pt x="182" y="851"/>
                  </a:cubicBezTo>
                  <a:cubicBezTo>
                    <a:pt x="192" y="532"/>
                    <a:pt x="192" y="532"/>
                    <a:pt x="192" y="532"/>
                  </a:cubicBezTo>
                  <a:cubicBezTo>
                    <a:pt x="196" y="532"/>
                    <a:pt x="196" y="532"/>
                    <a:pt x="196" y="532"/>
                  </a:cubicBezTo>
                  <a:cubicBezTo>
                    <a:pt x="207" y="851"/>
                    <a:pt x="207" y="851"/>
                    <a:pt x="207" y="851"/>
                  </a:cubicBezTo>
                  <a:cubicBezTo>
                    <a:pt x="217" y="851"/>
                    <a:pt x="217" y="851"/>
                    <a:pt x="217" y="851"/>
                  </a:cubicBezTo>
                  <a:cubicBezTo>
                    <a:pt x="208" y="857"/>
                    <a:pt x="202" y="867"/>
                    <a:pt x="202" y="879"/>
                  </a:cubicBezTo>
                  <a:cubicBezTo>
                    <a:pt x="271" y="879"/>
                    <a:pt x="271" y="879"/>
                    <a:pt x="271" y="879"/>
                  </a:cubicBezTo>
                  <a:cubicBezTo>
                    <a:pt x="271" y="867"/>
                    <a:pt x="265" y="857"/>
                    <a:pt x="256" y="851"/>
                  </a:cubicBezTo>
                  <a:cubicBezTo>
                    <a:pt x="266" y="851"/>
                    <a:pt x="266" y="851"/>
                    <a:pt x="266" y="851"/>
                  </a:cubicBezTo>
                  <a:cubicBezTo>
                    <a:pt x="276" y="532"/>
                    <a:pt x="276" y="532"/>
                    <a:pt x="276" y="532"/>
                  </a:cubicBezTo>
                  <a:cubicBezTo>
                    <a:pt x="306" y="532"/>
                    <a:pt x="306" y="532"/>
                    <a:pt x="306" y="532"/>
                  </a:cubicBezTo>
                  <a:cubicBezTo>
                    <a:pt x="306" y="289"/>
                    <a:pt x="306" y="289"/>
                    <a:pt x="306" y="289"/>
                  </a:cubicBezTo>
                  <a:cubicBezTo>
                    <a:pt x="323" y="345"/>
                    <a:pt x="336" y="401"/>
                    <a:pt x="342" y="461"/>
                  </a:cubicBezTo>
                  <a:cubicBezTo>
                    <a:pt x="348" y="461"/>
                    <a:pt x="348" y="461"/>
                    <a:pt x="348" y="461"/>
                  </a:cubicBezTo>
                  <a:cubicBezTo>
                    <a:pt x="348" y="483"/>
                    <a:pt x="348" y="483"/>
                    <a:pt x="348" y="483"/>
                  </a:cubicBezTo>
                  <a:cubicBezTo>
                    <a:pt x="348" y="492"/>
                    <a:pt x="356" y="500"/>
                    <a:pt x="366" y="500"/>
                  </a:cubicBezTo>
                  <a:cubicBezTo>
                    <a:pt x="375" y="500"/>
                    <a:pt x="383" y="492"/>
                    <a:pt x="383" y="483"/>
                  </a:cubicBezTo>
                  <a:cubicBezTo>
                    <a:pt x="383" y="461"/>
                    <a:pt x="383" y="461"/>
                    <a:pt x="383" y="461"/>
                  </a:cubicBezTo>
                  <a:cubicBezTo>
                    <a:pt x="390" y="461"/>
                    <a:pt x="390" y="461"/>
                    <a:pt x="390" y="461"/>
                  </a:cubicBezTo>
                  <a:cubicBezTo>
                    <a:pt x="380" y="354"/>
                    <a:pt x="351" y="256"/>
                    <a:pt x="306" y="159"/>
                  </a:cubicBezTo>
                  <a:close/>
                </a:path>
              </a:pathLst>
            </a:custGeom>
            <a:solidFill>
              <a:schemeClr val="bg1">
                <a:lumMod val="85000"/>
              </a:schemeClr>
            </a:solidFill>
            <a:ln>
              <a:noFill/>
            </a:ln>
          </p:spPr>
          <p:txBody>
            <a:bodyPr vert="horz" wrap="square" lIns="45720" tIns="22860" rIns="45720" bIns="228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p>
          </p:txBody>
        </p:sp>
        <p:grpSp>
          <p:nvGrpSpPr>
            <p:cNvPr id="191" name="Group 190"/>
            <p:cNvGrpSpPr/>
            <p:nvPr/>
          </p:nvGrpSpPr>
          <p:grpSpPr>
            <a:xfrm>
              <a:off x="9646658" y="4819932"/>
              <a:ext cx="326294" cy="521835"/>
              <a:chOff x="9870594" y="4096783"/>
              <a:chExt cx="987037" cy="1578550"/>
            </a:xfrm>
          </p:grpSpPr>
          <p:sp>
            <p:nvSpPr>
              <p:cNvPr id="196" name="Rectangle: Rounded Corners 10"/>
              <p:cNvSpPr/>
              <p:nvPr/>
            </p:nvSpPr>
            <p:spPr>
              <a:xfrm>
                <a:off x="9870594" y="4096783"/>
                <a:ext cx="987037" cy="1578550"/>
              </a:xfrm>
              <a:prstGeom prst="roundRect">
                <a:avLst>
                  <a:gd name="adj" fmla="val 7576"/>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p>
            </p:txBody>
          </p:sp>
          <p:grpSp>
            <p:nvGrpSpPr>
              <p:cNvPr id="197" name="Group 196"/>
              <p:cNvGrpSpPr/>
              <p:nvPr/>
            </p:nvGrpSpPr>
            <p:grpSpPr>
              <a:xfrm>
                <a:off x="10040340" y="4272898"/>
                <a:ext cx="647543" cy="188007"/>
                <a:chOff x="10040340" y="4272898"/>
                <a:chExt cx="647543" cy="188007"/>
              </a:xfrm>
            </p:grpSpPr>
            <p:sp>
              <p:nvSpPr>
                <p:cNvPr id="204" name="Rectangle: Rounded Corners 18"/>
                <p:cNvSpPr/>
                <p:nvPr/>
              </p:nvSpPr>
              <p:spPr>
                <a:xfrm>
                  <a:off x="10040340" y="4272898"/>
                  <a:ext cx="647543" cy="188007"/>
                </a:xfrm>
                <a:prstGeom prst="roundRect">
                  <a:avLst>
                    <a:gd name="adj" fmla="val 50000"/>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p>
              </p:txBody>
            </p:sp>
            <p:sp>
              <p:nvSpPr>
                <p:cNvPr id="205" name="Oval 204"/>
                <p:cNvSpPr/>
                <p:nvPr/>
              </p:nvSpPr>
              <p:spPr>
                <a:xfrm>
                  <a:off x="10066946" y="4294263"/>
                  <a:ext cx="141005" cy="141005"/>
                </a:xfrm>
                <a:prstGeom prst="ellipse">
                  <a:avLst/>
                </a:prstGeom>
                <a:solidFill>
                  <a:srgbClr val="B8D4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p>
              </p:txBody>
            </p:sp>
          </p:grpSp>
          <p:grpSp>
            <p:nvGrpSpPr>
              <p:cNvPr id="198" name="Group 197"/>
              <p:cNvGrpSpPr/>
              <p:nvPr/>
            </p:nvGrpSpPr>
            <p:grpSpPr>
              <a:xfrm>
                <a:off x="10040340" y="4533545"/>
                <a:ext cx="647543" cy="188007"/>
                <a:chOff x="10040340" y="4272898"/>
                <a:chExt cx="647543" cy="188007"/>
              </a:xfrm>
            </p:grpSpPr>
            <p:sp>
              <p:nvSpPr>
                <p:cNvPr id="202" name="Rectangle: Rounded Corners 16"/>
                <p:cNvSpPr/>
                <p:nvPr/>
              </p:nvSpPr>
              <p:spPr>
                <a:xfrm>
                  <a:off x="10040340" y="4272898"/>
                  <a:ext cx="647543" cy="188007"/>
                </a:xfrm>
                <a:prstGeom prst="roundRect">
                  <a:avLst>
                    <a:gd name="adj" fmla="val 50000"/>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p>
              </p:txBody>
            </p:sp>
            <p:sp>
              <p:nvSpPr>
                <p:cNvPr id="203" name="Oval 202"/>
                <p:cNvSpPr/>
                <p:nvPr/>
              </p:nvSpPr>
              <p:spPr>
                <a:xfrm>
                  <a:off x="10066946" y="4294263"/>
                  <a:ext cx="141005" cy="141005"/>
                </a:xfrm>
                <a:prstGeom prst="ellipse">
                  <a:avLst/>
                </a:prstGeom>
                <a:solidFill>
                  <a:srgbClr val="B8D4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p>
              </p:txBody>
            </p:sp>
          </p:grpSp>
          <p:grpSp>
            <p:nvGrpSpPr>
              <p:cNvPr id="199" name="Group 198"/>
              <p:cNvGrpSpPr/>
              <p:nvPr/>
            </p:nvGrpSpPr>
            <p:grpSpPr>
              <a:xfrm>
                <a:off x="10040340" y="4786108"/>
                <a:ext cx="647543" cy="188007"/>
                <a:chOff x="10040340" y="4272898"/>
                <a:chExt cx="647543" cy="188007"/>
              </a:xfrm>
            </p:grpSpPr>
            <p:sp>
              <p:nvSpPr>
                <p:cNvPr id="200" name="Rectangle: Rounded Corners 14"/>
                <p:cNvSpPr/>
                <p:nvPr/>
              </p:nvSpPr>
              <p:spPr>
                <a:xfrm>
                  <a:off x="10040340" y="4272898"/>
                  <a:ext cx="647543" cy="188007"/>
                </a:xfrm>
                <a:prstGeom prst="roundRect">
                  <a:avLst>
                    <a:gd name="adj" fmla="val 50000"/>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p>
              </p:txBody>
            </p:sp>
            <p:sp>
              <p:nvSpPr>
                <p:cNvPr id="201" name="Oval 200"/>
                <p:cNvSpPr/>
                <p:nvPr/>
              </p:nvSpPr>
              <p:spPr>
                <a:xfrm>
                  <a:off x="10066946" y="4294263"/>
                  <a:ext cx="141005" cy="141005"/>
                </a:xfrm>
                <a:prstGeom prst="ellipse">
                  <a:avLst/>
                </a:prstGeom>
                <a:solidFill>
                  <a:srgbClr val="B8D4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p>
              </p:txBody>
            </p:sp>
          </p:grpSp>
        </p:grpSp>
        <p:sp>
          <p:nvSpPr>
            <p:cNvPr id="192" name="Freeform 191"/>
            <p:cNvSpPr>
              <a:spLocks/>
            </p:cNvSpPr>
            <p:nvPr/>
          </p:nvSpPr>
          <p:spPr bwMode="auto">
            <a:xfrm>
              <a:off x="8662987" y="4396646"/>
              <a:ext cx="375712" cy="846571"/>
            </a:xfrm>
            <a:custGeom>
              <a:avLst/>
              <a:gdLst>
                <a:gd name="T0" fmla="*/ 306 w 390"/>
                <a:gd name="T1" fmla="*/ 159 h 879"/>
                <a:gd name="T2" fmla="*/ 306 w 390"/>
                <a:gd name="T3" fmla="*/ 159 h 879"/>
                <a:gd name="T4" fmla="*/ 306 w 390"/>
                <a:gd name="T5" fmla="*/ 159 h 879"/>
                <a:gd name="T6" fmla="*/ 222 w 390"/>
                <a:gd name="T7" fmla="*/ 152 h 879"/>
                <a:gd name="T8" fmla="*/ 222 w 390"/>
                <a:gd name="T9" fmla="*/ 139 h 879"/>
                <a:gd name="T10" fmla="*/ 240 w 390"/>
                <a:gd name="T11" fmla="*/ 117 h 879"/>
                <a:gd name="T12" fmla="*/ 240 w 390"/>
                <a:gd name="T13" fmla="*/ 98 h 879"/>
                <a:gd name="T14" fmla="*/ 248 w 390"/>
                <a:gd name="T15" fmla="*/ 90 h 879"/>
                <a:gd name="T16" fmla="*/ 248 w 390"/>
                <a:gd name="T17" fmla="*/ 73 h 879"/>
                <a:gd name="T18" fmla="*/ 243 w 390"/>
                <a:gd name="T19" fmla="*/ 66 h 879"/>
                <a:gd name="T20" fmla="*/ 253 w 390"/>
                <a:gd name="T21" fmla="*/ 43 h 879"/>
                <a:gd name="T22" fmla="*/ 221 w 390"/>
                <a:gd name="T23" fmla="*/ 12 h 879"/>
                <a:gd name="T24" fmla="*/ 220 w 390"/>
                <a:gd name="T25" fmla="*/ 12 h 879"/>
                <a:gd name="T26" fmla="*/ 185 w 390"/>
                <a:gd name="T27" fmla="*/ 0 h 879"/>
                <a:gd name="T28" fmla="*/ 136 w 390"/>
                <a:gd name="T29" fmla="*/ 41 h 879"/>
                <a:gd name="T30" fmla="*/ 146 w 390"/>
                <a:gd name="T31" fmla="*/ 66 h 879"/>
                <a:gd name="T32" fmla="*/ 139 w 390"/>
                <a:gd name="T33" fmla="*/ 73 h 879"/>
                <a:gd name="T34" fmla="*/ 139 w 390"/>
                <a:gd name="T35" fmla="*/ 90 h 879"/>
                <a:gd name="T36" fmla="*/ 147 w 390"/>
                <a:gd name="T37" fmla="*/ 98 h 879"/>
                <a:gd name="T38" fmla="*/ 147 w 390"/>
                <a:gd name="T39" fmla="*/ 117 h 879"/>
                <a:gd name="T40" fmla="*/ 167 w 390"/>
                <a:gd name="T41" fmla="*/ 139 h 879"/>
                <a:gd name="T42" fmla="*/ 167 w 390"/>
                <a:gd name="T43" fmla="*/ 152 h 879"/>
                <a:gd name="T44" fmla="*/ 83 w 390"/>
                <a:gd name="T45" fmla="*/ 159 h 879"/>
                <a:gd name="T46" fmla="*/ 83 w 390"/>
                <a:gd name="T47" fmla="*/ 162 h 879"/>
                <a:gd name="T48" fmla="*/ 0 w 390"/>
                <a:gd name="T49" fmla="*/ 461 h 879"/>
                <a:gd name="T50" fmla="*/ 7 w 390"/>
                <a:gd name="T51" fmla="*/ 461 h 879"/>
                <a:gd name="T52" fmla="*/ 7 w 390"/>
                <a:gd name="T53" fmla="*/ 483 h 879"/>
                <a:gd name="T54" fmla="*/ 24 w 390"/>
                <a:gd name="T55" fmla="*/ 500 h 879"/>
                <a:gd name="T56" fmla="*/ 42 w 390"/>
                <a:gd name="T57" fmla="*/ 483 h 879"/>
                <a:gd name="T58" fmla="*/ 42 w 390"/>
                <a:gd name="T59" fmla="*/ 461 h 879"/>
                <a:gd name="T60" fmla="*/ 48 w 390"/>
                <a:gd name="T61" fmla="*/ 461 h 879"/>
                <a:gd name="T62" fmla="*/ 83 w 390"/>
                <a:gd name="T63" fmla="*/ 294 h 879"/>
                <a:gd name="T64" fmla="*/ 83 w 390"/>
                <a:gd name="T65" fmla="*/ 532 h 879"/>
                <a:gd name="T66" fmla="*/ 112 w 390"/>
                <a:gd name="T67" fmla="*/ 532 h 879"/>
                <a:gd name="T68" fmla="*/ 123 w 390"/>
                <a:gd name="T69" fmla="*/ 851 h 879"/>
                <a:gd name="T70" fmla="*/ 133 w 390"/>
                <a:gd name="T71" fmla="*/ 851 h 879"/>
                <a:gd name="T72" fmla="*/ 118 w 390"/>
                <a:gd name="T73" fmla="*/ 879 h 879"/>
                <a:gd name="T74" fmla="*/ 187 w 390"/>
                <a:gd name="T75" fmla="*/ 879 h 879"/>
                <a:gd name="T76" fmla="*/ 172 w 390"/>
                <a:gd name="T77" fmla="*/ 851 h 879"/>
                <a:gd name="T78" fmla="*/ 182 w 390"/>
                <a:gd name="T79" fmla="*/ 851 h 879"/>
                <a:gd name="T80" fmla="*/ 192 w 390"/>
                <a:gd name="T81" fmla="*/ 532 h 879"/>
                <a:gd name="T82" fmla="*/ 196 w 390"/>
                <a:gd name="T83" fmla="*/ 532 h 879"/>
                <a:gd name="T84" fmla="*/ 207 w 390"/>
                <a:gd name="T85" fmla="*/ 851 h 879"/>
                <a:gd name="T86" fmla="*/ 217 w 390"/>
                <a:gd name="T87" fmla="*/ 851 h 879"/>
                <a:gd name="T88" fmla="*/ 202 w 390"/>
                <a:gd name="T89" fmla="*/ 879 h 879"/>
                <a:gd name="T90" fmla="*/ 271 w 390"/>
                <a:gd name="T91" fmla="*/ 879 h 879"/>
                <a:gd name="T92" fmla="*/ 256 w 390"/>
                <a:gd name="T93" fmla="*/ 851 h 879"/>
                <a:gd name="T94" fmla="*/ 266 w 390"/>
                <a:gd name="T95" fmla="*/ 851 h 879"/>
                <a:gd name="T96" fmla="*/ 276 w 390"/>
                <a:gd name="T97" fmla="*/ 532 h 879"/>
                <a:gd name="T98" fmla="*/ 306 w 390"/>
                <a:gd name="T99" fmla="*/ 532 h 879"/>
                <a:gd name="T100" fmla="*/ 306 w 390"/>
                <a:gd name="T101" fmla="*/ 289 h 879"/>
                <a:gd name="T102" fmla="*/ 342 w 390"/>
                <a:gd name="T103" fmla="*/ 461 h 879"/>
                <a:gd name="T104" fmla="*/ 348 w 390"/>
                <a:gd name="T105" fmla="*/ 461 h 879"/>
                <a:gd name="T106" fmla="*/ 348 w 390"/>
                <a:gd name="T107" fmla="*/ 483 h 879"/>
                <a:gd name="T108" fmla="*/ 366 w 390"/>
                <a:gd name="T109" fmla="*/ 500 h 879"/>
                <a:gd name="T110" fmla="*/ 383 w 390"/>
                <a:gd name="T111" fmla="*/ 483 h 879"/>
                <a:gd name="T112" fmla="*/ 383 w 390"/>
                <a:gd name="T113" fmla="*/ 461 h 879"/>
                <a:gd name="T114" fmla="*/ 390 w 390"/>
                <a:gd name="T115" fmla="*/ 461 h 879"/>
                <a:gd name="T116" fmla="*/ 306 w 390"/>
                <a:gd name="T117" fmla="*/ 15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0" h="879">
                  <a:moveTo>
                    <a:pt x="306" y="159"/>
                  </a:moveTo>
                  <a:cubicBezTo>
                    <a:pt x="306" y="159"/>
                    <a:pt x="306" y="159"/>
                    <a:pt x="306" y="159"/>
                  </a:cubicBezTo>
                  <a:cubicBezTo>
                    <a:pt x="306" y="159"/>
                    <a:pt x="306" y="159"/>
                    <a:pt x="306" y="159"/>
                  </a:cubicBezTo>
                  <a:cubicBezTo>
                    <a:pt x="222" y="152"/>
                    <a:pt x="222" y="152"/>
                    <a:pt x="222" y="152"/>
                  </a:cubicBezTo>
                  <a:cubicBezTo>
                    <a:pt x="222" y="139"/>
                    <a:pt x="222" y="139"/>
                    <a:pt x="222" y="139"/>
                  </a:cubicBezTo>
                  <a:cubicBezTo>
                    <a:pt x="232" y="137"/>
                    <a:pt x="240" y="128"/>
                    <a:pt x="240" y="117"/>
                  </a:cubicBezTo>
                  <a:cubicBezTo>
                    <a:pt x="240" y="98"/>
                    <a:pt x="240" y="98"/>
                    <a:pt x="240" y="98"/>
                  </a:cubicBezTo>
                  <a:cubicBezTo>
                    <a:pt x="244" y="98"/>
                    <a:pt x="248" y="95"/>
                    <a:pt x="248" y="90"/>
                  </a:cubicBezTo>
                  <a:cubicBezTo>
                    <a:pt x="248" y="73"/>
                    <a:pt x="248" y="73"/>
                    <a:pt x="248" y="73"/>
                  </a:cubicBezTo>
                  <a:cubicBezTo>
                    <a:pt x="248" y="70"/>
                    <a:pt x="246" y="67"/>
                    <a:pt x="243" y="66"/>
                  </a:cubicBezTo>
                  <a:cubicBezTo>
                    <a:pt x="249" y="60"/>
                    <a:pt x="253" y="52"/>
                    <a:pt x="253" y="43"/>
                  </a:cubicBezTo>
                  <a:cubicBezTo>
                    <a:pt x="253" y="26"/>
                    <a:pt x="238" y="12"/>
                    <a:pt x="221" y="12"/>
                  </a:cubicBezTo>
                  <a:cubicBezTo>
                    <a:pt x="221" y="12"/>
                    <a:pt x="220" y="12"/>
                    <a:pt x="220" y="12"/>
                  </a:cubicBezTo>
                  <a:cubicBezTo>
                    <a:pt x="211" y="4"/>
                    <a:pt x="199" y="0"/>
                    <a:pt x="185" y="0"/>
                  </a:cubicBezTo>
                  <a:cubicBezTo>
                    <a:pt x="158" y="0"/>
                    <a:pt x="136" y="18"/>
                    <a:pt x="136" y="41"/>
                  </a:cubicBezTo>
                  <a:cubicBezTo>
                    <a:pt x="136" y="50"/>
                    <a:pt x="140" y="59"/>
                    <a:pt x="146" y="66"/>
                  </a:cubicBezTo>
                  <a:cubicBezTo>
                    <a:pt x="142" y="66"/>
                    <a:pt x="139" y="69"/>
                    <a:pt x="139" y="73"/>
                  </a:cubicBezTo>
                  <a:cubicBezTo>
                    <a:pt x="139" y="90"/>
                    <a:pt x="139" y="90"/>
                    <a:pt x="139" y="90"/>
                  </a:cubicBezTo>
                  <a:cubicBezTo>
                    <a:pt x="139" y="95"/>
                    <a:pt x="143" y="98"/>
                    <a:pt x="147" y="98"/>
                  </a:cubicBezTo>
                  <a:cubicBezTo>
                    <a:pt x="147" y="117"/>
                    <a:pt x="147" y="117"/>
                    <a:pt x="147" y="117"/>
                  </a:cubicBezTo>
                  <a:cubicBezTo>
                    <a:pt x="147" y="128"/>
                    <a:pt x="156" y="138"/>
                    <a:pt x="167" y="139"/>
                  </a:cubicBezTo>
                  <a:cubicBezTo>
                    <a:pt x="167" y="152"/>
                    <a:pt x="167" y="152"/>
                    <a:pt x="167" y="152"/>
                  </a:cubicBezTo>
                  <a:cubicBezTo>
                    <a:pt x="83" y="159"/>
                    <a:pt x="83" y="159"/>
                    <a:pt x="83" y="159"/>
                  </a:cubicBezTo>
                  <a:cubicBezTo>
                    <a:pt x="83" y="162"/>
                    <a:pt x="83" y="162"/>
                    <a:pt x="83" y="162"/>
                  </a:cubicBezTo>
                  <a:cubicBezTo>
                    <a:pt x="38" y="258"/>
                    <a:pt x="11" y="355"/>
                    <a:pt x="0" y="461"/>
                  </a:cubicBezTo>
                  <a:cubicBezTo>
                    <a:pt x="7" y="461"/>
                    <a:pt x="7" y="461"/>
                    <a:pt x="7" y="461"/>
                  </a:cubicBezTo>
                  <a:cubicBezTo>
                    <a:pt x="7" y="483"/>
                    <a:pt x="7" y="483"/>
                    <a:pt x="7" y="483"/>
                  </a:cubicBezTo>
                  <a:cubicBezTo>
                    <a:pt x="7" y="492"/>
                    <a:pt x="15" y="500"/>
                    <a:pt x="24" y="500"/>
                  </a:cubicBezTo>
                  <a:cubicBezTo>
                    <a:pt x="34" y="500"/>
                    <a:pt x="42" y="492"/>
                    <a:pt x="42" y="483"/>
                  </a:cubicBezTo>
                  <a:cubicBezTo>
                    <a:pt x="42" y="461"/>
                    <a:pt x="42" y="461"/>
                    <a:pt x="42" y="461"/>
                  </a:cubicBezTo>
                  <a:cubicBezTo>
                    <a:pt x="48" y="461"/>
                    <a:pt x="48" y="461"/>
                    <a:pt x="48" y="461"/>
                  </a:cubicBezTo>
                  <a:cubicBezTo>
                    <a:pt x="54" y="403"/>
                    <a:pt x="66" y="348"/>
                    <a:pt x="83" y="294"/>
                  </a:cubicBezTo>
                  <a:cubicBezTo>
                    <a:pt x="83" y="532"/>
                    <a:pt x="83" y="532"/>
                    <a:pt x="83" y="532"/>
                  </a:cubicBezTo>
                  <a:cubicBezTo>
                    <a:pt x="112" y="532"/>
                    <a:pt x="112" y="532"/>
                    <a:pt x="112" y="532"/>
                  </a:cubicBezTo>
                  <a:cubicBezTo>
                    <a:pt x="123" y="851"/>
                    <a:pt x="123" y="851"/>
                    <a:pt x="123" y="851"/>
                  </a:cubicBezTo>
                  <a:cubicBezTo>
                    <a:pt x="133" y="851"/>
                    <a:pt x="133" y="851"/>
                    <a:pt x="133" y="851"/>
                  </a:cubicBezTo>
                  <a:cubicBezTo>
                    <a:pt x="124" y="857"/>
                    <a:pt x="118" y="867"/>
                    <a:pt x="118" y="879"/>
                  </a:cubicBezTo>
                  <a:cubicBezTo>
                    <a:pt x="187" y="879"/>
                    <a:pt x="187" y="879"/>
                    <a:pt x="187" y="879"/>
                  </a:cubicBezTo>
                  <a:cubicBezTo>
                    <a:pt x="187" y="867"/>
                    <a:pt x="181" y="857"/>
                    <a:pt x="172" y="851"/>
                  </a:cubicBezTo>
                  <a:cubicBezTo>
                    <a:pt x="182" y="851"/>
                    <a:pt x="182" y="851"/>
                    <a:pt x="182" y="851"/>
                  </a:cubicBezTo>
                  <a:cubicBezTo>
                    <a:pt x="192" y="532"/>
                    <a:pt x="192" y="532"/>
                    <a:pt x="192" y="532"/>
                  </a:cubicBezTo>
                  <a:cubicBezTo>
                    <a:pt x="196" y="532"/>
                    <a:pt x="196" y="532"/>
                    <a:pt x="196" y="532"/>
                  </a:cubicBezTo>
                  <a:cubicBezTo>
                    <a:pt x="207" y="851"/>
                    <a:pt x="207" y="851"/>
                    <a:pt x="207" y="851"/>
                  </a:cubicBezTo>
                  <a:cubicBezTo>
                    <a:pt x="217" y="851"/>
                    <a:pt x="217" y="851"/>
                    <a:pt x="217" y="851"/>
                  </a:cubicBezTo>
                  <a:cubicBezTo>
                    <a:pt x="208" y="857"/>
                    <a:pt x="202" y="867"/>
                    <a:pt x="202" y="879"/>
                  </a:cubicBezTo>
                  <a:cubicBezTo>
                    <a:pt x="271" y="879"/>
                    <a:pt x="271" y="879"/>
                    <a:pt x="271" y="879"/>
                  </a:cubicBezTo>
                  <a:cubicBezTo>
                    <a:pt x="271" y="867"/>
                    <a:pt x="265" y="857"/>
                    <a:pt x="256" y="851"/>
                  </a:cubicBezTo>
                  <a:cubicBezTo>
                    <a:pt x="266" y="851"/>
                    <a:pt x="266" y="851"/>
                    <a:pt x="266" y="851"/>
                  </a:cubicBezTo>
                  <a:cubicBezTo>
                    <a:pt x="276" y="532"/>
                    <a:pt x="276" y="532"/>
                    <a:pt x="276" y="532"/>
                  </a:cubicBezTo>
                  <a:cubicBezTo>
                    <a:pt x="306" y="532"/>
                    <a:pt x="306" y="532"/>
                    <a:pt x="306" y="532"/>
                  </a:cubicBezTo>
                  <a:cubicBezTo>
                    <a:pt x="306" y="289"/>
                    <a:pt x="306" y="289"/>
                    <a:pt x="306" y="289"/>
                  </a:cubicBezTo>
                  <a:cubicBezTo>
                    <a:pt x="323" y="345"/>
                    <a:pt x="336" y="401"/>
                    <a:pt x="342" y="461"/>
                  </a:cubicBezTo>
                  <a:cubicBezTo>
                    <a:pt x="348" y="461"/>
                    <a:pt x="348" y="461"/>
                    <a:pt x="348" y="461"/>
                  </a:cubicBezTo>
                  <a:cubicBezTo>
                    <a:pt x="348" y="483"/>
                    <a:pt x="348" y="483"/>
                    <a:pt x="348" y="483"/>
                  </a:cubicBezTo>
                  <a:cubicBezTo>
                    <a:pt x="348" y="492"/>
                    <a:pt x="356" y="500"/>
                    <a:pt x="366" y="500"/>
                  </a:cubicBezTo>
                  <a:cubicBezTo>
                    <a:pt x="375" y="500"/>
                    <a:pt x="383" y="492"/>
                    <a:pt x="383" y="483"/>
                  </a:cubicBezTo>
                  <a:cubicBezTo>
                    <a:pt x="383" y="461"/>
                    <a:pt x="383" y="461"/>
                    <a:pt x="383" y="461"/>
                  </a:cubicBezTo>
                  <a:cubicBezTo>
                    <a:pt x="390" y="461"/>
                    <a:pt x="390" y="461"/>
                    <a:pt x="390" y="461"/>
                  </a:cubicBezTo>
                  <a:cubicBezTo>
                    <a:pt x="380" y="354"/>
                    <a:pt x="351" y="256"/>
                    <a:pt x="306" y="159"/>
                  </a:cubicBezTo>
                  <a:close/>
                </a:path>
              </a:pathLst>
            </a:custGeom>
            <a:solidFill>
              <a:schemeClr val="bg1">
                <a:lumMod val="50000"/>
              </a:schemeClr>
            </a:solidFill>
            <a:ln>
              <a:noFill/>
            </a:ln>
          </p:spPr>
          <p:txBody>
            <a:bodyPr vert="horz" wrap="square" lIns="45720" tIns="22860" rIns="45720" bIns="228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p>
          </p:txBody>
        </p:sp>
        <p:sp>
          <p:nvSpPr>
            <p:cNvPr id="193" name="Freeform 192"/>
            <p:cNvSpPr>
              <a:spLocks/>
            </p:cNvSpPr>
            <p:nvPr/>
          </p:nvSpPr>
          <p:spPr bwMode="auto">
            <a:xfrm>
              <a:off x="8864723" y="4544856"/>
              <a:ext cx="375712" cy="846571"/>
            </a:xfrm>
            <a:custGeom>
              <a:avLst/>
              <a:gdLst>
                <a:gd name="T0" fmla="*/ 306 w 390"/>
                <a:gd name="T1" fmla="*/ 159 h 879"/>
                <a:gd name="T2" fmla="*/ 306 w 390"/>
                <a:gd name="T3" fmla="*/ 159 h 879"/>
                <a:gd name="T4" fmla="*/ 306 w 390"/>
                <a:gd name="T5" fmla="*/ 159 h 879"/>
                <a:gd name="T6" fmla="*/ 222 w 390"/>
                <a:gd name="T7" fmla="*/ 152 h 879"/>
                <a:gd name="T8" fmla="*/ 222 w 390"/>
                <a:gd name="T9" fmla="*/ 139 h 879"/>
                <a:gd name="T10" fmla="*/ 240 w 390"/>
                <a:gd name="T11" fmla="*/ 117 h 879"/>
                <a:gd name="T12" fmla="*/ 240 w 390"/>
                <a:gd name="T13" fmla="*/ 98 h 879"/>
                <a:gd name="T14" fmla="*/ 248 w 390"/>
                <a:gd name="T15" fmla="*/ 90 h 879"/>
                <a:gd name="T16" fmla="*/ 248 w 390"/>
                <a:gd name="T17" fmla="*/ 73 h 879"/>
                <a:gd name="T18" fmla="*/ 243 w 390"/>
                <a:gd name="T19" fmla="*/ 66 h 879"/>
                <a:gd name="T20" fmla="*/ 253 w 390"/>
                <a:gd name="T21" fmla="*/ 43 h 879"/>
                <a:gd name="T22" fmla="*/ 221 w 390"/>
                <a:gd name="T23" fmla="*/ 12 h 879"/>
                <a:gd name="T24" fmla="*/ 220 w 390"/>
                <a:gd name="T25" fmla="*/ 12 h 879"/>
                <a:gd name="T26" fmla="*/ 185 w 390"/>
                <a:gd name="T27" fmla="*/ 0 h 879"/>
                <a:gd name="T28" fmla="*/ 136 w 390"/>
                <a:gd name="T29" fmla="*/ 41 h 879"/>
                <a:gd name="T30" fmla="*/ 146 w 390"/>
                <a:gd name="T31" fmla="*/ 66 h 879"/>
                <a:gd name="T32" fmla="*/ 139 w 390"/>
                <a:gd name="T33" fmla="*/ 73 h 879"/>
                <a:gd name="T34" fmla="*/ 139 w 390"/>
                <a:gd name="T35" fmla="*/ 90 h 879"/>
                <a:gd name="T36" fmla="*/ 147 w 390"/>
                <a:gd name="T37" fmla="*/ 98 h 879"/>
                <a:gd name="T38" fmla="*/ 147 w 390"/>
                <a:gd name="T39" fmla="*/ 117 h 879"/>
                <a:gd name="T40" fmla="*/ 167 w 390"/>
                <a:gd name="T41" fmla="*/ 139 h 879"/>
                <a:gd name="T42" fmla="*/ 167 w 390"/>
                <a:gd name="T43" fmla="*/ 152 h 879"/>
                <a:gd name="T44" fmla="*/ 83 w 390"/>
                <a:gd name="T45" fmla="*/ 159 h 879"/>
                <a:gd name="T46" fmla="*/ 83 w 390"/>
                <a:gd name="T47" fmla="*/ 162 h 879"/>
                <a:gd name="T48" fmla="*/ 0 w 390"/>
                <a:gd name="T49" fmla="*/ 461 h 879"/>
                <a:gd name="T50" fmla="*/ 7 w 390"/>
                <a:gd name="T51" fmla="*/ 461 h 879"/>
                <a:gd name="T52" fmla="*/ 7 w 390"/>
                <a:gd name="T53" fmla="*/ 483 h 879"/>
                <a:gd name="T54" fmla="*/ 24 w 390"/>
                <a:gd name="T55" fmla="*/ 500 h 879"/>
                <a:gd name="T56" fmla="*/ 42 w 390"/>
                <a:gd name="T57" fmla="*/ 483 h 879"/>
                <a:gd name="T58" fmla="*/ 42 w 390"/>
                <a:gd name="T59" fmla="*/ 461 h 879"/>
                <a:gd name="T60" fmla="*/ 48 w 390"/>
                <a:gd name="T61" fmla="*/ 461 h 879"/>
                <a:gd name="T62" fmla="*/ 83 w 390"/>
                <a:gd name="T63" fmla="*/ 294 h 879"/>
                <a:gd name="T64" fmla="*/ 83 w 390"/>
                <a:gd name="T65" fmla="*/ 532 h 879"/>
                <a:gd name="T66" fmla="*/ 112 w 390"/>
                <a:gd name="T67" fmla="*/ 532 h 879"/>
                <a:gd name="T68" fmla="*/ 123 w 390"/>
                <a:gd name="T69" fmla="*/ 851 h 879"/>
                <a:gd name="T70" fmla="*/ 133 w 390"/>
                <a:gd name="T71" fmla="*/ 851 h 879"/>
                <a:gd name="T72" fmla="*/ 118 w 390"/>
                <a:gd name="T73" fmla="*/ 879 h 879"/>
                <a:gd name="T74" fmla="*/ 187 w 390"/>
                <a:gd name="T75" fmla="*/ 879 h 879"/>
                <a:gd name="T76" fmla="*/ 172 w 390"/>
                <a:gd name="T77" fmla="*/ 851 h 879"/>
                <a:gd name="T78" fmla="*/ 182 w 390"/>
                <a:gd name="T79" fmla="*/ 851 h 879"/>
                <a:gd name="T80" fmla="*/ 192 w 390"/>
                <a:gd name="T81" fmla="*/ 532 h 879"/>
                <a:gd name="T82" fmla="*/ 196 w 390"/>
                <a:gd name="T83" fmla="*/ 532 h 879"/>
                <a:gd name="T84" fmla="*/ 207 w 390"/>
                <a:gd name="T85" fmla="*/ 851 h 879"/>
                <a:gd name="T86" fmla="*/ 217 w 390"/>
                <a:gd name="T87" fmla="*/ 851 h 879"/>
                <a:gd name="T88" fmla="*/ 202 w 390"/>
                <a:gd name="T89" fmla="*/ 879 h 879"/>
                <a:gd name="T90" fmla="*/ 271 w 390"/>
                <a:gd name="T91" fmla="*/ 879 h 879"/>
                <a:gd name="T92" fmla="*/ 256 w 390"/>
                <a:gd name="T93" fmla="*/ 851 h 879"/>
                <a:gd name="T94" fmla="*/ 266 w 390"/>
                <a:gd name="T95" fmla="*/ 851 h 879"/>
                <a:gd name="T96" fmla="*/ 276 w 390"/>
                <a:gd name="T97" fmla="*/ 532 h 879"/>
                <a:gd name="T98" fmla="*/ 306 w 390"/>
                <a:gd name="T99" fmla="*/ 532 h 879"/>
                <a:gd name="T100" fmla="*/ 306 w 390"/>
                <a:gd name="T101" fmla="*/ 289 h 879"/>
                <a:gd name="T102" fmla="*/ 342 w 390"/>
                <a:gd name="T103" fmla="*/ 461 h 879"/>
                <a:gd name="T104" fmla="*/ 348 w 390"/>
                <a:gd name="T105" fmla="*/ 461 h 879"/>
                <a:gd name="T106" fmla="*/ 348 w 390"/>
                <a:gd name="T107" fmla="*/ 483 h 879"/>
                <a:gd name="T108" fmla="*/ 366 w 390"/>
                <a:gd name="T109" fmla="*/ 500 h 879"/>
                <a:gd name="T110" fmla="*/ 383 w 390"/>
                <a:gd name="T111" fmla="*/ 483 h 879"/>
                <a:gd name="T112" fmla="*/ 383 w 390"/>
                <a:gd name="T113" fmla="*/ 461 h 879"/>
                <a:gd name="T114" fmla="*/ 390 w 390"/>
                <a:gd name="T115" fmla="*/ 461 h 879"/>
                <a:gd name="T116" fmla="*/ 306 w 390"/>
                <a:gd name="T117" fmla="*/ 15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0" h="879">
                  <a:moveTo>
                    <a:pt x="306" y="159"/>
                  </a:moveTo>
                  <a:cubicBezTo>
                    <a:pt x="306" y="159"/>
                    <a:pt x="306" y="159"/>
                    <a:pt x="306" y="159"/>
                  </a:cubicBezTo>
                  <a:cubicBezTo>
                    <a:pt x="306" y="159"/>
                    <a:pt x="306" y="159"/>
                    <a:pt x="306" y="159"/>
                  </a:cubicBezTo>
                  <a:cubicBezTo>
                    <a:pt x="222" y="152"/>
                    <a:pt x="222" y="152"/>
                    <a:pt x="222" y="152"/>
                  </a:cubicBezTo>
                  <a:cubicBezTo>
                    <a:pt x="222" y="139"/>
                    <a:pt x="222" y="139"/>
                    <a:pt x="222" y="139"/>
                  </a:cubicBezTo>
                  <a:cubicBezTo>
                    <a:pt x="232" y="137"/>
                    <a:pt x="240" y="128"/>
                    <a:pt x="240" y="117"/>
                  </a:cubicBezTo>
                  <a:cubicBezTo>
                    <a:pt x="240" y="98"/>
                    <a:pt x="240" y="98"/>
                    <a:pt x="240" y="98"/>
                  </a:cubicBezTo>
                  <a:cubicBezTo>
                    <a:pt x="244" y="98"/>
                    <a:pt x="248" y="95"/>
                    <a:pt x="248" y="90"/>
                  </a:cubicBezTo>
                  <a:cubicBezTo>
                    <a:pt x="248" y="73"/>
                    <a:pt x="248" y="73"/>
                    <a:pt x="248" y="73"/>
                  </a:cubicBezTo>
                  <a:cubicBezTo>
                    <a:pt x="248" y="70"/>
                    <a:pt x="246" y="67"/>
                    <a:pt x="243" y="66"/>
                  </a:cubicBezTo>
                  <a:cubicBezTo>
                    <a:pt x="249" y="60"/>
                    <a:pt x="253" y="52"/>
                    <a:pt x="253" y="43"/>
                  </a:cubicBezTo>
                  <a:cubicBezTo>
                    <a:pt x="253" y="26"/>
                    <a:pt x="238" y="12"/>
                    <a:pt x="221" y="12"/>
                  </a:cubicBezTo>
                  <a:cubicBezTo>
                    <a:pt x="221" y="12"/>
                    <a:pt x="220" y="12"/>
                    <a:pt x="220" y="12"/>
                  </a:cubicBezTo>
                  <a:cubicBezTo>
                    <a:pt x="211" y="4"/>
                    <a:pt x="199" y="0"/>
                    <a:pt x="185" y="0"/>
                  </a:cubicBezTo>
                  <a:cubicBezTo>
                    <a:pt x="158" y="0"/>
                    <a:pt x="136" y="18"/>
                    <a:pt x="136" y="41"/>
                  </a:cubicBezTo>
                  <a:cubicBezTo>
                    <a:pt x="136" y="50"/>
                    <a:pt x="140" y="59"/>
                    <a:pt x="146" y="66"/>
                  </a:cubicBezTo>
                  <a:cubicBezTo>
                    <a:pt x="142" y="66"/>
                    <a:pt x="139" y="69"/>
                    <a:pt x="139" y="73"/>
                  </a:cubicBezTo>
                  <a:cubicBezTo>
                    <a:pt x="139" y="90"/>
                    <a:pt x="139" y="90"/>
                    <a:pt x="139" y="90"/>
                  </a:cubicBezTo>
                  <a:cubicBezTo>
                    <a:pt x="139" y="95"/>
                    <a:pt x="143" y="98"/>
                    <a:pt x="147" y="98"/>
                  </a:cubicBezTo>
                  <a:cubicBezTo>
                    <a:pt x="147" y="117"/>
                    <a:pt x="147" y="117"/>
                    <a:pt x="147" y="117"/>
                  </a:cubicBezTo>
                  <a:cubicBezTo>
                    <a:pt x="147" y="128"/>
                    <a:pt x="156" y="138"/>
                    <a:pt x="167" y="139"/>
                  </a:cubicBezTo>
                  <a:cubicBezTo>
                    <a:pt x="167" y="152"/>
                    <a:pt x="167" y="152"/>
                    <a:pt x="167" y="152"/>
                  </a:cubicBezTo>
                  <a:cubicBezTo>
                    <a:pt x="83" y="159"/>
                    <a:pt x="83" y="159"/>
                    <a:pt x="83" y="159"/>
                  </a:cubicBezTo>
                  <a:cubicBezTo>
                    <a:pt x="83" y="162"/>
                    <a:pt x="83" y="162"/>
                    <a:pt x="83" y="162"/>
                  </a:cubicBezTo>
                  <a:cubicBezTo>
                    <a:pt x="38" y="258"/>
                    <a:pt x="11" y="355"/>
                    <a:pt x="0" y="461"/>
                  </a:cubicBezTo>
                  <a:cubicBezTo>
                    <a:pt x="7" y="461"/>
                    <a:pt x="7" y="461"/>
                    <a:pt x="7" y="461"/>
                  </a:cubicBezTo>
                  <a:cubicBezTo>
                    <a:pt x="7" y="483"/>
                    <a:pt x="7" y="483"/>
                    <a:pt x="7" y="483"/>
                  </a:cubicBezTo>
                  <a:cubicBezTo>
                    <a:pt x="7" y="492"/>
                    <a:pt x="15" y="500"/>
                    <a:pt x="24" y="500"/>
                  </a:cubicBezTo>
                  <a:cubicBezTo>
                    <a:pt x="34" y="500"/>
                    <a:pt x="42" y="492"/>
                    <a:pt x="42" y="483"/>
                  </a:cubicBezTo>
                  <a:cubicBezTo>
                    <a:pt x="42" y="461"/>
                    <a:pt x="42" y="461"/>
                    <a:pt x="42" y="461"/>
                  </a:cubicBezTo>
                  <a:cubicBezTo>
                    <a:pt x="48" y="461"/>
                    <a:pt x="48" y="461"/>
                    <a:pt x="48" y="461"/>
                  </a:cubicBezTo>
                  <a:cubicBezTo>
                    <a:pt x="54" y="403"/>
                    <a:pt x="66" y="348"/>
                    <a:pt x="83" y="294"/>
                  </a:cubicBezTo>
                  <a:cubicBezTo>
                    <a:pt x="83" y="532"/>
                    <a:pt x="83" y="532"/>
                    <a:pt x="83" y="532"/>
                  </a:cubicBezTo>
                  <a:cubicBezTo>
                    <a:pt x="112" y="532"/>
                    <a:pt x="112" y="532"/>
                    <a:pt x="112" y="532"/>
                  </a:cubicBezTo>
                  <a:cubicBezTo>
                    <a:pt x="123" y="851"/>
                    <a:pt x="123" y="851"/>
                    <a:pt x="123" y="851"/>
                  </a:cubicBezTo>
                  <a:cubicBezTo>
                    <a:pt x="133" y="851"/>
                    <a:pt x="133" y="851"/>
                    <a:pt x="133" y="851"/>
                  </a:cubicBezTo>
                  <a:cubicBezTo>
                    <a:pt x="124" y="857"/>
                    <a:pt x="118" y="867"/>
                    <a:pt x="118" y="879"/>
                  </a:cubicBezTo>
                  <a:cubicBezTo>
                    <a:pt x="187" y="879"/>
                    <a:pt x="187" y="879"/>
                    <a:pt x="187" y="879"/>
                  </a:cubicBezTo>
                  <a:cubicBezTo>
                    <a:pt x="187" y="867"/>
                    <a:pt x="181" y="857"/>
                    <a:pt x="172" y="851"/>
                  </a:cubicBezTo>
                  <a:cubicBezTo>
                    <a:pt x="182" y="851"/>
                    <a:pt x="182" y="851"/>
                    <a:pt x="182" y="851"/>
                  </a:cubicBezTo>
                  <a:cubicBezTo>
                    <a:pt x="192" y="532"/>
                    <a:pt x="192" y="532"/>
                    <a:pt x="192" y="532"/>
                  </a:cubicBezTo>
                  <a:cubicBezTo>
                    <a:pt x="196" y="532"/>
                    <a:pt x="196" y="532"/>
                    <a:pt x="196" y="532"/>
                  </a:cubicBezTo>
                  <a:cubicBezTo>
                    <a:pt x="207" y="851"/>
                    <a:pt x="207" y="851"/>
                    <a:pt x="207" y="851"/>
                  </a:cubicBezTo>
                  <a:cubicBezTo>
                    <a:pt x="217" y="851"/>
                    <a:pt x="217" y="851"/>
                    <a:pt x="217" y="851"/>
                  </a:cubicBezTo>
                  <a:cubicBezTo>
                    <a:pt x="208" y="857"/>
                    <a:pt x="202" y="867"/>
                    <a:pt x="202" y="879"/>
                  </a:cubicBezTo>
                  <a:cubicBezTo>
                    <a:pt x="271" y="879"/>
                    <a:pt x="271" y="879"/>
                    <a:pt x="271" y="879"/>
                  </a:cubicBezTo>
                  <a:cubicBezTo>
                    <a:pt x="271" y="867"/>
                    <a:pt x="265" y="857"/>
                    <a:pt x="256" y="851"/>
                  </a:cubicBezTo>
                  <a:cubicBezTo>
                    <a:pt x="266" y="851"/>
                    <a:pt x="266" y="851"/>
                    <a:pt x="266" y="851"/>
                  </a:cubicBezTo>
                  <a:cubicBezTo>
                    <a:pt x="276" y="532"/>
                    <a:pt x="276" y="532"/>
                    <a:pt x="276" y="532"/>
                  </a:cubicBezTo>
                  <a:cubicBezTo>
                    <a:pt x="306" y="532"/>
                    <a:pt x="306" y="532"/>
                    <a:pt x="306" y="532"/>
                  </a:cubicBezTo>
                  <a:cubicBezTo>
                    <a:pt x="306" y="289"/>
                    <a:pt x="306" y="289"/>
                    <a:pt x="306" y="289"/>
                  </a:cubicBezTo>
                  <a:cubicBezTo>
                    <a:pt x="323" y="345"/>
                    <a:pt x="336" y="401"/>
                    <a:pt x="342" y="461"/>
                  </a:cubicBezTo>
                  <a:cubicBezTo>
                    <a:pt x="348" y="461"/>
                    <a:pt x="348" y="461"/>
                    <a:pt x="348" y="461"/>
                  </a:cubicBezTo>
                  <a:cubicBezTo>
                    <a:pt x="348" y="483"/>
                    <a:pt x="348" y="483"/>
                    <a:pt x="348" y="483"/>
                  </a:cubicBezTo>
                  <a:cubicBezTo>
                    <a:pt x="348" y="492"/>
                    <a:pt x="356" y="500"/>
                    <a:pt x="366" y="500"/>
                  </a:cubicBezTo>
                  <a:cubicBezTo>
                    <a:pt x="375" y="500"/>
                    <a:pt x="383" y="492"/>
                    <a:pt x="383" y="483"/>
                  </a:cubicBezTo>
                  <a:cubicBezTo>
                    <a:pt x="383" y="461"/>
                    <a:pt x="383" y="461"/>
                    <a:pt x="383" y="461"/>
                  </a:cubicBezTo>
                  <a:cubicBezTo>
                    <a:pt x="390" y="461"/>
                    <a:pt x="390" y="461"/>
                    <a:pt x="390" y="461"/>
                  </a:cubicBezTo>
                  <a:cubicBezTo>
                    <a:pt x="380" y="354"/>
                    <a:pt x="351" y="256"/>
                    <a:pt x="306" y="159"/>
                  </a:cubicBezTo>
                  <a:close/>
                </a:path>
              </a:pathLst>
            </a:custGeom>
            <a:solidFill>
              <a:schemeClr val="bg1">
                <a:lumMod val="85000"/>
              </a:schemeClr>
            </a:solidFill>
            <a:ln>
              <a:noFill/>
            </a:ln>
          </p:spPr>
          <p:txBody>
            <a:bodyPr vert="horz" wrap="square" lIns="45720" tIns="22860" rIns="45720" bIns="228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p>
          </p:txBody>
        </p:sp>
        <p:sp>
          <p:nvSpPr>
            <p:cNvPr id="194" name="Freeform 193"/>
            <p:cNvSpPr>
              <a:spLocks/>
            </p:cNvSpPr>
            <p:nvPr/>
          </p:nvSpPr>
          <p:spPr bwMode="auto">
            <a:xfrm>
              <a:off x="10657610" y="4396646"/>
              <a:ext cx="375712" cy="846571"/>
            </a:xfrm>
            <a:custGeom>
              <a:avLst/>
              <a:gdLst>
                <a:gd name="T0" fmla="*/ 306 w 390"/>
                <a:gd name="T1" fmla="*/ 159 h 879"/>
                <a:gd name="T2" fmla="*/ 306 w 390"/>
                <a:gd name="T3" fmla="*/ 159 h 879"/>
                <a:gd name="T4" fmla="*/ 306 w 390"/>
                <a:gd name="T5" fmla="*/ 159 h 879"/>
                <a:gd name="T6" fmla="*/ 222 w 390"/>
                <a:gd name="T7" fmla="*/ 152 h 879"/>
                <a:gd name="T8" fmla="*/ 222 w 390"/>
                <a:gd name="T9" fmla="*/ 139 h 879"/>
                <a:gd name="T10" fmla="*/ 240 w 390"/>
                <a:gd name="T11" fmla="*/ 117 h 879"/>
                <a:gd name="T12" fmla="*/ 240 w 390"/>
                <a:gd name="T13" fmla="*/ 98 h 879"/>
                <a:gd name="T14" fmla="*/ 248 w 390"/>
                <a:gd name="T15" fmla="*/ 90 h 879"/>
                <a:gd name="T16" fmla="*/ 248 w 390"/>
                <a:gd name="T17" fmla="*/ 73 h 879"/>
                <a:gd name="T18" fmla="*/ 243 w 390"/>
                <a:gd name="T19" fmla="*/ 66 h 879"/>
                <a:gd name="T20" fmla="*/ 253 w 390"/>
                <a:gd name="T21" fmla="*/ 43 h 879"/>
                <a:gd name="T22" fmla="*/ 221 w 390"/>
                <a:gd name="T23" fmla="*/ 12 h 879"/>
                <a:gd name="T24" fmla="*/ 220 w 390"/>
                <a:gd name="T25" fmla="*/ 12 h 879"/>
                <a:gd name="T26" fmla="*/ 185 w 390"/>
                <a:gd name="T27" fmla="*/ 0 h 879"/>
                <a:gd name="T28" fmla="*/ 136 w 390"/>
                <a:gd name="T29" fmla="*/ 41 h 879"/>
                <a:gd name="T30" fmla="*/ 146 w 390"/>
                <a:gd name="T31" fmla="*/ 66 h 879"/>
                <a:gd name="T32" fmla="*/ 139 w 390"/>
                <a:gd name="T33" fmla="*/ 73 h 879"/>
                <a:gd name="T34" fmla="*/ 139 w 390"/>
                <a:gd name="T35" fmla="*/ 90 h 879"/>
                <a:gd name="T36" fmla="*/ 147 w 390"/>
                <a:gd name="T37" fmla="*/ 98 h 879"/>
                <a:gd name="T38" fmla="*/ 147 w 390"/>
                <a:gd name="T39" fmla="*/ 117 h 879"/>
                <a:gd name="T40" fmla="*/ 167 w 390"/>
                <a:gd name="T41" fmla="*/ 139 h 879"/>
                <a:gd name="T42" fmla="*/ 167 w 390"/>
                <a:gd name="T43" fmla="*/ 152 h 879"/>
                <a:gd name="T44" fmla="*/ 83 w 390"/>
                <a:gd name="T45" fmla="*/ 159 h 879"/>
                <a:gd name="T46" fmla="*/ 83 w 390"/>
                <a:gd name="T47" fmla="*/ 162 h 879"/>
                <a:gd name="T48" fmla="*/ 0 w 390"/>
                <a:gd name="T49" fmla="*/ 461 h 879"/>
                <a:gd name="T50" fmla="*/ 7 w 390"/>
                <a:gd name="T51" fmla="*/ 461 h 879"/>
                <a:gd name="T52" fmla="*/ 7 w 390"/>
                <a:gd name="T53" fmla="*/ 483 h 879"/>
                <a:gd name="T54" fmla="*/ 24 w 390"/>
                <a:gd name="T55" fmla="*/ 500 h 879"/>
                <a:gd name="T56" fmla="*/ 42 w 390"/>
                <a:gd name="T57" fmla="*/ 483 h 879"/>
                <a:gd name="T58" fmla="*/ 42 w 390"/>
                <a:gd name="T59" fmla="*/ 461 h 879"/>
                <a:gd name="T60" fmla="*/ 48 w 390"/>
                <a:gd name="T61" fmla="*/ 461 h 879"/>
                <a:gd name="T62" fmla="*/ 83 w 390"/>
                <a:gd name="T63" fmla="*/ 294 h 879"/>
                <a:gd name="T64" fmla="*/ 83 w 390"/>
                <a:gd name="T65" fmla="*/ 532 h 879"/>
                <a:gd name="T66" fmla="*/ 112 w 390"/>
                <a:gd name="T67" fmla="*/ 532 h 879"/>
                <a:gd name="T68" fmla="*/ 123 w 390"/>
                <a:gd name="T69" fmla="*/ 851 h 879"/>
                <a:gd name="T70" fmla="*/ 133 w 390"/>
                <a:gd name="T71" fmla="*/ 851 h 879"/>
                <a:gd name="T72" fmla="*/ 118 w 390"/>
                <a:gd name="T73" fmla="*/ 879 h 879"/>
                <a:gd name="T74" fmla="*/ 187 w 390"/>
                <a:gd name="T75" fmla="*/ 879 h 879"/>
                <a:gd name="T76" fmla="*/ 172 w 390"/>
                <a:gd name="T77" fmla="*/ 851 h 879"/>
                <a:gd name="T78" fmla="*/ 182 w 390"/>
                <a:gd name="T79" fmla="*/ 851 h 879"/>
                <a:gd name="T80" fmla="*/ 192 w 390"/>
                <a:gd name="T81" fmla="*/ 532 h 879"/>
                <a:gd name="T82" fmla="*/ 196 w 390"/>
                <a:gd name="T83" fmla="*/ 532 h 879"/>
                <a:gd name="T84" fmla="*/ 207 w 390"/>
                <a:gd name="T85" fmla="*/ 851 h 879"/>
                <a:gd name="T86" fmla="*/ 217 w 390"/>
                <a:gd name="T87" fmla="*/ 851 h 879"/>
                <a:gd name="T88" fmla="*/ 202 w 390"/>
                <a:gd name="T89" fmla="*/ 879 h 879"/>
                <a:gd name="T90" fmla="*/ 271 w 390"/>
                <a:gd name="T91" fmla="*/ 879 h 879"/>
                <a:gd name="T92" fmla="*/ 256 w 390"/>
                <a:gd name="T93" fmla="*/ 851 h 879"/>
                <a:gd name="T94" fmla="*/ 266 w 390"/>
                <a:gd name="T95" fmla="*/ 851 h 879"/>
                <a:gd name="T96" fmla="*/ 276 w 390"/>
                <a:gd name="T97" fmla="*/ 532 h 879"/>
                <a:gd name="T98" fmla="*/ 306 w 390"/>
                <a:gd name="T99" fmla="*/ 532 h 879"/>
                <a:gd name="T100" fmla="*/ 306 w 390"/>
                <a:gd name="T101" fmla="*/ 289 h 879"/>
                <a:gd name="T102" fmla="*/ 342 w 390"/>
                <a:gd name="T103" fmla="*/ 461 h 879"/>
                <a:gd name="T104" fmla="*/ 348 w 390"/>
                <a:gd name="T105" fmla="*/ 461 h 879"/>
                <a:gd name="T106" fmla="*/ 348 w 390"/>
                <a:gd name="T107" fmla="*/ 483 h 879"/>
                <a:gd name="T108" fmla="*/ 366 w 390"/>
                <a:gd name="T109" fmla="*/ 500 h 879"/>
                <a:gd name="T110" fmla="*/ 383 w 390"/>
                <a:gd name="T111" fmla="*/ 483 h 879"/>
                <a:gd name="T112" fmla="*/ 383 w 390"/>
                <a:gd name="T113" fmla="*/ 461 h 879"/>
                <a:gd name="T114" fmla="*/ 390 w 390"/>
                <a:gd name="T115" fmla="*/ 461 h 879"/>
                <a:gd name="T116" fmla="*/ 306 w 390"/>
                <a:gd name="T117" fmla="*/ 15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0" h="879">
                  <a:moveTo>
                    <a:pt x="306" y="159"/>
                  </a:moveTo>
                  <a:cubicBezTo>
                    <a:pt x="306" y="159"/>
                    <a:pt x="306" y="159"/>
                    <a:pt x="306" y="159"/>
                  </a:cubicBezTo>
                  <a:cubicBezTo>
                    <a:pt x="306" y="159"/>
                    <a:pt x="306" y="159"/>
                    <a:pt x="306" y="159"/>
                  </a:cubicBezTo>
                  <a:cubicBezTo>
                    <a:pt x="222" y="152"/>
                    <a:pt x="222" y="152"/>
                    <a:pt x="222" y="152"/>
                  </a:cubicBezTo>
                  <a:cubicBezTo>
                    <a:pt x="222" y="139"/>
                    <a:pt x="222" y="139"/>
                    <a:pt x="222" y="139"/>
                  </a:cubicBezTo>
                  <a:cubicBezTo>
                    <a:pt x="232" y="137"/>
                    <a:pt x="240" y="128"/>
                    <a:pt x="240" y="117"/>
                  </a:cubicBezTo>
                  <a:cubicBezTo>
                    <a:pt x="240" y="98"/>
                    <a:pt x="240" y="98"/>
                    <a:pt x="240" y="98"/>
                  </a:cubicBezTo>
                  <a:cubicBezTo>
                    <a:pt x="244" y="98"/>
                    <a:pt x="248" y="95"/>
                    <a:pt x="248" y="90"/>
                  </a:cubicBezTo>
                  <a:cubicBezTo>
                    <a:pt x="248" y="73"/>
                    <a:pt x="248" y="73"/>
                    <a:pt x="248" y="73"/>
                  </a:cubicBezTo>
                  <a:cubicBezTo>
                    <a:pt x="248" y="70"/>
                    <a:pt x="246" y="67"/>
                    <a:pt x="243" y="66"/>
                  </a:cubicBezTo>
                  <a:cubicBezTo>
                    <a:pt x="249" y="60"/>
                    <a:pt x="253" y="52"/>
                    <a:pt x="253" y="43"/>
                  </a:cubicBezTo>
                  <a:cubicBezTo>
                    <a:pt x="253" y="26"/>
                    <a:pt x="238" y="12"/>
                    <a:pt x="221" y="12"/>
                  </a:cubicBezTo>
                  <a:cubicBezTo>
                    <a:pt x="221" y="12"/>
                    <a:pt x="220" y="12"/>
                    <a:pt x="220" y="12"/>
                  </a:cubicBezTo>
                  <a:cubicBezTo>
                    <a:pt x="211" y="4"/>
                    <a:pt x="199" y="0"/>
                    <a:pt x="185" y="0"/>
                  </a:cubicBezTo>
                  <a:cubicBezTo>
                    <a:pt x="158" y="0"/>
                    <a:pt x="136" y="18"/>
                    <a:pt x="136" y="41"/>
                  </a:cubicBezTo>
                  <a:cubicBezTo>
                    <a:pt x="136" y="50"/>
                    <a:pt x="140" y="59"/>
                    <a:pt x="146" y="66"/>
                  </a:cubicBezTo>
                  <a:cubicBezTo>
                    <a:pt x="142" y="66"/>
                    <a:pt x="139" y="69"/>
                    <a:pt x="139" y="73"/>
                  </a:cubicBezTo>
                  <a:cubicBezTo>
                    <a:pt x="139" y="90"/>
                    <a:pt x="139" y="90"/>
                    <a:pt x="139" y="90"/>
                  </a:cubicBezTo>
                  <a:cubicBezTo>
                    <a:pt x="139" y="95"/>
                    <a:pt x="143" y="98"/>
                    <a:pt x="147" y="98"/>
                  </a:cubicBezTo>
                  <a:cubicBezTo>
                    <a:pt x="147" y="117"/>
                    <a:pt x="147" y="117"/>
                    <a:pt x="147" y="117"/>
                  </a:cubicBezTo>
                  <a:cubicBezTo>
                    <a:pt x="147" y="128"/>
                    <a:pt x="156" y="138"/>
                    <a:pt x="167" y="139"/>
                  </a:cubicBezTo>
                  <a:cubicBezTo>
                    <a:pt x="167" y="152"/>
                    <a:pt x="167" y="152"/>
                    <a:pt x="167" y="152"/>
                  </a:cubicBezTo>
                  <a:cubicBezTo>
                    <a:pt x="83" y="159"/>
                    <a:pt x="83" y="159"/>
                    <a:pt x="83" y="159"/>
                  </a:cubicBezTo>
                  <a:cubicBezTo>
                    <a:pt x="83" y="162"/>
                    <a:pt x="83" y="162"/>
                    <a:pt x="83" y="162"/>
                  </a:cubicBezTo>
                  <a:cubicBezTo>
                    <a:pt x="38" y="258"/>
                    <a:pt x="11" y="355"/>
                    <a:pt x="0" y="461"/>
                  </a:cubicBezTo>
                  <a:cubicBezTo>
                    <a:pt x="7" y="461"/>
                    <a:pt x="7" y="461"/>
                    <a:pt x="7" y="461"/>
                  </a:cubicBezTo>
                  <a:cubicBezTo>
                    <a:pt x="7" y="483"/>
                    <a:pt x="7" y="483"/>
                    <a:pt x="7" y="483"/>
                  </a:cubicBezTo>
                  <a:cubicBezTo>
                    <a:pt x="7" y="492"/>
                    <a:pt x="15" y="500"/>
                    <a:pt x="24" y="500"/>
                  </a:cubicBezTo>
                  <a:cubicBezTo>
                    <a:pt x="34" y="500"/>
                    <a:pt x="42" y="492"/>
                    <a:pt x="42" y="483"/>
                  </a:cubicBezTo>
                  <a:cubicBezTo>
                    <a:pt x="42" y="461"/>
                    <a:pt x="42" y="461"/>
                    <a:pt x="42" y="461"/>
                  </a:cubicBezTo>
                  <a:cubicBezTo>
                    <a:pt x="48" y="461"/>
                    <a:pt x="48" y="461"/>
                    <a:pt x="48" y="461"/>
                  </a:cubicBezTo>
                  <a:cubicBezTo>
                    <a:pt x="54" y="403"/>
                    <a:pt x="66" y="348"/>
                    <a:pt x="83" y="294"/>
                  </a:cubicBezTo>
                  <a:cubicBezTo>
                    <a:pt x="83" y="532"/>
                    <a:pt x="83" y="532"/>
                    <a:pt x="83" y="532"/>
                  </a:cubicBezTo>
                  <a:cubicBezTo>
                    <a:pt x="112" y="532"/>
                    <a:pt x="112" y="532"/>
                    <a:pt x="112" y="532"/>
                  </a:cubicBezTo>
                  <a:cubicBezTo>
                    <a:pt x="123" y="851"/>
                    <a:pt x="123" y="851"/>
                    <a:pt x="123" y="851"/>
                  </a:cubicBezTo>
                  <a:cubicBezTo>
                    <a:pt x="133" y="851"/>
                    <a:pt x="133" y="851"/>
                    <a:pt x="133" y="851"/>
                  </a:cubicBezTo>
                  <a:cubicBezTo>
                    <a:pt x="124" y="857"/>
                    <a:pt x="118" y="867"/>
                    <a:pt x="118" y="879"/>
                  </a:cubicBezTo>
                  <a:cubicBezTo>
                    <a:pt x="187" y="879"/>
                    <a:pt x="187" y="879"/>
                    <a:pt x="187" y="879"/>
                  </a:cubicBezTo>
                  <a:cubicBezTo>
                    <a:pt x="187" y="867"/>
                    <a:pt x="181" y="857"/>
                    <a:pt x="172" y="851"/>
                  </a:cubicBezTo>
                  <a:cubicBezTo>
                    <a:pt x="182" y="851"/>
                    <a:pt x="182" y="851"/>
                    <a:pt x="182" y="851"/>
                  </a:cubicBezTo>
                  <a:cubicBezTo>
                    <a:pt x="192" y="532"/>
                    <a:pt x="192" y="532"/>
                    <a:pt x="192" y="532"/>
                  </a:cubicBezTo>
                  <a:cubicBezTo>
                    <a:pt x="196" y="532"/>
                    <a:pt x="196" y="532"/>
                    <a:pt x="196" y="532"/>
                  </a:cubicBezTo>
                  <a:cubicBezTo>
                    <a:pt x="207" y="851"/>
                    <a:pt x="207" y="851"/>
                    <a:pt x="207" y="851"/>
                  </a:cubicBezTo>
                  <a:cubicBezTo>
                    <a:pt x="217" y="851"/>
                    <a:pt x="217" y="851"/>
                    <a:pt x="217" y="851"/>
                  </a:cubicBezTo>
                  <a:cubicBezTo>
                    <a:pt x="208" y="857"/>
                    <a:pt x="202" y="867"/>
                    <a:pt x="202" y="879"/>
                  </a:cubicBezTo>
                  <a:cubicBezTo>
                    <a:pt x="271" y="879"/>
                    <a:pt x="271" y="879"/>
                    <a:pt x="271" y="879"/>
                  </a:cubicBezTo>
                  <a:cubicBezTo>
                    <a:pt x="271" y="867"/>
                    <a:pt x="265" y="857"/>
                    <a:pt x="256" y="851"/>
                  </a:cubicBezTo>
                  <a:cubicBezTo>
                    <a:pt x="266" y="851"/>
                    <a:pt x="266" y="851"/>
                    <a:pt x="266" y="851"/>
                  </a:cubicBezTo>
                  <a:cubicBezTo>
                    <a:pt x="276" y="532"/>
                    <a:pt x="276" y="532"/>
                    <a:pt x="276" y="532"/>
                  </a:cubicBezTo>
                  <a:cubicBezTo>
                    <a:pt x="306" y="532"/>
                    <a:pt x="306" y="532"/>
                    <a:pt x="306" y="532"/>
                  </a:cubicBezTo>
                  <a:cubicBezTo>
                    <a:pt x="306" y="289"/>
                    <a:pt x="306" y="289"/>
                    <a:pt x="306" y="289"/>
                  </a:cubicBezTo>
                  <a:cubicBezTo>
                    <a:pt x="323" y="345"/>
                    <a:pt x="336" y="401"/>
                    <a:pt x="342" y="461"/>
                  </a:cubicBezTo>
                  <a:cubicBezTo>
                    <a:pt x="348" y="461"/>
                    <a:pt x="348" y="461"/>
                    <a:pt x="348" y="461"/>
                  </a:cubicBezTo>
                  <a:cubicBezTo>
                    <a:pt x="348" y="483"/>
                    <a:pt x="348" y="483"/>
                    <a:pt x="348" y="483"/>
                  </a:cubicBezTo>
                  <a:cubicBezTo>
                    <a:pt x="348" y="492"/>
                    <a:pt x="356" y="500"/>
                    <a:pt x="366" y="500"/>
                  </a:cubicBezTo>
                  <a:cubicBezTo>
                    <a:pt x="375" y="500"/>
                    <a:pt x="383" y="492"/>
                    <a:pt x="383" y="483"/>
                  </a:cubicBezTo>
                  <a:cubicBezTo>
                    <a:pt x="383" y="461"/>
                    <a:pt x="383" y="461"/>
                    <a:pt x="383" y="461"/>
                  </a:cubicBezTo>
                  <a:cubicBezTo>
                    <a:pt x="390" y="461"/>
                    <a:pt x="390" y="461"/>
                    <a:pt x="390" y="461"/>
                  </a:cubicBezTo>
                  <a:cubicBezTo>
                    <a:pt x="380" y="354"/>
                    <a:pt x="351" y="256"/>
                    <a:pt x="306" y="159"/>
                  </a:cubicBezTo>
                  <a:close/>
                </a:path>
              </a:pathLst>
            </a:custGeom>
            <a:solidFill>
              <a:schemeClr val="bg1">
                <a:lumMod val="50000"/>
              </a:schemeClr>
            </a:solidFill>
            <a:ln>
              <a:noFill/>
            </a:ln>
          </p:spPr>
          <p:txBody>
            <a:bodyPr vert="horz" wrap="square" lIns="45720" tIns="22860" rIns="45720" bIns="228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p>
          </p:txBody>
        </p:sp>
        <p:sp>
          <p:nvSpPr>
            <p:cNvPr id="195" name="Freeform 194"/>
            <p:cNvSpPr>
              <a:spLocks/>
            </p:cNvSpPr>
            <p:nvPr/>
          </p:nvSpPr>
          <p:spPr bwMode="auto">
            <a:xfrm>
              <a:off x="10366535" y="4544856"/>
              <a:ext cx="375712" cy="846571"/>
            </a:xfrm>
            <a:custGeom>
              <a:avLst/>
              <a:gdLst>
                <a:gd name="T0" fmla="*/ 306 w 390"/>
                <a:gd name="T1" fmla="*/ 159 h 879"/>
                <a:gd name="T2" fmla="*/ 306 w 390"/>
                <a:gd name="T3" fmla="*/ 159 h 879"/>
                <a:gd name="T4" fmla="*/ 306 w 390"/>
                <a:gd name="T5" fmla="*/ 159 h 879"/>
                <a:gd name="T6" fmla="*/ 222 w 390"/>
                <a:gd name="T7" fmla="*/ 152 h 879"/>
                <a:gd name="T8" fmla="*/ 222 w 390"/>
                <a:gd name="T9" fmla="*/ 139 h 879"/>
                <a:gd name="T10" fmla="*/ 240 w 390"/>
                <a:gd name="T11" fmla="*/ 117 h 879"/>
                <a:gd name="T12" fmla="*/ 240 w 390"/>
                <a:gd name="T13" fmla="*/ 98 h 879"/>
                <a:gd name="T14" fmla="*/ 248 w 390"/>
                <a:gd name="T15" fmla="*/ 90 h 879"/>
                <a:gd name="T16" fmla="*/ 248 w 390"/>
                <a:gd name="T17" fmla="*/ 73 h 879"/>
                <a:gd name="T18" fmla="*/ 243 w 390"/>
                <a:gd name="T19" fmla="*/ 66 h 879"/>
                <a:gd name="T20" fmla="*/ 253 w 390"/>
                <a:gd name="T21" fmla="*/ 43 h 879"/>
                <a:gd name="T22" fmla="*/ 221 w 390"/>
                <a:gd name="T23" fmla="*/ 12 h 879"/>
                <a:gd name="T24" fmla="*/ 220 w 390"/>
                <a:gd name="T25" fmla="*/ 12 h 879"/>
                <a:gd name="T26" fmla="*/ 185 w 390"/>
                <a:gd name="T27" fmla="*/ 0 h 879"/>
                <a:gd name="T28" fmla="*/ 136 w 390"/>
                <a:gd name="T29" fmla="*/ 41 h 879"/>
                <a:gd name="T30" fmla="*/ 146 w 390"/>
                <a:gd name="T31" fmla="*/ 66 h 879"/>
                <a:gd name="T32" fmla="*/ 139 w 390"/>
                <a:gd name="T33" fmla="*/ 73 h 879"/>
                <a:gd name="T34" fmla="*/ 139 w 390"/>
                <a:gd name="T35" fmla="*/ 90 h 879"/>
                <a:gd name="T36" fmla="*/ 147 w 390"/>
                <a:gd name="T37" fmla="*/ 98 h 879"/>
                <a:gd name="T38" fmla="*/ 147 w 390"/>
                <a:gd name="T39" fmla="*/ 117 h 879"/>
                <a:gd name="T40" fmla="*/ 167 w 390"/>
                <a:gd name="T41" fmla="*/ 139 h 879"/>
                <a:gd name="T42" fmla="*/ 167 w 390"/>
                <a:gd name="T43" fmla="*/ 152 h 879"/>
                <a:gd name="T44" fmla="*/ 83 w 390"/>
                <a:gd name="T45" fmla="*/ 159 h 879"/>
                <a:gd name="T46" fmla="*/ 83 w 390"/>
                <a:gd name="T47" fmla="*/ 162 h 879"/>
                <a:gd name="T48" fmla="*/ 0 w 390"/>
                <a:gd name="T49" fmla="*/ 461 h 879"/>
                <a:gd name="T50" fmla="*/ 7 w 390"/>
                <a:gd name="T51" fmla="*/ 461 h 879"/>
                <a:gd name="T52" fmla="*/ 7 w 390"/>
                <a:gd name="T53" fmla="*/ 483 h 879"/>
                <a:gd name="T54" fmla="*/ 24 w 390"/>
                <a:gd name="T55" fmla="*/ 500 h 879"/>
                <a:gd name="T56" fmla="*/ 42 w 390"/>
                <a:gd name="T57" fmla="*/ 483 h 879"/>
                <a:gd name="T58" fmla="*/ 42 w 390"/>
                <a:gd name="T59" fmla="*/ 461 h 879"/>
                <a:gd name="T60" fmla="*/ 48 w 390"/>
                <a:gd name="T61" fmla="*/ 461 h 879"/>
                <a:gd name="T62" fmla="*/ 83 w 390"/>
                <a:gd name="T63" fmla="*/ 294 h 879"/>
                <a:gd name="T64" fmla="*/ 83 w 390"/>
                <a:gd name="T65" fmla="*/ 532 h 879"/>
                <a:gd name="T66" fmla="*/ 112 w 390"/>
                <a:gd name="T67" fmla="*/ 532 h 879"/>
                <a:gd name="T68" fmla="*/ 123 w 390"/>
                <a:gd name="T69" fmla="*/ 851 h 879"/>
                <a:gd name="T70" fmla="*/ 133 w 390"/>
                <a:gd name="T71" fmla="*/ 851 h 879"/>
                <a:gd name="T72" fmla="*/ 118 w 390"/>
                <a:gd name="T73" fmla="*/ 879 h 879"/>
                <a:gd name="T74" fmla="*/ 187 w 390"/>
                <a:gd name="T75" fmla="*/ 879 h 879"/>
                <a:gd name="T76" fmla="*/ 172 w 390"/>
                <a:gd name="T77" fmla="*/ 851 h 879"/>
                <a:gd name="T78" fmla="*/ 182 w 390"/>
                <a:gd name="T79" fmla="*/ 851 h 879"/>
                <a:gd name="T80" fmla="*/ 192 w 390"/>
                <a:gd name="T81" fmla="*/ 532 h 879"/>
                <a:gd name="T82" fmla="*/ 196 w 390"/>
                <a:gd name="T83" fmla="*/ 532 h 879"/>
                <a:gd name="T84" fmla="*/ 207 w 390"/>
                <a:gd name="T85" fmla="*/ 851 h 879"/>
                <a:gd name="T86" fmla="*/ 217 w 390"/>
                <a:gd name="T87" fmla="*/ 851 h 879"/>
                <a:gd name="T88" fmla="*/ 202 w 390"/>
                <a:gd name="T89" fmla="*/ 879 h 879"/>
                <a:gd name="T90" fmla="*/ 271 w 390"/>
                <a:gd name="T91" fmla="*/ 879 h 879"/>
                <a:gd name="T92" fmla="*/ 256 w 390"/>
                <a:gd name="T93" fmla="*/ 851 h 879"/>
                <a:gd name="T94" fmla="*/ 266 w 390"/>
                <a:gd name="T95" fmla="*/ 851 h 879"/>
                <a:gd name="T96" fmla="*/ 276 w 390"/>
                <a:gd name="T97" fmla="*/ 532 h 879"/>
                <a:gd name="T98" fmla="*/ 306 w 390"/>
                <a:gd name="T99" fmla="*/ 532 h 879"/>
                <a:gd name="T100" fmla="*/ 306 w 390"/>
                <a:gd name="T101" fmla="*/ 289 h 879"/>
                <a:gd name="T102" fmla="*/ 342 w 390"/>
                <a:gd name="T103" fmla="*/ 461 h 879"/>
                <a:gd name="T104" fmla="*/ 348 w 390"/>
                <a:gd name="T105" fmla="*/ 461 h 879"/>
                <a:gd name="T106" fmla="*/ 348 w 390"/>
                <a:gd name="T107" fmla="*/ 483 h 879"/>
                <a:gd name="T108" fmla="*/ 366 w 390"/>
                <a:gd name="T109" fmla="*/ 500 h 879"/>
                <a:gd name="T110" fmla="*/ 383 w 390"/>
                <a:gd name="T111" fmla="*/ 483 h 879"/>
                <a:gd name="T112" fmla="*/ 383 w 390"/>
                <a:gd name="T113" fmla="*/ 461 h 879"/>
                <a:gd name="T114" fmla="*/ 390 w 390"/>
                <a:gd name="T115" fmla="*/ 461 h 879"/>
                <a:gd name="T116" fmla="*/ 306 w 390"/>
                <a:gd name="T117" fmla="*/ 15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0" h="879">
                  <a:moveTo>
                    <a:pt x="306" y="159"/>
                  </a:moveTo>
                  <a:cubicBezTo>
                    <a:pt x="306" y="159"/>
                    <a:pt x="306" y="159"/>
                    <a:pt x="306" y="159"/>
                  </a:cubicBezTo>
                  <a:cubicBezTo>
                    <a:pt x="306" y="159"/>
                    <a:pt x="306" y="159"/>
                    <a:pt x="306" y="159"/>
                  </a:cubicBezTo>
                  <a:cubicBezTo>
                    <a:pt x="222" y="152"/>
                    <a:pt x="222" y="152"/>
                    <a:pt x="222" y="152"/>
                  </a:cubicBezTo>
                  <a:cubicBezTo>
                    <a:pt x="222" y="139"/>
                    <a:pt x="222" y="139"/>
                    <a:pt x="222" y="139"/>
                  </a:cubicBezTo>
                  <a:cubicBezTo>
                    <a:pt x="232" y="137"/>
                    <a:pt x="240" y="128"/>
                    <a:pt x="240" y="117"/>
                  </a:cubicBezTo>
                  <a:cubicBezTo>
                    <a:pt x="240" y="98"/>
                    <a:pt x="240" y="98"/>
                    <a:pt x="240" y="98"/>
                  </a:cubicBezTo>
                  <a:cubicBezTo>
                    <a:pt x="244" y="98"/>
                    <a:pt x="248" y="95"/>
                    <a:pt x="248" y="90"/>
                  </a:cubicBezTo>
                  <a:cubicBezTo>
                    <a:pt x="248" y="73"/>
                    <a:pt x="248" y="73"/>
                    <a:pt x="248" y="73"/>
                  </a:cubicBezTo>
                  <a:cubicBezTo>
                    <a:pt x="248" y="70"/>
                    <a:pt x="246" y="67"/>
                    <a:pt x="243" y="66"/>
                  </a:cubicBezTo>
                  <a:cubicBezTo>
                    <a:pt x="249" y="60"/>
                    <a:pt x="253" y="52"/>
                    <a:pt x="253" y="43"/>
                  </a:cubicBezTo>
                  <a:cubicBezTo>
                    <a:pt x="253" y="26"/>
                    <a:pt x="238" y="12"/>
                    <a:pt x="221" y="12"/>
                  </a:cubicBezTo>
                  <a:cubicBezTo>
                    <a:pt x="221" y="12"/>
                    <a:pt x="220" y="12"/>
                    <a:pt x="220" y="12"/>
                  </a:cubicBezTo>
                  <a:cubicBezTo>
                    <a:pt x="211" y="4"/>
                    <a:pt x="199" y="0"/>
                    <a:pt x="185" y="0"/>
                  </a:cubicBezTo>
                  <a:cubicBezTo>
                    <a:pt x="158" y="0"/>
                    <a:pt x="136" y="18"/>
                    <a:pt x="136" y="41"/>
                  </a:cubicBezTo>
                  <a:cubicBezTo>
                    <a:pt x="136" y="50"/>
                    <a:pt x="140" y="59"/>
                    <a:pt x="146" y="66"/>
                  </a:cubicBezTo>
                  <a:cubicBezTo>
                    <a:pt x="142" y="66"/>
                    <a:pt x="139" y="69"/>
                    <a:pt x="139" y="73"/>
                  </a:cubicBezTo>
                  <a:cubicBezTo>
                    <a:pt x="139" y="90"/>
                    <a:pt x="139" y="90"/>
                    <a:pt x="139" y="90"/>
                  </a:cubicBezTo>
                  <a:cubicBezTo>
                    <a:pt x="139" y="95"/>
                    <a:pt x="143" y="98"/>
                    <a:pt x="147" y="98"/>
                  </a:cubicBezTo>
                  <a:cubicBezTo>
                    <a:pt x="147" y="117"/>
                    <a:pt x="147" y="117"/>
                    <a:pt x="147" y="117"/>
                  </a:cubicBezTo>
                  <a:cubicBezTo>
                    <a:pt x="147" y="128"/>
                    <a:pt x="156" y="138"/>
                    <a:pt x="167" y="139"/>
                  </a:cubicBezTo>
                  <a:cubicBezTo>
                    <a:pt x="167" y="152"/>
                    <a:pt x="167" y="152"/>
                    <a:pt x="167" y="152"/>
                  </a:cubicBezTo>
                  <a:cubicBezTo>
                    <a:pt x="83" y="159"/>
                    <a:pt x="83" y="159"/>
                    <a:pt x="83" y="159"/>
                  </a:cubicBezTo>
                  <a:cubicBezTo>
                    <a:pt x="83" y="162"/>
                    <a:pt x="83" y="162"/>
                    <a:pt x="83" y="162"/>
                  </a:cubicBezTo>
                  <a:cubicBezTo>
                    <a:pt x="38" y="258"/>
                    <a:pt x="11" y="355"/>
                    <a:pt x="0" y="461"/>
                  </a:cubicBezTo>
                  <a:cubicBezTo>
                    <a:pt x="7" y="461"/>
                    <a:pt x="7" y="461"/>
                    <a:pt x="7" y="461"/>
                  </a:cubicBezTo>
                  <a:cubicBezTo>
                    <a:pt x="7" y="483"/>
                    <a:pt x="7" y="483"/>
                    <a:pt x="7" y="483"/>
                  </a:cubicBezTo>
                  <a:cubicBezTo>
                    <a:pt x="7" y="492"/>
                    <a:pt x="15" y="500"/>
                    <a:pt x="24" y="500"/>
                  </a:cubicBezTo>
                  <a:cubicBezTo>
                    <a:pt x="34" y="500"/>
                    <a:pt x="42" y="492"/>
                    <a:pt x="42" y="483"/>
                  </a:cubicBezTo>
                  <a:cubicBezTo>
                    <a:pt x="42" y="461"/>
                    <a:pt x="42" y="461"/>
                    <a:pt x="42" y="461"/>
                  </a:cubicBezTo>
                  <a:cubicBezTo>
                    <a:pt x="48" y="461"/>
                    <a:pt x="48" y="461"/>
                    <a:pt x="48" y="461"/>
                  </a:cubicBezTo>
                  <a:cubicBezTo>
                    <a:pt x="54" y="403"/>
                    <a:pt x="66" y="348"/>
                    <a:pt x="83" y="294"/>
                  </a:cubicBezTo>
                  <a:cubicBezTo>
                    <a:pt x="83" y="532"/>
                    <a:pt x="83" y="532"/>
                    <a:pt x="83" y="532"/>
                  </a:cubicBezTo>
                  <a:cubicBezTo>
                    <a:pt x="112" y="532"/>
                    <a:pt x="112" y="532"/>
                    <a:pt x="112" y="532"/>
                  </a:cubicBezTo>
                  <a:cubicBezTo>
                    <a:pt x="123" y="851"/>
                    <a:pt x="123" y="851"/>
                    <a:pt x="123" y="851"/>
                  </a:cubicBezTo>
                  <a:cubicBezTo>
                    <a:pt x="133" y="851"/>
                    <a:pt x="133" y="851"/>
                    <a:pt x="133" y="851"/>
                  </a:cubicBezTo>
                  <a:cubicBezTo>
                    <a:pt x="124" y="857"/>
                    <a:pt x="118" y="867"/>
                    <a:pt x="118" y="879"/>
                  </a:cubicBezTo>
                  <a:cubicBezTo>
                    <a:pt x="187" y="879"/>
                    <a:pt x="187" y="879"/>
                    <a:pt x="187" y="879"/>
                  </a:cubicBezTo>
                  <a:cubicBezTo>
                    <a:pt x="187" y="867"/>
                    <a:pt x="181" y="857"/>
                    <a:pt x="172" y="851"/>
                  </a:cubicBezTo>
                  <a:cubicBezTo>
                    <a:pt x="182" y="851"/>
                    <a:pt x="182" y="851"/>
                    <a:pt x="182" y="851"/>
                  </a:cubicBezTo>
                  <a:cubicBezTo>
                    <a:pt x="192" y="532"/>
                    <a:pt x="192" y="532"/>
                    <a:pt x="192" y="532"/>
                  </a:cubicBezTo>
                  <a:cubicBezTo>
                    <a:pt x="196" y="532"/>
                    <a:pt x="196" y="532"/>
                    <a:pt x="196" y="532"/>
                  </a:cubicBezTo>
                  <a:cubicBezTo>
                    <a:pt x="207" y="851"/>
                    <a:pt x="207" y="851"/>
                    <a:pt x="207" y="851"/>
                  </a:cubicBezTo>
                  <a:cubicBezTo>
                    <a:pt x="217" y="851"/>
                    <a:pt x="217" y="851"/>
                    <a:pt x="217" y="851"/>
                  </a:cubicBezTo>
                  <a:cubicBezTo>
                    <a:pt x="208" y="857"/>
                    <a:pt x="202" y="867"/>
                    <a:pt x="202" y="879"/>
                  </a:cubicBezTo>
                  <a:cubicBezTo>
                    <a:pt x="271" y="879"/>
                    <a:pt x="271" y="879"/>
                    <a:pt x="271" y="879"/>
                  </a:cubicBezTo>
                  <a:cubicBezTo>
                    <a:pt x="271" y="867"/>
                    <a:pt x="265" y="857"/>
                    <a:pt x="256" y="851"/>
                  </a:cubicBezTo>
                  <a:cubicBezTo>
                    <a:pt x="266" y="851"/>
                    <a:pt x="266" y="851"/>
                    <a:pt x="266" y="851"/>
                  </a:cubicBezTo>
                  <a:cubicBezTo>
                    <a:pt x="276" y="532"/>
                    <a:pt x="276" y="532"/>
                    <a:pt x="276" y="532"/>
                  </a:cubicBezTo>
                  <a:cubicBezTo>
                    <a:pt x="306" y="532"/>
                    <a:pt x="306" y="532"/>
                    <a:pt x="306" y="532"/>
                  </a:cubicBezTo>
                  <a:cubicBezTo>
                    <a:pt x="306" y="289"/>
                    <a:pt x="306" y="289"/>
                    <a:pt x="306" y="289"/>
                  </a:cubicBezTo>
                  <a:cubicBezTo>
                    <a:pt x="323" y="345"/>
                    <a:pt x="336" y="401"/>
                    <a:pt x="342" y="461"/>
                  </a:cubicBezTo>
                  <a:cubicBezTo>
                    <a:pt x="348" y="461"/>
                    <a:pt x="348" y="461"/>
                    <a:pt x="348" y="461"/>
                  </a:cubicBezTo>
                  <a:cubicBezTo>
                    <a:pt x="348" y="483"/>
                    <a:pt x="348" y="483"/>
                    <a:pt x="348" y="483"/>
                  </a:cubicBezTo>
                  <a:cubicBezTo>
                    <a:pt x="348" y="492"/>
                    <a:pt x="356" y="500"/>
                    <a:pt x="366" y="500"/>
                  </a:cubicBezTo>
                  <a:cubicBezTo>
                    <a:pt x="375" y="500"/>
                    <a:pt x="383" y="492"/>
                    <a:pt x="383" y="483"/>
                  </a:cubicBezTo>
                  <a:cubicBezTo>
                    <a:pt x="383" y="461"/>
                    <a:pt x="383" y="461"/>
                    <a:pt x="383" y="461"/>
                  </a:cubicBezTo>
                  <a:cubicBezTo>
                    <a:pt x="390" y="461"/>
                    <a:pt x="390" y="461"/>
                    <a:pt x="390" y="461"/>
                  </a:cubicBezTo>
                  <a:cubicBezTo>
                    <a:pt x="380" y="354"/>
                    <a:pt x="351" y="256"/>
                    <a:pt x="306" y="159"/>
                  </a:cubicBezTo>
                  <a:close/>
                </a:path>
              </a:pathLst>
            </a:custGeom>
            <a:solidFill>
              <a:schemeClr val="bg1">
                <a:lumMod val="85000"/>
              </a:schemeClr>
            </a:solidFill>
            <a:ln>
              <a:noFill/>
            </a:ln>
          </p:spPr>
          <p:txBody>
            <a:bodyPr vert="horz" wrap="square" lIns="45720" tIns="22860" rIns="45720" bIns="228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p>
          </p:txBody>
        </p:sp>
      </p:grpSp>
      <p:sp>
        <p:nvSpPr>
          <p:cNvPr id="142" name="Title 2">
            <a:extLst>
              <a:ext uri="{FF2B5EF4-FFF2-40B4-BE49-F238E27FC236}">
                <a16:creationId xmlns:a16="http://schemas.microsoft.com/office/drawing/2014/main" id="{17F507F2-1CD1-4A9A-B147-5FEC8940AC1E}"/>
              </a:ext>
            </a:extLst>
          </p:cNvPr>
          <p:cNvSpPr txBox="1">
            <a:spLocks/>
          </p:cNvSpPr>
          <p:nvPr/>
        </p:nvSpPr>
        <p:spPr>
          <a:xfrm>
            <a:off x="619649" y="188905"/>
            <a:ext cx="10270459" cy="553998"/>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b="0" i="0" u="none" strike="noStrike" cap="none" spc="0" normalizeH="0" baseline="0">
                <a:ln>
                  <a:noFill/>
                </a:ln>
                <a:solidFill>
                  <a:srgbClr val="7030A0"/>
                </a:solidFill>
                <a:effectLst/>
                <a:uLnTx/>
                <a:uFillTx/>
                <a:latin typeface="Segoe UI Light" panose="020B0502040204020203" pitchFamily="34" charset="0"/>
                <a:cs typeface="Segoe UI Light"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System design (</a:t>
            </a:r>
            <a:r>
              <a:rPr lang="en-US" sz="3000" dirty="0">
                <a:latin typeface="Arial" panose="020B0604020202020204" pitchFamily="34" charset="0"/>
                <a:cs typeface="Arial" panose="020B0604020202020204" pitchFamily="34" charset="0"/>
              </a:rPr>
              <a:t>logical</a:t>
            </a:r>
            <a:r>
              <a:rPr kumimoji="0" lang="en-US" sz="30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a:t>
            </a:r>
          </a:p>
        </p:txBody>
      </p:sp>
    </p:spTree>
    <p:custDataLst>
      <p:tags r:id="rId1"/>
    </p:custDataLst>
    <p:extLst>
      <p:ext uri="{BB962C8B-B14F-4D97-AF65-F5344CB8AC3E}">
        <p14:creationId xmlns:p14="http://schemas.microsoft.com/office/powerpoint/2010/main" val="4017063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 name="Title 2"/>
          <p:cNvSpPr txBox="1">
            <a:spLocks/>
          </p:cNvSpPr>
          <p:nvPr/>
        </p:nvSpPr>
        <p:spPr>
          <a:xfrm>
            <a:off x="619649" y="188905"/>
            <a:ext cx="10270459" cy="553998"/>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b="0" i="0" u="none" strike="noStrike" cap="none" spc="0" normalizeH="0" baseline="0">
                <a:ln>
                  <a:noFill/>
                </a:ln>
                <a:solidFill>
                  <a:srgbClr val="7030A0"/>
                </a:solidFill>
                <a:effectLst/>
                <a:uLnTx/>
                <a:uFillTx/>
                <a:latin typeface="Segoe UI Light" panose="020B0502040204020203" pitchFamily="34" charset="0"/>
                <a:cs typeface="Segoe UI Light"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System topology (behind the scenes)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89364" y="1056772"/>
            <a:ext cx="8613272" cy="4744456"/>
          </a:xfrm>
          <a:prstGeom prst="rect">
            <a:avLst/>
          </a:prstGeom>
          <a:solidFill>
            <a:schemeClr val="bg1"/>
          </a:solidFill>
        </p:spPr>
      </p:pic>
    </p:spTree>
    <p:extLst>
      <p:ext uri="{BB962C8B-B14F-4D97-AF65-F5344CB8AC3E}">
        <p14:creationId xmlns:p14="http://schemas.microsoft.com/office/powerpoint/2010/main" val="1910901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89A2EE-5B8C-40B3-8852-4E431CE01E78}"/>
              </a:ext>
            </a:extLst>
          </p:cNvPr>
          <p:cNvSpPr>
            <a:spLocks noGrp="1"/>
          </p:cNvSpPr>
          <p:nvPr>
            <p:ph type="body" sz="quarter" idx="10"/>
          </p:nvPr>
        </p:nvSpPr>
        <p:spPr>
          <a:xfrm>
            <a:off x="269240" y="1591729"/>
            <a:ext cx="5265119" cy="461665"/>
          </a:xfrm>
        </p:spPr>
        <p:txBody>
          <a:bodyPr>
            <a:normAutofit/>
          </a:bodyPr>
          <a:lstStyle/>
          <a:p>
            <a:endParaRPr lang="en-US"/>
          </a:p>
        </p:txBody>
      </p:sp>
      <p:sp>
        <p:nvSpPr>
          <p:cNvPr id="3" name="Title 2">
            <a:extLst>
              <a:ext uri="{FF2B5EF4-FFF2-40B4-BE49-F238E27FC236}">
                <a16:creationId xmlns:a16="http://schemas.microsoft.com/office/drawing/2014/main" id="{D7A3EBEC-78C5-4066-974F-B03C7B478B32}"/>
              </a:ext>
            </a:extLst>
          </p:cNvPr>
          <p:cNvSpPr>
            <a:spLocks noGrp="1"/>
          </p:cNvSpPr>
          <p:nvPr>
            <p:ph type="title"/>
          </p:nvPr>
        </p:nvSpPr>
        <p:spPr/>
        <p:txBody>
          <a:bodyPr/>
          <a:lstStyle/>
          <a:p>
            <a:r>
              <a:rPr lang="en-US"/>
              <a:t>Resource Model</a:t>
            </a:r>
          </a:p>
        </p:txBody>
      </p:sp>
      <p:cxnSp>
        <p:nvCxnSpPr>
          <p:cNvPr id="33" name="Connector: Elbow 32">
            <a:extLst>
              <a:ext uri="{FF2B5EF4-FFF2-40B4-BE49-F238E27FC236}">
                <a16:creationId xmlns:a16="http://schemas.microsoft.com/office/drawing/2014/main" id="{9CBFD5BB-B113-43DF-B85F-39A8E45FD366}"/>
              </a:ext>
            </a:extLst>
          </p:cNvPr>
          <p:cNvCxnSpPr>
            <a:cxnSpLocks/>
            <a:stCxn id="35" idx="2"/>
            <a:endCxn id="13" idx="1"/>
          </p:cNvCxnSpPr>
          <p:nvPr/>
        </p:nvCxnSpPr>
        <p:spPr>
          <a:xfrm rot="16200000" flipH="1">
            <a:off x="7746257" y="2252972"/>
            <a:ext cx="761641" cy="413199"/>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34" name="Connector: Elbow 33">
            <a:extLst>
              <a:ext uri="{FF2B5EF4-FFF2-40B4-BE49-F238E27FC236}">
                <a16:creationId xmlns:a16="http://schemas.microsoft.com/office/drawing/2014/main" id="{B7C29787-FA95-4A9E-9A23-557DBF09C44A}"/>
              </a:ext>
            </a:extLst>
          </p:cNvPr>
          <p:cNvCxnSpPr>
            <a:cxnSpLocks/>
            <a:stCxn id="13" idx="2"/>
            <a:endCxn id="20" idx="1"/>
          </p:cNvCxnSpPr>
          <p:nvPr/>
        </p:nvCxnSpPr>
        <p:spPr>
          <a:xfrm rot="16200000" flipH="1">
            <a:off x="8672369" y="3193832"/>
            <a:ext cx="761641"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35" name="Rectangle 34">
            <a:extLst>
              <a:ext uri="{FF2B5EF4-FFF2-40B4-BE49-F238E27FC236}">
                <a16:creationId xmlns:a16="http://schemas.microsoft.com/office/drawing/2014/main" id="{6284DE09-D5CE-4763-AD87-75BB32116D35}"/>
              </a:ext>
            </a:extLst>
          </p:cNvPr>
          <p:cNvSpPr/>
          <p:nvPr/>
        </p:nvSpPr>
        <p:spPr>
          <a:xfrm>
            <a:off x="7467551" y="1600342"/>
            <a:ext cx="905854" cy="478410"/>
          </a:xfrm>
          <a:prstGeom prst="rect">
            <a:avLst/>
          </a:prstGeom>
          <a:solidFill>
            <a:schemeClr val="bg1">
              <a:lumMod val="95000"/>
            </a:schemeClr>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Account</a:t>
            </a:r>
          </a:p>
        </p:txBody>
      </p:sp>
      <p:cxnSp>
        <p:nvCxnSpPr>
          <p:cNvPr id="39" name="Connector: Elbow 38">
            <a:extLst>
              <a:ext uri="{FF2B5EF4-FFF2-40B4-BE49-F238E27FC236}">
                <a16:creationId xmlns:a16="http://schemas.microsoft.com/office/drawing/2014/main" id="{F9C036AF-BF4D-4FC0-A6F6-9FFFABF41034}"/>
              </a:ext>
            </a:extLst>
          </p:cNvPr>
          <p:cNvCxnSpPr>
            <a:cxnSpLocks/>
            <a:stCxn id="20" idx="2"/>
            <a:endCxn id="24" idx="1"/>
          </p:cNvCxnSpPr>
          <p:nvPr/>
        </p:nvCxnSpPr>
        <p:spPr>
          <a:xfrm rot="16200000" flipH="1">
            <a:off x="9658466" y="4194679"/>
            <a:ext cx="761642"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grpSp>
        <p:nvGrpSpPr>
          <p:cNvPr id="4" name="Group 3">
            <a:extLst>
              <a:ext uri="{FF2B5EF4-FFF2-40B4-BE49-F238E27FC236}">
                <a16:creationId xmlns:a16="http://schemas.microsoft.com/office/drawing/2014/main" id="{9AE0E277-F273-4614-8BF8-0852AB1E9A7B}"/>
              </a:ext>
            </a:extLst>
          </p:cNvPr>
          <p:cNvGrpSpPr/>
          <p:nvPr/>
        </p:nvGrpSpPr>
        <p:grpSpPr>
          <a:xfrm>
            <a:off x="8333677" y="2474746"/>
            <a:ext cx="1025826" cy="604852"/>
            <a:chOff x="9117601" y="1599941"/>
            <a:chExt cx="1025826" cy="604852"/>
          </a:xfrm>
          <a:solidFill>
            <a:schemeClr val="bg1">
              <a:lumMod val="95000"/>
            </a:schemeClr>
          </a:solidFill>
        </p:grpSpPr>
        <p:sp>
          <p:nvSpPr>
            <p:cNvPr id="15" name="Rectangle 14">
              <a:extLst>
                <a:ext uri="{FF2B5EF4-FFF2-40B4-BE49-F238E27FC236}">
                  <a16:creationId xmlns:a16="http://schemas.microsoft.com/office/drawing/2014/main" id="{38EBF3BF-7DB1-4CA3-8BC4-B7F444598E0A}"/>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14" name="Rectangle 13">
              <a:extLst>
                <a:ext uri="{FF2B5EF4-FFF2-40B4-BE49-F238E27FC236}">
                  <a16:creationId xmlns:a16="http://schemas.microsoft.com/office/drawing/2014/main" id="{8F0CDC52-870C-4266-8FFA-2A070F07B713}"/>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13" name="Rectangle 12">
              <a:extLst>
                <a:ext uri="{FF2B5EF4-FFF2-40B4-BE49-F238E27FC236}">
                  <a16:creationId xmlns:a16="http://schemas.microsoft.com/office/drawing/2014/main" id="{08FA6DFA-94D2-45E0-A26A-4D61EE3C2A94}"/>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grpSp>
      <p:grpSp>
        <p:nvGrpSpPr>
          <p:cNvPr id="17" name="Group 16">
            <a:extLst>
              <a:ext uri="{FF2B5EF4-FFF2-40B4-BE49-F238E27FC236}">
                <a16:creationId xmlns:a16="http://schemas.microsoft.com/office/drawing/2014/main" id="{D1EDE26F-31EC-4810-A1EA-BC0B8E35ADF0}"/>
              </a:ext>
            </a:extLst>
          </p:cNvPr>
          <p:cNvGrpSpPr/>
          <p:nvPr/>
        </p:nvGrpSpPr>
        <p:grpSpPr>
          <a:xfrm>
            <a:off x="9319775" y="3475592"/>
            <a:ext cx="1025826" cy="604852"/>
            <a:chOff x="9117601" y="1599941"/>
            <a:chExt cx="1025826" cy="604852"/>
          </a:xfrm>
          <a:solidFill>
            <a:schemeClr val="bg1">
              <a:lumMod val="95000"/>
            </a:schemeClr>
          </a:solidFill>
        </p:grpSpPr>
        <p:sp>
          <p:nvSpPr>
            <p:cNvPr id="18" name="Rectangle 17">
              <a:extLst>
                <a:ext uri="{FF2B5EF4-FFF2-40B4-BE49-F238E27FC236}">
                  <a16:creationId xmlns:a16="http://schemas.microsoft.com/office/drawing/2014/main" id="{695D5362-D1B1-4F63-8DFD-B09F7FC36FF7}"/>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19" name="Rectangle 18">
              <a:extLst>
                <a:ext uri="{FF2B5EF4-FFF2-40B4-BE49-F238E27FC236}">
                  <a16:creationId xmlns:a16="http://schemas.microsoft.com/office/drawing/2014/main" id="{A2E824DE-83D5-44A0-822C-7ADC5EA4F43D}"/>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20" name="Rectangle 19">
              <a:extLst>
                <a:ext uri="{FF2B5EF4-FFF2-40B4-BE49-F238E27FC236}">
                  <a16:creationId xmlns:a16="http://schemas.microsoft.com/office/drawing/2014/main" id="{0E02045D-5213-4E19-B63C-4C381E0199FE}"/>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Container</a:t>
              </a:r>
            </a:p>
          </p:txBody>
        </p:sp>
      </p:grpSp>
      <p:grpSp>
        <p:nvGrpSpPr>
          <p:cNvPr id="21" name="Group 20">
            <a:extLst>
              <a:ext uri="{FF2B5EF4-FFF2-40B4-BE49-F238E27FC236}">
                <a16:creationId xmlns:a16="http://schemas.microsoft.com/office/drawing/2014/main" id="{F6D174A1-918F-4090-866F-195FBAD58DC0}"/>
              </a:ext>
            </a:extLst>
          </p:cNvPr>
          <p:cNvGrpSpPr/>
          <p:nvPr/>
        </p:nvGrpSpPr>
        <p:grpSpPr>
          <a:xfrm>
            <a:off x="10305873" y="4476439"/>
            <a:ext cx="1025826" cy="604852"/>
            <a:chOff x="9117601" y="1599941"/>
            <a:chExt cx="1025826" cy="604852"/>
          </a:xfrm>
          <a:solidFill>
            <a:schemeClr val="bg1">
              <a:lumMod val="95000"/>
            </a:schemeClr>
          </a:solidFill>
        </p:grpSpPr>
        <p:sp>
          <p:nvSpPr>
            <p:cNvPr id="22" name="Rectangle 21">
              <a:extLst>
                <a:ext uri="{FF2B5EF4-FFF2-40B4-BE49-F238E27FC236}">
                  <a16:creationId xmlns:a16="http://schemas.microsoft.com/office/drawing/2014/main" id="{0B83335E-A1D9-4416-B469-AB042BD9D2DA}"/>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23" name="Rectangle 22">
              <a:extLst>
                <a:ext uri="{FF2B5EF4-FFF2-40B4-BE49-F238E27FC236}">
                  <a16:creationId xmlns:a16="http://schemas.microsoft.com/office/drawing/2014/main" id="{701CCFE3-FB84-450D-84FE-B3B9997060BE}"/>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24" name="Rectangle 23">
              <a:extLst>
                <a:ext uri="{FF2B5EF4-FFF2-40B4-BE49-F238E27FC236}">
                  <a16:creationId xmlns:a16="http://schemas.microsoft.com/office/drawing/2014/main" id="{71595C45-8FFB-4ACC-A470-F3F40929F66F}"/>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Item</a:t>
              </a:r>
            </a:p>
          </p:txBody>
        </p:sp>
      </p:grpSp>
    </p:spTree>
    <p:extLst>
      <p:ext uri="{BB962C8B-B14F-4D97-AF65-F5344CB8AC3E}">
        <p14:creationId xmlns:p14="http://schemas.microsoft.com/office/powerpoint/2010/main" val="425173431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Connector: Elbow 24">
            <a:extLst>
              <a:ext uri="{FF2B5EF4-FFF2-40B4-BE49-F238E27FC236}">
                <a16:creationId xmlns:a16="http://schemas.microsoft.com/office/drawing/2014/main" id="{182C01B6-1BA8-4642-9246-68BAA29CB925}"/>
              </a:ext>
            </a:extLst>
          </p:cNvPr>
          <p:cNvCxnSpPr>
            <a:cxnSpLocks/>
            <a:stCxn id="27" idx="2"/>
            <a:endCxn id="32" idx="1"/>
          </p:cNvCxnSpPr>
          <p:nvPr/>
        </p:nvCxnSpPr>
        <p:spPr>
          <a:xfrm rot="16200000" flipH="1">
            <a:off x="1759921" y="3097333"/>
            <a:ext cx="761641" cy="413199"/>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26" name="Connector: Elbow 25">
            <a:extLst>
              <a:ext uri="{FF2B5EF4-FFF2-40B4-BE49-F238E27FC236}">
                <a16:creationId xmlns:a16="http://schemas.microsoft.com/office/drawing/2014/main" id="{1008030E-A2D6-4131-B92E-794937543746}"/>
              </a:ext>
            </a:extLst>
          </p:cNvPr>
          <p:cNvCxnSpPr>
            <a:cxnSpLocks/>
            <a:stCxn id="32" idx="2"/>
            <a:endCxn id="36" idx="1"/>
          </p:cNvCxnSpPr>
          <p:nvPr/>
        </p:nvCxnSpPr>
        <p:spPr>
          <a:xfrm rot="16200000" flipH="1">
            <a:off x="2686033" y="4038193"/>
            <a:ext cx="761641"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E3EDEDC2-3370-4F8A-B695-51AABC27CA2F}"/>
              </a:ext>
            </a:extLst>
          </p:cNvPr>
          <p:cNvSpPr/>
          <p:nvPr/>
        </p:nvSpPr>
        <p:spPr>
          <a:xfrm>
            <a:off x="1481215" y="2444703"/>
            <a:ext cx="905854" cy="478410"/>
          </a:xfrm>
          <a:prstGeom prst="rect">
            <a:avLst/>
          </a:prstGeom>
          <a:solidFill>
            <a:schemeClr val="bg1">
              <a:lumMod val="95000"/>
            </a:schemeClr>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Account</a:t>
            </a:r>
          </a:p>
        </p:txBody>
      </p:sp>
      <p:cxnSp>
        <p:nvCxnSpPr>
          <p:cNvPr id="28" name="Connector: Elbow 27">
            <a:extLst>
              <a:ext uri="{FF2B5EF4-FFF2-40B4-BE49-F238E27FC236}">
                <a16:creationId xmlns:a16="http://schemas.microsoft.com/office/drawing/2014/main" id="{15317F89-847D-4CBC-94D8-AAA28CAB8187}"/>
              </a:ext>
            </a:extLst>
          </p:cNvPr>
          <p:cNvCxnSpPr>
            <a:cxnSpLocks/>
            <a:stCxn id="36" idx="2"/>
            <a:endCxn id="40" idx="1"/>
          </p:cNvCxnSpPr>
          <p:nvPr/>
        </p:nvCxnSpPr>
        <p:spPr>
          <a:xfrm rot="16200000" flipH="1">
            <a:off x="3672130" y="5039040"/>
            <a:ext cx="761642"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grpSp>
        <p:nvGrpSpPr>
          <p:cNvPr id="29" name="Group 28">
            <a:extLst>
              <a:ext uri="{FF2B5EF4-FFF2-40B4-BE49-F238E27FC236}">
                <a16:creationId xmlns:a16="http://schemas.microsoft.com/office/drawing/2014/main" id="{03B469B9-144C-4BC5-91B3-C711FC0E6E06}"/>
              </a:ext>
            </a:extLst>
          </p:cNvPr>
          <p:cNvGrpSpPr/>
          <p:nvPr/>
        </p:nvGrpSpPr>
        <p:grpSpPr>
          <a:xfrm>
            <a:off x="2347341" y="3319107"/>
            <a:ext cx="1025826" cy="604852"/>
            <a:chOff x="9117601" y="1599941"/>
            <a:chExt cx="1025826" cy="604852"/>
          </a:xfrm>
          <a:solidFill>
            <a:schemeClr val="bg1">
              <a:lumMod val="95000"/>
            </a:schemeClr>
          </a:solidFill>
        </p:grpSpPr>
        <p:sp>
          <p:nvSpPr>
            <p:cNvPr id="30" name="Rectangle 29">
              <a:extLst>
                <a:ext uri="{FF2B5EF4-FFF2-40B4-BE49-F238E27FC236}">
                  <a16:creationId xmlns:a16="http://schemas.microsoft.com/office/drawing/2014/main" id="{E9CCF0B1-0F6A-4B33-95A8-B1BE2AAE829B}"/>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31" name="Rectangle 30">
              <a:extLst>
                <a:ext uri="{FF2B5EF4-FFF2-40B4-BE49-F238E27FC236}">
                  <a16:creationId xmlns:a16="http://schemas.microsoft.com/office/drawing/2014/main" id="{C636140D-E91F-46D5-AD57-917F4590E51A}"/>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32" name="Rectangle 31">
              <a:extLst>
                <a:ext uri="{FF2B5EF4-FFF2-40B4-BE49-F238E27FC236}">
                  <a16:creationId xmlns:a16="http://schemas.microsoft.com/office/drawing/2014/main" id="{1A1F10C4-0805-4F6A-90B3-47378CBCE418}"/>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grpSp>
      <p:grpSp>
        <p:nvGrpSpPr>
          <p:cNvPr id="33" name="Group 32">
            <a:extLst>
              <a:ext uri="{FF2B5EF4-FFF2-40B4-BE49-F238E27FC236}">
                <a16:creationId xmlns:a16="http://schemas.microsoft.com/office/drawing/2014/main" id="{D1B378C9-1E48-4C87-A1D3-71EA4C43E56D}"/>
              </a:ext>
            </a:extLst>
          </p:cNvPr>
          <p:cNvGrpSpPr/>
          <p:nvPr/>
        </p:nvGrpSpPr>
        <p:grpSpPr>
          <a:xfrm>
            <a:off x="3333439" y="4319953"/>
            <a:ext cx="1025826" cy="604852"/>
            <a:chOff x="9117601" y="1599941"/>
            <a:chExt cx="1025826" cy="604852"/>
          </a:xfrm>
          <a:solidFill>
            <a:schemeClr val="bg1">
              <a:lumMod val="95000"/>
            </a:schemeClr>
          </a:solidFill>
        </p:grpSpPr>
        <p:sp>
          <p:nvSpPr>
            <p:cNvPr id="34" name="Rectangle 33">
              <a:extLst>
                <a:ext uri="{FF2B5EF4-FFF2-40B4-BE49-F238E27FC236}">
                  <a16:creationId xmlns:a16="http://schemas.microsoft.com/office/drawing/2014/main" id="{7F4FEF22-540E-45C9-BF37-429E97E5CD72}"/>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35" name="Rectangle 34">
              <a:extLst>
                <a:ext uri="{FF2B5EF4-FFF2-40B4-BE49-F238E27FC236}">
                  <a16:creationId xmlns:a16="http://schemas.microsoft.com/office/drawing/2014/main" id="{D9712CC0-5745-44B2-AE5F-9E8C36AFE18F}"/>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36" name="Rectangle 35">
              <a:extLst>
                <a:ext uri="{FF2B5EF4-FFF2-40B4-BE49-F238E27FC236}">
                  <a16:creationId xmlns:a16="http://schemas.microsoft.com/office/drawing/2014/main" id="{A5846840-B7E1-4C53-AC1C-732B9B209A95}"/>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Container</a:t>
              </a:r>
            </a:p>
          </p:txBody>
        </p:sp>
      </p:grpSp>
      <p:grpSp>
        <p:nvGrpSpPr>
          <p:cNvPr id="37" name="Group 36">
            <a:extLst>
              <a:ext uri="{FF2B5EF4-FFF2-40B4-BE49-F238E27FC236}">
                <a16:creationId xmlns:a16="http://schemas.microsoft.com/office/drawing/2014/main" id="{C4C8B4E2-CBFF-4D16-8B9A-1CB9C01190A2}"/>
              </a:ext>
            </a:extLst>
          </p:cNvPr>
          <p:cNvGrpSpPr/>
          <p:nvPr/>
        </p:nvGrpSpPr>
        <p:grpSpPr>
          <a:xfrm>
            <a:off x="4319537" y="5320800"/>
            <a:ext cx="1025826" cy="604852"/>
            <a:chOff x="9117601" y="1599941"/>
            <a:chExt cx="1025826" cy="604852"/>
          </a:xfrm>
          <a:solidFill>
            <a:schemeClr val="bg1">
              <a:lumMod val="95000"/>
            </a:schemeClr>
          </a:solidFill>
        </p:grpSpPr>
        <p:sp>
          <p:nvSpPr>
            <p:cNvPr id="38" name="Rectangle 37">
              <a:extLst>
                <a:ext uri="{FF2B5EF4-FFF2-40B4-BE49-F238E27FC236}">
                  <a16:creationId xmlns:a16="http://schemas.microsoft.com/office/drawing/2014/main" id="{31B8CF7F-A510-4A9C-AF5E-913936AC2D62}"/>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39" name="Rectangle 38">
              <a:extLst>
                <a:ext uri="{FF2B5EF4-FFF2-40B4-BE49-F238E27FC236}">
                  <a16:creationId xmlns:a16="http://schemas.microsoft.com/office/drawing/2014/main" id="{A5BF91BE-7ACE-4421-AD95-A0F4F7BAF6E4}"/>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40" name="Rectangle 39">
              <a:extLst>
                <a:ext uri="{FF2B5EF4-FFF2-40B4-BE49-F238E27FC236}">
                  <a16:creationId xmlns:a16="http://schemas.microsoft.com/office/drawing/2014/main" id="{35D6AC8F-9082-4EAF-AB1A-195FE2351353}"/>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Item</a:t>
              </a:r>
            </a:p>
          </p:txBody>
        </p:sp>
      </p:grpSp>
      <p:sp>
        <p:nvSpPr>
          <p:cNvPr id="2" name="Title 1">
            <a:extLst>
              <a:ext uri="{FF2B5EF4-FFF2-40B4-BE49-F238E27FC236}">
                <a16:creationId xmlns:a16="http://schemas.microsoft.com/office/drawing/2014/main" id="{A201517B-73DA-4DC7-8DA1-2E86BA2A39C8}"/>
              </a:ext>
            </a:extLst>
          </p:cNvPr>
          <p:cNvSpPr>
            <a:spLocks noGrp="1"/>
          </p:cNvSpPr>
          <p:nvPr>
            <p:ph type="title"/>
          </p:nvPr>
        </p:nvSpPr>
        <p:spPr/>
        <p:txBody>
          <a:bodyPr>
            <a:normAutofit/>
          </a:bodyPr>
          <a:lstStyle/>
          <a:p>
            <a:r>
              <a:rPr lang="ja-JP" altLang="en-US" dirty="0"/>
              <a:t>アカウント </a:t>
            </a:r>
            <a:r>
              <a:rPr lang="en-US" altLang="ja-JP" dirty="0"/>
              <a:t>URI </a:t>
            </a:r>
            <a:r>
              <a:rPr lang="ja-JP" altLang="en-US" dirty="0"/>
              <a:t>と資格情報</a:t>
            </a:r>
            <a:endParaRPr lang="en-US" dirty="0"/>
          </a:p>
        </p:txBody>
      </p:sp>
      <p:sp>
        <p:nvSpPr>
          <p:cNvPr id="19" name="Rectangle 18">
            <a:extLst>
              <a:ext uri="{FF2B5EF4-FFF2-40B4-BE49-F238E27FC236}">
                <a16:creationId xmlns:a16="http://schemas.microsoft.com/office/drawing/2014/main" id="{EE22263F-C0DD-46A6-A95B-4A6496CCEEEF}"/>
              </a:ext>
            </a:extLst>
          </p:cNvPr>
          <p:cNvSpPr/>
          <p:nvPr/>
        </p:nvSpPr>
        <p:spPr>
          <a:xfrm>
            <a:off x="1274825" y="2299344"/>
            <a:ext cx="1318634" cy="769122"/>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22" name="TextBox 21">
            <a:extLst>
              <a:ext uri="{FF2B5EF4-FFF2-40B4-BE49-F238E27FC236}">
                <a16:creationId xmlns:a16="http://schemas.microsoft.com/office/drawing/2014/main" id="{63267B5E-DDAD-4315-8E57-6FF0EE16ABCE}"/>
              </a:ext>
            </a:extLst>
          </p:cNvPr>
          <p:cNvSpPr txBox="1"/>
          <p:nvPr/>
        </p:nvSpPr>
        <p:spPr>
          <a:xfrm>
            <a:off x="7473749" y="2432224"/>
            <a:ext cx="1842171"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8D7"/>
                </a:solidFill>
                <a:effectLst/>
                <a:uLnTx/>
                <a:uFillTx/>
                <a:latin typeface="Arial" panose="020B0604020202020204" pitchFamily="34" charset="0"/>
                <a:ea typeface="+mn-ea"/>
                <a:cs typeface="+mn-cs"/>
              </a:rPr>
              <a:t>********.azure.com</a:t>
            </a:r>
          </a:p>
        </p:txBody>
      </p:sp>
      <p:sp>
        <p:nvSpPr>
          <p:cNvPr id="23" name="TextBox 22">
            <a:extLst>
              <a:ext uri="{FF2B5EF4-FFF2-40B4-BE49-F238E27FC236}">
                <a16:creationId xmlns:a16="http://schemas.microsoft.com/office/drawing/2014/main" id="{79B71DDA-078D-48CB-9DEC-6D4EF95ACB0D}"/>
              </a:ext>
            </a:extLst>
          </p:cNvPr>
          <p:cNvSpPr txBox="1"/>
          <p:nvPr/>
        </p:nvSpPr>
        <p:spPr>
          <a:xfrm>
            <a:off x="7473749" y="3600549"/>
            <a:ext cx="141205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0078D7"/>
                </a:solidFill>
                <a:effectLst/>
                <a:uLnTx/>
                <a:uFillTx/>
                <a:latin typeface="Arial" panose="020B0604020202020204" pitchFamily="34" charset="0"/>
                <a:ea typeface="+mn-ea"/>
                <a:cs typeface="+mn-cs"/>
              </a:rPr>
              <a:t>IGeAvVUp</a:t>
            </a:r>
            <a:r>
              <a:rPr kumimoji="0" lang="en-US" sz="1600" b="0" i="0" u="none" strike="noStrike" kern="1200" cap="none" spc="0" normalizeH="0" baseline="0" noProof="0" dirty="0">
                <a:ln>
                  <a:noFill/>
                </a:ln>
                <a:solidFill>
                  <a:srgbClr val="0078D7"/>
                </a:solidFill>
                <a:effectLst/>
                <a:uLnTx/>
                <a:uFillTx/>
                <a:latin typeface="Arial" panose="020B0604020202020204" pitchFamily="34" charset="0"/>
                <a:ea typeface="+mn-ea"/>
                <a:cs typeface="+mn-cs"/>
              </a:rPr>
              <a:t> …</a:t>
            </a:r>
          </a:p>
        </p:txBody>
      </p:sp>
      <p:sp>
        <p:nvSpPr>
          <p:cNvPr id="41" name="key">
            <a:extLst>
              <a:ext uri="{FF2B5EF4-FFF2-40B4-BE49-F238E27FC236}">
                <a16:creationId xmlns:a16="http://schemas.microsoft.com/office/drawing/2014/main" id="{B82355C6-6582-4D46-A87C-3339F353BB23}"/>
              </a:ext>
            </a:extLst>
          </p:cNvPr>
          <p:cNvSpPr>
            <a:spLocks noChangeAspect="1" noEditPoints="1"/>
          </p:cNvSpPr>
          <p:nvPr/>
        </p:nvSpPr>
        <p:spPr bwMode="auto">
          <a:xfrm>
            <a:off x="6678551" y="3560646"/>
            <a:ext cx="417808" cy="415664"/>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endParaRPr>
          </a:p>
        </p:txBody>
      </p:sp>
      <p:grpSp>
        <p:nvGrpSpPr>
          <p:cNvPr id="42" name="Group 41">
            <a:extLst>
              <a:ext uri="{FF2B5EF4-FFF2-40B4-BE49-F238E27FC236}">
                <a16:creationId xmlns:a16="http://schemas.microsoft.com/office/drawing/2014/main" id="{C8D66993-16E3-4C48-AB0B-7CC02178C5CC}"/>
              </a:ext>
            </a:extLst>
          </p:cNvPr>
          <p:cNvGrpSpPr/>
          <p:nvPr/>
        </p:nvGrpSpPr>
        <p:grpSpPr>
          <a:xfrm>
            <a:off x="6683053" y="2384717"/>
            <a:ext cx="433568" cy="433568"/>
            <a:chOff x="11679011" y="5307417"/>
            <a:chExt cx="457200" cy="457200"/>
          </a:xfrm>
        </p:grpSpPr>
        <p:sp>
          <p:nvSpPr>
            <p:cNvPr id="43" name="Oval 42">
              <a:extLst>
                <a:ext uri="{FF2B5EF4-FFF2-40B4-BE49-F238E27FC236}">
                  <a16:creationId xmlns:a16="http://schemas.microsoft.com/office/drawing/2014/main" id="{A5C2A02C-6C6B-4B7C-B444-0FEF9E89DC34}"/>
                </a:ext>
              </a:extLst>
            </p:cNvPr>
            <p:cNvSpPr/>
            <p:nvPr/>
          </p:nvSpPr>
          <p:spPr bwMode="auto">
            <a:xfrm>
              <a:off x="11679011" y="5307417"/>
              <a:ext cx="457200" cy="45720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44" name="Oval 43">
              <a:extLst>
                <a:ext uri="{FF2B5EF4-FFF2-40B4-BE49-F238E27FC236}">
                  <a16:creationId xmlns:a16="http://schemas.microsoft.com/office/drawing/2014/main" id="{38EEC095-47C7-4B28-847E-C02C84F4D7F8}"/>
                </a:ext>
              </a:extLst>
            </p:cNvPr>
            <p:cNvSpPr/>
            <p:nvPr/>
          </p:nvSpPr>
          <p:spPr bwMode="auto">
            <a:xfrm>
              <a:off x="11794036" y="5307417"/>
              <a:ext cx="228600" cy="45720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45" name="Straight Connector 44">
              <a:extLst>
                <a:ext uri="{FF2B5EF4-FFF2-40B4-BE49-F238E27FC236}">
                  <a16:creationId xmlns:a16="http://schemas.microsoft.com/office/drawing/2014/main" id="{9E29F778-CD8E-43AD-835E-8A18866E641C}"/>
                </a:ext>
              </a:extLst>
            </p:cNvPr>
            <p:cNvCxnSpPr/>
            <p:nvPr/>
          </p:nvCxnSpPr>
          <p:spPr>
            <a:xfrm>
              <a:off x="11679011" y="5536017"/>
              <a:ext cx="457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1E20B9B-B126-49AE-923F-19BD34221816}"/>
                </a:ext>
              </a:extLst>
            </p:cNvPr>
            <p:cNvCxnSpPr>
              <a:cxnSpLocks/>
            </p:cNvCxnSpPr>
            <p:nvPr/>
          </p:nvCxnSpPr>
          <p:spPr>
            <a:xfrm>
              <a:off x="11706226" y="5648676"/>
              <a:ext cx="40277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4ED7FB8-E2CA-4E9D-999D-E748C3FD4AF4}"/>
                </a:ext>
              </a:extLst>
            </p:cNvPr>
            <p:cNvCxnSpPr>
              <a:cxnSpLocks/>
            </p:cNvCxnSpPr>
            <p:nvPr/>
          </p:nvCxnSpPr>
          <p:spPr>
            <a:xfrm>
              <a:off x="11706226" y="5422168"/>
              <a:ext cx="40277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3162416-BEFB-4026-9BCF-569037F86C71}"/>
                </a:ext>
              </a:extLst>
            </p:cNvPr>
            <p:cNvCxnSpPr>
              <a:cxnSpLocks/>
            </p:cNvCxnSpPr>
            <p:nvPr/>
          </p:nvCxnSpPr>
          <p:spPr>
            <a:xfrm flipV="1">
              <a:off x="11908336" y="5307417"/>
              <a:ext cx="0" cy="45720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 name="Straight Connector 4">
            <a:extLst>
              <a:ext uri="{FF2B5EF4-FFF2-40B4-BE49-F238E27FC236}">
                <a16:creationId xmlns:a16="http://schemas.microsoft.com/office/drawing/2014/main" id="{414E9872-51F0-4044-A89E-A5528B685455}"/>
              </a:ext>
            </a:extLst>
          </p:cNvPr>
          <p:cNvCxnSpPr>
            <a:cxnSpLocks/>
          </p:cNvCxnSpPr>
          <p:nvPr/>
        </p:nvCxnSpPr>
        <p:spPr>
          <a:xfrm>
            <a:off x="2593459" y="2683905"/>
            <a:ext cx="3800386" cy="0"/>
          </a:xfrm>
          <a:prstGeom prst="line">
            <a:avLst/>
          </a:prstGeom>
          <a:ln w="19050">
            <a:solidFill>
              <a:schemeClr val="bg1">
                <a:lumMod val="5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49" name="Left Bracket 48">
            <a:extLst>
              <a:ext uri="{FF2B5EF4-FFF2-40B4-BE49-F238E27FC236}">
                <a16:creationId xmlns:a16="http://schemas.microsoft.com/office/drawing/2014/main" id="{03CD88DC-753C-49B1-B313-BE82254E8B3E}"/>
              </a:ext>
            </a:extLst>
          </p:cNvPr>
          <p:cNvSpPr/>
          <p:nvPr/>
        </p:nvSpPr>
        <p:spPr>
          <a:xfrm>
            <a:off x="6393845" y="2166852"/>
            <a:ext cx="107210" cy="2014300"/>
          </a:xfrm>
          <a:prstGeom prst="leftBracket">
            <a:avLst>
              <a:gd name="adj" fmla="val 3385"/>
            </a:avLst>
          </a:prstGeom>
          <a:ln w="19050">
            <a:solidFill>
              <a:schemeClr val="bg1">
                <a:lumMod val="5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8533153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1517B-73DA-4DC7-8DA1-2E86BA2A39C8}"/>
              </a:ext>
            </a:extLst>
          </p:cNvPr>
          <p:cNvSpPr>
            <a:spLocks noGrp="1"/>
          </p:cNvSpPr>
          <p:nvPr>
            <p:ph type="title"/>
          </p:nvPr>
        </p:nvSpPr>
        <p:spPr/>
        <p:txBody>
          <a:bodyPr>
            <a:normAutofit/>
          </a:bodyPr>
          <a:lstStyle/>
          <a:p>
            <a:r>
              <a:rPr lang="ja-JP" altLang="en-US" dirty="0"/>
              <a:t>アカウントの作成</a:t>
            </a:r>
            <a:endParaRPr lang="en-US" dirty="0"/>
          </a:p>
        </p:txBody>
      </p:sp>
      <p:pic>
        <p:nvPicPr>
          <p:cNvPr id="24" name="Picture 23">
            <a:extLst>
              <a:ext uri="{FF2B5EF4-FFF2-40B4-BE49-F238E27FC236}">
                <a16:creationId xmlns:a16="http://schemas.microsoft.com/office/drawing/2014/main" id="{09A28BD4-2B73-47A7-936F-D4B165B35ECE}"/>
              </a:ext>
            </a:extLst>
          </p:cNvPr>
          <p:cNvPicPr>
            <a:picLocks noChangeAspect="1"/>
          </p:cNvPicPr>
          <p:nvPr/>
        </p:nvPicPr>
        <p:blipFill>
          <a:blip r:embed="rId3"/>
          <a:stretch>
            <a:fillRect/>
          </a:stretch>
        </p:blipFill>
        <p:spPr>
          <a:xfrm>
            <a:off x="6250589" y="1941675"/>
            <a:ext cx="5507445" cy="4055692"/>
          </a:xfrm>
          <a:prstGeom prst="rect">
            <a:avLst/>
          </a:prstGeom>
        </p:spPr>
      </p:pic>
      <p:cxnSp>
        <p:nvCxnSpPr>
          <p:cNvPr id="21" name="Connector: Elbow 20">
            <a:extLst>
              <a:ext uri="{FF2B5EF4-FFF2-40B4-BE49-F238E27FC236}">
                <a16:creationId xmlns:a16="http://schemas.microsoft.com/office/drawing/2014/main" id="{5290ED89-0BBD-4A7B-9E07-E7A4C84AD29A}"/>
              </a:ext>
            </a:extLst>
          </p:cNvPr>
          <p:cNvCxnSpPr>
            <a:cxnSpLocks/>
            <a:stCxn id="23" idx="2"/>
            <a:endCxn id="30" idx="1"/>
          </p:cNvCxnSpPr>
          <p:nvPr/>
        </p:nvCxnSpPr>
        <p:spPr>
          <a:xfrm rot="16200000" flipH="1">
            <a:off x="1759921" y="3097333"/>
            <a:ext cx="761641" cy="413199"/>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22" name="Connector: Elbow 21">
            <a:extLst>
              <a:ext uri="{FF2B5EF4-FFF2-40B4-BE49-F238E27FC236}">
                <a16:creationId xmlns:a16="http://schemas.microsoft.com/office/drawing/2014/main" id="{62E18902-9897-42FB-9999-D1D44C9F30B0}"/>
              </a:ext>
            </a:extLst>
          </p:cNvPr>
          <p:cNvCxnSpPr>
            <a:cxnSpLocks/>
            <a:stCxn id="30" idx="2"/>
            <a:endCxn id="34" idx="1"/>
          </p:cNvCxnSpPr>
          <p:nvPr/>
        </p:nvCxnSpPr>
        <p:spPr>
          <a:xfrm rot="16200000" flipH="1">
            <a:off x="2686033" y="4038193"/>
            <a:ext cx="761641"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23" name="Rectangle 22">
            <a:extLst>
              <a:ext uri="{FF2B5EF4-FFF2-40B4-BE49-F238E27FC236}">
                <a16:creationId xmlns:a16="http://schemas.microsoft.com/office/drawing/2014/main" id="{652517C6-C202-4DF5-A4F5-EF48E66DBDD9}"/>
              </a:ext>
            </a:extLst>
          </p:cNvPr>
          <p:cNvSpPr/>
          <p:nvPr/>
        </p:nvSpPr>
        <p:spPr>
          <a:xfrm>
            <a:off x="1481215" y="244470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Account</a:t>
            </a:r>
          </a:p>
        </p:txBody>
      </p:sp>
      <p:cxnSp>
        <p:nvCxnSpPr>
          <p:cNvPr id="26" name="Connector: Elbow 25">
            <a:extLst>
              <a:ext uri="{FF2B5EF4-FFF2-40B4-BE49-F238E27FC236}">
                <a16:creationId xmlns:a16="http://schemas.microsoft.com/office/drawing/2014/main" id="{BCAC37AF-D022-450E-8627-46848F0BE31B}"/>
              </a:ext>
            </a:extLst>
          </p:cNvPr>
          <p:cNvCxnSpPr>
            <a:cxnSpLocks/>
            <a:stCxn id="34" idx="2"/>
            <a:endCxn id="38" idx="1"/>
          </p:cNvCxnSpPr>
          <p:nvPr/>
        </p:nvCxnSpPr>
        <p:spPr>
          <a:xfrm rot="16200000" flipH="1">
            <a:off x="3672130" y="5039040"/>
            <a:ext cx="761642"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grpSp>
        <p:nvGrpSpPr>
          <p:cNvPr id="27" name="Group 26">
            <a:extLst>
              <a:ext uri="{FF2B5EF4-FFF2-40B4-BE49-F238E27FC236}">
                <a16:creationId xmlns:a16="http://schemas.microsoft.com/office/drawing/2014/main" id="{2B511964-77B5-428A-9EE0-74CB0058BC8E}"/>
              </a:ext>
            </a:extLst>
          </p:cNvPr>
          <p:cNvGrpSpPr/>
          <p:nvPr/>
        </p:nvGrpSpPr>
        <p:grpSpPr>
          <a:xfrm>
            <a:off x="2347341" y="3319107"/>
            <a:ext cx="1025826" cy="604852"/>
            <a:chOff x="9117601" y="1599941"/>
            <a:chExt cx="1025826" cy="604852"/>
          </a:xfrm>
          <a:solidFill>
            <a:schemeClr val="bg1">
              <a:lumMod val="95000"/>
            </a:schemeClr>
          </a:solidFill>
        </p:grpSpPr>
        <p:sp>
          <p:nvSpPr>
            <p:cNvPr id="28" name="Rectangle 27">
              <a:extLst>
                <a:ext uri="{FF2B5EF4-FFF2-40B4-BE49-F238E27FC236}">
                  <a16:creationId xmlns:a16="http://schemas.microsoft.com/office/drawing/2014/main" id="{9E3762BC-C678-48C9-B154-1BACC412E602}"/>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29" name="Rectangle 28">
              <a:extLst>
                <a:ext uri="{FF2B5EF4-FFF2-40B4-BE49-F238E27FC236}">
                  <a16:creationId xmlns:a16="http://schemas.microsoft.com/office/drawing/2014/main" id="{ED621673-0A71-4CEE-B493-0D765DADB521}"/>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30" name="Rectangle 29">
              <a:extLst>
                <a:ext uri="{FF2B5EF4-FFF2-40B4-BE49-F238E27FC236}">
                  <a16:creationId xmlns:a16="http://schemas.microsoft.com/office/drawing/2014/main" id="{327859CE-DFA1-4C75-ABC9-DC988FB647B1}"/>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grpSp>
      <p:grpSp>
        <p:nvGrpSpPr>
          <p:cNvPr id="31" name="Group 30">
            <a:extLst>
              <a:ext uri="{FF2B5EF4-FFF2-40B4-BE49-F238E27FC236}">
                <a16:creationId xmlns:a16="http://schemas.microsoft.com/office/drawing/2014/main" id="{F0FAA9AE-3833-4275-8AD2-8E732B5B0F3F}"/>
              </a:ext>
            </a:extLst>
          </p:cNvPr>
          <p:cNvGrpSpPr/>
          <p:nvPr/>
        </p:nvGrpSpPr>
        <p:grpSpPr>
          <a:xfrm>
            <a:off x="3333439" y="4319953"/>
            <a:ext cx="1025826" cy="604852"/>
            <a:chOff x="9117601" y="1599941"/>
            <a:chExt cx="1025826" cy="604852"/>
          </a:xfrm>
          <a:solidFill>
            <a:schemeClr val="bg1">
              <a:lumMod val="95000"/>
            </a:schemeClr>
          </a:solidFill>
        </p:grpSpPr>
        <p:sp>
          <p:nvSpPr>
            <p:cNvPr id="32" name="Rectangle 31">
              <a:extLst>
                <a:ext uri="{FF2B5EF4-FFF2-40B4-BE49-F238E27FC236}">
                  <a16:creationId xmlns:a16="http://schemas.microsoft.com/office/drawing/2014/main" id="{CE8B6979-6579-4E9B-BD49-4C7BE4CBAB73}"/>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33" name="Rectangle 32">
              <a:extLst>
                <a:ext uri="{FF2B5EF4-FFF2-40B4-BE49-F238E27FC236}">
                  <a16:creationId xmlns:a16="http://schemas.microsoft.com/office/drawing/2014/main" id="{E8FBC12E-DCF5-4CFC-B1CD-29E0FEF54DAA}"/>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34" name="Rectangle 33">
              <a:extLst>
                <a:ext uri="{FF2B5EF4-FFF2-40B4-BE49-F238E27FC236}">
                  <a16:creationId xmlns:a16="http://schemas.microsoft.com/office/drawing/2014/main" id="{DA4438E7-7F56-443F-935C-09D3476F8CD8}"/>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Container</a:t>
              </a:r>
            </a:p>
          </p:txBody>
        </p:sp>
      </p:grpSp>
      <p:grpSp>
        <p:nvGrpSpPr>
          <p:cNvPr id="35" name="Group 34">
            <a:extLst>
              <a:ext uri="{FF2B5EF4-FFF2-40B4-BE49-F238E27FC236}">
                <a16:creationId xmlns:a16="http://schemas.microsoft.com/office/drawing/2014/main" id="{E2DE0FBB-DDA5-4B26-9184-096FB08335C5}"/>
              </a:ext>
            </a:extLst>
          </p:cNvPr>
          <p:cNvGrpSpPr/>
          <p:nvPr/>
        </p:nvGrpSpPr>
        <p:grpSpPr>
          <a:xfrm>
            <a:off x="4319537" y="5320800"/>
            <a:ext cx="1025826" cy="604852"/>
            <a:chOff x="9117601" y="1599941"/>
            <a:chExt cx="1025826" cy="604852"/>
          </a:xfrm>
          <a:solidFill>
            <a:schemeClr val="bg1">
              <a:lumMod val="95000"/>
            </a:schemeClr>
          </a:solidFill>
        </p:grpSpPr>
        <p:sp>
          <p:nvSpPr>
            <p:cNvPr id="36" name="Rectangle 35">
              <a:extLst>
                <a:ext uri="{FF2B5EF4-FFF2-40B4-BE49-F238E27FC236}">
                  <a16:creationId xmlns:a16="http://schemas.microsoft.com/office/drawing/2014/main" id="{F04A94C0-9FFA-4BC2-B795-BE4C1699FFA6}"/>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37" name="Rectangle 36">
              <a:extLst>
                <a:ext uri="{FF2B5EF4-FFF2-40B4-BE49-F238E27FC236}">
                  <a16:creationId xmlns:a16="http://schemas.microsoft.com/office/drawing/2014/main" id="{874B4EBE-E746-4F4A-9079-8535CB8AE28B}"/>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38" name="Rectangle 37">
              <a:extLst>
                <a:ext uri="{FF2B5EF4-FFF2-40B4-BE49-F238E27FC236}">
                  <a16:creationId xmlns:a16="http://schemas.microsoft.com/office/drawing/2014/main" id="{88C8249F-C420-4C7D-AD58-4F9059D819BE}"/>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Item</a:t>
              </a:r>
            </a:p>
          </p:txBody>
        </p:sp>
      </p:grpSp>
      <p:sp>
        <p:nvSpPr>
          <p:cNvPr id="40" name="Rectangle 39">
            <a:extLst>
              <a:ext uri="{FF2B5EF4-FFF2-40B4-BE49-F238E27FC236}">
                <a16:creationId xmlns:a16="http://schemas.microsoft.com/office/drawing/2014/main" id="{9F010D66-E3AF-4663-8DA6-2B4BBD127D11}"/>
              </a:ext>
            </a:extLst>
          </p:cNvPr>
          <p:cNvSpPr/>
          <p:nvPr/>
        </p:nvSpPr>
        <p:spPr>
          <a:xfrm>
            <a:off x="1274825" y="2299344"/>
            <a:ext cx="1318634" cy="769122"/>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cxnSp>
        <p:nvCxnSpPr>
          <p:cNvPr id="41" name="Straight Connector 40">
            <a:extLst>
              <a:ext uri="{FF2B5EF4-FFF2-40B4-BE49-F238E27FC236}">
                <a16:creationId xmlns:a16="http://schemas.microsoft.com/office/drawing/2014/main" id="{93B8859C-FB06-4CD3-9E41-E0F59E276E06}"/>
              </a:ext>
            </a:extLst>
          </p:cNvPr>
          <p:cNvCxnSpPr>
            <a:cxnSpLocks/>
          </p:cNvCxnSpPr>
          <p:nvPr/>
        </p:nvCxnSpPr>
        <p:spPr>
          <a:xfrm>
            <a:off x="2593459" y="2683905"/>
            <a:ext cx="3241846" cy="0"/>
          </a:xfrm>
          <a:prstGeom prst="line">
            <a:avLst/>
          </a:prstGeom>
          <a:ln w="19050">
            <a:solidFill>
              <a:schemeClr val="bg1">
                <a:lumMod val="5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25" name="Arrow: Right 24">
            <a:extLst>
              <a:ext uri="{FF2B5EF4-FFF2-40B4-BE49-F238E27FC236}">
                <a16:creationId xmlns:a16="http://schemas.microsoft.com/office/drawing/2014/main" id="{94BF582E-3596-43F3-9A13-660BE9620579}"/>
              </a:ext>
            </a:extLst>
          </p:cNvPr>
          <p:cNvSpPr/>
          <p:nvPr/>
        </p:nvSpPr>
        <p:spPr>
          <a:xfrm>
            <a:off x="5863317" y="2456619"/>
            <a:ext cx="307522" cy="128823"/>
          </a:xfrm>
          <a:prstGeom prst="rightArrow">
            <a:avLst>
              <a:gd name="adj1" fmla="val 23802"/>
              <a:gd name="adj2" fmla="val 99472"/>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3" name="Left Bracket 2">
            <a:extLst>
              <a:ext uri="{FF2B5EF4-FFF2-40B4-BE49-F238E27FC236}">
                <a16:creationId xmlns:a16="http://schemas.microsoft.com/office/drawing/2014/main" id="{085ACECF-9A6A-45E4-A831-60B602723BA7}"/>
              </a:ext>
            </a:extLst>
          </p:cNvPr>
          <p:cNvSpPr/>
          <p:nvPr/>
        </p:nvSpPr>
        <p:spPr>
          <a:xfrm>
            <a:off x="5835305" y="1833157"/>
            <a:ext cx="107210" cy="4258474"/>
          </a:xfrm>
          <a:prstGeom prst="leftBracket">
            <a:avLst>
              <a:gd name="adj" fmla="val 3385"/>
            </a:avLst>
          </a:prstGeom>
          <a:ln w="19050">
            <a:solidFill>
              <a:schemeClr val="bg1">
                <a:lumMod val="5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5338908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BFD60244-EC68-47B1-9FCA-BA3C85B1D6BE}"/>
              </a:ext>
            </a:extLst>
          </p:cNvPr>
          <p:cNvSpPr/>
          <p:nvPr/>
        </p:nvSpPr>
        <p:spPr>
          <a:xfrm>
            <a:off x="2200937" y="3236971"/>
            <a:ext cx="1318634" cy="769122"/>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2" name="Title 1">
            <a:extLst>
              <a:ext uri="{FF2B5EF4-FFF2-40B4-BE49-F238E27FC236}">
                <a16:creationId xmlns:a16="http://schemas.microsoft.com/office/drawing/2014/main" id="{54A14480-1344-4054-9F65-B09EC9F28CC2}"/>
              </a:ext>
            </a:extLst>
          </p:cNvPr>
          <p:cNvSpPr>
            <a:spLocks noGrp="1"/>
          </p:cNvSpPr>
          <p:nvPr>
            <p:ph type="title"/>
          </p:nvPr>
        </p:nvSpPr>
        <p:spPr/>
        <p:txBody>
          <a:bodyPr>
            <a:normAutofit/>
          </a:bodyPr>
          <a:lstStyle/>
          <a:p>
            <a:r>
              <a:rPr lang="ja-JP" altLang="en-US" dirty="0"/>
              <a:t>データベース</a:t>
            </a:r>
            <a:endParaRPr lang="en-US" dirty="0"/>
          </a:p>
        </p:txBody>
      </p:sp>
      <p:cxnSp>
        <p:nvCxnSpPr>
          <p:cNvPr id="16" name="Connector: Elbow 15">
            <a:extLst>
              <a:ext uri="{FF2B5EF4-FFF2-40B4-BE49-F238E27FC236}">
                <a16:creationId xmlns:a16="http://schemas.microsoft.com/office/drawing/2014/main" id="{A93E5B90-0217-4DCE-90CC-8F0EF553FACD}"/>
              </a:ext>
            </a:extLst>
          </p:cNvPr>
          <p:cNvCxnSpPr>
            <a:cxnSpLocks/>
            <a:stCxn id="18" idx="2"/>
            <a:endCxn id="23" idx="1"/>
          </p:cNvCxnSpPr>
          <p:nvPr/>
        </p:nvCxnSpPr>
        <p:spPr>
          <a:xfrm rot="16200000" flipH="1">
            <a:off x="1759921" y="3097333"/>
            <a:ext cx="761641" cy="413199"/>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17" name="Connector: Elbow 16">
            <a:extLst>
              <a:ext uri="{FF2B5EF4-FFF2-40B4-BE49-F238E27FC236}">
                <a16:creationId xmlns:a16="http://schemas.microsoft.com/office/drawing/2014/main" id="{93F01C6E-268F-472F-BC7E-75613EDE606B}"/>
              </a:ext>
            </a:extLst>
          </p:cNvPr>
          <p:cNvCxnSpPr>
            <a:cxnSpLocks/>
            <a:stCxn id="23" idx="2"/>
            <a:endCxn id="37" idx="0"/>
          </p:cNvCxnSpPr>
          <p:nvPr/>
        </p:nvCxnSpPr>
        <p:spPr>
          <a:xfrm rot="16200000" flipH="1">
            <a:off x="3155306" y="3568921"/>
            <a:ext cx="395994" cy="1106070"/>
          </a:xfrm>
          <a:prstGeom prst="bentConnector3">
            <a:avLst>
              <a:gd name="adj1" fmla="val 50000"/>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799FDBD4-51A7-4271-ACC2-DFFA8839E3AE}"/>
              </a:ext>
            </a:extLst>
          </p:cNvPr>
          <p:cNvSpPr/>
          <p:nvPr/>
        </p:nvSpPr>
        <p:spPr>
          <a:xfrm>
            <a:off x="1481215" y="244470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Account</a:t>
            </a:r>
          </a:p>
        </p:txBody>
      </p:sp>
      <p:grpSp>
        <p:nvGrpSpPr>
          <p:cNvPr id="20" name="Group 19">
            <a:extLst>
              <a:ext uri="{FF2B5EF4-FFF2-40B4-BE49-F238E27FC236}">
                <a16:creationId xmlns:a16="http://schemas.microsoft.com/office/drawing/2014/main" id="{E1D1A26A-0205-4C78-9E0A-6700851B392C}"/>
              </a:ext>
            </a:extLst>
          </p:cNvPr>
          <p:cNvGrpSpPr/>
          <p:nvPr/>
        </p:nvGrpSpPr>
        <p:grpSpPr>
          <a:xfrm>
            <a:off x="2347341" y="3319107"/>
            <a:ext cx="1025826" cy="604852"/>
            <a:chOff x="9117601" y="1599941"/>
            <a:chExt cx="1025826" cy="604852"/>
          </a:xfrm>
          <a:solidFill>
            <a:schemeClr val="bg1">
              <a:lumMod val="95000"/>
            </a:schemeClr>
          </a:solidFill>
        </p:grpSpPr>
        <p:sp>
          <p:nvSpPr>
            <p:cNvPr id="21" name="Rectangle 20">
              <a:extLst>
                <a:ext uri="{FF2B5EF4-FFF2-40B4-BE49-F238E27FC236}">
                  <a16:creationId xmlns:a16="http://schemas.microsoft.com/office/drawing/2014/main" id="{17ED33FE-A327-4794-ACBD-8D4638F36890}"/>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22" name="Rectangle 21">
              <a:extLst>
                <a:ext uri="{FF2B5EF4-FFF2-40B4-BE49-F238E27FC236}">
                  <a16:creationId xmlns:a16="http://schemas.microsoft.com/office/drawing/2014/main" id="{EDF344DA-552F-4B84-BDFD-5F459E634F6A}"/>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23" name="Rectangle 22">
              <a:extLst>
                <a:ext uri="{FF2B5EF4-FFF2-40B4-BE49-F238E27FC236}">
                  <a16:creationId xmlns:a16="http://schemas.microsoft.com/office/drawing/2014/main" id="{9EBA4EFC-8F4E-4949-94BB-55EB5ED09E96}"/>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grpSp>
      <p:grpSp>
        <p:nvGrpSpPr>
          <p:cNvPr id="24" name="Group 23">
            <a:extLst>
              <a:ext uri="{FF2B5EF4-FFF2-40B4-BE49-F238E27FC236}">
                <a16:creationId xmlns:a16="http://schemas.microsoft.com/office/drawing/2014/main" id="{D8EF24FE-A302-4341-838E-053723EF4AEA}"/>
              </a:ext>
            </a:extLst>
          </p:cNvPr>
          <p:cNvGrpSpPr/>
          <p:nvPr/>
        </p:nvGrpSpPr>
        <p:grpSpPr>
          <a:xfrm>
            <a:off x="3333439" y="4319953"/>
            <a:ext cx="1025826" cy="604852"/>
            <a:chOff x="9117601" y="1599941"/>
            <a:chExt cx="1025826" cy="604852"/>
          </a:xfrm>
          <a:solidFill>
            <a:schemeClr val="bg1">
              <a:lumMod val="95000"/>
            </a:schemeClr>
          </a:solidFill>
        </p:grpSpPr>
        <p:sp>
          <p:nvSpPr>
            <p:cNvPr id="37" name="Rectangle 36">
              <a:extLst>
                <a:ext uri="{FF2B5EF4-FFF2-40B4-BE49-F238E27FC236}">
                  <a16:creationId xmlns:a16="http://schemas.microsoft.com/office/drawing/2014/main" id="{7D6F05D9-EFC6-40E3-A592-A25C31FE14B9}"/>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38" name="Rectangle 37">
              <a:extLst>
                <a:ext uri="{FF2B5EF4-FFF2-40B4-BE49-F238E27FC236}">
                  <a16:creationId xmlns:a16="http://schemas.microsoft.com/office/drawing/2014/main" id="{6E327580-D2C7-47CB-9BAE-D77EF15A8BA5}"/>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39" name="Rectangle 38">
              <a:extLst>
                <a:ext uri="{FF2B5EF4-FFF2-40B4-BE49-F238E27FC236}">
                  <a16:creationId xmlns:a16="http://schemas.microsoft.com/office/drawing/2014/main" id="{01286542-C5DD-431E-98D6-0E54B8F492A7}"/>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Container</a:t>
              </a:r>
            </a:p>
          </p:txBody>
        </p:sp>
      </p:grpSp>
      <p:grpSp>
        <p:nvGrpSpPr>
          <p:cNvPr id="40" name="Group 39">
            <a:extLst>
              <a:ext uri="{FF2B5EF4-FFF2-40B4-BE49-F238E27FC236}">
                <a16:creationId xmlns:a16="http://schemas.microsoft.com/office/drawing/2014/main" id="{7EBDE742-2481-4929-9A3B-1847D5BB5640}"/>
              </a:ext>
            </a:extLst>
          </p:cNvPr>
          <p:cNvGrpSpPr/>
          <p:nvPr/>
        </p:nvGrpSpPr>
        <p:grpSpPr>
          <a:xfrm>
            <a:off x="4319537" y="5320800"/>
            <a:ext cx="1025826" cy="604852"/>
            <a:chOff x="9117601" y="1599941"/>
            <a:chExt cx="1025826" cy="604852"/>
          </a:xfrm>
          <a:solidFill>
            <a:schemeClr val="bg1">
              <a:lumMod val="95000"/>
            </a:schemeClr>
          </a:solidFill>
        </p:grpSpPr>
        <p:sp>
          <p:nvSpPr>
            <p:cNvPr id="41" name="Rectangle 40">
              <a:extLst>
                <a:ext uri="{FF2B5EF4-FFF2-40B4-BE49-F238E27FC236}">
                  <a16:creationId xmlns:a16="http://schemas.microsoft.com/office/drawing/2014/main" id="{7E661DF9-6F83-48FA-ACDC-2DB780B510DA}"/>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42" name="Rectangle 41">
              <a:extLst>
                <a:ext uri="{FF2B5EF4-FFF2-40B4-BE49-F238E27FC236}">
                  <a16:creationId xmlns:a16="http://schemas.microsoft.com/office/drawing/2014/main" id="{EFE15CE8-846E-45CF-8455-4B8880A326E4}"/>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43" name="Rectangle 42">
              <a:extLst>
                <a:ext uri="{FF2B5EF4-FFF2-40B4-BE49-F238E27FC236}">
                  <a16:creationId xmlns:a16="http://schemas.microsoft.com/office/drawing/2014/main" id="{B65060A7-AB94-4B5F-975C-008BC27FF2D5}"/>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Item</a:t>
              </a:r>
            </a:p>
          </p:txBody>
        </p:sp>
      </p:grpSp>
      <p:cxnSp>
        <p:nvCxnSpPr>
          <p:cNvPr id="19" name="Connector: Elbow 18">
            <a:extLst>
              <a:ext uri="{FF2B5EF4-FFF2-40B4-BE49-F238E27FC236}">
                <a16:creationId xmlns:a16="http://schemas.microsoft.com/office/drawing/2014/main" id="{A6AC0077-D3E2-45F4-B37C-1E1F5A9E7B50}"/>
              </a:ext>
            </a:extLst>
          </p:cNvPr>
          <p:cNvCxnSpPr>
            <a:cxnSpLocks/>
            <a:stCxn id="39" idx="2"/>
            <a:endCxn id="43" idx="1"/>
          </p:cNvCxnSpPr>
          <p:nvPr/>
        </p:nvCxnSpPr>
        <p:spPr>
          <a:xfrm rot="16200000" flipH="1">
            <a:off x="3672130" y="5039040"/>
            <a:ext cx="761642"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DB91FE3C-04DD-4648-ADA0-5B0C90DCA770}"/>
              </a:ext>
            </a:extLst>
          </p:cNvPr>
          <p:cNvSpPr txBox="1"/>
          <p:nvPr/>
        </p:nvSpPr>
        <p:spPr>
          <a:xfrm>
            <a:off x="4836001" y="2963696"/>
            <a:ext cx="6390000" cy="118186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ja-JP" altLang="en-US" sz="320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mn-cs"/>
              </a:rPr>
              <a:t>データベースは</a:t>
            </a:r>
            <a:r>
              <a:rPr kumimoji="0" lang="en-US" altLang="ja-JP" sz="320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mn-cs"/>
              </a:rPr>
              <a:t>1</a:t>
            </a:r>
            <a:r>
              <a:rPr kumimoji="0" lang="ja-JP" altLang="en-US" sz="320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mn-cs"/>
              </a:rPr>
              <a:t>つ以上のコンテナーを包含している</a:t>
            </a:r>
            <a:endParaRPr kumimoji="0" lang="en-US" sz="320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5454842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5E998F44-2185-4A86-8990-63992B4064B3}"/>
              </a:ext>
            </a:extLst>
          </p:cNvPr>
          <p:cNvSpPr/>
          <p:nvPr/>
        </p:nvSpPr>
        <p:spPr>
          <a:xfrm>
            <a:off x="3187035" y="4237818"/>
            <a:ext cx="1318634" cy="769122"/>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2" name="Title 1">
            <a:extLst>
              <a:ext uri="{FF2B5EF4-FFF2-40B4-BE49-F238E27FC236}">
                <a16:creationId xmlns:a16="http://schemas.microsoft.com/office/drawing/2014/main" id="{54A14480-1344-4054-9F65-B09EC9F28CC2}"/>
              </a:ext>
            </a:extLst>
          </p:cNvPr>
          <p:cNvSpPr>
            <a:spLocks noGrp="1"/>
          </p:cNvSpPr>
          <p:nvPr>
            <p:ph type="title"/>
          </p:nvPr>
        </p:nvSpPr>
        <p:spPr/>
        <p:txBody>
          <a:bodyPr/>
          <a:lstStyle/>
          <a:p>
            <a:r>
              <a:rPr lang="ja-JP" altLang="en-US" dirty="0"/>
              <a:t>コンテナー</a:t>
            </a:r>
            <a:endParaRPr lang="en-US" dirty="0"/>
          </a:p>
        </p:txBody>
      </p:sp>
      <p:cxnSp>
        <p:nvCxnSpPr>
          <p:cNvPr id="50" name="Connector: Elbow 49">
            <a:extLst>
              <a:ext uri="{FF2B5EF4-FFF2-40B4-BE49-F238E27FC236}">
                <a16:creationId xmlns:a16="http://schemas.microsoft.com/office/drawing/2014/main" id="{F0EE5F65-09B8-4680-882E-CAC45D8A6536}"/>
              </a:ext>
            </a:extLst>
          </p:cNvPr>
          <p:cNvCxnSpPr>
            <a:cxnSpLocks/>
            <a:stCxn id="52" idx="2"/>
            <a:endCxn id="57" idx="1"/>
          </p:cNvCxnSpPr>
          <p:nvPr/>
        </p:nvCxnSpPr>
        <p:spPr>
          <a:xfrm rot="16200000" flipH="1">
            <a:off x="1759921" y="3097333"/>
            <a:ext cx="761641" cy="413199"/>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51" name="Connector: Elbow 50">
            <a:extLst>
              <a:ext uri="{FF2B5EF4-FFF2-40B4-BE49-F238E27FC236}">
                <a16:creationId xmlns:a16="http://schemas.microsoft.com/office/drawing/2014/main" id="{8B272C38-1905-4DDA-BFAC-FA786DDA5776}"/>
              </a:ext>
            </a:extLst>
          </p:cNvPr>
          <p:cNvCxnSpPr>
            <a:cxnSpLocks/>
            <a:stCxn id="57" idx="2"/>
            <a:endCxn id="61" idx="1"/>
          </p:cNvCxnSpPr>
          <p:nvPr/>
        </p:nvCxnSpPr>
        <p:spPr>
          <a:xfrm rot="16200000" flipH="1">
            <a:off x="2686033" y="4038193"/>
            <a:ext cx="761641"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52" name="Rectangle 51">
            <a:extLst>
              <a:ext uri="{FF2B5EF4-FFF2-40B4-BE49-F238E27FC236}">
                <a16:creationId xmlns:a16="http://schemas.microsoft.com/office/drawing/2014/main" id="{16FD3EA5-EDD7-40A2-8645-F6AF994FDB11}"/>
              </a:ext>
            </a:extLst>
          </p:cNvPr>
          <p:cNvSpPr/>
          <p:nvPr/>
        </p:nvSpPr>
        <p:spPr>
          <a:xfrm>
            <a:off x="1481215" y="2444703"/>
            <a:ext cx="905854" cy="478410"/>
          </a:xfrm>
          <a:prstGeom prst="rect">
            <a:avLst/>
          </a:prstGeom>
          <a:solidFill>
            <a:schemeClr val="bg1">
              <a:lumMod val="95000"/>
            </a:schemeClr>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Account</a:t>
            </a:r>
          </a:p>
        </p:txBody>
      </p:sp>
      <p:cxnSp>
        <p:nvCxnSpPr>
          <p:cNvPr id="53" name="Connector: Elbow 52">
            <a:extLst>
              <a:ext uri="{FF2B5EF4-FFF2-40B4-BE49-F238E27FC236}">
                <a16:creationId xmlns:a16="http://schemas.microsoft.com/office/drawing/2014/main" id="{185BA4F8-D664-4090-97CF-5D5D1233F2E3}"/>
              </a:ext>
            </a:extLst>
          </p:cNvPr>
          <p:cNvCxnSpPr>
            <a:cxnSpLocks/>
            <a:stCxn id="61" idx="2"/>
            <a:endCxn id="65" idx="1"/>
          </p:cNvCxnSpPr>
          <p:nvPr/>
        </p:nvCxnSpPr>
        <p:spPr>
          <a:xfrm rot="16200000" flipH="1">
            <a:off x="3672130" y="5039040"/>
            <a:ext cx="761642"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grpSp>
        <p:nvGrpSpPr>
          <p:cNvPr id="54" name="Group 53">
            <a:extLst>
              <a:ext uri="{FF2B5EF4-FFF2-40B4-BE49-F238E27FC236}">
                <a16:creationId xmlns:a16="http://schemas.microsoft.com/office/drawing/2014/main" id="{E091C2FC-FC01-4BE4-B6D8-D59B8CCB09A2}"/>
              </a:ext>
            </a:extLst>
          </p:cNvPr>
          <p:cNvGrpSpPr/>
          <p:nvPr/>
        </p:nvGrpSpPr>
        <p:grpSpPr>
          <a:xfrm>
            <a:off x="2347341" y="3319107"/>
            <a:ext cx="1025826" cy="604852"/>
            <a:chOff x="9117601" y="1599941"/>
            <a:chExt cx="1025826" cy="604852"/>
          </a:xfrm>
          <a:solidFill>
            <a:schemeClr val="bg1">
              <a:lumMod val="95000"/>
            </a:schemeClr>
          </a:solidFill>
        </p:grpSpPr>
        <p:sp>
          <p:nvSpPr>
            <p:cNvPr id="55" name="Rectangle 54">
              <a:extLst>
                <a:ext uri="{FF2B5EF4-FFF2-40B4-BE49-F238E27FC236}">
                  <a16:creationId xmlns:a16="http://schemas.microsoft.com/office/drawing/2014/main" id="{F1330DF8-C91F-4168-9B15-CDFEA7A0FB7D}"/>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56" name="Rectangle 55">
              <a:extLst>
                <a:ext uri="{FF2B5EF4-FFF2-40B4-BE49-F238E27FC236}">
                  <a16:creationId xmlns:a16="http://schemas.microsoft.com/office/drawing/2014/main" id="{6F65C0A1-3156-40E2-B290-95D79FF5CCE2}"/>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57" name="Rectangle 56">
              <a:extLst>
                <a:ext uri="{FF2B5EF4-FFF2-40B4-BE49-F238E27FC236}">
                  <a16:creationId xmlns:a16="http://schemas.microsoft.com/office/drawing/2014/main" id="{050E8CC3-5329-4E9D-9FE2-185817B6A475}"/>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grpSp>
      <p:grpSp>
        <p:nvGrpSpPr>
          <p:cNvPr id="58" name="Group 57">
            <a:extLst>
              <a:ext uri="{FF2B5EF4-FFF2-40B4-BE49-F238E27FC236}">
                <a16:creationId xmlns:a16="http://schemas.microsoft.com/office/drawing/2014/main" id="{B5381B87-C6BF-43CD-AB01-05DEC037AF00}"/>
              </a:ext>
            </a:extLst>
          </p:cNvPr>
          <p:cNvGrpSpPr/>
          <p:nvPr/>
        </p:nvGrpSpPr>
        <p:grpSpPr>
          <a:xfrm>
            <a:off x="3333439" y="4319953"/>
            <a:ext cx="1025826" cy="604852"/>
            <a:chOff x="9117601" y="1599941"/>
            <a:chExt cx="1025826" cy="604852"/>
          </a:xfrm>
          <a:solidFill>
            <a:schemeClr val="bg1">
              <a:lumMod val="95000"/>
            </a:schemeClr>
          </a:solidFill>
        </p:grpSpPr>
        <p:sp>
          <p:nvSpPr>
            <p:cNvPr id="59" name="Rectangle 58">
              <a:extLst>
                <a:ext uri="{FF2B5EF4-FFF2-40B4-BE49-F238E27FC236}">
                  <a16:creationId xmlns:a16="http://schemas.microsoft.com/office/drawing/2014/main" id="{E9557F39-171C-4178-842D-77E69178741F}"/>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60" name="Rectangle 59">
              <a:extLst>
                <a:ext uri="{FF2B5EF4-FFF2-40B4-BE49-F238E27FC236}">
                  <a16:creationId xmlns:a16="http://schemas.microsoft.com/office/drawing/2014/main" id="{9AAC38DA-BBE7-44A4-B69E-6774CEE4D95E}"/>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61" name="Rectangle 60">
              <a:extLst>
                <a:ext uri="{FF2B5EF4-FFF2-40B4-BE49-F238E27FC236}">
                  <a16:creationId xmlns:a16="http://schemas.microsoft.com/office/drawing/2014/main" id="{1AB0200A-A423-4476-8165-6D56BA1D5084}"/>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Container</a:t>
              </a:r>
            </a:p>
          </p:txBody>
        </p:sp>
      </p:grpSp>
      <p:grpSp>
        <p:nvGrpSpPr>
          <p:cNvPr id="62" name="Group 61">
            <a:extLst>
              <a:ext uri="{FF2B5EF4-FFF2-40B4-BE49-F238E27FC236}">
                <a16:creationId xmlns:a16="http://schemas.microsoft.com/office/drawing/2014/main" id="{AB989156-AC1E-4EE6-8AD5-9DBEA1668610}"/>
              </a:ext>
            </a:extLst>
          </p:cNvPr>
          <p:cNvGrpSpPr/>
          <p:nvPr/>
        </p:nvGrpSpPr>
        <p:grpSpPr>
          <a:xfrm>
            <a:off x="4319537" y="5320800"/>
            <a:ext cx="1025826" cy="604852"/>
            <a:chOff x="9117601" y="1599941"/>
            <a:chExt cx="1025826" cy="604852"/>
          </a:xfrm>
          <a:solidFill>
            <a:schemeClr val="bg1">
              <a:lumMod val="95000"/>
            </a:schemeClr>
          </a:solidFill>
        </p:grpSpPr>
        <p:sp>
          <p:nvSpPr>
            <p:cNvPr id="63" name="Rectangle 62">
              <a:extLst>
                <a:ext uri="{FF2B5EF4-FFF2-40B4-BE49-F238E27FC236}">
                  <a16:creationId xmlns:a16="http://schemas.microsoft.com/office/drawing/2014/main" id="{1E1AF81E-D1F4-459A-86F6-50415AF632D4}"/>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64" name="Rectangle 63">
              <a:extLst>
                <a:ext uri="{FF2B5EF4-FFF2-40B4-BE49-F238E27FC236}">
                  <a16:creationId xmlns:a16="http://schemas.microsoft.com/office/drawing/2014/main" id="{007AFB6D-7A4B-49DF-9347-1D97D282BE34}"/>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65" name="Rectangle 64">
              <a:extLst>
                <a:ext uri="{FF2B5EF4-FFF2-40B4-BE49-F238E27FC236}">
                  <a16:creationId xmlns:a16="http://schemas.microsoft.com/office/drawing/2014/main" id="{F4CE14A8-9AA3-4129-AB71-3B5299DDCCA3}"/>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Item</a:t>
              </a:r>
            </a:p>
          </p:txBody>
        </p:sp>
      </p:grpSp>
      <p:sp>
        <p:nvSpPr>
          <p:cNvPr id="67" name="TextBox 66">
            <a:extLst>
              <a:ext uri="{FF2B5EF4-FFF2-40B4-BE49-F238E27FC236}">
                <a16:creationId xmlns:a16="http://schemas.microsoft.com/office/drawing/2014/main" id="{76584094-C62C-4BAE-AAA3-6837E34950B2}"/>
              </a:ext>
            </a:extLst>
          </p:cNvPr>
          <p:cNvSpPr txBox="1"/>
          <p:nvPr/>
        </p:nvSpPr>
        <p:spPr>
          <a:xfrm>
            <a:off x="4957837" y="4372820"/>
            <a:ext cx="417736" cy="461665"/>
          </a:xfrm>
          <a:prstGeom prst="rect">
            <a:avLst/>
          </a:prstGeom>
          <a:no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p>
        </p:txBody>
      </p:sp>
      <p:sp>
        <p:nvSpPr>
          <p:cNvPr id="68" name="TextBox 67">
            <a:extLst>
              <a:ext uri="{FF2B5EF4-FFF2-40B4-BE49-F238E27FC236}">
                <a16:creationId xmlns:a16="http://schemas.microsoft.com/office/drawing/2014/main" id="{8B421ECC-F0B9-4C44-B019-0BF84C5E82E8}"/>
              </a:ext>
            </a:extLst>
          </p:cNvPr>
          <p:cNvSpPr txBox="1"/>
          <p:nvPr/>
        </p:nvSpPr>
        <p:spPr>
          <a:xfrm>
            <a:off x="4239292" y="2601807"/>
            <a:ext cx="7211707" cy="118186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ja-JP" altLang="en-US" sz="320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mn-cs"/>
              </a:rPr>
              <a:t>コンテナーはコレクション、グラフ、テーブルのどれかで表現される</a:t>
            </a:r>
            <a:endParaRPr kumimoji="0" lang="en-US" sz="320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mn-cs"/>
            </a:endParaRPr>
          </a:p>
        </p:txBody>
      </p:sp>
      <p:grpSp>
        <p:nvGrpSpPr>
          <p:cNvPr id="84" name="Group 83">
            <a:extLst>
              <a:ext uri="{FF2B5EF4-FFF2-40B4-BE49-F238E27FC236}">
                <a16:creationId xmlns:a16="http://schemas.microsoft.com/office/drawing/2014/main" id="{D98919D0-FE31-4BB7-8692-35C673891E60}"/>
              </a:ext>
            </a:extLst>
          </p:cNvPr>
          <p:cNvGrpSpPr/>
          <p:nvPr/>
        </p:nvGrpSpPr>
        <p:grpSpPr>
          <a:xfrm>
            <a:off x="5660026" y="4210255"/>
            <a:ext cx="1101432" cy="645721"/>
            <a:chOff x="4832156" y="4374744"/>
            <a:chExt cx="1101432" cy="645721"/>
          </a:xfrm>
        </p:grpSpPr>
        <p:cxnSp>
          <p:nvCxnSpPr>
            <p:cNvPr id="94" name="Straight Connector 93">
              <a:extLst>
                <a:ext uri="{FF2B5EF4-FFF2-40B4-BE49-F238E27FC236}">
                  <a16:creationId xmlns:a16="http://schemas.microsoft.com/office/drawing/2014/main" id="{7608171F-91F6-4AE7-897C-F849E739E2E5}"/>
                </a:ext>
              </a:extLst>
            </p:cNvPr>
            <p:cNvCxnSpPr>
              <a:cxnSpLocks/>
            </p:cNvCxnSpPr>
            <p:nvPr/>
          </p:nvCxnSpPr>
          <p:spPr>
            <a:xfrm>
              <a:off x="5132827" y="4546715"/>
              <a:ext cx="143382" cy="43691"/>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105" name="Straight Connector 104">
              <a:extLst>
                <a:ext uri="{FF2B5EF4-FFF2-40B4-BE49-F238E27FC236}">
                  <a16:creationId xmlns:a16="http://schemas.microsoft.com/office/drawing/2014/main" id="{4803F07C-882D-4C70-A904-12B746A276CF}"/>
                </a:ext>
              </a:extLst>
            </p:cNvPr>
            <p:cNvCxnSpPr>
              <a:cxnSpLocks/>
            </p:cNvCxnSpPr>
            <p:nvPr/>
          </p:nvCxnSpPr>
          <p:spPr>
            <a:xfrm flipV="1">
              <a:off x="5132827" y="4503024"/>
              <a:ext cx="140833" cy="43691"/>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106" name="Oval 105">
              <a:extLst>
                <a:ext uri="{FF2B5EF4-FFF2-40B4-BE49-F238E27FC236}">
                  <a16:creationId xmlns:a16="http://schemas.microsoft.com/office/drawing/2014/main" id="{4EA7D242-37A4-4615-AC76-7E1EBF4A433A}"/>
                </a:ext>
              </a:extLst>
            </p:cNvPr>
            <p:cNvSpPr/>
            <p:nvPr/>
          </p:nvSpPr>
          <p:spPr bwMode="auto">
            <a:xfrm>
              <a:off x="5132827" y="4505417"/>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cxnSp>
          <p:nvCxnSpPr>
            <p:cNvPr id="107" name="Straight Connector 106">
              <a:extLst>
                <a:ext uri="{FF2B5EF4-FFF2-40B4-BE49-F238E27FC236}">
                  <a16:creationId xmlns:a16="http://schemas.microsoft.com/office/drawing/2014/main" id="{FE2B46E8-A689-4591-B5B5-4DB24D4F3589}"/>
                </a:ext>
              </a:extLst>
            </p:cNvPr>
            <p:cNvCxnSpPr>
              <a:cxnSpLocks/>
            </p:cNvCxnSpPr>
            <p:nvPr/>
          </p:nvCxnSpPr>
          <p:spPr>
            <a:xfrm>
              <a:off x="5276209" y="4590407"/>
              <a:ext cx="145384" cy="65257"/>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108" name="Straight Connector 107">
              <a:extLst>
                <a:ext uri="{FF2B5EF4-FFF2-40B4-BE49-F238E27FC236}">
                  <a16:creationId xmlns:a16="http://schemas.microsoft.com/office/drawing/2014/main" id="{40DF2544-0712-4D89-A5C5-7B0DB8D8E3CE}"/>
                </a:ext>
              </a:extLst>
            </p:cNvPr>
            <p:cNvCxnSpPr>
              <a:cxnSpLocks/>
            </p:cNvCxnSpPr>
            <p:nvPr/>
          </p:nvCxnSpPr>
          <p:spPr>
            <a:xfrm>
              <a:off x="5276209" y="4590407"/>
              <a:ext cx="138282" cy="819"/>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109" name="Oval 108">
              <a:extLst>
                <a:ext uri="{FF2B5EF4-FFF2-40B4-BE49-F238E27FC236}">
                  <a16:creationId xmlns:a16="http://schemas.microsoft.com/office/drawing/2014/main" id="{4F71C1B2-D272-4381-91AD-DCB136A0067A}"/>
                </a:ext>
              </a:extLst>
            </p:cNvPr>
            <p:cNvSpPr/>
            <p:nvPr/>
          </p:nvSpPr>
          <p:spPr bwMode="auto">
            <a:xfrm rot="20946206">
              <a:off x="5414491" y="4637520"/>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10" name="Oval 109">
              <a:extLst>
                <a:ext uri="{FF2B5EF4-FFF2-40B4-BE49-F238E27FC236}">
                  <a16:creationId xmlns:a16="http://schemas.microsoft.com/office/drawing/2014/main" id="{4C1F72D7-3E94-44C7-B26F-B1D4C4DF699A}"/>
                </a:ext>
              </a:extLst>
            </p:cNvPr>
            <p:cNvSpPr/>
            <p:nvPr/>
          </p:nvSpPr>
          <p:spPr bwMode="auto">
            <a:xfrm>
              <a:off x="5414491" y="4549928"/>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cxnSp>
          <p:nvCxnSpPr>
            <p:cNvPr id="111" name="Straight Connector 110">
              <a:extLst>
                <a:ext uri="{FF2B5EF4-FFF2-40B4-BE49-F238E27FC236}">
                  <a16:creationId xmlns:a16="http://schemas.microsoft.com/office/drawing/2014/main" id="{7E00309D-862F-4838-B68B-633766ACF49C}"/>
                </a:ext>
              </a:extLst>
            </p:cNvPr>
            <p:cNvCxnSpPr>
              <a:cxnSpLocks/>
            </p:cNvCxnSpPr>
            <p:nvPr/>
          </p:nvCxnSpPr>
          <p:spPr>
            <a:xfrm>
              <a:off x="5273660" y="4503024"/>
              <a:ext cx="140832" cy="610"/>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112" name="Oval 111">
              <a:extLst>
                <a:ext uri="{FF2B5EF4-FFF2-40B4-BE49-F238E27FC236}">
                  <a16:creationId xmlns:a16="http://schemas.microsoft.com/office/drawing/2014/main" id="{E01C14AC-4A25-4FB0-BA19-40F75E4B97DB}"/>
                </a:ext>
              </a:extLst>
            </p:cNvPr>
            <p:cNvSpPr/>
            <p:nvPr/>
          </p:nvSpPr>
          <p:spPr bwMode="auto">
            <a:xfrm>
              <a:off x="5276209" y="4549108"/>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cxnSp>
          <p:nvCxnSpPr>
            <p:cNvPr id="113" name="Straight Connector 112">
              <a:extLst>
                <a:ext uri="{FF2B5EF4-FFF2-40B4-BE49-F238E27FC236}">
                  <a16:creationId xmlns:a16="http://schemas.microsoft.com/office/drawing/2014/main" id="{F27BB998-4ABB-4B91-B32A-F830A7939B5B}"/>
                </a:ext>
              </a:extLst>
            </p:cNvPr>
            <p:cNvCxnSpPr>
              <a:cxnSpLocks/>
            </p:cNvCxnSpPr>
            <p:nvPr/>
          </p:nvCxnSpPr>
          <p:spPr>
            <a:xfrm flipV="1">
              <a:off x="5273660" y="4441866"/>
              <a:ext cx="149902" cy="61158"/>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114" name="Oval 113">
              <a:extLst>
                <a:ext uri="{FF2B5EF4-FFF2-40B4-BE49-F238E27FC236}">
                  <a16:creationId xmlns:a16="http://schemas.microsoft.com/office/drawing/2014/main" id="{FB464997-E1C4-4223-9220-5D0720BFA9DC}"/>
                </a:ext>
              </a:extLst>
            </p:cNvPr>
            <p:cNvSpPr/>
            <p:nvPr/>
          </p:nvSpPr>
          <p:spPr bwMode="auto">
            <a:xfrm>
              <a:off x="5273660" y="4461726"/>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15" name="Oval 114">
              <a:extLst>
                <a:ext uri="{FF2B5EF4-FFF2-40B4-BE49-F238E27FC236}">
                  <a16:creationId xmlns:a16="http://schemas.microsoft.com/office/drawing/2014/main" id="{E54630A6-2534-46AD-AEA3-067EBE3D3670}"/>
                </a:ext>
              </a:extLst>
            </p:cNvPr>
            <p:cNvSpPr/>
            <p:nvPr/>
          </p:nvSpPr>
          <p:spPr bwMode="auto">
            <a:xfrm>
              <a:off x="5414491" y="4462336"/>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16" name="Oval 115">
              <a:extLst>
                <a:ext uri="{FF2B5EF4-FFF2-40B4-BE49-F238E27FC236}">
                  <a16:creationId xmlns:a16="http://schemas.microsoft.com/office/drawing/2014/main" id="{1150CB5B-ABE4-42F0-AEFF-C90A56AA6329}"/>
                </a:ext>
              </a:extLst>
            </p:cNvPr>
            <p:cNvSpPr/>
            <p:nvPr/>
          </p:nvSpPr>
          <p:spPr bwMode="auto">
            <a:xfrm rot="377738">
              <a:off x="5414491" y="4374744"/>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17" name="TextBox 116">
              <a:extLst>
                <a:ext uri="{FF2B5EF4-FFF2-40B4-BE49-F238E27FC236}">
                  <a16:creationId xmlns:a16="http://schemas.microsoft.com/office/drawing/2014/main" id="{2D004C77-F3E7-492A-AF5F-2A50B2E98B61}"/>
                </a:ext>
              </a:extLst>
            </p:cNvPr>
            <p:cNvSpPr txBox="1"/>
            <p:nvPr/>
          </p:nvSpPr>
          <p:spPr>
            <a:xfrm>
              <a:off x="4832156" y="4743466"/>
              <a:ext cx="1101432" cy="276999"/>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Collection</a:t>
              </a: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grpSp>
        <p:nvGrpSpPr>
          <p:cNvPr id="118" name="Group 117">
            <a:extLst>
              <a:ext uri="{FF2B5EF4-FFF2-40B4-BE49-F238E27FC236}">
                <a16:creationId xmlns:a16="http://schemas.microsoft.com/office/drawing/2014/main" id="{63A3767C-C71D-434F-9799-68524516C039}"/>
              </a:ext>
            </a:extLst>
          </p:cNvPr>
          <p:cNvGrpSpPr/>
          <p:nvPr/>
        </p:nvGrpSpPr>
        <p:grpSpPr>
          <a:xfrm>
            <a:off x="7180479" y="4217499"/>
            <a:ext cx="668714" cy="630144"/>
            <a:chOff x="5875501" y="4390008"/>
            <a:chExt cx="668714" cy="630144"/>
          </a:xfrm>
        </p:grpSpPr>
        <p:grpSp>
          <p:nvGrpSpPr>
            <p:cNvPr id="119" name="Group 118">
              <a:extLst>
                <a:ext uri="{FF2B5EF4-FFF2-40B4-BE49-F238E27FC236}">
                  <a16:creationId xmlns:a16="http://schemas.microsoft.com/office/drawing/2014/main" id="{23030FFB-CAD2-4644-AC6D-E8350DF8A775}"/>
                </a:ext>
              </a:extLst>
            </p:cNvPr>
            <p:cNvGrpSpPr/>
            <p:nvPr/>
          </p:nvGrpSpPr>
          <p:grpSpPr>
            <a:xfrm>
              <a:off x="5988240" y="4390008"/>
              <a:ext cx="427810" cy="275208"/>
              <a:chOff x="5988240" y="4390008"/>
              <a:chExt cx="427810" cy="275208"/>
            </a:xfrm>
          </p:grpSpPr>
          <p:sp>
            <p:nvSpPr>
              <p:cNvPr id="121" name="Oval 120">
                <a:extLst>
                  <a:ext uri="{FF2B5EF4-FFF2-40B4-BE49-F238E27FC236}">
                    <a16:creationId xmlns:a16="http://schemas.microsoft.com/office/drawing/2014/main" id="{8A27F26A-2C13-4836-A163-3D4E891CD770}"/>
                  </a:ext>
                </a:extLst>
              </p:cNvPr>
              <p:cNvSpPr/>
              <p:nvPr/>
            </p:nvSpPr>
            <p:spPr bwMode="auto">
              <a:xfrm rot="715722">
                <a:off x="5988240" y="4390008"/>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sp>
            <p:nvSpPr>
              <p:cNvPr id="122" name="Oval 121">
                <a:extLst>
                  <a:ext uri="{FF2B5EF4-FFF2-40B4-BE49-F238E27FC236}">
                    <a16:creationId xmlns:a16="http://schemas.microsoft.com/office/drawing/2014/main" id="{B97F4C2A-2BDF-41A7-9E68-6A8FFA389430}"/>
                  </a:ext>
                </a:extLst>
              </p:cNvPr>
              <p:cNvSpPr/>
              <p:nvPr/>
            </p:nvSpPr>
            <p:spPr bwMode="auto">
              <a:xfrm>
                <a:off x="6219833" y="4440343"/>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sp>
            <p:nvSpPr>
              <p:cNvPr id="123" name="Oval 122">
                <a:extLst>
                  <a:ext uri="{FF2B5EF4-FFF2-40B4-BE49-F238E27FC236}">
                    <a16:creationId xmlns:a16="http://schemas.microsoft.com/office/drawing/2014/main" id="{B403080E-BFB2-4F38-9632-29F55CA5FF89}"/>
                  </a:ext>
                </a:extLst>
              </p:cNvPr>
              <p:cNvSpPr/>
              <p:nvPr/>
            </p:nvSpPr>
            <p:spPr bwMode="auto">
              <a:xfrm>
                <a:off x="6104036" y="4584794"/>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sp>
            <p:nvSpPr>
              <p:cNvPr id="124" name="Oval 123">
                <a:extLst>
                  <a:ext uri="{FF2B5EF4-FFF2-40B4-BE49-F238E27FC236}">
                    <a16:creationId xmlns:a16="http://schemas.microsoft.com/office/drawing/2014/main" id="{D6AAB30F-2B89-4AE7-8B23-8D227F6FD560}"/>
                  </a:ext>
                </a:extLst>
              </p:cNvPr>
              <p:cNvSpPr/>
              <p:nvPr/>
            </p:nvSpPr>
            <p:spPr bwMode="auto">
              <a:xfrm>
                <a:off x="6335628" y="4584794"/>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cxnSp>
            <p:nvCxnSpPr>
              <p:cNvPr id="125" name="Straight Connector 124">
                <a:extLst>
                  <a:ext uri="{FF2B5EF4-FFF2-40B4-BE49-F238E27FC236}">
                    <a16:creationId xmlns:a16="http://schemas.microsoft.com/office/drawing/2014/main" id="{61EB43CE-A84F-4422-81F5-69F7301B717B}"/>
                  </a:ext>
                </a:extLst>
              </p:cNvPr>
              <p:cNvCxnSpPr>
                <a:cxnSpLocks/>
              </p:cNvCxnSpPr>
              <p:nvPr/>
            </p:nvCxnSpPr>
            <p:spPr>
              <a:xfrm>
                <a:off x="6067793" y="4438531"/>
                <a:ext cx="152039" cy="42024"/>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126" name="Straight Connector 125">
                <a:extLst>
                  <a:ext uri="{FF2B5EF4-FFF2-40B4-BE49-F238E27FC236}">
                    <a16:creationId xmlns:a16="http://schemas.microsoft.com/office/drawing/2014/main" id="{C76FFDA3-65B0-488E-A0D9-13B2C63650B8}"/>
                  </a:ext>
                </a:extLst>
              </p:cNvPr>
              <p:cNvCxnSpPr>
                <a:cxnSpLocks/>
              </p:cNvCxnSpPr>
              <p:nvPr/>
            </p:nvCxnSpPr>
            <p:spPr>
              <a:xfrm>
                <a:off x="6184458" y="4625005"/>
                <a:ext cx="151170" cy="0"/>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127" name="Straight Connector 126">
                <a:extLst>
                  <a:ext uri="{FF2B5EF4-FFF2-40B4-BE49-F238E27FC236}">
                    <a16:creationId xmlns:a16="http://schemas.microsoft.com/office/drawing/2014/main" id="{0A49BAEC-AB7E-4BF4-A5C6-33438051F268}"/>
                  </a:ext>
                </a:extLst>
              </p:cNvPr>
              <p:cNvCxnSpPr>
                <a:cxnSpLocks/>
              </p:cNvCxnSpPr>
              <p:nvPr/>
            </p:nvCxnSpPr>
            <p:spPr>
              <a:xfrm>
                <a:off x="6288477" y="4508988"/>
                <a:ext cx="58929" cy="87584"/>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128" name="Straight Connector 127">
                <a:extLst>
                  <a:ext uri="{FF2B5EF4-FFF2-40B4-BE49-F238E27FC236}">
                    <a16:creationId xmlns:a16="http://schemas.microsoft.com/office/drawing/2014/main" id="{0EEDBD71-1A02-4154-85F5-4E4F3C1D0D61}"/>
                  </a:ext>
                </a:extLst>
              </p:cNvPr>
              <p:cNvCxnSpPr>
                <a:cxnSpLocks/>
              </p:cNvCxnSpPr>
              <p:nvPr/>
            </p:nvCxnSpPr>
            <p:spPr>
              <a:xfrm flipV="1">
                <a:off x="6172681" y="4508988"/>
                <a:ext cx="58929" cy="87584"/>
              </a:xfrm>
              <a:prstGeom prst="line">
                <a:avLst/>
              </a:prstGeom>
              <a:solidFill>
                <a:srgbClr val="7030A0"/>
              </a:solidFill>
              <a:ln w="12700" cap="flat" cmpd="sng" algn="ctr">
                <a:solidFill>
                  <a:srgbClr val="727272"/>
                </a:solidFill>
                <a:prstDash val="sysDot"/>
                <a:miter lim="800000"/>
                <a:headEnd type="none"/>
                <a:tailEnd type="none"/>
              </a:ln>
              <a:effectLst/>
            </p:spPr>
          </p:cxnSp>
        </p:grpSp>
        <p:sp>
          <p:nvSpPr>
            <p:cNvPr id="120" name="TextBox 119">
              <a:extLst>
                <a:ext uri="{FF2B5EF4-FFF2-40B4-BE49-F238E27FC236}">
                  <a16:creationId xmlns:a16="http://schemas.microsoft.com/office/drawing/2014/main" id="{97E90D11-8B47-49C5-A1A4-0EF0F7FA9A6C}"/>
                </a:ext>
              </a:extLst>
            </p:cNvPr>
            <p:cNvSpPr txBox="1"/>
            <p:nvPr/>
          </p:nvSpPr>
          <p:spPr>
            <a:xfrm>
              <a:off x="5875501" y="4743153"/>
              <a:ext cx="668714" cy="276999"/>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Graph</a:t>
              </a:r>
            </a:p>
          </p:txBody>
        </p:sp>
      </p:grpSp>
      <p:grpSp>
        <p:nvGrpSpPr>
          <p:cNvPr id="129" name="Group 128">
            <a:extLst>
              <a:ext uri="{FF2B5EF4-FFF2-40B4-BE49-F238E27FC236}">
                <a16:creationId xmlns:a16="http://schemas.microsoft.com/office/drawing/2014/main" id="{06B15D34-8E8B-491C-AD1E-A75305DEA446}"/>
              </a:ext>
            </a:extLst>
          </p:cNvPr>
          <p:cNvGrpSpPr/>
          <p:nvPr/>
        </p:nvGrpSpPr>
        <p:grpSpPr>
          <a:xfrm>
            <a:off x="8765470" y="4292399"/>
            <a:ext cx="668714" cy="615568"/>
            <a:chOff x="6724208" y="4404575"/>
            <a:chExt cx="668714" cy="615568"/>
          </a:xfrm>
        </p:grpSpPr>
        <p:cxnSp>
          <p:nvCxnSpPr>
            <p:cNvPr id="130" name="Straight Connector 129">
              <a:extLst>
                <a:ext uri="{FF2B5EF4-FFF2-40B4-BE49-F238E27FC236}">
                  <a16:creationId xmlns:a16="http://schemas.microsoft.com/office/drawing/2014/main" id="{3260FB14-53E1-4250-8E58-1177D11045E8}"/>
                </a:ext>
              </a:extLst>
            </p:cNvPr>
            <p:cNvCxnSpPr>
              <a:cxnSpLocks/>
            </p:cNvCxnSpPr>
            <p:nvPr/>
          </p:nvCxnSpPr>
          <p:spPr>
            <a:xfrm>
              <a:off x="6922206" y="4444785"/>
              <a:ext cx="297156" cy="0"/>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131" name="Oval 130">
              <a:extLst>
                <a:ext uri="{FF2B5EF4-FFF2-40B4-BE49-F238E27FC236}">
                  <a16:creationId xmlns:a16="http://schemas.microsoft.com/office/drawing/2014/main" id="{AE0EFFA5-D7BD-4C58-8301-D8559F04AF4E}"/>
                </a:ext>
              </a:extLst>
            </p:cNvPr>
            <p:cNvSpPr/>
            <p:nvPr/>
          </p:nvSpPr>
          <p:spPr bwMode="auto">
            <a:xfrm>
              <a:off x="6841784" y="4404575"/>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sp>
          <p:nvSpPr>
            <p:cNvPr id="132" name="Circle: Hollow 67">
              <a:extLst>
                <a:ext uri="{FF2B5EF4-FFF2-40B4-BE49-F238E27FC236}">
                  <a16:creationId xmlns:a16="http://schemas.microsoft.com/office/drawing/2014/main" id="{249C615A-4924-41FF-AD92-8BA2142DE594}"/>
                </a:ext>
              </a:extLst>
            </p:cNvPr>
            <p:cNvSpPr/>
            <p:nvPr/>
          </p:nvSpPr>
          <p:spPr bwMode="auto">
            <a:xfrm>
              <a:off x="7215715" y="4404575"/>
              <a:ext cx="80421" cy="80421"/>
            </a:xfrm>
            <a:prstGeom prst="donut">
              <a:avLst/>
            </a:prstGeom>
            <a:solidFill>
              <a:schemeClr val="tx2"/>
            </a:solidFill>
            <a:ln w="381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cxnSp>
          <p:nvCxnSpPr>
            <p:cNvPr id="133" name="Straight Connector 132">
              <a:extLst>
                <a:ext uri="{FF2B5EF4-FFF2-40B4-BE49-F238E27FC236}">
                  <a16:creationId xmlns:a16="http://schemas.microsoft.com/office/drawing/2014/main" id="{27972669-B6D1-40AC-9FF3-3FA1287F52C0}"/>
                </a:ext>
              </a:extLst>
            </p:cNvPr>
            <p:cNvCxnSpPr>
              <a:cxnSpLocks/>
            </p:cNvCxnSpPr>
            <p:nvPr/>
          </p:nvCxnSpPr>
          <p:spPr>
            <a:xfrm>
              <a:off x="6922206" y="4551169"/>
              <a:ext cx="297156" cy="0"/>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134" name="Oval 133">
              <a:extLst>
                <a:ext uri="{FF2B5EF4-FFF2-40B4-BE49-F238E27FC236}">
                  <a16:creationId xmlns:a16="http://schemas.microsoft.com/office/drawing/2014/main" id="{235277C8-30B5-40AE-9C0E-576F7B186FEA}"/>
                </a:ext>
              </a:extLst>
            </p:cNvPr>
            <p:cNvSpPr/>
            <p:nvPr/>
          </p:nvSpPr>
          <p:spPr bwMode="auto">
            <a:xfrm>
              <a:off x="6841784" y="4510958"/>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sp>
          <p:nvSpPr>
            <p:cNvPr id="135" name="Circle: Hollow 70">
              <a:extLst>
                <a:ext uri="{FF2B5EF4-FFF2-40B4-BE49-F238E27FC236}">
                  <a16:creationId xmlns:a16="http://schemas.microsoft.com/office/drawing/2014/main" id="{9AA28465-0D78-4EAA-A417-53DCBFA73A8A}"/>
                </a:ext>
              </a:extLst>
            </p:cNvPr>
            <p:cNvSpPr/>
            <p:nvPr/>
          </p:nvSpPr>
          <p:spPr bwMode="auto">
            <a:xfrm>
              <a:off x="7215715" y="4510958"/>
              <a:ext cx="80421" cy="80421"/>
            </a:xfrm>
            <a:prstGeom prst="donut">
              <a:avLst/>
            </a:prstGeom>
            <a:solidFill>
              <a:schemeClr val="tx2"/>
            </a:solidFill>
            <a:ln w="381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cxnSp>
          <p:nvCxnSpPr>
            <p:cNvPr id="136" name="Straight Connector 135">
              <a:extLst>
                <a:ext uri="{FF2B5EF4-FFF2-40B4-BE49-F238E27FC236}">
                  <a16:creationId xmlns:a16="http://schemas.microsoft.com/office/drawing/2014/main" id="{AC1E8326-8E80-4E14-86E3-50E92F00CDEA}"/>
                </a:ext>
              </a:extLst>
            </p:cNvPr>
            <p:cNvCxnSpPr>
              <a:cxnSpLocks/>
            </p:cNvCxnSpPr>
            <p:nvPr/>
          </p:nvCxnSpPr>
          <p:spPr>
            <a:xfrm>
              <a:off x="6922206" y="4660756"/>
              <a:ext cx="297156" cy="0"/>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137" name="Oval 136">
              <a:extLst>
                <a:ext uri="{FF2B5EF4-FFF2-40B4-BE49-F238E27FC236}">
                  <a16:creationId xmlns:a16="http://schemas.microsoft.com/office/drawing/2014/main" id="{8373ECA7-4579-4A46-BFE2-513EA9021AF0}"/>
                </a:ext>
              </a:extLst>
            </p:cNvPr>
            <p:cNvSpPr/>
            <p:nvPr/>
          </p:nvSpPr>
          <p:spPr bwMode="auto">
            <a:xfrm>
              <a:off x="6841784" y="4620545"/>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sp>
          <p:nvSpPr>
            <p:cNvPr id="138" name="Circle: Hollow 73">
              <a:extLst>
                <a:ext uri="{FF2B5EF4-FFF2-40B4-BE49-F238E27FC236}">
                  <a16:creationId xmlns:a16="http://schemas.microsoft.com/office/drawing/2014/main" id="{6EABA82E-6BF7-4C11-A1EE-3944166924FD}"/>
                </a:ext>
              </a:extLst>
            </p:cNvPr>
            <p:cNvSpPr/>
            <p:nvPr/>
          </p:nvSpPr>
          <p:spPr bwMode="auto">
            <a:xfrm>
              <a:off x="7215715" y="4620545"/>
              <a:ext cx="80421" cy="80421"/>
            </a:xfrm>
            <a:prstGeom prst="donut">
              <a:avLst/>
            </a:prstGeom>
            <a:solidFill>
              <a:schemeClr val="tx2"/>
            </a:solidFill>
            <a:ln w="381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sp>
          <p:nvSpPr>
            <p:cNvPr id="139" name="TextBox 138">
              <a:extLst>
                <a:ext uri="{FF2B5EF4-FFF2-40B4-BE49-F238E27FC236}">
                  <a16:creationId xmlns:a16="http://schemas.microsoft.com/office/drawing/2014/main" id="{618ED043-B154-4C18-B9CD-F0B5CDBE13B4}"/>
                </a:ext>
              </a:extLst>
            </p:cNvPr>
            <p:cNvSpPr txBox="1"/>
            <p:nvPr/>
          </p:nvSpPr>
          <p:spPr>
            <a:xfrm>
              <a:off x="6724208" y="4743144"/>
              <a:ext cx="668714" cy="276999"/>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Table</a:t>
              </a:r>
            </a:p>
          </p:txBody>
        </p:sp>
      </p:grpSp>
    </p:spTree>
    <p:extLst>
      <p:ext uri="{BB962C8B-B14F-4D97-AF65-F5344CB8AC3E}">
        <p14:creationId xmlns:p14="http://schemas.microsoft.com/office/powerpoint/2010/main" val="338227398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14480-1344-4054-9F65-B09EC9F28CC2}"/>
              </a:ext>
            </a:extLst>
          </p:cNvPr>
          <p:cNvSpPr>
            <a:spLocks noGrp="1"/>
          </p:cNvSpPr>
          <p:nvPr>
            <p:ph type="title"/>
          </p:nvPr>
        </p:nvSpPr>
        <p:spPr/>
        <p:txBody>
          <a:bodyPr/>
          <a:lstStyle/>
          <a:p>
            <a:r>
              <a:rPr lang="ja-JP" altLang="en-US" dirty="0"/>
              <a:t>コレクションの作成 </a:t>
            </a:r>
            <a:r>
              <a:rPr lang="en-US" dirty="0"/>
              <a:t>– SQL API</a:t>
            </a:r>
          </a:p>
        </p:txBody>
      </p:sp>
      <p:sp>
        <p:nvSpPr>
          <p:cNvPr id="15" name="Rectangle 14">
            <a:extLst>
              <a:ext uri="{FF2B5EF4-FFF2-40B4-BE49-F238E27FC236}">
                <a16:creationId xmlns:a16="http://schemas.microsoft.com/office/drawing/2014/main" id="{56ECCF9A-60C0-4799-8498-60178B3355DF}"/>
              </a:ext>
            </a:extLst>
          </p:cNvPr>
          <p:cNvSpPr/>
          <p:nvPr/>
        </p:nvSpPr>
        <p:spPr>
          <a:xfrm>
            <a:off x="3187035" y="4237818"/>
            <a:ext cx="1318634" cy="769122"/>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cxnSp>
        <p:nvCxnSpPr>
          <p:cNvPr id="16" name="Connector: Elbow 15">
            <a:extLst>
              <a:ext uri="{FF2B5EF4-FFF2-40B4-BE49-F238E27FC236}">
                <a16:creationId xmlns:a16="http://schemas.microsoft.com/office/drawing/2014/main" id="{79A04E0D-FB3B-49DB-BAD6-348431235F91}"/>
              </a:ext>
            </a:extLst>
          </p:cNvPr>
          <p:cNvCxnSpPr>
            <a:cxnSpLocks/>
            <a:stCxn id="18" idx="2"/>
            <a:endCxn id="23" idx="1"/>
          </p:cNvCxnSpPr>
          <p:nvPr/>
        </p:nvCxnSpPr>
        <p:spPr>
          <a:xfrm rot="16200000" flipH="1">
            <a:off x="1759921" y="3097333"/>
            <a:ext cx="761641" cy="413199"/>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17" name="Connector: Elbow 16">
            <a:extLst>
              <a:ext uri="{FF2B5EF4-FFF2-40B4-BE49-F238E27FC236}">
                <a16:creationId xmlns:a16="http://schemas.microsoft.com/office/drawing/2014/main" id="{3B4FCDF4-3CC4-4478-AEBF-0D16FC0EEF73}"/>
              </a:ext>
            </a:extLst>
          </p:cNvPr>
          <p:cNvCxnSpPr>
            <a:cxnSpLocks/>
            <a:stCxn id="23" idx="2"/>
            <a:endCxn id="27" idx="1"/>
          </p:cNvCxnSpPr>
          <p:nvPr/>
        </p:nvCxnSpPr>
        <p:spPr>
          <a:xfrm rot="16200000" flipH="1">
            <a:off x="2686033" y="4038193"/>
            <a:ext cx="761641"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38ADAE45-3085-49AD-B814-EA450C22CE2A}"/>
              </a:ext>
            </a:extLst>
          </p:cNvPr>
          <p:cNvSpPr/>
          <p:nvPr/>
        </p:nvSpPr>
        <p:spPr>
          <a:xfrm>
            <a:off x="1481215" y="2444703"/>
            <a:ext cx="905854" cy="478410"/>
          </a:xfrm>
          <a:prstGeom prst="rect">
            <a:avLst/>
          </a:prstGeom>
          <a:solidFill>
            <a:schemeClr val="bg1">
              <a:lumMod val="95000"/>
            </a:schemeClr>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Account</a:t>
            </a:r>
          </a:p>
        </p:txBody>
      </p:sp>
      <p:cxnSp>
        <p:nvCxnSpPr>
          <p:cNvPr id="19" name="Connector: Elbow 18">
            <a:extLst>
              <a:ext uri="{FF2B5EF4-FFF2-40B4-BE49-F238E27FC236}">
                <a16:creationId xmlns:a16="http://schemas.microsoft.com/office/drawing/2014/main" id="{8D66EA01-0A13-4CFA-9373-23567634D33C}"/>
              </a:ext>
            </a:extLst>
          </p:cNvPr>
          <p:cNvCxnSpPr>
            <a:cxnSpLocks/>
            <a:stCxn id="27" idx="2"/>
            <a:endCxn id="31" idx="1"/>
          </p:cNvCxnSpPr>
          <p:nvPr/>
        </p:nvCxnSpPr>
        <p:spPr>
          <a:xfrm rot="16200000" flipH="1">
            <a:off x="3672130" y="5039040"/>
            <a:ext cx="761642"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grpSp>
        <p:nvGrpSpPr>
          <p:cNvPr id="20" name="Group 19">
            <a:extLst>
              <a:ext uri="{FF2B5EF4-FFF2-40B4-BE49-F238E27FC236}">
                <a16:creationId xmlns:a16="http://schemas.microsoft.com/office/drawing/2014/main" id="{18E3E08B-FFA3-4086-8538-65DA959BB991}"/>
              </a:ext>
            </a:extLst>
          </p:cNvPr>
          <p:cNvGrpSpPr/>
          <p:nvPr/>
        </p:nvGrpSpPr>
        <p:grpSpPr>
          <a:xfrm>
            <a:off x="2347341" y="3319107"/>
            <a:ext cx="1025826" cy="604852"/>
            <a:chOff x="9117601" y="1599941"/>
            <a:chExt cx="1025826" cy="604852"/>
          </a:xfrm>
          <a:solidFill>
            <a:schemeClr val="bg1">
              <a:lumMod val="95000"/>
            </a:schemeClr>
          </a:solidFill>
        </p:grpSpPr>
        <p:sp>
          <p:nvSpPr>
            <p:cNvPr id="21" name="Rectangle 20">
              <a:extLst>
                <a:ext uri="{FF2B5EF4-FFF2-40B4-BE49-F238E27FC236}">
                  <a16:creationId xmlns:a16="http://schemas.microsoft.com/office/drawing/2014/main" id="{FAB2F129-A56A-4566-BC92-F32836B99942}"/>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22" name="Rectangle 21">
              <a:extLst>
                <a:ext uri="{FF2B5EF4-FFF2-40B4-BE49-F238E27FC236}">
                  <a16:creationId xmlns:a16="http://schemas.microsoft.com/office/drawing/2014/main" id="{5ECDBB68-319D-4EC9-9378-FB6AB8DF67C5}"/>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23" name="Rectangle 22">
              <a:extLst>
                <a:ext uri="{FF2B5EF4-FFF2-40B4-BE49-F238E27FC236}">
                  <a16:creationId xmlns:a16="http://schemas.microsoft.com/office/drawing/2014/main" id="{0C59CD17-9586-4CD7-A32A-927DACA3BD24}"/>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grpSp>
      <p:grpSp>
        <p:nvGrpSpPr>
          <p:cNvPr id="24" name="Group 23">
            <a:extLst>
              <a:ext uri="{FF2B5EF4-FFF2-40B4-BE49-F238E27FC236}">
                <a16:creationId xmlns:a16="http://schemas.microsoft.com/office/drawing/2014/main" id="{7122AF3A-7A43-46A3-94EB-4BBE925445B3}"/>
              </a:ext>
            </a:extLst>
          </p:cNvPr>
          <p:cNvGrpSpPr/>
          <p:nvPr/>
        </p:nvGrpSpPr>
        <p:grpSpPr>
          <a:xfrm>
            <a:off x="3333439" y="4319953"/>
            <a:ext cx="1025826" cy="604852"/>
            <a:chOff x="9117601" y="1599941"/>
            <a:chExt cx="1025826" cy="604852"/>
          </a:xfrm>
          <a:solidFill>
            <a:schemeClr val="bg1">
              <a:lumMod val="95000"/>
            </a:schemeClr>
          </a:solidFill>
        </p:grpSpPr>
        <p:sp>
          <p:nvSpPr>
            <p:cNvPr id="25" name="Rectangle 24">
              <a:extLst>
                <a:ext uri="{FF2B5EF4-FFF2-40B4-BE49-F238E27FC236}">
                  <a16:creationId xmlns:a16="http://schemas.microsoft.com/office/drawing/2014/main" id="{C5C64CDD-1090-4442-AE60-75B1DC928511}"/>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26" name="Rectangle 25">
              <a:extLst>
                <a:ext uri="{FF2B5EF4-FFF2-40B4-BE49-F238E27FC236}">
                  <a16:creationId xmlns:a16="http://schemas.microsoft.com/office/drawing/2014/main" id="{421DB45B-8A58-445F-BFAA-D7982E0846DE}"/>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27" name="Rectangle 26">
              <a:extLst>
                <a:ext uri="{FF2B5EF4-FFF2-40B4-BE49-F238E27FC236}">
                  <a16:creationId xmlns:a16="http://schemas.microsoft.com/office/drawing/2014/main" id="{97248D6B-A9CA-4A85-99E2-A2871E0DA6E7}"/>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Container</a:t>
              </a:r>
            </a:p>
          </p:txBody>
        </p:sp>
      </p:grpSp>
      <p:grpSp>
        <p:nvGrpSpPr>
          <p:cNvPr id="28" name="Group 27">
            <a:extLst>
              <a:ext uri="{FF2B5EF4-FFF2-40B4-BE49-F238E27FC236}">
                <a16:creationId xmlns:a16="http://schemas.microsoft.com/office/drawing/2014/main" id="{D655F053-1D1E-4D4F-8DEB-60D8DD2F256A}"/>
              </a:ext>
            </a:extLst>
          </p:cNvPr>
          <p:cNvGrpSpPr/>
          <p:nvPr/>
        </p:nvGrpSpPr>
        <p:grpSpPr>
          <a:xfrm>
            <a:off x="4319537" y="5320800"/>
            <a:ext cx="1025826" cy="604852"/>
            <a:chOff x="9117601" y="1599941"/>
            <a:chExt cx="1025826" cy="604852"/>
          </a:xfrm>
          <a:solidFill>
            <a:schemeClr val="bg1">
              <a:lumMod val="95000"/>
            </a:schemeClr>
          </a:solidFill>
        </p:grpSpPr>
        <p:sp>
          <p:nvSpPr>
            <p:cNvPr id="29" name="Rectangle 28">
              <a:extLst>
                <a:ext uri="{FF2B5EF4-FFF2-40B4-BE49-F238E27FC236}">
                  <a16:creationId xmlns:a16="http://schemas.microsoft.com/office/drawing/2014/main" id="{8B04202B-2BA4-4FAF-888F-564EF048A38C}"/>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30" name="Rectangle 29">
              <a:extLst>
                <a:ext uri="{FF2B5EF4-FFF2-40B4-BE49-F238E27FC236}">
                  <a16:creationId xmlns:a16="http://schemas.microsoft.com/office/drawing/2014/main" id="{25A334DE-668B-47E6-8CD3-E8CE42A63363}"/>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31" name="Rectangle 30">
              <a:extLst>
                <a:ext uri="{FF2B5EF4-FFF2-40B4-BE49-F238E27FC236}">
                  <a16:creationId xmlns:a16="http://schemas.microsoft.com/office/drawing/2014/main" id="{A4F4B43D-1973-4F11-A0B0-F59718E89EEF}"/>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Item</a:t>
              </a:r>
            </a:p>
          </p:txBody>
        </p:sp>
      </p:grpSp>
      <p:sp>
        <p:nvSpPr>
          <p:cNvPr id="33" name="TextBox 32">
            <a:extLst>
              <a:ext uri="{FF2B5EF4-FFF2-40B4-BE49-F238E27FC236}">
                <a16:creationId xmlns:a16="http://schemas.microsoft.com/office/drawing/2014/main" id="{53791083-C19E-4C25-9E3F-534C46B49D66}"/>
              </a:ext>
            </a:extLst>
          </p:cNvPr>
          <p:cNvSpPr txBox="1"/>
          <p:nvPr/>
        </p:nvSpPr>
        <p:spPr>
          <a:xfrm>
            <a:off x="5955526" y="5521735"/>
            <a:ext cx="5276404" cy="36764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rPr>
              <a:t>Document      Vertices/Edges         Row</a:t>
            </a:r>
          </a:p>
        </p:txBody>
      </p:sp>
      <p:cxnSp>
        <p:nvCxnSpPr>
          <p:cNvPr id="74" name="Connector: Elbow 73">
            <a:extLst>
              <a:ext uri="{FF2B5EF4-FFF2-40B4-BE49-F238E27FC236}">
                <a16:creationId xmlns:a16="http://schemas.microsoft.com/office/drawing/2014/main" id="{E40D01E2-07F0-47C7-80FF-D3DA891AB9E7}"/>
              </a:ext>
            </a:extLst>
          </p:cNvPr>
          <p:cNvCxnSpPr/>
          <p:nvPr/>
        </p:nvCxnSpPr>
        <p:spPr>
          <a:xfrm rot="16200000" flipH="1">
            <a:off x="6207639" y="4840227"/>
            <a:ext cx="637134" cy="59041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75" name="Connector: Elbow 74">
            <a:extLst>
              <a:ext uri="{FF2B5EF4-FFF2-40B4-BE49-F238E27FC236}">
                <a16:creationId xmlns:a16="http://schemas.microsoft.com/office/drawing/2014/main" id="{E763B158-BCED-4D9C-8377-28B91D9633A2}"/>
              </a:ext>
            </a:extLst>
          </p:cNvPr>
          <p:cNvCxnSpPr/>
          <p:nvPr/>
        </p:nvCxnSpPr>
        <p:spPr>
          <a:xfrm rot="16200000" flipH="1">
            <a:off x="7502994" y="4848247"/>
            <a:ext cx="637134" cy="59041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76" name="Connector: Elbow 75">
            <a:extLst>
              <a:ext uri="{FF2B5EF4-FFF2-40B4-BE49-F238E27FC236}">
                <a16:creationId xmlns:a16="http://schemas.microsoft.com/office/drawing/2014/main" id="{9FFBB6C1-41A7-4299-A7B4-D6081F62A9F9}"/>
              </a:ext>
            </a:extLst>
          </p:cNvPr>
          <p:cNvCxnSpPr/>
          <p:nvPr/>
        </p:nvCxnSpPr>
        <p:spPr>
          <a:xfrm rot="16200000" flipH="1">
            <a:off x="8979043" y="4884945"/>
            <a:ext cx="637134" cy="59041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grpSp>
        <p:nvGrpSpPr>
          <p:cNvPr id="77" name="Group 76">
            <a:extLst>
              <a:ext uri="{FF2B5EF4-FFF2-40B4-BE49-F238E27FC236}">
                <a16:creationId xmlns:a16="http://schemas.microsoft.com/office/drawing/2014/main" id="{83035052-A760-41AE-927F-0A656FE8641E}"/>
              </a:ext>
            </a:extLst>
          </p:cNvPr>
          <p:cNvGrpSpPr/>
          <p:nvPr/>
        </p:nvGrpSpPr>
        <p:grpSpPr>
          <a:xfrm>
            <a:off x="5660026" y="4210255"/>
            <a:ext cx="1101432" cy="645721"/>
            <a:chOff x="4832156" y="4374744"/>
            <a:chExt cx="1101432" cy="645721"/>
          </a:xfrm>
        </p:grpSpPr>
        <p:cxnSp>
          <p:nvCxnSpPr>
            <p:cNvPr id="78" name="Straight Connector 77">
              <a:extLst>
                <a:ext uri="{FF2B5EF4-FFF2-40B4-BE49-F238E27FC236}">
                  <a16:creationId xmlns:a16="http://schemas.microsoft.com/office/drawing/2014/main" id="{0D011362-85CA-4C46-9A69-6A2B4C4D5FD1}"/>
                </a:ext>
              </a:extLst>
            </p:cNvPr>
            <p:cNvCxnSpPr>
              <a:cxnSpLocks/>
            </p:cNvCxnSpPr>
            <p:nvPr/>
          </p:nvCxnSpPr>
          <p:spPr>
            <a:xfrm>
              <a:off x="5132827" y="4546715"/>
              <a:ext cx="143382" cy="43691"/>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79" name="Straight Connector 78">
              <a:extLst>
                <a:ext uri="{FF2B5EF4-FFF2-40B4-BE49-F238E27FC236}">
                  <a16:creationId xmlns:a16="http://schemas.microsoft.com/office/drawing/2014/main" id="{9D81EE91-98E8-4537-86BB-A3BE126D06E4}"/>
                </a:ext>
              </a:extLst>
            </p:cNvPr>
            <p:cNvCxnSpPr>
              <a:cxnSpLocks/>
            </p:cNvCxnSpPr>
            <p:nvPr/>
          </p:nvCxnSpPr>
          <p:spPr>
            <a:xfrm flipV="1">
              <a:off x="5132827" y="4503024"/>
              <a:ext cx="140833" cy="43691"/>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80" name="Oval 79">
              <a:extLst>
                <a:ext uri="{FF2B5EF4-FFF2-40B4-BE49-F238E27FC236}">
                  <a16:creationId xmlns:a16="http://schemas.microsoft.com/office/drawing/2014/main" id="{C81EFB9F-F6A0-4642-9208-D9020C8F6817}"/>
                </a:ext>
              </a:extLst>
            </p:cNvPr>
            <p:cNvSpPr/>
            <p:nvPr/>
          </p:nvSpPr>
          <p:spPr bwMode="auto">
            <a:xfrm>
              <a:off x="5132827" y="4505417"/>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cxnSp>
          <p:nvCxnSpPr>
            <p:cNvPr id="81" name="Straight Connector 80">
              <a:extLst>
                <a:ext uri="{FF2B5EF4-FFF2-40B4-BE49-F238E27FC236}">
                  <a16:creationId xmlns:a16="http://schemas.microsoft.com/office/drawing/2014/main" id="{E9356EFB-7239-4206-A9E8-137A777E501B}"/>
                </a:ext>
              </a:extLst>
            </p:cNvPr>
            <p:cNvCxnSpPr>
              <a:cxnSpLocks/>
            </p:cNvCxnSpPr>
            <p:nvPr/>
          </p:nvCxnSpPr>
          <p:spPr>
            <a:xfrm>
              <a:off x="5276209" y="4590407"/>
              <a:ext cx="145384" cy="65257"/>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82" name="Straight Connector 81">
              <a:extLst>
                <a:ext uri="{FF2B5EF4-FFF2-40B4-BE49-F238E27FC236}">
                  <a16:creationId xmlns:a16="http://schemas.microsoft.com/office/drawing/2014/main" id="{55A1860F-5F05-4701-8F55-23114356F05F}"/>
                </a:ext>
              </a:extLst>
            </p:cNvPr>
            <p:cNvCxnSpPr>
              <a:cxnSpLocks/>
            </p:cNvCxnSpPr>
            <p:nvPr/>
          </p:nvCxnSpPr>
          <p:spPr>
            <a:xfrm>
              <a:off x="5276209" y="4590407"/>
              <a:ext cx="138282" cy="819"/>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83" name="Oval 82">
              <a:extLst>
                <a:ext uri="{FF2B5EF4-FFF2-40B4-BE49-F238E27FC236}">
                  <a16:creationId xmlns:a16="http://schemas.microsoft.com/office/drawing/2014/main" id="{29D27C9C-8EB2-4047-A39B-2C4C7AA7386C}"/>
                </a:ext>
              </a:extLst>
            </p:cNvPr>
            <p:cNvSpPr/>
            <p:nvPr/>
          </p:nvSpPr>
          <p:spPr bwMode="auto">
            <a:xfrm rot="20946206">
              <a:off x="5414491" y="4637520"/>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84" name="Oval 83">
              <a:extLst>
                <a:ext uri="{FF2B5EF4-FFF2-40B4-BE49-F238E27FC236}">
                  <a16:creationId xmlns:a16="http://schemas.microsoft.com/office/drawing/2014/main" id="{517B849E-6DFE-47BC-9537-073B7DE70E21}"/>
                </a:ext>
              </a:extLst>
            </p:cNvPr>
            <p:cNvSpPr/>
            <p:nvPr/>
          </p:nvSpPr>
          <p:spPr bwMode="auto">
            <a:xfrm>
              <a:off x="5414491" y="4549928"/>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cxnSp>
          <p:nvCxnSpPr>
            <p:cNvPr id="85" name="Straight Connector 84">
              <a:extLst>
                <a:ext uri="{FF2B5EF4-FFF2-40B4-BE49-F238E27FC236}">
                  <a16:creationId xmlns:a16="http://schemas.microsoft.com/office/drawing/2014/main" id="{743C7536-3C26-4B96-BD29-9CBE38CF429C}"/>
                </a:ext>
              </a:extLst>
            </p:cNvPr>
            <p:cNvCxnSpPr>
              <a:cxnSpLocks/>
            </p:cNvCxnSpPr>
            <p:nvPr/>
          </p:nvCxnSpPr>
          <p:spPr>
            <a:xfrm>
              <a:off x="5273660" y="4503024"/>
              <a:ext cx="140832" cy="610"/>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86" name="Oval 85">
              <a:extLst>
                <a:ext uri="{FF2B5EF4-FFF2-40B4-BE49-F238E27FC236}">
                  <a16:creationId xmlns:a16="http://schemas.microsoft.com/office/drawing/2014/main" id="{A5C4042C-1A26-43FD-B172-42061A3A5706}"/>
                </a:ext>
              </a:extLst>
            </p:cNvPr>
            <p:cNvSpPr/>
            <p:nvPr/>
          </p:nvSpPr>
          <p:spPr bwMode="auto">
            <a:xfrm>
              <a:off x="5276209" y="4549108"/>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cxnSp>
          <p:nvCxnSpPr>
            <p:cNvPr id="87" name="Straight Connector 86">
              <a:extLst>
                <a:ext uri="{FF2B5EF4-FFF2-40B4-BE49-F238E27FC236}">
                  <a16:creationId xmlns:a16="http://schemas.microsoft.com/office/drawing/2014/main" id="{A98D2B54-8205-4DC9-8660-CEB61643770B}"/>
                </a:ext>
              </a:extLst>
            </p:cNvPr>
            <p:cNvCxnSpPr>
              <a:cxnSpLocks/>
            </p:cNvCxnSpPr>
            <p:nvPr/>
          </p:nvCxnSpPr>
          <p:spPr>
            <a:xfrm flipV="1">
              <a:off x="5273660" y="4441866"/>
              <a:ext cx="149902" cy="61158"/>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88" name="Oval 87">
              <a:extLst>
                <a:ext uri="{FF2B5EF4-FFF2-40B4-BE49-F238E27FC236}">
                  <a16:creationId xmlns:a16="http://schemas.microsoft.com/office/drawing/2014/main" id="{B5095BDD-CB0E-4673-84FC-66EC3BA8A2D3}"/>
                </a:ext>
              </a:extLst>
            </p:cNvPr>
            <p:cNvSpPr/>
            <p:nvPr/>
          </p:nvSpPr>
          <p:spPr bwMode="auto">
            <a:xfrm>
              <a:off x="5273660" y="4461726"/>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89" name="Oval 88">
              <a:extLst>
                <a:ext uri="{FF2B5EF4-FFF2-40B4-BE49-F238E27FC236}">
                  <a16:creationId xmlns:a16="http://schemas.microsoft.com/office/drawing/2014/main" id="{004C2199-FD42-4D72-8668-EE627F0DB7C8}"/>
                </a:ext>
              </a:extLst>
            </p:cNvPr>
            <p:cNvSpPr/>
            <p:nvPr/>
          </p:nvSpPr>
          <p:spPr bwMode="auto">
            <a:xfrm>
              <a:off x="5414491" y="4462336"/>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90" name="Oval 89">
              <a:extLst>
                <a:ext uri="{FF2B5EF4-FFF2-40B4-BE49-F238E27FC236}">
                  <a16:creationId xmlns:a16="http://schemas.microsoft.com/office/drawing/2014/main" id="{2C03D1EE-70FB-41DE-A2BC-D56175DD93B3}"/>
                </a:ext>
              </a:extLst>
            </p:cNvPr>
            <p:cNvSpPr/>
            <p:nvPr/>
          </p:nvSpPr>
          <p:spPr bwMode="auto">
            <a:xfrm rot="377738">
              <a:off x="5414491" y="4374744"/>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91" name="TextBox 90">
              <a:extLst>
                <a:ext uri="{FF2B5EF4-FFF2-40B4-BE49-F238E27FC236}">
                  <a16:creationId xmlns:a16="http://schemas.microsoft.com/office/drawing/2014/main" id="{701F0A19-BD9E-463F-91D8-480B0F3F57AF}"/>
                </a:ext>
              </a:extLst>
            </p:cNvPr>
            <p:cNvSpPr txBox="1"/>
            <p:nvPr/>
          </p:nvSpPr>
          <p:spPr>
            <a:xfrm>
              <a:off x="4832156" y="4743466"/>
              <a:ext cx="1101432" cy="276999"/>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Collection</a:t>
              </a: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grpSp>
        <p:nvGrpSpPr>
          <p:cNvPr id="92" name="Group 91">
            <a:extLst>
              <a:ext uri="{FF2B5EF4-FFF2-40B4-BE49-F238E27FC236}">
                <a16:creationId xmlns:a16="http://schemas.microsoft.com/office/drawing/2014/main" id="{7947F519-9AFB-4D6A-9D52-607E07C976CC}"/>
              </a:ext>
            </a:extLst>
          </p:cNvPr>
          <p:cNvGrpSpPr/>
          <p:nvPr/>
        </p:nvGrpSpPr>
        <p:grpSpPr>
          <a:xfrm>
            <a:off x="7180479" y="4217499"/>
            <a:ext cx="668714" cy="630144"/>
            <a:chOff x="5875501" y="4390008"/>
            <a:chExt cx="668714" cy="630144"/>
          </a:xfrm>
        </p:grpSpPr>
        <p:grpSp>
          <p:nvGrpSpPr>
            <p:cNvPr id="93" name="Group 92">
              <a:extLst>
                <a:ext uri="{FF2B5EF4-FFF2-40B4-BE49-F238E27FC236}">
                  <a16:creationId xmlns:a16="http://schemas.microsoft.com/office/drawing/2014/main" id="{F096AFE0-8A40-4B26-B1D9-036FE30F3263}"/>
                </a:ext>
              </a:extLst>
            </p:cNvPr>
            <p:cNvGrpSpPr/>
            <p:nvPr/>
          </p:nvGrpSpPr>
          <p:grpSpPr>
            <a:xfrm>
              <a:off x="5988240" y="4390008"/>
              <a:ext cx="427810" cy="275208"/>
              <a:chOff x="5988240" y="4390008"/>
              <a:chExt cx="427810" cy="275208"/>
            </a:xfrm>
          </p:grpSpPr>
          <p:sp>
            <p:nvSpPr>
              <p:cNvPr id="95" name="Oval 94">
                <a:extLst>
                  <a:ext uri="{FF2B5EF4-FFF2-40B4-BE49-F238E27FC236}">
                    <a16:creationId xmlns:a16="http://schemas.microsoft.com/office/drawing/2014/main" id="{5ED56104-E82E-4E78-A562-999660224E99}"/>
                  </a:ext>
                </a:extLst>
              </p:cNvPr>
              <p:cNvSpPr/>
              <p:nvPr/>
            </p:nvSpPr>
            <p:spPr bwMode="auto">
              <a:xfrm rot="715722">
                <a:off x="5988240" y="4390008"/>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sp>
            <p:nvSpPr>
              <p:cNvPr id="96" name="Oval 95">
                <a:extLst>
                  <a:ext uri="{FF2B5EF4-FFF2-40B4-BE49-F238E27FC236}">
                    <a16:creationId xmlns:a16="http://schemas.microsoft.com/office/drawing/2014/main" id="{2C8E8CF1-3C5E-4D80-B1A0-234199C841BC}"/>
                  </a:ext>
                </a:extLst>
              </p:cNvPr>
              <p:cNvSpPr/>
              <p:nvPr/>
            </p:nvSpPr>
            <p:spPr bwMode="auto">
              <a:xfrm>
                <a:off x="6219833" y="4440343"/>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sp>
            <p:nvSpPr>
              <p:cNvPr id="97" name="Oval 96">
                <a:extLst>
                  <a:ext uri="{FF2B5EF4-FFF2-40B4-BE49-F238E27FC236}">
                    <a16:creationId xmlns:a16="http://schemas.microsoft.com/office/drawing/2014/main" id="{1179AA30-456C-4710-816F-AC312D761F66}"/>
                  </a:ext>
                </a:extLst>
              </p:cNvPr>
              <p:cNvSpPr/>
              <p:nvPr/>
            </p:nvSpPr>
            <p:spPr bwMode="auto">
              <a:xfrm>
                <a:off x="6104036" y="4584794"/>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sp>
            <p:nvSpPr>
              <p:cNvPr id="98" name="Oval 97">
                <a:extLst>
                  <a:ext uri="{FF2B5EF4-FFF2-40B4-BE49-F238E27FC236}">
                    <a16:creationId xmlns:a16="http://schemas.microsoft.com/office/drawing/2014/main" id="{B9D0A3ED-E08C-46C8-99B7-B15E3149F225}"/>
                  </a:ext>
                </a:extLst>
              </p:cNvPr>
              <p:cNvSpPr/>
              <p:nvPr/>
            </p:nvSpPr>
            <p:spPr bwMode="auto">
              <a:xfrm>
                <a:off x="6335628" y="4584794"/>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cxnSp>
            <p:nvCxnSpPr>
              <p:cNvPr id="99" name="Straight Connector 98">
                <a:extLst>
                  <a:ext uri="{FF2B5EF4-FFF2-40B4-BE49-F238E27FC236}">
                    <a16:creationId xmlns:a16="http://schemas.microsoft.com/office/drawing/2014/main" id="{7A6905F3-EE7E-4588-A9F8-17DC73F35C24}"/>
                  </a:ext>
                </a:extLst>
              </p:cNvPr>
              <p:cNvCxnSpPr>
                <a:cxnSpLocks/>
              </p:cNvCxnSpPr>
              <p:nvPr/>
            </p:nvCxnSpPr>
            <p:spPr>
              <a:xfrm>
                <a:off x="6067793" y="4438531"/>
                <a:ext cx="152039" cy="42024"/>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100" name="Straight Connector 99">
                <a:extLst>
                  <a:ext uri="{FF2B5EF4-FFF2-40B4-BE49-F238E27FC236}">
                    <a16:creationId xmlns:a16="http://schemas.microsoft.com/office/drawing/2014/main" id="{ECAC8590-47F8-4694-8C26-181A4592453F}"/>
                  </a:ext>
                </a:extLst>
              </p:cNvPr>
              <p:cNvCxnSpPr>
                <a:cxnSpLocks/>
              </p:cNvCxnSpPr>
              <p:nvPr/>
            </p:nvCxnSpPr>
            <p:spPr>
              <a:xfrm>
                <a:off x="6184458" y="4625005"/>
                <a:ext cx="151170" cy="0"/>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101" name="Straight Connector 100">
                <a:extLst>
                  <a:ext uri="{FF2B5EF4-FFF2-40B4-BE49-F238E27FC236}">
                    <a16:creationId xmlns:a16="http://schemas.microsoft.com/office/drawing/2014/main" id="{87A143B4-6237-42D9-9CDC-BCAC0516F636}"/>
                  </a:ext>
                </a:extLst>
              </p:cNvPr>
              <p:cNvCxnSpPr>
                <a:cxnSpLocks/>
              </p:cNvCxnSpPr>
              <p:nvPr/>
            </p:nvCxnSpPr>
            <p:spPr>
              <a:xfrm>
                <a:off x="6288477" y="4508988"/>
                <a:ext cx="58929" cy="87584"/>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102" name="Straight Connector 101">
                <a:extLst>
                  <a:ext uri="{FF2B5EF4-FFF2-40B4-BE49-F238E27FC236}">
                    <a16:creationId xmlns:a16="http://schemas.microsoft.com/office/drawing/2014/main" id="{64AF777F-FD87-4B4A-A984-5695F5611F58}"/>
                  </a:ext>
                </a:extLst>
              </p:cNvPr>
              <p:cNvCxnSpPr>
                <a:cxnSpLocks/>
              </p:cNvCxnSpPr>
              <p:nvPr/>
            </p:nvCxnSpPr>
            <p:spPr>
              <a:xfrm flipV="1">
                <a:off x="6172681" y="4508988"/>
                <a:ext cx="58929" cy="87584"/>
              </a:xfrm>
              <a:prstGeom prst="line">
                <a:avLst/>
              </a:prstGeom>
              <a:solidFill>
                <a:srgbClr val="7030A0"/>
              </a:solidFill>
              <a:ln w="12700" cap="flat" cmpd="sng" algn="ctr">
                <a:solidFill>
                  <a:srgbClr val="727272"/>
                </a:solidFill>
                <a:prstDash val="sysDot"/>
                <a:miter lim="800000"/>
                <a:headEnd type="none"/>
                <a:tailEnd type="none"/>
              </a:ln>
              <a:effectLst/>
            </p:spPr>
          </p:cxnSp>
        </p:grpSp>
        <p:sp>
          <p:nvSpPr>
            <p:cNvPr id="94" name="TextBox 93">
              <a:extLst>
                <a:ext uri="{FF2B5EF4-FFF2-40B4-BE49-F238E27FC236}">
                  <a16:creationId xmlns:a16="http://schemas.microsoft.com/office/drawing/2014/main" id="{9F52CFB4-272C-40D4-B0B4-BB88B820E52B}"/>
                </a:ext>
              </a:extLst>
            </p:cNvPr>
            <p:cNvSpPr txBox="1"/>
            <p:nvPr/>
          </p:nvSpPr>
          <p:spPr>
            <a:xfrm>
              <a:off x="5875501" y="4743153"/>
              <a:ext cx="668714" cy="276999"/>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Graph</a:t>
              </a:r>
            </a:p>
          </p:txBody>
        </p:sp>
      </p:grpSp>
      <p:grpSp>
        <p:nvGrpSpPr>
          <p:cNvPr id="103" name="Group 102">
            <a:extLst>
              <a:ext uri="{FF2B5EF4-FFF2-40B4-BE49-F238E27FC236}">
                <a16:creationId xmlns:a16="http://schemas.microsoft.com/office/drawing/2014/main" id="{7CA9980D-7EF5-4557-8C2D-401FFC685AE6}"/>
              </a:ext>
            </a:extLst>
          </p:cNvPr>
          <p:cNvGrpSpPr/>
          <p:nvPr/>
        </p:nvGrpSpPr>
        <p:grpSpPr>
          <a:xfrm>
            <a:off x="8765470" y="4292399"/>
            <a:ext cx="668714" cy="615568"/>
            <a:chOff x="6724208" y="4404575"/>
            <a:chExt cx="668714" cy="615568"/>
          </a:xfrm>
        </p:grpSpPr>
        <p:cxnSp>
          <p:nvCxnSpPr>
            <p:cNvPr id="104" name="Straight Connector 103">
              <a:extLst>
                <a:ext uri="{FF2B5EF4-FFF2-40B4-BE49-F238E27FC236}">
                  <a16:creationId xmlns:a16="http://schemas.microsoft.com/office/drawing/2014/main" id="{714E959D-DA0C-46C1-AEE4-DCA8E81D9F21}"/>
                </a:ext>
              </a:extLst>
            </p:cNvPr>
            <p:cNvCxnSpPr>
              <a:cxnSpLocks/>
            </p:cNvCxnSpPr>
            <p:nvPr/>
          </p:nvCxnSpPr>
          <p:spPr>
            <a:xfrm>
              <a:off x="6922206" y="4444785"/>
              <a:ext cx="297156" cy="0"/>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105" name="Oval 104">
              <a:extLst>
                <a:ext uri="{FF2B5EF4-FFF2-40B4-BE49-F238E27FC236}">
                  <a16:creationId xmlns:a16="http://schemas.microsoft.com/office/drawing/2014/main" id="{DB11EB96-59EC-4FC6-9BD1-F5E2DA156210}"/>
                </a:ext>
              </a:extLst>
            </p:cNvPr>
            <p:cNvSpPr/>
            <p:nvPr/>
          </p:nvSpPr>
          <p:spPr bwMode="auto">
            <a:xfrm>
              <a:off x="6841784" y="4404575"/>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sp>
          <p:nvSpPr>
            <p:cNvPr id="106" name="Circle: Hollow 67">
              <a:extLst>
                <a:ext uri="{FF2B5EF4-FFF2-40B4-BE49-F238E27FC236}">
                  <a16:creationId xmlns:a16="http://schemas.microsoft.com/office/drawing/2014/main" id="{DE188242-313C-4DC1-91D1-2D89EFA3D133}"/>
                </a:ext>
              </a:extLst>
            </p:cNvPr>
            <p:cNvSpPr/>
            <p:nvPr/>
          </p:nvSpPr>
          <p:spPr bwMode="auto">
            <a:xfrm>
              <a:off x="7215715" y="4404575"/>
              <a:ext cx="80421" cy="80421"/>
            </a:xfrm>
            <a:prstGeom prst="donut">
              <a:avLst/>
            </a:prstGeom>
            <a:solidFill>
              <a:schemeClr val="tx2"/>
            </a:solidFill>
            <a:ln w="381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cxnSp>
          <p:nvCxnSpPr>
            <p:cNvPr id="107" name="Straight Connector 106">
              <a:extLst>
                <a:ext uri="{FF2B5EF4-FFF2-40B4-BE49-F238E27FC236}">
                  <a16:creationId xmlns:a16="http://schemas.microsoft.com/office/drawing/2014/main" id="{7C8A5477-3C6D-428F-AE64-4C78DF6C872B}"/>
                </a:ext>
              </a:extLst>
            </p:cNvPr>
            <p:cNvCxnSpPr>
              <a:cxnSpLocks/>
            </p:cNvCxnSpPr>
            <p:nvPr/>
          </p:nvCxnSpPr>
          <p:spPr>
            <a:xfrm>
              <a:off x="6922206" y="4551169"/>
              <a:ext cx="297156" cy="0"/>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108" name="Oval 107">
              <a:extLst>
                <a:ext uri="{FF2B5EF4-FFF2-40B4-BE49-F238E27FC236}">
                  <a16:creationId xmlns:a16="http://schemas.microsoft.com/office/drawing/2014/main" id="{6E32FC50-529B-4CAF-987B-56264E77695D}"/>
                </a:ext>
              </a:extLst>
            </p:cNvPr>
            <p:cNvSpPr/>
            <p:nvPr/>
          </p:nvSpPr>
          <p:spPr bwMode="auto">
            <a:xfrm>
              <a:off x="6841784" y="4510958"/>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sp>
          <p:nvSpPr>
            <p:cNvPr id="109" name="Circle: Hollow 70">
              <a:extLst>
                <a:ext uri="{FF2B5EF4-FFF2-40B4-BE49-F238E27FC236}">
                  <a16:creationId xmlns:a16="http://schemas.microsoft.com/office/drawing/2014/main" id="{F1ADFDF5-C6AC-4B78-8BA9-75C8C77E6763}"/>
                </a:ext>
              </a:extLst>
            </p:cNvPr>
            <p:cNvSpPr/>
            <p:nvPr/>
          </p:nvSpPr>
          <p:spPr bwMode="auto">
            <a:xfrm>
              <a:off x="7215715" y="4510958"/>
              <a:ext cx="80421" cy="80421"/>
            </a:xfrm>
            <a:prstGeom prst="donut">
              <a:avLst/>
            </a:prstGeom>
            <a:solidFill>
              <a:schemeClr val="tx2"/>
            </a:solidFill>
            <a:ln w="381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cxnSp>
          <p:nvCxnSpPr>
            <p:cNvPr id="110" name="Straight Connector 109">
              <a:extLst>
                <a:ext uri="{FF2B5EF4-FFF2-40B4-BE49-F238E27FC236}">
                  <a16:creationId xmlns:a16="http://schemas.microsoft.com/office/drawing/2014/main" id="{44B4E330-F3C1-4B34-938F-48D9BB4FFD3D}"/>
                </a:ext>
              </a:extLst>
            </p:cNvPr>
            <p:cNvCxnSpPr>
              <a:cxnSpLocks/>
            </p:cNvCxnSpPr>
            <p:nvPr/>
          </p:nvCxnSpPr>
          <p:spPr>
            <a:xfrm>
              <a:off x="6922206" y="4660756"/>
              <a:ext cx="297156" cy="0"/>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111" name="Oval 110">
              <a:extLst>
                <a:ext uri="{FF2B5EF4-FFF2-40B4-BE49-F238E27FC236}">
                  <a16:creationId xmlns:a16="http://schemas.microsoft.com/office/drawing/2014/main" id="{C59F5C31-B701-421C-A86C-F93CE8614815}"/>
                </a:ext>
              </a:extLst>
            </p:cNvPr>
            <p:cNvSpPr/>
            <p:nvPr/>
          </p:nvSpPr>
          <p:spPr bwMode="auto">
            <a:xfrm>
              <a:off x="6841784" y="4620545"/>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sp>
          <p:nvSpPr>
            <p:cNvPr id="112" name="Circle: Hollow 73">
              <a:extLst>
                <a:ext uri="{FF2B5EF4-FFF2-40B4-BE49-F238E27FC236}">
                  <a16:creationId xmlns:a16="http://schemas.microsoft.com/office/drawing/2014/main" id="{D647BE85-0570-48EA-9AEC-8B355E2E0F3B}"/>
                </a:ext>
              </a:extLst>
            </p:cNvPr>
            <p:cNvSpPr/>
            <p:nvPr/>
          </p:nvSpPr>
          <p:spPr bwMode="auto">
            <a:xfrm>
              <a:off x="7215715" y="4620545"/>
              <a:ext cx="80421" cy="80421"/>
            </a:xfrm>
            <a:prstGeom prst="donut">
              <a:avLst/>
            </a:prstGeom>
            <a:solidFill>
              <a:schemeClr val="tx2"/>
            </a:solidFill>
            <a:ln w="381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sp>
          <p:nvSpPr>
            <p:cNvPr id="113" name="TextBox 112">
              <a:extLst>
                <a:ext uri="{FF2B5EF4-FFF2-40B4-BE49-F238E27FC236}">
                  <a16:creationId xmlns:a16="http://schemas.microsoft.com/office/drawing/2014/main" id="{A92AD70B-0897-4855-BFD8-AD4633639974}"/>
                </a:ext>
              </a:extLst>
            </p:cNvPr>
            <p:cNvSpPr txBox="1"/>
            <p:nvPr/>
          </p:nvSpPr>
          <p:spPr>
            <a:xfrm>
              <a:off x="6724208" y="4743144"/>
              <a:ext cx="668714" cy="276999"/>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Table</a:t>
              </a:r>
            </a:p>
          </p:txBody>
        </p:sp>
      </p:grpSp>
      <p:sp>
        <p:nvSpPr>
          <p:cNvPr id="114" name="TextBox 113">
            <a:extLst>
              <a:ext uri="{FF2B5EF4-FFF2-40B4-BE49-F238E27FC236}">
                <a16:creationId xmlns:a16="http://schemas.microsoft.com/office/drawing/2014/main" id="{7D90673C-CAEB-4D70-B2BD-34E3A057DA78}"/>
              </a:ext>
            </a:extLst>
          </p:cNvPr>
          <p:cNvSpPr txBox="1"/>
          <p:nvPr/>
        </p:nvSpPr>
        <p:spPr>
          <a:xfrm>
            <a:off x="4239292" y="2601807"/>
            <a:ext cx="7952708" cy="7386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20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mn-cs"/>
              </a:rPr>
              <a:t>Items – </a:t>
            </a:r>
            <a:r>
              <a:rPr kumimoji="0" lang="ja-JP" altLang="en-US" sz="320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mn-cs"/>
              </a:rPr>
              <a:t>ドキュメント、グラフノード、行</a:t>
            </a:r>
            <a:endParaRPr kumimoji="0" lang="en-US" sz="320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44094642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14480-1344-4054-9F65-B09EC9F28CC2}"/>
              </a:ext>
            </a:extLst>
          </p:cNvPr>
          <p:cNvSpPr>
            <a:spLocks noGrp="1"/>
          </p:cNvSpPr>
          <p:nvPr>
            <p:ph type="title"/>
          </p:nvPr>
        </p:nvSpPr>
        <p:spPr/>
        <p:txBody>
          <a:bodyPr/>
          <a:lstStyle/>
          <a:p>
            <a:r>
              <a:rPr lang="en-US" dirty="0" err="1"/>
              <a:t>Containe</a:t>
            </a:r>
            <a:r>
              <a:rPr lang="ja-JP" altLang="en-US" dirty="0"/>
              <a:t>コンテナーレベルのリソース</a:t>
            </a:r>
            <a:endParaRPr lang="en-US" dirty="0"/>
          </a:p>
        </p:txBody>
      </p:sp>
      <p:sp>
        <p:nvSpPr>
          <p:cNvPr id="46" name="Rectangle 45">
            <a:extLst>
              <a:ext uri="{FF2B5EF4-FFF2-40B4-BE49-F238E27FC236}">
                <a16:creationId xmlns:a16="http://schemas.microsoft.com/office/drawing/2014/main" id="{0F4A4E2B-E724-4B5E-83B6-EEDFCEA63DCA}"/>
              </a:ext>
            </a:extLst>
          </p:cNvPr>
          <p:cNvSpPr/>
          <p:nvPr/>
        </p:nvSpPr>
        <p:spPr>
          <a:xfrm>
            <a:off x="4173133" y="5238665"/>
            <a:ext cx="1318634" cy="769122"/>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cxnSp>
        <p:nvCxnSpPr>
          <p:cNvPr id="47" name="Connector: Elbow 46">
            <a:extLst>
              <a:ext uri="{FF2B5EF4-FFF2-40B4-BE49-F238E27FC236}">
                <a16:creationId xmlns:a16="http://schemas.microsoft.com/office/drawing/2014/main" id="{F36B8954-A1A7-4936-B70C-52845116E225}"/>
              </a:ext>
            </a:extLst>
          </p:cNvPr>
          <p:cNvCxnSpPr>
            <a:cxnSpLocks/>
            <a:stCxn id="49" idx="2"/>
            <a:endCxn id="54" idx="1"/>
          </p:cNvCxnSpPr>
          <p:nvPr/>
        </p:nvCxnSpPr>
        <p:spPr>
          <a:xfrm rot="16200000" flipH="1">
            <a:off x="1759921" y="3097333"/>
            <a:ext cx="761641" cy="413199"/>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48" name="Connector: Elbow 47">
            <a:extLst>
              <a:ext uri="{FF2B5EF4-FFF2-40B4-BE49-F238E27FC236}">
                <a16:creationId xmlns:a16="http://schemas.microsoft.com/office/drawing/2014/main" id="{CEAAE0F0-4739-4680-A06A-6B198C6D5541}"/>
              </a:ext>
            </a:extLst>
          </p:cNvPr>
          <p:cNvCxnSpPr>
            <a:cxnSpLocks/>
            <a:stCxn id="54" idx="2"/>
            <a:endCxn id="58" idx="1"/>
          </p:cNvCxnSpPr>
          <p:nvPr/>
        </p:nvCxnSpPr>
        <p:spPr>
          <a:xfrm rot="16200000" flipH="1">
            <a:off x="2686033" y="4038193"/>
            <a:ext cx="761641"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49" name="Rectangle 48">
            <a:extLst>
              <a:ext uri="{FF2B5EF4-FFF2-40B4-BE49-F238E27FC236}">
                <a16:creationId xmlns:a16="http://schemas.microsoft.com/office/drawing/2014/main" id="{0917B454-C85C-4605-BB22-B5D3ED5A2555}"/>
              </a:ext>
            </a:extLst>
          </p:cNvPr>
          <p:cNvSpPr/>
          <p:nvPr/>
        </p:nvSpPr>
        <p:spPr>
          <a:xfrm>
            <a:off x="1481215" y="2444703"/>
            <a:ext cx="905854" cy="478410"/>
          </a:xfrm>
          <a:prstGeom prst="rect">
            <a:avLst/>
          </a:prstGeom>
          <a:solidFill>
            <a:schemeClr val="bg1">
              <a:lumMod val="95000"/>
            </a:schemeClr>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Account</a:t>
            </a:r>
          </a:p>
        </p:txBody>
      </p:sp>
      <p:cxnSp>
        <p:nvCxnSpPr>
          <p:cNvPr id="50" name="Connector: Elbow 49">
            <a:extLst>
              <a:ext uri="{FF2B5EF4-FFF2-40B4-BE49-F238E27FC236}">
                <a16:creationId xmlns:a16="http://schemas.microsoft.com/office/drawing/2014/main" id="{83E6B088-E0B8-4D37-B593-DF9ABB8E8ABE}"/>
              </a:ext>
            </a:extLst>
          </p:cNvPr>
          <p:cNvCxnSpPr>
            <a:cxnSpLocks/>
            <a:stCxn id="58" idx="2"/>
            <a:endCxn id="60" idx="0"/>
          </p:cNvCxnSpPr>
          <p:nvPr/>
        </p:nvCxnSpPr>
        <p:spPr>
          <a:xfrm rot="16200000" flipH="1">
            <a:off x="4141404" y="4569767"/>
            <a:ext cx="395995" cy="1106070"/>
          </a:xfrm>
          <a:prstGeom prst="bentConnector3">
            <a:avLst>
              <a:gd name="adj1" fmla="val 4828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grpSp>
        <p:nvGrpSpPr>
          <p:cNvPr id="51" name="Group 50">
            <a:extLst>
              <a:ext uri="{FF2B5EF4-FFF2-40B4-BE49-F238E27FC236}">
                <a16:creationId xmlns:a16="http://schemas.microsoft.com/office/drawing/2014/main" id="{37040DE5-B840-4A8A-A4E2-D8D52773B359}"/>
              </a:ext>
            </a:extLst>
          </p:cNvPr>
          <p:cNvGrpSpPr/>
          <p:nvPr/>
        </p:nvGrpSpPr>
        <p:grpSpPr>
          <a:xfrm>
            <a:off x="2347341" y="3319107"/>
            <a:ext cx="1025826" cy="604852"/>
            <a:chOff x="9117601" y="1599941"/>
            <a:chExt cx="1025826" cy="604852"/>
          </a:xfrm>
          <a:solidFill>
            <a:schemeClr val="bg1">
              <a:lumMod val="95000"/>
            </a:schemeClr>
          </a:solidFill>
        </p:grpSpPr>
        <p:sp>
          <p:nvSpPr>
            <p:cNvPr id="52" name="Rectangle 51">
              <a:extLst>
                <a:ext uri="{FF2B5EF4-FFF2-40B4-BE49-F238E27FC236}">
                  <a16:creationId xmlns:a16="http://schemas.microsoft.com/office/drawing/2014/main" id="{0B27A73E-2181-434F-9F58-CA721B75E84C}"/>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53" name="Rectangle 52">
              <a:extLst>
                <a:ext uri="{FF2B5EF4-FFF2-40B4-BE49-F238E27FC236}">
                  <a16:creationId xmlns:a16="http://schemas.microsoft.com/office/drawing/2014/main" id="{32F06999-7E93-4DCF-B23C-6D258268F0AE}"/>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54" name="Rectangle 53">
              <a:extLst>
                <a:ext uri="{FF2B5EF4-FFF2-40B4-BE49-F238E27FC236}">
                  <a16:creationId xmlns:a16="http://schemas.microsoft.com/office/drawing/2014/main" id="{EE805A8C-18BF-439B-817D-15667FC07C09}"/>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grpSp>
      <p:grpSp>
        <p:nvGrpSpPr>
          <p:cNvPr id="55" name="Group 54">
            <a:extLst>
              <a:ext uri="{FF2B5EF4-FFF2-40B4-BE49-F238E27FC236}">
                <a16:creationId xmlns:a16="http://schemas.microsoft.com/office/drawing/2014/main" id="{9F4738DF-0F03-47D2-837F-4D6D2C226416}"/>
              </a:ext>
            </a:extLst>
          </p:cNvPr>
          <p:cNvGrpSpPr/>
          <p:nvPr/>
        </p:nvGrpSpPr>
        <p:grpSpPr>
          <a:xfrm>
            <a:off x="3333439" y="4319953"/>
            <a:ext cx="1025826" cy="604852"/>
            <a:chOff x="9117601" y="1599941"/>
            <a:chExt cx="1025826" cy="604852"/>
          </a:xfrm>
          <a:solidFill>
            <a:schemeClr val="bg1">
              <a:lumMod val="95000"/>
            </a:schemeClr>
          </a:solidFill>
        </p:grpSpPr>
        <p:sp>
          <p:nvSpPr>
            <p:cNvPr id="56" name="Rectangle 55">
              <a:extLst>
                <a:ext uri="{FF2B5EF4-FFF2-40B4-BE49-F238E27FC236}">
                  <a16:creationId xmlns:a16="http://schemas.microsoft.com/office/drawing/2014/main" id="{AE3C6A34-420F-4DD7-9547-36388027B20B}"/>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57" name="Rectangle 56">
              <a:extLst>
                <a:ext uri="{FF2B5EF4-FFF2-40B4-BE49-F238E27FC236}">
                  <a16:creationId xmlns:a16="http://schemas.microsoft.com/office/drawing/2014/main" id="{6E847D24-4B2D-4C6C-8DF3-21DDBDFCBAB3}"/>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58" name="Rectangle 57">
              <a:extLst>
                <a:ext uri="{FF2B5EF4-FFF2-40B4-BE49-F238E27FC236}">
                  <a16:creationId xmlns:a16="http://schemas.microsoft.com/office/drawing/2014/main" id="{94E7AE97-7B5B-40FA-9D49-3672ED4FD0E6}"/>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Container</a:t>
              </a:r>
            </a:p>
          </p:txBody>
        </p:sp>
      </p:grpSp>
      <p:grpSp>
        <p:nvGrpSpPr>
          <p:cNvPr id="59" name="Group 58">
            <a:extLst>
              <a:ext uri="{FF2B5EF4-FFF2-40B4-BE49-F238E27FC236}">
                <a16:creationId xmlns:a16="http://schemas.microsoft.com/office/drawing/2014/main" id="{8C0A2F7D-FF1C-4C3A-8789-0C563556DB4A}"/>
              </a:ext>
            </a:extLst>
          </p:cNvPr>
          <p:cNvGrpSpPr/>
          <p:nvPr/>
        </p:nvGrpSpPr>
        <p:grpSpPr>
          <a:xfrm>
            <a:off x="4319537" y="5320800"/>
            <a:ext cx="1025826" cy="604852"/>
            <a:chOff x="9117601" y="1599941"/>
            <a:chExt cx="1025826" cy="604852"/>
          </a:xfrm>
          <a:solidFill>
            <a:schemeClr val="bg1">
              <a:lumMod val="95000"/>
            </a:schemeClr>
          </a:solidFill>
        </p:grpSpPr>
        <p:sp>
          <p:nvSpPr>
            <p:cNvPr id="60" name="Rectangle 59">
              <a:extLst>
                <a:ext uri="{FF2B5EF4-FFF2-40B4-BE49-F238E27FC236}">
                  <a16:creationId xmlns:a16="http://schemas.microsoft.com/office/drawing/2014/main" id="{2513E4D4-F5AF-48E3-BF14-5D74FEBA7BD8}"/>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61" name="Rectangle 60">
              <a:extLst>
                <a:ext uri="{FF2B5EF4-FFF2-40B4-BE49-F238E27FC236}">
                  <a16:creationId xmlns:a16="http://schemas.microsoft.com/office/drawing/2014/main" id="{7D590D02-B135-4C8A-A963-8F143BB1F3D1}"/>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62" name="Rectangle 61">
              <a:extLst>
                <a:ext uri="{FF2B5EF4-FFF2-40B4-BE49-F238E27FC236}">
                  <a16:creationId xmlns:a16="http://schemas.microsoft.com/office/drawing/2014/main" id="{4E78EB7E-2519-4723-834D-D8372C68F8C8}"/>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Item</a:t>
              </a:r>
            </a:p>
          </p:txBody>
        </p:sp>
      </p:grpSp>
      <p:grpSp>
        <p:nvGrpSpPr>
          <p:cNvPr id="91" name="Group 90">
            <a:extLst>
              <a:ext uri="{FF2B5EF4-FFF2-40B4-BE49-F238E27FC236}">
                <a16:creationId xmlns:a16="http://schemas.microsoft.com/office/drawing/2014/main" id="{F70D87CD-C597-4816-A29C-FB5FCDB24877}"/>
              </a:ext>
            </a:extLst>
          </p:cNvPr>
          <p:cNvGrpSpPr/>
          <p:nvPr/>
        </p:nvGrpSpPr>
        <p:grpSpPr>
          <a:xfrm>
            <a:off x="10031912" y="5302220"/>
            <a:ext cx="1025826" cy="604852"/>
            <a:chOff x="9117601" y="1599941"/>
            <a:chExt cx="1025826" cy="604852"/>
          </a:xfrm>
          <a:solidFill>
            <a:schemeClr val="bg1">
              <a:lumMod val="95000"/>
            </a:schemeClr>
          </a:solidFill>
        </p:grpSpPr>
        <p:sp>
          <p:nvSpPr>
            <p:cNvPr id="92" name="Rectangle 91">
              <a:extLst>
                <a:ext uri="{FF2B5EF4-FFF2-40B4-BE49-F238E27FC236}">
                  <a16:creationId xmlns:a16="http://schemas.microsoft.com/office/drawing/2014/main" id="{46406167-D663-4037-B84D-CFCC6CE06DB7}"/>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endParaRPr>
            </a:p>
          </p:txBody>
        </p:sp>
        <p:sp>
          <p:nvSpPr>
            <p:cNvPr id="93" name="Rectangle 92">
              <a:extLst>
                <a:ext uri="{FF2B5EF4-FFF2-40B4-BE49-F238E27FC236}">
                  <a16:creationId xmlns:a16="http://schemas.microsoft.com/office/drawing/2014/main" id="{C6F52CF1-2426-4473-8DFE-994406DC4183}"/>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endParaRPr>
            </a:p>
          </p:txBody>
        </p:sp>
        <p:sp>
          <p:nvSpPr>
            <p:cNvPr id="94" name="Rectangle 93">
              <a:extLst>
                <a:ext uri="{FF2B5EF4-FFF2-40B4-BE49-F238E27FC236}">
                  <a16:creationId xmlns:a16="http://schemas.microsoft.com/office/drawing/2014/main" id="{A12102C6-1FE3-4CB7-A2FB-580A0C07F260}"/>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Conflict</a:t>
              </a:r>
            </a:p>
          </p:txBody>
        </p:sp>
      </p:grpSp>
      <p:grpSp>
        <p:nvGrpSpPr>
          <p:cNvPr id="18" name="Group 17">
            <a:extLst>
              <a:ext uri="{FF2B5EF4-FFF2-40B4-BE49-F238E27FC236}">
                <a16:creationId xmlns:a16="http://schemas.microsoft.com/office/drawing/2014/main" id="{4B40E110-4DEC-47C5-9FE3-293723C1BF00}"/>
              </a:ext>
            </a:extLst>
          </p:cNvPr>
          <p:cNvGrpSpPr/>
          <p:nvPr/>
        </p:nvGrpSpPr>
        <p:grpSpPr>
          <a:xfrm>
            <a:off x="3786366" y="4924804"/>
            <a:ext cx="5843279" cy="996203"/>
            <a:chOff x="3786366" y="4924804"/>
            <a:chExt cx="5843279" cy="996203"/>
          </a:xfrm>
        </p:grpSpPr>
        <p:grpSp>
          <p:nvGrpSpPr>
            <p:cNvPr id="79" name="Group 78">
              <a:extLst>
                <a:ext uri="{FF2B5EF4-FFF2-40B4-BE49-F238E27FC236}">
                  <a16:creationId xmlns:a16="http://schemas.microsoft.com/office/drawing/2014/main" id="{704A79F2-9A42-49D0-B5F4-C2201EEC4780}"/>
                </a:ext>
              </a:extLst>
            </p:cNvPr>
            <p:cNvGrpSpPr/>
            <p:nvPr/>
          </p:nvGrpSpPr>
          <p:grpSpPr>
            <a:xfrm>
              <a:off x="5747631" y="5316155"/>
              <a:ext cx="1025826" cy="604852"/>
              <a:chOff x="9117601" y="1599941"/>
              <a:chExt cx="1025826" cy="604852"/>
            </a:xfrm>
            <a:solidFill>
              <a:schemeClr val="tx1"/>
            </a:solidFill>
          </p:grpSpPr>
          <p:sp>
            <p:nvSpPr>
              <p:cNvPr id="80" name="Rectangle 79">
                <a:extLst>
                  <a:ext uri="{FF2B5EF4-FFF2-40B4-BE49-F238E27FC236}">
                    <a16:creationId xmlns:a16="http://schemas.microsoft.com/office/drawing/2014/main" id="{57BCA95A-CB78-473A-B5E3-F176FE3C9B4E}"/>
                  </a:ext>
                </a:extLst>
              </p:cNvPr>
              <p:cNvSpPr/>
              <p:nvPr/>
            </p:nvSpPr>
            <p:spPr>
              <a:xfrm>
                <a:off x="9237573" y="1599941"/>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05050"/>
                  </a:solidFill>
                  <a:effectLst/>
                  <a:uLnTx/>
                  <a:uFillTx/>
                  <a:latin typeface="Arial" panose="020B0604020202020204" pitchFamily="34" charset="0"/>
                  <a:ea typeface="+mn-ea"/>
                  <a:cs typeface="Arial" panose="020B0604020202020204" pitchFamily="34" charset="0"/>
                </a:endParaRPr>
              </a:p>
            </p:txBody>
          </p:sp>
          <p:sp>
            <p:nvSpPr>
              <p:cNvPr id="81" name="Rectangle 80">
                <a:extLst>
                  <a:ext uri="{FF2B5EF4-FFF2-40B4-BE49-F238E27FC236}">
                    <a16:creationId xmlns:a16="http://schemas.microsoft.com/office/drawing/2014/main" id="{0E13B74C-B812-4602-A177-FE04FF7630AE}"/>
                  </a:ext>
                </a:extLst>
              </p:cNvPr>
              <p:cNvSpPr/>
              <p:nvPr/>
            </p:nvSpPr>
            <p:spPr>
              <a:xfrm>
                <a:off x="9177587" y="1663162"/>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05050"/>
                  </a:solidFill>
                  <a:effectLst/>
                  <a:uLnTx/>
                  <a:uFillTx/>
                  <a:latin typeface="Arial" panose="020B0604020202020204" pitchFamily="34" charset="0"/>
                  <a:ea typeface="+mn-ea"/>
                  <a:cs typeface="Arial" panose="020B0604020202020204" pitchFamily="34" charset="0"/>
                </a:endParaRPr>
              </a:p>
            </p:txBody>
          </p:sp>
          <p:sp>
            <p:nvSpPr>
              <p:cNvPr id="82" name="Rectangle 81">
                <a:extLst>
                  <a:ext uri="{FF2B5EF4-FFF2-40B4-BE49-F238E27FC236}">
                    <a16:creationId xmlns:a16="http://schemas.microsoft.com/office/drawing/2014/main" id="{9CB69FF6-91B4-49F7-A537-D00AECB0A473}"/>
                  </a:ext>
                </a:extLst>
              </p:cNvPr>
              <p:cNvSpPr/>
              <p:nvPr/>
            </p:nvSpPr>
            <p:spPr>
              <a:xfrm>
                <a:off x="9117601" y="1726383"/>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505050"/>
                    </a:solidFill>
                    <a:effectLst/>
                    <a:uLnTx/>
                    <a:uFillTx/>
                    <a:latin typeface="Arial" panose="020B0604020202020204" pitchFamily="34" charset="0"/>
                    <a:ea typeface="+mn-ea"/>
                    <a:cs typeface="Arial" panose="020B0604020202020204" pitchFamily="34" charset="0"/>
                  </a:rPr>
                  <a:t>Sproc</a:t>
                </a:r>
                <a:endParaRPr kumimoji="0" lang="en-US" sz="1200" b="0" i="0" u="none" strike="noStrike" kern="1200" cap="none" spc="0" normalizeH="0" baseline="0" noProof="0" dirty="0">
                  <a:ln>
                    <a:noFill/>
                  </a:ln>
                  <a:solidFill>
                    <a:srgbClr val="505050"/>
                  </a:solidFill>
                  <a:effectLst/>
                  <a:uLnTx/>
                  <a:uFillTx/>
                  <a:latin typeface="Arial" panose="020B0604020202020204" pitchFamily="34" charset="0"/>
                  <a:ea typeface="+mn-ea"/>
                  <a:cs typeface="Arial" panose="020B0604020202020204" pitchFamily="34" charset="0"/>
                </a:endParaRPr>
              </a:p>
            </p:txBody>
          </p:sp>
        </p:grpSp>
        <p:grpSp>
          <p:nvGrpSpPr>
            <p:cNvPr id="83" name="Group 82">
              <a:extLst>
                <a:ext uri="{FF2B5EF4-FFF2-40B4-BE49-F238E27FC236}">
                  <a16:creationId xmlns:a16="http://schemas.microsoft.com/office/drawing/2014/main" id="{DA6593D8-ED76-4F30-8B65-5C38597A15B9}"/>
                </a:ext>
              </a:extLst>
            </p:cNvPr>
            <p:cNvGrpSpPr/>
            <p:nvPr/>
          </p:nvGrpSpPr>
          <p:grpSpPr>
            <a:xfrm>
              <a:off x="7175725" y="5311510"/>
              <a:ext cx="1025826" cy="604852"/>
              <a:chOff x="9117601" y="1599941"/>
              <a:chExt cx="1025826" cy="604852"/>
            </a:xfrm>
            <a:solidFill>
              <a:schemeClr val="tx1"/>
            </a:solidFill>
          </p:grpSpPr>
          <p:sp>
            <p:nvSpPr>
              <p:cNvPr id="84" name="Rectangle 83">
                <a:extLst>
                  <a:ext uri="{FF2B5EF4-FFF2-40B4-BE49-F238E27FC236}">
                    <a16:creationId xmlns:a16="http://schemas.microsoft.com/office/drawing/2014/main" id="{3F35FAA2-7406-4702-BBFF-B8355D084EFC}"/>
                  </a:ext>
                </a:extLst>
              </p:cNvPr>
              <p:cNvSpPr/>
              <p:nvPr/>
            </p:nvSpPr>
            <p:spPr>
              <a:xfrm>
                <a:off x="9237573" y="1599941"/>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05050"/>
                  </a:solidFill>
                  <a:effectLst/>
                  <a:uLnTx/>
                  <a:uFillTx/>
                  <a:latin typeface="Arial" panose="020B0604020202020204" pitchFamily="34" charset="0"/>
                  <a:ea typeface="+mn-ea"/>
                  <a:cs typeface="Arial" panose="020B0604020202020204" pitchFamily="34" charset="0"/>
                </a:endParaRPr>
              </a:p>
            </p:txBody>
          </p:sp>
          <p:sp>
            <p:nvSpPr>
              <p:cNvPr id="85" name="Rectangle 84">
                <a:extLst>
                  <a:ext uri="{FF2B5EF4-FFF2-40B4-BE49-F238E27FC236}">
                    <a16:creationId xmlns:a16="http://schemas.microsoft.com/office/drawing/2014/main" id="{F667815E-9857-4EBF-9836-B65AFD3E7576}"/>
                  </a:ext>
                </a:extLst>
              </p:cNvPr>
              <p:cNvSpPr/>
              <p:nvPr/>
            </p:nvSpPr>
            <p:spPr>
              <a:xfrm>
                <a:off x="9177587" y="1663162"/>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05050"/>
                  </a:solidFill>
                  <a:effectLst/>
                  <a:uLnTx/>
                  <a:uFillTx/>
                  <a:latin typeface="Arial" panose="020B0604020202020204" pitchFamily="34" charset="0"/>
                  <a:ea typeface="+mn-ea"/>
                  <a:cs typeface="Arial" panose="020B0604020202020204" pitchFamily="34" charset="0"/>
                </a:endParaRPr>
              </a:p>
            </p:txBody>
          </p:sp>
          <p:sp>
            <p:nvSpPr>
              <p:cNvPr id="86" name="Rectangle 85">
                <a:extLst>
                  <a:ext uri="{FF2B5EF4-FFF2-40B4-BE49-F238E27FC236}">
                    <a16:creationId xmlns:a16="http://schemas.microsoft.com/office/drawing/2014/main" id="{F1B01495-B977-46A4-BA0B-0F5C22F30A95}"/>
                  </a:ext>
                </a:extLst>
              </p:cNvPr>
              <p:cNvSpPr/>
              <p:nvPr/>
            </p:nvSpPr>
            <p:spPr>
              <a:xfrm>
                <a:off x="9117601" y="1726383"/>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Arial" panose="020B0604020202020204" pitchFamily="34" charset="0"/>
                    <a:ea typeface="+mn-ea"/>
                    <a:cs typeface="Arial" panose="020B0604020202020204" pitchFamily="34" charset="0"/>
                  </a:rPr>
                  <a:t>Trigger</a:t>
                </a:r>
              </a:p>
            </p:txBody>
          </p:sp>
        </p:grpSp>
        <p:grpSp>
          <p:nvGrpSpPr>
            <p:cNvPr id="87" name="Group 86">
              <a:extLst>
                <a:ext uri="{FF2B5EF4-FFF2-40B4-BE49-F238E27FC236}">
                  <a16:creationId xmlns:a16="http://schemas.microsoft.com/office/drawing/2014/main" id="{AC2AA5C9-13C3-47EB-BCF4-F75298396074}"/>
                </a:ext>
              </a:extLst>
            </p:cNvPr>
            <p:cNvGrpSpPr/>
            <p:nvPr/>
          </p:nvGrpSpPr>
          <p:grpSpPr>
            <a:xfrm>
              <a:off x="8603819" y="5306865"/>
              <a:ext cx="1025826" cy="604852"/>
              <a:chOff x="9117601" y="1599941"/>
              <a:chExt cx="1025826" cy="604852"/>
            </a:xfrm>
            <a:solidFill>
              <a:schemeClr val="tx1"/>
            </a:solidFill>
          </p:grpSpPr>
          <p:sp>
            <p:nvSpPr>
              <p:cNvPr id="88" name="Rectangle 87">
                <a:extLst>
                  <a:ext uri="{FF2B5EF4-FFF2-40B4-BE49-F238E27FC236}">
                    <a16:creationId xmlns:a16="http://schemas.microsoft.com/office/drawing/2014/main" id="{8DB4F3AD-A1D9-461D-9A31-8706F5C96673}"/>
                  </a:ext>
                </a:extLst>
              </p:cNvPr>
              <p:cNvSpPr/>
              <p:nvPr/>
            </p:nvSpPr>
            <p:spPr>
              <a:xfrm>
                <a:off x="9237573" y="1599941"/>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05050"/>
                  </a:solidFill>
                  <a:effectLst/>
                  <a:uLnTx/>
                  <a:uFillTx/>
                  <a:latin typeface="Arial" panose="020B0604020202020204" pitchFamily="34" charset="0"/>
                  <a:ea typeface="+mn-ea"/>
                  <a:cs typeface="Arial" panose="020B0604020202020204" pitchFamily="34" charset="0"/>
                </a:endParaRPr>
              </a:p>
            </p:txBody>
          </p:sp>
          <p:sp>
            <p:nvSpPr>
              <p:cNvPr id="89" name="Rectangle 88">
                <a:extLst>
                  <a:ext uri="{FF2B5EF4-FFF2-40B4-BE49-F238E27FC236}">
                    <a16:creationId xmlns:a16="http://schemas.microsoft.com/office/drawing/2014/main" id="{6A9292FA-1AA9-4912-8587-1C11600DC6CD}"/>
                  </a:ext>
                </a:extLst>
              </p:cNvPr>
              <p:cNvSpPr/>
              <p:nvPr/>
            </p:nvSpPr>
            <p:spPr>
              <a:xfrm>
                <a:off x="9177587" y="1663162"/>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05050"/>
                  </a:solidFill>
                  <a:effectLst/>
                  <a:uLnTx/>
                  <a:uFillTx/>
                  <a:latin typeface="Arial" panose="020B0604020202020204" pitchFamily="34" charset="0"/>
                  <a:ea typeface="+mn-ea"/>
                  <a:cs typeface="Arial" panose="020B0604020202020204" pitchFamily="34" charset="0"/>
                </a:endParaRPr>
              </a:p>
            </p:txBody>
          </p:sp>
          <p:sp>
            <p:nvSpPr>
              <p:cNvPr id="90" name="Rectangle 89">
                <a:extLst>
                  <a:ext uri="{FF2B5EF4-FFF2-40B4-BE49-F238E27FC236}">
                    <a16:creationId xmlns:a16="http://schemas.microsoft.com/office/drawing/2014/main" id="{F53A44CB-4BE3-4B35-9CD6-BA786606BB76}"/>
                  </a:ext>
                </a:extLst>
              </p:cNvPr>
              <p:cNvSpPr/>
              <p:nvPr/>
            </p:nvSpPr>
            <p:spPr>
              <a:xfrm>
                <a:off x="9117601" y="1726383"/>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Arial" panose="020B0604020202020204" pitchFamily="34" charset="0"/>
                    <a:ea typeface="+mn-ea"/>
                    <a:cs typeface="Arial" panose="020B0604020202020204" pitchFamily="34" charset="0"/>
                  </a:rPr>
                  <a:t>UDF</a:t>
                </a:r>
              </a:p>
            </p:txBody>
          </p:sp>
        </p:grpSp>
        <p:cxnSp>
          <p:nvCxnSpPr>
            <p:cNvPr id="95" name="Connector: Elbow 94">
              <a:extLst>
                <a:ext uri="{FF2B5EF4-FFF2-40B4-BE49-F238E27FC236}">
                  <a16:creationId xmlns:a16="http://schemas.microsoft.com/office/drawing/2014/main" id="{5E84FBB0-5C3C-4ACF-99F5-70346293F2AB}"/>
                </a:ext>
              </a:extLst>
            </p:cNvPr>
            <p:cNvCxnSpPr>
              <a:cxnSpLocks/>
              <a:stCxn id="58" idx="2"/>
              <a:endCxn id="80" idx="0"/>
            </p:cNvCxnSpPr>
            <p:nvPr/>
          </p:nvCxnSpPr>
          <p:spPr>
            <a:xfrm rot="16200000" flipH="1">
              <a:off x="4857773" y="3853398"/>
              <a:ext cx="391350" cy="2534164"/>
            </a:xfrm>
            <a:prstGeom prst="bentConnector3">
              <a:avLst>
                <a:gd name="adj1" fmla="val 49305"/>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96" name="Connector: Elbow 95">
              <a:extLst>
                <a:ext uri="{FF2B5EF4-FFF2-40B4-BE49-F238E27FC236}">
                  <a16:creationId xmlns:a16="http://schemas.microsoft.com/office/drawing/2014/main" id="{D2CC7D09-5AC3-4C5E-B839-5363A239F067}"/>
                </a:ext>
              </a:extLst>
            </p:cNvPr>
            <p:cNvCxnSpPr>
              <a:cxnSpLocks/>
              <a:stCxn id="58" idx="2"/>
              <a:endCxn id="84" idx="0"/>
            </p:cNvCxnSpPr>
            <p:nvPr/>
          </p:nvCxnSpPr>
          <p:spPr>
            <a:xfrm rot="16200000" flipH="1">
              <a:off x="5574143" y="3137028"/>
              <a:ext cx="386705" cy="3962258"/>
            </a:xfrm>
            <a:prstGeom prst="bentConnector3">
              <a:avLst>
                <a:gd name="adj1" fmla="val 48945"/>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97" name="Connector: Elbow 96">
              <a:extLst>
                <a:ext uri="{FF2B5EF4-FFF2-40B4-BE49-F238E27FC236}">
                  <a16:creationId xmlns:a16="http://schemas.microsoft.com/office/drawing/2014/main" id="{45AE9AE9-88CE-43ED-BACA-EBCD323B6779}"/>
                </a:ext>
              </a:extLst>
            </p:cNvPr>
            <p:cNvCxnSpPr>
              <a:cxnSpLocks/>
              <a:stCxn id="58" idx="2"/>
              <a:endCxn id="88" idx="0"/>
            </p:cNvCxnSpPr>
            <p:nvPr/>
          </p:nvCxnSpPr>
          <p:spPr>
            <a:xfrm rot="16200000" flipH="1">
              <a:off x="6290512" y="2420659"/>
              <a:ext cx="382060" cy="5390352"/>
            </a:xfrm>
            <a:prstGeom prst="bentConnector3">
              <a:avLst>
                <a:gd name="adj1" fmla="val 50000"/>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grpSp>
      <p:cxnSp>
        <p:nvCxnSpPr>
          <p:cNvPr id="98" name="Connector: Elbow 97">
            <a:extLst>
              <a:ext uri="{FF2B5EF4-FFF2-40B4-BE49-F238E27FC236}">
                <a16:creationId xmlns:a16="http://schemas.microsoft.com/office/drawing/2014/main" id="{873E0347-69AD-4B55-9CBC-C98B23B4CA0F}"/>
              </a:ext>
            </a:extLst>
          </p:cNvPr>
          <p:cNvCxnSpPr>
            <a:cxnSpLocks/>
            <a:stCxn id="58" idx="2"/>
            <a:endCxn id="92" idx="0"/>
          </p:cNvCxnSpPr>
          <p:nvPr/>
        </p:nvCxnSpPr>
        <p:spPr>
          <a:xfrm rot="16200000" flipH="1">
            <a:off x="7006881" y="1704289"/>
            <a:ext cx="377415" cy="6818445"/>
          </a:xfrm>
          <a:prstGeom prst="bentConnector3">
            <a:avLst>
              <a:gd name="adj1" fmla="val 50000"/>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99" name="Rectangle 98">
            <a:extLst>
              <a:ext uri="{FF2B5EF4-FFF2-40B4-BE49-F238E27FC236}">
                <a16:creationId xmlns:a16="http://schemas.microsoft.com/office/drawing/2014/main" id="{1231F11D-1213-4F2C-919D-A00C4F7B97E2}"/>
              </a:ext>
            </a:extLst>
          </p:cNvPr>
          <p:cNvSpPr/>
          <p:nvPr/>
        </p:nvSpPr>
        <p:spPr>
          <a:xfrm>
            <a:off x="5586816" y="5238665"/>
            <a:ext cx="4203644" cy="769122"/>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100" name="Rectangle 99">
            <a:extLst>
              <a:ext uri="{FF2B5EF4-FFF2-40B4-BE49-F238E27FC236}">
                <a16:creationId xmlns:a16="http://schemas.microsoft.com/office/drawing/2014/main" id="{BCC7AE2E-33FC-4F2B-9156-A01F40A5611B}"/>
              </a:ext>
            </a:extLst>
          </p:cNvPr>
          <p:cNvSpPr/>
          <p:nvPr/>
        </p:nvSpPr>
        <p:spPr>
          <a:xfrm>
            <a:off x="9885509" y="5238665"/>
            <a:ext cx="1318634" cy="769122"/>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44" name="TextBox 43">
            <a:extLst>
              <a:ext uri="{FF2B5EF4-FFF2-40B4-BE49-F238E27FC236}">
                <a16:creationId xmlns:a16="http://schemas.microsoft.com/office/drawing/2014/main" id="{00DFDC14-BB54-47B1-B429-4567899DCB1C}"/>
              </a:ext>
            </a:extLst>
          </p:cNvPr>
          <p:cNvSpPr txBox="1"/>
          <p:nvPr/>
        </p:nvSpPr>
        <p:spPr>
          <a:xfrm>
            <a:off x="4105225" y="3070226"/>
            <a:ext cx="7952708" cy="118186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ja-JP" altLang="en-US" sz="320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mn-cs"/>
              </a:rPr>
              <a:t>ストアドプロシージャ、トリガー、独自関数はコンテナーに紐付く</a:t>
            </a:r>
            <a:endParaRPr kumimoji="0" lang="en-US" sz="320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574319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6"/>
                                        </p:tgtEl>
                                      </p:cBhvr>
                                    </p:animEffect>
                                    <p:set>
                                      <p:cBhvr>
                                        <p:cTn id="7" dur="1" fill="hold">
                                          <p:stCondLst>
                                            <p:cond delay="499"/>
                                          </p:stCondLst>
                                        </p:cTn>
                                        <p:tgtEl>
                                          <p:spTgt spid="46"/>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9"/>
                                        </p:tgtEl>
                                        <p:attrNameLst>
                                          <p:attrName>style.visibility</p:attrName>
                                        </p:attrNameLst>
                                      </p:cBhvr>
                                      <p:to>
                                        <p:strVal val="visible"/>
                                      </p:to>
                                    </p:set>
                                    <p:animEffect transition="in" filter="fade">
                                      <p:cBhvr>
                                        <p:cTn id="13" dur="500"/>
                                        <p:tgtEl>
                                          <p:spTgt spid="9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99"/>
                                        </p:tgtEl>
                                      </p:cBhvr>
                                    </p:animEffect>
                                    <p:set>
                                      <p:cBhvr>
                                        <p:cTn id="18" dur="1" fill="hold">
                                          <p:stCondLst>
                                            <p:cond delay="499"/>
                                          </p:stCondLst>
                                        </p:cTn>
                                        <p:tgtEl>
                                          <p:spTgt spid="99"/>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100"/>
                                        </p:tgtEl>
                                        <p:attrNameLst>
                                          <p:attrName>style.visibility</p:attrName>
                                        </p:attrNameLst>
                                      </p:cBhvr>
                                      <p:to>
                                        <p:strVal val="visible"/>
                                      </p:to>
                                    </p:set>
                                    <p:animEffect transition="in" filter="fade">
                                      <p:cBhvr>
                                        <p:cTn id="21" dur="500"/>
                                        <p:tgtEl>
                                          <p:spTgt spid="100"/>
                                        </p:tgtEl>
                                      </p:cBhvr>
                                    </p:animEffect>
                                  </p:childTnLst>
                                </p:cTn>
                              </p:par>
                              <p:par>
                                <p:cTn id="22" presetID="10" presetClass="entr" presetSubtype="0" fill="hold" nodeType="withEffect">
                                  <p:stCondLst>
                                    <p:cond delay="0"/>
                                  </p:stCondLst>
                                  <p:childTnLst>
                                    <p:set>
                                      <p:cBhvr>
                                        <p:cTn id="23" dur="1" fill="hold">
                                          <p:stCondLst>
                                            <p:cond delay="0"/>
                                          </p:stCondLst>
                                        </p:cTn>
                                        <p:tgtEl>
                                          <p:spTgt spid="91"/>
                                        </p:tgtEl>
                                        <p:attrNameLst>
                                          <p:attrName>style.visibility</p:attrName>
                                        </p:attrNameLst>
                                      </p:cBhvr>
                                      <p:to>
                                        <p:strVal val="visible"/>
                                      </p:to>
                                    </p:set>
                                    <p:animEffect transition="in" filter="fade">
                                      <p:cBhvr>
                                        <p:cTn id="24" dur="500"/>
                                        <p:tgtEl>
                                          <p:spTgt spid="91"/>
                                        </p:tgtEl>
                                      </p:cBhvr>
                                    </p:animEffect>
                                  </p:childTnLst>
                                </p:cTn>
                              </p:par>
                              <p:par>
                                <p:cTn id="25" presetID="10" presetClass="entr" presetSubtype="0" fill="hold" nodeType="withEffect">
                                  <p:stCondLst>
                                    <p:cond delay="0"/>
                                  </p:stCondLst>
                                  <p:childTnLst>
                                    <p:set>
                                      <p:cBhvr>
                                        <p:cTn id="26" dur="1" fill="hold">
                                          <p:stCondLst>
                                            <p:cond delay="0"/>
                                          </p:stCondLst>
                                        </p:cTn>
                                        <p:tgtEl>
                                          <p:spTgt spid="98"/>
                                        </p:tgtEl>
                                        <p:attrNameLst>
                                          <p:attrName>style.visibility</p:attrName>
                                        </p:attrNameLst>
                                      </p:cBhvr>
                                      <p:to>
                                        <p:strVal val="visible"/>
                                      </p:to>
                                    </p:set>
                                    <p:animEffect transition="in" filter="fade">
                                      <p:cBhvr>
                                        <p:cTn id="27"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99" grpId="0" animBg="1"/>
      <p:bldP spid="99" grpId="1" animBg="1"/>
      <p:bldP spid="100"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bg2">
            <a:lumMod val="50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798FD9-AEFE-43CA-BA83-2E99A4F26D0A}"/>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773968" y="4574385"/>
            <a:ext cx="2418032" cy="2207768"/>
          </a:xfrm>
          <a:prstGeom prst="rect">
            <a:avLst/>
          </a:prstGeom>
        </p:spPr>
      </p:pic>
      <p:sp>
        <p:nvSpPr>
          <p:cNvPr id="2" name="Title 1">
            <a:extLst>
              <a:ext uri="{FF2B5EF4-FFF2-40B4-BE49-F238E27FC236}">
                <a16:creationId xmlns:a16="http://schemas.microsoft.com/office/drawing/2014/main" id="{D86A62CC-E6B4-49F1-B710-E92B4B607602}"/>
              </a:ext>
            </a:extLst>
          </p:cNvPr>
          <p:cNvSpPr>
            <a:spLocks noGrp="1"/>
          </p:cNvSpPr>
          <p:nvPr>
            <p:ph type="title"/>
          </p:nvPr>
        </p:nvSpPr>
        <p:spPr>
          <a:xfrm>
            <a:off x="269240" y="2084173"/>
            <a:ext cx="11653523" cy="1181862"/>
          </a:xfrm>
        </p:spPr>
        <p:txBody>
          <a:bodyPr/>
          <a:lstStyle/>
          <a:p>
            <a:r>
              <a:rPr lang="en-US" sz="7200" spc="0" dirty="0">
                <a:ln>
                  <a:noFill/>
                </a:ln>
                <a:solidFill>
                  <a:prstClr val="white"/>
                </a:solidFill>
                <a:latin typeface="Arial" panose="020B0604020202020204" pitchFamily="34" charset="0"/>
              </a:rPr>
              <a:t>System Internals</a:t>
            </a:r>
            <a:endParaRPr lang="en-US" dirty="0"/>
          </a:p>
        </p:txBody>
      </p:sp>
    </p:spTree>
    <p:extLst>
      <p:ext uri="{BB962C8B-B14F-4D97-AF65-F5344CB8AC3E}">
        <p14:creationId xmlns:p14="http://schemas.microsoft.com/office/powerpoint/2010/main" val="19327905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92.4|24.7|92.6"/>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70d19f68-adcd-4021-95b9-111e39013798" Revision="1" Stencil="System.MyShapes" StencilVersion="1.0"/>
</Control>
</file>

<file path=customXml/item2.xml><?xml version="1.0" encoding="utf-8"?>
<Control xmlns="http://schemas.microsoft.com/VisualStudio/2011/storyboarding/control">
  <Id Name="70d19f68-adcd-4021-95b9-111e39013798" Revision="1" Stencil="System.MyShapes" StencilVersion="1.0"/>
</Control>
</file>

<file path=customXml/itemProps1.xml><?xml version="1.0" encoding="utf-8"?>
<ds:datastoreItem xmlns:ds="http://schemas.openxmlformats.org/officeDocument/2006/customXml" ds:itemID="{3D2DABB3-6646-48C4-BE5A-7BF5800B8A20}">
  <ds:schemaRefs>
    <ds:schemaRef ds:uri="http://schemas.microsoft.com/VisualStudio/2011/storyboarding/control"/>
  </ds:schemaRefs>
</ds:datastoreItem>
</file>

<file path=customXml/itemProps2.xml><?xml version="1.0" encoding="utf-8"?>
<ds:datastoreItem xmlns:ds="http://schemas.openxmlformats.org/officeDocument/2006/customXml" ds:itemID="{21A078F2-2CE7-4A00-AFB0-A6144267802C}">
  <ds:schemaRefs>
    <ds:schemaRef ds:uri="http://schemas.microsoft.com/VisualStudio/2011/storyboarding/control"/>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13249</TotalTime>
  <Words>913</Words>
  <Application>Microsoft Office PowerPoint</Application>
  <PresentationFormat>ワイド画面</PresentationFormat>
  <Paragraphs>139</Paragraphs>
  <Slides>11</Slides>
  <Notes>9</Notes>
  <HiddenSlides>3</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Arial</vt:lpstr>
      <vt:lpstr>Calibri</vt:lpstr>
      <vt:lpstr>Calibri Light</vt:lpstr>
      <vt:lpstr>Office Theme</vt:lpstr>
      <vt:lpstr>Resource Model</vt:lpstr>
      <vt:lpstr>Resource Model</vt:lpstr>
      <vt:lpstr>アカウント URI と資格情報</vt:lpstr>
      <vt:lpstr>アカウントの作成</vt:lpstr>
      <vt:lpstr>データベース</vt:lpstr>
      <vt:lpstr>コンテナー</vt:lpstr>
      <vt:lpstr>コレクションの作成 – SQL API</vt:lpstr>
      <vt:lpstr>Containeコンテナーレベルのリソース</vt:lpstr>
      <vt:lpstr>System Internals</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Liu</dc:creator>
  <cp:lastModifiedBy>Yusuke Suzuki</cp:lastModifiedBy>
  <cp:revision>32</cp:revision>
  <dcterms:created xsi:type="dcterms:W3CDTF">2017-02-06T09:01:24Z</dcterms:created>
  <dcterms:modified xsi:type="dcterms:W3CDTF">2023-02-16T03:10:42Z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andrl@microsoft.com</vt:lpwstr>
  </property>
  <property fmtid="{D5CDD505-2E9C-101B-9397-08002B2CF9AE}" pid="6" name="MSIP_Label_f42aa342-8706-4288-bd11-ebb85995028c_SetDate">
    <vt:lpwstr>2017-07-27T16:46:54.6934341-07:00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Tfs.IsStoryboard">
    <vt:bool>true</vt:bool>
  </property>
</Properties>
</file>