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ora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 Liberman" initials="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1" y="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each of these components in prep. for diagram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8627ce013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8627ce013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9343753a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9343753a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are going to be using this syntax a lot. Note that the alias, or name you assign to the module, can be anything but the standard convention for </a:t>
            </a:r>
            <a:r>
              <a:rPr lang="en-US" dirty="0" err="1"/>
              <a:t>pyplot</a:t>
            </a:r>
            <a:r>
              <a:rPr lang="en-US" dirty="0"/>
              <a:t> is to use ‘</a:t>
            </a:r>
            <a:r>
              <a:rPr lang="en-US" dirty="0" err="1"/>
              <a:t>plt</a:t>
            </a:r>
            <a:r>
              <a:rPr lang="en-US" dirty="0"/>
              <a:t>’.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Lora"/>
              <a:buNone/>
              <a:defRPr sz="48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None/>
              <a:defRPr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16519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dirty="0"/>
              <a:t>Introduction to Matplotlib</a:t>
            </a:r>
            <a:endParaRPr sz="392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Joshua Liberman</a:t>
            </a:r>
            <a:endParaRPr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Intro2Astro 2024</a:t>
            </a:r>
            <a:endParaRPr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AD120-276E-BCB2-9374-2514712D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79" y="3990982"/>
            <a:ext cx="3475421" cy="115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7B9DB-8391-0BD3-7B53-E4954420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" y="3443821"/>
            <a:ext cx="1572904" cy="16826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Lora"/>
                <a:ea typeface="Lora"/>
                <a:cs typeface="Lora"/>
                <a:sym typeface="Lora"/>
              </a:rPr>
              <a:t>What is Matplotlib?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Plotting library for Python</a:t>
            </a:r>
          </a:p>
          <a:p>
            <a:pPr marL="7747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Allows for powerful visualizations </a:t>
            </a:r>
            <a:endParaRPr sz="28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7051C-1669-D25A-E9A0-1E741031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9" y="2845251"/>
            <a:ext cx="2769635" cy="2109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3A63F-9FB3-24B1-1C21-86E4D879E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33" y="2837963"/>
            <a:ext cx="2552440" cy="2117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8D211-F008-EDE1-4B04-A092B46AA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341" y="2837963"/>
            <a:ext cx="2232071" cy="2129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Installing Matplotlib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2" name="Google Shape;652;p68"/>
          <p:cNvSpPr txBox="1">
            <a:spLocks noGrp="1"/>
          </p:cNvSpPr>
          <p:nvPr>
            <p:ph type="body" idx="1"/>
          </p:nvPr>
        </p:nvSpPr>
        <p:spPr>
          <a:xfrm>
            <a:off x="1465801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Lora"/>
                <a:cs typeface="Lora"/>
                <a:sym typeface="Lora"/>
              </a:rPr>
              <a:t> pip install matplotlib</a:t>
            </a:r>
          </a:p>
        </p:txBody>
      </p:sp>
      <p:sp>
        <p:nvSpPr>
          <p:cNvPr id="653" name="Google Shape;653;p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Importing Matplotlib Plotting Functionality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3" name="Google Shape;663;p69"/>
          <p:cNvSpPr txBox="1">
            <a:spLocks noGrp="1"/>
          </p:cNvSpPr>
          <p:nvPr>
            <p:ph type="body" idx="1"/>
          </p:nvPr>
        </p:nvSpPr>
        <p:spPr>
          <a:xfrm>
            <a:off x="416802" y="13731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Lora"/>
              <a:cs typeface="Lora"/>
              <a:sym typeface="Lor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Lora"/>
              <a:cs typeface="Lora"/>
              <a:sym typeface="Lor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Lora"/>
                <a:cs typeface="Lora"/>
                <a:sym typeface="Lora"/>
              </a:rPr>
              <a:t> import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Lora"/>
                <a:cs typeface="Lora"/>
                <a:sym typeface="Lora"/>
              </a:rPr>
              <a:t>matplotlib.pyplot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Lora"/>
                <a:cs typeface="Lora"/>
                <a:sym typeface="Lora"/>
              </a:rPr>
              <a:t> as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Lora"/>
                <a:cs typeface="Lora"/>
                <a:sym typeface="Lora"/>
              </a:rPr>
              <a:t>plt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Lora"/>
              <a:cs typeface="Lora"/>
              <a:sym typeface="Lora"/>
            </a:endParaRPr>
          </a:p>
        </p:txBody>
      </p:sp>
      <p:sp>
        <p:nvSpPr>
          <p:cNvPr id="664" name="Google Shape;664;p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53AE32-E3DC-D462-846A-60CBB481A7D7}"/>
              </a:ext>
            </a:extLst>
          </p:cNvPr>
          <p:cNvCxnSpPr/>
          <p:nvPr/>
        </p:nvCxnSpPr>
        <p:spPr>
          <a:xfrm flipH="1">
            <a:off x="3545490" y="1737710"/>
            <a:ext cx="329324" cy="49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916842-5108-A250-F97C-F8E94ED61A90}"/>
              </a:ext>
            </a:extLst>
          </p:cNvPr>
          <p:cNvSpPr txBox="1"/>
          <p:nvPr/>
        </p:nvSpPr>
        <p:spPr>
          <a:xfrm>
            <a:off x="3573517" y="1373187"/>
            <a:ext cx="105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ora" pitchFamily="2" charset="0"/>
              </a:rPr>
              <a:t>Library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81EFD0-2AAD-B636-3FC4-91DD35D21382}"/>
              </a:ext>
            </a:extLst>
          </p:cNvPr>
          <p:cNvCxnSpPr>
            <a:cxnSpLocks/>
          </p:cNvCxnSpPr>
          <p:nvPr/>
        </p:nvCxnSpPr>
        <p:spPr>
          <a:xfrm flipH="1" flipV="1">
            <a:off x="5632847" y="2678906"/>
            <a:ext cx="254115" cy="478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5BF2B-9445-75FE-6534-E8DEB9926CB6}"/>
              </a:ext>
            </a:extLst>
          </p:cNvPr>
          <p:cNvSpPr txBox="1"/>
          <p:nvPr/>
        </p:nvSpPr>
        <p:spPr>
          <a:xfrm>
            <a:off x="5421354" y="3120868"/>
            <a:ext cx="116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ora" pitchFamily="2" charset="0"/>
              </a:rPr>
              <a:t>Module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47AF1-E581-09AB-D03A-897A406D3FDA}"/>
              </a:ext>
            </a:extLst>
          </p:cNvPr>
          <p:cNvCxnSpPr/>
          <p:nvPr/>
        </p:nvCxnSpPr>
        <p:spPr>
          <a:xfrm flipH="1">
            <a:off x="7666269" y="1668648"/>
            <a:ext cx="329324" cy="49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55DB4-FCAF-58CC-0C84-FFDFFB9B3B64}"/>
              </a:ext>
            </a:extLst>
          </p:cNvPr>
          <p:cNvSpPr txBox="1"/>
          <p:nvPr/>
        </p:nvSpPr>
        <p:spPr>
          <a:xfrm>
            <a:off x="7694296" y="1304125"/>
            <a:ext cx="105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ora" pitchFamily="2" charset="0"/>
              </a:rPr>
              <a:t>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92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Consolas</vt:lpstr>
      <vt:lpstr>Arial</vt:lpstr>
      <vt:lpstr>Oswald</vt:lpstr>
      <vt:lpstr>Lora</vt:lpstr>
      <vt:lpstr>Average</vt:lpstr>
      <vt:lpstr>Slate</vt:lpstr>
      <vt:lpstr>Introduction to Matplotlib</vt:lpstr>
      <vt:lpstr>What is Matplotlib?</vt:lpstr>
      <vt:lpstr>Installing Matplotlib</vt:lpstr>
      <vt:lpstr>Importing Matplotlib Plotting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Adaptive Optics System Performance at W. M. Keck Observatory</dc:title>
  <dc:creator>Josh Liberman</dc:creator>
  <cp:lastModifiedBy>Josh Liberman</cp:lastModifiedBy>
  <cp:revision>6</cp:revision>
  <dcterms:modified xsi:type="dcterms:W3CDTF">2024-07-15T23:40:49Z</dcterms:modified>
</cp:coreProperties>
</file>