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1446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E8132-8918-48DC-9DA0-AC005F935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DC3B5B-E797-4C59-8AC4-28648951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E37DD4-71FC-41CA-B1ED-F02C88C4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3556B-209E-41C2-87FF-CEDD0A16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5BE550-D9C8-430F-AE4C-9AFDD7C7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45C1D-4E3C-461D-B0DF-4D1E7F1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72DA53-5DD8-41EF-9B3B-8DCA7557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52AE5-7BE4-4AE6-BBEC-71B80EE7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4E5B4F-3EED-4619-A7DD-949392ED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B9621E-7D95-48DA-9D46-D5F90959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1919B-6750-46E7-91A6-D1CB1494B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DB291B-2521-4915-9F7C-29E4E43D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2BB38-F42C-47F7-B8BA-83403E6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F6D4-C4D6-483B-A498-89C33B3C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FBCF06-D07C-4CCA-9326-0AEE0D1E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66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6E82C-8F29-441B-A40C-8DBC10BC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33334-CCF4-4F86-841E-4416754B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9C80-11A1-4576-9863-39BB03B0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B1B49-7FF2-4461-BB03-D3D345DC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233CA-8680-427F-995D-C39F454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01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C1D66-C3F0-43D5-8A58-94B559F5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27515-EB35-4C39-95CD-8EE0E404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9899A-D6BC-4895-B50B-61F849BC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B93D9-7069-4C78-9BD4-62A87BDB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7BA00-281B-48E8-99D0-8961EF2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9F193-00D4-4236-BE2A-E8F35697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01938F-4D6B-4C47-919B-9AEB82CBA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3C8676-35ED-4B47-9D77-367534EA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393241-02B4-45BF-A042-458272A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8215CE-3448-464B-A331-0E9B1BA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C51B85-15E9-422C-B891-18D75A71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3F0A4-23EA-4818-B85C-6C85CBC4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2B25A5-9239-4474-BB8A-2891C62B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3D2085-8819-4D40-A7E4-239A31D92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341AC7-CF13-449C-BAD8-46FA9A46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6C8318-4598-476F-A2AD-0B9D2BD91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B6FB2C-8AD3-40A4-8F98-B89461F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DD1FC0-9DFA-407D-A6CD-0588D85B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5FBC52-744A-4C1D-98CA-8AD01C8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0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8922A-5B0D-4033-A004-A592042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4332A7-5811-4B7E-918D-9C162D5F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02EDF8-D8B1-4F76-A391-80FD7B18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9F6EDF-1BE2-4D18-AADE-336BD7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1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F9CBD7-46EF-4900-9C5C-B995BE18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E72C7-13F4-495C-BAB0-BA6C0451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810BC2-C9F2-4138-98B6-E46BB8B2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1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3AD1E-553D-4008-91D5-F9EB1101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BE7E1-6A8C-43E5-866E-37AC9C52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71B793-D745-4560-881B-A5A1464C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98A717-9B4D-47A6-ABE6-72F695D0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A3C54-FD5D-47B9-A712-1F849785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089C4D-7928-4315-BE65-0EC5FF1A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2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3D885-745A-4D1F-8DF1-5FF1A6C1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CC386-3277-48C7-8212-FABA5A7CC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9A15B-18D4-44BF-A942-F12CAEC04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218AB6-53B0-4F38-B501-13F4348D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C0AE9-4FE9-4C0A-884A-45392462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36B0D1-E1C3-4F34-972B-21E3CC61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BB392E-1E7E-4A48-BE6C-43C2D6D6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2BFFB-5279-4491-BBE7-BA80740F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7CCF0-350A-4946-9307-A6258A4C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D6077-B79A-4934-B964-2D15DB28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A2EC3-F7EE-4903-A5DD-6EF1A06E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1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B4A984-DBC1-41EA-AB54-82DD3A86D27B}"/>
              </a:ext>
            </a:extLst>
          </p:cNvPr>
          <p:cNvSpPr/>
          <p:nvPr/>
        </p:nvSpPr>
        <p:spPr>
          <a:xfrm>
            <a:off x="2335421" y="2729831"/>
            <a:ext cx="621565" cy="1649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View</a:t>
            </a:r>
            <a:endParaRPr kumimoji="1" lang="ja-JP" altLang="en-US" sz="12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D247-53E1-4BB6-8E39-F65202F9F62F}"/>
              </a:ext>
            </a:extLst>
          </p:cNvPr>
          <p:cNvSpPr/>
          <p:nvPr/>
        </p:nvSpPr>
        <p:spPr>
          <a:xfrm>
            <a:off x="5401656" y="3405066"/>
            <a:ext cx="2014987" cy="973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Model</a:t>
            </a:r>
          </a:p>
          <a:p>
            <a:pPr algn="ctr"/>
            <a:r>
              <a:rPr lang="en-US" altLang="ja-JP" sz="1200"/>
              <a:t>(Observable Collections)</a:t>
            </a:r>
            <a:endParaRPr kumimoji="1" lang="ja-JP" altLang="en-US" sz="1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1D8A2C-4D1D-4047-B5D3-67E8798DE849}"/>
              </a:ext>
            </a:extLst>
          </p:cNvPr>
          <p:cNvSpPr/>
          <p:nvPr/>
        </p:nvSpPr>
        <p:spPr>
          <a:xfrm>
            <a:off x="3321193" y="3405066"/>
            <a:ext cx="1696133" cy="973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ViewModel</a:t>
            </a:r>
          </a:p>
          <a:p>
            <a:pPr algn="ctr"/>
            <a:r>
              <a:rPr lang="en-US" altLang="ja-JP" sz="1200"/>
              <a:t>(SynchronizedView)</a:t>
            </a:r>
            <a:endParaRPr kumimoji="1" lang="ja-JP" altLang="en-US" sz="12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37DF3D6-4210-4DE2-8121-50532F754A3E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4482764" y="1478680"/>
            <a:ext cx="400609" cy="3452164"/>
          </a:xfrm>
          <a:prstGeom prst="bentConnector2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7">
            <a:extLst>
              <a:ext uri="{FF2B5EF4-FFF2-40B4-BE49-F238E27FC236}">
                <a16:creationId xmlns:a16="http://schemas.microsoft.com/office/drawing/2014/main" id="{F84F5DE6-5FD9-408A-92DB-CFE4A5B98D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56986" y="3891954"/>
            <a:ext cx="364207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7">
            <a:extLst>
              <a:ext uri="{FF2B5EF4-FFF2-40B4-BE49-F238E27FC236}">
                <a16:creationId xmlns:a16="http://schemas.microsoft.com/office/drawing/2014/main" id="{129DB9C4-235E-40F0-A3F3-51A8FEE1278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5017326" y="3891954"/>
            <a:ext cx="38433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7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4C966568-1CA2-80D1-9A16-6A925B5FEA8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3059085" y="2412598"/>
            <a:ext cx="2988618" cy="504307"/>
          </a:xfrm>
          <a:prstGeom prst="straightConnector1">
            <a:avLst/>
          </a:prstGeom>
          <a:ln w="381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7">
            <a:extLst>
              <a:ext uri="{FF2B5EF4-FFF2-40B4-BE49-F238E27FC236}">
                <a16:creationId xmlns:a16="http://schemas.microsoft.com/office/drawing/2014/main" id="{52DC2E8F-5AA9-1001-7C03-87414F227312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059085" y="2412598"/>
            <a:ext cx="2988618" cy="1857258"/>
          </a:xfrm>
          <a:prstGeom prst="straightConnector1">
            <a:avLst/>
          </a:prstGeom>
          <a:ln w="381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E79944-BDA2-BF8D-FC85-729F68796934}"/>
              </a:ext>
            </a:extLst>
          </p:cNvPr>
          <p:cNvSpPr/>
          <p:nvPr/>
        </p:nvSpPr>
        <p:spPr>
          <a:xfrm>
            <a:off x="1206136" y="2159122"/>
            <a:ext cx="1852949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ObservableList</a:t>
            </a:r>
            <a:endParaRPr kumimoji="1" lang="ja-JP" altLang="en-US" sz="1200"/>
          </a:p>
        </p:txBody>
      </p: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726BC5E6-0577-ABC0-8328-11B665CB6821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3059085" y="2412598"/>
            <a:ext cx="687975" cy="116415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5A4A95-9231-7747-757A-1AD545F4F2B7}"/>
              </a:ext>
            </a:extLst>
          </p:cNvPr>
          <p:cNvSpPr/>
          <p:nvPr/>
        </p:nvSpPr>
        <p:spPr>
          <a:xfrm>
            <a:off x="1206135" y="2935226"/>
            <a:ext cx="1852949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ObservableDictionary</a:t>
            </a:r>
            <a:endParaRPr kumimoji="1" lang="ja-JP" altLang="en-US" sz="12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AC7A695-20C5-DBCB-7B3A-09CFE4B99345}"/>
              </a:ext>
            </a:extLst>
          </p:cNvPr>
          <p:cNvSpPr/>
          <p:nvPr/>
        </p:nvSpPr>
        <p:spPr>
          <a:xfrm>
            <a:off x="1206134" y="3711330"/>
            <a:ext cx="1852949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ObservableQueue</a:t>
            </a:r>
            <a:endParaRPr kumimoji="1" lang="ja-JP" altLang="en-US" sz="12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F9E300-FFC0-FAD6-2873-D612D22D2839}"/>
              </a:ext>
            </a:extLst>
          </p:cNvPr>
          <p:cNvSpPr/>
          <p:nvPr/>
        </p:nvSpPr>
        <p:spPr>
          <a:xfrm>
            <a:off x="1206134" y="4487434"/>
            <a:ext cx="1852949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ObservableStack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982972-6E2F-2272-483A-B3E6F64F5315}"/>
              </a:ext>
            </a:extLst>
          </p:cNvPr>
          <p:cNvSpPr/>
          <p:nvPr/>
        </p:nvSpPr>
        <p:spPr>
          <a:xfrm>
            <a:off x="3747060" y="3323278"/>
            <a:ext cx="1729047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ISynchronizedView</a:t>
            </a:r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47112C-5A2F-0533-F4F8-491B325D41B7}"/>
              </a:ext>
            </a:extLst>
          </p:cNvPr>
          <p:cNvSpPr/>
          <p:nvPr/>
        </p:nvSpPr>
        <p:spPr>
          <a:xfrm>
            <a:off x="6047703" y="2663429"/>
            <a:ext cx="2129154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ISynchronizedViewList</a:t>
            </a:r>
            <a:endParaRPr kumimoji="1" lang="ja-JP" altLang="en-US" sz="12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6B33CB8-12BF-7EC0-5B3A-D55828E4B005}"/>
              </a:ext>
            </a:extLst>
          </p:cNvPr>
          <p:cNvSpPr/>
          <p:nvPr/>
        </p:nvSpPr>
        <p:spPr>
          <a:xfrm>
            <a:off x="6047703" y="4016380"/>
            <a:ext cx="2129154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INotifyCollectionChangedSynchronizedViewList</a:t>
            </a:r>
            <a:endParaRPr kumimoji="1" lang="ja-JP" altLang="en-US" sz="1200"/>
          </a:p>
        </p:txBody>
      </p:sp>
      <p:cxnSp>
        <p:nvCxnSpPr>
          <p:cNvPr id="22" name="直線矢印コネクタ 7">
            <a:extLst>
              <a:ext uri="{FF2B5EF4-FFF2-40B4-BE49-F238E27FC236}">
                <a16:creationId xmlns:a16="http://schemas.microsoft.com/office/drawing/2014/main" id="{1432186E-19A8-DE8B-D69E-FACF6E6CD54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59084" y="3188702"/>
            <a:ext cx="687976" cy="3880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7">
            <a:extLst>
              <a:ext uri="{FF2B5EF4-FFF2-40B4-BE49-F238E27FC236}">
                <a16:creationId xmlns:a16="http://schemas.microsoft.com/office/drawing/2014/main" id="{4753F2A6-CC81-F301-D87B-E208176B7E0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059083" y="3576754"/>
            <a:ext cx="687977" cy="3880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1AE87119-2811-F72F-0FD4-87C390E3895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059083" y="3576754"/>
            <a:ext cx="687977" cy="116415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7">
            <a:extLst>
              <a:ext uri="{FF2B5EF4-FFF2-40B4-BE49-F238E27FC236}">
                <a16:creationId xmlns:a16="http://schemas.microsoft.com/office/drawing/2014/main" id="{7A2F8A4B-749F-9ACE-3C7A-FC5B47F04FD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476107" y="2916905"/>
            <a:ext cx="571596" cy="65984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7">
            <a:extLst>
              <a:ext uri="{FF2B5EF4-FFF2-40B4-BE49-F238E27FC236}">
                <a16:creationId xmlns:a16="http://schemas.microsoft.com/office/drawing/2014/main" id="{69266F91-4DF0-E4F9-007B-54DA08233875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476107" y="3576754"/>
            <a:ext cx="571596" cy="69310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7A84FBE7-4CED-4AA7-B6F7-290C0E953AC9}"/>
              </a:ext>
            </a:extLst>
          </p:cNvPr>
          <p:cNvCxnSpPr>
            <a:cxnSpLocks/>
          </p:cNvCxnSpPr>
          <p:nvPr/>
        </p:nvCxnSpPr>
        <p:spPr>
          <a:xfrm flipV="1">
            <a:off x="4553394" y="3830229"/>
            <a:ext cx="0" cy="6111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701DFB-D68A-84A3-B5C3-318F9E8C82DA}"/>
              </a:ext>
            </a:extLst>
          </p:cNvPr>
          <p:cNvSpPr txBox="1"/>
          <p:nvPr/>
        </p:nvSpPr>
        <p:spPr>
          <a:xfrm>
            <a:off x="4018632" y="446355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/>
              <a:t>AttachFilter</a:t>
            </a:r>
            <a:endParaRPr kumimoji="1" lang="ja-JP" altLang="en-US" sz="1200" b="1"/>
          </a:p>
        </p:txBody>
      </p:sp>
      <p:cxnSp>
        <p:nvCxnSpPr>
          <p:cNvPr id="47" name="直線矢印コネクタ 7">
            <a:extLst>
              <a:ext uri="{FF2B5EF4-FFF2-40B4-BE49-F238E27FC236}">
                <a16:creationId xmlns:a16="http://schemas.microsoft.com/office/drawing/2014/main" id="{9BB76BE9-A5CF-607F-3502-A2DD0E6119DB}"/>
              </a:ext>
            </a:extLst>
          </p:cNvPr>
          <p:cNvCxnSpPr>
            <a:cxnSpLocks/>
          </p:cNvCxnSpPr>
          <p:nvPr/>
        </p:nvCxnSpPr>
        <p:spPr>
          <a:xfrm>
            <a:off x="5309174" y="2264229"/>
            <a:ext cx="0" cy="50275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A8216EB-07C3-9243-D3E7-7DE58B445679}"/>
              </a:ext>
            </a:extLst>
          </p:cNvPr>
          <p:cNvSpPr txBox="1"/>
          <p:nvPr/>
        </p:nvSpPr>
        <p:spPr>
          <a:xfrm>
            <a:off x="4046623" y="1968909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/>
              <a:t>Optimize pass for non-filter view</a:t>
            </a:r>
            <a:endParaRPr kumimoji="1" lang="ja-JP" altLang="en-US" sz="1200" b="1"/>
          </a:p>
        </p:txBody>
      </p:sp>
    </p:spTree>
    <p:extLst>
      <p:ext uri="{BB962C8B-B14F-4D97-AF65-F5344CB8AC3E}">
        <p14:creationId xmlns:p14="http://schemas.microsoft.com/office/powerpoint/2010/main" val="289422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河合 宜文</cp:lastModifiedBy>
  <cp:revision>4</cp:revision>
  <dcterms:created xsi:type="dcterms:W3CDTF">2021-09-03T08:51:22Z</dcterms:created>
  <dcterms:modified xsi:type="dcterms:W3CDTF">2024-09-03T11:21:24Z</dcterms:modified>
</cp:coreProperties>
</file>