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4377A-1EC2-4770-9EFC-C912731964A8}" v="2" dt="2024-03-28T17:07:5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祐太" userId="4b84a8c3-66e0-4db6-be40-1d4523ea070f" providerId="ADAL" clId="{4A73AE9E-8FDE-49FF-8B33-7262D611ED4B}"/>
    <pc:docChg chg="undo redo custSel addSld modSld addMainMaster delMainMaster modMainMaster modNotesMaster">
      <pc:chgData name="鈴木　祐太" userId="4b84a8c3-66e0-4db6-be40-1d4523ea070f" providerId="ADAL" clId="{4A73AE9E-8FDE-49FF-8B33-7262D611ED4B}" dt="2023-12-02T07:06:02.261" v="4709" actId="478"/>
      <pc:docMkLst>
        <pc:docMk/>
      </pc:docMkLst>
      <pc:sldChg chg="addSp delSp modSp mod setBg modClrScheme chgLayout">
        <pc:chgData name="鈴木　祐太" userId="4b84a8c3-66e0-4db6-be40-1d4523ea070f" providerId="ADAL" clId="{4A73AE9E-8FDE-49FF-8B33-7262D611ED4B}" dt="2023-12-02T07:06:02.261" v="4709" actId="478"/>
        <pc:sldMkLst>
          <pc:docMk/>
          <pc:sldMk cId="2549170400" sldId="256"/>
        </pc:sldMkLst>
        <pc:spChg chg="add del">
          <ac:chgData name="鈴木　祐太" userId="4b84a8c3-66e0-4db6-be40-1d4523ea070f" providerId="ADAL" clId="{4A73AE9E-8FDE-49FF-8B33-7262D611ED4B}" dt="2023-11-30T04:50:42.437" v="24" actId="478"/>
          <ac:spMkLst>
            <pc:docMk/>
            <pc:sldMk cId="2549170400" sldId="256"/>
            <ac:spMk id="2" creationId="{2A257B1F-57EA-7E7A-4370-0C2D450F1B05}"/>
          </ac:spMkLst>
        </pc:spChg>
        <pc:spChg chg="add del mod">
          <ac:chgData name="鈴木　祐太" userId="4b84a8c3-66e0-4db6-be40-1d4523ea070f" providerId="ADAL" clId="{4A73AE9E-8FDE-49FF-8B33-7262D611ED4B}" dt="2023-12-02T07:06:02.261" v="4709" actId="478"/>
          <ac:spMkLst>
            <pc:docMk/>
            <pc:sldMk cId="2549170400" sldId="256"/>
            <ac:spMk id="2" creationId="{4C80E120-B2B9-F2A4-CB71-EA2E75AB6579}"/>
          </ac:spMkLst>
        </pc:spChg>
        <pc:spChg chg="add del">
          <ac:chgData name="鈴木　祐太" userId="4b84a8c3-66e0-4db6-be40-1d4523ea070f" providerId="ADAL" clId="{4A73AE9E-8FDE-49FF-8B33-7262D611ED4B}" dt="2023-11-30T04:50:42.437" v="24" actId="478"/>
          <ac:spMkLst>
            <pc:docMk/>
            <pc:sldMk cId="2549170400" sldId="256"/>
            <ac:spMk id="3" creationId="{14589CD5-5BBD-6525-6F87-DAA9C94CD17F}"/>
          </ac:spMkLst>
        </pc:spChg>
        <pc:spChg chg="add del">
          <ac:chgData name="鈴木　祐太" userId="4b84a8c3-66e0-4db6-be40-1d4523ea070f" providerId="ADAL" clId="{4A73AE9E-8FDE-49FF-8B33-7262D611ED4B}" dt="2023-11-30T04:47:54.007" v="9" actId="26606"/>
          <ac:spMkLst>
            <pc:docMk/>
            <pc:sldMk cId="2549170400" sldId="256"/>
            <ac:spMk id="5" creationId="{AE192E3E-68A9-4F36-936C-1C8D0B9EF132}"/>
          </ac:spMkLst>
        </pc:spChg>
        <pc:spChg chg="add del">
          <ac:chgData name="鈴木　祐太" userId="4b84a8c3-66e0-4db6-be40-1d4523ea070f" providerId="ADAL" clId="{4A73AE9E-8FDE-49FF-8B33-7262D611ED4B}" dt="2023-11-30T04:47:54.007" v="9" actId="26606"/>
          <ac:spMkLst>
            <pc:docMk/>
            <pc:sldMk cId="2549170400" sldId="256"/>
            <ac:spMk id="6" creationId="{6362EDFF-7BE1-4149-A745-FFD7211E6CE1}"/>
          </ac:spMkLst>
        </pc:spChg>
        <pc:spChg chg="add del">
          <ac:chgData name="鈴木　祐太" userId="4b84a8c3-66e0-4db6-be40-1d4523ea070f" providerId="ADAL" clId="{4A73AE9E-8FDE-49FF-8B33-7262D611ED4B}" dt="2023-11-30T04:47:09.884" v="3" actId="26606"/>
          <ac:spMkLst>
            <pc:docMk/>
            <pc:sldMk cId="2549170400" sldId="256"/>
            <ac:spMk id="7" creationId="{CD62DB5A-5AA0-4E7E-94AB-AD20F02CA8DF}"/>
          </ac:spMkLst>
        </pc:spChg>
        <pc:spChg chg="add del">
          <ac:chgData name="鈴木　祐太" userId="4b84a8c3-66e0-4db6-be40-1d4523ea070f" providerId="ADAL" clId="{4A73AE9E-8FDE-49FF-8B33-7262D611ED4B}" dt="2023-11-30T04:47:09.884" v="3" actId="26606"/>
          <ac:spMkLst>
            <pc:docMk/>
            <pc:sldMk cId="2549170400" sldId="256"/>
            <ac:spMk id="9" creationId="{0F086ECE-EF43-4B07-9DD0-59679471A067}"/>
          </ac:spMkLst>
        </pc:spChg>
        <pc:spChg chg="add del">
          <ac:chgData name="鈴木　祐太" userId="4b84a8c3-66e0-4db6-be40-1d4523ea070f" providerId="ADAL" clId="{4A73AE9E-8FDE-49FF-8B33-7262D611ED4B}" dt="2023-11-30T04:47:54.007" v="9" actId="26606"/>
          <ac:spMkLst>
            <pc:docMk/>
            <pc:sldMk cId="2549170400" sldId="256"/>
            <ac:spMk id="10" creationId="{15780A6B-6EF3-49A7-8518-16EAF321F7FD}"/>
          </ac:spMkLst>
        </pc:spChg>
        <pc:spChg chg="add del">
          <ac:chgData name="鈴木　祐太" userId="4b84a8c3-66e0-4db6-be40-1d4523ea070f" providerId="ADAL" clId="{4A73AE9E-8FDE-49FF-8B33-7262D611ED4B}" dt="2023-11-30T04:47:09.884" v="3" actId="26606"/>
          <ac:spMkLst>
            <pc:docMk/>
            <pc:sldMk cId="2549170400" sldId="256"/>
            <ac:spMk id="11" creationId="{2BAF6C38-492C-4EA2-9BD9-B3CCDF4220F4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2" creationId="{DD7EAFE6-2BB9-41FB-9CF4-588CFC708774}"/>
          </ac:spMkLst>
        </pc:spChg>
        <pc:spChg chg="add del">
          <ac:chgData name="鈴木　祐太" userId="4b84a8c3-66e0-4db6-be40-1d4523ea070f" providerId="ADAL" clId="{4A73AE9E-8FDE-49FF-8B33-7262D611ED4B}" dt="2023-11-30T04:47:09.884" v="3" actId="26606"/>
          <ac:spMkLst>
            <pc:docMk/>
            <pc:sldMk cId="2549170400" sldId="256"/>
            <ac:spMk id="13" creationId="{F518D20D-5F05-49C3-8900-68783F8ACB6F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4" creationId="{8A2477EE-FBE5-4DB7-8438-DE1CAC61A2EA}"/>
          </ac:spMkLst>
        </pc:spChg>
        <pc:spChg chg="add del">
          <ac:chgData name="鈴木　祐太" userId="4b84a8c3-66e0-4db6-be40-1d4523ea070f" providerId="ADAL" clId="{4A73AE9E-8FDE-49FF-8B33-7262D611ED4B}" dt="2023-11-30T04:47:09.884" v="3" actId="26606"/>
          <ac:spMkLst>
            <pc:docMk/>
            <pc:sldMk cId="2549170400" sldId="256"/>
            <ac:spMk id="15" creationId="{FF50CA5B-2FF8-43D9-B7D8-3BDE1BFD3CF1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6" creationId="{867912E0-7B70-4D65-A41A-20F7485303E5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7" creationId="{8DE8F944-5DE8-41DF-A94C-AD0EB286068E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8" creationId="{CE6B9D43-B85C-4BE1-B5D0-75845C57843C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19" creationId="{30E5B461-7974-4932-8439-DFC1B0AB2F65}"/>
          </ac:spMkLst>
        </pc:spChg>
        <pc:spChg chg="add del mod">
          <ac:chgData name="鈴木　祐太" userId="4b84a8c3-66e0-4db6-be40-1d4523ea070f" providerId="ADAL" clId="{4A73AE9E-8FDE-49FF-8B33-7262D611ED4B}" dt="2023-11-30T04:50:25.884" v="22" actId="26606"/>
          <ac:spMkLst>
            <pc:docMk/>
            <pc:sldMk cId="2549170400" sldId="256"/>
            <ac:spMk id="20" creationId="{8F5204B0-55EE-43DD-B2F3-3C09DC1B9A4D}"/>
          </ac:spMkLst>
        </pc:spChg>
        <pc:spChg chg="add del">
          <ac:chgData name="鈴木　祐太" userId="4b84a8c3-66e0-4db6-be40-1d4523ea070f" providerId="ADAL" clId="{4A73AE9E-8FDE-49FF-8B33-7262D611ED4B}" dt="2023-11-30T04:50:24.056" v="18" actId="26606"/>
          <ac:spMkLst>
            <pc:docMk/>
            <pc:sldMk cId="2549170400" sldId="256"/>
            <ac:spMk id="25" creationId="{C05729A4-6F0F-4423-AD0C-EF27345E6187}"/>
          </ac:spMkLst>
        </pc:spChg>
        <pc:spChg chg="add mod">
          <ac:chgData name="鈴木　祐太" userId="4b84a8c3-66e0-4db6-be40-1d4523ea070f" providerId="ADAL" clId="{4A73AE9E-8FDE-49FF-8B33-7262D611ED4B}" dt="2023-11-30T08:34:34.734" v="1692" actId="404"/>
          <ac:spMkLst>
            <pc:docMk/>
            <pc:sldMk cId="2549170400" sldId="256"/>
            <ac:spMk id="26" creationId="{3F4EAAAB-DCBA-9574-11DF-141BE8991507}"/>
          </ac:spMkLst>
        </pc:spChg>
        <pc:spChg chg="add del">
          <ac:chgData name="鈴木　祐太" userId="4b84a8c3-66e0-4db6-be40-1d4523ea070f" providerId="ADAL" clId="{4A73AE9E-8FDE-49FF-8B33-7262D611ED4B}" dt="2023-11-30T04:50:24.056" v="18" actId="26606"/>
          <ac:spMkLst>
            <pc:docMk/>
            <pc:sldMk cId="2549170400" sldId="256"/>
            <ac:spMk id="27" creationId="{204CB79E-F775-42E6-994C-D5FA8C176B65}"/>
          </ac:spMkLst>
        </pc:spChg>
        <pc:spChg chg="add del">
          <ac:chgData name="鈴木　祐太" userId="4b84a8c3-66e0-4db6-be40-1d4523ea070f" providerId="ADAL" clId="{4A73AE9E-8FDE-49FF-8B33-7262D611ED4B}" dt="2023-11-30T04:50:24.056" v="18" actId="26606"/>
          <ac:spMkLst>
            <pc:docMk/>
            <pc:sldMk cId="2549170400" sldId="256"/>
            <ac:spMk id="29" creationId="{3AAB5B94-95EF-4963-859C-1FA406D62CA2}"/>
          </ac:spMkLst>
        </pc:spChg>
        <pc:spChg chg="mod">
          <ac:chgData name="鈴木　祐太" userId="4b84a8c3-66e0-4db6-be40-1d4523ea070f" providerId="ADAL" clId="{4A73AE9E-8FDE-49FF-8B33-7262D611ED4B}" dt="2023-11-30T08:34:45.043" v="1696" actId="20577"/>
          <ac:spMkLst>
            <pc:docMk/>
            <pc:sldMk cId="2549170400" sldId="256"/>
            <ac:spMk id="38" creationId="{D17C54C1-7F88-774C-875E-3ACF2EA207FF}"/>
          </ac:spMkLst>
        </pc:spChg>
        <pc:spChg chg="mod">
          <ac:chgData name="鈴木　祐太" userId="4b84a8c3-66e0-4db6-be40-1d4523ea070f" providerId="ADAL" clId="{4A73AE9E-8FDE-49FF-8B33-7262D611ED4B}" dt="2023-11-30T08:35:03.922" v="1744" actId="404"/>
          <ac:spMkLst>
            <pc:docMk/>
            <pc:sldMk cId="2549170400" sldId="256"/>
            <ac:spMk id="41" creationId="{EF1B9BBA-2F1B-0807-5077-A12DA2DEC149}"/>
          </ac:spMkLst>
        </pc:spChg>
        <pc:spChg chg="mod">
          <ac:chgData name="鈴木　祐太" userId="4b84a8c3-66e0-4db6-be40-1d4523ea070f" providerId="ADAL" clId="{4A73AE9E-8FDE-49FF-8B33-7262D611ED4B}" dt="2023-11-30T05:16:57.527" v="916" actId="20577"/>
          <ac:spMkLst>
            <pc:docMk/>
            <pc:sldMk cId="2549170400" sldId="256"/>
            <ac:spMk id="44" creationId="{A89927BD-DBAB-384A-1BDE-2054A68E49DF}"/>
          </ac:spMkLst>
        </pc:spChg>
        <pc:spChg chg="mod">
          <ac:chgData name="鈴木　祐太" userId="4b84a8c3-66e0-4db6-be40-1d4523ea070f" providerId="ADAL" clId="{4A73AE9E-8FDE-49FF-8B33-7262D611ED4B}" dt="2023-11-30T05:16:47.089" v="873" actId="404"/>
          <ac:spMkLst>
            <pc:docMk/>
            <pc:sldMk cId="2549170400" sldId="256"/>
            <ac:spMk id="47" creationId="{357A7E40-F83F-237E-6D21-D19AD7EF2976}"/>
          </ac:spMkLst>
        </pc:spChg>
        <pc:spChg chg="mod">
          <ac:chgData name="鈴木　祐太" userId="4b84a8c3-66e0-4db6-be40-1d4523ea070f" providerId="ADAL" clId="{4A73AE9E-8FDE-49FF-8B33-7262D611ED4B}" dt="2023-11-30T04:54:43.239" v="71"/>
          <ac:spMkLst>
            <pc:docMk/>
            <pc:sldMk cId="2549170400" sldId="256"/>
            <ac:spMk id="50" creationId="{E2CEA22F-3AFE-E415-B39A-AF67DB9A2965}"/>
          </ac:spMkLst>
        </pc:spChg>
        <pc:spChg chg="mod">
          <ac:chgData name="鈴木　祐太" userId="4b84a8c3-66e0-4db6-be40-1d4523ea070f" providerId="ADAL" clId="{4A73AE9E-8FDE-49FF-8B33-7262D611ED4B}" dt="2023-11-30T05:15:24.609" v="702" actId="404"/>
          <ac:spMkLst>
            <pc:docMk/>
            <pc:sldMk cId="2549170400" sldId="256"/>
            <ac:spMk id="53" creationId="{A0A3DD43-3091-EBF1-0DCA-63774E036A98}"/>
          </ac:spMkLst>
        </pc:spChg>
        <pc:spChg chg="mod">
          <ac:chgData name="鈴木　祐太" userId="4b84a8c3-66e0-4db6-be40-1d4523ea070f" providerId="ADAL" clId="{4A73AE9E-8FDE-49FF-8B33-7262D611ED4B}" dt="2023-11-30T05:19:55.759" v="1271" actId="14100"/>
          <ac:spMkLst>
            <pc:docMk/>
            <pc:sldMk cId="2549170400" sldId="256"/>
            <ac:spMk id="56" creationId="{6E3EDBBF-7CBE-94A4-3E67-4D09A846E2DD}"/>
          </ac:spMkLst>
        </pc:spChg>
        <pc:spChg chg="mod">
          <ac:chgData name="鈴木　祐太" userId="4b84a8c3-66e0-4db6-be40-1d4523ea070f" providerId="ADAL" clId="{4A73AE9E-8FDE-49FF-8B33-7262D611ED4B}" dt="2023-11-30T05:20:04.577" v="1308" actId="14100"/>
          <ac:spMkLst>
            <pc:docMk/>
            <pc:sldMk cId="2549170400" sldId="256"/>
            <ac:spMk id="59" creationId="{35D7F62F-D047-B95D-6074-6A39955BDEF4}"/>
          </ac:spMkLst>
        </pc:spChg>
        <pc:spChg chg="mod">
          <ac:chgData name="鈴木　祐太" userId="4b84a8c3-66e0-4db6-be40-1d4523ea070f" providerId="ADAL" clId="{4A73AE9E-8FDE-49FF-8B33-7262D611ED4B}" dt="2023-11-30T05:20:08.624" v="1324"/>
          <ac:spMkLst>
            <pc:docMk/>
            <pc:sldMk cId="2549170400" sldId="256"/>
            <ac:spMk id="62" creationId="{7CC67459-8477-2908-B95E-0C86BB793C70}"/>
          </ac:spMkLst>
        </pc:spChg>
        <pc:spChg chg="mod">
          <ac:chgData name="鈴木　祐太" userId="4b84a8c3-66e0-4db6-be40-1d4523ea070f" providerId="ADAL" clId="{4A73AE9E-8FDE-49FF-8B33-7262D611ED4B}" dt="2023-11-30T05:20:17.641" v="1345" actId="14100"/>
          <ac:spMkLst>
            <pc:docMk/>
            <pc:sldMk cId="2549170400" sldId="256"/>
            <ac:spMk id="65" creationId="{77ABD480-99CA-00A5-9B7C-F04ECE3620BC}"/>
          </ac:spMkLst>
        </pc:spChg>
        <pc:spChg chg="mod">
          <ac:chgData name="鈴木　祐太" userId="4b84a8c3-66e0-4db6-be40-1d4523ea070f" providerId="ADAL" clId="{4A73AE9E-8FDE-49FF-8B33-7262D611ED4B}" dt="2023-11-30T05:20:33.057" v="1398" actId="14100"/>
          <ac:spMkLst>
            <pc:docMk/>
            <pc:sldMk cId="2549170400" sldId="256"/>
            <ac:spMk id="68" creationId="{B6F179E3-B7F3-B0E6-CD5D-A755520F715B}"/>
          </ac:spMkLst>
        </pc:spChg>
        <pc:spChg chg="mod">
          <ac:chgData name="鈴木　祐太" userId="4b84a8c3-66e0-4db6-be40-1d4523ea070f" providerId="ADAL" clId="{4A73AE9E-8FDE-49FF-8B33-7262D611ED4B}" dt="2023-11-30T05:19:44.168" v="1236" actId="20577"/>
          <ac:spMkLst>
            <pc:docMk/>
            <pc:sldMk cId="2549170400" sldId="256"/>
            <ac:spMk id="71" creationId="{9FECA07D-0454-0F23-02EB-53BC93467670}"/>
          </ac:spMkLst>
        </pc:spChg>
        <pc:spChg chg="mod">
          <ac:chgData name="鈴木　祐太" userId="4b84a8c3-66e0-4db6-be40-1d4523ea070f" providerId="ADAL" clId="{4A73AE9E-8FDE-49FF-8B33-7262D611ED4B}" dt="2023-11-30T05:19:36.636" v="1219" actId="404"/>
          <ac:spMkLst>
            <pc:docMk/>
            <pc:sldMk cId="2549170400" sldId="256"/>
            <ac:spMk id="74" creationId="{70CC1A18-1E69-E98B-ED57-314997B04EC5}"/>
          </ac:spMkLst>
        </pc:spChg>
        <pc:spChg chg="mod">
          <ac:chgData name="鈴木　祐太" userId="4b84a8c3-66e0-4db6-be40-1d4523ea070f" providerId="ADAL" clId="{4A73AE9E-8FDE-49FF-8B33-7262D611ED4B}" dt="2023-11-30T05:19:20.573" v="1193"/>
          <ac:spMkLst>
            <pc:docMk/>
            <pc:sldMk cId="2549170400" sldId="256"/>
            <ac:spMk id="77" creationId="{4E058ABD-7478-1D69-4A61-D358DFD52678}"/>
          </ac:spMkLst>
        </pc:spChg>
        <pc:spChg chg="mod">
          <ac:chgData name="鈴木　祐太" userId="4b84a8c3-66e0-4db6-be40-1d4523ea070f" providerId="ADAL" clId="{4A73AE9E-8FDE-49FF-8B33-7262D611ED4B}" dt="2023-11-30T08:54:51.828" v="1866" actId="20577"/>
          <ac:spMkLst>
            <pc:docMk/>
            <pc:sldMk cId="2549170400" sldId="256"/>
            <ac:spMk id="80" creationId="{4E60B429-7F6D-3245-EA31-102011965717}"/>
          </ac:spMkLst>
        </pc:spChg>
        <pc:spChg chg="mod">
          <ac:chgData name="鈴木　祐太" userId="4b84a8c3-66e0-4db6-be40-1d4523ea070f" providerId="ADAL" clId="{4A73AE9E-8FDE-49FF-8B33-7262D611ED4B}" dt="2023-11-30T05:18:29.539" v="1073" actId="1076"/>
          <ac:spMkLst>
            <pc:docMk/>
            <pc:sldMk cId="2549170400" sldId="256"/>
            <ac:spMk id="83" creationId="{9C11CF09-FA94-69DC-929D-D736EEF3DD0B}"/>
          </ac:spMkLst>
        </pc:spChg>
        <pc:spChg chg="mod">
          <ac:chgData name="鈴木　祐太" userId="4b84a8c3-66e0-4db6-be40-1d4523ea070f" providerId="ADAL" clId="{4A73AE9E-8FDE-49FF-8B33-7262D611ED4B}" dt="2023-11-30T08:34:10.546" v="1652" actId="20577"/>
          <ac:spMkLst>
            <pc:docMk/>
            <pc:sldMk cId="2549170400" sldId="256"/>
            <ac:spMk id="86" creationId="{74E0700B-CBFB-3BCD-24C5-A13608904450}"/>
          </ac:spMkLst>
        </pc:spChg>
        <pc:spChg chg="mod">
          <ac:chgData name="鈴木　祐太" userId="4b84a8c3-66e0-4db6-be40-1d4523ea070f" providerId="ADAL" clId="{4A73AE9E-8FDE-49FF-8B33-7262D611ED4B}" dt="2023-11-30T05:16:10.487" v="780" actId="14100"/>
          <ac:spMkLst>
            <pc:docMk/>
            <pc:sldMk cId="2549170400" sldId="256"/>
            <ac:spMk id="89" creationId="{9759D633-9C1F-2612-78A6-0555B89310B5}"/>
          </ac:spMkLst>
        </pc:spChg>
        <pc:spChg chg="mod">
          <ac:chgData name="鈴木　祐太" userId="4b84a8c3-66e0-4db6-be40-1d4523ea070f" providerId="ADAL" clId="{4A73AE9E-8FDE-49FF-8B33-7262D611ED4B}" dt="2023-11-30T05:16:25.650" v="831" actId="20577"/>
          <ac:spMkLst>
            <pc:docMk/>
            <pc:sldMk cId="2549170400" sldId="256"/>
            <ac:spMk id="93" creationId="{4D48722E-F5E6-EB84-D0DD-A70068FA2EB2}"/>
          </ac:spMkLst>
        </pc:spChg>
        <pc:spChg chg="mod">
          <ac:chgData name="鈴木　祐太" userId="4b84a8c3-66e0-4db6-be40-1d4523ea070f" providerId="ADAL" clId="{4A73AE9E-8FDE-49FF-8B33-7262D611ED4B}" dt="2023-11-30T05:03:58.489" v="181"/>
          <ac:spMkLst>
            <pc:docMk/>
            <pc:sldMk cId="2549170400" sldId="256"/>
            <ac:spMk id="96" creationId="{7BA74B5A-E728-2AC1-541C-C2320E562359}"/>
          </ac:spMkLst>
        </pc:spChg>
        <pc:spChg chg="mod">
          <ac:chgData name="鈴木　祐太" userId="4b84a8c3-66e0-4db6-be40-1d4523ea070f" providerId="ADAL" clId="{4A73AE9E-8FDE-49FF-8B33-7262D611ED4B}" dt="2023-11-30T05:07:19.428" v="276" actId="404"/>
          <ac:spMkLst>
            <pc:docMk/>
            <pc:sldMk cId="2549170400" sldId="256"/>
            <ac:spMk id="99" creationId="{0450A70F-64A9-5BEA-316F-2BF94D0946F0}"/>
          </ac:spMkLst>
        </pc:spChg>
        <pc:spChg chg="mod">
          <ac:chgData name="鈴木　祐太" userId="4b84a8c3-66e0-4db6-be40-1d4523ea070f" providerId="ADAL" clId="{4A73AE9E-8FDE-49FF-8B33-7262D611ED4B}" dt="2023-11-30T05:05:30.087" v="216"/>
          <ac:spMkLst>
            <pc:docMk/>
            <pc:sldMk cId="2549170400" sldId="256"/>
            <ac:spMk id="102" creationId="{AA802ED3-DE3B-7593-36D5-F2DD1A8E01CF}"/>
          </ac:spMkLst>
        </pc:spChg>
        <pc:spChg chg="mod topLvl">
          <ac:chgData name="鈴木　祐太" userId="4b84a8c3-66e0-4db6-be40-1d4523ea070f" providerId="ADAL" clId="{4A73AE9E-8FDE-49FF-8B33-7262D611ED4B}" dt="2023-11-30T05:14:06.834" v="612" actId="165"/>
          <ac:spMkLst>
            <pc:docMk/>
            <pc:sldMk cId="2549170400" sldId="256"/>
            <ac:spMk id="105" creationId="{086D63F2-9345-B631-1B42-60EEE4969612}"/>
          </ac:spMkLst>
        </pc:spChg>
        <pc:spChg chg="mod">
          <ac:chgData name="鈴木　祐太" userId="4b84a8c3-66e0-4db6-be40-1d4523ea070f" providerId="ADAL" clId="{4A73AE9E-8FDE-49FF-8B33-7262D611ED4B}" dt="2023-11-30T05:15:13.089" v="671" actId="20577"/>
          <ac:spMkLst>
            <pc:docMk/>
            <pc:sldMk cId="2549170400" sldId="256"/>
            <ac:spMk id="108" creationId="{BDFBD61A-1D15-FEA9-416D-0E6373EFFDBB}"/>
          </ac:spMkLst>
        </pc:spChg>
        <pc:spChg chg="mod">
          <ac:chgData name="鈴木　祐太" userId="4b84a8c3-66e0-4db6-be40-1d4523ea070f" providerId="ADAL" clId="{4A73AE9E-8FDE-49FF-8B33-7262D611ED4B}" dt="2023-11-30T05:15:29.894" v="722"/>
          <ac:spMkLst>
            <pc:docMk/>
            <pc:sldMk cId="2549170400" sldId="256"/>
            <ac:spMk id="111" creationId="{92BC590D-ADB9-90D8-7D69-F943989198C7}"/>
          </ac:spMkLst>
        </pc:spChg>
        <pc:spChg chg="mod">
          <ac:chgData name="鈴木　祐太" userId="4b84a8c3-66e0-4db6-be40-1d4523ea070f" providerId="ADAL" clId="{4A73AE9E-8FDE-49FF-8B33-7262D611ED4B}" dt="2023-11-30T05:06:40.049" v="247" actId="404"/>
          <ac:spMkLst>
            <pc:docMk/>
            <pc:sldMk cId="2549170400" sldId="256"/>
            <ac:spMk id="114" creationId="{70400785-F82D-A1B7-23A7-D09D543F151C}"/>
          </ac:spMkLst>
        </pc:spChg>
        <pc:spChg chg="mod">
          <ac:chgData name="鈴木　祐太" userId="4b84a8c3-66e0-4db6-be40-1d4523ea070f" providerId="ADAL" clId="{4A73AE9E-8FDE-49FF-8B33-7262D611ED4B}" dt="2023-11-30T05:08:30.692" v="314"/>
          <ac:spMkLst>
            <pc:docMk/>
            <pc:sldMk cId="2549170400" sldId="256"/>
            <ac:spMk id="117" creationId="{F71142DD-DD43-7BD4-FA7D-CE260C9B03DE}"/>
          </ac:spMkLst>
        </pc:spChg>
        <pc:spChg chg="mod">
          <ac:chgData name="鈴木　祐太" userId="4b84a8c3-66e0-4db6-be40-1d4523ea070f" providerId="ADAL" clId="{4A73AE9E-8FDE-49FF-8B33-7262D611ED4B}" dt="2023-11-30T05:11:05.672" v="488"/>
          <ac:spMkLst>
            <pc:docMk/>
            <pc:sldMk cId="2549170400" sldId="256"/>
            <ac:spMk id="120" creationId="{1FAF2184-8C9F-B34E-4A75-9A6101E4A8B8}"/>
          </ac:spMkLst>
        </pc:spChg>
        <pc:spChg chg="mod">
          <ac:chgData name="鈴木　祐太" userId="4b84a8c3-66e0-4db6-be40-1d4523ea070f" providerId="ADAL" clId="{4A73AE9E-8FDE-49FF-8B33-7262D611ED4B}" dt="2023-11-30T05:10:58.451" v="466"/>
          <ac:spMkLst>
            <pc:docMk/>
            <pc:sldMk cId="2549170400" sldId="256"/>
            <ac:spMk id="123" creationId="{B0011DB0-C9DA-94E3-A970-1CD01D76B38B}"/>
          </ac:spMkLst>
        </pc:spChg>
        <pc:spChg chg="mod">
          <ac:chgData name="鈴木　祐太" userId="4b84a8c3-66e0-4db6-be40-1d4523ea070f" providerId="ADAL" clId="{4A73AE9E-8FDE-49FF-8B33-7262D611ED4B}" dt="2023-11-30T05:10:49.987" v="438"/>
          <ac:spMkLst>
            <pc:docMk/>
            <pc:sldMk cId="2549170400" sldId="256"/>
            <ac:spMk id="126" creationId="{2AF08503-0198-2FE1-AEA1-F2F0F12CC42D}"/>
          </ac:spMkLst>
        </pc:spChg>
        <pc:spChg chg="mod">
          <ac:chgData name="鈴木　祐太" userId="4b84a8c3-66e0-4db6-be40-1d4523ea070f" providerId="ADAL" clId="{4A73AE9E-8FDE-49FF-8B33-7262D611ED4B}" dt="2023-11-30T08:28:14.764" v="1473" actId="113"/>
          <ac:spMkLst>
            <pc:docMk/>
            <pc:sldMk cId="2549170400" sldId="256"/>
            <ac:spMk id="129" creationId="{B9BFEF42-D226-EDF0-B04C-0C6C7E03B7FD}"/>
          </ac:spMkLst>
        </pc:spChg>
        <pc:spChg chg="mod">
          <ac:chgData name="鈴木　祐太" userId="4b84a8c3-66e0-4db6-be40-1d4523ea070f" providerId="ADAL" clId="{4A73AE9E-8FDE-49FF-8B33-7262D611ED4B}" dt="2023-11-30T08:28:23.022" v="1478" actId="20577"/>
          <ac:spMkLst>
            <pc:docMk/>
            <pc:sldMk cId="2549170400" sldId="256"/>
            <ac:spMk id="132" creationId="{982A7B62-1D44-5219-B7F4-5F4CFE7294FD}"/>
          </ac:spMkLst>
        </pc:spChg>
        <pc:spChg chg="mod">
          <ac:chgData name="鈴木　祐太" userId="4b84a8c3-66e0-4db6-be40-1d4523ea070f" providerId="ADAL" clId="{4A73AE9E-8FDE-49FF-8B33-7262D611ED4B}" dt="2023-11-30T08:28:29.762" v="1505" actId="5793"/>
          <ac:spMkLst>
            <pc:docMk/>
            <pc:sldMk cId="2549170400" sldId="256"/>
            <ac:spMk id="135" creationId="{632495C4-D411-B526-5C2D-5FF1B492AE0F}"/>
          </ac:spMkLst>
        </pc:spChg>
        <pc:spChg chg="mod">
          <ac:chgData name="鈴木　祐太" userId="4b84a8c3-66e0-4db6-be40-1d4523ea070f" providerId="ADAL" clId="{4A73AE9E-8FDE-49FF-8B33-7262D611ED4B}" dt="2023-11-30T05:10:15.916" v="355"/>
          <ac:spMkLst>
            <pc:docMk/>
            <pc:sldMk cId="2549170400" sldId="256"/>
            <ac:spMk id="138" creationId="{BD05FAC6-0096-A72D-3F98-BD57FEFFE412}"/>
          </ac:spMkLst>
        </pc:spChg>
        <pc:spChg chg="mod">
          <ac:chgData name="鈴木　祐太" userId="4b84a8c3-66e0-4db6-be40-1d4523ea070f" providerId="ADAL" clId="{4A73AE9E-8FDE-49FF-8B33-7262D611ED4B}" dt="2023-11-30T05:10:22.254" v="377"/>
          <ac:spMkLst>
            <pc:docMk/>
            <pc:sldMk cId="2549170400" sldId="256"/>
            <ac:spMk id="141" creationId="{B91A1F95-0739-9BAD-761C-A394BA845AD9}"/>
          </ac:spMkLst>
        </pc:spChg>
        <pc:spChg chg="mod">
          <ac:chgData name="鈴木　祐太" userId="4b84a8c3-66e0-4db6-be40-1d4523ea070f" providerId="ADAL" clId="{4A73AE9E-8FDE-49FF-8B33-7262D611ED4B}" dt="2023-11-30T05:10:43.293" v="408" actId="1076"/>
          <ac:spMkLst>
            <pc:docMk/>
            <pc:sldMk cId="2549170400" sldId="256"/>
            <ac:spMk id="144" creationId="{B17BD5C3-E516-EB9C-607E-03284A8FEEA0}"/>
          </ac:spMkLst>
        </pc:spChg>
        <pc:spChg chg="mod">
          <ac:chgData name="鈴木　祐太" userId="4b84a8c3-66e0-4db6-be40-1d4523ea070f" providerId="ADAL" clId="{4A73AE9E-8FDE-49FF-8B33-7262D611ED4B}" dt="2023-11-30T05:13:13.361" v="555" actId="20577"/>
          <ac:spMkLst>
            <pc:docMk/>
            <pc:sldMk cId="2549170400" sldId="256"/>
            <ac:spMk id="147" creationId="{26DDDD00-900B-2CC1-967E-288AA2CF5A12}"/>
          </ac:spMkLst>
        </pc:spChg>
        <pc:spChg chg="mod">
          <ac:chgData name="鈴木　祐太" userId="4b84a8c3-66e0-4db6-be40-1d4523ea070f" providerId="ADAL" clId="{4A73AE9E-8FDE-49FF-8B33-7262D611ED4B}" dt="2023-11-30T05:12:41.034" v="519" actId="404"/>
          <ac:spMkLst>
            <pc:docMk/>
            <pc:sldMk cId="2549170400" sldId="256"/>
            <ac:spMk id="151" creationId="{99BE1480-F819-270F-5F7C-25D56388A95C}"/>
          </ac:spMkLst>
        </pc:spChg>
        <pc:spChg chg="mod">
          <ac:chgData name="鈴木　祐太" userId="4b84a8c3-66e0-4db6-be40-1d4523ea070f" providerId="ADAL" clId="{4A73AE9E-8FDE-49FF-8B33-7262D611ED4B}" dt="2023-11-30T05:17:25.584" v="972" actId="14100"/>
          <ac:spMkLst>
            <pc:docMk/>
            <pc:sldMk cId="2549170400" sldId="256"/>
            <ac:spMk id="159" creationId="{DB53EA7E-9B4C-C612-8206-EB87C6BB35A7}"/>
          </ac:spMkLst>
        </pc:spChg>
        <pc:grpChg chg="add mod">
          <ac:chgData name="鈴木　祐太" userId="4b84a8c3-66e0-4db6-be40-1d4523ea070f" providerId="ADAL" clId="{4A73AE9E-8FDE-49FF-8B33-7262D611ED4B}" dt="2023-11-30T08:34:40.768" v="1693" actId="1076"/>
          <ac:grpSpMkLst>
            <pc:docMk/>
            <pc:sldMk cId="2549170400" sldId="256"/>
            <ac:grpSpMk id="35" creationId="{5A3DD0CD-271A-2519-FF84-1F80F3B155E4}"/>
          </ac:grpSpMkLst>
        </pc:grpChg>
        <pc:grpChg chg="add mod">
          <ac:chgData name="鈴木　祐太" userId="4b84a8c3-66e0-4db6-be40-1d4523ea070f" providerId="ADAL" clId="{4A73AE9E-8FDE-49FF-8B33-7262D611ED4B}" dt="2023-11-30T05:17:36.086" v="1004" actId="14100"/>
          <ac:grpSpMkLst>
            <pc:docMk/>
            <pc:sldMk cId="2549170400" sldId="256"/>
            <ac:grpSpMk id="36" creationId="{4A1E2597-4D51-3166-04A3-817460783ADA}"/>
          </ac:grpSpMkLst>
        </pc:grpChg>
        <pc:grpChg chg="add mod">
          <ac:chgData name="鈴木　祐太" userId="4b84a8c3-66e0-4db6-be40-1d4523ea070f" providerId="ADAL" clId="{4A73AE9E-8FDE-49FF-8B33-7262D611ED4B}" dt="2023-11-30T08:37:33.952" v="1782" actId="1076"/>
          <ac:grpSpMkLst>
            <pc:docMk/>
            <pc:sldMk cId="2549170400" sldId="256"/>
            <ac:grpSpMk id="39" creationId="{9EA68F0A-FD9E-0894-B83B-282CC4BE2F2F}"/>
          </ac:grpSpMkLst>
        </pc:grpChg>
        <pc:grpChg chg="add mod">
          <ac:chgData name="鈴木　祐太" userId="4b84a8c3-66e0-4db6-be40-1d4523ea070f" providerId="ADAL" clId="{4A73AE9E-8FDE-49FF-8B33-7262D611ED4B}" dt="2023-11-30T05:17:00.546" v="917" actId="1076"/>
          <ac:grpSpMkLst>
            <pc:docMk/>
            <pc:sldMk cId="2549170400" sldId="256"/>
            <ac:grpSpMk id="42" creationId="{A836A1AB-4632-AF4F-AEB8-1ED2E62D6D46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45" creationId="{14A5B2BD-08B3-06FC-9BC7-C8BA1700F818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48" creationId="{F815F10C-0345-E41D-A18E-923B194EE3E6}"/>
          </ac:grpSpMkLst>
        </pc:grpChg>
        <pc:grpChg chg="add mod">
          <ac:chgData name="鈴木　祐太" userId="4b84a8c3-66e0-4db6-be40-1d4523ea070f" providerId="ADAL" clId="{4A73AE9E-8FDE-49FF-8B33-7262D611ED4B}" dt="2023-11-30T05:15:50.406" v="726" actId="1076"/>
          <ac:grpSpMkLst>
            <pc:docMk/>
            <pc:sldMk cId="2549170400" sldId="256"/>
            <ac:grpSpMk id="51" creationId="{B5481DBE-DE17-8DCB-9251-FDC866BC1B35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54" creationId="{2185F0D0-73B4-2518-97B8-25F068AFFA31}"/>
          </ac:grpSpMkLst>
        </pc:grpChg>
        <pc:grpChg chg="add mod">
          <ac:chgData name="鈴木　祐太" userId="4b84a8c3-66e0-4db6-be40-1d4523ea070f" providerId="ADAL" clId="{4A73AE9E-8FDE-49FF-8B33-7262D611ED4B}" dt="2023-11-30T05:03:32.818" v="162" actId="1036"/>
          <ac:grpSpMkLst>
            <pc:docMk/>
            <pc:sldMk cId="2549170400" sldId="256"/>
            <ac:grpSpMk id="57" creationId="{735B293B-E696-F82B-CBE8-BF382B88A57D}"/>
          </ac:grpSpMkLst>
        </pc:grpChg>
        <pc:grpChg chg="add mod">
          <ac:chgData name="鈴木　祐太" userId="4b84a8c3-66e0-4db6-be40-1d4523ea070f" providerId="ADAL" clId="{4A73AE9E-8FDE-49FF-8B33-7262D611ED4B}" dt="2023-11-30T05:03:38.982" v="163" actId="1076"/>
          <ac:grpSpMkLst>
            <pc:docMk/>
            <pc:sldMk cId="2549170400" sldId="256"/>
            <ac:grpSpMk id="60" creationId="{3A2C1E61-DF16-CDAD-BE03-B591E96BF9FC}"/>
          </ac:grpSpMkLst>
        </pc:grpChg>
        <pc:grpChg chg="add mod">
          <ac:chgData name="鈴木　祐太" userId="4b84a8c3-66e0-4db6-be40-1d4523ea070f" providerId="ADAL" clId="{4A73AE9E-8FDE-49FF-8B33-7262D611ED4B}" dt="2023-11-30T08:32:24.895" v="1577" actId="1038"/>
          <ac:grpSpMkLst>
            <pc:docMk/>
            <pc:sldMk cId="2549170400" sldId="256"/>
            <ac:grpSpMk id="63" creationId="{1BF2D77C-ACEA-A12D-DD76-2855B74A4881}"/>
          </ac:grpSpMkLst>
        </pc:grpChg>
        <pc:grpChg chg="add mod">
          <ac:chgData name="鈴木　祐太" userId="4b84a8c3-66e0-4db6-be40-1d4523ea070f" providerId="ADAL" clId="{4A73AE9E-8FDE-49FF-8B33-7262D611ED4B}" dt="2023-11-30T05:20:38.252" v="1399" actId="1076"/>
          <ac:grpSpMkLst>
            <pc:docMk/>
            <pc:sldMk cId="2549170400" sldId="256"/>
            <ac:grpSpMk id="66" creationId="{E41A224F-F504-3B54-8DDF-2C9653553BE8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69" creationId="{BA5681E8-B65E-EFC5-3804-13A6C6657ABF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72" creationId="{7500E655-A039-DD9F-934B-E6C672C05612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75" creationId="{A6637668-0D5F-AC96-DF66-07540A126804}"/>
          </ac:grpSpMkLst>
        </pc:grpChg>
        <pc:grpChg chg="add mod">
          <ac:chgData name="鈴木　祐太" userId="4b84a8c3-66e0-4db6-be40-1d4523ea070f" providerId="ADAL" clId="{4A73AE9E-8FDE-49FF-8B33-7262D611ED4B}" dt="2023-11-30T05:19:15.137" v="1177" actId="1076"/>
          <ac:grpSpMkLst>
            <pc:docMk/>
            <pc:sldMk cId="2549170400" sldId="256"/>
            <ac:grpSpMk id="78" creationId="{49DB080F-E61D-A60B-4D79-7E5D87FAB850}"/>
          </ac:grpSpMkLst>
        </pc:grpChg>
        <pc:grpChg chg="add mod">
          <ac:chgData name="鈴木　祐太" userId="4b84a8c3-66e0-4db6-be40-1d4523ea070f" providerId="ADAL" clId="{4A73AE9E-8FDE-49FF-8B33-7262D611ED4B}" dt="2023-11-30T05:03:24.072" v="143" actId="1038"/>
          <ac:grpSpMkLst>
            <pc:docMk/>
            <pc:sldMk cId="2549170400" sldId="256"/>
            <ac:grpSpMk id="81" creationId="{80AF859E-E6C2-7E7C-92E5-F166E25B8928}"/>
          </ac:grpSpMkLst>
        </pc:grpChg>
        <pc:grpChg chg="add mod">
          <ac:chgData name="鈴木　祐太" userId="4b84a8c3-66e0-4db6-be40-1d4523ea070f" providerId="ADAL" clId="{4A73AE9E-8FDE-49FF-8B33-7262D611ED4B}" dt="2023-11-30T08:34:13.137" v="1653" actId="14100"/>
          <ac:grpSpMkLst>
            <pc:docMk/>
            <pc:sldMk cId="2549170400" sldId="256"/>
            <ac:grpSpMk id="84" creationId="{B7604890-EBB6-5638-B5BE-FC02B711E9F6}"/>
          </ac:grpSpMkLst>
        </pc:grpChg>
        <pc:grpChg chg="add mod">
          <ac:chgData name="鈴木　祐太" userId="4b84a8c3-66e0-4db6-be40-1d4523ea070f" providerId="ADAL" clId="{4A73AE9E-8FDE-49FF-8B33-7262D611ED4B}" dt="2023-11-30T05:04:24.573" v="186" actId="1076"/>
          <ac:grpSpMkLst>
            <pc:docMk/>
            <pc:sldMk cId="2549170400" sldId="256"/>
            <ac:grpSpMk id="87" creationId="{9F21979C-FB80-8F03-99ED-861F1BA8013F}"/>
          </ac:grpSpMkLst>
        </pc:grpChg>
        <pc:grpChg chg="add mod">
          <ac:chgData name="鈴木　祐太" userId="4b84a8c3-66e0-4db6-be40-1d4523ea070f" providerId="ADAL" clId="{4A73AE9E-8FDE-49FF-8B33-7262D611ED4B}" dt="2023-11-30T05:16:29.260" v="832" actId="1076"/>
          <ac:grpSpMkLst>
            <pc:docMk/>
            <pc:sldMk cId="2549170400" sldId="256"/>
            <ac:grpSpMk id="91" creationId="{8C70FDBA-BAFE-4774-56E9-53D6BFF6BEC5}"/>
          </ac:grpSpMkLst>
        </pc:grpChg>
        <pc:grpChg chg="add mod">
          <ac:chgData name="鈴木　祐太" userId="4b84a8c3-66e0-4db6-be40-1d4523ea070f" providerId="ADAL" clId="{4A73AE9E-8FDE-49FF-8B33-7262D611ED4B}" dt="2023-11-30T05:04:19.146" v="185" actId="1076"/>
          <ac:grpSpMkLst>
            <pc:docMk/>
            <pc:sldMk cId="2549170400" sldId="256"/>
            <ac:grpSpMk id="94" creationId="{8A87839F-BCE7-A690-9CCF-6284447CE76B}"/>
          </ac:grpSpMkLst>
        </pc:grpChg>
        <pc:grpChg chg="add mod">
          <ac:chgData name="鈴木　祐太" userId="4b84a8c3-66e0-4db6-be40-1d4523ea070f" providerId="ADAL" clId="{4A73AE9E-8FDE-49FF-8B33-7262D611ED4B}" dt="2023-11-30T08:49:24.290" v="1798" actId="1037"/>
          <ac:grpSpMkLst>
            <pc:docMk/>
            <pc:sldMk cId="2549170400" sldId="256"/>
            <ac:grpSpMk id="97" creationId="{1DA01EF2-0A65-0B3A-A65B-A86E5B330CF1}"/>
          </ac:grpSpMkLst>
        </pc:grpChg>
        <pc:grpChg chg="add mod">
          <ac:chgData name="鈴木　祐太" userId="4b84a8c3-66e0-4db6-be40-1d4523ea070f" providerId="ADAL" clId="{4A73AE9E-8FDE-49FF-8B33-7262D611ED4B}" dt="2023-11-30T05:12:29.280" v="493" actId="1076"/>
          <ac:grpSpMkLst>
            <pc:docMk/>
            <pc:sldMk cId="2549170400" sldId="256"/>
            <ac:grpSpMk id="100" creationId="{8DDC503E-F89B-D5C8-CA6D-911141448260}"/>
          </ac:grpSpMkLst>
        </pc:grpChg>
        <pc:grpChg chg="add del mod">
          <ac:chgData name="鈴木　祐太" userId="4b84a8c3-66e0-4db6-be40-1d4523ea070f" providerId="ADAL" clId="{4A73AE9E-8FDE-49FF-8B33-7262D611ED4B}" dt="2023-11-30T05:14:06.834" v="612" actId="165"/>
          <ac:grpSpMkLst>
            <pc:docMk/>
            <pc:sldMk cId="2549170400" sldId="256"/>
            <ac:grpSpMk id="103" creationId="{E081C59A-13E4-4027-8EF7-7161D66D6FE4}"/>
          </ac:grpSpMkLst>
        </pc:grpChg>
        <pc:grpChg chg="add mod">
          <ac:chgData name="鈴木　祐太" userId="4b84a8c3-66e0-4db6-be40-1d4523ea070f" providerId="ADAL" clId="{4A73AE9E-8FDE-49FF-8B33-7262D611ED4B}" dt="2023-11-30T05:14:57.416" v="670" actId="1076"/>
          <ac:grpSpMkLst>
            <pc:docMk/>
            <pc:sldMk cId="2549170400" sldId="256"/>
            <ac:grpSpMk id="106" creationId="{EEB774B4-63AE-5F5A-093F-3EF84AF617AF}"/>
          </ac:grpSpMkLst>
        </pc:grpChg>
        <pc:grpChg chg="add mod">
          <ac:chgData name="鈴木　祐太" userId="4b84a8c3-66e0-4db6-be40-1d4523ea070f" providerId="ADAL" clId="{4A73AE9E-8FDE-49FF-8B33-7262D611ED4B}" dt="2023-11-30T05:15:45.653" v="725" actId="1076"/>
          <ac:grpSpMkLst>
            <pc:docMk/>
            <pc:sldMk cId="2549170400" sldId="256"/>
            <ac:grpSpMk id="109" creationId="{847B0868-F090-BE91-505B-12ABC01FF3C5}"/>
          </ac:grpSpMkLst>
        </pc:grpChg>
        <pc:grpChg chg="add mod">
          <ac:chgData name="鈴木　祐太" userId="4b84a8c3-66e0-4db6-be40-1d4523ea070f" providerId="ADAL" clId="{4A73AE9E-8FDE-49FF-8B33-7262D611ED4B}" dt="2023-11-30T08:50:20.110" v="1824" actId="1076"/>
          <ac:grpSpMkLst>
            <pc:docMk/>
            <pc:sldMk cId="2549170400" sldId="256"/>
            <ac:grpSpMk id="112" creationId="{FD0B123F-2102-D1A4-0FC0-FE5B7E64E419}"/>
          </ac:grpSpMkLst>
        </pc:grpChg>
        <pc:grpChg chg="add mod">
          <ac:chgData name="鈴木　祐太" userId="4b84a8c3-66e0-4db6-be40-1d4523ea070f" providerId="ADAL" clId="{4A73AE9E-8FDE-49FF-8B33-7262D611ED4B}" dt="2023-11-30T08:49:28.942" v="1810" actId="1037"/>
          <ac:grpSpMkLst>
            <pc:docMk/>
            <pc:sldMk cId="2549170400" sldId="256"/>
            <ac:grpSpMk id="115" creationId="{4964BB98-7949-9A04-020E-2F8A371AA291}"/>
          </ac:grpSpMkLst>
        </pc:grpChg>
        <pc:grpChg chg="add mod">
          <ac:chgData name="鈴木　祐太" userId="4b84a8c3-66e0-4db6-be40-1d4523ea070f" providerId="ADAL" clId="{4A73AE9E-8FDE-49FF-8B33-7262D611ED4B}" dt="2023-11-30T08:49:24.290" v="1798" actId="1037"/>
          <ac:grpSpMkLst>
            <pc:docMk/>
            <pc:sldMk cId="2549170400" sldId="256"/>
            <ac:grpSpMk id="118" creationId="{00714BD1-91DB-6B67-02A2-43C13439E782}"/>
          </ac:grpSpMkLst>
        </pc:grpChg>
        <pc:grpChg chg="add mod">
          <ac:chgData name="鈴木　祐太" userId="4b84a8c3-66e0-4db6-be40-1d4523ea070f" providerId="ADAL" clId="{4A73AE9E-8FDE-49FF-8B33-7262D611ED4B}" dt="2023-11-30T08:49:24.290" v="1798" actId="1037"/>
          <ac:grpSpMkLst>
            <pc:docMk/>
            <pc:sldMk cId="2549170400" sldId="256"/>
            <ac:grpSpMk id="121" creationId="{DDAF1F15-DE0C-544A-9C74-B4F5EC1889E0}"/>
          </ac:grpSpMkLst>
        </pc:grpChg>
        <pc:grpChg chg="add mod">
          <ac:chgData name="鈴木　祐太" userId="4b84a8c3-66e0-4db6-be40-1d4523ea070f" providerId="ADAL" clId="{4A73AE9E-8FDE-49FF-8B33-7262D611ED4B}" dt="2023-11-30T08:49:24.290" v="1798" actId="1037"/>
          <ac:grpSpMkLst>
            <pc:docMk/>
            <pc:sldMk cId="2549170400" sldId="256"/>
            <ac:grpSpMk id="124" creationId="{EC72F681-16B3-BF5C-D34C-DF97560808E3}"/>
          </ac:grpSpMkLst>
        </pc:grpChg>
        <pc:grpChg chg="add mod">
          <ac:chgData name="鈴木　祐太" userId="4b84a8c3-66e0-4db6-be40-1d4523ea070f" providerId="ADAL" clId="{4A73AE9E-8FDE-49FF-8B33-7262D611ED4B}" dt="2023-11-30T05:09:27.143" v="327" actId="1076"/>
          <ac:grpSpMkLst>
            <pc:docMk/>
            <pc:sldMk cId="2549170400" sldId="256"/>
            <ac:grpSpMk id="127" creationId="{C52FFAFA-2016-3614-60E1-3E6EDFDC9F4B}"/>
          </ac:grpSpMkLst>
        </pc:grpChg>
        <pc:grpChg chg="add mod">
          <ac:chgData name="鈴木　祐太" userId="4b84a8c3-66e0-4db6-be40-1d4523ea070f" providerId="ADAL" clId="{4A73AE9E-8FDE-49FF-8B33-7262D611ED4B}" dt="2023-11-30T05:09:27.143" v="327" actId="1076"/>
          <ac:grpSpMkLst>
            <pc:docMk/>
            <pc:sldMk cId="2549170400" sldId="256"/>
            <ac:grpSpMk id="130" creationId="{D87D246B-99D7-AEA7-D7DF-E75C5F9C59EC}"/>
          </ac:grpSpMkLst>
        </pc:grpChg>
        <pc:grpChg chg="add mod">
          <ac:chgData name="鈴木　祐太" userId="4b84a8c3-66e0-4db6-be40-1d4523ea070f" providerId="ADAL" clId="{4A73AE9E-8FDE-49FF-8B33-7262D611ED4B}" dt="2023-11-30T05:09:27.143" v="327" actId="1076"/>
          <ac:grpSpMkLst>
            <pc:docMk/>
            <pc:sldMk cId="2549170400" sldId="256"/>
            <ac:grpSpMk id="133" creationId="{0B7340EA-75CB-4EA8-70D7-496A0BE1E34E}"/>
          </ac:grpSpMkLst>
        </pc:grpChg>
        <pc:grpChg chg="add mod">
          <ac:chgData name="鈴木　祐太" userId="4b84a8c3-66e0-4db6-be40-1d4523ea070f" providerId="ADAL" clId="{4A73AE9E-8FDE-49FF-8B33-7262D611ED4B}" dt="2023-11-30T08:49:28.942" v="1810" actId="1037"/>
          <ac:grpSpMkLst>
            <pc:docMk/>
            <pc:sldMk cId="2549170400" sldId="256"/>
            <ac:grpSpMk id="136" creationId="{A19D0361-158D-9C22-CF8E-7CD21F59F57D}"/>
          </ac:grpSpMkLst>
        </pc:grpChg>
        <pc:grpChg chg="add mod">
          <ac:chgData name="鈴木　祐太" userId="4b84a8c3-66e0-4db6-be40-1d4523ea070f" providerId="ADAL" clId="{4A73AE9E-8FDE-49FF-8B33-7262D611ED4B}" dt="2023-11-30T08:49:28.942" v="1810" actId="1037"/>
          <ac:grpSpMkLst>
            <pc:docMk/>
            <pc:sldMk cId="2549170400" sldId="256"/>
            <ac:grpSpMk id="139" creationId="{D957BE13-37B4-9E80-EDE5-3F713A080299}"/>
          </ac:grpSpMkLst>
        </pc:grpChg>
        <pc:grpChg chg="add mod">
          <ac:chgData name="鈴木　祐太" userId="4b84a8c3-66e0-4db6-be40-1d4523ea070f" providerId="ADAL" clId="{4A73AE9E-8FDE-49FF-8B33-7262D611ED4B}" dt="2023-11-30T08:28:40.568" v="1506" actId="1076"/>
          <ac:grpSpMkLst>
            <pc:docMk/>
            <pc:sldMk cId="2549170400" sldId="256"/>
            <ac:grpSpMk id="142" creationId="{C15CA86D-5DC9-C799-C9E6-CA1B4453BB10}"/>
          </ac:grpSpMkLst>
        </pc:grpChg>
        <pc:grpChg chg="add mod">
          <ac:chgData name="鈴木　祐太" userId="4b84a8c3-66e0-4db6-be40-1d4523ea070f" providerId="ADAL" clId="{4A73AE9E-8FDE-49FF-8B33-7262D611ED4B}" dt="2023-11-30T08:28:45.843" v="1507" actId="1076"/>
          <ac:grpSpMkLst>
            <pc:docMk/>
            <pc:sldMk cId="2549170400" sldId="256"/>
            <ac:grpSpMk id="145" creationId="{E0445F02-89E2-D80E-8BF7-255E4C234510}"/>
          </ac:grpSpMkLst>
        </pc:grpChg>
        <pc:grpChg chg="add mod">
          <ac:chgData name="鈴木　祐太" userId="4b84a8c3-66e0-4db6-be40-1d4523ea070f" providerId="ADAL" clId="{4A73AE9E-8FDE-49FF-8B33-7262D611ED4B}" dt="2023-11-30T05:12:14.303" v="491" actId="1076"/>
          <ac:grpSpMkLst>
            <pc:docMk/>
            <pc:sldMk cId="2549170400" sldId="256"/>
            <ac:grpSpMk id="149" creationId="{F65CB22B-C979-D0DC-44C3-9D19B12A08F9}"/>
          </ac:grpSpMkLst>
        </pc:grpChg>
        <pc:grpChg chg="add del mod">
          <ac:chgData name="鈴木　祐太" userId="4b84a8c3-66e0-4db6-be40-1d4523ea070f" providerId="ADAL" clId="{4A73AE9E-8FDE-49FF-8B33-7262D611ED4B}" dt="2023-11-30T08:33:59.495" v="1633" actId="478"/>
          <ac:grpSpMkLst>
            <pc:docMk/>
            <pc:sldMk cId="2549170400" sldId="256"/>
            <ac:grpSpMk id="157" creationId="{F623AC21-9BA3-5923-FC0A-85C6369CCB03}"/>
          </ac:grpSpMkLst>
        </pc:grpChg>
        <pc:picChg chg="add del mod">
          <ac:chgData name="鈴木　祐太" userId="4b84a8c3-66e0-4db6-be40-1d4523ea070f" providerId="ADAL" clId="{4A73AE9E-8FDE-49FF-8B33-7262D611ED4B}" dt="2023-11-30T04:47:09.884" v="3" actId="26606"/>
          <ac:picMkLst>
            <pc:docMk/>
            <pc:sldMk cId="2549170400" sldId="256"/>
            <ac:picMk id="4" creationId="{92F5DAC0-78DF-3153-B036-57E17F6887A4}"/>
          </ac:picMkLst>
        </pc:picChg>
        <pc:picChg chg="add del mod">
          <ac:chgData name="鈴木　祐太" userId="4b84a8c3-66e0-4db6-be40-1d4523ea070f" providerId="ADAL" clId="{4A73AE9E-8FDE-49FF-8B33-7262D611ED4B}" dt="2023-11-30T04:47:54.007" v="9" actId="26606"/>
          <ac:picMkLst>
            <pc:docMk/>
            <pc:sldMk cId="2549170400" sldId="256"/>
            <ac:picMk id="8" creationId="{F29016B1-8F56-46AB-B2C6-C20E4C60ABE0}"/>
          </ac:picMkLst>
        </pc:picChg>
        <pc:picChg chg="add del mod">
          <ac:chgData name="鈴木　祐太" userId="4b84a8c3-66e0-4db6-be40-1d4523ea070f" providerId="ADAL" clId="{4A73AE9E-8FDE-49FF-8B33-7262D611ED4B}" dt="2023-11-30T04:50:25.884" v="22" actId="26606"/>
          <ac:picMkLst>
            <pc:docMk/>
            <pc:sldMk cId="2549170400" sldId="256"/>
            <ac:picMk id="21" creationId="{FA6AF324-654F-C2F6-7D78-B7AA1E906E4D}"/>
          </ac:picMkLst>
        </pc:picChg>
        <pc:picChg chg="add del">
          <ac:chgData name="鈴木　祐太" userId="4b84a8c3-66e0-4db6-be40-1d4523ea070f" providerId="ADAL" clId="{4A73AE9E-8FDE-49FF-8B33-7262D611ED4B}" dt="2023-11-30T04:50:24.056" v="18" actId="26606"/>
          <ac:picMkLst>
            <pc:docMk/>
            <pc:sldMk cId="2549170400" sldId="256"/>
            <ac:picMk id="22" creationId="{565950B0-06BF-51A1-CC8B-E4714C23B1A5}"/>
          </ac:picMkLst>
        </pc:picChg>
        <pc:cxnChg chg="add mod">
          <ac:chgData name="鈴木　祐太" userId="4b84a8c3-66e0-4db6-be40-1d4523ea070f" providerId="ADAL" clId="{4A73AE9E-8FDE-49FF-8B33-7262D611ED4B}" dt="2023-11-30T08:30:59.829" v="1536" actId="14100"/>
          <ac:cxnSpMkLst>
            <pc:docMk/>
            <pc:sldMk cId="2549170400" sldId="256"/>
            <ac:cxnSpMk id="3" creationId="{AD917D64-5AC8-FCCC-F0D7-6303EF3B7B93}"/>
          </ac:cxnSpMkLst>
        </pc:cxnChg>
        <pc:cxnChg chg="add mod">
          <ac:chgData name="鈴木　祐太" userId="4b84a8c3-66e0-4db6-be40-1d4523ea070f" providerId="ADAL" clId="{4A73AE9E-8FDE-49FF-8B33-7262D611ED4B}" dt="2023-11-30T08:29:55.771" v="1520" actId="692"/>
          <ac:cxnSpMkLst>
            <pc:docMk/>
            <pc:sldMk cId="2549170400" sldId="256"/>
            <ac:cxnSpMk id="6" creationId="{94C06CD2-EF0B-9C32-31A0-5B9E823016B6}"/>
          </ac:cxnSpMkLst>
        </pc:cxnChg>
        <pc:cxnChg chg="add mod">
          <ac:chgData name="鈴木　祐太" userId="4b84a8c3-66e0-4db6-be40-1d4523ea070f" providerId="ADAL" clId="{4A73AE9E-8FDE-49FF-8B33-7262D611ED4B}" dt="2023-11-30T08:30:41.842" v="1532" actId="14100"/>
          <ac:cxnSpMkLst>
            <pc:docMk/>
            <pc:sldMk cId="2549170400" sldId="256"/>
            <ac:cxnSpMk id="8" creationId="{3F0E867C-F326-9FB1-2CBA-BDBAED2EB13B}"/>
          </ac:cxnSpMkLst>
        </pc:cxnChg>
        <pc:cxnChg chg="add mod">
          <ac:chgData name="鈴木　祐太" userId="4b84a8c3-66e0-4db6-be40-1d4523ea070f" providerId="ADAL" clId="{4A73AE9E-8FDE-49FF-8B33-7262D611ED4B}" dt="2023-11-30T08:30:25.506" v="1528" actId="14100"/>
          <ac:cxnSpMkLst>
            <pc:docMk/>
            <pc:sldMk cId="2549170400" sldId="256"/>
            <ac:cxnSpMk id="11" creationId="{6A9272C5-E07A-8BCF-1537-6DDE97E9DA30}"/>
          </ac:cxnSpMkLst>
        </pc:cxnChg>
        <pc:cxnChg chg="add mod">
          <ac:chgData name="鈴木　祐太" userId="4b84a8c3-66e0-4db6-be40-1d4523ea070f" providerId="ADAL" clId="{4A73AE9E-8FDE-49FF-8B33-7262D611ED4B}" dt="2023-11-30T08:30:34.735" v="1531" actId="14100"/>
          <ac:cxnSpMkLst>
            <pc:docMk/>
            <pc:sldMk cId="2549170400" sldId="256"/>
            <ac:cxnSpMk id="15" creationId="{A64F960C-400B-E821-F896-17ECB341EE8F}"/>
          </ac:cxnSpMkLst>
        </pc:cxnChg>
        <pc:cxnChg chg="add mod">
          <ac:chgData name="鈴木　祐太" userId="4b84a8c3-66e0-4db6-be40-1d4523ea070f" providerId="ADAL" clId="{4A73AE9E-8FDE-49FF-8B33-7262D611ED4B}" dt="2023-11-30T08:30:50.537" v="1535" actId="14100"/>
          <ac:cxnSpMkLst>
            <pc:docMk/>
            <pc:sldMk cId="2549170400" sldId="256"/>
            <ac:cxnSpMk id="19" creationId="{EF88BF45-E9CA-9A84-911C-0B0EB13773A8}"/>
          </ac:cxnSpMkLst>
        </pc:cxnChg>
        <pc:cxnChg chg="add mod">
          <ac:chgData name="鈴木　祐太" userId="4b84a8c3-66e0-4db6-be40-1d4523ea070f" providerId="ADAL" clId="{4A73AE9E-8FDE-49FF-8B33-7262D611ED4B}" dt="2023-11-30T08:31:13.986" v="1539" actId="14100"/>
          <ac:cxnSpMkLst>
            <pc:docMk/>
            <pc:sldMk cId="2549170400" sldId="256"/>
            <ac:cxnSpMk id="23" creationId="{5BB3C589-07C5-9EDC-DC63-D136EBCA51B4}"/>
          </ac:cxnSpMkLst>
        </pc:cxnChg>
        <pc:cxnChg chg="add mod">
          <ac:chgData name="鈴木　祐太" userId="4b84a8c3-66e0-4db6-be40-1d4523ea070f" providerId="ADAL" clId="{4A73AE9E-8FDE-49FF-8B33-7262D611ED4B}" dt="2023-11-30T08:34:34.734" v="1692" actId="404"/>
          <ac:cxnSpMkLst>
            <pc:docMk/>
            <pc:sldMk cId="2549170400" sldId="256"/>
            <ac:cxnSpMk id="24" creationId="{6300DDC3-9DBD-97F6-4A52-99693B3BE100}"/>
          </ac:cxnSpMkLst>
        </pc:cxnChg>
        <pc:cxnChg chg="add mod">
          <ac:chgData name="鈴木　祐太" userId="4b84a8c3-66e0-4db6-be40-1d4523ea070f" providerId="ADAL" clId="{4A73AE9E-8FDE-49FF-8B33-7262D611ED4B}" dt="2023-11-30T08:31:27.154" v="1542" actId="14100"/>
          <ac:cxnSpMkLst>
            <pc:docMk/>
            <pc:sldMk cId="2549170400" sldId="256"/>
            <ac:cxnSpMk id="28" creationId="{FA5911E6-F839-03C9-1470-47F3A4A18C7B}"/>
          </ac:cxnSpMkLst>
        </pc:cxnChg>
        <pc:cxnChg chg="add mod">
          <ac:chgData name="鈴木　祐太" userId="4b84a8c3-66e0-4db6-be40-1d4523ea070f" providerId="ADAL" clId="{4A73AE9E-8FDE-49FF-8B33-7262D611ED4B}" dt="2023-11-30T08:31:35.452" v="1545" actId="14100"/>
          <ac:cxnSpMkLst>
            <pc:docMk/>
            <pc:sldMk cId="2549170400" sldId="256"/>
            <ac:cxnSpMk id="31" creationId="{D8A1AE24-67C5-0CAA-B36E-CCF01893F01D}"/>
          </ac:cxnSpMkLst>
        </pc:cxnChg>
        <pc:cxnChg chg="add mod">
          <ac:chgData name="鈴木　祐太" userId="4b84a8c3-66e0-4db6-be40-1d4523ea070f" providerId="ADAL" clId="{4A73AE9E-8FDE-49FF-8B33-7262D611ED4B}" dt="2023-11-30T08:31:42.841" v="1548" actId="14100"/>
          <ac:cxnSpMkLst>
            <pc:docMk/>
            <pc:sldMk cId="2549170400" sldId="256"/>
            <ac:cxnSpMk id="34" creationId="{A2062BDB-BC65-2CEE-142F-EA85A287094A}"/>
          </ac:cxnSpMkLst>
        </pc:cxnChg>
        <pc:cxnChg chg="mod">
          <ac:chgData name="鈴木　祐太" userId="4b84a8c3-66e0-4db6-be40-1d4523ea070f" providerId="ADAL" clId="{4A73AE9E-8FDE-49FF-8B33-7262D611ED4B}" dt="2023-11-30T05:17:51.521" v="1006" actId="403"/>
          <ac:cxnSpMkLst>
            <pc:docMk/>
            <pc:sldMk cId="2549170400" sldId="256"/>
            <ac:cxnSpMk id="37" creationId="{D6AEDE50-A07B-347D-2571-31773470AF35}"/>
          </ac:cxnSpMkLst>
        </pc:cxnChg>
        <pc:cxnChg chg="mod">
          <ac:chgData name="鈴木　祐太" userId="4b84a8c3-66e0-4db6-be40-1d4523ea070f" providerId="ADAL" clId="{4A73AE9E-8FDE-49FF-8B33-7262D611ED4B}" dt="2023-11-30T08:35:03.922" v="1744" actId="404"/>
          <ac:cxnSpMkLst>
            <pc:docMk/>
            <pc:sldMk cId="2549170400" sldId="256"/>
            <ac:cxnSpMk id="40" creationId="{23658BD9-489E-6B5B-6F85-4920CDE4AB96}"/>
          </ac:cxnSpMkLst>
        </pc:cxnChg>
        <pc:cxnChg chg="mod">
          <ac:chgData name="鈴木　祐太" userId="4b84a8c3-66e0-4db6-be40-1d4523ea070f" providerId="ADAL" clId="{4A73AE9E-8FDE-49FF-8B33-7262D611ED4B}" dt="2023-11-30T05:16:57.527" v="916" actId="20577"/>
          <ac:cxnSpMkLst>
            <pc:docMk/>
            <pc:sldMk cId="2549170400" sldId="256"/>
            <ac:cxnSpMk id="43" creationId="{49BC8A11-CFD9-3140-AF00-5FE100CCBA9F}"/>
          </ac:cxnSpMkLst>
        </pc:cxnChg>
        <pc:cxnChg chg="mod">
          <ac:chgData name="鈴木　祐太" userId="4b84a8c3-66e0-4db6-be40-1d4523ea070f" providerId="ADAL" clId="{4A73AE9E-8FDE-49FF-8B33-7262D611ED4B}" dt="2023-11-30T05:16:47.089" v="873" actId="404"/>
          <ac:cxnSpMkLst>
            <pc:docMk/>
            <pc:sldMk cId="2549170400" sldId="256"/>
            <ac:cxnSpMk id="46" creationId="{71C2B769-A43E-BAFB-7B1B-172F2D5D7A42}"/>
          </ac:cxnSpMkLst>
        </pc:cxnChg>
        <pc:cxnChg chg="mod">
          <ac:chgData name="鈴木　祐太" userId="4b84a8c3-66e0-4db6-be40-1d4523ea070f" providerId="ADAL" clId="{4A73AE9E-8FDE-49FF-8B33-7262D611ED4B}" dt="2023-11-30T04:54:43.239" v="71"/>
          <ac:cxnSpMkLst>
            <pc:docMk/>
            <pc:sldMk cId="2549170400" sldId="256"/>
            <ac:cxnSpMk id="49" creationId="{7568D945-0941-7F58-CD72-C9377FC7F91F}"/>
          </ac:cxnSpMkLst>
        </pc:cxnChg>
        <pc:cxnChg chg="mod">
          <ac:chgData name="鈴木　祐太" userId="4b84a8c3-66e0-4db6-be40-1d4523ea070f" providerId="ADAL" clId="{4A73AE9E-8FDE-49FF-8B33-7262D611ED4B}" dt="2023-11-30T05:15:24.609" v="702" actId="404"/>
          <ac:cxnSpMkLst>
            <pc:docMk/>
            <pc:sldMk cId="2549170400" sldId="256"/>
            <ac:cxnSpMk id="52" creationId="{A0686AEE-3C20-7ACB-7607-1945215068E0}"/>
          </ac:cxnSpMkLst>
        </pc:cxnChg>
        <pc:cxnChg chg="mod">
          <ac:chgData name="鈴木　祐太" userId="4b84a8c3-66e0-4db6-be40-1d4523ea070f" providerId="ADAL" clId="{4A73AE9E-8FDE-49FF-8B33-7262D611ED4B}" dt="2023-11-30T05:19:55.759" v="1271" actId="14100"/>
          <ac:cxnSpMkLst>
            <pc:docMk/>
            <pc:sldMk cId="2549170400" sldId="256"/>
            <ac:cxnSpMk id="55" creationId="{313C6EFE-76C7-A69F-44EC-EBB8579F8F14}"/>
          </ac:cxnSpMkLst>
        </pc:cxnChg>
        <pc:cxnChg chg="mod">
          <ac:chgData name="鈴木　祐太" userId="4b84a8c3-66e0-4db6-be40-1d4523ea070f" providerId="ADAL" clId="{4A73AE9E-8FDE-49FF-8B33-7262D611ED4B}" dt="2023-11-30T05:20:04.577" v="1308" actId="14100"/>
          <ac:cxnSpMkLst>
            <pc:docMk/>
            <pc:sldMk cId="2549170400" sldId="256"/>
            <ac:cxnSpMk id="58" creationId="{2EE5ADDA-8F82-CF92-C20F-777979CEDC3C}"/>
          </ac:cxnSpMkLst>
        </pc:cxnChg>
        <pc:cxnChg chg="mod">
          <ac:chgData name="鈴木　祐太" userId="4b84a8c3-66e0-4db6-be40-1d4523ea070f" providerId="ADAL" clId="{4A73AE9E-8FDE-49FF-8B33-7262D611ED4B}" dt="2023-11-30T05:20:07.329" v="1309" actId="20577"/>
          <ac:cxnSpMkLst>
            <pc:docMk/>
            <pc:sldMk cId="2549170400" sldId="256"/>
            <ac:cxnSpMk id="61" creationId="{7B5D912A-3FF4-A093-F257-D14B963D7B45}"/>
          </ac:cxnSpMkLst>
        </pc:cxnChg>
        <pc:cxnChg chg="mod">
          <ac:chgData name="鈴木　祐太" userId="4b84a8c3-66e0-4db6-be40-1d4523ea070f" providerId="ADAL" clId="{4A73AE9E-8FDE-49FF-8B33-7262D611ED4B}" dt="2023-11-30T05:20:17.641" v="1345" actId="14100"/>
          <ac:cxnSpMkLst>
            <pc:docMk/>
            <pc:sldMk cId="2549170400" sldId="256"/>
            <ac:cxnSpMk id="64" creationId="{07317A2A-2BB2-9607-3BB5-0D9C668EC520}"/>
          </ac:cxnSpMkLst>
        </pc:cxnChg>
        <pc:cxnChg chg="mod">
          <ac:chgData name="鈴木　祐太" userId="4b84a8c3-66e0-4db6-be40-1d4523ea070f" providerId="ADAL" clId="{4A73AE9E-8FDE-49FF-8B33-7262D611ED4B}" dt="2023-11-30T05:20:33.057" v="1398" actId="14100"/>
          <ac:cxnSpMkLst>
            <pc:docMk/>
            <pc:sldMk cId="2549170400" sldId="256"/>
            <ac:cxnSpMk id="67" creationId="{CE37F42D-0EE2-6ACB-F2E6-570AD267DD5A}"/>
          </ac:cxnSpMkLst>
        </pc:cxnChg>
        <pc:cxnChg chg="mod">
          <ac:chgData name="鈴木　祐太" userId="4b84a8c3-66e0-4db6-be40-1d4523ea070f" providerId="ADAL" clId="{4A73AE9E-8FDE-49FF-8B33-7262D611ED4B}" dt="2023-11-30T05:19:44.168" v="1236" actId="20577"/>
          <ac:cxnSpMkLst>
            <pc:docMk/>
            <pc:sldMk cId="2549170400" sldId="256"/>
            <ac:cxnSpMk id="70" creationId="{41D23E97-4D4B-AACF-7831-D6A4DF07D250}"/>
          </ac:cxnSpMkLst>
        </pc:cxnChg>
        <pc:cxnChg chg="mod">
          <ac:chgData name="鈴木　祐太" userId="4b84a8c3-66e0-4db6-be40-1d4523ea070f" providerId="ADAL" clId="{4A73AE9E-8FDE-49FF-8B33-7262D611ED4B}" dt="2023-11-30T05:19:36.636" v="1219" actId="404"/>
          <ac:cxnSpMkLst>
            <pc:docMk/>
            <pc:sldMk cId="2549170400" sldId="256"/>
            <ac:cxnSpMk id="73" creationId="{C08F699D-A8A2-F443-AFF6-A84BFF3D4CAA}"/>
          </ac:cxnSpMkLst>
        </pc:cxnChg>
        <pc:cxnChg chg="mod">
          <ac:chgData name="鈴木　祐太" userId="4b84a8c3-66e0-4db6-be40-1d4523ea070f" providerId="ADAL" clId="{4A73AE9E-8FDE-49FF-8B33-7262D611ED4B}" dt="2023-11-30T05:19:18.967" v="1178" actId="20577"/>
          <ac:cxnSpMkLst>
            <pc:docMk/>
            <pc:sldMk cId="2549170400" sldId="256"/>
            <ac:cxnSpMk id="76" creationId="{D20396F0-CE21-9873-A981-0B6BC9C6EC11}"/>
          </ac:cxnSpMkLst>
        </pc:cxnChg>
        <pc:cxnChg chg="mod">
          <ac:chgData name="鈴木　祐太" userId="4b84a8c3-66e0-4db6-be40-1d4523ea070f" providerId="ADAL" clId="{4A73AE9E-8FDE-49FF-8B33-7262D611ED4B}" dt="2023-11-30T08:33:02.214" v="1618" actId="1038"/>
          <ac:cxnSpMkLst>
            <pc:docMk/>
            <pc:sldMk cId="2549170400" sldId="256"/>
            <ac:cxnSpMk id="79" creationId="{8CC21B00-4178-AF42-BDE0-2523508279DE}"/>
          </ac:cxnSpMkLst>
        </pc:cxnChg>
        <pc:cxnChg chg="mod">
          <ac:chgData name="鈴木　祐太" userId="4b84a8c3-66e0-4db6-be40-1d4523ea070f" providerId="ADAL" clId="{4A73AE9E-8FDE-49FF-8B33-7262D611ED4B}" dt="2023-11-30T05:18:29.539" v="1073" actId="1076"/>
          <ac:cxnSpMkLst>
            <pc:docMk/>
            <pc:sldMk cId="2549170400" sldId="256"/>
            <ac:cxnSpMk id="82" creationId="{828ADF27-452F-37F4-C6AD-558F1A9F2356}"/>
          </ac:cxnSpMkLst>
        </pc:cxnChg>
        <pc:cxnChg chg="mod">
          <ac:chgData name="鈴木　祐太" userId="4b84a8c3-66e0-4db6-be40-1d4523ea070f" providerId="ADAL" clId="{4A73AE9E-8FDE-49FF-8B33-7262D611ED4B}" dt="2023-11-30T08:34:10.546" v="1652" actId="20577"/>
          <ac:cxnSpMkLst>
            <pc:docMk/>
            <pc:sldMk cId="2549170400" sldId="256"/>
            <ac:cxnSpMk id="85" creationId="{873DBA98-5EDF-92D9-66E7-5194FC385A18}"/>
          </ac:cxnSpMkLst>
        </pc:cxnChg>
        <pc:cxnChg chg="mod">
          <ac:chgData name="鈴木　祐太" userId="4b84a8c3-66e0-4db6-be40-1d4523ea070f" providerId="ADAL" clId="{4A73AE9E-8FDE-49FF-8B33-7262D611ED4B}" dt="2023-11-30T05:16:10.487" v="780" actId="14100"/>
          <ac:cxnSpMkLst>
            <pc:docMk/>
            <pc:sldMk cId="2549170400" sldId="256"/>
            <ac:cxnSpMk id="88" creationId="{458B25BA-05C1-1BB4-7031-FB489013B35E}"/>
          </ac:cxnSpMkLst>
        </pc:cxnChg>
        <pc:cxnChg chg="mod">
          <ac:chgData name="鈴木　祐太" userId="4b84a8c3-66e0-4db6-be40-1d4523ea070f" providerId="ADAL" clId="{4A73AE9E-8FDE-49FF-8B33-7262D611ED4B}" dt="2023-11-30T05:16:25.650" v="831" actId="20577"/>
          <ac:cxnSpMkLst>
            <pc:docMk/>
            <pc:sldMk cId="2549170400" sldId="256"/>
            <ac:cxnSpMk id="92" creationId="{1F787D93-72F2-A7C5-F6D0-A593EAF1E8AF}"/>
          </ac:cxnSpMkLst>
        </pc:cxnChg>
        <pc:cxnChg chg="mod">
          <ac:chgData name="鈴木　祐太" userId="4b84a8c3-66e0-4db6-be40-1d4523ea070f" providerId="ADAL" clId="{4A73AE9E-8FDE-49FF-8B33-7262D611ED4B}" dt="2023-11-30T05:03:56.843" v="164" actId="20577"/>
          <ac:cxnSpMkLst>
            <pc:docMk/>
            <pc:sldMk cId="2549170400" sldId="256"/>
            <ac:cxnSpMk id="95" creationId="{D2AEDF9D-23BE-5595-846D-E95C412E0F9D}"/>
          </ac:cxnSpMkLst>
        </pc:cxnChg>
        <pc:cxnChg chg="mod">
          <ac:chgData name="鈴木　祐太" userId="4b84a8c3-66e0-4db6-be40-1d4523ea070f" providerId="ADAL" clId="{4A73AE9E-8FDE-49FF-8B33-7262D611ED4B}" dt="2023-11-30T05:07:19.428" v="276" actId="404"/>
          <ac:cxnSpMkLst>
            <pc:docMk/>
            <pc:sldMk cId="2549170400" sldId="256"/>
            <ac:cxnSpMk id="98" creationId="{5FA9AB07-ABC3-614D-4D0E-4E638B5EBB3B}"/>
          </ac:cxnSpMkLst>
        </pc:cxnChg>
        <pc:cxnChg chg="mod">
          <ac:chgData name="鈴木　祐太" userId="4b84a8c3-66e0-4db6-be40-1d4523ea070f" providerId="ADAL" clId="{4A73AE9E-8FDE-49FF-8B33-7262D611ED4B}" dt="2023-11-30T05:04:43.160" v="188"/>
          <ac:cxnSpMkLst>
            <pc:docMk/>
            <pc:sldMk cId="2549170400" sldId="256"/>
            <ac:cxnSpMk id="101" creationId="{26706DC0-C5E5-F9FE-31D4-EA1B73D0D456}"/>
          </ac:cxnSpMkLst>
        </pc:cxnChg>
        <pc:cxnChg chg="mod topLvl">
          <ac:chgData name="鈴木　祐太" userId="4b84a8c3-66e0-4db6-be40-1d4523ea070f" providerId="ADAL" clId="{4A73AE9E-8FDE-49FF-8B33-7262D611ED4B}" dt="2023-11-30T05:14:22.081" v="622" actId="1035"/>
          <ac:cxnSpMkLst>
            <pc:docMk/>
            <pc:sldMk cId="2549170400" sldId="256"/>
            <ac:cxnSpMk id="104" creationId="{E2912F37-B2AC-A560-151C-DE1FBDB454A0}"/>
          </ac:cxnSpMkLst>
        </pc:cxnChg>
        <pc:cxnChg chg="mod">
          <ac:chgData name="鈴木　祐太" userId="4b84a8c3-66e0-4db6-be40-1d4523ea070f" providerId="ADAL" clId="{4A73AE9E-8FDE-49FF-8B33-7262D611ED4B}" dt="2023-11-30T05:14:52.828" v="669" actId="20577"/>
          <ac:cxnSpMkLst>
            <pc:docMk/>
            <pc:sldMk cId="2549170400" sldId="256"/>
            <ac:cxnSpMk id="107" creationId="{062DA118-3CC0-E314-3110-941548A71F18}"/>
          </ac:cxnSpMkLst>
        </pc:cxnChg>
        <pc:cxnChg chg="mod">
          <ac:chgData name="鈴木　祐太" userId="4b84a8c3-66e0-4db6-be40-1d4523ea070f" providerId="ADAL" clId="{4A73AE9E-8FDE-49FF-8B33-7262D611ED4B}" dt="2023-11-30T05:05:11.218" v="194"/>
          <ac:cxnSpMkLst>
            <pc:docMk/>
            <pc:sldMk cId="2549170400" sldId="256"/>
            <ac:cxnSpMk id="110" creationId="{175667B9-54A7-C88E-8624-90CDAAC4A83C}"/>
          </ac:cxnSpMkLst>
        </pc:cxnChg>
        <pc:cxnChg chg="mod">
          <ac:chgData name="鈴木　祐太" userId="4b84a8c3-66e0-4db6-be40-1d4523ea070f" providerId="ADAL" clId="{4A73AE9E-8FDE-49FF-8B33-7262D611ED4B}" dt="2023-11-30T05:06:40.049" v="247" actId="404"/>
          <ac:cxnSpMkLst>
            <pc:docMk/>
            <pc:sldMk cId="2549170400" sldId="256"/>
            <ac:cxnSpMk id="113" creationId="{9CE199F9-A03C-AD41-8E81-8EC5F6D79006}"/>
          </ac:cxnSpMkLst>
        </pc:cxnChg>
        <pc:cxnChg chg="mod">
          <ac:chgData name="鈴木　祐太" userId="4b84a8c3-66e0-4db6-be40-1d4523ea070f" providerId="ADAL" clId="{4A73AE9E-8FDE-49FF-8B33-7262D611ED4B}" dt="2023-11-30T05:08:30.350" v="312" actId="20577"/>
          <ac:cxnSpMkLst>
            <pc:docMk/>
            <pc:sldMk cId="2549170400" sldId="256"/>
            <ac:cxnSpMk id="116" creationId="{27637330-C0D0-B659-E768-2D2D6C757D5A}"/>
          </ac:cxnSpMkLst>
        </pc:cxnChg>
        <pc:cxnChg chg="mod">
          <ac:chgData name="鈴木　祐太" userId="4b84a8c3-66e0-4db6-be40-1d4523ea070f" providerId="ADAL" clId="{4A73AE9E-8FDE-49FF-8B33-7262D611ED4B}" dt="2023-11-30T05:08:43.794" v="315"/>
          <ac:cxnSpMkLst>
            <pc:docMk/>
            <pc:sldMk cId="2549170400" sldId="256"/>
            <ac:cxnSpMk id="119" creationId="{DCF40B6E-F844-C7A3-A6D2-F5580AE14254}"/>
          </ac:cxnSpMkLst>
        </pc:cxnChg>
        <pc:cxnChg chg="mod">
          <ac:chgData name="鈴木　祐太" userId="4b84a8c3-66e0-4db6-be40-1d4523ea070f" providerId="ADAL" clId="{4A73AE9E-8FDE-49FF-8B33-7262D611ED4B}" dt="2023-11-30T05:10:57.945" v="464" actId="20577"/>
          <ac:cxnSpMkLst>
            <pc:docMk/>
            <pc:sldMk cId="2549170400" sldId="256"/>
            <ac:cxnSpMk id="122" creationId="{4BC40CFD-2A46-C3A0-2979-C2EDC9C6B192}"/>
          </ac:cxnSpMkLst>
        </pc:cxnChg>
        <pc:cxnChg chg="mod">
          <ac:chgData name="鈴木　祐太" userId="4b84a8c3-66e0-4db6-be40-1d4523ea070f" providerId="ADAL" clId="{4A73AE9E-8FDE-49FF-8B33-7262D611ED4B}" dt="2023-11-30T05:10:49.357" v="436" actId="20577"/>
          <ac:cxnSpMkLst>
            <pc:docMk/>
            <pc:sldMk cId="2549170400" sldId="256"/>
            <ac:cxnSpMk id="125" creationId="{272B23CA-74DD-339C-B0AD-B5CAC20F0E69}"/>
          </ac:cxnSpMkLst>
        </pc:cxnChg>
        <pc:cxnChg chg="mod">
          <ac:chgData name="鈴木　祐太" userId="4b84a8c3-66e0-4db6-be40-1d4523ea070f" providerId="ADAL" clId="{4A73AE9E-8FDE-49FF-8B33-7262D611ED4B}" dt="2023-11-30T08:28:03.002" v="1470" actId="403"/>
          <ac:cxnSpMkLst>
            <pc:docMk/>
            <pc:sldMk cId="2549170400" sldId="256"/>
            <ac:cxnSpMk id="128" creationId="{71A2FB4B-8C71-D6D6-0E45-E06F816707A1}"/>
          </ac:cxnSpMkLst>
        </pc:cxnChg>
        <pc:cxnChg chg="mod">
          <ac:chgData name="鈴木　祐太" userId="4b84a8c3-66e0-4db6-be40-1d4523ea070f" providerId="ADAL" clId="{4A73AE9E-8FDE-49FF-8B33-7262D611ED4B}" dt="2023-11-30T08:28:19.134" v="1474" actId="403"/>
          <ac:cxnSpMkLst>
            <pc:docMk/>
            <pc:sldMk cId="2549170400" sldId="256"/>
            <ac:cxnSpMk id="131" creationId="{FE68F04D-5061-7337-5BB2-24B6A5B219A0}"/>
          </ac:cxnSpMkLst>
        </pc:cxnChg>
        <pc:cxnChg chg="mod">
          <ac:chgData name="鈴木　祐太" userId="4b84a8c3-66e0-4db6-be40-1d4523ea070f" providerId="ADAL" clId="{4A73AE9E-8FDE-49FF-8B33-7262D611ED4B}" dt="2023-11-30T05:09:17.295" v="326"/>
          <ac:cxnSpMkLst>
            <pc:docMk/>
            <pc:sldMk cId="2549170400" sldId="256"/>
            <ac:cxnSpMk id="134" creationId="{621809BC-E8AD-5A28-2F40-0917A7288807}"/>
          </ac:cxnSpMkLst>
        </pc:cxnChg>
        <pc:cxnChg chg="mod">
          <ac:chgData name="鈴木　祐太" userId="4b84a8c3-66e0-4db6-be40-1d4523ea070f" providerId="ADAL" clId="{4A73AE9E-8FDE-49FF-8B33-7262D611ED4B}" dt="2023-11-30T05:09:37.076" v="328"/>
          <ac:cxnSpMkLst>
            <pc:docMk/>
            <pc:sldMk cId="2549170400" sldId="256"/>
            <ac:cxnSpMk id="137" creationId="{E204BDD0-C439-974F-8482-98FD321A9A95}"/>
          </ac:cxnSpMkLst>
        </pc:cxnChg>
        <pc:cxnChg chg="mod">
          <ac:chgData name="鈴木　祐太" userId="4b84a8c3-66e0-4db6-be40-1d4523ea070f" providerId="ADAL" clId="{4A73AE9E-8FDE-49FF-8B33-7262D611ED4B}" dt="2023-11-30T05:09:44.798" v="330"/>
          <ac:cxnSpMkLst>
            <pc:docMk/>
            <pc:sldMk cId="2549170400" sldId="256"/>
            <ac:cxnSpMk id="140" creationId="{418726E3-F2E3-1EA1-8B7D-22846D294E4E}"/>
          </ac:cxnSpMkLst>
        </pc:cxnChg>
        <pc:cxnChg chg="mod">
          <ac:chgData name="鈴木　祐太" userId="4b84a8c3-66e0-4db6-be40-1d4523ea070f" providerId="ADAL" clId="{4A73AE9E-8FDE-49FF-8B33-7262D611ED4B}" dt="2023-11-30T05:10:43.293" v="408" actId="1076"/>
          <ac:cxnSpMkLst>
            <pc:docMk/>
            <pc:sldMk cId="2549170400" sldId="256"/>
            <ac:cxnSpMk id="143" creationId="{DAA588C7-DF1A-0809-5C45-9C2CB54BB850}"/>
          </ac:cxnSpMkLst>
        </pc:cxnChg>
        <pc:cxnChg chg="mod">
          <ac:chgData name="鈴木　祐太" userId="4b84a8c3-66e0-4db6-be40-1d4523ea070f" providerId="ADAL" clId="{4A73AE9E-8FDE-49FF-8B33-7262D611ED4B}" dt="2023-11-30T05:13:13.361" v="555" actId="20577"/>
          <ac:cxnSpMkLst>
            <pc:docMk/>
            <pc:sldMk cId="2549170400" sldId="256"/>
            <ac:cxnSpMk id="146" creationId="{FD7B8558-FEF7-AA80-6107-415FE6965C3B}"/>
          </ac:cxnSpMkLst>
        </pc:cxnChg>
        <pc:cxnChg chg="add mod">
          <ac:chgData name="鈴木　祐太" userId="4b84a8c3-66e0-4db6-be40-1d4523ea070f" providerId="ADAL" clId="{4A73AE9E-8FDE-49FF-8B33-7262D611ED4B}" dt="2023-11-30T08:31:51.636" v="1551" actId="14100"/>
          <ac:cxnSpMkLst>
            <pc:docMk/>
            <pc:sldMk cId="2549170400" sldId="256"/>
            <ac:cxnSpMk id="148" creationId="{3BED1765-159B-1B7A-50F3-D243A5B1B3D4}"/>
          </ac:cxnSpMkLst>
        </pc:cxnChg>
        <pc:cxnChg chg="mod">
          <ac:chgData name="鈴木　祐太" userId="4b84a8c3-66e0-4db6-be40-1d4523ea070f" providerId="ADAL" clId="{4A73AE9E-8FDE-49FF-8B33-7262D611ED4B}" dt="2023-11-30T05:12:41.034" v="519" actId="404"/>
          <ac:cxnSpMkLst>
            <pc:docMk/>
            <pc:sldMk cId="2549170400" sldId="256"/>
            <ac:cxnSpMk id="150" creationId="{900D95E2-3DE7-533A-EC93-A38BEDB0D734}"/>
          </ac:cxnSpMkLst>
        </pc:cxnChg>
        <pc:cxnChg chg="add mod">
          <ac:chgData name="鈴木　祐太" userId="4b84a8c3-66e0-4db6-be40-1d4523ea070f" providerId="ADAL" clId="{4A73AE9E-8FDE-49FF-8B33-7262D611ED4B}" dt="2023-11-30T08:32:02.319" v="1555" actId="1076"/>
          <ac:cxnSpMkLst>
            <pc:docMk/>
            <pc:sldMk cId="2549170400" sldId="256"/>
            <ac:cxnSpMk id="154" creationId="{6439E46D-8916-9E35-506F-C923DED85E5C}"/>
          </ac:cxnSpMkLst>
        </pc:cxnChg>
        <pc:cxnChg chg="mod">
          <ac:chgData name="鈴木　祐太" userId="4b84a8c3-66e0-4db6-be40-1d4523ea070f" providerId="ADAL" clId="{4A73AE9E-8FDE-49FF-8B33-7262D611ED4B}" dt="2023-11-30T08:33:59.495" v="1633" actId="478"/>
          <ac:cxnSpMkLst>
            <pc:docMk/>
            <pc:sldMk cId="2549170400" sldId="256"/>
            <ac:cxnSpMk id="158" creationId="{C32AF678-7FA3-99D4-5575-ECE7A2DD10AB}"/>
          </ac:cxnSpMkLst>
        </pc:cxnChg>
        <pc:cxnChg chg="add mod">
          <ac:chgData name="鈴木　祐太" userId="4b84a8c3-66e0-4db6-be40-1d4523ea070f" providerId="ADAL" clId="{4A73AE9E-8FDE-49FF-8B33-7262D611ED4B}" dt="2023-11-30T08:32:12.698" v="1558" actId="14100"/>
          <ac:cxnSpMkLst>
            <pc:docMk/>
            <pc:sldMk cId="2549170400" sldId="256"/>
            <ac:cxnSpMk id="160" creationId="{CBA1674B-EB11-247B-CDF8-6DAD6503D5CE}"/>
          </ac:cxnSpMkLst>
        </pc:cxnChg>
        <pc:cxnChg chg="add mod">
          <ac:chgData name="鈴木　祐太" userId="4b84a8c3-66e0-4db6-be40-1d4523ea070f" providerId="ADAL" clId="{4A73AE9E-8FDE-49FF-8B33-7262D611ED4B}" dt="2023-11-30T08:32:29.421" v="1579" actId="1076"/>
          <ac:cxnSpMkLst>
            <pc:docMk/>
            <pc:sldMk cId="2549170400" sldId="256"/>
            <ac:cxnSpMk id="163" creationId="{ABA7EAEF-0908-837B-004E-A7350F5C56C2}"/>
          </ac:cxnSpMkLst>
        </pc:cxnChg>
        <pc:cxnChg chg="add mod">
          <ac:chgData name="鈴木　祐太" userId="4b84a8c3-66e0-4db6-be40-1d4523ea070f" providerId="ADAL" clId="{4A73AE9E-8FDE-49FF-8B33-7262D611ED4B}" dt="2023-11-30T08:32:37.575" v="1582" actId="14100"/>
          <ac:cxnSpMkLst>
            <pc:docMk/>
            <pc:sldMk cId="2549170400" sldId="256"/>
            <ac:cxnSpMk id="167" creationId="{C33063A1-7A83-9D98-9325-E692B585F818}"/>
          </ac:cxnSpMkLst>
        </pc:cxnChg>
        <pc:cxnChg chg="add mod">
          <ac:chgData name="鈴木　祐太" userId="4b84a8c3-66e0-4db6-be40-1d4523ea070f" providerId="ADAL" clId="{4A73AE9E-8FDE-49FF-8B33-7262D611ED4B}" dt="2023-11-30T08:36:30.229" v="1769" actId="14100"/>
          <ac:cxnSpMkLst>
            <pc:docMk/>
            <pc:sldMk cId="2549170400" sldId="256"/>
            <ac:cxnSpMk id="170" creationId="{E200F2B2-6FE6-70F9-0BEE-99A4413525EA}"/>
          </ac:cxnSpMkLst>
        </pc:cxnChg>
        <pc:cxnChg chg="add mod">
          <ac:chgData name="鈴木　祐太" userId="4b84a8c3-66e0-4db6-be40-1d4523ea070f" providerId="ADAL" clId="{4A73AE9E-8FDE-49FF-8B33-7262D611ED4B}" dt="2023-11-30T08:33:27.978" v="1625" actId="14100"/>
          <ac:cxnSpMkLst>
            <pc:docMk/>
            <pc:sldMk cId="2549170400" sldId="256"/>
            <ac:cxnSpMk id="176" creationId="{FC3AE3E6-754C-C6B7-6277-1950C1D3FA65}"/>
          </ac:cxnSpMkLst>
        </pc:cxnChg>
        <pc:cxnChg chg="add mod">
          <ac:chgData name="鈴木　祐太" userId="4b84a8c3-66e0-4db6-be40-1d4523ea070f" providerId="ADAL" clId="{4A73AE9E-8FDE-49FF-8B33-7262D611ED4B}" dt="2023-11-30T08:33:39.092" v="1628" actId="14100"/>
          <ac:cxnSpMkLst>
            <pc:docMk/>
            <pc:sldMk cId="2549170400" sldId="256"/>
            <ac:cxnSpMk id="180" creationId="{7AC8D3C4-C9BB-29D6-1CBE-F891F575A786}"/>
          </ac:cxnSpMkLst>
        </pc:cxnChg>
        <pc:cxnChg chg="add mod">
          <ac:chgData name="鈴木　祐太" userId="4b84a8c3-66e0-4db6-be40-1d4523ea070f" providerId="ADAL" clId="{4A73AE9E-8FDE-49FF-8B33-7262D611ED4B}" dt="2023-11-30T08:33:49.754" v="1632" actId="14100"/>
          <ac:cxnSpMkLst>
            <pc:docMk/>
            <pc:sldMk cId="2549170400" sldId="256"/>
            <ac:cxnSpMk id="183" creationId="{590535E8-12A1-C1E3-2847-CA70EDBA5F4E}"/>
          </ac:cxnSpMkLst>
        </pc:cxnChg>
        <pc:cxnChg chg="add mod">
          <ac:chgData name="鈴木　祐太" userId="4b84a8c3-66e0-4db6-be40-1d4523ea070f" providerId="ADAL" clId="{4A73AE9E-8FDE-49FF-8B33-7262D611ED4B}" dt="2023-11-30T08:37:37.101" v="1783" actId="14100"/>
          <ac:cxnSpMkLst>
            <pc:docMk/>
            <pc:sldMk cId="2549170400" sldId="256"/>
            <ac:cxnSpMk id="187" creationId="{B0AE51BA-3711-5BE2-7C6B-208AA66DC6FE}"/>
          </ac:cxnSpMkLst>
        </pc:cxnChg>
        <pc:cxnChg chg="add mod">
          <ac:chgData name="鈴木　祐太" userId="4b84a8c3-66e0-4db6-be40-1d4523ea070f" providerId="ADAL" clId="{4A73AE9E-8FDE-49FF-8B33-7262D611ED4B}" dt="2023-11-30T08:37:08.492" v="1775" actId="14100"/>
          <ac:cxnSpMkLst>
            <pc:docMk/>
            <pc:sldMk cId="2549170400" sldId="256"/>
            <ac:cxnSpMk id="190" creationId="{6E8012E0-57D6-5F98-5E1B-2FBCB9FB3050}"/>
          </ac:cxnSpMkLst>
        </pc:cxnChg>
        <pc:cxnChg chg="add mod">
          <ac:chgData name="鈴木　祐太" userId="4b84a8c3-66e0-4db6-be40-1d4523ea070f" providerId="ADAL" clId="{4A73AE9E-8FDE-49FF-8B33-7262D611ED4B}" dt="2023-11-30T08:37:42.464" v="1784" actId="14100"/>
          <ac:cxnSpMkLst>
            <pc:docMk/>
            <pc:sldMk cId="2549170400" sldId="256"/>
            <ac:cxnSpMk id="193" creationId="{69D330A5-C34C-5220-AA59-E268A1AF93FE}"/>
          </ac:cxnSpMkLst>
        </pc:cxnChg>
        <pc:cxnChg chg="add mod">
          <ac:chgData name="鈴木　祐太" userId="4b84a8c3-66e0-4db6-be40-1d4523ea070f" providerId="ADAL" clId="{4A73AE9E-8FDE-49FF-8B33-7262D611ED4B}" dt="2023-11-30T08:35:47.740" v="1758" actId="14100"/>
          <ac:cxnSpMkLst>
            <pc:docMk/>
            <pc:sldMk cId="2549170400" sldId="256"/>
            <ac:cxnSpMk id="196" creationId="{F54515E3-ADD9-0784-1232-539705660B23}"/>
          </ac:cxnSpMkLst>
        </pc:cxnChg>
        <pc:cxnChg chg="add mod">
          <ac:chgData name="鈴木　祐太" userId="4b84a8c3-66e0-4db6-be40-1d4523ea070f" providerId="ADAL" clId="{4A73AE9E-8FDE-49FF-8B33-7262D611ED4B}" dt="2023-11-30T08:35:54.898" v="1761" actId="14100"/>
          <ac:cxnSpMkLst>
            <pc:docMk/>
            <pc:sldMk cId="2549170400" sldId="256"/>
            <ac:cxnSpMk id="199" creationId="{0C457290-D886-0549-C150-875A3AC93182}"/>
          </ac:cxnSpMkLst>
        </pc:cxnChg>
        <pc:cxnChg chg="add mod">
          <ac:chgData name="鈴木　祐太" userId="4b84a8c3-66e0-4db6-be40-1d4523ea070f" providerId="ADAL" clId="{4A73AE9E-8FDE-49FF-8B33-7262D611ED4B}" dt="2023-11-30T08:36:21.754" v="1767" actId="14100"/>
          <ac:cxnSpMkLst>
            <pc:docMk/>
            <pc:sldMk cId="2549170400" sldId="256"/>
            <ac:cxnSpMk id="202" creationId="{B3A99280-C84C-D2A6-D8A8-585CD9FA4C46}"/>
          </ac:cxnSpMkLst>
        </pc:cxnChg>
        <pc:cxnChg chg="add mod">
          <ac:chgData name="鈴木　祐太" userId="4b84a8c3-66e0-4db6-be40-1d4523ea070f" providerId="ADAL" clId="{4A73AE9E-8FDE-49FF-8B33-7262D611ED4B}" dt="2023-11-30T08:37:00.093" v="1773" actId="14100"/>
          <ac:cxnSpMkLst>
            <pc:docMk/>
            <pc:sldMk cId="2549170400" sldId="256"/>
            <ac:cxnSpMk id="208" creationId="{ADFB8597-C257-BD66-BC38-78DE9301692A}"/>
          </ac:cxnSpMkLst>
        </pc:cxnChg>
        <pc:cxnChg chg="add mod">
          <ac:chgData name="鈴木　祐太" userId="4b84a8c3-66e0-4db6-be40-1d4523ea070f" providerId="ADAL" clId="{4A73AE9E-8FDE-49FF-8B33-7262D611ED4B}" dt="2023-11-30T08:37:46.278" v="1785" actId="14100"/>
          <ac:cxnSpMkLst>
            <pc:docMk/>
            <pc:sldMk cId="2549170400" sldId="256"/>
            <ac:cxnSpMk id="212" creationId="{353431BB-86BC-6439-73BE-D25575D2BCB8}"/>
          </ac:cxnSpMkLst>
        </pc:cxnChg>
        <pc:cxnChg chg="add mod">
          <ac:chgData name="鈴木　祐太" userId="4b84a8c3-66e0-4db6-be40-1d4523ea070f" providerId="ADAL" clId="{4A73AE9E-8FDE-49FF-8B33-7262D611ED4B}" dt="2023-11-30T08:38:19.533" v="1788" actId="14100"/>
          <ac:cxnSpMkLst>
            <pc:docMk/>
            <pc:sldMk cId="2549170400" sldId="256"/>
            <ac:cxnSpMk id="222" creationId="{E99ED42C-571A-2FFB-15F4-26D34978B043}"/>
          </ac:cxnSpMkLst>
        </pc:cxnChg>
        <pc:cxnChg chg="add mod">
          <ac:chgData name="鈴木　祐太" userId="4b84a8c3-66e0-4db6-be40-1d4523ea070f" providerId="ADAL" clId="{4A73AE9E-8FDE-49FF-8B33-7262D611ED4B}" dt="2023-11-30T08:49:51.750" v="1812" actId="1076"/>
          <ac:cxnSpMkLst>
            <pc:docMk/>
            <pc:sldMk cId="2549170400" sldId="256"/>
            <ac:cxnSpMk id="225" creationId="{F4C70B05-9150-04BE-7705-32DC4A8402D3}"/>
          </ac:cxnSpMkLst>
        </pc:cxnChg>
        <pc:cxnChg chg="add mod">
          <ac:chgData name="鈴木　祐太" userId="4b84a8c3-66e0-4db6-be40-1d4523ea070f" providerId="ADAL" clId="{4A73AE9E-8FDE-49FF-8B33-7262D611ED4B}" dt="2023-11-30T08:49:55.967" v="1814" actId="1076"/>
          <ac:cxnSpMkLst>
            <pc:docMk/>
            <pc:sldMk cId="2549170400" sldId="256"/>
            <ac:cxnSpMk id="226" creationId="{B15849F2-E662-97DC-B7F6-B8D469DBB4AD}"/>
          </ac:cxnSpMkLst>
        </pc:cxnChg>
        <pc:cxnChg chg="add mod">
          <ac:chgData name="鈴木　祐太" userId="4b84a8c3-66e0-4db6-be40-1d4523ea070f" providerId="ADAL" clId="{4A73AE9E-8FDE-49FF-8B33-7262D611ED4B}" dt="2023-11-30T08:50:01.949" v="1816" actId="1076"/>
          <ac:cxnSpMkLst>
            <pc:docMk/>
            <pc:sldMk cId="2549170400" sldId="256"/>
            <ac:cxnSpMk id="227" creationId="{709CB04B-C33C-6C6F-D808-E6C79B328D9C}"/>
          </ac:cxnSpMkLst>
        </pc:cxnChg>
        <pc:cxnChg chg="add mod">
          <ac:chgData name="鈴木　祐太" userId="4b84a8c3-66e0-4db6-be40-1d4523ea070f" providerId="ADAL" clId="{4A73AE9E-8FDE-49FF-8B33-7262D611ED4B}" dt="2023-11-30T08:50:06.404" v="1818" actId="1076"/>
          <ac:cxnSpMkLst>
            <pc:docMk/>
            <pc:sldMk cId="2549170400" sldId="256"/>
            <ac:cxnSpMk id="228" creationId="{D25AC5BF-F7AA-322D-233F-357638D3B7EE}"/>
          </ac:cxnSpMkLst>
        </pc:cxnChg>
        <pc:cxnChg chg="add mod">
          <ac:chgData name="鈴木　祐太" userId="4b84a8c3-66e0-4db6-be40-1d4523ea070f" providerId="ADAL" clId="{4A73AE9E-8FDE-49FF-8B33-7262D611ED4B}" dt="2023-11-30T08:50:16.602" v="1822" actId="14100"/>
          <ac:cxnSpMkLst>
            <pc:docMk/>
            <pc:sldMk cId="2549170400" sldId="256"/>
            <ac:cxnSpMk id="229" creationId="{2300BDAC-3D76-6348-DCD4-5380AAD085FF}"/>
          </ac:cxnSpMkLst>
        </pc:cxnChg>
        <pc:cxnChg chg="add mod">
          <ac:chgData name="鈴木　祐太" userId="4b84a8c3-66e0-4db6-be40-1d4523ea070f" providerId="ADAL" clId="{4A73AE9E-8FDE-49FF-8B33-7262D611ED4B}" dt="2023-11-30T08:50:25.857" v="1826" actId="1076"/>
          <ac:cxnSpMkLst>
            <pc:docMk/>
            <pc:sldMk cId="2549170400" sldId="256"/>
            <ac:cxnSpMk id="233" creationId="{05A40BDC-23F2-C419-076C-95EC76082624}"/>
          </ac:cxnSpMkLst>
        </pc:cxnChg>
        <pc:cxnChg chg="add mod">
          <ac:chgData name="鈴木　祐太" userId="4b84a8c3-66e0-4db6-be40-1d4523ea070f" providerId="ADAL" clId="{4A73AE9E-8FDE-49FF-8B33-7262D611ED4B}" dt="2023-11-30T08:50:34.876" v="1829" actId="14100"/>
          <ac:cxnSpMkLst>
            <pc:docMk/>
            <pc:sldMk cId="2549170400" sldId="256"/>
            <ac:cxnSpMk id="234" creationId="{D9811BEF-CF79-BDEB-FE24-216B312B3EB2}"/>
          </ac:cxnSpMkLst>
        </pc:cxnChg>
        <pc:cxnChg chg="add mod">
          <ac:chgData name="鈴木　祐太" userId="4b84a8c3-66e0-4db6-be40-1d4523ea070f" providerId="ADAL" clId="{4A73AE9E-8FDE-49FF-8B33-7262D611ED4B}" dt="2023-11-30T08:50:54.733" v="1832" actId="14100"/>
          <ac:cxnSpMkLst>
            <pc:docMk/>
            <pc:sldMk cId="2549170400" sldId="256"/>
            <ac:cxnSpMk id="236" creationId="{8D1639B0-79B8-144C-6D36-C88194D166EB}"/>
          </ac:cxnSpMkLst>
        </pc:cxnChg>
        <pc:cxnChg chg="add mod">
          <ac:chgData name="鈴木　祐太" userId="4b84a8c3-66e0-4db6-be40-1d4523ea070f" providerId="ADAL" clId="{4A73AE9E-8FDE-49FF-8B33-7262D611ED4B}" dt="2023-11-30T08:51:07.681" v="1836" actId="14100"/>
          <ac:cxnSpMkLst>
            <pc:docMk/>
            <pc:sldMk cId="2549170400" sldId="256"/>
            <ac:cxnSpMk id="239" creationId="{0C83A3A8-E3B0-D824-2F53-43F9BF0EC4D6}"/>
          </ac:cxnSpMkLst>
        </pc:cxnChg>
        <pc:cxnChg chg="add mod">
          <ac:chgData name="鈴木　祐太" userId="4b84a8c3-66e0-4db6-be40-1d4523ea070f" providerId="ADAL" clId="{4A73AE9E-8FDE-49FF-8B33-7262D611ED4B}" dt="2023-11-30T08:53:31.707" v="1852" actId="14100"/>
          <ac:cxnSpMkLst>
            <pc:docMk/>
            <pc:sldMk cId="2549170400" sldId="256"/>
            <ac:cxnSpMk id="243" creationId="{C987395A-BE5E-D73E-116D-E3BFB1F6ECE4}"/>
          </ac:cxnSpMkLst>
        </pc:cxnChg>
        <pc:cxnChg chg="add mod">
          <ac:chgData name="鈴木　祐太" userId="4b84a8c3-66e0-4db6-be40-1d4523ea070f" providerId="ADAL" clId="{4A73AE9E-8FDE-49FF-8B33-7262D611ED4B}" dt="2023-11-30T08:53:37.384" v="1853" actId="692"/>
          <ac:cxnSpMkLst>
            <pc:docMk/>
            <pc:sldMk cId="2549170400" sldId="256"/>
            <ac:cxnSpMk id="247" creationId="{279900C2-9F49-2292-C03B-1E2265E2697F}"/>
          </ac:cxnSpMkLst>
        </pc:cxnChg>
        <pc:cxnChg chg="add mod">
          <ac:chgData name="鈴木　祐太" userId="4b84a8c3-66e0-4db6-be40-1d4523ea070f" providerId="ADAL" clId="{4A73AE9E-8FDE-49FF-8B33-7262D611ED4B}" dt="2023-11-30T08:54:12.928" v="1860" actId="14100"/>
          <ac:cxnSpMkLst>
            <pc:docMk/>
            <pc:sldMk cId="2549170400" sldId="256"/>
            <ac:cxnSpMk id="251" creationId="{934D5924-E126-9823-A1BA-FB7F321E2E2A}"/>
          </ac:cxnSpMkLst>
        </pc:cxnChg>
        <pc:cxnChg chg="add mod">
          <ac:chgData name="鈴木　祐太" userId="4b84a8c3-66e0-4db6-be40-1d4523ea070f" providerId="ADAL" clId="{4A73AE9E-8FDE-49FF-8B33-7262D611ED4B}" dt="2023-11-30T08:54:04.951" v="1859" actId="14100"/>
          <ac:cxnSpMkLst>
            <pc:docMk/>
            <pc:sldMk cId="2549170400" sldId="256"/>
            <ac:cxnSpMk id="254" creationId="{B8192E6B-4484-7604-3C9B-A96B2FDB4FE5}"/>
          </ac:cxnSpMkLst>
        </pc:cxnChg>
      </pc:sldChg>
      <pc:sldChg chg="addSp delSp modSp new mod">
        <pc:chgData name="鈴木　祐太" userId="4b84a8c3-66e0-4db6-be40-1d4523ea070f" providerId="ADAL" clId="{4A73AE9E-8FDE-49FF-8B33-7262D611ED4B}" dt="2023-12-02T07:04:49.336" v="4682" actId="14100"/>
        <pc:sldMkLst>
          <pc:docMk/>
          <pc:sldMk cId="112028967" sldId="257"/>
        </pc:sldMkLst>
        <pc:spChg chg="del">
          <ac:chgData name="鈴木　祐太" userId="4b84a8c3-66e0-4db6-be40-1d4523ea070f" providerId="ADAL" clId="{4A73AE9E-8FDE-49FF-8B33-7262D611ED4B}" dt="2023-11-30T05:20:50.614" v="1401" actId="478"/>
          <ac:spMkLst>
            <pc:docMk/>
            <pc:sldMk cId="112028967" sldId="257"/>
            <ac:spMk id="2" creationId="{67D9091D-0D3D-63E2-2EAA-3DF32D8E4C56}"/>
          </ac:spMkLst>
        </pc:spChg>
        <pc:spChg chg="del">
          <ac:chgData name="鈴木　祐太" userId="4b84a8c3-66e0-4db6-be40-1d4523ea070f" providerId="ADAL" clId="{4A73AE9E-8FDE-49FF-8B33-7262D611ED4B}" dt="2023-11-30T05:20:50.614" v="1401" actId="478"/>
          <ac:spMkLst>
            <pc:docMk/>
            <pc:sldMk cId="112028967" sldId="257"/>
            <ac:spMk id="3" creationId="{2E323BD8-C8D0-EFC0-6E46-F8FDF61CD243}"/>
          </ac:spMkLst>
        </pc:spChg>
        <pc:spChg chg="mod">
          <ac:chgData name="鈴木　祐太" userId="4b84a8c3-66e0-4db6-be40-1d4523ea070f" providerId="ADAL" clId="{4A73AE9E-8FDE-49FF-8B33-7262D611ED4B}" dt="2023-12-02T06:06:20.099" v="1907" actId="14100"/>
          <ac:spMkLst>
            <pc:docMk/>
            <pc:sldMk cId="112028967" sldId="257"/>
            <ac:spMk id="4" creationId="{8A003912-B427-B8EE-68F0-1F9D96143A9A}"/>
          </ac:spMkLst>
        </pc:spChg>
        <pc:spChg chg="del mod topLvl">
          <ac:chgData name="鈴木　祐太" userId="4b84a8c3-66e0-4db6-be40-1d4523ea070f" providerId="ADAL" clId="{4A73AE9E-8FDE-49FF-8B33-7262D611ED4B}" dt="2023-12-02T06:05:34.626" v="1894" actId="478"/>
          <ac:spMkLst>
            <pc:docMk/>
            <pc:sldMk cId="112028967" sldId="257"/>
            <ac:spMk id="7" creationId="{52E85A35-CAA3-FC6D-B1BD-C9B2E39A6A62}"/>
          </ac:spMkLst>
        </pc:spChg>
        <pc:spChg chg="add del mod">
          <ac:chgData name="鈴木　祐太" userId="4b84a8c3-66e0-4db6-be40-1d4523ea070f" providerId="ADAL" clId="{4A73AE9E-8FDE-49FF-8B33-7262D611ED4B}" dt="2023-12-02T06:06:18.475" v="1905"/>
          <ac:spMkLst>
            <pc:docMk/>
            <pc:sldMk cId="112028967" sldId="257"/>
            <ac:spMk id="10" creationId="{6AE66AE6-52FC-F8AB-F8CC-BAB756FE40A1}"/>
          </ac:spMkLst>
        </pc:spChg>
        <pc:spChg chg="mod">
          <ac:chgData name="鈴木　祐太" userId="4b84a8c3-66e0-4db6-be40-1d4523ea070f" providerId="ADAL" clId="{4A73AE9E-8FDE-49FF-8B33-7262D611ED4B}" dt="2023-12-02T06:12:12.548" v="2250" actId="14100"/>
          <ac:spMkLst>
            <pc:docMk/>
            <pc:sldMk cId="112028967" sldId="257"/>
            <ac:spMk id="13" creationId="{732428F2-BCF4-D453-3B22-BA1E3D367316}"/>
          </ac:spMkLst>
        </pc:spChg>
        <pc:spChg chg="mod">
          <ac:chgData name="鈴木　祐太" userId="4b84a8c3-66e0-4db6-be40-1d4523ea070f" providerId="ADAL" clId="{4A73AE9E-8FDE-49FF-8B33-7262D611ED4B}" dt="2023-12-02T06:12:30.934" v="2284" actId="403"/>
          <ac:spMkLst>
            <pc:docMk/>
            <pc:sldMk cId="112028967" sldId="257"/>
            <ac:spMk id="16" creationId="{B672E9E3-6223-50FD-96E3-B5C7EB3EFE11}"/>
          </ac:spMkLst>
        </pc:spChg>
        <pc:spChg chg="mod">
          <ac:chgData name="鈴木　祐太" userId="4b84a8c3-66e0-4db6-be40-1d4523ea070f" providerId="ADAL" clId="{4A73AE9E-8FDE-49FF-8B33-7262D611ED4B}" dt="2023-12-02T06:10:30.348" v="2066"/>
          <ac:spMkLst>
            <pc:docMk/>
            <pc:sldMk cId="112028967" sldId="257"/>
            <ac:spMk id="19" creationId="{FFF36AC6-4E29-F9A3-54CE-1C20B7274792}"/>
          </ac:spMkLst>
        </pc:spChg>
        <pc:spChg chg="mod">
          <ac:chgData name="鈴木　祐太" userId="4b84a8c3-66e0-4db6-be40-1d4523ea070f" providerId="ADAL" clId="{4A73AE9E-8FDE-49FF-8B33-7262D611ED4B}" dt="2023-12-02T06:23:49.623" v="3238" actId="6549"/>
          <ac:spMkLst>
            <pc:docMk/>
            <pc:sldMk cId="112028967" sldId="257"/>
            <ac:spMk id="22" creationId="{5A711AEF-AD5A-4B42-389D-1D3D6BDDA0EC}"/>
          </ac:spMkLst>
        </pc:spChg>
        <pc:spChg chg="mod">
          <ac:chgData name="鈴木　祐太" userId="4b84a8c3-66e0-4db6-be40-1d4523ea070f" providerId="ADAL" clId="{4A73AE9E-8FDE-49FF-8B33-7262D611ED4B}" dt="2023-12-02T06:10:57.293" v="2133"/>
          <ac:spMkLst>
            <pc:docMk/>
            <pc:sldMk cId="112028967" sldId="257"/>
            <ac:spMk id="25" creationId="{6E2466F6-C8D0-0E35-2FB5-52FEB64FADA4}"/>
          </ac:spMkLst>
        </pc:spChg>
        <pc:spChg chg="mod">
          <ac:chgData name="鈴木　祐太" userId="4b84a8c3-66e0-4db6-be40-1d4523ea070f" providerId="ADAL" clId="{4A73AE9E-8FDE-49FF-8B33-7262D611ED4B}" dt="2023-12-02T06:10:37.005" v="2082"/>
          <ac:spMkLst>
            <pc:docMk/>
            <pc:sldMk cId="112028967" sldId="257"/>
            <ac:spMk id="28" creationId="{C0F7D6FF-3315-972A-2737-F07029B2C84C}"/>
          </ac:spMkLst>
        </pc:spChg>
        <pc:spChg chg="mod">
          <ac:chgData name="鈴木　祐太" userId="4b84a8c3-66e0-4db6-be40-1d4523ea070f" providerId="ADAL" clId="{4A73AE9E-8FDE-49FF-8B33-7262D611ED4B}" dt="2023-12-02T06:21:53.506" v="3070"/>
          <ac:spMkLst>
            <pc:docMk/>
            <pc:sldMk cId="112028967" sldId="257"/>
            <ac:spMk id="31" creationId="{48039F82-24A2-CB20-4686-EAC7F9C93627}"/>
          </ac:spMkLst>
        </pc:spChg>
        <pc:spChg chg="mod">
          <ac:chgData name="鈴木　祐太" userId="4b84a8c3-66e0-4db6-be40-1d4523ea070f" providerId="ADAL" clId="{4A73AE9E-8FDE-49FF-8B33-7262D611ED4B}" dt="2023-12-02T06:21:48.193" v="3044"/>
          <ac:spMkLst>
            <pc:docMk/>
            <pc:sldMk cId="112028967" sldId="257"/>
            <ac:spMk id="34" creationId="{4B46A1ED-22DA-4673-7F2B-9001FF5C18F5}"/>
          </ac:spMkLst>
        </pc:spChg>
        <pc:spChg chg="mod">
          <ac:chgData name="鈴木　祐太" userId="4b84a8c3-66e0-4db6-be40-1d4523ea070f" providerId="ADAL" clId="{4A73AE9E-8FDE-49FF-8B33-7262D611ED4B}" dt="2023-12-02T06:21:19.547" v="2964" actId="403"/>
          <ac:spMkLst>
            <pc:docMk/>
            <pc:sldMk cId="112028967" sldId="257"/>
            <ac:spMk id="37" creationId="{6F4C41C8-3828-0B29-811F-DB37D1BC698D}"/>
          </ac:spMkLst>
        </pc:spChg>
        <pc:spChg chg="mod">
          <ac:chgData name="鈴木　祐太" userId="4b84a8c3-66e0-4db6-be40-1d4523ea070f" providerId="ADAL" clId="{4A73AE9E-8FDE-49FF-8B33-7262D611ED4B}" dt="2023-12-02T06:21:36.690" v="3008" actId="403"/>
          <ac:spMkLst>
            <pc:docMk/>
            <pc:sldMk cId="112028967" sldId="257"/>
            <ac:spMk id="40" creationId="{89B7C51B-22B8-D225-4728-0A43FA117C81}"/>
          </ac:spMkLst>
        </pc:spChg>
        <pc:spChg chg="mod">
          <ac:chgData name="鈴木　祐太" userId="4b84a8c3-66e0-4db6-be40-1d4523ea070f" providerId="ADAL" clId="{4A73AE9E-8FDE-49FF-8B33-7262D611ED4B}" dt="2023-12-02T06:20:46.352" v="2856" actId="403"/>
          <ac:spMkLst>
            <pc:docMk/>
            <pc:sldMk cId="112028967" sldId="257"/>
            <ac:spMk id="43" creationId="{7C01E97D-84EF-6B8A-8261-DE61E9E2B649}"/>
          </ac:spMkLst>
        </pc:spChg>
        <pc:spChg chg="mod">
          <ac:chgData name="鈴木　祐太" userId="4b84a8c3-66e0-4db6-be40-1d4523ea070f" providerId="ADAL" clId="{4A73AE9E-8FDE-49FF-8B33-7262D611ED4B}" dt="2023-12-02T06:20:53.231" v="2884"/>
          <ac:spMkLst>
            <pc:docMk/>
            <pc:sldMk cId="112028967" sldId="257"/>
            <ac:spMk id="46" creationId="{448D3DCB-BE5D-25FF-EAA0-A89428C38822}"/>
          </ac:spMkLst>
        </pc:spChg>
        <pc:spChg chg="mod">
          <ac:chgData name="鈴木　祐太" userId="4b84a8c3-66e0-4db6-be40-1d4523ea070f" providerId="ADAL" clId="{4A73AE9E-8FDE-49FF-8B33-7262D611ED4B}" dt="2023-12-02T06:37:34.990" v="3826" actId="403"/>
          <ac:spMkLst>
            <pc:docMk/>
            <pc:sldMk cId="112028967" sldId="257"/>
            <ac:spMk id="49" creationId="{CC2E5A50-5461-4A3F-2D10-9FEA4337EFAF}"/>
          </ac:spMkLst>
        </pc:spChg>
        <pc:spChg chg="mod">
          <ac:chgData name="鈴木　祐太" userId="4b84a8c3-66e0-4db6-be40-1d4523ea070f" providerId="ADAL" clId="{4A73AE9E-8FDE-49FF-8B33-7262D611ED4B}" dt="2023-12-02T06:11:03.648" v="2149"/>
          <ac:spMkLst>
            <pc:docMk/>
            <pc:sldMk cId="112028967" sldId="257"/>
            <ac:spMk id="52" creationId="{204E878A-C7E4-5C8E-3E0E-48B78C42A236}"/>
          </ac:spMkLst>
        </pc:spChg>
        <pc:spChg chg="mod">
          <ac:chgData name="鈴木　祐太" userId="4b84a8c3-66e0-4db6-be40-1d4523ea070f" providerId="ADAL" clId="{4A73AE9E-8FDE-49FF-8B33-7262D611ED4B}" dt="2023-12-02T06:10:01.068" v="2045" actId="14100"/>
          <ac:spMkLst>
            <pc:docMk/>
            <pc:sldMk cId="112028967" sldId="257"/>
            <ac:spMk id="55" creationId="{2004D49F-8E93-1F80-D7F1-FA986E284BDC}"/>
          </ac:spMkLst>
        </pc:spChg>
        <pc:spChg chg="mod">
          <ac:chgData name="鈴木　祐太" userId="4b84a8c3-66e0-4db6-be40-1d4523ea070f" providerId="ADAL" clId="{4A73AE9E-8FDE-49FF-8B33-7262D611ED4B}" dt="2023-12-02T06:09:47.317" v="2016"/>
          <ac:spMkLst>
            <pc:docMk/>
            <pc:sldMk cId="112028967" sldId="257"/>
            <ac:spMk id="58" creationId="{9FF27091-BBE2-E0AD-6D98-9BC0DF84A87F}"/>
          </ac:spMkLst>
        </pc:spChg>
        <pc:spChg chg="mod">
          <ac:chgData name="鈴木　祐太" userId="4b84a8c3-66e0-4db6-be40-1d4523ea070f" providerId="ADAL" clId="{4A73AE9E-8FDE-49FF-8B33-7262D611ED4B}" dt="2023-12-02T06:20:23.563" v="2784"/>
          <ac:spMkLst>
            <pc:docMk/>
            <pc:sldMk cId="112028967" sldId="257"/>
            <ac:spMk id="62" creationId="{6E46AEFA-8E23-95FD-4F45-961EB82731B9}"/>
          </ac:spMkLst>
        </pc:spChg>
        <pc:spChg chg="mod">
          <ac:chgData name="鈴木　祐太" userId="4b84a8c3-66e0-4db6-be40-1d4523ea070f" providerId="ADAL" clId="{4A73AE9E-8FDE-49FF-8B33-7262D611ED4B}" dt="2023-12-02T06:20:31.201" v="2816"/>
          <ac:spMkLst>
            <pc:docMk/>
            <pc:sldMk cId="112028967" sldId="257"/>
            <ac:spMk id="65" creationId="{C83F3974-6289-79D6-1BA0-7D13C81F4901}"/>
          </ac:spMkLst>
        </pc:spChg>
        <pc:spChg chg="mod">
          <ac:chgData name="鈴木　祐太" userId="4b84a8c3-66e0-4db6-be40-1d4523ea070f" providerId="ADAL" clId="{4A73AE9E-8FDE-49FF-8B33-7262D611ED4B}" dt="2023-12-02T06:11:24.004" v="2188"/>
          <ac:spMkLst>
            <pc:docMk/>
            <pc:sldMk cId="112028967" sldId="257"/>
            <ac:spMk id="68" creationId="{C71C1ABC-055D-3F04-C649-472ADB6EB0BC}"/>
          </ac:spMkLst>
        </pc:spChg>
        <pc:spChg chg="mod">
          <ac:chgData name="鈴木　祐太" userId="4b84a8c3-66e0-4db6-be40-1d4523ea070f" providerId="ADAL" clId="{4A73AE9E-8FDE-49FF-8B33-7262D611ED4B}" dt="2023-12-02T06:13:20.832" v="2314"/>
          <ac:spMkLst>
            <pc:docMk/>
            <pc:sldMk cId="112028967" sldId="257"/>
            <ac:spMk id="72" creationId="{2B379F03-77F9-2803-16C0-BE6C349D5748}"/>
          </ac:spMkLst>
        </pc:spChg>
        <pc:spChg chg="mod">
          <ac:chgData name="鈴木　祐太" userId="4b84a8c3-66e0-4db6-be40-1d4523ea070f" providerId="ADAL" clId="{4A73AE9E-8FDE-49FF-8B33-7262D611ED4B}" dt="2023-12-02T06:13:26.801" v="2344"/>
          <ac:spMkLst>
            <pc:docMk/>
            <pc:sldMk cId="112028967" sldId="257"/>
            <ac:spMk id="75" creationId="{E538D422-7CEE-44B4-2B27-5347AB67D614}"/>
          </ac:spMkLst>
        </pc:spChg>
        <pc:spChg chg="mod">
          <ac:chgData name="鈴木　祐太" userId="4b84a8c3-66e0-4db6-be40-1d4523ea070f" providerId="ADAL" clId="{4A73AE9E-8FDE-49FF-8B33-7262D611ED4B}" dt="2023-12-02T06:13:54.782" v="2367" actId="403"/>
          <ac:spMkLst>
            <pc:docMk/>
            <pc:sldMk cId="112028967" sldId="257"/>
            <ac:spMk id="78" creationId="{213509E1-5B86-5A1B-FC1D-331A3F509516}"/>
          </ac:spMkLst>
        </pc:spChg>
        <pc:spChg chg="mod">
          <ac:chgData name="鈴木　祐太" userId="4b84a8c3-66e0-4db6-be40-1d4523ea070f" providerId="ADAL" clId="{4A73AE9E-8FDE-49FF-8B33-7262D611ED4B}" dt="2023-12-02T06:37:54.367" v="3828" actId="403"/>
          <ac:spMkLst>
            <pc:docMk/>
            <pc:sldMk cId="112028967" sldId="257"/>
            <ac:spMk id="81" creationId="{1DA4F702-075B-C137-E312-FA9F708928C2}"/>
          </ac:spMkLst>
        </pc:spChg>
        <pc:spChg chg="mod">
          <ac:chgData name="鈴木　祐太" userId="4b84a8c3-66e0-4db6-be40-1d4523ea070f" providerId="ADAL" clId="{4A73AE9E-8FDE-49FF-8B33-7262D611ED4B}" dt="2023-12-02T06:15:12.665" v="2424"/>
          <ac:spMkLst>
            <pc:docMk/>
            <pc:sldMk cId="112028967" sldId="257"/>
            <ac:spMk id="84" creationId="{F3445C46-0944-7E29-0025-0D2F6A44F42A}"/>
          </ac:spMkLst>
        </pc:spChg>
        <pc:spChg chg="mod">
          <ac:chgData name="鈴木　祐太" userId="4b84a8c3-66e0-4db6-be40-1d4523ea070f" providerId="ADAL" clId="{4A73AE9E-8FDE-49FF-8B33-7262D611ED4B}" dt="2023-12-02T06:24:14.229" v="3303" actId="20577"/>
          <ac:spMkLst>
            <pc:docMk/>
            <pc:sldMk cId="112028967" sldId="257"/>
            <ac:spMk id="87" creationId="{908FB9DC-17C7-5489-C675-FAF02BBD2D35}"/>
          </ac:spMkLst>
        </pc:spChg>
        <pc:spChg chg="mod">
          <ac:chgData name="鈴木　祐太" userId="4b84a8c3-66e0-4db6-be40-1d4523ea070f" providerId="ADAL" clId="{4A73AE9E-8FDE-49FF-8B33-7262D611ED4B}" dt="2023-12-02T06:16:04.643" v="2474" actId="403"/>
          <ac:spMkLst>
            <pc:docMk/>
            <pc:sldMk cId="112028967" sldId="257"/>
            <ac:spMk id="90" creationId="{3FBF6E92-C16A-C139-3F48-126D31797B1C}"/>
          </ac:spMkLst>
        </pc:spChg>
        <pc:spChg chg="mod">
          <ac:chgData name="鈴木　祐太" userId="4b84a8c3-66e0-4db6-be40-1d4523ea070f" providerId="ADAL" clId="{4A73AE9E-8FDE-49FF-8B33-7262D611ED4B}" dt="2023-12-02T06:16:28.212" v="2515"/>
          <ac:spMkLst>
            <pc:docMk/>
            <pc:sldMk cId="112028967" sldId="257"/>
            <ac:spMk id="93" creationId="{A4E8F55C-A965-FEAB-2CB5-F2D1C7ABF747}"/>
          </ac:spMkLst>
        </pc:spChg>
        <pc:spChg chg="mod">
          <ac:chgData name="鈴木　祐太" userId="4b84a8c3-66e0-4db6-be40-1d4523ea070f" providerId="ADAL" clId="{4A73AE9E-8FDE-49FF-8B33-7262D611ED4B}" dt="2023-12-02T06:17:37.946" v="2546" actId="404"/>
          <ac:spMkLst>
            <pc:docMk/>
            <pc:sldMk cId="112028967" sldId="257"/>
            <ac:spMk id="96" creationId="{368CBD6F-1C53-F70A-6375-330B0319CC58}"/>
          </ac:spMkLst>
        </pc:spChg>
        <pc:spChg chg="mod">
          <ac:chgData name="鈴木　祐太" userId="4b84a8c3-66e0-4db6-be40-1d4523ea070f" providerId="ADAL" clId="{4A73AE9E-8FDE-49FF-8B33-7262D611ED4B}" dt="2023-12-02T06:18:09.136" v="2590"/>
          <ac:spMkLst>
            <pc:docMk/>
            <pc:sldMk cId="112028967" sldId="257"/>
            <ac:spMk id="99" creationId="{1E96CDC1-4641-FF65-76A5-19B168256C9A}"/>
          </ac:spMkLst>
        </pc:spChg>
        <pc:spChg chg="mod">
          <ac:chgData name="鈴木　祐太" userId="4b84a8c3-66e0-4db6-be40-1d4523ea070f" providerId="ADAL" clId="{4A73AE9E-8FDE-49FF-8B33-7262D611ED4B}" dt="2023-12-02T06:18:21.956" v="2606"/>
          <ac:spMkLst>
            <pc:docMk/>
            <pc:sldMk cId="112028967" sldId="257"/>
            <ac:spMk id="102" creationId="{BAD35FC7-B46E-8DA2-54EF-4D48CFAFF02B}"/>
          </ac:spMkLst>
        </pc:spChg>
        <pc:spChg chg="mod">
          <ac:chgData name="鈴木　祐太" userId="4b84a8c3-66e0-4db6-be40-1d4523ea070f" providerId="ADAL" clId="{4A73AE9E-8FDE-49FF-8B33-7262D611ED4B}" dt="2023-12-02T06:18:39.850" v="2636"/>
          <ac:spMkLst>
            <pc:docMk/>
            <pc:sldMk cId="112028967" sldId="257"/>
            <ac:spMk id="105" creationId="{B4B102BA-7B61-41D9-5A23-63660B43FE2C}"/>
          </ac:spMkLst>
        </pc:spChg>
        <pc:spChg chg="mod">
          <ac:chgData name="鈴木　祐太" userId="4b84a8c3-66e0-4db6-be40-1d4523ea070f" providerId="ADAL" clId="{4A73AE9E-8FDE-49FF-8B33-7262D611ED4B}" dt="2023-12-02T06:19:14.818" v="2682" actId="403"/>
          <ac:spMkLst>
            <pc:docMk/>
            <pc:sldMk cId="112028967" sldId="257"/>
            <ac:spMk id="108" creationId="{05D105BE-88A9-7B1E-9021-F0AD9A17990E}"/>
          </ac:spMkLst>
        </pc:spChg>
        <pc:spChg chg="mod">
          <ac:chgData name="鈴木　祐太" userId="4b84a8c3-66e0-4db6-be40-1d4523ea070f" providerId="ADAL" clId="{4A73AE9E-8FDE-49FF-8B33-7262D611ED4B}" dt="2023-12-02T06:19:39.157" v="2745" actId="403"/>
          <ac:spMkLst>
            <pc:docMk/>
            <pc:sldMk cId="112028967" sldId="257"/>
            <ac:spMk id="111" creationId="{291314B3-E297-72A7-851A-B9DA4AE626A0}"/>
          </ac:spMkLst>
        </pc:spChg>
        <pc:spChg chg="mod">
          <ac:chgData name="鈴木　祐太" userId="4b84a8c3-66e0-4db6-be40-1d4523ea070f" providerId="ADAL" clId="{4A73AE9E-8FDE-49FF-8B33-7262D611ED4B}" dt="2023-12-02T06:22:45.520" v="3136"/>
          <ac:spMkLst>
            <pc:docMk/>
            <pc:sldMk cId="112028967" sldId="257"/>
            <ac:spMk id="114" creationId="{73446124-F920-0E98-AD22-DE9C33A5B429}"/>
          </ac:spMkLst>
        </pc:spChg>
        <pc:spChg chg="mod">
          <ac:chgData name="鈴木　祐太" userId="4b84a8c3-66e0-4db6-be40-1d4523ea070f" providerId="ADAL" clId="{4A73AE9E-8FDE-49FF-8B33-7262D611ED4B}" dt="2023-12-02T06:22:40.876" v="3112"/>
          <ac:spMkLst>
            <pc:docMk/>
            <pc:sldMk cId="112028967" sldId="257"/>
            <ac:spMk id="117" creationId="{7DB36D01-3B6C-1008-72D5-614442C0D309}"/>
          </ac:spMkLst>
        </pc:spChg>
        <pc:spChg chg="mod">
          <ac:chgData name="鈴木　祐太" userId="4b84a8c3-66e0-4db6-be40-1d4523ea070f" providerId="ADAL" clId="{4A73AE9E-8FDE-49FF-8B33-7262D611ED4B}" dt="2023-12-02T06:22:58.798" v="3161"/>
          <ac:spMkLst>
            <pc:docMk/>
            <pc:sldMk cId="112028967" sldId="257"/>
            <ac:spMk id="120" creationId="{1A7C09B7-056B-AC22-F24F-F48F897BE41F}"/>
          </ac:spMkLst>
        </pc:spChg>
        <pc:spChg chg="mod">
          <ac:chgData name="鈴木　祐太" userId="4b84a8c3-66e0-4db6-be40-1d4523ea070f" providerId="ADAL" clId="{4A73AE9E-8FDE-49FF-8B33-7262D611ED4B}" dt="2023-12-02T06:31:09.659" v="3538"/>
          <ac:spMkLst>
            <pc:docMk/>
            <pc:sldMk cId="112028967" sldId="257"/>
            <ac:spMk id="123" creationId="{778A9B9A-B13A-2994-7ECC-190CAFB92719}"/>
          </ac:spMkLst>
        </pc:spChg>
        <pc:spChg chg="mod">
          <ac:chgData name="鈴木　祐太" userId="4b84a8c3-66e0-4db6-be40-1d4523ea070f" providerId="ADAL" clId="{4A73AE9E-8FDE-49FF-8B33-7262D611ED4B}" dt="2023-12-02T06:23:36.602" v="3207" actId="20577"/>
          <ac:spMkLst>
            <pc:docMk/>
            <pc:sldMk cId="112028967" sldId="257"/>
            <ac:spMk id="126" creationId="{FA660A7A-781A-CB6D-575E-FFB49D394301}"/>
          </ac:spMkLst>
        </pc:spChg>
        <pc:spChg chg="mod">
          <ac:chgData name="鈴木　祐太" userId="4b84a8c3-66e0-4db6-be40-1d4523ea070f" providerId="ADAL" clId="{4A73AE9E-8FDE-49FF-8B33-7262D611ED4B}" dt="2023-12-02T06:23:55.830" v="3266"/>
          <ac:spMkLst>
            <pc:docMk/>
            <pc:sldMk cId="112028967" sldId="257"/>
            <ac:spMk id="129" creationId="{4AE07CCA-7D62-CEE1-76D9-C6C5E845E338}"/>
          </ac:spMkLst>
        </pc:spChg>
        <pc:spChg chg="mod">
          <ac:chgData name="鈴木　祐太" userId="4b84a8c3-66e0-4db6-be40-1d4523ea070f" providerId="ADAL" clId="{4A73AE9E-8FDE-49FF-8B33-7262D611ED4B}" dt="2023-12-02T06:28:20.206" v="3327" actId="403"/>
          <ac:spMkLst>
            <pc:docMk/>
            <pc:sldMk cId="112028967" sldId="257"/>
            <ac:spMk id="132" creationId="{E4601CE6-1C51-A2A5-3D98-F554D08DF4EE}"/>
          </ac:spMkLst>
        </pc:spChg>
        <pc:spChg chg="mod">
          <ac:chgData name="鈴木　祐太" userId="4b84a8c3-66e0-4db6-be40-1d4523ea070f" providerId="ADAL" clId="{4A73AE9E-8FDE-49FF-8B33-7262D611ED4B}" dt="2023-12-02T06:28:40.348" v="3355"/>
          <ac:spMkLst>
            <pc:docMk/>
            <pc:sldMk cId="112028967" sldId="257"/>
            <ac:spMk id="135" creationId="{12E6B994-8216-2191-087E-45FEE72B24C6}"/>
          </ac:spMkLst>
        </pc:spChg>
        <pc:spChg chg="add del mod">
          <ac:chgData name="鈴木　祐太" userId="4b84a8c3-66e0-4db6-be40-1d4523ea070f" providerId="ADAL" clId="{4A73AE9E-8FDE-49FF-8B33-7262D611ED4B}" dt="2023-12-02T06:28:46.744" v="3359"/>
          <ac:spMkLst>
            <pc:docMk/>
            <pc:sldMk cId="112028967" sldId="257"/>
            <ac:spMk id="136" creationId="{888B9C43-D737-EFC2-DE12-4C94136E1893}"/>
          </ac:spMkLst>
        </pc:spChg>
        <pc:spChg chg="mod">
          <ac:chgData name="鈴木　祐太" userId="4b84a8c3-66e0-4db6-be40-1d4523ea070f" providerId="ADAL" clId="{4A73AE9E-8FDE-49FF-8B33-7262D611ED4B}" dt="2023-12-02T06:29:19.603" v="3425"/>
          <ac:spMkLst>
            <pc:docMk/>
            <pc:sldMk cId="112028967" sldId="257"/>
            <ac:spMk id="139" creationId="{5EE4D122-3C97-46F1-B77B-92CAB3751F61}"/>
          </ac:spMkLst>
        </pc:spChg>
        <pc:spChg chg="mod">
          <ac:chgData name="鈴木　祐太" userId="4b84a8c3-66e0-4db6-be40-1d4523ea070f" providerId="ADAL" clId="{4A73AE9E-8FDE-49FF-8B33-7262D611ED4B}" dt="2023-12-02T06:37:46.577" v="3827" actId="403"/>
          <ac:spMkLst>
            <pc:docMk/>
            <pc:sldMk cId="112028967" sldId="257"/>
            <ac:spMk id="142" creationId="{20EF10D5-64BD-CAF9-AB19-A8E90776D373}"/>
          </ac:spMkLst>
        </pc:spChg>
        <pc:spChg chg="mod">
          <ac:chgData name="鈴木　祐太" userId="4b84a8c3-66e0-4db6-be40-1d4523ea070f" providerId="ADAL" clId="{4A73AE9E-8FDE-49FF-8B33-7262D611ED4B}" dt="2023-12-02T06:30:56.425" v="3510" actId="403"/>
          <ac:spMkLst>
            <pc:docMk/>
            <pc:sldMk cId="112028967" sldId="257"/>
            <ac:spMk id="145" creationId="{EFA2D0B9-6A29-7639-194D-BDEE61B56EB1}"/>
          </ac:spMkLst>
        </pc:spChg>
        <pc:spChg chg="mod">
          <ac:chgData name="鈴木　祐太" userId="4b84a8c3-66e0-4db6-be40-1d4523ea070f" providerId="ADAL" clId="{4A73AE9E-8FDE-49FF-8B33-7262D611ED4B}" dt="2023-12-02T06:31:01.349" v="3512"/>
          <ac:spMkLst>
            <pc:docMk/>
            <pc:sldMk cId="112028967" sldId="257"/>
            <ac:spMk id="148" creationId="{96AE590A-9F1D-2DE5-5CBA-501F9532AC6A}"/>
          </ac:spMkLst>
        </pc:spChg>
        <pc:spChg chg="mod">
          <ac:chgData name="鈴木　祐太" userId="4b84a8c3-66e0-4db6-be40-1d4523ea070f" providerId="ADAL" clId="{4A73AE9E-8FDE-49FF-8B33-7262D611ED4B}" dt="2023-12-02T06:31:25.953" v="3562"/>
          <ac:spMkLst>
            <pc:docMk/>
            <pc:sldMk cId="112028967" sldId="257"/>
            <ac:spMk id="151" creationId="{F2C006FB-59B1-074B-DDBD-485325226158}"/>
          </ac:spMkLst>
        </pc:spChg>
        <pc:spChg chg="mod">
          <ac:chgData name="鈴木　祐太" userId="4b84a8c3-66e0-4db6-be40-1d4523ea070f" providerId="ADAL" clId="{4A73AE9E-8FDE-49FF-8B33-7262D611ED4B}" dt="2023-12-02T06:31:49.748" v="3611" actId="403"/>
          <ac:spMkLst>
            <pc:docMk/>
            <pc:sldMk cId="112028967" sldId="257"/>
            <ac:spMk id="154" creationId="{02B9E4B8-7173-4077-1F5C-C7E56C124F2C}"/>
          </ac:spMkLst>
        </pc:spChg>
        <pc:spChg chg="mod">
          <ac:chgData name="鈴木　祐太" userId="4b84a8c3-66e0-4db6-be40-1d4523ea070f" providerId="ADAL" clId="{4A73AE9E-8FDE-49FF-8B33-7262D611ED4B}" dt="2023-12-02T06:32:30.211" v="3669" actId="404"/>
          <ac:spMkLst>
            <pc:docMk/>
            <pc:sldMk cId="112028967" sldId="257"/>
            <ac:spMk id="157" creationId="{05002D97-588F-A8D1-B027-03447EA6EF76}"/>
          </ac:spMkLst>
        </pc:spChg>
        <pc:spChg chg="mod">
          <ac:chgData name="鈴木　祐太" userId="4b84a8c3-66e0-4db6-be40-1d4523ea070f" providerId="ADAL" clId="{4A73AE9E-8FDE-49FF-8B33-7262D611ED4B}" dt="2023-12-02T06:32:45.670" v="3681"/>
          <ac:spMkLst>
            <pc:docMk/>
            <pc:sldMk cId="112028967" sldId="257"/>
            <ac:spMk id="160" creationId="{63F61B57-8671-8D0D-CBA7-243B658F74E2}"/>
          </ac:spMkLst>
        </pc:spChg>
        <pc:spChg chg="mod">
          <ac:chgData name="鈴木　祐太" userId="4b84a8c3-66e0-4db6-be40-1d4523ea070f" providerId="ADAL" clId="{4A73AE9E-8FDE-49FF-8B33-7262D611ED4B}" dt="2023-12-02T06:34:01.612" v="3722" actId="403"/>
          <ac:spMkLst>
            <pc:docMk/>
            <pc:sldMk cId="112028967" sldId="257"/>
            <ac:spMk id="163" creationId="{A1E57919-C492-6441-E63F-17D03709B183}"/>
          </ac:spMkLst>
        </pc:spChg>
        <pc:spChg chg="mod">
          <ac:chgData name="鈴木　祐太" userId="4b84a8c3-66e0-4db6-be40-1d4523ea070f" providerId="ADAL" clId="{4A73AE9E-8FDE-49FF-8B33-7262D611ED4B}" dt="2023-12-02T06:34:51.957" v="3783" actId="403"/>
          <ac:spMkLst>
            <pc:docMk/>
            <pc:sldMk cId="112028967" sldId="257"/>
            <ac:spMk id="166" creationId="{3600A6E9-8664-7EA9-B815-2D3AB68A3FEF}"/>
          </ac:spMkLst>
        </pc:spChg>
        <pc:spChg chg="mod">
          <ac:chgData name="鈴木　祐太" userId="4b84a8c3-66e0-4db6-be40-1d4523ea070f" providerId="ADAL" clId="{4A73AE9E-8FDE-49FF-8B33-7262D611ED4B}" dt="2023-12-02T06:36:05.173" v="3816" actId="20577"/>
          <ac:spMkLst>
            <pc:docMk/>
            <pc:sldMk cId="112028967" sldId="257"/>
            <ac:spMk id="169" creationId="{41F8E90D-199A-2BCA-31A7-B3CF3158E54A}"/>
          </ac:spMkLst>
        </pc:spChg>
        <pc:spChg chg="mod">
          <ac:chgData name="鈴木　祐太" userId="4b84a8c3-66e0-4db6-be40-1d4523ea070f" providerId="ADAL" clId="{4A73AE9E-8FDE-49FF-8B33-7262D611ED4B}" dt="2023-12-02T06:36:16.864" v="3820"/>
          <ac:spMkLst>
            <pc:docMk/>
            <pc:sldMk cId="112028967" sldId="257"/>
            <ac:spMk id="172" creationId="{82F89550-1A75-92EB-8CD7-D69571DE29CE}"/>
          </ac:spMkLst>
        </pc:spChg>
        <pc:spChg chg="mod">
          <ac:chgData name="鈴木　祐太" userId="4b84a8c3-66e0-4db6-be40-1d4523ea070f" providerId="ADAL" clId="{4A73AE9E-8FDE-49FF-8B33-7262D611ED4B}" dt="2023-12-02T06:38:20.588" v="3842"/>
          <ac:spMkLst>
            <pc:docMk/>
            <pc:sldMk cId="112028967" sldId="257"/>
            <ac:spMk id="175" creationId="{05945410-A0BF-0A80-AA33-86FFF40B65F5}"/>
          </ac:spMkLst>
        </pc:spChg>
        <pc:spChg chg="mod">
          <ac:chgData name="鈴木　祐太" userId="4b84a8c3-66e0-4db6-be40-1d4523ea070f" providerId="ADAL" clId="{4A73AE9E-8FDE-49FF-8B33-7262D611ED4B}" dt="2023-12-02T06:39:27.902" v="3944"/>
          <ac:spMkLst>
            <pc:docMk/>
            <pc:sldMk cId="112028967" sldId="257"/>
            <ac:spMk id="178" creationId="{50017F9E-A0C9-117B-AB0E-E5B8758C2E81}"/>
          </ac:spMkLst>
        </pc:spChg>
        <pc:spChg chg="mod">
          <ac:chgData name="鈴木　祐太" userId="4b84a8c3-66e0-4db6-be40-1d4523ea070f" providerId="ADAL" clId="{4A73AE9E-8FDE-49FF-8B33-7262D611ED4B}" dt="2023-12-02T06:39:34.479" v="3960"/>
          <ac:spMkLst>
            <pc:docMk/>
            <pc:sldMk cId="112028967" sldId="257"/>
            <ac:spMk id="181" creationId="{D55B087F-D8F2-195D-6341-3C2F03C65EA1}"/>
          </ac:spMkLst>
        </pc:spChg>
        <pc:spChg chg="mod">
          <ac:chgData name="鈴木　祐太" userId="4b84a8c3-66e0-4db6-be40-1d4523ea070f" providerId="ADAL" clId="{4A73AE9E-8FDE-49FF-8B33-7262D611ED4B}" dt="2023-12-02T06:39:40.593" v="3986"/>
          <ac:spMkLst>
            <pc:docMk/>
            <pc:sldMk cId="112028967" sldId="257"/>
            <ac:spMk id="184" creationId="{4E450471-3355-F414-577E-51241A3E0A2A}"/>
          </ac:spMkLst>
        </pc:spChg>
        <pc:spChg chg="mod">
          <ac:chgData name="鈴木　祐太" userId="4b84a8c3-66e0-4db6-be40-1d4523ea070f" providerId="ADAL" clId="{4A73AE9E-8FDE-49FF-8B33-7262D611ED4B}" dt="2023-12-02T06:39:07.553" v="3874"/>
          <ac:spMkLst>
            <pc:docMk/>
            <pc:sldMk cId="112028967" sldId="257"/>
            <ac:spMk id="187" creationId="{80FB4174-1948-4F0F-13E1-9A2B44B0BAAD}"/>
          </ac:spMkLst>
        </pc:spChg>
        <pc:spChg chg="mod">
          <ac:chgData name="鈴木　祐太" userId="4b84a8c3-66e0-4db6-be40-1d4523ea070f" providerId="ADAL" clId="{4A73AE9E-8FDE-49FF-8B33-7262D611ED4B}" dt="2023-12-02T06:39:13.443" v="3892"/>
          <ac:spMkLst>
            <pc:docMk/>
            <pc:sldMk cId="112028967" sldId="257"/>
            <ac:spMk id="190" creationId="{263F81CB-BA84-7427-53FE-D89E713C8F61}"/>
          </ac:spMkLst>
        </pc:spChg>
        <pc:spChg chg="mod">
          <ac:chgData name="鈴木　祐太" userId="4b84a8c3-66e0-4db6-be40-1d4523ea070f" providerId="ADAL" clId="{4A73AE9E-8FDE-49FF-8B33-7262D611ED4B}" dt="2023-12-02T06:41:29.656" v="4142" actId="20577"/>
          <ac:spMkLst>
            <pc:docMk/>
            <pc:sldMk cId="112028967" sldId="257"/>
            <ac:spMk id="193" creationId="{C7C3BD10-8B08-B5E1-BE2F-45D13AD09E6D}"/>
          </ac:spMkLst>
        </pc:spChg>
        <pc:spChg chg="mod">
          <ac:chgData name="鈴木　祐太" userId="4b84a8c3-66e0-4db6-be40-1d4523ea070f" providerId="ADAL" clId="{4A73AE9E-8FDE-49FF-8B33-7262D611ED4B}" dt="2023-12-02T06:41:06.250" v="4102" actId="403"/>
          <ac:spMkLst>
            <pc:docMk/>
            <pc:sldMk cId="112028967" sldId="257"/>
            <ac:spMk id="196" creationId="{B75A2E04-EEDE-9DD0-8717-FF55942323EE}"/>
          </ac:spMkLst>
        </pc:spChg>
        <pc:spChg chg="mod">
          <ac:chgData name="鈴木　祐太" userId="4b84a8c3-66e0-4db6-be40-1d4523ea070f" providerId="ADAL" clId="{4A73AE9E-8FDE-49FF-8B33-7262D611ED4B}" dt="2023-12-02T06:41:52.456" v="4175" actId="20577"/>
          <ac:spMkLst>
            <pc:docMk/>
            <pc:sldMk cId="112028967" sldId="257"/>
            <ac:spMk id="199" creationId="{9356DDCC-1EF6-8223-7BB6-F5991585AC5D}"/>
          </ac:spMkLst>
        </pc:spChg>
        <pc:spChg chg="mod">
          <ac:chgData name="鈴木　祐太" userId="4b84a8c3-66e0-4db6-be40-1d4523ea070f" providerId="ADAL" clId="{4A73AE9E-8FDE-49FF-8B33-7262D611ED4B}" dt="2023-12-02T06:42:16.507" v="4196"/>
          <ac:spMkLst>
            <pc:docMk/>
            <pc:sldMk cId="112028967" sldId="257"/>
            <ac:spMk id="202" creationId="{72AE943A-D38F-D532-7736-9E074E3369C8}"/>
          </ac:spMkLst>
        </pc:spChg>
        <pc:spChg chg="mod">
          <ac:chgData name="鈴木　祐太" userId="4b84a8c3-66e0-4db6-be40-1d4523ea070f" providerId="ADAL" clId="{4A73AE9E-8FDE-49FF-8B33-7262D611ED4B}" dt="2023-12-02T06:43:54.556" v="4253"/>
          <ac:spMkLst>
            <pc:docMk/>
            <pc:sldMk cId="112028967" sldId="257"/>
            <ac:spMk id="215" creationId="{934F85E9-1537-D841-8A71-A270A416DBE2}"/>
          </ac:spMkLst>
        </pc:spChg>
        <pc:spChg chg="add mod">
          <ac:chgData name="鈴木　祐太" userId="4b84a8c3-66e0-4db6-be40-1d4523ea070f" providerId="ADAL" clId="{4A73AE9E-8FDE-49FF-8B33-7262D611ED4B}" dt="2023-12-02T06:51:34.694" v="4411" actId="1076"/>
          <ac:spMkLst>
            <pc:docMk/>
            <pc:sldMk cId="112028967" sldId="257"/>
            <ac:spMk id="296" creationId="{0E00E7AB-F41B-0E53-C7EF-10DE33CC172A}"/>
          </ac:spMkLst>
        </pc:spChg>
        <pc:spChg chg="add mod">
          <ac:chgData name="鈴木　祐太" userId="4b84a8c3-66e0-4db6-be40-1d4523ea070f" providerId="ADAL" clId="{4A73AE9E-8FDE-49FF-8B33-7262D611ED4B}" dt="2023-12-02T07:03:07.747" v="4664" actId="14100"/>
          <ac:spMkLst>
            <pc:docMk/>
            <pc:sldMk cId="112028967" sldId="257"/>
            <ac:spMk id="406" creationId="{4634107D-4216-99DA-3CE5-352D6E30D8F9}"/>
          </ac:spMkLst>
        </pc:spChg>
        <pc:spChg chg="add del mod">
          <ac:chgData name="鈴木　祐太" userId="4b84a8c3-66e0-4db6-be40-1d4523ea070f" providerId="ADAL" clId="{4A73AE9E-8FDE-49FF-8B33-7262D611ED4B}" dt="2023-12-02T07:03:42.421" v="4669"/>
          <ac:spMkLst>
            <pc:docMk/>
            <pc:sldMk cId="112028967" sldId="257"/>
            <ac:spMk id="407" creationId="{620789EF-D6BC-831D-7BF6-7859375F411F}"/>
          </ac:spMkLst>
        </pc:spChg>
        <pc:spChg chg="add del mod">
          <ac:chgData name="鈴木　祐太" userId="4b84a8c3-66e0-4db6-be40-1d4523ea070f" providerId="ADAL" clId="{4A73AE9E-8FDE-49FF-8B33-7262D611ED4B}" dt="2023-12-02T07:03:42.421" v="4669"/>
          <ac:spMkLst>
            <pc:docMk/>
            <pc:sldMk cId="112028967" sldId="257"/>
            <ac:spMk id="408" creationId="{AC21B006-67AE-3188-351E-F49B25C3D281}"/>
          </ac:spMkLst>
        </pc:spChg>
        <pc:spChg chg="mod">
          <ac:chgData name="鈴木　祐太" userId="4b84a8c3-66e0-4db6-be40-1d4523ea070f" providerId="ADAL" clId="{4A73AE9E-8FDE-49FF-8B33-7262D611ED4B}" dt="2023-12-02T07:03:42.421" v="4669"/>
          <ac:spMkLst>
            <pc:docMk/>
            <pc:sldMk cId="112028967" sldId="257"/>
            <ac:spMk id="409" creationId="{29D8AF3D-88EE-5198-3B74-E4C28C7A740C}"/>
          </ac:spMkLst>
        </pc:spChg>
        <pc:spChg chg="add mod">
          <ac:chgData name="鈴木　祐太" userId="4b84a8c3-66e0-4db6-be40-1d4523ea070f" providerId="ADAL" clId="{4A73AE9E-8FDE-49FF-8B33-7262D611ED4B}" dt="2023-12-02T07:04:03.598" v="4674" actId="1076"/>
          <ac:spMkLst>
            <pc:docMk/>
            <pc:sldMk cId="112028967" sldId="257"/>
            <ac:spMk id="410" creationId="{472EF311-8E0F-6514-BEFA-9B59EC595987}"/>
          </ac:spMkLst>
        </pc:spChg>
        <pc:spChg chg="add mod">
          <ac:chgData name="鈴木　祐太" userId="4b84a8c3-66e0-4db6-be40-1d4523ea070f" providerId="ADAL" clId="{4A73AE9E-8FDE-49FF-8B33-7262D611ED4B}" dt="2023-12-02T07:04:49.336" v="4682" actId="14100"/>
          <ac:spMkLst>
            <pc:docMk/>
            <pc:sldMk cId="112028967" sldId="257"/>
            <ac:spMk id="411" creationId="{BA7D88AC-9A5B-484B-DE8C-925325DF7041}"/>
          </ac:spMkLst>
        </pc:spChg>
        <pc:grpChg chg="add mod">
          <ac:chgData name="鈴木　祐太" userId="4b84a8c3-66e0-4db6-be40-1d4523ea070f" providerId="ADAL" clId="{4A73AE9E-8FDE-49FF-8B33-7262D611ED4B}" dt="2023-12-02T06:04:36.103" v="1867"/>
          <ac:grpSpMkLst>
            <pc:docMk/>
            <pc:sldMk cId="112028967" sldId="257"/>
            <ac:grpSpMk id="2" creationId="{A8042591-BE2A-42C0-7895-EF0866760F59}"/>
          </ac:grpSpMkLst>
        </pc:grpChg>
        <pc:grpChg chg="add del mod">
          <ac:chgData name="鈴木　祐太" userId="4b84a8c3-66e0-4db6-be40-1d4523ea070f" providerId="ADAL" clId="{4A73AE9E-8FDE-49FF-8B33-7262D611ED4B}" dt="2023-12-02T06:05:34.626" v="1894" actId="478"/>
          <ac:grpSpMkLst>
            <pc:docMk/>
            <pc:sldMk cId="112028967" sldId="257"/>
            <ac:grpSpMk id="5" creationId="{62DB9CAA-435C-81D5-D517-E5AA524EFB45}"/>
          </ac:grpSpMkLst>
        </pc:grpChg>
        <pc:grpChg chg="add mod">
          <ac:chgData name="鈴木　祐太" userId="4b84a8c3-66e0-4db6-be40-1d4523ea070f" providerId="ADAL" clId="{4A73AE9E-8FDE-49FF-8B33-7262D611ED4B}" dt="2023-12-02T06:12:14.494" v="2251" actId="1076"/>
          <ac:grpSpMkLst>
            <pc:docMk/>
            <pc:sldMk cId="112028967" sldId="257"/>
            <ac:grpSpMk id="11" creationId="{9475DA93-4031-67D9-2FE1-9CBB59616AC0}"/>
          </ac:grpSpMkLst>
        </pc:grpChg>
        <pc:grpChg chg="add mod">
          <ac:chgData name="鈴木　祐太" userId="4b84a8c3-66e0-4db6-be40-1d4523ea070f" providerId="ADAL" clId="{4A73AE9E-8FDE-49FF-8B33-7262D611ED4B}" dt="2023-12-02T06:12:36.566" v="2285" actId="1076"/>
          <ac:grpSpMkLst>
            <pc:docMk/>
            <pc:sldMk cId="112028967" sldId="257"/>
            <ac:grpSpMk id="14" creationId="{349B8D2C-85BE-CF0A-1494-5BD10D67DE91}"/>
          </ac:grpSpMkLst>
        </pc:grpChg>
        <pc:grpChg chg="add mod">
          <ac:chgData name="鈴木　祐太" userId="4b84a8c3-66e0-4db6-be40-1d4523ea070f" providerId="ADAL" clId="{4A73AE9E-8FDE-49FF-8B33-7262D611ED4B}" dt="2023-12-02T06:06:46.968" v="1913" actId="1076"/>
          <ac:grpSpMkLst>
            <pc:docMk/>
            <pc:sldMk cId="112028967" sldId="257"/>
            <ac:grpSpMk id="17" creationId="{49A421A1-36E4-BD41-E262-E64E59818FA7}"/>
          </ac:grpSpMkLst>
        </pc:grpChg>
        <pc:grpChg chg="add mod">
          <ac:chgData name="鈴木　祐太" userId="4b84a8c3-66e0-4db6-be40-1d4523ea070f" providerId="ADAL" clId="{4A73AE9E-8FDE-49FF-8B33-7262D611ED4B}" dt="2023-12-02T06:07:01.064" v="1917" actId="1076"/>
          <ac:grpSpMkLst>
            <pc:docMk/>
            <pc:sldMk cId="112028967" sldId="257"/>
            <ac:grpSpMk id="20" creationId="{C906F5BB-49EF-31FE-2EE0-8274B68DFA40}"/>
          </ac:grpSpMkLst>
        </pc:grpChg>
        <pc:grpChg chg="add mod">
          <ac:chgData name="鈴木　祐太" userId="4b84a8c3-66e0-4db6-be40-1d4523ea070f" providerId="ADAL" clId="{4A73AE9E-8FDE-49FF-8B33-7262D611ED4B}" dt="2023-12-02T06:20:02.492" v="2747" actId="1076"/>
          <ac:grpSpMkLst>
            <pc:docMk/>
            <pc:sldMk cId="112028967" sldId="257"/>
            <ac:grpSpMk id="23" creationId="{F837CC51-4269-08BB-239C-AFA03EC03F47}"/>
          </ac:grpSpMkLst>
        </pc:grpChg>
        <pc:grpChg chg="add mod">
          <ac:chgData name="鈴木　祐太" userId="4b84a8c3-66e0-4db6-be40-1d4523ea070f" providerId="ADAL" clId="{4A73AE9E-8FDE-49FF-8B33-7262D611ED4B}" dt="2023-12-02T06:20:02.492" v="2747" actId="1076"/>
          <ac:grpSpMkLst>
            <pc:docMk/>
            <pc:sldMk cId="112028967" sldId="257"/>
            <ac:grpSpMk id="26" creationId="{D848C53F-02BE-4A64-8D29-B7E64ACC9BBF}"/>
          </ac:grpSpMkLst>
        </pc:grpChg>
        <pc:grpChg chg="add mod">
          <ac:chgData name="鈴木　祐太" userId="4b84a8c3-66e0-4db6-be40-1d4523ea070f" providerId="ADAL" clId="{4A73AE9E-8FDE-49FF-8B33-7262D611ED4B}" dt="2023-12-02T06:08:47.752" v="1952" actId="1036"/>
          <ac:grpSpMkLst>
            <pc:docMk/>
            <pc:sldMk cId="112028967" sldId="257"/>
            <ac:grpSpMk id="29" creationId="{3D189F7A-11BD-B599-AC71-41A7740127CD}"/>
          </ac:grpSpMkLst>
        </pc:grpChg>
        <pc:grpChg chg="add mod">
          <ac:chgData name="鈴木　祐太" userId="4b84a8c3-66e0-4db6-be40-1d4523ea070f" providerId="ADAL" clId="{4A73AE9E-8FDE-49FF-8B33-7262D611ED4B}" dt="2023-12-02T06:21:59.907" v="3071" actId="1076"/>
          <ac:grpSpMkLst>
            <pc:docMk/>
            <pc:sldMk cId="112028967" sldId="257"/>
            <ac:grpSpMk id="32" creationId="{23B0389C-8EF3-C3BA-A7E8-03A825DF2D2E}"/>
          </ac:grpSpMkLst>
        </pc:grpChg>
        <pc:grpChg chg="add mod">
          <ac:chgData name="鈴木　祐太" userId="4b84a8c3-66e0-4db6-be40-1d4523ea070f" providerId="ADAL" clId="{4A73AE9E-8FDE-49FF-8B33-7262D611ED4B}" dt="2023-12-02T06:22:02.697" v="3072" actId="1076"/>
          <ac:grpSpMkLst>
            <pc:docMk/>
            <pc:sldMk cId="112028967" sldId="257"/>
            <ac:grpSpMk id="35" creationId="{0501B3F8-7B2B-F360-7D84-2C2030E1BBD6}"/>
          </ac:grpSpMkLst>
        </pc:grpChg>
        <pc:grpChg chg="add mod">
          <ac:chgData name="鈴木　祐太" userId="4b84a8c3-66e0-4db6-be40-1d4523ea070f" providerId="ADAL" clId="{4A73AE9E-8FDE-49FF-8B33-7262D611ED4B}" dt="2023-12-02T06:21:40.032" v="3009" actId="1076"/>
          <ac:grpSpMkLst>
            <pc:docMk/>
            <pc:sldMk cId="112028967" sldId="257"/>
            <ac:grpSpMk id="38" creationId="{04EDF8DF-D7F2-A503-9C9E-09825309BB76}"/>
          </ac:grpSpMkLst>
        </pc:grpChg>
        <pc:grpChg chg="add mod">
          <ac:chgData name="鈴木　祐太" userId="4b84a8c3-66e0-4db6-be40-1d4523ea070f" providerId="ADAL" clId="{4A73AE9E-8FDE-49FF-8B33-7262D611ED4B}" dt="2023-12-02T06:08:51.349" v="1970" actId="1036"/>
          <ac:grpSpMkLst>
            <pc:docMk/>
            <pc:sldMk cId="112028967" sldId="257"/>
            <ac:grpSpMk id="41" creationId="{2E722028-2F36-0923-39C9-AB06797A2372}"/>
          </ac:grpSpMkLst>
        </pc:grpChg>
        <pc:grpChg chg="add mod">
          <ac:chgData name="鈴木　祐太" userId="4b84a8c3-66e0-4db6-be40-1d4523ea070f" providerId="ADAL" clId="{4A73AE9E-8FDE-49FF-8B33-7262D611ED4B}" dt="2023-12-02T06:08:51.349" v="1970" actId="1036"/>
          <ac:grpSpMkLst>
            <pc:docMk/>
            <pc:sldMk cId="112028967" sldId="257"/>
            <ac:grpSpMk id="44" creationId="{96D04913-8D75-7761-EE07-7AB9C5426473}"/>
          </ac:grpSpMkLst>
        </pc:grpChg>
        <pc:grpChg chg="add mod">
          <ac:chgData name="鈴木　祐太" userId="4b84a8c3-66e0-4db6-be40-1d4523ea070f" providerId="ADAL" clId="{4A73AE9E-8FDE-49FF-8B33-7262D611ED4B}" dt="2023-12-02T06:11:47.260" v="2223" actId="1076"/>
          <ac:grpSpMkLst>
            <pc:docMk/>
            <pc:sldMk cId="112028967" sldId="257"/>
            <ac:grpSpMk id="47" creationId="{15246D19-BBB5-DF41-5C84-6BDCF2761F55}"/>
          </ac:grpSpMkLst>
        </pc:grpChg>
        <pc:grpChg chg="add mod">
          <ac:chgData name="鈴木　祐太" userId="4b84a8c3-66e0-4db6-be40-1d4523ea070f" providerId="ADAL" clId="{4A73AE9E-8FDE-49FF-8B33-7262D611ED4B}" dt="2023-12-02T06:09:28.861" v="1972" actId="1076"/>
          <ac:grpSpMkLst>
            <pc:docMk/>
            <pc:sldMk cId="112028967" sldId="257"/>
            <ac:grpSpMk id="50" creationId="{208BA699-8FFB-4713-F619-C53D38E94E62}"/>
          </ac:grpSpMkLst>
        </pc:grpChg>
        <pc:grpChg chg="add mod">
          <ac:chgData name="鈴木　祐太" userId="4b84a8c3-66e0-4db6-be40-1d4523ea070f" providerId="ADAL" clId="{4A73AE9E-8FDE-49FF-8B33-7262D611ED4B}" dt="2023-12-02T06:10:04.029" v="2046" actId="1076"/>
          <ac:grpSpMkLst>
            <pc:docMk/>
            <pc:sldMk cId="112028967" sldId="257"/>
            <ac:grpSpMk id="53" creationId="{47FAA63E-0563-E457-CB3E-F1AC048CF3F3}"/>
          </ac:grpSpMkLst>
        </pc:grpChg>
        <pc:grpChg chg="add mod">
          <ac:chgData name="鈴木　祐太" userId="4b84a8c3-66e0-4db6-be40-1d4523ea070f" providerId="ADAL" clId="{4A73AE9E-8FDE-49FF-8B33-7262D611ED4B}" dt="2023-12-02T06:09:40.174" v="1976" actId="1076"/>
          <ac:grpSpMkLst>
            <pc:docMk/>
            <pc:sldMk cId="112028967" sldId="257"/>
            <ac:grpSpMk id="56" creationId="{BA2F1113-5BB9-744B-CFD5-675D5203841F}"/>
          </ac:grpSpMkLst>
        </pc:grpChg>
        <pc:grpChg chg="add mod">
          <ac:chgData name="鈴木　祐太" userId="4b84a8c3-66e0-4db6-be40-1d4523ea070f" providerId="ADAL" clId="{4A73AE9E-8FDE-49FF-8B33-7262D611ED4B}" dt="2023-12-02T06:10:17.766" v="2048" actId="1076"/>
          <ac:grpSpMkLst>
            <pc:docMk/>
            <pc:sldMk cId="112028967" sldId="257"/>
            <ac:grpSpMk id="60" creationId="{ECF4D8DB-E4E1-5745-2E12-A3DAC64900F5}"/>
          </ac:grpSpMkLst>
        </pc:grpChg>
        <pc:grpChg chg="add mod">
          <ac:chgData name="鈴木　祐太" userId="4b84a8c3-66e0-4db6-be40-1d4523ea070f" providerId="ADAL" clId="{4A73AE9E-8FDE-49FF-8B33-7262D611ED4B}" dt="2023-12-02T06:10:17.766" v="2048" actId="1076"/>
          <ac:grpSpMkLst>
            <pc:docMk/>
            <pc:sldMk cId="112028967" sldId="257"/>
            <ac:grpSpMk id="63" creationId="{F928150F-0F0C-C46C-B64A-B89EFFE60A43}"/>
          </ac:grpSpMkLst>
        </pc:grpChg>
        <pc:grpChg chg="add mod">
          <ac:chgData name="鈴木　祐太" userId="4b84a8c3-66e0-4db6-be40-1d4523ea070f" providerId="ADAL" clId="{4A73AE9E-8FDE-49FF-8B33-7262D611ED4B}" dt="2023-12-02T06:20:10.671" v="2748" actId="1076"/>
          <ac:grpSpMkLst>
            <pc:docMk/>
            <pc:sldMk cId="112028967" sldId="257"/>
            <ac:grpSpMk id="66" creationId="{96FED1DC-B880-6DEB-AE16-3DFB43E6E05D}"/>
          </ac:grpSpMkLst>
        </pc:grpChg>
        <pc:grpChg chg="add mod">
          <ac:chgData name="鈴木　祐太" userId="4b84a8c3-66e0-4db6-be40-1d4523ea070f" providerId="ADAL" clId="{4A73AE9E-8FDE-49FF-8B33-7262D611ED4B}" dt="2023-12-02T06:13:12.997" v="2290" actId="1076"/>
          <ac:grpSpMkLst>
            <pc:docMk/>
            <pc:sldMk cId="112028967" sldId="257"/>
            <ac:grpSpMk id="70" creationId="{000E52C0-C162-BA54-23F7-40907446C869}"/>
          </ac:grpSpMkLst>
        </pc:grpChg>
        <pc:grpChg chg="add mod">
          <ac:chgData name="鈴木　祐太" userId="4b84a8c3-66e0-4db6-be40-1d4523ea070f" providerId="ADAL" clId="{4A73AE9E-8FDE-49FF-8B33-7262D611ED4B}" dt="2023-12-02T06:13:05.555" v="2289" actId="1076"/>
          <ac:grpSpMkLst>
            <pc:docMk/>
            <pc:sldMk cId="112028967" sldId="257"/>
            <ac:grpSpMk id="73" creationId="{720818A1-F36E-44AA-7851-903825928ED9}"/>
          </ac:grpSpMkLst>
        </pc:grpChg>
        <pc:grpChg chg="add mod">
          <ac:chgData name="鈴木　祐太" userId="4b84a8c3-66e0-4db6-be40-1d4523ea070f" providerId="ADAL" clId="{4A73AE9E-8FDE-49FF-8B33-7262D611ED4B}" dt="2023-12-02T06:13:52.412" v="2365" actId="14100"/>
          <ac:grpSpMkLst>
            <pc:docMk/>
            <pc:sldMk cId="112028967" sldId="257"/>
            <ac:grpSpMk id="76" creationId="{EF3D335E-02CB-6C76-27AE-B8FF5F8C82DE}"/>
          </ac:grpSpMkLst>
        </pc:grpChg>
        <pc:grpChg chg="add mod">
          <ac:chgData name="鈴木　祐太" userId="4b84a8c3-66e0-4db6-be40-1d4523ea070f" providerId="ADAL" clId="{4A73AE9E-8FDE-49FF-8B33-7262D611ED4B}" dt="2023-12-02T06:15:00.133" v="2402" actId="14100"/>
          <ac:grpSpMkLst>
            <pc:docMk/>
            <pc:sldMk cId="112028967" sldId="257"/>
            <ac:grpSpMk id="79" creationId="{01586A68-1F0B-7034-0602-0FD2BDA84D1A}"/>
          </ac:grpSpMkLst>
        </pc:grpChg>
        <pc:grpChg chg="add mod">
          <ac:chgData name="鈴木　祐太" userId="4b84a8c3-66e0-4db6-be40-1d4523ea070f" providerId="ADAL" clId="{4A73AE9E-8FDE-49FF-8B33-7262D611ED4B}" dt="2023-12-02T06:15:27.271" v="2427" actId="1076"/>
          <ac:grpSpMkLst>
            <pc:docMk/>
            <pc:sldMk cId="112028967" sldId="257"/>
            <ac:grpSpMk id="82" creationId="{F247D5AC-58B9-41C6-D70A-A5937640594A}"/>
          </ac:grpSpMkLst>
        </pc:grpChg>
        <pc:grpChg chg="add mod">
          <ac:chgData name="鈴木　祐太" userId="4b84a8c3-66e0-4db6-be40-1d4523ea070f" providerId="ADAL" clId="{4A73AE9E-8FDE-49FF-8B33-7262D611ED4B}" dt="2023-12-02T06:15:36.652" v="2429" actId="1076"/>
          <ac:grpSpMkLst>
            <pc:docMk/>
            <pc:sldMk cId="112028967" sldId="257"/>
            <ac:grpSpMk id="85" creationId="{C03C5797-CF2B-F511-7C11-861DB32CE186}"/>
          </ac:grpSpMkLst>
        </pc:grpChg>
        <pc:grpChg chg="add mod">
          <ac:chgData name="鈴木　祐太" userId="4b84a8c3-66e0-4db6-be40-1d4523ea070f" providerId="ADAL" clId="{4A73AE9E-8FDE-49FF-8B33-7262D611ED4B}" dt="2023-12-02T06:16:11.803" v="2475" actId="1076"/>
          <ac:grpSpMkLst>
            <pc:docMk/>
            <pc:sldMk cId="112028967" sldId="257"/>
            <ac:grpSpMk id="88" creationId="{F2907FF9-828A-D517-0A15-0AF3D37318A0}"/>
          </ac:grpSpMkLst>
        </pc:grpChg>
        <pc:grpChg chg="add mod">
          <ac:chgData name="鈴木　祐太" userId="4b84a8c3-66e0-4db6-be40-1d4523ea070f" providerId="ADAL" clId="{4A73AE9E-8FDE-49FF-8B33-7262D611ED4B}" dt="2023-12-02T06:16:17.847" v="2477" actId="1076"/>
          <ac:grpSpMkLst>
            <pc:docMk/>
            <pc:sldMk cId="112028967" sldId="257"/>
            <ac:grpSpMk id="91" creationId="{1E46A6D3-18CE-778F-AE22-75DB1F76F6A1}"/>
          </ac:grpSpMkLst>
        </pc:grpChg>
        <pc:grpChg chg="add mod">
          <ac:chgData name="鈴木　祐太" userId="4b84a8c3-66e0-4db6-be40-1d4523ea070f" providerId="ADAL" clId="{4A73AE9E-8FDE-49FF-8B33-7262D611ED4B}" dt="2023-12-02T06:16:41.265" v="2517" actId="1076"/>
          <ac:grpSpMkLst>
            <pc:docMk/>
            <pc:sldMk cId="112028967" sldId="257"/>
            <ac:grpSpMk id="94" creationId="{A36D1CBB-7053-6742-8950-215E439C6543}"/>
          </ac:grpSpMkLst>
        </pc:grpChg>
        <pc:grpChg chg="add mod">
          <ac:chgData name="鈴木　祐太" userId="4b84a8c3-66e0-4db6-be40-1d4523ea070f" providerId="ADAL" clId="{4A73AE9E-8FDE-49FF-8B33-7262D611ED4B}" dt="2023-12-02T06:18:00.244" v="2548" actId="1076"/>
          <ac:grpSpMkLst>
            <pc:docMk/>
            <pc:sldMk cId="112028967" sldId="257"/>
            <ac:grpSpMk id="97" creationId="{0A1101C7-FFD2-72C6-91B4-AB40E46BD2BB}"/>
          </ac:grpSpMkLst>
        </pc:grpChg>
        <pc:grpChg chg="add mod">
          <ac:chgData name="鈴木　祐太" userId="4b84a8c3-66e0-4db6-be40-1d4523ea070f" providerId="ADAL" clId="{4A73AE9E-8FDE-49FF-8B33-7262D611ED4B}" dt="2023-12-02T06:18:17.439" v="2592" actId="1076"/>
          <ac:grpSpMkLst>
            <pc:docMk/>
            <pc:sldMk cId="112028967" sldId="257"/>
            <ac:grpSpMk id="100" creationId="{DB4A248E-DF83-4B67-4E1B-FD3FCB56B5FE}"/>
          </ac:grpSpMkLst>
        </pc:grpChg>
        <pc:grpChg chg="add mod">
          <ac:chgData name="鈴木　祐太" userId="4b84a8c3-66e0-4db6-be40-1d4523ea070f" providerId="ADAL" clId="{4A73AE9E-8FDE-49FF-8B33-7262D611ED4B}" dt="2023-12-02T06:18:42.964" v="2637" actId="14100"/>
          <ac:grpSpMkLst>
            <pc:docMk/>
            <pc:sldMk cId="112028967" sldId="257"/>
            <ac:grpSpMk id="103" creationId="{86EB06AF-9765-5747-F02A-7C30EDB3ABC0}"/>
          </ac:grpSpMkLst>
        </pc:grpChg>
        <pc:grpChg chg="add mod">
          <ac:chgData name="鈴木　祐太" userId="4b84a8c3-66e0-4db6-be40-1d4523ea070f" providerId="ADAL" clId="{4A73AE9E-8FDE-49FF-8B33-7262D611ED4B}" dt="2023-12-02T06:19:11.916" v="2681" actId="1076"/>
          <ac:grpSpMkLst>
            <pc:docMk/>
            <pc:sldMk cId="112028967" sldId="257"/>
            <ac:grpSpMk id="106" creationId="{4123B677-2F7A-4CBE-9143-08C6E7563B5C}"/>
          </ac:grpSpMkLst>
        </pc:grpChg>
        <pc:grpChg chg="add mod">
          <ac:chgData name="鈴木　祐太" userId="4b84a8c3-66e0-4db6-be40-1d4523ea070f" providerId="ADAL" clId="{4A73AE9E-8FDE-49FF-8B33-7262D611ED4B}" dt="2023-12-02T06:19:44.632" v="2746" actId="1076"/>
          <ac:grpSpMkLst>
            <pc:docMk/>
            <pc:sldMk cId="112028967" sldId="257"/>
            <ac:grpSpMk id="109" creationId="{FBC86293-18B3-0196-E683-FC8FB71BF8A7}"/>
          </ac:grpSpMkLst>
        </pc:grpChg>
        <pc:grpChg chg="add mod">
          <ac:chgData name="鈴木　祐太" userId="4b84a8c3-66e0-4db6-be40-1d4523ea070f" providerId="ADAL" clId="{4A73AE9E-8FDE-49FF-8B33-7262D611ED4B}" dt="2023-12-02T06:22:32.739" v="3074" actId="1076"/>
          <ac:grpSpMkLst>
            <pc:docMk/>
            <pc:sldMk cId="112028967" sldId="257"/>
            <ac:grpSpMk id="112" creationId="{E8846FF6-E509-C12A-30B8-96F4035F82A5}"/>
          </ac:grpSpMkLst>
        </pc:grpChg>
        <pc:grpChg chg="add mod">
          <ac:chgData name="鈴木　祐太" userId="4b84a8c3-66e0-4db6-be40-1d4523ea070f" providerId="ADAL" clId="{4A73AE9E-8FDE-49FF-8B33-7262D611ED4B}" dt="2023-12-02T06:22:32.739" v="3074" actId="1076"/>
          <ac:grpSpMkLst>
            <pc:docMk/>
            <pc:sldMk cId="112028967" sldId="257"/>
            <ac:grpSpMk id="115" creationId="{5986EBCF-33DE-E5B7-B28B-454F70548F0A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18" creationId="{8522EF49-5655-66DA-22F6-9DDF887AE73C}"/>
          </ac:grpSpMkLst>
        </pc:grpChg>
        <pc:grpChg chg="add mod">
          <ac:chgData name="鈴木　祐太" userId="4b84a8c3-66e0-4db6-be40-1d4523ea070f" providerId="ADAL" clId="{4A73AE9E-8FDE-49FF-8B33-7262D611ED4B}" dt="2023-12-02T06:31:04.588" v="3514" actId="1076"/>
          <ac:grpSpMkLst>
            <pc:docMk/>
            <pc:sldMk cId="112028967" sldId="257"/>
            <ac:grpSpMk id="121" creationId="{A6D18FC8-4F27-DC2A-AD56-CEC5509B6465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24" creationId="{3B3EB30E-D96B-A8EB-E434-10B785F414B4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27" creationId="{6AC40209-F2F0-A4D6-8793-9F019A1810B7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30" creationId="{1C60009A-2C4A-A709-CC92-D6C0E62D3284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33" creationId="{CE908ACE-67E4-F950-795A-D8E8BE60A52C}"/>
          </ac:grpSpMkLst>
        </pc:grpChg>
        <pc:grpChg chg="add mod">
          <ac:chgData name="鈴木　祐太" userId="4b84a8c3-66e0-4db6-be40-1d4523ea070f" providerId="ADAL" clId="{4A73AE9E-8FDE-49FF-8B33-7262D611ED4B}" dt="2023-12-02T06:29:06.658" v="3375" actId="1037"/>
          <ac:grpSpMkLst>
            <pc:docMk/>
            <pc:sldMk cId="112028967" sldId="257"/>
            <ac:grpSpMk id="137" creationId="{B23CF015-A26F-ECA9-56CA-1D0125521D36}"/>
          </ac:grpSpMkLst>
        </pc:grpChg>
        <pc:grpChg chg="add mod">
          <ac:chgData name="鈴木　祐太" userId="4b84a8c3-66e0-4db6-be40-1d4523ea070f" providerId="ADAL" clId="{4A73AE9E-8FDE-49FF-8B33-7262D611ED4B}" dt="2023-12-02T06:30:15.967" v="3480" actId="1076"/>
          <ac:grpSpMkLst>
            <pc:docMk/>
            <pc:sldMk cId="112028967" sldId="257"/>
            <ac:grpSpMk id="140" creationId="{9BFA25CF-48C4-FF7E-E718-30A601E4AA7B}"/>
          </ac:grpSpMkLst>
        </pc:grpChg>
        <pc:grpChg chg="add mod">
          <ac:chgData name="鈴木　祐太" userId="4b84a8c3-66e0-4db6-be40-1d4523ea070f" providerId="ADAL" clId="{4A73AE9E-8FDE-49FF-8B33-7262D611ED4B}" dt="2023-12-02T06:31:00.105" v="3511" actId="1076"/>
          <ac:grpSpMkLst>
            <pc:docMk/>
            <pc:sldMk cId="112028967" sldId="257"/>
            <ac:grpSpMk id="143" creationId="{F23BF713-3F02-824A-056A-A1B7205AB2B5}"/>
          </ac:grpSpMkLst>
        </pc:grpChg>
        <pc:grpChg chg="add mod">
          <ac:chgData name="鈴木　祐太" userId="4b84a8c3-66e0-4db6-be40-1d4523ea070f" providerId="ADAL" clId="{4A73AE9E-8FDE-49FF-8B33-7262D611ED4B}" dt="2023-12-02T06:31:01.349" v="3512"/>
          <ac:grpSpMkLst>
            <pc:docMk/>
            <pc:sldMk cId="112028967" sldId="257"/>
            <ac:grpSpMk id="146" creationId="{D4B80E1F-AFD3-3CD7-D27D-8DD2D22901CF}"/>
          </ac:grpSpMkLst>
        </pc:grpChg>
        <pc:grpChg chg="add mod">
          <ac:chgData name="鈴木　祐太" userId="4b84a8c3-66e0-4db6-be40-1d4523ea070f" providerId="ADAL" clId="{4A73AE9E-8FDE-49FF-8B33-7262D611ED4B}" dt="2023-12-02T06:31:21.221" v="3540" actId="1076"/>
          <ac:grpSpMkLst>
            <pc:docMk/>
            <pc:sldMk cId="112028967" sldId="257"/>
            <ac:grpSpMk id="149" creationId="{0133F5FB-AFB5-9E8A-78B1-28BFE380CEA3}"/>
          </ac:grpSpMkLst>
        </pc:grpChg>
        <pc:grpChg chg="add mod">
          <ac:chgData name="鈴木　祐太" userId="4b84a8c3-66e0-4db6-be40-1d4523ea070f" providerId="ADAL" clId="{4A73AE9E-8FDE-49FF-8B33-7262D611ED4B}" dt="2023-12-02T06:31:52.461" v="3612" actId="1076"/>
          <ac:grpSpMkLst>
            <pc:docMk/>
            <pc:sldMk cId="112028967" sldId="257"/>
            <ac:grpSpMk id="152" creationId="{CBEBD79A-E8FD-CBE0-65E6-A7EAEB6A4AF1}"/>
          </ac:grpSpMkLst>
        </pc:grpChg>
        <pc:grpChg chg="add mod">
          <ac:chgData name="鈴木　祐太" userId="4b84a8c3-66e0-4db6-be40-1d4523ea070f" providerId="ADAL" clId="{4A73AE9E-8FDE-49FF-8B33-7262D611ED4B}" dt="2023-12-02T07:00:32.596" v="4622" actId="1035"/>
          <ac:grpSpMkLst>
            <pc:docMk/>
            <pc:sldMk cId="112028967" sldId="257"/>
            <ac:grpSpMk id="155" creationId="{0B19B52A-71FC-4E54-EAE0-3CCB1D691AFD}"/>
          </ac:grpSpMkLst>
        </pc:grpChg>
        <pc:grpChg chg="add mod">
          <ac:chgData name="鈴木　祐太" userId="4b84a8c3-66e0-4db6-be40-1d4523ea070f" providerId="ADAL" clId="{4A73AE9E-8FDE-49FF-8B33-7262D611ED4B}" dt="2023-12-02T06:32:51.383" v="3683" actId="1076"/>
          <ac:grpSpMkLst>
            <pc:docMk/>
            <pc:sldMk cId="112028967" sldId="257"/>
            <ac:grpSpMk id="158" creationId="{F30234C2-B97E-0CE4-0BE8-E63369F7307B}"/>
          </ac:grpSpMkLst>
        </pc:grpChg>
        <pc:grpChg chg="add mod">
          <ac:chgData name="鈴木　祐太" userId="4b84a8c3-66e0-4db6-be40-1d4523ea070f" providerId="ADAL" clId="{4A73AE9E-8FDE-49FF-8B33-7262D611ED4B}" dt="2023-12-02T06:33:59.491" v="3721" actId="14100"/>
          <ac:grpSpMkLst>
            <pc:docMk/>
            <pc:sldMk cId="112028967" sldId="257"/>
            <ac:grpSpMk id="161" creationId="{993A0F61-74AC-2E4E-4C43-233B006D9908}"/>
          </ac:grpSpMkLst>
        </pc:grpChg>
        <pc:grpChg chg="add mod">
          <ac:chgData name="鈴木　祐太" userId="4b84a8c3-66e0-4db6-be40-1d4523ea070f" providerId="ADAL" clId="{4A73AE9E-8FDE-49FF-8B33-7262D611ED4B}" dt="2023-12-02T06:34:58.496" v="3784" actId="1076"/>
          <ac:grpSpMkLst>
            <pc:docMk/>
            <pc:sldMk cId="112028967" sldId="257"/>
            <ac:grpSpMk id="164" creationId="{D9A1D3B5-14EA-F0CC-CE33-22EDFA36F179}"/>
          </ac:grpSpMkLst>
        </pc:grpChg>
        <pc:grpChg chg="add mod">
          <ac:chgData name="鈴木　祐太" userId="4b84a8c3-66e0-4db6-be40-1d4523ea070f" providerId="ADAL" clId="{4A73AE9E-8FDE-49FF-8B33-7262D611ED4B}" dt="2023-12-02T06:35:20.355" v="3787" actId="1076"/>
          <ac:grpSpMkLst>
            <pc:docMk/>
            <pc:sldMk cId="112028967" sldId="257"/>
            <ac:grpSpMk id="167" creationId="{49CF4348-81B5-8175-5AA1-5B922D384061}"/>
          </ac:grpSpMkLst>
        </pc:grpChg>
        <pc:grpChg chg="add mod">
          <ac:chgData name="鈴木　祐太" userId="4b84a8c3-66e0-4db6-be40-1d4523ea070f" providerId="ADAL" clId="{4A73AE9E-8FDE-49FF-8B33-7262D611ED4B}" dt="2023-12-02T06:36:28.047" v="3823" actId="1076"/>
          <ac:grpSpMkLst>
            <pc:docMk/>
            <pc:sldMk cId="112028967" sldId="257"/>
            <ac:grpSpMk id="170" creationId="{95AB27A5-C3C4-678D-D9A1-FBF25D96A4B5}"/>
          </ac:grpSpMkLst>
        </pc:grpChg>
        <pc:grpChg chg="add mod">
          <ac:chgData name="鈴木　祐太" userId="4b84a8c3-66e0-4db6-be40-1d4523ea070f" providerId="ADAL" clId="{4A73AE9E-8FDE-49FF-8B33-7262D611ED4B}" dt="2023-12-02T06:38:26.089" v="3843" actId="14100"/>
          <ac:grpSpMkLst>
            <pc:docMk/>
            <pc:sldMk cId="112028967" sldId="257"/>
            <ac:grpSpMk id="173" creationId="{2569BD9B-B072-C175-855E-1ADE7B894831}"/>
          </ac:grpSpMkLst>
        </pc:grpChg>
        <pc:grpChg chg="add mod">
          <ac:chgData name="鈴木　祐太" userId="4b84a8c3-66e0-4db6-be40-1d4523ea070f" providerId="ADAL" clId="{4A73AE9E-8FDE-49FF-8B33-7262D611ED4B}" dt="2023-12-02T06:38:44.026" v="3846" actId="1076"/>
          <ac:grpSpMkLst>
            <pc:docMk/>
            <pc:sldMk cId="112028967" sldId="257"/>
            <ac:grpSpMk id="176" creationId="{6BE6915F-4022-D9A8-FD69-5E8963B860D1}"/>
          </ac:grpSpMkLst>
        </pc:grpChg>
        <pc:grpChg chg="add mod">
          <ac:chgData name="鈴木　祐太" userId="4b84a8c3-66e0-4db6-be40-1d4523ea070f" providerId="ADAL" clId="{4A73AE9E-8FDE-49FF-8B33-7262D611ED4B}" dt="2023-12-02T06:38:54.249" v="3848" actId="1076"/>
          <ac:grpSpMkLst>
            <pc:docMk/>
            <pc:sldMk cId="112028967" sldId="257"/>
            <ac:grpSpMk id="179" creationId="{FFC8924B-2426-863A-A72C-90D9E5B00FBF}"/>
          </ac:grpSpMkLst>
        </pc:grpChg>
        <pc:grpChg chg="add mod">
          <ac:chgData name="鈴木　祐太" userId="4b84a8c3-66e0-4db6-be40-1d4523ea070f" providerId="ADAL" clId="{4A73AE9E-8FDE-49FF-8B33-7262D611ED4B}" dt="2023-12-02T06:38:54.249" v="3848" actId="1076"/>
          <ac:grpSpMkLst>
            <pc:docMk/>
            <pc:sldMk cId="112028967" sldId="257"/>
            <ac:grpSpMk id="182" creationId="{103A6E47-A67D-8818-3F43-485D222EC74B}"/>
          </ac:grpSpMkLst>
        </pc:grpChg>
        <pc:grpChg chg="add mod">
          <ac:chgData name="鈴木　祐太" userId="4b84a8c3-66e0-4db6-be40-1d4523ea070f" providerId="ADAL" clId="{4A73AE9E-8FDE-49FF-8B33-7262D611ED4B}" dt="2023-12-02T06:39:00.933" v="3850" actId="1076"/>
          <ac:grpSpMkLst>
            <pc:docMk/>
            <pc:sldMk cId="112028967" sldId="257"/>
            <ac:grpSpMk id="185" creationId="{FDF848C6-BDDC-6BA3-27EF-B6A62EF0362F}"/>
          </ac:grpSpMkLst>
        </pc:grpChg>
        <pc:grpChg chg="add mod">
          <ac:chgData name="鈴木　祐太" userId="4b84a8c3-66e0-4db6-be40-1d4523ea070f" providerId="ADAL" clId="{4A73AE9E-8FDE-49FF-8B33-7262D611ED4B}" dt="2023-12-02T06:39:00.933" v="3850" actId="1076"/>
          <ac:grpSpMkLst>
            <pc:docMk/>
            <pc:sldMk cId="112028967" sldId="257"/>
            <ac:grpSpMk id="188" creationId="{5C351591-F00C-8300-4C47-1CB3B7FEAF9F}"/>
          </ac:grpSpMkLst>
        </pc:grpChg>
        <pc:grpChg chg="add del mod">
          <ac:chgData name="鈴木　祐太" userId="4b84a8c3-66e0-4db6-be40-1d4523ea070f" providerId="ADAL" clId="{4A73AE9E-8FDE-49FF-8B33-7262D611ED4B}" dt="2023-12-02T06:41:33.845" v="4143" actId="478"/>
          <ac:grpSpMkLst>
            <pc:docMk/>
            <pc:sldMk cId="112028967" sldId="257"/>
            <ac:grpSpMk id="191" creationId="{D288ACE6-467B-2960-614C-24AFB9D3C60B}"/>
          </ac:grpSpMkLst>
        </pc:grpChg>
        <pc:grpChg chg="add mod">
          <ac:chgData name="鈴木　祐太" userId="4b84a8c3-66e0-4db6-be40-1d4523ea070f" providerId="ADAL" clId="{4A73AE9E-8FDE-49FF-8B33-7262D611ED4B}" dt="2023-12-02T06:40:48.124" v="4076" actId="1076"/>
          <ac:grpSpMkLst>
            <pc:docMk/>
            <pc:sldMk cId="112028967" sldId="257"/>
            <ac:grpSpMk id="194" creationId="{49CE47D2-A5BB-B690-9308-3B360CDD94EF}"/>
          </ac:grpSpMkLst>
        </pc:grpChg>
        <pc:grpChg chg="add mod">
          <ac:chgData name="鈴木　祐太" userId="4b84a8c3-66e0-4db6-be40-1d4523ea070f" providerId="ADAL" clId="{4A73AE9E-8FDE-49FF-8B33-7262D611ED4B}" dt="2023-12-02T06:41:43.518" v="4145" actId="1076"/>
          <ac:grpSpMkLst>
            <pc:docMk/>
            <pc:sldMk cId="112028967" sldId="257"/>
            <ac:grpSpMk id="197" creationId="{8C6CD354-EDE3-1E87-B865-D55C9F107F92}"/>
          </ac:grpSpMkLst>
        </pc:grpChg>
        <pc:grpChg chg="add mod">
          <ac:chgData name="鈴木　祐太" userId="4b84a8c3-66e0-4db6-be40-1d4523ea070f" providerId="ADAL" clId="{4A73AE9E-8FDE-49FF-8B33-7262D611ED4B}" dt="2023-12-02T06:42:26.435" v="4199" actId="1076"/>
          <ac:grpSpMkLst>
            <pc:docMk/>
            <pc:sldMk cId="112028967" sldId="257"/>
            <ac:grpSpMk id="200" creationId="{A1ED1B5E-EA87-AF03-62F2-7D377F1E2591}"/>
          </ac:grpSpMkLst>
        </pc:grpChg>
        <pc:grpChg chg="add mod">
          <ac:chgData name="鈴木　祐太" userId="4b84a8c3-66e0-4db6-be40-1d4523ea070f" providerId="ADAL" clId="{4A73AE9E-8FDE-49FF-8B33-7262D611ED4B}" dt="2023-12-02T06:43:41.554" v="4211" actId="1076"/>
          <ac:grpSpMkLst>
            <pc:docMk/>
            <pc:sldMk cId="112028967" sldId="257"/>
            <ac:grpSpMk id="213" creationId="{CFA6449D-8E99-E1E4-0AE3-A6FB62DD2B44}"/>
          </ac:grpSpMkLst>
        </pc:grpChg>
        <pc:picChg chg="add del">
          <ac:chgData name="鈴木　祐太" userId="4b84a8c3-66e0-4db6-be40-1d4523ea070f" providerId="ADAL" clId="{4A73AE9E-8FDE-49FF-8B33-7262D611ED4B}" dt="2023-12-02T06:44:06.898" v="4255" actId="22"/>
          <ac:picMkLst>
            <pc:docMk/>
            <pc:sldMk cId="112028967" sldId="257"/>
            <ac:picMk id="217" creationId="{43C6E549-56A4-F8AB-D8FB-B6E2C365F1A8}"/>
          </ac:picMkLst>
        </pc:picChg>
        <pc:cxnChg chg="mod">
          <ac:chgData name="鈴木　祐太" userId="4b84a8c3-66e0-4db6-be40-1d4523ea070f" providerId="ADAL" clId="{4A73AE9E-8FDE-49FF-8B33-7262D611ED4B}" dt="2023-12-02T06:06:20.099" v="1907" actId="14100"/>
          <ac:cxnSpMkLst>
            <pc:docMk/>
            <pc:sldMk cId="112028967" sldId="257"/>
            <ac:cxnSpMk id="3" creationId="{D4F42098-6687-92B3-2594-10C40628AE3E}"/>
          </ac:cxnSpMkLst>
        </pc:cxnChg>
        <pc:cxnChg chg="del mod topLvl">
          <ac:chgData name="鈴木　祐太" userId="4b84a8c3-66e0-4db6-be40-1d4523ea070f" providerId="ADAL" clId="{4A73AE9E-8FDE-49FF-8B33-7262D611ED4B}" dt="2023-12-02T06:05:36.968" v="1895" actId="478"/>
          <ac:cxnSpMkLst>
            <pc:docMk/>
            <pc:sldMk cId="112028967" sldId="257"/>
            <ac:cxnSpMk id="6" creationId="{47433213-C10C-B1B6-3D2D-08870830F5F1}"/>
          </ac:cxnSpMkLst>
        </pc:cxnChg>
        <pc:cxnChg chg="mod">
          <ac:chgData name="鈴木　祐太" userId="4b84a8c3-66e0-4db6-be40-1d4523ea070f" providerId="ADAL" clId="{4A73AE9E-8FDE-49FF-8B33-7262D611ED4B}" dt="2023-12-02T06:12:12.548" v="2250" actId="14100"/>
          <ac:cxnSpMkLst>
            <pc:docMk/>
            <pc:sldMk cId="112028967" sldId="257"/>
            <ac:cxnSpMk id="12" creationId="{92158345-A1A9-8017-1AD0-8E5D35CD4D71}"/>
          </ac:cxnSpMkLst>
        </pc:cxnChg>
        <pc:cxnChg chg="mod">
          <ac:chgData name="鈴木　祐太" userId="4b84a8c3-66e0-4db6-be40-1d4523ea070f" providerId="ADAL" clId="{4A73AE9E-8FDE-49FF-8B33-7262D611ED4B}" dt="2023-12-02T06:12:30.934" v="2284" actId="403"/>
          <ac:cxnSpMkLst>
            <pc:docMk/>
            <pc:sldMk cId="112028967" sldId="257"/>
            <ac:cxnSpMk id="15" creationId="{D822EC95-65D3-E3A6-8207-0D3077663A78}"/>
          </ac:cxnSpMkLst>
        </pc:cxnChg>
        <pc:cxnChg chg="mod">
          <ac:chgData name="鈴木　祐太" userId="4b84a8c3-66e0-4db6-be40-1d4523ea070f" providerId="ADAL" clId="{4A73AE9E-8FDE-49FF-8B33-7262D611ED4B}" dt="2023-12-02T06:06:43.230" v="1912"/>
          <ac:cxnSpMkLst>
            <pc:docMk/>
            <pc:sldMk cId="112028967" sldId="257"/>
            <ac:cxnSpMk id="18" creationId="{F9618D14-8B5E-C69F-2F31-AF2DD7AAA2CD}"/>
          </ac:cxnSpMkLst>
        </pc:cxnChg>
        <pc:cxnChg chg="mod">
          <ac:chgData name="鈴木　祐太" userId="4b84a8c3-66e0-4db6-be40-1d4523ea070f" providerId="ADAL" clId="{4A73AE9E-8FDE-49FF-8B33-7262D611ED4B}" dt="2023-12-02T06:23:49.104" v="3235" actId="20577"/>
          <ac:cxnSpMkLst>
            <pc:docMk/>
            <pc:sldMk cId="112028967" sldId="257"/>
            <ac:cxnSpMk id="21" creationId="{DAAEC126-35A4-B1EC-A656-5056DA5AD24B}"/>
          </ac:cxnSpMkLst>
        </pc:cxnChg>
        <pc:cxnChg chg="mod">
          <ac:chgData name="鈴木　祐太" userId="4b84a8c3-66e0-4db6-be40-1d4523ea070f" providerId="ADAL" clId="{4A73AE9E-8FDE-49FF-8B33-7262D611ED4B}" dt="2023-12-02T06:10:57.065" v="2132" actId="20577"/>
          <ac:cxnSpMkLst>
            <pc:docMk/>
            <pc:sldMk cId="112028967" sldId="257"/>
            <ac:cxnSpMk id="24" creationId="{2D74F9EB-61F1-557F-C574-4B9F53C82CBE}"/>
          </ac:cxnSpMkLst>
        </pc:cxnChg>
        <pc:cxnChg chg="mod">
          <ac:chgData name="鈴木　祐太" userId="4b84a8c3-66e0-4db6-be40-1d4523ea070f" providerId="ADAL" clId="{4A73AE9E-8FDE-49FF-8B33-7262D611ED4B}" dt="2023-12-02T06:07:16.711" v="1920"/>
          <ac:cxnSpMkLst>
            <pc:docMk/>
            <pc:sldMk cId="112028967" sldId="257"/>
            <ac:cxnSpMk id="27" creationId="{A074D1BD-6924-EA87-446A-351EBC44DB90}"/>
          </ac:cxnSpMkLst>
        </pc:cxnChg>
        <pc:cxnChg chg="mod">
          <ac:chgData name="鈴木　祐太" userId="4b84a8c3-66e0-4db6-be40-1d4523ea070f" providerId="ADAL" clId="{4A73AE9E-8FDE-49FF-8B33-7262D611ED4B}" dt="2023-12-02T06:07:26.403" v="1922"/>
          <ac:cxnSpMkLst>
            <pc:docMk/>
            <pc:sldMk cId="112028967" sldId="257"/>
            <ac:cxnSpMk id="30" creationId="{772C0242-3AB8-D023-8CA5-85752D9A6F6E}"/>
          </ac:cxnSpMkLst>
        </pc:cxnChg>
        <pc:cxnChg chg="mod">
          <ac:chgData name="鈴木　祐太" userId="4b84a8c3-66e0-4db6-be40-1d4523ea070f" providerId="ADAL" clId="{4A73AE9E-8FDE-49FF-8B33-7262D611ED4B}" dt="2023-12-02T06:07:31.496" v="1924"/>
          <ac:cxnSpMkLst>
            <pc:docMk/>
            <pc:sldMk cId="112028967" sldId="257"/>
            <ac:cxnSpMk id="33" creationId="{1B4A3C60-A2EB-4B6B-3B2F-2A86104B7C26}"/>
          </ac:cxnSpMkLst>
        </pc:cxnChg>
        <pc:cxnChg chg="mod">
          <ac:chgData name="鈴木　祐太" userId="4b84a8c3-66e0-4db6-be40-1d4523ea070f" providerId="ADAL" clId="{4A73AE9E-8FDE-49FF-8B33-7262D611ED4B}" dt="2023-12-02T06:21:19.547" v="2964" actId="403"/>
          <ac:cxnSpMkLst>
            <pc:docMk/>
            <pc:sldMk cId="112028967" sldId="257"/>
            <ac:cxnSpMk id="36" creationId="{431EC206-400F-5E33-042F-F6ABF0D397C1}"/>
          </ac:cxnSpMkLst>
        </pc:cxnChg>
        <pc:cxnChg chg="mod">
          <ac:chgData name="鈴木　祐太" userId="4b84a8c3-66e0-4db6-be40-1d4523ea070f" providerId="ADAL" clId="{4A73AE9E-8FDE-49FF-8B33-7262D611ED4B}" dt="2023-12-02T06:21:36.690" v="3008" actId="403"/>
          <ac:cxnSpMkLst>
            <pc:docMk/>
            <pc:sldMk cId="112028967" sldId="257"/>
            <ac:cxnSpMk id="39" creationId="{B7FC2BE8-CDB8-5B15-C0E1-1FC20283A379}"/>
          </ac:cxnSpMkLst>
        </pc:cxnChg>
        <pc:cxnChg chg="mod">
          <ac:chgData name="鈴木　祐太" userId="4b84a8c3-66e0-4db6-be40-1d4523ea070f" providerId="ADAL" clId="{4A73AE9E-8FDE-49FF-8B33-7262D611ED4B}" dt="2023-12-02T06:20:46.352" v="2856" actId="403"/>
          <ac:cxnSpMkLst>
            <pc:docMk/>
            <pc:sldMk cId="112028967" sldId="257"/>
            <ac:cxnSpMk id="42" creationId="{9F258DCA-D0E1-F3ED-2720-2C8B401ECCE2}"/>
          </ac:cxnSpMkLst>
        </pc:cxnChg>
        <pc:cxnChg chg="mod">
          <ac:chgData name="鈴木　祐太" userId="4b84a8c3-66e0-4db6-be40-1d4523ea070f" providerId="ADAL" clId="{4A73AE9E-8FDE-49FF-8B33-7262D611ED4B}" dt="2023-12-02T06:07:51.531" v="1930"/>
          <ac:cxnSpMkLst>
            <pc:docMk/>
            <pc:sldMk cId="112028967" sldId="257"/>
            <ac:cxnSpMk id="45" creationId="{034E6BCE-2AFA-A2DD-3DC9-2AE713EF66E8}"/>
          </ac:cxnSpMkLst>
        </pc:cxnChg>
        <pc:cxnChg chg="mod">
          <ac:chgData name="鈴木　祐太" userId="4b84a8c3-66e0-4db6-be40-1d4523ea070f" providerId="ADAL" clId="{4A73AE9E-8FDE-49FF-8B33-7262D611ED4B}" dt="2023-12-02T06:37:34.990" v="3826" actId="403"/>
          <ac:cxnSpMkLst>
            <pc:docMk/>
            <pc:sldMk cId="112028967" sldId="257"/>
            <ac:cxnSpMk id="48" creationId="{A808AD48-8D45-7DCA-AD20-A670C4E616B5}"/>
          </ac:cxnSpMkLst>
        </pc:cxnChg>
        <pc:cxnChg chg="mod">
          <ac:chgData name="鈴木　祐太" userId="4b84a8c3-66e0-4db6-be40-1d4523ea070f" providerId="ADAL" clId="{4A73AE9E-8FDE-49FF-8B33-7262D611ED4B}" dt="2023-12-02T06:08:59.164" v="1971"/>
          <ac:cxnSpMkLst>
            <pc:docMk/>
            <pc:sldMk cId="112028967" sldId="257"/>
            <ac:cxnSpMk id="51" creationId="{29CF5D0E-F858-2B51-5040-2599DD3B1080}"/>
          </ac:cxnSpMkLst>
        </pc:cxnChg>
        <pc:cxnChg chg="mod">
          <ac:chgData name="鈴木　祐太" userId="4b84a8c3-66e0-4db6-be40-1d4523ea070f" providerId="ADAL" clId="{4A73AE9E-8FDE-49FF-8B33-7262D611ED4B}" dt="2023-12-02T06:10:01.068" v="2045" actId="14100"/>
          <ac:cxnSpMkLst>
            <pc:docMk/>
            <pc:sldMk cId="112028967" sldId="257"/>
            <ac:cxnSpMk id="54" creationId="{E7A3F0D6-8CA6-EF79-A304-B8E2487D8C48}"/>
          </ac:cxnSpMkLst>
        </pc:cxnChg>
        <pc:cxnChg chg="mod">
          <ac:chgData name="鈴木　祐太" userId="4b84a8c3-66e0-4db6-be40-1d4523ea070f" providerId="ADAL" clId="{4A73AE9E-8FDE-49FF-8B33-7262D611ED4B}" dt="2023-12-02T06:09:37.284" v="1975"/>
          <ac:cxnSpMkLst>
            <pc:docMk/>
            <pc:sldMk cId="112028967" sldId="257"/>
            <ac:cxnSpMk id="57" creationId="{0155CE3B-263D-AEA2-B181-53C00BF33E70}"/>
          </ac:cxnSpMkLst>
        </pc:cxnChg>
        <pc:cxnChg chg="mod">
          <ac:chgData name="鈴木　祐太" userId="4b84a8c3-66e0-4db6-be40-1d4523ea070f" providerId="ADAL" clId="{4A73AE9E-8FDE-49FF-8B33-7262D611ED4B}" dt="2023-12-02T06:10:09.976" v="2047"/>
          <ac:cxnSpMkLst>
            <pc:docMk/>
            <pc:sldMk cId="112028967" sldId="257"/>
            <ac:cxnSpMk id="61" creationId="{9C0EB12B-0E88-C7EF-19B1-F74AD283A26A}"/>
          </ac:cxnSpMkLst>
        </pc:cxnChg>
        <pc:cxnChg chg="mod">
          <ac:chgData name="鈴木　祐太" userId="4b84a8c3-66e0-4db6-be40-1d4523ea070f" providerId="ADAL" clId="{4A73AE9E-8FDE-49FF-8B33-7262D611ED4B}" dt="2023-12-02T06:10:09.976" v="2047"/>
          <ac:cxnSpMkLst>
            <pc:docMk/>
            <pc:sldMk cId="112028967" sldId="257"/>
            <ac:cxnSpMk id="64" creationId="{319BF4AE-0D60-51D0-38A0-6B13F75922B9}"/>
          </ac:cxnSpMkLst>
        </pc:cxnChg>
        <pc:cxnChg chg="mod">
          <ac:chgData name="鈴木　祐太" userId="4b84a8c3-66e0-4db6-be40-1d4523ea070f" providerId="ADAL" clId="{4A73AE9E-8FDE-49FF-8B33-7262D611ED4B}" dt="2023-12-02T06:11:23.820" v="2186" actId="20577"/>
          <ac:cxnSpMkLst>
            <pc:docMk/>
            <pc:sldMk cId="112028967" sldId="257"/>
            <ac:cxnSpMk id="67" creationId="{D388838E-609E-2E81-C49A-C24758DFD5D5}"/>
          </ac:cxnSpMkLst>
        </pc:cxnChg>
        <pc:cxnChg chg="mod">
          <ac:chgData name="鈴木　祐太" userId="4b84a8c3-66e0-4db6-be40-1d4523ea070f" providerId="ADAL" clId="{4A73AE9E-8FDE-49FF-8B33-7262D611ED4B}" dt="2023-12-02T06:13:00.017" v="2286"/>
          <ac:cxnSpMkLst>
            <pc:docMk/>
            <pc:sldMk cId="112028967" sldId="257"/>
            <ac:cxnSpMk id="71" creationId="{E085E248-E6B7-582F-4FC3-CBB3AA2CB537}"/>
          </ac:cxnSpMkLst>
        </pc:cxnChg>
        <pc:cxnChg chg="mod">
          <ac:chgData name="鈴木　祐太" userId="4b84a8c3-66e0-4db6-be40-1d4523ea070f" providerId="ADAL" clId="{4A73AE9E-8FDE-49FF-8B33-7262D611ED4B}" dt="2023-12-02T06:13:03.126" v="2288"/>
          <ac:cxnSpMkLst>
            <pc:docMk/>
            <pc:sldMk cId="112028967" sldId="257"/>
            <ac:cxnSpMk id="74" creationId="{017ED61E-D7F2-528C-C1AE-506BB721361E}"/>
          </ac:cxnSpMkLst>
        </pc:cxnChg>
        <pc:cxnChg chg="mod">
          <ac:chgData name="鈴木　祐太" userId="4b84a8c3-66e0-4db6-be40-1d4523ea070f" providerId="ADAL" clId="{4A73AE9E-8FDE-49FF-8B33-7262D611ED4B}" dt="2023-12-02T06:13:54.782" v="2367" actId="403"/>
          <ac:cxnSpMkLst>
            <pc:docMk/>
            <pc:sldMk cId="112028967" sldId="257"/>
            <ac:cxnSpMk id="77" creationId="{BEEFDB56-CF05-80B7-F0B9-B5592683D44F}"/>
          </ac:cxnSpMkLst>
        </pc:cxnChg>
        <pc:cxnChg chg="mod">
          <ac:chgData name="鈴木　祐太" userId="4b84a8c3-66e0-4db6-be40-1d4523ea070f" providerId="ADAL" clId="{4A73AE9E-8FDE-49FF-8B33-7262D611ED4B}" dt="2023-12-02T06:37:54.367" v="3828" actId="403"/>
          <ac:cxnSpMkLst>
            <pc:docMk/>
            <pc:sldMk cId="112028967" sldId="257"/>
            <ac:cxnSpMk id="80" creationId="{625CC50B-F51B-4709-C029-F8F74CDD29A4}"/>
          </ac:cxnSpMkLst>
        </pc:cxnChg>
        <pc:cxnChg chg="mod">
          <ac:chgData name="鈴木　祐太" userId="4b84a8c3-66e0-4db6-be40-1d4523ea070f" providerId="ADAL" clId="{4A73AE9E-8FDE-49FF-8B33-7262D611ED4B}" dt="2023-12-02T06:15:10.998" v="2405" actId="20577"/>
          <ac:cxnSpMkLst>
            <pc:docMk/>
            <pc:sldMk cId="112028967" sldId="257"/>
            <ac:cxnSpMk id="83" creationId="{CB01D0A6-F2E9-AAD9-DC84-95B1B5AC3FC7}"/>
          </ac:cxnSpMkLst>
        </pc:cxnChg>
        <pc:cxnChg chg="mod">
          <ac:chgData name="鈴木　祐太" userId="4b84a8c3-66e0-4db6-be40-1d4523ea070f" providerId="ADAL" clId="{4A73AE9E-8FDE-49FF-8B33-7262D611ED4B}" dt="2023-12-02T06:24:09.723" v="3301" actId="20577"/>
          <ac:cxnSpMkLst>
            <pc:docMk/>
            <pc:sldMk cId="112028967" sldId="257"/>
            <ac:cxnSpMk id="86" creationId="{746EB884-534D-0026-816A-F0FC0013C251}"/>
          </ac:cxnSpMkLst>
        </pc:cxnChg>
        <pc:cxnChg chg="mod">
          <ac:chgData name="鈴木　祐太" userId="4b84a8c3-66e0-4db6-be40-1d4523ea070f" providerId="ADAL" clId="{4A73AE9E-8FDE-49FF-8B33-7262D611ED4B}" dt="2023-12-02T06:16:04.643" v="2474" actId="403"/>
          <ac:cxnSpMkLst>
            <pc:docMk/>
            <pc:sldMk cId="112028967" sldId="257"/>
            <ac:cxnSpMk id="89" creationId="{86949E0A-6E93-8CAA-3B32-DDB852C03A2D}"/>
          </ac:cxnSpMkLst>
        </pc:cxnChg>
        <pc:cxnChg chg="mod">
          <ac:chgData name="鈴木　祐太" userId="4b84a8c3-66e0-4db6-be40-1d4523ea070f" providerId="ADAL" clId="{4A73AE9E-8FDE-49FF-8B33-7262D611ED4B}" dt="2023-12-02T06:16:14.972" v="2476"/>
          <ac:cxnSpMkLst>
            <pc:docMk/>
            <pc:sldMk cId="112028967" sldId="257"/>
            <ac:cxnSpMk id="92" creationId="{54D44CB9-AC19-1126-35CF-BAF8B3279CD6}"/>
          </ac:cxnSpMkLst>
        </pc:cxnChg>
        <pc:cxnChg chg="mod">
          <ac:chgData name="鈴木　祐太" userId="4b84a8c3-66e0-4db6-be40-1d4523ea070f" providerId="ADAL" clId="{4A73AE9E-8FDE-49FF-8B33-7262D611ED4B}" dt="2023-12-02T06:17:00.206" v="2530" actId="20577"/>
          <ac:cxnSpMkLst>
            <pc:docMk/>
            <pc:sldMk cId="112028967" sldId="257"/>
            <ac:cxnSpMk id="95" creationId="{7EF63271-AB81-6B16-0056-F6916816C323}"/>
          </ac:cxnSpMkLst>
        </pc:cxnChg>
        <pc:cxnChg chg="mod">
          <ac:chgData name="鈴木　祐太" userId="4b84a8c3-66e0-4db6-be40-1d4523ea070f" providerId="ADAL" clId="{4A73AE9E-8FDE-49FF-8B33-7262D611ED4B}" dt="2023-12-02T06:17:54.337" v="2547"/>
          <ac:cxnSpMkLst>
            <pc:docMk/>
            <pc:sldMk cId="112028967" sldId="257"/>
            <ac:cxnSpMk id="98" creationId="{BB8AB3A0-67F3-FD58-7BB4-B7DA682832AD}"/>
          </ac:cxnSpMkLst>
        </pc:cxnChg>
        <pc:cxnChg chg="mod">
          <ac:chgData name="鈴木　祐太" userId="4b84a8c3-66e0-4db6-be40-1d4523ea070f" providerId="ADAL" clId="{4A73AE9E-8FDE-49FF-8B33-7262D611ED4B}" dt="2023-12-02T06:18:11.745" v="2591"/>
          <ac:cxnSpMkLst>
            <pc:docMk/>
            <pc:sldMk cId="112028967" sldId="257"/>
            <ac:cxnSpMk id="101" creationId="{EC8E46B3-F949-FDB2-E8DA-E2099AC84768}"/>
          </ac:cxnSpMkLst>
        </pc:cxnChg>
        <pc:cxnChg chg="mod">
          <ac:chgData name="鈴木　祐太" userId="4b84a8c3-66e0-4db6-be40-1d4523ea070f" providerId="ADAL" clId="{4A73AE9E-8FDE-49FF-8B33-7262D611ED4B}" dt="2023-12-02T06:18:28.468" v="2607"/>
          <ac:cxnSpMkLst>
            <pc:docMk/>
            <pc:sldMk cId="112028967" sldId="257"/>
            <ac:cxnSpMk id="104" creationId="{79973D6A-3210-A202-3760-8AF5D1F41074}"/>
          </ac:cxnSpMkLst>
        </pc:cxnChg>
        <pc:cxnChg chg="mod">
          <ac:chgData name="鈴木　祐太" userId="4b84a8c3-66e0-4db6-be40-1d4523ea070f" providerId="ADAL" clId="{4A73AE9E-8FDE-49FF-8B33-7262D611ED4B}" dt="2023-12-02T06:19:14.818" v="2682" actId="403"/>
          <ac:cxnSpMkLst>
            <pc:docMk/>
            <pc:sldMk cId="112028967" sldId="257"/>
            <ac:cxnSpMk id="107" creationId="{6E25F94C-6820-645D-3096-785044EDA2EF}"/>
          </ac:cxnSpMkLst>
        </pc:cxnChg>
        <pc:cxnChg chg="mod">
          <ac:chgData name="鈴木　祐太" userId="4b84a8c3-66e0-4db6-be40-1d4523ea070f" providerId="ADAL" clId="{4A73AE9E-8FDE-49FF-8B33-7262D611ED4B}" dt="2023-12-02T06:19:39.157" v="2745" actId="403"/>
          <ac:cxnSpMkLst>
            <pc:docMk/>
            <pc:sldMk cId="112028967" sldId="257"/>
            <ac:cxnSpMk id="110" creationId="{5D24A4B4-BB0D-A2C1-AE1A-015607EE6613}"/>
          </ac:cxnSpMkLst>
        </pc:cxnChg>
        <pc:cxnChg chg="mod">
          <ac:chgData name="鈴木　祐太" userId="4b84a8c3-66e0-4db6-be40-1d4523ea070f" providerId="ADAL" clId="{4A73AE9E-8FDE-49FF-8B33-7262D611ED4B}" dt="2023-12-02T06:22:28.358" v="3073"/>
          <ac:cxnSpMkLst>
            <pc:docMk/>
            <pc:sldMk cId="112028967" sldId="257"/>
            <ac:cxnSpMk id="113" creationId="{EE8A3B9C-A29F-9AEF-7C6C-477798F0E33D}"/>
          </ac:cxnSpMkLst>
        </pc:cxnChg>
        <pc:cxnChg chg="mod">
          <ac:chgData name="鈴木　祐太" userId="4b84a8c3-66e0-4db6-be40-1d4523ea070f" providerId="ADAL" clId="{4A73AE9E-8FDE-49FF-8B33-7262D611ED4B}" dt="2023-12-02T06:22:28.358" v="3073"/>
          <ac:cxnSpMkLst>
            <pc:docMk/>
            <pc:sldMk cId="112028967" sldId="257"/>
            <ac:cxnSpMk id="116" creationId="{36DD28F7-6250-2CD6-FC1D-36365FA9F006}"/>
          </ac:cxnSpMkLst>
        </pc:cxnChg>
        <pc:cxnChg chg="mod">
          <ac:chgData name="鈴木　祐太" userId="4b84a8c3-66e0-4db6-be40-1d4523ea070f" providerId="ADAL" clId="{4A73AE9E-8FDE-49FF-8B33-7262D611ED4B}" dt="2023-12-02T06:22:50.696" v="3137"/>
          <ac:cxnSpMkLst>
            <pc:docMk/>
            <pc:sldMk cId="112028967" sldId="257"/>
            <ac:cxnSpMk id="119" creationId="{CE399905-BB7C-574A-1AE3-C662EE1742D9}"/>
          </ac:cxnSpMkLst>
        </pc:cxnChg>
        <pc:cxnChg chg="mod">
          <ac:chgData name="鈴木　祐太" userId="4b84a8c3-66e0-4db6-be40-1d4523ea070f" providerId="ADAL" clId="{4A73AE9E-8FDE-49FF-8B33-7262D611ED4B}" dt="2023-12-02T06:23:06.083" v="3162"/>
          <ac:cxnSpMkLst>
            <pc:docMk/>
            <pc:sldMk cId="112028967" sldId="257"/>
            <ac:cxnSpMk id="122" creationId="{99F18F28-4AAC-9F2D-1FD5-547BAECBB152}"/>
          </ac:cxnSpMkLst>
        </pc:cxnChg>
        <pc:cxnChg chg="mod">
          <ac:chgData name="鈴木　祐太" userId="4b84a8c3-66e0-4db6-be40-1d4523ea070f" providerId="ADAL" clId="{4A73AE9E-8FDE-49FF-8B33-7262D611ED4B}" dt="2023-12-02T06:23:18.901" v="3180"/>
          <ac:cxnSpMkLst>
            <pc:docMk/>
            <pc:sldMk cId="112028967" sldId="257"/>
            <ac:cxnSpMk id="125" creationId="{7099A11A-CEBF-5CC9-5511-C32B537111B8}"/>
          </ac:cxnSpMkLst>
        </pc:cxnChg>
        <pc:cxnChg chg="mod">
          <ac:chgData name="鈴木　祐太" userId="4b84a8c3-66e0-4db6-be40-1d4523ea070f" providerId="ADAL" clId="{4A73AE9E-8FDE-49FF-8B33-7262D611ED4B}" dt="2023-12-02T06:23:39.832" v="3208"/>
          <ac:cxnSpMkLst>
            <pc:docMk/>
            <pc:sldMk cId="112028967" sldId="257"/>
            <ac:cxnSpMk id="128" creationId="{EB9E5815-E888-2690-3182-A7F0D22032E8}"/>
          </ac:cxnSpMkLst>
        </pc:cxnChg>
        <pc:cxnChg chg="mod">
          <ac:chgData name="鈴木　祐太" userId="4b84a8c3-66e0-4db6-be40-1d4523ea070f" providerId="ADAL" clId="{4A73AE9E-8FDE-49FF-8B33-7262D611ED4B}" dt="2023-12-02T06:28:20.206" v="3327" actId="403"/>
          <ac:cxnSpMkLst>
            <pc:docMk/>
            <pc:sldMk cId="112028967" sldId="257"/>
            <ac:cxnSpMk id="131" creationId="{3372A818-C36D-8C9B-6738-D5D8FC843F78}"/>
          </ac:cxnSpMkLst>
        </pc:cxnChg>
        <pc:cxnChg chg="mod">
          <ac:chgData name="鈴木　祐太" userId="4b84a8c3-66e0-4db6-be40-1d4523ea070f" providerId="ADAL" clId="{4A73AE9E-8FDE-49FF-8B33-7262D611ED4B}" dt="2023-12-02T06:28:28.451" v="3329"/>
          <ac:cxnSpMkLst>
            <pc:docMk/>
            <pc:sldMk cId="112028967" sldId="257"/>
            <ac:cxnSpMk id="134" creationId="{A165F0D7-36BD-95C9-421A-CF6AE1B952E9}"/>
          </ac:cxnSpMkLst>
        </pc:cxnChg>
        <pc:cxnChg chg="mod">
          <ac:chgData name="鈴木　祐太" userId="4b84a8c3-66e0-4db6-be40-1d4523ea070f" providerId="ADAL" clId="{4A73AE9E-8FDE-49FF-8B33-7262D611ED4B}" dt="2023-12-02T06:29:14.657" v="3399" actId="20577"/>
          <ac:cxnSpMkLst>
            <pc:docMk/>
            <pc:sldMk cId="112028967" sldId="257"/>
            <ac:cxnSpMk id="138" creationId="{8FDB57D0-10B5-D71E-7C3B-B7B136450193}"/>
          </ac:cxnSpMkLst>
        </pc:cxnChg>
        <pc:cxnChg chg="mod">
          <ac:chgData name="鈴木　祐太" userId="4b84a8c3-66e0-4db6-be40-1d4523ea070f" providerId="ADAL" clId="{4A73AE9E-8FDE-49FF-8B33-7262D611ED4B}" dt="2023-12-02T06:37:46.577" v="3827" actId="403"/>
          <ac:cxnSpMkLst>
            <pc:docMk/>
            <pc:sldMk cId="112028967" sldId="257"/>
            <ac:cxnSpMk id="141" creationId="{F959CD62-8EE8-628D-71AD-7030E0BD24C6}"/>
          </ac:cxnSpMkLst>
        </pc:cxnChg>
        <pc:cxnChg chg="mod">
          <ac:chgData name="鈴木　祐太" userId="4b84a8c3-66e0-4db6-be40-1d4523ea070f" providerId="ADAL" clId="{4A73AE9E-8FDE-49FF-8B33-7262D611ED4B}" dt="2023-12-02T06:30:56.425" v="3510" actId="403"/>
          <ac:cxnSpMkLst>
            <pc:docMk/>
            <pc:sldMk cId="112028967" sldId="257"/>
            <ac:cxnSpMk id="144" creationId="{1E8F3D86-CF9C-BB3B-2A83-C104BE46F984}"/>
          </ac:cxnSpMkLst>
        </pc:cxnChg>
        <pc:cxnChg chg="mod">
          <ac:chgData name="鈴木　祐太" userId="4b84a8c3-66e0-4db6-be40-1d4523ea070f" providerId="ADAL" clId="{4A73AE9E-8FDE-49FF-8B33-7262D611ED4B}" dt="2023-12-02T06:31:01.349" v="3512"/>
          <ac:cxnSpMkLst>
            <pc:docMk/>
            <pc:sldMk cId="112028967" sldId="257"/>
            <ac:cxnSpMk id="147" creationId="{28180905-6808-BB10-115E-4F35EAEEF0BC}"/>
          </ac:cxnSpMkLst>
        </pc:cxnChg>
        <pc:cxnChg chg="mod">
          <ac:chgData name="鈴木　祐太" userId="4b84a8c3-66e0-4db6-be40-1d4523ea070f" providerId="ADAL" clId="{4A73AE9E-8FDE-49FF-8B33-7262D611ED4B}" dt="2023-12-02T06:31:18.157" v="3539"/>
          <ac:cxnSpMkLst>
            <pc:docMk/>
            <pc:sldMk cId="112028967" sldId="257"/>
            <ac:cxnSpMk id="150" creationId="{6FE32595-C1DA-E951-3A23-56F581E5FFB4}"/>
          </ac:cxnSpMkLst>
        </pc:cxnChg>
        <pc:cxnChg chg="mod">
          <ac:chgData name="鈴木　祐太" userId="4b84a8c3-66e0-4db6-be40-1d4523ea070f" providerId="ADAL" clId="{4A73AE9E-8FDE-49FF-8B33-7262D611ED4B}" dt="2023-12-02T06:31:49.748" v="3611" actId="403"/>
          <ac:cxnSpMkLst>
            <pc:docMk/>
            <pc:sldMk cId="112028967" sldId="257"/>
            <ac:cxnSpMk id="153" creationId="{0135FFA5-D850-7A80-139B-EA49D2632BE3}"/>
          </ac:cxnSpMkLst>
        </pc:cxnChg>
        <pc:cxnChg chg="mod">
          <ac:chgData name="鈴木　祐太" userId="4b84a8c3-66e0-4db6-be40-1d4523ea070f" providerId="ADAL" clId="{4A73AE9E-8FDE-49FF-8B33-7262D611ED4B}" dt="2023-12-02T06:32:30.211" v="3669" actId="404"/>
          <ac:cxnSpMkLst>
            <pc:docMk/>
            <pc:sldMk cId="112028967" sldId="257"/>
            <ac:cxnSpMk id="156" creationId="{BA1DE781-0497-1CA7-78B0-845FF63A5972}"/>
          </ac:cxnSpMkLst>
        </pc:cxnChg>
        <pc:cxnChg chg="mod">
          <ac:chgData name="鈴木　祐太" userId="4b84a8c3-66e0-4db6-be40-1d4523ea070f" providerId="ADAL" clId="{4A73AE9E-8FDE-49FF-8B33-7262D611ED4B}" dt="2023-12-02T06:32:37.983" v="3670"/>
          <ac:cxnSpMkLst>
            <pc:docMk/>
            <pc:sldMk cId="112028967" sldId="257"/>
            <ac:cxnSpMk id="159" creationId="{B0F4DD4F-1E9D-40D5-7B98-F55812B6DE9E}"/>
          </ac:cxnSpMkLst>
        </pc:cxnChg>
        <pc:cxnChg chg="mod">
          <ac:chgData name="鈴木　祐太" userId="4b84a8c3-66e0-4db6-be40-1d4523ea070f" providerId="ADAL" clId="{4A73AE9E-8FDE-49FF-8B33-7262D611ED4B}" dt="2023-12-02T06:34:01.612" v="3722" actId="403"/>
          <ac:cxnSpMkLst>
            <pc:docMk/>
            <pc:sldMk cId="112028967" sldId="257"/>
            <ac:cxnSpMk id="162" creationId="{17EB7807-FA5E-F18E-6139-4606C5290FBE}"/>
          </ac:cxnSpMkLst>
        </pc:cxnChg>
        <pc:cxnChg chg="mod">
          <ac:chgData name="鈴木　祐太" userId="4b84a8c3-66e0-4db6-be40-1d4523ea070f" providerId="ADAL" clId="{4A73AE9E-8FDE-49FF-8B33-7262D611ED4B}" dt="2023-12-02T06:34:51.957" v="3783" actId="403"/>
          <ac:cxnSpMkLst>
            <pc:docMk/>
            <pc:sldMk cId="112028967" sldId="257"/>
            <ac:cxnSpMk id="165" creationId="{1498DCAB-0137-4D5C-A181-BE87FBCA6241}"/>
          </ac:cxnSpMkLst>
        </pc:cxnChg>
        <pc:cxnChg chg="mod">
          <ac:chgData name="鈴木　祐太" userId="4b84a8c3-66e0-4db6-be40-1d4523ea070f" providerId="ADAL" clId="{4A73AE9E-8FDE-49FF-8B33-7262D611ED4B}" dt="2023-12-02T06:35:10.810" v="3785"/>
          <ac:cxnSpMkLst>
            <pc:docMk/>
            <pc:sldMk cId="112028967" sldId="257"/>
            <ac:cxnSpMk id="168" creationId="{683D7F79-8BB4-1474-74E7-FB1548BB7BEC}"/>
          </ac:cxnSpMkLst>
        </pc:cxnChg>
        <pc:cxnChg chg="mod">
          <ac:chgData name="鈴木　祐太" userId="4b84a8c3-66e0-4db6-be40-1d4523ea070f" providerId="ADAL" clId="{4A73AE9E-8FDE-49FF-8B33-7262D611ED4B}" dt="2023-12-02T06:36:07.232" v="3817"/>
          <ac:cxnSpMkLst>
            <pc:docMk/>
            <pc:sldMk cId="112028967" sldId="257"/>
            <ac:cxnSpMk id="171" creationId="{F19FECBA-DCA2-1184-0A2A-6F5A4DA3F578}"/>
          </ac:cxnSpMkLst>
        </pc:cxnChg>
        <pc:cxnChg chg="mod">
          <ac:chgData name="鈴木　祐太" userId="4b84a8c3-66e0-4db6-be40-1d4523ea070f" providerId="ADAL" clId="{4A73AE9E-8FDE-49FF-8B33-7262D611ED4B}" dt="2023-12-02T06:36:29.334" v="3824"/>
          <ac:cxnSpMkLst>
            <pc:docMk/>
            <pc:sldMk cId="112028967" sldId="257"/>
            <ac:cxnSpMk id="174" creationId="{F264BFD9-F73C-D473-1FFB-2201EE58797D}"/>
          </ac:cxnSpMkLst>
        </pc:cxnChg>
        <pc:cxnChg chg="mod">
          <ac:chgData name="鈴木　祐太" userId="4b84a8c3-66e0-4db6-be40-1d4523ea070f" providerId="ADAL" clId="{4A73AE9E-8FDE-49FF-8B33-7262D611ED4B}" dt="2023-12-02T06:38:29.897" v="3844"/>
          <ac:cxnSpMkLst>
            <pc:docMk/>
            <pc:sldMk cId="112028967" sldId="257"/>
            <ac:cxnSpMk id="177" creationId="{F85CABDC-22F6-7C01-0D3A-B6EE2372D769}"/>
          </ac:cxnSpMkLst>
        </pc:cxnChg>
        <pc:cxnChg chg="mod">
          <ac:chgData name="鈴木　祐太" userId="4b84a8c3-66e0-4db6-be40-1d4523ea070f" providerId="ADAL" clId="{4A73AE9E-8FDE-49FF-8B33-7262D611ED4B}" dt="2023-12-02T06:38:46.972" v="3847"/>
          <ac:cxnSpMkLst>
            <pc:docMk/>
            <pc:sldMk cId="112028967" sldId="257"/>
            <ac:cxnSpMk id="180" creationId="{989D968C-C7F1-3F38-B20D-B53002AF28E4}"/>
          </ac:cxnSpMkLst>
        </pc:cxnChg>
        <pc:cxnChg chg="mod">
          <ac:chgData name="鈴木　祐太" userId="4b84a8c3-66e0-4db6-be40-1d4523ea070f" providerId="ADAL" clId="{4A73AE9E-8FDE-49FF-8B33-7262D611ED4B}" dt="2023-12-02T06:38:46.972" v="3847"/>
          <ac:cxnSpMkLst>
            <pc:docMk/>
            <pc:sldMk cId="112028967" sldId="257"/>
            <ac:cxnSpMk id="183" creationId="{9030102D-C7F6-3A89-4A0B-EC459ECA2E4D}"/>
          </ac:cxnSpMkLst>
        </pc:cxnChg>
        <pc:cxnChg chg="mod">
          <ac:chgData name="鈴木　祐太" userId="4b84a8c3-66e0-4db6-be40-1d4523ea070f" providerId="ADAL" clId="{4A73AE9E-8FDE-49FF-8B33-7262D611ED4B}" dt="2023-12-02T06:38:55.256" v="3849"/>
          <ac:cxnSpMkLst>
            <pc:docMk/>
            <pc:sldMk cId="112028967" sldId="257"/>
            <ac:cxnSpMk id="186" creationId="{57F6B774-0C7B-662B-4280-7AA0997CDE78}"/>
          </ac:cxnSpMkLst>
        </pc:cxnChg>
        <pc:cxnChg chg="mod">
          <ac:chgData name="鈴木　祐太" userId="4b84a8c3-66e0-4db6-be40-1d4523ea070f" providerId="ADAL" clId="{4A73AE9E-8FDE-49FF-8B33-7262D611ED4B}" dt="2023-12-02T06:38:55.256" v="3849"/>
          <ac:cxnSpMkLst>
            <pc:docMk/>
            <pc:sldMk cId="112028967" sldId="257"/>
            <ac:cxnSpMk id="189" creationId="{D0351EB0-A88A-E835-3FCA-B68A03BF9A58}"/>
          </ac:cxnSpMkLst>
        </pc:cxnChg>
        <pc:cxnChg chg="mod">
          <ac:chgData name="鈴木　祐太" userId="4b84a8c3-66e0-4db6-be40-1d4523ea070f" providerId="ADAL" clId="{4A73AE9E-8FDE-49FF-8B33-7262D611ED4B}" dt="2023-12-02T06:41:33.845" v="4143" actId="478"/>
          <ac:cxnSpMkLst>
            <pc:docMk/>
            <pc:sldMk cId="112028967" sldId="257"/>
            <ac:cxnSpMk id="192" creationId="{B2CB2645-AD36-3681-FD5E-663A8EF46923}"/>
          </ac:cxnSpMkLst>
        </pc:cxnChg>
        <pc:cxnChg chg="mod">
          <ac:chgData name="鈴木　祐太" userId="4b84a8c3-66e0-4db6-be40-1d4523ea070f" providerId="ADAL" clId="{4A73AE9E-8FDE-49FF-8B33-7262D611ED4B}" dt="2023-12-02T06:41:06.250" v="4102" actId="403"/>
          <ac:cxnSpMkLst>
            <pc:docMk/>
            <pc:sldMk cId="112028967" sldId="257"/>
            <ac:cxnSpMk id="195" creationId="{F3A41095-4F7F-18E3-F558-2E61BEC16EC8}"/>
          </ac:cxnSpMkLst>
        </pc:cxnChg>
        <pc:cxnChg chg="mod">
          <ac:chgData name="鈴木　祐太" userId="4b84a8c3-66e0-4db6-be40-1d4523ea070f" providerId="ADAL" clId="{4A73AE9E-8FDE-49FF-8B33-7262D611ED4B}" dt="2023-12-02T06:41:36.437" v="4144"/>
          <ac:cxnSpMkLst>
            <pc:docMk/>
            <pc:sldMk cId="112028967" sldId="257"/>
            <ac:cxnSpMk id="198" creationId="{D15637BB-E250-E751-ACC9-1C3521A0581B}"/>
          </ac:cxnSpMkLst>
        </pc:cxnChg>
        <pc:cxnChg chg="mod">
          <ac:chgData name="鈴木　祐太" userId="4b84a8c3-66e0-4db6-be40-1d4523ea070f" providerId="ADAL" clId="{4A73AE9E-8FDE-49FF-8B33-7262D611ED4B}" dt="2023-12-02T06:42:11.388" v="4184" actId="20577"/>
          <ac:cxnSpMkLst>
            <pc:docMk/>
            <pc:sldMk cId="112028967" sldId="257"/>
            <ac:cxnSpMk id="201" creationId="{22119A54-1233-E7D1-4A12-25248A15B2BD}"/>
          </ac:cxnSpMkLst>
        </pc:cxnChg>
        <pc:cxnChg chg="add mod">
          <ac:chgData name="鈴木　祐太" userId="4b84a8c3-66e0-4db6-be40-1d4523ea070f" providerId="ADAL" clId="{4A73AE9E-8FDE-49FF-8B33-7262D611ED4B}" dt="2023-12-02T06:43:04.260" v="4203" actId="208"/>
          <ac:cxnSpMkLst>
            <pc:docMk/>
            <pc:sldMk cId="112028967" sldId="257"/>
            <ac:cxnSpMk id="204" creationId="{80F19CA1-FD7F-6617-96F3-FBB4973D2DC9}"/>
          </ac:cxnSpMkLst>
        </pc:cxnChg>
        <pc:cxnChg chg="add mod">
          <ac:chgData name="鈴木　祐太" userId="4b84a8c3-66e0-4db6-be40-1d4523ea070f" providerId="ADAL" clId="{4A73AE9E-8FDE-49FF-8B33-7262D611ED4B}" dt="2023-12-02T06:43:14.623" v="4206" actId="14100"/>
          <ac:cxnSpMkLst>
            <pc:docMk/>
            <pc:sldMk cId="112028967" sldId="257"/>
            <ac:cxnSpMk id="207" creationId="{9A769D8B-638D-A6C8-072A-E4D882181EDD}"/>
          </ac:cxnSpMkLst>
        </pc:cxnChg>
        <pc:cxnChg chg="add mod">
          <ac:chgData name="鈴木　祐太" userId="4b84a8c3-66e0-4db6-be40-1d4523ea070f" providerId="ADAL" clId="{4A73AE9E-8FDE-49FF-8B33-7262D611ED4B}" dt="2023-12-02T06:43:32.904" v="4209" actId="14100"/>
          <ac:cxnSpMkLst>
            <pc:docMk/>
            <pc:sldMk cId="112028967" sldId="257"/>
            <ac:cxnSpMk id="210" creationId="{184FEFAA-6162-0679-744C-8A96FB0D709E}"/>
          </ac:cxnSpMkLst>
        </pc:cxnChg>
        <pc:cxnChg chg="mod">
          <ac:chgData name="鈴木　祐太" userId="4b84a8c3-66e0-4db6-be40-1d4523ea070f" providerId="ADAL" clId="{4A73AE9E-8FDE-49FF-8B33-7262D611ED4B}" dt="2023-12-02T06:43:36.066" v="4210"/>
          <ac:cxnSpMkLst>
            <pc:docMk/>
            <pc:sldMk cId="112028967" sldId="257"/>
            <ac:cxnSpMk id="214" creationId="{88DEE4C8-06EA-9F70-BFB0-6EA0CB9108B4}"/>
          </ac:cxnSpMkLst>
        </pc:cxnChg>
        <pc:cxnChg chg="add mod">
          <ac:chgData name="鈴木　祐太" userId="4b84a8c3-66e0-4db6-be40-1d4523ea070f" providerId="ADAL" clId="{4A73AE9E-8FDE-49FF-8B33-7262D611ED4B}" dt="2023-12-02T06:44:21.694" v="4261" actId="1076"/>
          <ac:cxnSpMkLst>
            <pc:docMk/>
            <pc:sldMk cId="112028967" sldId="257"/>
            <ac:cxnSpMk id="218" creationId="{AB251CC3-728A-96ED-A0EF-38309886A653}"/>
          </ac:cxnSpMkLst>
        </pc:cxnChg>
        <pc:cxnChg chg="add mod">
          <ac:chgData name="鈴木　祐太" userId="4b84a8c3-66e0-4db6-be40-1d4523ea070f" providerId="ADAL" clId="{4A73AE9E-8FDE-49FF-8B33-7262D611ED4B}" dt="2023-12-02T06:44:30.237" v="4264" actId="14100"/>
          <ac:cxnSpMkLst>
            <pc:docMk/>
            <pc:sldMk cId="112028967" sldId="257"/>
            <ac:cxnSpMk id="223" creationId="{0F66F4A9-3A85-4B00-59D6-3E8E7D264428}"/>
          </ac:cxnSpMkLst>
        </pc:cxnChg>
        <pc:cxnChg chg="add mod">
          <ac:chgData name="鈴木　祐太" userId="4b84a8c3-66e0-4db6-be40-1d4523ea070f" providerId="ADAL" clId="{4A73AE9E-8FDE-49FF-8B33-7262D611ED4B}" dt="2023-12-02T06:44:39.020" v="4267" actId="14100"/>
          <ac:cxnSpMkLst>
            <pc:docMk/>
            <pc:sldMk cId="112028967" sldId="257"/>
            <ac:cxnSpMk id="226" creationId="{2BFC1327-2E35-1558-3E4F-EC7561DC4A5B}"/>
          </ac:cxnSpMkLst>
        </pc:cxnChg>
        <pc:cxnChg chg="add mod">
          <ac:chgData name="鈴木　祐太" userId="4b84a8c3-66e0-4db6-be40-1d4523ea070f" providerId="ADAL" clId="{4A73AE9E-8FDE-49FF-8B33-7262D611ED4B}" dt="2023-12-02T06:44:49.451" v="4270" actId="14100"/>
          <ac:cxnSpMkLst>
            <pc:docMk/>
            <pc:sldMk cId="112028967" sldId="257"/>
            <ac:cxnSpMk id="229" creationId="{E1A2037E-3833-4DFF-3D84-719FDED3A3A4}"/>
          </ac:cxnSpMkLst>
        </pc:cxnChg>
        <pc:cxnChg chg="add mod">
          <ac:chgData name="鈴木　祐太" userId="4b84a8c3-66e0-4db6-be40-1d4523ea070f" providerId="ADAL" clId="{4A73AE9E-8FDE-49FF-8B33-7262D611ED4B}" dt="2023-12-02T06:45:00.535" v="4273" actId="14100"/>
          <ac:cxnSpMkLst>
            <pc:docMk/>
            <pc:sldMk cId="112028967" sldId="257"/>
            <ac:cxnSpMk id="232" creationId="{0402972D-B7B8-E5EC-1E94-08D36165F3A0}"/>
          </ac:cxnSpMkLst>
        </pc:cxnChg>
        <pc:cxnChg chg="add mod">
          <ac:chgData name="鈴木　祐太" userId="4b84a8c3-66e0-4db6-be40-1d4523ea070f" providerId="ADAL" clId="{4A73AE9E-8FDE-49FF-8B33-7262D611ED4B}" dt="2023-12-02T06:45:25.509" v="4276" actId="14100"/>
          <ac:cxnSpMkLst>
            <pc:docMk/>
            <pc:sldMk cId="112028967" sldId="257"/>
            <ac:cxnSpMk id="235" creationId="{AC749AFD-72FA-EE7F-546A-DB89B21155A2}"/>
          </ac:cxnSpMkLst>
        </pc:cxnChg>
        <pc:cxnChg chg="add mod">
          <ac:chgData name="鈴木　祐太" userId="4b84a8c3-66e0-4db6-be40-1d4523ea070f" providerId="ADAL" clId="{4A73AE9E-8FDE-49FF-8B33-7262D611ED4B}" dt="2023-12-02T06:45:43.214" v="4279" actId="14100"/>
          <ac:cxnSpMkLst>
            <pc:docMk/>
            <pc:sldMk cId="112028967" sldId="257"/>
            <ac:cxnSpMk id="238" creationId="{5FD10928-932D-7C90-545E-5ED9854C68CD}"/>
          </ac:cxnSpMkLst>
        </pc:cxnChg>
        <pc:cxnChg chg="add mod">
          <ac:chgData name="鈴木　祐太" userId="4b84a8c3-66e0-4db6-be40-1d4523ea070f" providerId="ADAL" clId="{4A73AE9E-8FDE-49FF-8B33-7262D611ED4B}" dt="2023-12-02T06:45:59.287" v="4283" actId="14100"/>
          <ac:cxnSpMkLst>
            <pc:docMk/>
            <pc:sldMk cId="112028967" sldId="257"/>
            <ac:cxnSpMk id="241" creationId="{3CF060A7-3A8E-A025-86BA-1C71BE3E898D}"/>
          </ac:cxnSpMkLst>
        </pc:cxnChg>
        <pc:cxnChg chg="add mod">
          <ac:chgData name="鈴木　祐太" userId="4b84a8c3-66e0-4db6-be40-1d4523ea070f" providerId="ADAL" clId="{4A73AE9E-8FDE-49FF-8B33-7262D611ED4B}" dt="2023-12-02T06:46:20.209" v="4287" actId="14100"/>
          <ac:cxnSpMkLst>
            <pc:docMk/>
            <pc:sldMk cId="112028967" sldId="257"/>
            <ac:cxnSpMk id="244" creationId="{6B1BA396-34F1-7BFC-37A4-7CE97CF517EE}"/>
          </ac:cxnSpMkLst>
        </pc:cxnChg>
        <pc:cxnChg chg="add mod">
          <ac:chgData name="鈴木　祐太" userId="4b84a8c3-66e0-4db6-be40-1d4523ea070f" providerId="ADAL" clId="{4A73AE9E-8FDE-49FF-8B33-7262D611ED4B}" dt="2023-12-02T06:46:34.071" v="4291" actId="14100"/>
          <ac:cxnSpMkLst>
            <pc:docMk/>
            <pc:sldMk cId="112028967" sldId="257"/>
            <ac:cxnSpMk id="248" creationId="{2CBF3752-A9FD-BAD9-E9C9-36650549586D}"/>
          </ac:cxnSpMkLst>
        </pc:cxnChg>
        <pc:cxnChg chg="add mod">
          <ac:chgData name="鈴木　祐太" userId="4b84a8c3-66e0-4db6-be40-1d4523ea070f" providerId="ADAL" clId="{4A73AE9E-8FDE-49FF-8B33-7262D611ED4B}" dt="2023-12-02T06:47:19.300" v="4302" actId="1037"/>
          <ac:cxnSpMkLst>
            <pc:docMk/>
            <pc:sldMk cId="112028967" sldId="257"/>
            <ac:cxnSpMk id="252" creationId="{E68E0C1B-FDC0-920E-AEED-F30647B2E769}"/>
          </ac:cxnSpMkLst>
        </pc:cxnChg>
        <pc:cxnChg chg="add mod">
          <ac:chgData name="鈴木　祐太" userId="4b84a8c3-66e0-4db6-be40-1d4523ea070f" providerId="ADAL" clId="{4A73AE9E-8FDE-49FF-8B33-7262D611ED4B}" dt="2023-12-02T06:47:14.265" v="4296" actId="208"/>
          <ac:cxnSpMkLst>
            <pc:docMk/>
            <pc:sldMk cId="112028967" sldId="257"/>
            <ac:cxnSpMk id="254" creationId="{0BCDB637-F36B-781E-FDE5-036B17BCB1B3}"/>
          </ac:cxnSpMkLst>
        </pc:cxnChg>
        <pc:cxnChg chg="add mod">
          <ac:chgData name="鈴木　祐太" userId="4b84a8c3-66e0-4db6-be40-1d4523ea070f" providerId="ADAL" clId="{4A73AE9E-8FDE-49FF-8B33-7262D611ED4B}" dt="2023-12-02T06:47:36.383" v="4305" actId="14100"/>
          <ac:cxnSpMkLst>
            <pc:docMk/>
            <pc:sldMk cId="112028967" sldId="257"/>
            <ac:cxnSpMk id="255" creationId="{0F79453F-75B3-02DC-286D-656AE49AF835}"/>
          </ac:cxnSpMkLst>
        </pc:cxnChg>
        <pc:cxnChg chg="add mod">
          <ac:chgData name="鈴木　祐太" userId="4b84a8c3-66e0-4db6-be40-1d4523ea070f" providerId="ADAL" clId="{4A73AE9E-8FDE-49FF-8B33-7262D611ED4B}" dt="2023-12-02T06:47:43.447" v="4308" actId="14100"/>
          <ac:cxnSpMkLst>
            <pc:docMk/>
            <pc:sldMk cId="112028967" sldId="257"/>
            <ac:cxnSpMk id="258" creationId="{D02C7785-A2CF-B9DD-7CCD-74135B82CEA7}"/>
          </ac:cxnSpMkLst>
        </pc:cxnChg>
        <pc:cxnChg chg="add mod">
          <ac:chgData name="鈴木　祐太" userId="4b84a8c3-66e0-4db6-be40-1d4523ea070f" providerId="ADAL" clId="{4A73AE9E-8FDE-49FF-8B33-7262D611ED4B}" dt="2023-12-02T06:47:55.771" v="4312" actId="14100"/>
          <ac:cxnSpMkLst>
            <pc:docMk/>
            <pc:sldMk cId="112028967" sldId="257"/>
            <ac:cxnSpMk id="261" creationId="{9441C6DD-ADCA-32F1-DE35-BEA833347ACD}"/>
          </ac:cxnSpMkLst>
        </pc:cxnChg>
        <pc:cxnChg chg="add mod">
          <ac:chgData name="鈴木　祐太" userId="4b84a8c3-66e0-4db6-be40-1d4523ea070f" providerId="ADAL" clId="{4A73AE9E-8FDE-49FF-8B33-7262D611ED4B}" dt="2023-12-02T06:48:08.327" v="4315" actId="14100"/>
          <ac:cxnSpMkLst>
            <pc:docMk/>
            <pc:sldMk cId="112028967" sldId="257"/>
            <ac:cxnSpMk id="265" creationId="{C73EE868-D1F5-19C0-37CD-201061BEB6E0}"/>
          </ac:cxnSpMkLst>
        </pc:cxnChg>
        <pc:cxnChg chg="add mod">
          <ac:chgData name="鈴木　祐太" userId="4b84a8c3-66e0-4db6-be40-1d4523ea070f" providerId="ADAL" clId="{4A73AE9E-8FDE-49FF-8B33-7262D611ED4B}" dt="2023-12-02T06:48:21.889" v="4318" actId="14100"/>
          <ac:cxnSpMkLst>
            <pc:docMk/>
            <pc:sldMk cId="112028967" sldId="257"/>
            <ac:cxnSpMk id="268" creationId="{5B4E1B20-01E0-B96A-DFAF-FB5875D319CC}"/>
          </ac:cxnSpMkLst>
        </pc:cxnChg>
        <pc:cxnChg chg="add mod">
          <ac:chgData name="鈴木　祐太" userId="4b84a8c3-66e0-4db6-be40-1d4523ea070f" providerId="ADAL" clId="{4A73AE9E-8FDE-49FF-8B33-7262D611ED4B}" dt="2023-12-02T06:48:31.616" v="4321" actId="14100"/>
          <ac:cxnSpMkLst>
            <pc:docMk/>
            <pc:sldMk cId="112028967" sldId="257"/>
            <ac:cxnSpMk id="271" creationId="{16B3137E-EE55-AFD8-C30A-26425513AE8E}"/>
          </ac:cxnSpMkLst>
        </pc:cxnChg>
        <pc:cxnChg chg="add mod">
          <ac:chgData name="鈴木　祐太" userId="4b84a8c3-66e0-4db6-be40-1d4523ea070f" providerId="ADAL" clId="{4A73AE9E-8FDE-49FF-8B33-7262D611ED4B}" dt="2023-12-02T06:48:45.725" v="4326" actId="14100"/>
          <ac:cxnSpMkLst>
            <pc:docMk/>
            <pc:sldMk cId="112028967" sldId="257"/>
            <ac:cxnSpMk id="274" creationId="{03A2A95C-8545-C77A-262E-78B1303B2213}"/>
          </ac:cxnSpMkLst>
        </pc:cxnChg>
        <pc:cxnChg chg="add mod">
          <ac:chgData name="鈴木　祐太" userId="4b84a8c3-66e0-4db6-be40-1d4523ea070f" providerId="ADAL" clId="{4A73AE9E-8FDE-49FF-8B33-7262D611ED4B}" dt="2023-12-02T06:48:54.909" v="4329" actId="14100"/>
          <ac:cxnSpMkLst>
            <pc:docMk/>
            <pc:sldMk cId="112028967" sldId="257"/>
            <ac:cxnSpMk id="278" creationId="{8D10EF06-4D70-9EE0-A529-FEBCD42E1B3B}"/>
          </ac:cxnSpMkLst>
        </pc:cxnChg>
        <pc:cxnChg chg="add del">
          <ac:chgData name="鈴木　祐太" userId="4b84a8c3-66e0-4db6-be40-1d4523ea070f" providerId="ADAL" clId="{4A73AE9E-8FDE-49FF-8B33-7262D611ED4B}" dt="2023-12-02T06:49:13.586" v="4331" actId="478"/>
          <ac:cxnSpMkLst>
            <pc:docMk/>
            <pc:sldMk cId="112028967" sldId="257"/>
            <ac:cxnSpMk id="282" creationId="{1E054517-FA73-A732-E301-EEAB386FF09D}"/>
          </ac:cxnSpMkLst>
        </pc:cxnChg>
        <pc:cxnChg chg="add mod">
          <ac:chgData name="鈴木　祐太" userId="4b84a8c3-66e0-4db6-be40-1d4523ea070f" providerId="ADAL" clId="{4A73AE9E-8FDE-49FF-8B33-7262D611ED4B}" dt="2023-12-02T06:51:42.443" v="4414" actId="692"/>
          <ac:cxnSpMkLst>
            <pc:docMk/>
            <pc:sldMk cId="112028967" sldId="257"/>
            <ac:cxnSpMk id="284" creationId="{0B3A967B-A770-079F-E65A-7593B07F0B20}"/>
          </ac:cxnSpMkLst>
        </pc:cxnChg>
        <pc:cxnChg chg="add mod">
          <ac:chgData name="鈴木　祐太" userId="4b84a8c3-66e0-4db6-be40-1d4523ea070f" providerId="ADAL" clId="{4A73AE9E-8FDE-49FF-8B33-7262D611ED4B}" dt="2023-12-02T06:51:59.769" v="4417" actId="14100"/>
          <ac:cxnSpMkLst>
            <pc:docMk/>
            <pc:sldMk cId="112028967" sldId="257"/>
            <ac:cxnSpMk id="297" creationId="{8E700216-13A2-EC67-7312-D82BC9B5DBF9}"/>
          </ac:cxnSpMkLst>
        </pc:cxnChg>
        <pc:cxnChg chg="add mod">
          <ac:chgData name="鈴木　祐太" userId="4b84a8c3-66e0-4db6-be40-1d4523ea070f" providerId="ADAL" clId="{4A73AE9E-8FDE-49FF-8B33-7262D611ED4B}" dt="2023-12-02T06:52:07.419" v="4422" actId="1038"/>
          <ac:cxnSpMkLst>
            <pc:docMk/>
            <pc:sldMk cId="112028967" sldId="257"/>
            <ac:cxnSpMk id="300" creationId="{25F55555-C849-0DA5-4B04-73450AF5F905}"/>
          </ac:cxnSpMkLst>
        </pc:cxnChg>
        <pc:cxnChg chg="add mod">
          <ac:chgData name="鈴木　祐太" userId="4b84a8c3-66e0-4db6-be40-1d4523ea070f" providerId="ADAL" clId="{4A73AE9E-8FDE-49FF-8B33-7262D611ED4B}" dt="2023-12-02T06:52:19.823" v="4426" actId="1076"/>
          <ac:cxnSpMkLst>
            <pc:docMk/>
            <pc:sldMk cId="112028967" sldId="257"/>
            <ac:cxnSpMk id="301" creationId="{EE70D4E6-B127-1443-F987-9E0647E83574}"/>
          </ac:cxnSpMkLst>
        </pc:cxnChg>
        <pc:cxnChg chg="add mod">
          <ac:chgData name="鈴木　祐太" userId="4b84a8c3-66e0-4db6-be40-1d4523ea070f" providerId="ADAL" clId="{4A73AE9E-8FDE-49FF-8B33-7262D611ED4B}" dt="2023-12-02T06:52:24.804" v="4428" actId="1076"/>
          <ac:cxnSpMkLst>
            <pc:docMk/>
            <pc:sldMk cId="112028967" sldId="257"/>
            <ac:cxnSpMk id="303" creationId="{CAEB13C1-55F9-E0A1-9F60-981A91706473}"/>
          </ac:cxnSpMkLst>
        </pc:cxnChg>
        <pc:cxnChg chg="add del mod">
          <ac:chgData name="鈴木　祐太" userId="4b84a8c3-66e0-4db6-be40-1d4523ea070f" providerId="ADAL" clId="{4A73AE9E-8FDE-49FF-8B33-7262D611ED4B}" dt="2023-12-02T06:52:53.429" v="4438" actId="478"/>
          <ac:cxnSpMkLst>
            <pc:docMk/>
            <pc:sldMk cId="112028967" sldId="257"/>
            <ac:cxnSpMk id="304" creationId="{D63A78A3-6207-2442-7207-96C79CE6E5B8}"/>
          </ac:cxnSpMkLst>
        </pc:cxnChg>
        <pc:cxnChg chg="add mod">
          <ac:chgData name="鈴木　祐太" userId="4b84a8c3-66e0-4db6-be40-1d4523ea070f" providerId="ADAL" clId="{4A73AE9E-8FDE-49FF-8B33-7262D611ED4B}" dt="2023-12-02T06:52:46.796" v="4435" actId="14100"/>
          <ac:cxnSpMkLst>
            <pc:docMk/>
            <pc:sldMk cId="112028967" sldId="257"/>
            <ac:cxnSpMk id="305" creationId="{9F96815A-81C3-0E6F-4616-8771777B23F2}"/>
          </ac:cxnSpMkLst>
        </pc:cxnChg>
        <pc:cxnChg chg="add mod">
          <ac:chgData name="鈴木　祐太" userId="4b84a8c3-66e0-4db6-be40-1d4523ea070f" providerId="ADAL" clId="{4A73AE9E-8FDE-49FF-8B33-7262D611ED4B}" dt="2023-12-02T06:52:59.663" v="4440" actId="14100"/>
          <ac:cxnSpMkLst>
            <pc:docMk/>
            <pc:sldMk cId="112028967" sldId="257"/>
            <ac:cxnSpMk id="309" creationId="{A1D91544-36D3-3E63-3908-AE5709C2225C}"/>
          </ac:cxnSpMkLst>
        </pc:cxnChg>
        <pc:cxnChg chg="add del mod">
          <ac:chgData name="鈴木　祐太" userId="4b84a8c3-66e0-4db6-be40-1d4523ea070f" providerId="ADAL" clId="{4A73AE9E-8FDE-49FF-8B33-7262D611ED4B}" dt="2023-12-02T06:53:07.308" v="4442" actId="478"/>
          <ac:cxnSpMkLst>
            <pc:docMk/>
            <pc:sldMk cId="112028967" sldId="257"/>
            <ac:cxnSpMk id="312" creationId="{3F65581E-BE53-8940-2943-75E7D973F47B}"/>
          </ac:cxnSpMkLst>
        </pc:cxnChg>
        <pc:cxnChg chg="add mod">
          <ac:chgData name="鈴木　祐太" userId="4b84a8c3-66e0-4db6-be40-1d4523ea070f" providerId="ADAL" clId="{4A73AE9E-8FDE-49FF-8B33-7262D611ED4B}" dt="2023-12-02T06:53:20.745" v="4445" actId="14100"/>
          <ac:cxnSpMkLst>
            <pc:docMk/>
            <pc:sldMk cId="112028967" sldId="257"/>
            <ac:cxnSpMk id="313" creationId="{3C2962B6-738F-2A9F-37C1-9F1FA04D317B}"/>
          </ac:cxnSpMkLst>
        </pc:cxnChg>
        <pc:cxnChg chg="add mod">
          <ac:chgData name="鈴木　祐太" userId="4b84a8c3-66e0-4db6-be40-1d4523ea070f" providerId="ADAL" clId="{4A73AE9E-8FDE-49FF-8B33-7262D611ED4B}" dt="2023-12-02T06:53:31.482" v="4448" actId="14100"/>
          <ac:cxnSpMkLst>
            <pc:docMk/>
            <pc:sldMk cId="112028967" sldId="257"/>
            <ac:cxnSpMk id="316" creationId="{62CEBF09-5B37-E1EA-4303-50D0CAA1238B}"/>
          </ac:cxnSpMkLst>
        </pc:cxnChg>
        <pc:cxnChg chg="add mod">
          <ac:chgData name="鈴木　祐太" userId="4b84a8c3-66e0-4db6-be40-1d4523ea070f" providerId="ADAL" clId="{4A73AE9E-8FDE-49FF-8B33-7262D611ED4B}" dt="2023-12-02T06:53:40.283" v="4451" actId="14100"/>
          <ac:cxnSpMkLst>
            <pc:docMk/>
            <pc:sldMk cId="112028967" sldId="257"/>
            <ac:cxnSpMk id="319" creationId="{C400C70F-6608-1810-5FBF-A1E4FB3A1947}"/>
          </ac:cxnSpMkLst>
        </pc:cxnChg>
        <pc:cxnChg chg="add mod">
          <ac:chgData name="鈴木　祐太" userId="4b84a8c3-66e0-4db6-be40-1d4523ea070f" providerId="ADAL" clId="{4A73AE9E-8FDE-49FF-8B33-7262D611ED4B}" dt="2023-12-02T06:53:49.688" v="4454" actId="14100"/>
          <ac:cxnSpMkLst>
            <pc:docMk/>
            <pc:sldMk cId="112028967" sldId="257"/>
            <ac:cxnSpMk id="322" creationId="{151212BE-F2D5-D534-3E20-C12EABE52A09}"/>
          </ac:cxnSpMkLst>
        </pc:cxnChg>
        <pc:cxnChg chg="add mod">
          <ac:chgData name="鈴木　祐太" userId="4b84a8c3-66e0-4db6-be40-1d4523ea070f" providerId="ADAL" clId="{4A73AE9E-8FDE-49FF-8B33-7262D611ED4B}" dt="2023-12-02T06:53:57.584" v="4456" actId="1076"/>
          <ac:cxnSpMkLst>
            <pc:docMk/>
            <pc:sldMk cId="112028967" sldId="257"/>
            <ac:cxnSpMk id="325" creationId="{6118BDBD-8A96-006C-2050-032A1ED1A29D}"/>
          </ac:cxnSpMkLst>
        </pc:cxnChg>
        <pc:cxnChg chg="add mod">
          <ac:chgData name="鈴木　祐太" userId="4b84a8c3-66e0-4db6-be40-1d4523ea070f" providerId="ADAL" clId="{4A73AE9E-8FDE-49FF-8B33-7262D611ED4B}" dt="2023-12-02T06:54:02.836" v="4458" actId="1076"/>
          <ac:cxnSpMkLst>
            <pc:docMk/>
            <pc:sldMk cId="112028967" sldId="257"/>
            <ac:cxnSpMk id="326" creationId="{3F8FA8D1-AD4D-6B12-83FD-43AE6CE71458}"/>
          </ac:cxnSpMkLst>
        </pc:cxnChg>
        <pc:cxnChg chg="add mod">
          <ac:chgData name="鈴木　祐太" userId="4b84a8c3-66e0-4db6-be40-1d4523ea070f" providerId="ADAL" clId="{4A73AE9E-8FDE-49FF-8B33-7262D611ED4B}" dt="2023-12-02T06:54:08.674" v="4460" actId="1076"/>
          <ac:cxnSpMkLst>
            <pc:docMk/>
            <pc:sldMk cId="112028967" sldId="257"/>
            <ac:cxnSpMk id="327" creationId="{B27E484C-C420-2159-8A27-EF0475B14EFC}"/>
          </ac:cxnSpMkLst>
        </pc:cxnChg>
        <pc:cxnChg chg="add mod">
          <ac:chgData name="鈴木　祐太" userId="4b84a8c3-66e0-4db6-be40-1d4523ea070f" providerId="ADAL" clId="{4A73AE9E-8FDE-49FF-8B33-7262D611ED4B}" dt="2023-12-02T06:54:17.344" v="4462" actId="1076"/>
          <ac:cxnSpMkLst>
            <pc:docMk/>
            <pc:sldMk cId="112028967" sldId="257"/>
            <ac:cxnSpMk id="328" creationId="{BC37355B-2886-D5A2-4FD0-D0D5A7A2567A}"/>
          </ac:cxnSpMkLst>
        </pc:cxnChg>
        <pc:cxnChg chg="add mod">
          <ac:chgData name="鈴木　祐太" userId="4b84a8c3-66e0-4db6-be40-1d4523ea070f" providerId="ADAL" clId="{4A73AE9E-8FDE-49FF-8B33-7262D611ED4B}" dt="2023-12-02T06:54:27.847" v="4465" actId="14100"/>
          <ac:cxnSpMkLst>
            <pc:docMk/>
            <pc:sldMk cId="112028967" sldId="257"/>
            <ac:cxnSpMk id="329" creationId="{A3F0F7CD-A3CE-B59D-A3DA-C863A51B979E}"/>
          </ac:cxnSpMkLst>
        </pc:cxnChg>
        <pc:cxnChg chg="add del mod">
          <ac:chgData name="鈴木　祐太" userId="4b84a8c3-66e0-4db6-be40-1d4523ea070f" providerId="ADAL" clId="{4A73AE9E-8FDE-49FF-8B33-7262D611ED4B}" dt="2023-12-02T07:00:44.541" v="4630" actId="1035"/>
          <ac:cxnSpMkLst>
            <pc:docMk/>
            <pc:sldMk cId="112028967" sldId="257"/>
            <ac:cxnSpMk id="333" creationId="{EC16C6AD-5579-205A-44CA-1A8411CCA92E}"/>
          </ac:cxnSpMkLst>
        </pc:cxnChg>
        <pc:cxnChg chg="add mod">
          <ac:chgData name="鈴木　祐太" userId="4b84a8c3-66e0-4db6-be40-1d4523ea070f" providerId="ADAL" clId="{4A73AE9E-8FDE-49FF-8B33-7262D611ED4B}" dt="2023-12-02T06:55:17.239" v="4497" actId="208"/>
          <ac:cxnSpMkLst>
            <pc:docMk/>
            <pc:sldMk cId="112028967" sldId="257"/>
            <ac:cxnSpMk id="336" creationId="{FF110662-C32D-7219-467F-A7AE984F5D23}"/>
          </ac:cxnSpMkLst>
        </pc:cxnChg>
        <pc:cxnChg chg="add mod">
          <ac:chgData name="鈴木　祐太" userId="4b84a8c3-66e0-4db6-be40-1d4523ea070f" providerId="ADAL" clId="{4A73AE9E-8FDE-49FF-8B33-7262D611ED4B}" dt="2023-12-02T06:55:35.119" v="4501" actId="14100"/>
          <ac:cxnSpMkLst>
            <pc:docMk/>
            <pc:sldMk cId="112028967" sldId="257"/>
            <ac:cxnSpMk id="338" creationId="{A99BE894-3335-BC21-E07E-B18CE117151E}"/>
          </ac:cxnSpMkLst>
        </pc:cxnChg>
        <pc:cxnChg chg="add mod">
          <ac:chgData name="鈴木　祐太" userId="4b84a8c3-66e0-4db6-be40-1d4523ea070f" providerId="ADAL" clId="{4A73AE9E-8FDE-49FF-8B33-7262D611ED4B}" dt="2023-12-02T06:55:43.115" v="4504" actId="14100"/>
          <ac:cxnSpMkLst>
            <pc:docMk/>
            <pc:sldMk cId="112028967" sldId="257"/>
            <ac:cxnSpMk id="341" creationId="{1D7F7CB3-A08F-D6DB-104A-09B724C80730}"/>
          </ac:cxnSpMkLst>
        </pc:cxnChg>
        <pc:cxnChg chg="add mod">
          <ac:chgData name="鈴木　祐太" userId="4b84a8c3-66e0-4db6-be40-1d4523ea070f" providerId="ADAL" clId="{4A73AE9E-8FDE-49FF-8B33-7262D611ED4B}" dt="2023-12-02T06:55:50.671" v="4507" actId="14100"/>
          <ac:cxnSpMkLst>
            <pc:docMk/>
            <pc:sldMk cId="112028967" sldId="257"/>
            <ac:cxnSpMk id="344" creationId="{A98A8A28-7E7D-F255-1144-552F089F51FE}"/>
          </ac:cxnSpMkLst>
        </pc:cxnChg>
        <pc:cxnChg chg="add mod">
          <ac:chgData name="鈴木　祐太" userId="4b84a8c3-66e0-4db6-be40-1d4523ea070f" providerId="ADAL" clId="{4A73AE9E-8FDE-49FF-8B33-7262D611ED4B}" dt="2023-12-02T06:56:08.037" v="4511" actId="14100"/>
          <ac:cxnSpMkLst>
            <pc:docMk/>
            <pc:sldMk cId="112028967" sldId="257"/>
            <ac:cxnSpMk id="347" creationId="{FD729F83-5F41-0F19-0767-027795CE4B32}"/>
          </ac:cxnSpMkLst>
        </pc:cxnChg>
        <pc:cxnChg chg="add mod">
          <ac:chgData name="鈴木　祐太" userId="4b84a8c3-66e0-4db6-be40-1d4523ea070f" providerId="ADAL" clId="{4A73AE9E-8FDE-49FF-8B33-7262D611ED4B}" dt="2023-12-02T06:56:30.808" v="4525" actId="1037"/>
          <ac:cxnSpMkLst>
            <pc:docMk/>
            <pc:sldMk cId="112028967" sldId="257"/>
            <ac:cxnSpMk id="351" creationId="{84573B6F-CF76-392E-8E51-80FF415AC391}"/>
          </ac:cxnSpMkLst>
        </pc:cxnChg>
        <pc:cxnChg chg="add mod">
          <ac:chgData name="鈴木　祐太" userId="4b84a8c3-66e0-4db6-be40-1d4523ea070f" providerId="ADAL" clId="{4A73AE9E-8FDE-49FF-8B33-7262D611ED4B}" dt="2023-12-02T06:56:40.696" v="4528" actId="14100"/>
          <ac:cxnSpMkLst>
            <pc:docMk/>
            <pc:sldMk cId="112028967" sldId="257"/>
            <ac:cxnSpMk id="352" creationId="{A3D50181-CD5D-E0D0-0689-62DB2B23DF2F}"/>
          </ac:cxnSpMkLst>
        </pc:cxnChg>
        <pc:cxnChg chg="add mod">
          <ac:chgData name="鈴木　祐太" userId="4b84a8c3-66e0-4db6-be40-1d4523ea070f" providerId="ADAL" clId="{4A73AE9E-8FDE-49FF-8B33-7262D611ED4B}" dt="2023-12-02T06:56:53.208" v="4531" actId="14100"/>
          <ac:cxnSpMkLst>
            <pc:docMk/>
            <pc:sldMk cId="112028967" sldId="257"/>
            <ac:cxnSpMk id="355" creationId="{E45D7954-DB75-F4C2-35FE-0CEA793BA1BD}"/>
          </ac:cxnSpMkLst>
        </pc:cxnChg>
        <pc:cxnChg chg="add mod">
          <ac:chgData name="鈴木　祐太" userId="4b84a8c3-66e0-4db6-be40-1d4523ea070f" providerId="ADAL" clId="{4A73AE9E-8FDE-49FF-8B33-7262D611ED4B}" dt="2023-12-02T06:57:04.253" v="4534" actId="14100"/>
          <ac:cxnSpMkLst>
            <pc:docMk/>
            <pc:sldMk cId="112028967" sldId="257"/>
            <ac:cxnSpMk id="357" creationId="{0A53FF0C-C8C4-7FC5-8192-A7795DC8A27D}"/>
          </ac:cxnSpMkLst>
        </pc:cxnChg>
        <pc:cxnChg chg="add mod">
          <ac:chgData name="鈴木　祐太" userId="4b84a8c3-66e0-4db6-be40-1d4523ea070f" providerId="ADAL" clId="{4A73AE9E-8FDE-49FF-8B33-7262D611ED4B}" dt="2023-12-02T06:57:10.384" v="4537" actId="14100"/>
          <ac:cxnSpMkLst>
            <pc:docMk/>
            <pc:sldMk cId="112028967" sldId="257"/>
            <ac:cxnSpMk id="360" creationId="{0A9DCE8F-A2CB-AD02-C1C5-32FE3BE5C016}"/>
          </ac:cxnSpMkLst>
        </pc:cxnChg>
        <pc:cxnChg chg="add mod">
          <ac:chgData name="鈴木　祐太" userId="4b84a8c3-66e0-4db6-be40-1d4523ea070f" providerId="ADAL" clId="{4A73AE9E-8FDE-49FF-8B33-7262D611ED4B}" dt="2023-12-02T06:57:30.469" v="4540" actId="14100"/>
          <ac:cxnSpMkLst>
            <pc:docMk/>
            <pc:sldMk cId="112028967" sldId="257"/>
            <ac:cxnSpMk id="363" creationId="{EDF5D44F-B2C9-3033-BFC4-C6C8EA62431F}"/>
          </ac:cxnSpMkLst>
        </pc:cxnChg>
        <pc:cxnChg chg="add del mod">
          <ac:chgData name="鈴木　祐太" userId="4b84a8c3-66e0-4db6-be40-1d4523ea070f" providerId="ADAL" clId="{4A73AE9E-8FDE-49FF-8B33-7262D611ED4B}" dt="2023-12-02T06:58:21.388" v="4555" actId="478"/>
          <ac:cxnSpMkLst>
            <pc:docMk/>
            <pc:sldMk cId="112028967" sldId="257"/>
            <ac:cxnSpMk id="367" creationId="{507CFD96-B46A-10D8-9F56-EAF6F350858A}"/>
          </ac:cxnSpMkLst>
        </pc:cxnChg>
        <pc:cxnChg chg="add mod">
          <ac:chgData name="鈴木　祐太" userId="4b84a8c3-66e0-4db6-be40-1d4523ea070f" providerId="ADAL" clId="{4A73AE9E-8FDE-49FF-8B33-7262D611ED4B}" dt="2023-12-02T06:59:00.858" v="4591" actId="1035"/>
          <ac:cxnSpMkLst>
            <pc:docMk/>
            <pc:sldMk cId="112028967" sldId="257"/>
            <ac:cxnSpMk id="376" creationId="{F8C46405-D48D-D9B2-41F8-D607DF96853B}"/>
          </ac:cxnSpMkLst>
        </pc:cxnChg>
        <pc:cxnChg chg="add mod">
          <ac:chgData name="鈴木　祐太" userId="4b84a8c3-66e0-4db6-be40-1d4523ea070f" providerId="ADAL" clId="{4A73AE9E-8FDE-49FF-8B33-7262D611ED4B}" dt="2023-12-02T06:58:48.722" v="4587" actId="14100"/>
          <ac:cxnSpMkLst>
            <pc:docMk/>
            <pc:sldMk cId="112028967" sldId="257"/>
            <ac:cxnSpMk id="377" creationId="{75E3A89D-8474-0FFD-85A6-8F0FD10EC017}"/>
          </ac:cxnSpMkLst>
        </pc:cxnChg>
        <pc:cxnChg chg="add mod">
          <ac:chgData name="鈴木　祐太" userId="4b84a8c3-66e0-4db6-be40-1d4523ea070f" providerId="ADAL" clId="{4A73AE9E-8FDE-49FF-8B33-7262D611ED4B}" dt="2023-12-02T06:58:55.851" v="4589" actId="1076"/>
          <ac:cxnSpMkLst>
            <pc:docMk/>
            <pc:sldMk cId="112028967" sldId="257"/>
            <ac:cxnSpMk id="380" creationId="{EECD1F2E-FC4D-88E2-F3B2-461EAE9397AB}"/>
          </ac:cxnSpMkLst>
        </pc:cxnChg>
        <pc:cxnChg chg="add mod">
          <ac:chgData name="鈴木　祐太" userId="4b84a8c3-66e0-4db6-be40-1d4523ea070f" providerId="ADAL" clId="{4A73AE9E-8FDE-49FF-8B33-7262D611ED4B}" dt="2023-12-02T06:59:09.107" v="4593" actId="1076"/>
          <ac:cxnSpMkLst>
            <pc:docMk/>
            <pc:sldMk cId="112028967" sldId="257"/>
            <ac:cxnSpMk id="381" creationId="{0F2EA88B-DB41-6ADE-F2E3-76AD27A22DD5}"/>
          </ac:cxnSpMkLst>
        </pc:cxnChg>
        <pc:cxnChg chg="add mod">
          <ac:chgData name="鈴木　祐太" userId="4b84a8c3-66e0-4db6-be40-1d4523ea070f" providerId="ADAL" clId="{4A73AE9E-8FDE-49FF-8B33-7262D611ED4B}" dt="2023-12-02T06:59:36.181" v="4601" actId="14100"/>
          <ac:cxnSpMkLst>
            <pc:docMk/>
            <pc:sldMk cId="112028967" sldId="257"/>
            <ac:cxnSpMk id="382" creationId="{81DFB6CD-491E-BD55-23F3-67E6DCB68DA5}"/>
          </ac:cxnSpMkLst>
        </pc:cxnChg>
        <pc:cxnChg chg="add mod">
          <ac:chgData name="鈴木　祐太" userId="4b84a8c3-66e0-4db6-be40-1d4523ea070f" providerId="ADAL" clId="{4A73AE9E-8FDE-49FF-8B33-7262D611ED4B}" dt="2023-12-02T06:59:32.243" v="4599" actId="14100"/>
          <ac:cxnSpMkLst>
            <pc:docMk/>
            <pc:sldMk cId="112028967" sldId="257"/>
            <ac:cxnSpMk id="384" creationId="{9981A9CC-2DCA-0B91-1708-2371F8363D72}"/>
          </ac:cxnSpMkLst>
        </pc:cxnChg>
        <pc:cxnChg chg="add mod">
          <ac:chgData name="鈴木　祐太" userId="4b84a8c3-66e0-4db6-be40-1d4523ea070f" providerId="ADAL" clId="{4A73AE9E-8FDE-49FF-8B33-7262D611ED4B}" dt="2023-12-02T06:59:53.036" v="4605" actId="14100"/>
          <ac:cxnSpMkLst>
            <pc:docMk/>
            <pc:sldMk cId="112028967" sldId="257"/>
            <ac:cxnSpMk id="388" creationId="{DC0B6C9B-CC8D-2EC1-4004-FC4B2EA48886}"/>
          </ac:cxnSpMkLst>
        </pc:cxnChg>
        <pc:cxnChg chg="add mod">
          <ac:chgData name="鈴木　祐太" userId="4b84a8c3-66e0-4db6-be40-1d4523ea070f" providerId="ADAL" clId="{4A73AE9E-8FDE-49FF-8B33-7262D611ED4B}" dt="2023-12-02T07:00:02.325" v="4608" actId="14100"/>
          <ac:cxnSpMkLst>
            <pc:docMk/>
            <pc:sldMk cId="112028967" sldId="257"/>
            <ac:cxnSpMk id="391" creationId="{A44BF24A-E74A-1297-579B-FC817F70C936}"/>
          </ac:cxnSpMkLst>
        </pc:cxnChg>
        <pc:cxnChg chg="add mod">
          <ac:chgData name="鈴木　祐太" userId="4b84a8c3-66e0-4db6-be40-1d4523ea070f" providerId="ADAL" clId="{4A73AE9E-8FDE-49FF-8B33-7262D611ED4B}" dt="2023-12-02T07:00:17.635" v="4611" actId="14100"/>
          <ac:cxnSpMkLst>
            <pc:docMk/>
            <pc:sldMk cId="112028967" sldId="257"/>
            <ac:cxnSpMk id="393" creationId="{85463B43-09CD-DBFE-58B7-E093614BED19}"/>
          </ac:cxnSpMkLst>
        </pc:cxnChg>
        <pc:cxnChg chg="add mod">
          <ac:chgData name="鈴木　祐太" userId="4b84a8c3-66e0-4db6-be40-1d4523ea070f" providerId="ADAL" clId="{4A73AE9E-8FDE-49FF-8B33-7262D611ED4B}" dt="2023-12-02T07:01:01.834" v="4633" actId="14100"/>
          <ac:cxnSpMkLst>
            <pc:docMk/>
            <pc:sldMk cId="112028967" sldId="257"/>
            <ac:cxnSpMk id="397" creationId="{D5FC5F27-C062-7BF8-2A9D-B9B02D99DFA6}"/>
          </ac:cxnSpMkLst>
        </pc:cxnChg>
        <pc:cxnChg chg="add mod">
          <ac:chgData name="鈴木　祐太" userId="4b84a8c3-66e0-4db6-be40-1d4523ea070f" providerId="ADAL" clId="{4A73AE9E-8FDE-49FF-8B33-7262D611ED4B}" dt="2023-12-02T07:01:46.559" v="4655" actId="14100"/>
          <ac:cxnSpMkLst>
            <pc:docMk/>
            <pc:sldMk cId="112028967" sldId="257"/>
            <ac:cxnSpMk id="400" creationId="{C267A8DA-6A03-A535-2B6B-136140BE8A16}"/>
          </ac:cxnSpMkLst>
        </pc:cxnChg>
        <pc:cxnChg chg="add mod">
          <ac:chgData name="鈴木　祐太" userId="4b84a8c3-66e0-4db6-be40-1d4523ea070f" providerId="ADAL" clId="{4A73AE9E-8FDE-49FF-8B33-7262D611ED4B}" dt="2023-12-02T07:01:49.566" v="4656" actId="208"/>
          <ac:cxnSpMkLst>
            <pc:docMk/>
            <pc:sldMk cId="112028967" sldId="257"/>
            <ac:cxnSpMk id="402" creationId="{AF090BCF-C10B-114C-7F9E-8C00BC350B2E}"/>
          </ac:cxnSpMkLst>
        </pc:cxnChg>
      </pc:sldChg>
      <pc:sldMasterChg chg="add del addSldLayout delSldLayout">
        <pc:chgData name="鈴木　祐太" userId="4b84a8c3-66e0-4db6-be40-1d4523ea070f" providerId="ADAL" clId="{4A73AE9E-8FDE-49FF-8B33-7262D611ED4B}" dt="2023-11-30T04:50:25.884" v="22" actId="26606"/>
        <pc:sldMasterMkLst>
          <pc:docMk/>
          <pc:sldMasterMk cId="1263132021" sldId="2147483648"/>
        </pc:sldMasterMkLst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4244551596" sldId="2147483649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3872454757" sldId="2147483650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2715702245" sldId="2147483651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4119988899" sldId="2147483652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3933052267" sldId="2147483653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4278856197" sldId="2147483654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1612091917" sldId="2147483655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2569557934" sldId="2147483656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3166752228" sldId="2147483657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2236529156" sldId="2147483658"/>
          </pc:sldLayoutMkLst>
        </pc:sldLayoutChg>
        <pc:sldLayoutChg chg="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1263132021" sldId="2147483648"/>
            <pc:sldLayoutMk cId="2843842800" sldId="2147483659"/>
          </pc:sldLayoutMkLst>
        </pc:sldLayoutChg>
      </pc:sldMasterChg>
      <pc:sldMasterChg chg="modSp add del replId addSldLayout delSldLayout modSldLayout">
        <pc:chgData name="鈴木　祐太" userId="4b84a8c3-66e0-4db6-be40-1d4523ea070f" providerId="ADAL" clId="{4A73AE9E-8FDE-49FF-8B33-7262D611ED4B}" dt="2023-11-30T04:50:25.884" v="22" actId="26606"/>
        <pc:sldMasterMkLst>
          <pc:docMk/>
          <pc:sldMasterMk cId="3302853079" sldId="2147483660"/>
        </pc:sldMasterMkLst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2" creationId="{41447F1F-BFA8-4A56-894B-40120132EE48}"/>
          </ac:spMkLst>
        </pc:spChg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3" creationId="{2658FB99-0FA3-49F4-99A1-61919F942794}"/>
          </ac:spMkLst>
        </pc:spChg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4" creationId="{4CDCCAE5-4EB0-4174-BD15-4943899B0A29}"/>
          </ac:spMkLst>
        </pc:spChg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5" creationId="{26A4189E-43B2-4CEE-B13E-61A1FBBBD25D}"/>
          </ac:spMkLst>
        </pc:spChg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6" creationId="{EAA0530F-0BC8-46EF-A765-DD58B5367528}"/>
          </ac:spMkLst>
        </pc:spChg>
        <pc:spChg chg="mod">
          <ac:chgData name="鈴木　祐太" userId="4b84a8c3-66e0-4db6-be40-1d4523ea070f" providerId="ADAL" clId="{4A73AE9E-8FDE-49FF-8B33-7262D611ED4B}" dt="2023-11-30T04:50:25.220" v="21"/>
          <ac:spMkLst>
            <pc:docMk/>
            <pc:sldMasterMk cId="3302853079" sldId="2147483660"/>
            <ac:spMk id="8" creationId="{DD7EAFE6-2BB9-41FB-9CF4-588CFC708774}"/>
          </ac:spMkLst>
        </pc:spChg>
        <pc:sldLayoutChg chg="modSp add del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1118827041" sldId="2147483661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118827041" sldId="2147483661"/>
              <ac:spMk id="2" creationId="{9E3F08DF-1C0D-4F53-A3AB-95D7B55FA063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118827041" sldId="2147483661"/>
              <ac:spMk id="3" creationId="{1C0D3BBD-C494-4E94-B189-319802A93E38}"/>
            </ac:spMkLst>
          </pc:spChg>
        </pc:sldLayoutChg>
        <pc:sldLayoutChg chg="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2480946785" sldId="2147483662"/>
          </pc:sldLayoutMkLst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2425582801" sldId="2147483663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2425582801" sldId="2147483663"/>
              <ac:spMk id="2" creationId="{EBCCFA6E-F719-4613-8815-591471E722E5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2425582801" sldId="2147483663"/>
              <ac:spMk id="3" creationId="{654384F3-CDE0-4329-B76D-45AAC94B04A8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2425582801" sldId="2147483663"/>
              <ac:spMk id="4" creationId="{79A9D7EB-40DA-460F-A48A-3E6D5E5612E7}"/>
            </ac:spMkLst>
          </pc:spChg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611411723" sldId="2147483664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611411723" sldId="2147483664"/>
              <ac:spMk id="2" creationId="{B6010DAA-DDE3-4C9C-8171-385A3DAC81CF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611411723" sldId="2147483664"/>
              <ac:spMk id="3" creationId="{AAF73DB2-BD72-4F5E-9CA2-197343A0908A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611411723" sldId="2147483664"/>
              <ac:spMk id="4" creationId="{71F01536-2B0A-42A2-827E-2EB2C324A5FE}"/>
            </ac:spMkLst>
          </pc:spChg>
        </pc:sldLayoutChg>
        <pc:sldLayoutChg chg="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1735902051" sldId="2147483665"/>
          </pc:sldLayoutMkLst>
        </pc:sldLayoutChg>
        <pc:sldLayoutChg chg="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1406867536" sldId="2147483666"/>
          </pc:sldLayoutMkLst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706998786" sldId="2147483667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706998786" sldId="2147483667"/>
              <ac:spMk id="2" creationId="{4DDC85CC-8D2B-4219-A2A4-1625A02DFECD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706998786" sldId="2147483667"/>
              <ac:spMk id="3" creationId="{DD6143C8-1CF7-440E-99A3-0527314598C6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706998786" sldId="2147483667"/>
              <ac:spMk id="4" creationId="{AEEFF5CA-4662-4430-80C7-99CD7D66C9CF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706998786" sldId="2147483667"/>
              <ac:spMk id="5" creationId="{876CB5B7-DC23-41CE-872B-E25BD64F84A5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706998786" sldId="2147483667"/>
              <ac:spMk id="6" creationId="{4DF7633C-C24D-4947-979C-132B3AC405A8}"/>
            </ac:spMkLst>
          </pc:spChg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1993752950" sldId="2147483668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993752950" sldId="2147483668"/>
              <ac:spMk id="3" creationId="{AFDF69E6-1094-437B-AA7E-0E21B7136CCA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993752950" sldId="2147483668"/>
              <ac:spMk id="4" creationId="{C20BC963-4591-4BE3-AE63-4999A13C5054}"/>
            </ac:spMkLst>
          </pc:spChg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1311205420" sldId="2147483669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311205420" sldId="2147483669"/>
              <ac:spMk id="2" creationId="{D5CBBD03-9D57-48E9-8B43-688B72997276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1311205420" sldId="2147483669"/>
              <ac:spMk id="3" creationId="{783F376C-8A2F-4BE5-9669-4A6DA21B771A}"/>
            </ac:spMkLst>
          </pc:spChg>
        </pc:sldLayoutChg>
        <pc:sldLayoutChg chg="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436402739" sldId="2147483670"/>
          </pc:sldLayoutMkLst>
        </pc:sldLayoutChg>
        <pc:sldLayoutChg chg="modSp add del replId">
          <pc:chgData name="鈴木　祐太" userId="4b84a8c3-66e0-4db6-be40-1d4523ea070f" providerId="ADAL" clId="{4A73AE9E-8FDE-49FF-8B33-7262D611ED4B}" dt="2023-11-30T04:50:25.884" v="22" actId="26606"/>
          <pc:sldLayoutMkLst>
            <pc:docMk/>
            <pc:sldMasterMk cId="3302853079" sldId="2147483660"/>
            <pc:sldLayoutMk cId="3235049107" sldId="2147483671"/>
          </pc:sldLayoutMkLst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3235049107" sldId="2147483671"/>
              <ac:spMk id="2" creationId="{BF53B052-A59B-4AE3-A89A-E7748630C15B}"/>
            </ac:spMkLst>
          </pc:spChg>
          <pc:spChg chg="mod">
            <ac:chgData name="鈴木　祐太" userId="4b84a8c3-66e0-4db6-be40-1d4523ea070f" providerId="ADAL" clId="{4A73AE9E-8FDE-49FF-8B33-7262D611ED4B}" dt="2023-11-30T04:50:25.220" v="21"/>
            <ac:spMkLst>
              <pc:docMk/>
              <pc:sldMasterMk cId="3302853079" sldId="2147483660"/>
              <pc:sldLayoutMk cId="3235049107" sldId="2147483671"/>
              <ac:spMk id="3" creationId="{FBDA9EC4-FEA9-41D2-BE8D-F709F01D3750}"/>
            </ac:spMkLst>
          </pc:spChg>
        </pc:sldLayoutChg>
      </pc:sldMasterChg>
      <pc:sldMasterChg chg="add del addSldLayout delSldLayout">
        <pc:chgData name="鈴木　祐太" userId="4b84a8c3-66e0-4db6-be40-1d4523ea070f" providerId="ADAL" clId="{4A73AE9E-8FDE-49FF-8B33-7262D611ED4B}" dt="2023-11-30T04:50:24.056" v="18" actId="26606"/>
        <pc:sldMasterMkLst>
          <pc:docMk/>
          <pc:sldMasterMk cId="3861244185" sldId="2147483672"/>
        </pc:sldMasterMkLst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1415598096" sldId="2147483673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3144261088" sldId="2147483674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1747168258" sldId="2147483675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2909544976" sldId="2147483676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3930789445" sldId="2147483677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3161670816" sldId="2147483678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1224164309" sldId="2147483679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554061581" sldId="2147483680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1096171991" sldId="2147483681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2478073862" sldId="2147483682"/>
          </pc:sldLayoutMkLst>
        </pc:sldLayoutChg>
        <pc:sldLayoutChg chg="add del">
          <pc:chgData name="鈴木　祐太" userId="4b84a8c3-66e0-4db6-be40-1d4523ea070f" providerId="ADAL" clId="{4A73AE9E-8FDE-49FF-8B33-7262D611ED4B}" dt="2023-11-30T04:50:24.056" v="18" actId="26606"/>
          <pc:sldLayoutMkLst>
            <pc:docMk/>
            <pc:sldMasterMk cId="3861244185" sldId="2147483672"/>
            <pc:sldLayoutMk cId="1022203121" sldId="2147483683"/>
          </pc:sldLayoutMkLst>
        </pc:sldLayoutChg>
      </pc:sldMasterChg>
      <pc:sldMasterChg chg="add del addSldLayout delSldLayout">
        <pc:chgData name="鈴木　祐太" userId="4b84a8c3-66e0-4db6-be40-1d4523ea070f" providerId="ADAL" clId="{4A73AE9E-8FDE-49FF-8B33-7262D611ED4B}" dt="2023-11-30T04:47:09.884" v="3" actId="26606"/>
        <pc:sldMasterMkLst>
          <pc:docMk/>
          <pc:sldMasterMk cId="3392827403" sldId="2147483673"/>
        </pc:sldMasterMkLst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3477496307" sldId="2147483662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2206779" sldId="2147483663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501399773" sldId="2147483664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307261348" sldId="2147483665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327776063" sldId="2147483666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559288925" sldId="2147483667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884188515" sldId="2147483668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3120310192" sldId="2147483669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336671399" sldId="2147483670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3329675174" sldId="2147483671"/>
          </pc:sldLayoutMkLst>
        </pc:sldLayoutChg>
        <pc:sldLayoutChg chg="add del">
          <pc:chgData name="鈴木　祐太" userId="4b84a8c3-66e0-4db6-be40-1d4523ea070f" providerId="ADAL" clId="{4A73AE9E-8FDE-49FF-8B33-7262D611ED4B}" dt="2023-11-30T04:47:09.884" v="3" actId="26606"/>
          <pc:sldLayoutMkLst>
            <pc:docMk/>
            <pc:sldMasterMk cId="3392827403" sldId="2147483673"/>
            <pc:sldLayoutMk cId="2598132875" sldId="2147483672"/>
          </pc:sldLayoutMkLst>
        </pc:sldLayoutChg>
      </pc:sldMasterChg>
      <pc:sldMasterChg chg="add del addSldLayout delSldLayout">
        <pc:chgData name="鈴木　祐太" userId="4b84a8c3-66e0-4db6-be40-1d4523ea070f" providerId="ADAL" clId="{4A73AE9E-8FDE-49FF-8B33-7262D611ED4B}" dt="2023-11-30T04:47:54.007" v="9" actId="26606"/>
        <pc:sldMasterMkLst>
          <pc:docMk/>
          <pc:sldMasterMk cId="3251004326" sldId="2147483725"/>
        </pc:sldMasterMkLst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3197868954" sldId="2147483714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2313984565" sldId="2147483715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3032569699" sldId="2147483716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3027089190" sldId="2147483717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505306464" sldId="2147483718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1200154240" sldId="2147483719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3590858976" sldId="2147483720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4179478510" sldId="2147483721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2527464513" sldId="2147483722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1661051162" sldId="2147483723"/>
          </pc:sldLayoutMkLst>
        </pc:sldLayoutChg>
        <pc:sldLayoutChg chg="add del">
          <pc:chgData name="鈴木　祐太" userId="4b84a8c3-66e0-4db6-be40-1d4523ea070f" providerId="ADAL" clId="{4A73AE9E-8FDE-49FF-8B33-7262D611ED4B}" dt="2023-11-30T04:47:54.007" v="9" actId="26606"/>
          <pc:sldLayoutMkLst>
            <pc:docMk/>
            <pc:sldMasterMk cId="3251004326" sldId="2147483725"/>
            <pc:sldLayoutMk cId="2514976291" sldId="2147483724"/>
          </pc:sldLayoutMkLst>
        </pc:sldLayoutChg>
      </pc:sldMasterChg>
    </pc:docChg>
  </pc:docChgLst>
  <pc:docChgLst>
    <pc:chgData name="鈴木　祐太" userId="4b84a8c3-66e0-4db6-be40-1d4523ea070f" providerId="ADAL" clId="{3CE4377A-1EC2-4770-9EFC-C912731964A8}"/>
    <pc:docChg chg="modSld">
      <pc:chgData name="鈴木　祐太" userId="4b84a8c3-66e0-4db6-be40-1d4523ea070f" providerId="ADAL" clId="{3CE4377A-1EC2-4770-9EFC-C912731964A8}" dt="2024-03-28T17:08:10.856" v="5" actId="14100"/>
      <pc:docMkLst>
        <pc:docMk/>
      </pc:docMkLst>
      <pc:sldChg chg="addSp modSp mod">
        <pc:chgData name="鈴木　祐太" userId="4b84a8c3-66e0-4db6-be40-1d4523ea070f" providerId="ADAL" clId="{3CE4377A-1EC2-4770-9EFC-C912731964A8}" dt="2024-03-28T17:08:10.856" v="5" actId="14100"/>
        <pc:sldMkLst>
          <pc:docMk/>
          <pc:sldMk cId="2549170400" sldId="256"/>
        </pc:sldMkLst>
        <pc:cxnChg chg="add mod">
          <ac:chgData name="鈴木　祐太" userId="4b84a8c3-66e0-4db6-be40-1d4523ea070f" providerId="ADAL" clId="{3CE4377A-1EC2-4770-9EFC-C912731964A8}" dt="2024-03-28T17:07:55.327" v="2" actId="14100"/>
          <ac:cxnSpMkLst>
            <pc:docMk/>
            <pc:sldMk cId="2549170400" sldId="256"/>
            <ac:cxnSpMk id="2" creationId="{6EAF313D-69B4-38BD-6552-C232363AD727}"/>
          </ac:cxnSpMkLst>
        </pc:cxnChg>
        <pc:cxnChg chg="add mod">
          <ac:chgData name="鈴木　祐太" userId="4b84a8c3-66e0-4db6-be40-1d4523ea070f" providerId="ADAL" clId="{3CE4377A-1EC2-4770-9EFC-C912731964A8}" dt="2024-03-28T17:08:10.856" v="5" actId="14100"/>
          <ac:cxnSpMkLst>
            <pc:docMk/>
            <pc:sldMk cId="2549170400" sldId="256"/>
            <ac:cxnSpMk id="5" creationId="{E8F7A7C9-7406-C8F5-9BBE-A199B454A41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3E65-8CB8-43BC-A9E4-7A19E1B0B52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058E-3E09-498A-BA07-58EC400A1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19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416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835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8252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7669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7086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6502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5920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5338" algn="l" defTabSz="123883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0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07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2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4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44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6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64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1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3B56-F467-4CD2-87CE-3AB925705F95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035A-3A08-4B71-B146-8CA27ECC1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4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A3DD0CD-271A-2519-FF84-1F80F3B155E4}"/>
              </a:ext>
            </a:extLst>
          </p:cNvPr>
          <p:cNvGrpSpPr/>
          <p:nvPr/>
        </p:nvGrpSpPr>
        <p:grpSpPr>
          <a:xfrm>
            <a:off x="7319471" y="9418290"/>
            <a:ext cx="1352923" cy="607859"/>
            <a:chOff x="5580742" y="8669563"/>
            <a:chExt cx="1640115" cy="550500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300DDC3-9DBD-97F6-4A52-99693B3BE100}"/>
                </a:ext>
              </a:extLst>
            </p:cNvPr>
            <p:cNvCxnSpPr>
              <a:cxnSpLocks/>
              <a:stCxn id="26" idx="1"/>
              <a:endCxn id="26" idx="3"/>
            </p:cNvCxnSpPr>
            <p:nvPr/>
          </p:nvCxnSpPr>
          <p:spPr>
            <a:xfrm>
              <a:off x="5580742" y="8944813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F4EAAAB-DCBA-9574-11DF-141BE8991507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5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700"/>
            </a:p>
            <a:p>
              <a:pPr algn="ctr"/>
              <a:endParaRPr kumimoji="1" lang="en-US" altLang="ja-JP" sz="600"/>
            </a:p>
            <a:p>
              <a:pPr algn="ctr"/>
              <a:endParaRPr kumimoji="1" lang="en-US" altLang="ja-JP" sz="1000"/>
            </a:p>
            <a:p>
              <a:pPr algn="ctr"/>
              <a:r>
                <a:rPr kumimoji="1" lang="ja-JP" altLang="en-US" sz="1050"/>
                <a:t>サリチル酸メチル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A1E2597-4D51-3166-04A3-817460783ADA}"/>
              </a:ext>
            </a:extLst>
          </p:cNvPr>
          <p:cNvGrpSpPr/>
          <p:nvPr/>
        </p:nvGrpSpPr>
        <p:grpSpPr>
          <a:xfrm>
            <a:off x="7418585" y="7931634"/>
            <a:ext cx="1402984" cy="592470"/>
            <a:chOff x="5580742" y="8669563"/>
            <a:chExt cx="1640115" cy="536564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6AEDE50-A07B-347D-2571-31773470AF35}"/>
                </a:ext>
              </a:extLst>
            </p:cNvPr>
            <p:cNvCxnSpPr>
              <a:cxnSpLocks/>
              <a:stCxn id="38" idx="1"/>
              <a:endCxn id="38" idx="3"/>
            </p:cNvCxnSpPr>
            <p:nvPr/>
          </p:nvCxnSpPr>
          <p:spPr>
            <a:xfrm>
              <a:off x="5580742" y="8937845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17C54C1-7F88-774C-875E-3ACF2EA207FF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36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50"/>
                <a:t>サリチル酸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EA68F0A-FD9E-0894-B83B-282CC4BE2F2F}"/>
              </a:ext>
            </a:extLst>
          </p:cNvPr>
          <p:cNvGrpSpPr/>
          <p:nvPr/>
        </p:nvGrpSpPr>
        <p:grpSpPr>
          <a:xfrm>
            <a:off x="6447005" y="6608163"/>
            <a:ext cx="1485351" cy="584775"/>
            <a:chOff x="5580742" y="8669563"/>
            <a:chExt cx="1640115" cy="529595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3658BD9-489E-6B5B-6F85-4920CDE4AB96}"/>
                </a:ext>
              </a:extLst>
            </p:cNvPr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5580742" y="8934361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F1B9BBA-2F1B-0807-5077-A12DA2DEC149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2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サリチル酸ナトリウム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836A1AB-4632-AF4F-AEB8-1ED2E62D6D46}"/>
              </a:ext>
            </a:extLst>
          </p:cNvPr>
          <p:cNvGrpSpPr/>
          <p:nvPr/>
        </p:nvGrpSpPr>
        <p:grpSpPr>
          <a:xfrm>
            <a:off x="7418586" y="5034285"/>
            <a:ext cx="1142787" cy="938719"/>
            <a:chOff x="5580742" y="8669563"/>
            <a:chExt cx="1640115" cy="850141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9BC8A11-CFD9-3140-AF00-5FE100CCBA9F}"/>
                </a:ext>
              </a:extLst>
            </p:cNvPr>
            <p:cNvCxnSpPr>
              <a:cxnSpLocks/>
              <a:stCxn id="44" idx="1"/>
              <a:endCxn id="44" idx="3"/>
            </p:cNvCxnSpPr>
            <p:nvPr/>
          </p:nvCxnSpPr>
          <p:spPr>
            <a:xfrm>
              <a:off x="5580742" y="9094634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89927BD-DBAB-384A-1BDE-2054A68E49DF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850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ナトリウムフェノキシド</a:t>
              </a: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4A5B2BD-08B3-06FC-9BC7-C8BA1700F818}"/>
              </a:ext>
            </a:extLst>
          </p:cNvPr>
          <p:cNvGrpSpPr/>
          <p:nvPr/>
        </p:nvGrpSpPr>
        <p:grpSpPr>
          <a:xfrm>
            <a:off x="7405356" y="3827991"/>
            <a:ext cx="1142787" cy="592470"/>
            <a:chOff x="5580742" y="8669563"/>
            <a:chExt cx="1640115" cy="536564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71C2B769-A43E-BAFB-7B1B-172F2D5D7A42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5580742" y="8937845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57A7E40-F83F-237E-6D21-D19AD7EF2976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36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50"/>
                <a:t>クロロベンゼン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815F10C-0345-E41D-A18E-923B194EE3E6}"/>
              </a:ext>
            </a:extLst>
          </p:cNvPr>
          <p:cNvGrpSpPr/>
          <p:nvPr/>
        </p:nvGrpSpPr>
        <p:grpSpPr>
          <a:xfrm>
            <a:off x="7418586" y="2460109"/>
            <a:ext cx="1142787" cy="600165"/>
            <a:chOff x="5580742" y="8669563"/>
            <a:chExt cx="1640115" cy="543533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568D945-0941-7F58-CD72-C9377FC7F91F}"/>
                </a:ext>
              </a:extLst>
            </p:cNvPr>
            <p:cNvCxnSpPr>
              <a:cxnSpLocks/>
              <a:stCxn id="50" idx="1"/>
              <a:endCxn id="50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2CEA22F-3AFE-E415-B39A-AF67DB9A2965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ベンゼン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481DBE-DE17-8DCB-9251-FDC866BC1B35}"/>
              </a:ext>
            </a:extLst>
          </p:cNvPr>
          <p:cNvGrpSpPr/>
          <p:nvPr/>
        </p:nvGrpSpPr>
        <p:grpSpPr>
          <a:xfrm>
            <a:off x="9181853" y="1363426"/>
            <a:ext cx="1142787" cy="592470"/>
            <a:chOff x="5580742" y="8669563"/>
            <a:chExt cx="1640115" cy="53656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0686AEE-3C20-7ACB-7607-1945215068E0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5580742" y="8937845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0A3DD43-3091-EBF1-0DCA-63774E036A98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36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50"/>
                <a:t>シクロヘキサン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2185F0D0-73B4-2518-97B8-25F068AFFA31}"/>
              </a:ext>
            </a:extLst>
          </p:cNvPr>
          <p:cNvGrpSpPr/>
          <p:nvPr/>
        </p:nvGrpSpPr>
        <p:grpSpPr>
          <a:xfrm>
            <a:off x="9389751" y="2467049"/>
            <a:ext cx="1285157" cy="600164"/>
            <a:chOff x="5376415" y="8669563"/>
            <a:chExt cx="1844443" cy="543532"/>
          </a:xfrm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313C6EFE-76C7-A69F-44EC-EBB8579F8F14}"/>
                </a:ext>
              </a:extLst>
            </p:cNvPr>
            <p:cNvCxnSpPr>
              <a:cxnSpLocks/>
              <a:stCxn id="56" idx="1"/>
              <a:endCxn id="56" idx="3"/>
            </p:cNvCxnSpPr>
            <p:nvPr/>
          </p:nvCxnSpPr>
          <p:spPr>
            <a:xfrm>
              <a:off x="5376415" y="8941329"/>
              <a:ext cx="1844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E3EDBBF-7CBE-94A4-3E67-4D09A846E2DD}"/>
                </a:ext>
              </a:extLst>
            </p:cNvPr>
            <p:cNvSpPr txBox="1"/>
            <p:nvPr/>
          </p:nvSpPr>
          <p:spPr>
            <a:xfrm>
              <a:off x="5376415" y="8669563"/>
              <a:ext cx="1844443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ニトロベンゼン</a:t>
              </a: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5B293B-E696-F82B-CBE8-BF382B88A57D}"/>
              </a:ext>
            </a:extLst>
          </p:cNvPr>
          <p:cNvGrpSpPr/>
          <p:nvPr/>
        </p:nvGrpSpPr>
        <p:grpSpPr>
          <a:xfrm>
            <a:off x="11208520" y="2485936"/>
            <a:ext cx="1285157" cy="600164"/>
            <a:chOff x="5580742" y="8669563"/>
            <a:chExt cx="1844443" cy="543532"/>
          </a:xfrm>
        </p:grpSpPr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2EE5ADDA-8F82-CF92-C20F-777979CEDC3C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5580742" y="8941329"/>
              <a:ext cx="1844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35D7F62F-D047-B95D-6074-6A39955BDEF4}"/>
                </a:ext>
              </a:extLst>
            </p:cNvPr>
            <p:cNvSpPr txBox="1"/>
            <p:nvPr/>
          </p:nvSpPr>
          <p:spPr>
            <a:xfrm>
              <a:off x="5580742" y="8669563"/>
              <a:ext cx="1844443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アニリン塩酸塩</a:t>
              </a: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A2C1E61-DF16-CDAD-BE03-B591E96BF9FC}"/>
              </a:ext>
            </a:extLst>
          </p:cNvPr>
          <p:cNvGrpSpPr/>
          <p:nvPr/>
        </p:nvGrpSpPr>
        <p:grpSpPr>
          <a:xfrm>
            <a:off x="11114400" y="3810780"/>
            <a:ext cx="1142787" cy="600165"/>
            <a:chOff x="5580742" y="8695929"/>
            <a:chExt cx="1640115" cy="5435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7B5D912A-3FF4-A093-F257-D14B963D7B45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5580742" y="8967696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7CC67459-8477-2908-B95E-0C86BB793C70}"/>
                </a:ext>
              </a:extLst>
            </p:cNvPr>
            <p:cNvSpPr txBox="1"/>
            <p:nvPr/>
          </p:nvSpPr>
          <p:spPr>
            <a:xfrm>
              <a:off x="5580742" y="8695929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アニリン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BF2D77C-ACEA-A12D-DD76-2855B74A4881}"/>
              </a:ext>
            </a:extLst>
          </p:cNvPr>
          <p:cNvGrpSpPr/>
          <p:nvPr/>
        </p:nvGrpSpPr>
        <p:grpSpPr>
          <a:xfrm>
            <a:off x="12927455" y="3827991"/>
            <a:ext cx="1285156" cy="600164"/>
            <a:chOff x="5376416" y="8669563"/>
            <a:chExt cx="1844441" cy="54353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7317A2A-2BB2-9607-3BB5-0D9C668EC520}"/>
                </a:ext>
              </a:extLst>
            </p:cNvPr>
            <p:cNvCxnSpPr>
              <a:cxnSpLocks/>
              <a:stCxn id="65" idx="1"/>
              <a:endCxn id="65" idx="3"/>
            </p:cNvCxnSpPr>
            <p:nvPr/>
          </p:nvCxnSpPr>
          <p:spPr>
            <a:xfrm>
              <a:off x="5376416" y="8941329"/>
              <a:ext cx="184444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7ABD480-99CA-00A5-9B7C-F04ECE3620BC}"/>
                </a:ext>
              </a:extLst>
            </p:cNvPr>
            <p:cNvSpPr txBox="1"/>
            <p:nvPr/>
          </p:nvSpPr>
          <p:spPr>
            <a:xfrm>
              <a:off x="5376416" y="8669563"/>
              <a:ext cx="1844441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アセトアニリド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E41A224F-F504-3B54-8DDF-2C9653553BE8}"/>
              </a:ext>
            </a:extLst>
          </p:cNvPr>
          <p:cNvGrpSpPr/>
          <p:nvPr/>
        </p:nvGrpSpPr>
        <p:grpSpPr>
          <a:xfrm>
            <a:off x="11052701" y="5001799"/>
            <a:ext cx="1644163" cy="938719"/>
            <a:chOff x="5580742" y="8669563"/>
            <a:chExt cx="2359684" cy="850141"/>
          </a:xfrm>
        </p:grpSpPr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E37F42D-0EE2-6ACB-F2E6-570AD267DD5A}"/>
                </a:ext>
              </a:extLst>
            </p:cNvPr>
            <p:cNvCxnSpPr>
              <a:cxnSpLocks/>
              <a:stCxn id="68" idx="1"/>
              <a:endCxn id="68" idx="3"/>
            </p:cNvCxnSpPr>
            <p:nvPr/>
          </p:nvCxnSpPr>
          <p:spPr>
            <a:xfrm>
              <a:off x="5580742" y="9094634"/>
              <a:ext cx="235968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B6F179E3-B7F3-B0E6-CD5D-A755520F715B}"/>
                </a:ext>
              </a:extLst>
            </p:cNvPr>
            <p:cNvSpPr txBox="1"/>
            <p:nvPr/>
          </p:nvSpPr>
          <p:spPr>
            <a:xfrm>
              <a:off x="5580742" y="8669563"/>
              <a:ext cx="2359684" cy="850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塩化ベンゼン</a:t>
              </a:r>
              <a:endParaRPr kumimoji="1" lang="en-US" altLang="ja-JP" sz="1100"/>
            </a:p>
            <a:p>
              <a:pPr algn="ctr"/>
              <a:r>
                <a:rPr kumimoji="1" lang="ja-JP" altLang="en-US" sz="1100"/>
                <a:t>ジアゾニウム</a:t>
              </a: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A5681E8-B65E-EFC5-3804-13A6C6657ABF}"/>
              </a:ext>
            </a:extLst>
          </p:cNvPr>
          <p:cNvGrpSpPr/>
          <p:nvPr/>
        </p:nvGrpSpPr>
        <p:grpSpPr>
          <a:xfrm>
            <a:off x="8960728" y="3833821"/>
            <a:ext cx="1142787" cy="600164"/>
            <a:chOff x="5580742" y="8669563"/>
            <a:chExt cx="1640115" cy="543533"/>
          </a:xfrm>
        </p:grpSpPr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1D23E97-4D4B-AACF-7831-D6A4DF07D250}"/>
                </a:ext>
              </a:extLst>
            </p:cNvPr>
            <p:cNvCxnSpPr>
              <a:cxnSpLocks/>
              <a:stCxn id="71" idx="1"/>
              <a:endCxn id="71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ECA07D-0454-0F23-02EB-53BC93467670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クメン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500E655-A039-DD9F-934B-E6C672C05612}"/>
              </a:ext>
            </a:extLst>
          </p:cNvPr>
          <p:cNvGrpSpPr/>
          <p:nvPr/>
        </p:nvGrpSpPr>
        <p:grpSpPr>
          <a:xfrm>
            <a:off x="8960728" y="5194054"/>
            <a:ext cx="1692616" cy="569387"/>
            <a:chOff x="5580742" y="8669563"/>
            <a:chExt cx="2429223" cy="515659"/>
          </a:xfrm>
        </p:grpSpPr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08F699D-A8A2-F443-AFF6-A84BFF3D4CAA}"/>
                </a:ext>
              </a:extLst>
            </p:cNvPr>
            <p:cNvCxnSpPr>
              <a:cxnSpLocks/>
              <a:stCxn id="74" idx="1"/>
              <a:endCxn id="74" idx="3"/>
            </p:cNvCxnSpPr>
            <p:nvPr/>
          </p:nvCxnSpPr>
          <p:spPr>
            <a:xfrm>
              <a:off x="5580742" y="8927393"/>
              <a:ext cx="242922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0CC1A18-1E69-E98B-ED57-314997B04EC5}"/>
                </a:ext>
              </a:extLst>
            </p:cNvPr>
            <p:cNvSpPr txBox="1"/>
            <p:nvPr/>
          </p:nvSpPr>
          <p:spPr>
            <a:xfrm>
              <a:off x="5580742" y="8669563"/>
              <a:ext cx="2429223" cy="5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900"/>
                <a:t>クメンヒドロペルオキシド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6637668-0D5F-AC96-DF66-07540A126804}"/>
              </a:ext>
            </a:extLst>
          </p:cNvPr>
          <p:cNvGrpSpPr/>
          <p:nvPr/>
        </p:nvGrpSpPr>
        <p:grpSpPr>
          <a:xfrm>
            <a:off x="8960728" y="6560839"/>
            <a:ext cx="1142787" cy="600165"/>
            <a:chOff x="5580742" y="8669563"/>
            <a:chExt cx="1640115" cy="543533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20396F0-CE21-9873-A981-0B6BC9C6EC11}"/>
                </a:ext>
              </a:extLst>
            </p:cNvPr>
            <p:cNvCxnSpPr>
              <a:cxnSpLocks/>
              <a:stCxn id="77" idx="1"/>
              <a:endCxn id="77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E058ABD-7478-1D69-4A61-D358DFD52678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フェノール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49DB080F-E61D-A60B-4D79-7E5D87FAB850}"/>
              </a:ext>
            </a:extLst>
          </p:cNvPr>
          <p:cNvGrpSpPr/>
          <p:nvPr/>
        </p:nvGrpSpPr>
        <p:grpSpPr>
          <a:xfrm>
            <a:off x="11329448" y="6692466"/>
            <a:ext cx="2145540" cy="938719"/>
            <a:chOff x="5800226" y="8957105"/>
            <a:chExt cx="3079255" cy="850142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8CC21B00-4178-AF42-BDE0-2523508279DE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5800226" y="9382176"/>
              <a:ext cx="307925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E60B429-7F6D-3245-EA31-102011965717}"/>
                </a:ext>
              </a:extLst>
            </p:cNvPr>
            <p:cNvSpPr txBox="1"/>
            <p:nvPr/>
          </p:nvSpPr>
          <p:spPr>
            <a:xfrm>
              <a:off x="5800226" y="8957105"/>
              <a:ext cx="3079255" cy="85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100"/>
                <a:t>p - </a:t>
              </a:r>
              <a:r>
                <a:rPr kumimoji="1" lang="ja-JP" altLang="en-US" sz="1100"/>
                <a:t>ヒドロキシアゾベンゼン</a:t>
              </a:r>
              <a:endParaRPr kumimoji="1" lang="en-US" altLang="ja-JP" sz="1100"/>
            </a:p>
            <a:p>
              <a:pPr algn="ctr"/>
              <a:r>
                <a:rPr kumimoji="1" lang="en-US" altLang="ja-JP" sz="1100"/>
                <a:t>(p - </a:t>
              </a:r>
              <a:r>
                <a:rPr kumimoji="1" lang="ja-JP" altLang="en-US" sz="1100"/>
                <a:t>フェニルアゾフェノール</a:t>
              </a:r>
              <a:r>
                <a:rPr kumimoji="1" lang="en-US" altLang="ja-JP" sz="1100"/>
                <a:t>)</a:t>
              </a:r>
              <a:endParaRPr kumimoji="1" lang="ja-JP" altLang="en-US" sz="110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80AF859E-E6C2-7E7C-92E5-F166E25B8928}"/>
              </a:ext>
            </a:extLst>
          </p:cNvPr>
          <p:cNvGrpSpPr/>
          <p:nvPr/>
        </p:nvGrpSpPr>
        <p:grpSpPr>
          <a:xfrm>
            <a:off x="9368187" y="7783518"/>
            <a:ext cx="1285157" cy="938719"/>
            <a:chOff x="5271331" y="8550963"/>
            <a:chExt cx="1844443" cy="850141"/>
          </a:xfrm>
        </p:grpSpPr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28ADF27-452F-37F4-C6AD-558F1A9F2356}"/>
                </a:ext>
              </a:extLst>
            </p:cNvPr>
            <p:cNvCxnSpPr>
              <a:cxnSpLocks/>
              <a:stCxn id="83" idx="1"/>
              <a:endCxn id="83" idx="3"/>
            </p:cNvCxnSpPr>
            <p:nvPr/>
          </p:nvCxnSpPr>
          <p:spPr>
            <a:xfrm>
              <a:off x="5271331" y="8976034"/>
              <a:ext cx="1844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9C11CF09-FA94-69DC-929D-D736EEF3DD0B}"/>
                </a:ext>
              </a:extLst>
            </p:cNvPr>
            <p:cNvSpPr txBox="1"/>
            <p:nvPr/>
          </p:nvSpPr>
          <p:spPr>
            <a:xfrm>
              <a:off x="5271331" y="8550963"/>
              <a:ext cx="1844443" cy="850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100"/>
                <a:t>2,4,6-</a:t>
              </a:r>
              <a:r>
                <a:rPr kumimoji="1" lang="ja-JP" altLang="en-US" sz="1100"/>
                <a:t>トリニトロフェノール</a:t>
              </a: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7604890-EBB6-5638-B5BE-FC02B711E9F6}"/>
              </a:ext>
            </a:extLst>
          </p:cNvPr>
          <p:cNvGrpSpPr/>
          <p:nvPr/>
        </p:nvGrpSpPr>
        <p:grpSpPr>
          <a:xfrm>
            <a:off x="5119218" y="9268250"/>
            <a:ext cx="1479097" cy="907941"/>
            <a:chOff x="5580742" y="8669563"/>
            <a:chExt cx="1640115" cy="822267"/>
          </a:xfrm>
        </p:grpSpPr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873DBA98-5EDF-92D9-66E7-5194FC385A18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5580742" y="9080697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74E0700B-CBFB-3BCD-24C5-A13608904450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82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アセチルサリチル酸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9F21979C-FB80-8F03-99ED-861F1BA8013F}"/>
              </a:ext>
            </a:extLst>
          </p:cNvPr>
          <p:cNvGrpSpPr/>
          <p:nvPr/>
        </p:nvGrpSpPr>
        <p:grpSpPr>
          <a:xfrm>
            <a:off x="5873038" y="3837522"/>
            <a:ext cx="1352809" cy="569387"/>
            <a:chOff x="5580742" y="8669563"/>
            <a:chExt cx="1941536" cy="515659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458B25BA-05C1-1BB4-7031-FB489013B35E}"/>
                </a:ext>
              </a:extLst>
            </p:cNvPr>
            <p:cNvCxnSpPr>
              <a:cxnSpLocks/>
              <a:stCxn id="89" idx="1"/>
              <a:endCxn id="89" idx="3"/>
            </p:cNvCxnSpPr>
            <p:nvPr/>
          </p:nvCxnSpPr>
          <p:spPr>
            <a:xfrm>
              <a:off x="5580742" y="8927393"/>
              <a:ext cx="194153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759D633-9C1F-2612-78A6-0555B89310B5}"/>
                </a:ext>
              </a:extLst>
            </p:cNvPr>
            <p:cNvSpPr txBox="1"/>
            <p:nvPr/>
          </p:nvSpPr>
          <p:spPr>
            <a:xfrm>
              <a:off x="5580742" y="8669563"/>
              <a:ext cx="1941536" cy="5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900"/>
                <a:t>ベンゼンスルホン酸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8C70FDBA-BAFE-4774-56E9-53D6BFF6BEC5}"/>
              </a:ext>
            </a:extLst>
          </p:cNvPr>
          <p:cNvGrpSpPr/>
          <p:nvPr/>
        </p:nvGrpSpPr>
        <p:grpSpPr>
          <a:xfrm>
            <a:off x="5859047" y="5071420"/>
            <a:ext cx="1349403" cy="907941"/>
            <a:chOff x="5580742" y="8669563"/>
            <a:chExt cx="1936648" cy="822267"/>
          </a:xfrm>
        </p:grpSpPr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1F787D93-72F2-A7C5-F6D0-A593EAF1E8AF}"/>
                </a:ext>
              </a:extLst>
            </p:cNvPr>
            <p:cNvCxnSpPr>
              <a:cxnSpLocks/>
              <a:stCxn id="93" idx="1"/>
              <a:endCxn id="93" idx="3"/>
            </p:cNvCxnSpPr>
            <p:nvPr/>
          </p:nvCxnSpPr>
          <p:spPr>
            <a:xfrm>
              <a:off x="5580742" y="9080697"/>
              <a:ext cx="193664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D48722E-F5E6-EB84-D0DD-A70068FA2EB2}"/>
                </a:ext>
              </a:extLst>
            </p:cNvPr>
            <p:cNvSpPr txBox="1"/>
            <p:nvPr/>
          </p:nvSpPr>
          <p:spPr>
            <a:xfrm>
              <a:off x="5580742" y="8669563"/>
              <a:ext cx="1936648" cy="82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ベンゼンスルホン酸</a:t>
              </a:r>
              <a:endParaRPr kumimoji="1" lang="en-US" altLang="ja-JP" sz="1000"/>
            </a:p>
            <a:p>
              <a:pPr algn="ctr"/>
              <a:r>
                <a:rPr kumimoji="1" lang="ja-JP" altLang="en-US" sz="1000"/>
                <a:t>ナトリウム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8A87839F-BCE7-A690-9CCF-6284447CE76B}"/>
              </a:ext>
            </a:extLst>
          </p:cNvPr>
          <p:cNvGrpSpPr/>
          <p:nvPr/>
        </p:nvGrpSpPr>
        <p:grpSpPr>
          <a:xfrm>
            <a:off x="4501486" y="3859248"/>
            <a:ext cx="1142787" cy="600165"/>
            <a:chOff x="5580742" y="8669563"/>
            <a:chExt cx="1640115" cy="543533"/>
          </a:xfrm>
        </p:grpSpPr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D2AEDF9D-23BE-5595-846D-E95C412E0F9D}"/>
                </a:ext>
              </a:extLst>
            </p:cNvPr>
            <p:cNvCxnSpPr>
              <a:cxnSpLocks/>
              <a:stCxn id="96" idx="1"/>
              <a:endCxn id="96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BA74B5A-E728-2AC1-541C-C2320E562359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スチレン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DA01EF2-0A65-0B3A-A65B-A86E5B330CF1}"/>
              </a:ext>
            </a:extLst>
          </p:cNvPr>
          <p:cNvGrpSpPr/>
          <p:nvPr/>
        </p:nvGrpSpPr>
        <p:grpSpPr>
          <a:xfrm>
            <a:off x="2984794" y="3873304"/>
            <a:ext cx="1142787" cy="592470"/>
            <a:chOff x="5580742" y="8669563"/>
            <a:chExt cx="1640115" cy="536564"/>
          </a:xfrm>
        </p:grpSpPr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5FA9AB07-ABC3-614D-4D0E-4E638B5EBB3B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5580742" y="8937845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0450A70F-64A9-5BEA-316F-2BF94D0946F0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36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50"/>
                <a:t>エチルベンゼン</a:t>
              </a:r>
              <a:endParaRPr kumimoji="1" lang="ja-JP" altLang="en-US" sz="1100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8DDC503E-F89B-D5C8-CA6D-911141448260}"/>
              </a:ext>
            </a:extLst>
          </p:cNvPr>
          <p:cNvGrpSpPr/>
          <p:nvPr/>
        </p:nvGrpSpPr>
        <p:grpSpPr>
          <a:xfrm>
            <a:off x="4851319" y="2494273"/>
            <a:ext cx="1142787" cy="600165"/>
            <a:chOff x="5580742" y="8669563"/>
            <a:chExt cx="1640115" cy="543533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26706DC0-C5E5-F9FE-31D4-EA1B73D0D456}"/>
                </a:ext>
              </a:extLst>
            </p:cNvPr>
            <p:cNvCxnSpPr>
              <a:cxnSpLocks/>
              <a:stCxn id="102" idx="1"/>
              <a:endCxn id="102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AA802ED3-DE3B-7593-36D5-F2DD1A8E01CF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トルエン</a:t>
              </a:r>
            </a:p>
          </p:txBody>
        </p:sp>
      </p:grp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E2912F37-B2AC-A560-151C-DE1FBDB454A0}"/>
              </a:ext>
            </a:extLst>
          </p:cNvPr>
          <p:cNvCxnSpPr>
            <a:cxnSpLocks/>
          </p:cNvCxnSpPr>
          <p:nvPr/>
        </p:nvCxnSpPr>
        <p:spPr>
          <a:xfrm>
            <a:off x="4085195" y="1472111"/>
            <a:ext cx="11427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86D63F2-9345-B631-1B42-60EEE4969612}"/>
              </a:ext>
            </a:extLst>
          </p:cNvPr>
          <p:cNvSpPr txBox="1"/>
          <p:nvPr/>
        </p:nvSpPr>
        <p:spPr>
          <a:xfrm>
            <a:off x="3860370" y="1195038"/>
            <a:ext cx="15951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1100"/>
          </a:p>
          <a:p>
            <a:pPr algn="ctr"/>
            <a:endParaRPr kumimoji="1" lang="en-US" altLang="ja-JP" sz="1100"/>
          </a:p>
          <a:p>
            <a:pPr algn="ctr"/>
            <a:r>
              <a:rPr kumimoji="1" lang="en-US" altLang="ja-JP" sz="900"/>
              <a:t>2,4,6-</a:t>
            </a:r>
            <a:r>
              <a:rPr kumimoji="1" lang="ja-JP" altLang="en-US" sz="900"/>
              <a:t>トリニトロトルエン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EEB774B4-63AE-5F5A-093F-3EF84AF617AF}"/>
              </a:ext>
            </a:extLst>
          </p:cNvPr>
          <p:cNvGrpSpPr/>
          <p:nvPr/>
        </p:nvGrpSpPr>
        <p:grpSpPr>
          <a:xfrm>
            <a:off x="5859047" y="810831"/>
            <a:ext cx="1142787" cy="1269578"/>
            <a:chOff x="5580742" y="8669563"/>
            <a:chExt cx="1640115" cy="1149780"/>
          </a:xfrm>
        </p:grpSpPr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062DA118-3CC0-E314-3110-941548A71F18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5580742" y="9244453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DFBD61A-1D15-FEA9-416D-0E6373EFFDBB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114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100"/>
                <a:t>1,2,3,4,5,6-</a:t>
              </a:r>
            </a:p>
            <a:p>
              <a:pPr algn="ctr"/>
              <a:r>
                <a:rPr kumimoji="1" lang="ja-JP" altLang="en-US" sz="1100"/>
                <a:t>ヘキサクロロ</a:t>
              </a:r>
              <a:r>
                <a:rPr kumimoji="1" lang="ja-JP" altLang="en-US" sz="1050"/>
                <a:t>シクロヘキサン</a:t>
              </a:r>
              <a:endParaRPr kumimoji="1" lang="ja-JP" altLang="en-US" sz="11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47B0868-F090-BE91-505B-12ABC01FF3C5}"/>
              </a:ext>
            </a:extLst>
          </p:cNvPr>
          <p:cNvGrpSpPr/>
          <p:nvPr/>
        </p:nvGrpSpPr>
        <p:grpSpPr>
          <a:xfrm>
            <a:off x="7418586" y="1179648"/>
            <a:ext cx="1142787" cy="600165"/>
            <a:chOff x="5580742" y="8669563"/>
            <a:chExt cx="1640115" cy="543533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175667B9-54A7-C88E-8624-90CDAAC4A83C}"/>
                </a:ext>
              </a:extLst>
            </p:cNvPr>
            <p:cNvCxnSpPr>
              <a:cxnSpLocks/>
              <a:stCxn id="111" idx="1"/>
              <a:endCxn id="111" idx="3"/>
            </p:cNvCxnSpPr>
            <p:nvPr/>
          </p:nvCxnSpPr>
          <p:spPr>
            <a:xfrm>
              <a:off x="5580742" y="8941330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92BC590D-ADB9-90D8-7D69-F943989198C7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アセチレン</a:t>
              </a:r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FD0B123F-2102-D1A4-0FC0-FE5B7E64E419}"/>
              </a:ext>
            </a:extLst>
          </p:cNvPr>
          <p:cNvGrpSpPr/>
          <p:nvPr/>
        </p:nvGrpSpPr>
        <p:grpSpPr>
          <a:xfrm>
            <a:off x="2965269" y="2504619"/>
            <a:ext cx="1142787" cy="569387"/>
            <a:chOff x="5580742" y="8669563"/>
            <a:chExt cx="1640115" cy="515659"/>
          </a:xfrm>
        </p:grpSpPr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9CE199F9-A03C-AD41-8E81-8EC5F6D79006}"/>
                </a:ext>
              </a:extLst>
            </p:cNvPr>
            <p:cNvCxnSpPr>
              <a:cxnSpLocks/>
              <a:stCxn id="114" idx="1"/>
              <a:endCxn id="114" idx="3"/>
            </p:cNvCxnSpPr>
            <p:nvPr/>
          </p:nvCxnSpPr>
          <p:spPr>
            <a:xfrm>
              <a:off x="5580742" y="8927393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0400785-F82D-A1B7-23A7-D09D543F151C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900"/>
                <a:t>ベンズアルデヒド</a:t>
              </a:r>
              <a:endParaRPr kumimoji="1" lang="ja-JP" altLang="en-US" sz="10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4964BB98-7949-9A04-020E-2F8A371AA291}"/>
              </a:ext>
            </a:extLst>
          </p:cNvPr>
          <p:cNvGrpSpPr/>
          <p:nvPr/>
        </p:nvGrpSpPr>
        <p:grpSpPr>
          <a:xfrm>
            <a:off x="1268165" y="3909171"/>
            <a:ext cx="1142787" cy="600164"/>
            <a:chOff x="5580742" y="8669563"/>
            <a:chExt cx="1640115" cy="543532"/>
          </a:xfrm>
        </p:grpSpPr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7637330-C0D0-B659-E768-2D2D6C757D5A}"/>
                </a:ext>
              </a:extLst>
            </p:cNvPr>
            <p:cNvCxnSpPr>
              <a:cxnSpLocks/>
              <a:stCxn id="117" idx="1"/>
              <a:endCxn id="117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F71142DD-DD43-7BD4-FA7D-CE260C9B03DE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安息香酸</a:t>
              </a:r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00714BD1-91DB-6B67-02A2-43C13439E782}"/>
              </a:ext>
            </a:extLst>
          </p:cNvPr>
          <p:cNvGrpSpPr/>
          <p:nvPr/>
        </p:nvGrpSpPr>
        <p:grpSpPr>
          <a:xfrm>
            <a:off x="2882672" y="5203562"/>
            <a:ext cx="1142787" cy="600164"/>
            <a:chOff x="5580742" y="8669563"/>
            <a:chExt cx="1640115" cy="543532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DCF40B6E-F844-C7A3-A6D2-F5580AE14254}"/>
                </a:ext>
              </a:extLst>
            </p:cNvPr>
            <p:cNvCxnSpPr>
              <a:cxnSpLocks/>
              <a:stCxn id="120" idx="1"/>
              <a:endCxn id="120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FAF2184-8C9F-B34E-4A75-9A6101E4A8B8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フタル酸</a:t>
              </a: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DAF1F15-DE0C-544A-9C74-B4F5EC1889E0}"/>
              </a:ext>
            </a:extLst>
          </p:cNvPr>
          <p:cNvGrpSpPr/>
          <p:nvPr/>
        </p:nvGrpSpPr>
        <p:grpSpPr>
          <a:xfrm>
            <a:off x="2882672" y="6311549"/>
            <a:ext cx="1142787" cy="600164"/>
            <a:chOff x="5580742" y="8669563"/>
            <a:chExt cx="1640115" cy="543532"/>
          </a:xfrm>
        </p:grpSpPr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4BC40CFD-2A46-C3A0-2979-C2EDC9C6B192}"/>
                </a:ext>
              </a:extLst>
            </p:cNvPr>
            <p:cNvCxnSpPr>
              <a:cxnSpLocks/>
              <a:stCxn id="123" idx="1"/>
              <a:endCxn id="123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B0011DB0-C9DA-94E3-A970-1CD01D76B38B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イソフタル酸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C72F681-16B3-BF5C-D34C-DF97560808E3}"/>
              </a:ext>
            </a:extLst>
          </p:cNvPr>
          <p:cNvGrpSpPr/>
          <p:nvPr/>
        </p:nvGrpSpPr>
        <p:grpSpPr>
          <a:xfrm>
            <a:off x="2882671" y="7483435"/>
            <a:ext cx="1142787" cy="600164"/>
            <a:chOff x="5580742" y="8669563"/>
            <a:chExt cx="1640115" cy="543532"/>
          </a:xfrm>
        </p:grpSpPr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272B23CA-74DD-339C-B0AD-B5CAC20F0E69}"/>
                </a:ext>
              </a:extLst>
            </p:cNvPr>
            <p:cNvCxnSpPr>
              <a:cxnSpLocks/>
              <a:stCxn id="126" idx="1"/>
              <a:endCxn id="126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2AF08503-0198-2FE1-AEA1-F2F0F12CC42D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テレフタル酸</a:t>
              </a: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C52FFAFA-2016-3614-60E1-3E6EDFDC9F4B}"/>
              </a:ext>
            </a:extLst>
          </p:cNvPr>
          <p:cNvGrpSpPr/>
          <p:nvPr/>
        </p:nvGrpSpPr>
        <p:grpSpPr>
          <a:xfrm>
            <a:off x="4444026" y="5210900"/>
            <a:ext cx="1142787" cy="615553"/>
            <a:chOff x="5580742" y="8669563"/>
            <a:chExt cx="1640115" cy="557469"/>
          </a:xfrm>
        </p:grpSpPr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71A2FB4B-8C71-D6D6-0E45-E06F816707A1}"/>
                </a:ext>
              </a:extLst>
            </p:cNvPr>
            <p:cNvCxnSpPr>
              <a:cxnSpLocks/>
              <a:stCxn id="129" idx="1"/>
              <a:endCxn id="129" idx="3"/>
            </p:cNvCxnSpPr>
            <p:nvPr/>
          </p:nvCxnSpPr>
          <p:spPr>
            <a:xfrm>
              <a:off x="5580742" y="8948298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9BFEF42-D226-EDF0-B04C-0C6C7E03B7FD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5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200"/>
                <a:t>o</a:t>
              </a:r>
              <a:r>
                <a:rPr kumimoji="1" lang="en-US" altLang="ja-JP" sz="1100" i="1"/>
                <a:t> -</a:t>
              </a:r>
              <a:r>
                <a:rPr kumimoji="1" lang="en-US" altLang="ja-JP" sz="1100"/>
                <a:t> </a:t>
              </a:r>
              <a:r>
                <a:rPr kumimoji="1" lang="ja-JP" altLang="en-US" sz="1100"/>
                <a:t>キシレン</a:t>
              </a: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D87D246B-99D7-AEA7-D7DF-E75C5F9C59EC}"/>
              </a:ext>
            </a:extLst>
          </p:cNvPr>
          <p:cNvGrpSpPr/>
          <p:nvPr/>
        </p:nvGrpSpPr>
        <p:grpSpPr>
          <a:xfrm>
            <a:off x="4444026" y="6318887"/>
            <a:ext cx="1142787" cy="615553"/>
            <a:chOff x="5580742" y="8669563"/>
            <a:chExt cx="1640115" cy="557469"/>
          </a:xfrm>
        </p:grpSpPr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FE68F04D-5061-7337-5BB2-24B6A5B219A0}"/>
                </a:ext>
              </a:extLst>
            </p:cNvPr>
            <p:cNvCxnSpPr>
              <a:cxnSpLocks/>
              <a:stCxn id="132" idx="1"/>
              <a:endCxn id="132" idx="3"/>
            </p:cNvCxnSpPr>
            <p:nvPr/>
          </p:nvCxnSpPr>
          <p:spPr>
            <a:xfrm>
              <a:off x="5580742" y="8948298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82A7B62-1D44-5219-B7F4-5F4CFE7294FD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5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200"/>
                <a:t>m</a:t>
              </a:r>
              <a:r>
                <a:rPr kumimoji="1" lang="ja-JP" altLang="en-US" sz="1100"/>
                <a:t> </a:t>
              </a:r>
              <a:r>
                <a:rPr kumimoji="1" lang="en-US" altLang="ja-JP" sz="1100"/>
                <a:t>-</a:t>
              </a:r>
              <a:r>
                <a:rPr kumimoji="1" lang="ja-JP" altLang="en-US" sz="1100"/>
                <a:t> キシレン</a:t>
              </a: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0B7340EA-75CB-4EA8-70D7-496A0BE1E34E}"/>
              </a:ext>
            </a:extLst>
          </p:cNvPr>
          <p:cNvGrpSpPr/>
          <p:nvPr/>
        </p:nvGrpSpPr>
        <p:grpSpPr>
          <a:xfrm>
            <a:off x="4444025" y="7490775"/>
            <a:ext cx="1142787" cy="600164"/>
            <a:chOff x="5580742" y="8669563"/>
            <a:chExt cx="1640115" cy="543532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621809BC-E8AD-5A28-2F40-0917A7288807}"/>
                </a:ext>
              </a:extLst>
            </p:cNvPr>
            <p:cNvCxnSpPr>
              <a:cxnSpLocks/>
              <a:stCxn id="135" idx="1"/>
              <a:endCxn id="135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632495C4-D411-B526-5C2D-5FF1B492AE0F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100"/>
                <a:t>p – </a:t>
              </a:r>
              <a:r>
                <a:rPr kumimoji="1" lang="ja-JP" altLang="en-US" sz="1100"/>
                <a:t>キシレン</a:t>
              </a:r>
            </a:p>
          </p:txBody>
        </p: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A19D0361-158D-9C22-CF8E-7CD21F59F57D}"/>
              </a:ext>
            </a:extLst>
          </p:cNvPr>
          <p:cNvGrpSpPr/>
          <p:nvPr/>
        </p:nvGrpSpPr>
        <p:grpSpPr>
          <a:xfrm>
            <a:off x="1145454" y="5229216"/>
            <a:ext cx="1142787" cy="600164"/>
            <a:chOff x="5580742" y="8669563"/>
            <a:chExt cx="1640115" cy="543532"/>
          </a:xfrm>
        </p:grpSpPr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E204BDD0-C439-974F-8482-98FD321A9A95}"/>
                </a:ext>
              </a:extLst>
            </p:cNvPr>
            <p:cNvCxnSpPr>
              <a:cxnSpLocks/>
              <a:stCxn id="138" idx="1"/>
              <a:endCxn id="138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D05FAC6-0096-A72D-3F98-BD57FEFFE412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無水フタル酸</a:t>
              </a:r>
            </a:p>
          </p:txBody>
        </p: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D957BE13-37B4-9E80-EDE5-3F713A080299}"/>
              </a:ext>
            </a:extLst>
          </p:cNvPr>
          <p:cNvGrpSpPr/>
          <p:nvPr/>
        </p:nvGrpSpPr>
        <p:grpSpPr>
          <a:xfrm>
            <a:off x="1145453" y="6326226"/>
            <a:ext cx="1142787" cy="600164"/>
            <a:chOff x="5580742" y="8669563"/>
            <a:chExt cx="1640115" cy="543532"/>
          </a:xfrm>
        </p:grpSpPr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18726E3-F2E3-1EA1-8B7D-22846D294E4E}"/>
                </a:ext>
              </a:extLst>
            </p:cNvPr>
            <p:cNvCxnSpPr>
              <a:cxnSpLocks/>
              <a:stCxn id="141" idx="1"/>
              <a:endCxn id="141" idx="3"/>
            </p:cNvCxnSpPr>
            <p:nvPr/>
          </p:nvCxnSpPr>
          <p:spPr>
            <a:xfrm>
              <a:off x="5580742" y="8941329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B91A1F95-0739-9BAD-761C-A394BA845AD9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100"/>
                <a:t>ナフタレン</a:t>
              </a:r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C15CA86D-5DC9-C799-C9E6-CA1B4453BB10}"/>
              </a:ext>
            </a:extLst>
          </p:cNvPr>
          <p:cNvGrpSpPr/>
          <p:nvPr/>
        </p:nvGrpSpPr>
        <p:grpSpPr>
          <a:xfrm>
            <a:off x="946614" y="7536941"/>
            <a:ext cx="1142787" cy="553998"/>
            <a:chOff x="5403720" y="8685610"/>
            <a:chExt cx="1640115" cy="501722"/>
          </a:xfrm>
        </p:grpSpPr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DAA588C7-DF1A-0809-5C45-9C2CB54BB850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5403720" y="8936471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B17BD5C3-E516-EB9C-607E-03284A8FEEA0}"/>
                </a:ext>
              </a:extLst>
            </p:cNvPr>
            <p:cNvSpPr txBox="1"/>
            <p:nvPr/>
          </p:nvSpPr>
          <p:spPr>
            <a:xfrm>
              <a:off x="5403720" y="8685610"/>
              <a:ext cx="1640115" cy="5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800"/>
                <a:t>エチレングリコール</a:t>
              </a:r>
              <a:endParaRPr kumimoji="1" lang="ja-JP" altLang="en-US" sz="1100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E0445F02-89E2-D80E-8BF7-255E4C234510}"/>
              </a:ext>
            </a:extLst>
          </p:cNvPr>
          <p:cNvGrpSpPr/>
          <p:nvPr/>
        </p:nvGrpSpPr>
        <p:grpSpPr>
          <a:xfrm>
            <a:off x="1987147" y="9001571"/>
            <a:ext cx="1142787" cy="923330"/>
            <a:chOff x="5580742" y="8669563"/>
            <a:chExt cx="1640115" cy="836204"/>
          </a:xfrm>
        </p:grpSpPr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FD7B8558-FEF7-AA80-6107-415FE6965C3B}"/>
                </a:ext>
              </a:extLst>
            </p:cNvPr>
            <p:cNvCxnSpPr>
              <a:cxnSpLocks/>
              <a:stCxn id="147" idx="1"/>
              <a:endCxn id="147" idx="3"/>
            </p:cNvCxnSpPr>
            <p:nvPr/>
          </p:nvCxnSpPr>
          <p:spPr>
            <a:xfrm>
              <a:off x="5580742" y="9087665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26DDDD00-900B-2CC1-967E-288AA2CF5A12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83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50"/>
                <a:t>ポリエチレン</a:t>
              </a:r>
              <a:endParaRPr kumimoji="1" lang="en-US" altLang="ja-JP" sz="1050"/>
            </a:p>
            <a:p>
              <a:pPr algn="ctr"/>
              <a:r>
                <a:rPr kumimoji="1" lang="ja-JP" altLang="en-US" sz="1050"/>
                <a:t>テレフタレート</a:t>
              </a:r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F65CB22B-C979-D0DC-44C3-9D19B12A08F9}"/>
              </a:ext>
            </a:extLst>
          </p:cNvPr>
          <p:cNvGrpSpPr/>
          <p:nvPr/>
        </p:nvGrpSpPr>
        <p:grpSpPr>
          <a:xfrm>
            <a:off x="2289498" y="1445620"/>
            <a:ext cx="1142787" cy="553998"/>
            <a:chOff x="5580742" y="8669563"/>
            <a:chExt cx="1640115" cy="501722"/>
          </a:xfrm>
        </p:grpSpPr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900D95E2-3DE7-533A-EC93-A38BEDB0D73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5580742" y="8920424"/>
              <a:ext cx="16401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9BE1480-F819-270F-5F7C-25D56388A95C}"/>
                </a:ext>
              </a:extLst>
            </p:cNvPr>
            <p:cNvSpPr txBox="1"/>
            <p:nvPr/>
          </p:nvSpPr>
          <p:spPr>
            <a:xfrm>
              <a:off x="5580742" y="8669563"/>
              <a:ext cx="1640115" cy="5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800"/>
                <a:t>ベンジルアルコール</a:t>
              </a:r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917D64-5AC8-FCCC-F0D7-6303EF3B7B93}"/>
              </a:ext>
            </a:extLst>
          </p:cNvPr>
          <p:cNvCxnSpPr>
            <a:cxnSpLocks/>
          </p:cNvCxnSpPr>
          <p:nvPr/>
        </p:nvCxnSpPr>
        <p:spPr>
          <a:xfrm flipH="1">
            <a:off x="6240605" y="2537375"/>
            <a:ext cx="96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4C06CD2-EF0B-9C32-31A0-5B9E823016B6}"/>
              </a:ext>
            </a:extLst>
          </p:cNvPr>
          <p:cNvCxnSpPr>
            <a:cxnSpLocks/>
          </p:cNvCxnSpPr>
          <p:nvPr/>
        </p:nvCxnSpPr>
        <p:spPr>
          <a:xfrm flipH="1">
            <a:off x="4276957" y="2537375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0E867C-F326-9FB1-2CBA-BDBAED2EB13B}"/>
              </a:ext>
            </a:extLst>
          </p:cNvPr>
          <p:cNvCxnSpPr>
            <a:cxnSpLocks/>
          </p:cNvCxnSpPr>
          <p:nvPr/>
        </p:nvCxnSpPr>
        <p:spPr>
          <a:xfrm flipH="1" flipV="1">
            <a:off x="7076022" y="1852400"/>
            <a:ext cx="210968" cy="22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9272C5-E07A-8BCF-1537-6DDE97E9DA30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7989979" y="1779813"/>
            <a:ext cx="1" cy="233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64F960C-400B-E821-F896-17ECB341EE8F}"/>
              </a:ext>
            </a:extLst>
          </p:cNvPr>
          <p:cNvCxnSpPr>
            <a:cxnSpLocks/>
          </p:cNvCxnSpPr>
          <p:nvPr/>
        </p:nvCxnSpPr>
        <p:spPr>
          <a:xfrm flipV="1">
            <a:off x="8561373" y="1745396"/>
            <a:ext cx="519127" cy="50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F88BF45-E9CA-9A84-911C-0B0EB13773A8}"/>
              </a:ext>
            </a:extLst>
          </p:cNvPr>
          <p:cNvCxnSpPr>
            <a:cxnSpLocks/>
          </p:cNvCxnSpPr>
          <p:nvPr/>
        </p:nvCxnSpPr>
        <p:spPr>
          <a:xfrm>
            <a:off x="8686800" y="2482990"/>
            <a:ext cx="577562" cy="2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BB3C589-07C5-9EDC-DC63-D136EBCA51B4}"/>
              </a:ext>
            </a:extLst>
          </p:cNvPr>
          <p:cNvCxnSpPr>
            <a:cxnSpLocks/>
          </p:cNvCxnSpPr>
          <p:nvPr/>
        </p:nvCxnSpPr>
        <p:spPr>
          <a:xfrm flipH="1" flipV="1">
            <a:off x="5033963" y="1779813"/>
            <a:ext cx="330565" cy="352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A5911E6-F839-03C9-1470-47F3A4A18C7B}"/>
              </a:ext>
            </a:extLst>
          </p:cNvPr>
          <p:cNvCxnSpPr>
            <a:cxnSpLocks/>
          </p:cNvCxnSpPr>
          <p:nvPr/>
        </p:nvCxnSpPr>
        <p:spPr>
          <a:xfrm flipH="1">
            <a:off x="5746750" y="2786018"/>
            <a:ext cx="1479097" cy="92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8A1AE24-67C5-0CAA-B36E-CCF01893F01D}"/>
              </a:ext>
            </a:extLst>
          </p:cNvPr>
          <p:cNvCxnSpPr>
            <a:cxnSpLocks/>
          </p:cNvCxnSpPr>
          <p:nvPr/>
        </p:nvCxnSpPr>
        <p:spPr>
          <a:xfrm flipH="1">
            <a:off x="7076022" y="2991347"/>
            <a:ext cx="275214" cy="35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2062BDB-BC65-2CEE-142F-EA85A287094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7965340" y="3060274"/>
            <a:ext cx="24640" cy="43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BED1765-159B-1B7A-50F3-D243A5B1B3D4}"/>
              </a:ext>
            </a:extLst>
          </p:cNvPr>
          <p:cNvCxnSpPr>
            <a:cxnSpLocks/>
          </p:cNvCxnSpPr>
          <p:nvPr/>
        </p:nvCxnSpPr>
        <p:spPr>
          <a:xfrm>
            <a:off x="8536734" y="3018042"/>
            <a:ext cx="438847" cy="35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39E46D-8916-9E35-506F-C923DED85E5C}"/>
              </a:ext>
            </a:extLst>
          </p:cNvPr>
          <p:cNvCxnSpPr>
            <a:cxnSpLocks/>
          </p:cNvCxnSpPr>
          <p:nvPr/>
        </p:nvCxnSpPr>
        <p:spPr>
          <a:xfrm>
            <a:off x="10707142" y="2467049"/>
            <a:ext cx="488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CBA1674B-EB11-247B-CDF8-6DAD6503D5CE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1734800" y="3086100"/>
            <a:ext cx="116299" cy="33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BA7EAEF-0908-837B-004E-A7350F5C56C2}"/>
              </a:ext>
            </a:extLst>
          </p:cNvPr>
          <p:cNvCxnSpPr>
            <a:cxnSpLocks/>
          </p:cNvCxnSpPr>
          <p:nvPr/>
        </p:nvCxnSpPr>
        <p:spPr>
          <a:xfrm>
            <a:off x="12304851" y="3909171"/>
            <a:ext cx="595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C33063A1-7A83-9D98-9325-E692B585F818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1685794" y="4410945"/>
            <a:ext cx="165304" cy="290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200F2B2-6FE6-70F9-0BEE-99A4413525EA}"/>
              </a:ext>
            </a:extLst>
          </p:cNvPr>
          <p:cNvCxnSpPr>
            <a:cxnSpLocks/>
          </p:cNvCxnSpPr>
          <p:nvPr/>
        </p:nvCxnSpPr>
        <p:spPr>
          <a:xfrm>
            <a:off x="10551319" y="6357938"/>
            <a:ext cx="563081" cy="473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FC3AE3E6-754C-C6B7-6277-1950C1D3FA6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9532122" y="4433985"/>
            <a:ext cx="119878" cy="29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7AC8D3C4-C9BB-29D6-1CBE-F891F575A786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9592061" y="5763441"/>
            <a:ext cx="214975" cy="289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590535E8-12A1-C1E3-2847-CA70EDBA5F4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532122" y="7161004"/>
            <a:ext cx="119878" cy="32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0AE51BA-3711-5BE2-7C6B-208AA66DC6F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89681" y="7192938"/>
            <a:ext cx="534977" cy="40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6E8012E0-57D6-5F98-5E1B-2FBCB9FB3050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976750" y="4420461"/>
            <a:ext cx="0" cy="28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69D330A5-C34C-5220-AA59-E268A1AF93F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7552255" y="5973004"/>
            <a:ext cx="437725" cy="40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F54515E3-ADD9-0784-1232-539705660B2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061960" y="8524104"/>
            <a:ext cx="58117" cy="26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0C457290-D886-0549-C150-875A3AC93182}"/>
              </a:ext>
            </a:extLst>
          </p:cNvPr>
          <p:cNvCxnSpPr>
            <a:cxnSpLocks/>
          </p:cNvCxnSpPr>
          <p:nvPr/>
        </p:nvCxnSpPr>
        <p:spPr>
          <a:xfrm flipH="1">
            <a:off x="6697832" y="8487117"/>
            <a:ext cx="621639" cy="424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B3A99280-C84C-D2A6-D8A8-585CD9FA4C46}"/>
              </a:ext>
            </a:extLst>
          </p:cNvPr>
          <p:cNvCxnSpPr>
            <a:cxnSpLocks/>
          </p:cNvCxnSpPr>
          <p:nvPr/>
        </p:nvCxnSpPr>
        <p:spPr>
          <a:xfrm flipH="1">
            <a:off x="10163454" y="5915236"/>
            <a:ext cx="889247" cy="78694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ADFB8597-C257-BD66-BC38-78DE9301692A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6549442" y="4406909"/>
            <a:ext cx="1" cy="294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353431BB-86BC-6439-73BE-D25575D2BCB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6533749" y="5979361"/>
            <a:ext cx="2363149" cy="322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E99ED42C-571A-2FFB-15F4-26D34978B043}"/>
              </a:ext>
            </a:extLst>
          </p:cNvPr>
          <p:cNvCxnSpPr>
            <a:cxnSpLocks/>
          </p:cNvCxnSpPr>
          <p:nvPr/>
        </p:nvCxnSpPr>
        <p:spPr>
          <a:xfrm>
            <a:off x="8519291" y="5946210"/>
            <a:ext cx="423748" cy="254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F4C70B05-9150-04BE-7705-32DC4A8402D3}"/>
              </a:ext>
            </a:extLst>
          </p:cNvPr>
          <p:cNvCxnSpPr>
            <a:cxnSpLocks/>
          </p:cNvCxnSpPr>
          <p:nvPr/>
        </p:nvCxnSpPr>
        <p:spPr>
          <a:xfrm flipH="1">
            <a:off x="4142656" y="3837522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B15849F2-E662-97DC-B7F6-B8D469DBB4AD}"/>
              </a:ext>
            </a:extLst>
          </p:cNvPr>
          <p:cNvCxnSpPr>
            <a:cxnSpLocks/>
          </p:cNvCxnSpPr>
          <p:nvPr/>
        </p:nvCxnSpPr>
        <p:spPr>
          <a:xfrm flipH="1">
            <a:off x="4025458" y="5192547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709CB04B-C33C-6C6F-D808-E6C79B328D9C}"/>
              </a:ext>
            </a:extLst>
          </p:cNvPr>
          <p:cNvCxnSpPr>
            <a:cxnSpLocks/>
          </p:cNvCxnSpPr>
          <p:nvPr/>
        </p:nvCxnSpPr>
        <p:spPr>
          <a:xfrm flipH="1">
            <a:off x="4025458" y="6357938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D25AC5BF-F7AA-322D-233F-357638D3B7EE}"/>
              </a:ext>
            </a:extLst>
          </p:cNvPr>
          <p:cNvCxnSpPr>
            <a:cxnSpLocks/>
          </p:cNvCxnSpPr>
          <p:nvPr/>
        </p:nvCxnSpPr>
        <p:spPr>
          <a:xfrm flipH="1">
            <a:off x="4058558" y="7490775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2300BDAC-3D76-6348-DCD4-5380AAD085FF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2860892" y="1999618"/>
            <a:ext cx="104377" cy="46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05A40BDC-23F2-C419-076C-95EC76082624}"/>
              </a:ext>
            </a:extLst>
          </p:cNvPr>
          <p:cNvCxnSpPr>
            <a:cxnSpLocks/>
          </p:cNvCxnSpPr>
          <p:nvPr/>
        </p:nvCxnSpPr>
        <p:spPr>
          <a:xfrm flipH="1">
            <a:off x="2554250" y="3735922"/>
            <a:ext cx="35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D9811BEF-CF79-BDEB-FE24-216B312B3EB2}"/>
              </a:ext>
            </a:extLst>
          </p:cNvPr>
          <p:cNvCxnSpPr>
            <a:cxnSpLocks/>
          </p:cNvCxnSpPr>
          <p:nvPr/>
        </p:nvCxnSpPr>
        <p:spPr>
          <a:xfrm flipH="1">
            <a:off x="2523841" y="3094438"/>
            <a:ext cx="337050" cy="40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8D1639B0-79B8-144C-6D36-C88194D166EB}"/>
              </a:ext>
            </a:extLst>
          </p:cNvPr>
          <p:cNvCxnSpPr>
            <a:cxnSpLocks/>
          </p:cNvCxnSpPr>
          <p:nvPr/>
        </p:nvCxnSpPr>
        <p:spPr>
          <a:xfrm>
            <a:off x="2410952" y="5066426"/>
            <a:ext cx="377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0C83A3A8-E3B0-D824-2F53-43F9BF0EC4D6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1716848" y="5829380"/>
            <a:ext cx="0" cy="23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C987395A-BE5E-D73E-116D-E3BFB1F6ECE4}"/>
              </a:ext>
            </a:extLst>
          </p:cNvPr>
          <p:cNvCxnSpPr>
            <a:cxnSpLocks/>
          </p:cNvCxnSpPr>
          <p:nvPr/>
        </p:nvCxnSpPr>
        <p:spPr>
          <a:xfrm>
            <a:off x="2410952" y="8160789"/>
            <a:ext cx="0" cy="36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279900C2-9F49-2292-C03B-1E2265E2697F}"/>
              </a:ext>
            </a:extLst>
          </p:cNvPr>
          <p:cNvCxnSpPr>
            <a:cxnSpLocks/>
          </p:cNvCxnSpPr>
          <p:nvPr/>
        </p:nvCxnSpPr>
        <p:spPr>
          <a:xfrm flipH="1">
            <a:off x="1518008" y="8153449"/>
            <a:ext cx="1936057" cy="73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934D5924-E126-9823-A1BA-FB7F321E2E2A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1518008" y="8090939"/>
            <a:ext cx="0" cy="69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B8192E6B-4484-7604-3C9B-A96B2FDB4FE5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3454065" y="8083599"/>
            <a:ext cx="0" cy="69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6EAF313D-69B4-38BD-6552-C232363AD727}"/>
              </a:ext>
            </a:extLst>
          </p:cNvPr>
          <p:cNvCxnSpPr>
            <a:cxnSpLocks/>
          </p:cNvCxnSpPr>
          <p:nvPr/>
        </p:nvCxnSpPr>
        <p:spPr>
          <a:xfrm flipH="1">
            <a:off x="10188704" y="5701355"/>
            <a:ext cx="737097" cy="499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8F7A7C9-7406-C8F5-9BBE-A199B454A419}"/>
              </a:ext>
            </a:extLst>
          </p:cNvPr>
          <p:cNvCxnSpPr>
            <a:cxnSpLocks/>
          </p:cNvCxnSpPr>
          <p:nvPr/>
        </p:nvCxnSpPr>
        <p:spPr>
          <a:xfrm>
            <a:off x="10324640" y="3074006"/>
            <a:ext cx="728061" cy="56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042591-BE2A-42C0-7895-EF0866760F59}"/>
              </a:ext>
            </a:extLst>
          </p:cNvPr>
          <p:cNvGrpSpPr/>
          <p:nvPr/>
        </p:nvGrpSpPr>
        <p:grpSpPr>
          <a:xfrm>
            <a:off x="7418586" y="2460109"/>
            <a:ext cx="899913" cy="600165"/>
            <a:chOff x="5580742" y="8669563"/>
            <a:chExt cx="1291545" cy="543533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D4F42098-6687-92B3-2594-10C40628AE3E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A003912-B427-B8EE-68F0-1F9D96143A9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アセチレン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475DA93-4031-67D9-2FE1-9CBB59616AC0}"/>
              </a:ext>
            </a:extLst>
          </p:cNvPr>
          <p:cNvGrpSpPr/>
          <p:nvPr/>
        </p:nvGrpSpPr>
        <p:grpSpPr>
          <a:xfrm>
            <a:off x="7348040" y="3485734"/>
            <a:ext cx="1041002" cy="584775"/>
            <a:chOff x="5580742" y="8669563"/>
            <a:chExt cx="1494034" cy="529595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2158345-A1A9-8017-1AD0-8E5D35CD4D71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5580742" y="8934361"/>
              <a:ext cx="149403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32428F2-BCF4-D453-3B22-BA1E3D367316}"/>
                </a:ext>
              </a:extLst>
            </p:cNvPr>
            <p:cNvSpPr txBox="1"/>
            <p:nvPr/>
          </p:nvSpPr>
          <p:spPr>
            <a:xfrm>
              <a:off x="5580742" y="8669563"/>
              <a:ext cx="1494034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ビニルアルコール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49B8D2C-85BE-CF0A-1494-5BD10D67DE91}"/>
              </a:ext>
            </a:extLst>
          </p:cNvPr>
          <p:cNvGrpSpPr/>
          <p:nvPr/>
        </p:nvGrpSpPr>
        <p:grpSpPr>
          <a:xfrm>
            <a:off x="7348040" y="4668581"/>
            <a:ext cx="1041001" cy="600164"/>
            <a:chOff x="5580742" y="8669563"/>
            <a:chExt cx="1291545" cy="543532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822EC95-65D3-E3A6-8207-0D3077663A78}"/>
                </a:ext>
              </a:extLst>
            </p:cNvPr>
            <p:cNvCxnSpPr>
              <a:cxnSpLocks/>
              <a:stCxn id="16" idx="1"/>
              <a:endCxn id="16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672E9E3-6223-50FD-96E3-B5C7EB3EFE1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アセトアルデヒド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9A421A1-36E4-BD41-E262-E64E59818FA7}"/>
              </a:ext>
            </a:extLst>
          </p:cNvPr>
          <p:cNvGrpSpPr/>
          <p:nvPr/>
        </p:nvGrpSpPr>
        <p:grpSpPr>
          <a:xfrm>
            <a:off x="8713985" y="5345906"/>
            <a:ext cx="899913" cy="600165"/>
            <a:chOff x="5580742" y="8669563"/>
            <a:chExt cx="1291545" cy="543533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9618D14-8B5E-C69F-2F31-AF2DD7AAA2CD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FF36AC6-4E29-F9A3-54CE-1C20B7274792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酢酸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906F5BB-49EF-31FE-2EE0-8274B68DFA40}"/>
              </a:ext>
            </a:extLst>
          </p:cNvPr>
          <p:cNvGrpSpPr/>
          <p:nvPr/>
        </p:nvGrpSpPr>
        <p:grpSpPr>
          <a:xfrm>
            <a:off x="7559675" y="6302759"/>
            <a:ext cx="899913" cy="584775"/>
            <a:chOff x="5580742" y="8669563"/>
            <a:chExt cx="1291545" cy="529595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AAEC126-35A4-B1EC-A656-5056DA5AD24B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711AEF-AD5A-4B42-389D-1D3D6BDDA0E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無水酢酸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37CC51-4269-08BB-239C-AFA03EC03F47}"/>
              </a:ext>
            </a:extLst>
          </p:cNvPr>
          <p:cNvGrpSpPr/>
          <p:nvPr/>
        </p:nvGrpSpPr>
        <p:grpSpPr>
          <a:xfrm>
            <a:off x="9902325" y="6398409"/>
            <a:ext cx="899913" cy="569387"/>
            <a:chOff x="5580742" y="8669563"/>
            <a:chExt cx="1291545" cy="515659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D74F9EB-61F1-557F-C574-4B9F53C82CBE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5580742" y="8927393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E2466F6-C8D0-0E35-2FB5-52FEB64FADA4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1565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000"/>
            </a:p>
            <a:p>
              <a:pPr algn="ctr"/>
              <a:r>
                <a:rPr kumimoji="1" lang="ja-JP" altLang="en-US" sz="1000"/>
                <a:t>酢酸ナトリウム</a:t>
              </a:r>
              <a:endParaRPr kumimoji="1" lang="en-US" altLang="ja-JP" sz="110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48C53F-02BE-4A64-8D29-B7E64ACC9BBF}"/>
              </a:ext>
            </a:extLst>
          </p:cNvPr>
          <p:cNvGrpSpPr/>
          <p:nvPr/>
        </p:nvGrpSpPr>
        <p:grpSpPr>
          <a:xfrm>
            <a:off x="9902324" y="7503309"/>
            <a:ext cx="899913" cy="600165"/>
            <a:chOff x="5580742" y="8669563"/>
            <a:chExt cx="1291545" cy="543533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074D1BD-6924-EA87-446A-351EBC44DB90}"/>
                </a:ext>
              </a:extLst>
            </p:cNvPr>
            <p:cNvCxnSpPr>
              <a:cxnSpLocks/>
              <a:stCxn id="28" idx="1"/>
              <a:endCxn id="28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0F7D6FF-3315-972A-2737-F07029B2C84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メタン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189F7A-11BD-B599-AC71-41A7740127CD}"/>
              </a:ext>
            </a:extLst>
          </p:cNvPr>
          <p:cNvGrpSpPr/>
          <p:nvPr/>
        </p:nvGrpSpPr>
        <p:grpSpPr>
          <a:xfrm>
            <a:off x="9844283" y="8701969"/>
            <a:ext cx="899913" cy="600165"/>
            <a:chOff x="5580742" y="8669563"/>
            <a:chExt cx="1291545" cy="543533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72C0242-3AB8-D023-8CA5-85752D9A6F6E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8039F82-24A2-CB20-4686-EAC7F9C93627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クロロメタン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3B0389C-8EF3-C3BA-A7E8-03A825DF2D2E}"/>
              </a:ext>
            </a:extLst>
          </p:cNvPr>
          <p:cNvGrpSpPr/>
          <p:nvPr/>
        </p:nvGrpSpPr>
        <p:grpSpPr>
          <a:xfrm>
            <a:off x="11100230" y="8701968"/>
            <a:ext cx="899913" cy="600165"/>
            <a:chOff x="5580742" y="8669563"/>
            <a:chExt cx="1291545" cy="543533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B4A3C60-A2EB-4B6B-3B2F-2A86104B7C26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B46A1ED-22DA-4673-7F2B-9001FF5C18F5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ジクロロメタン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01B3F8-7B2B-F360-7D84-2C2030E1BBD6}"/>
              </a:ext>
            </a:extLst>
          </p:cNvPr>
          <p:cNvGrpSpPr/>
          <p:nvPr/>
        </p:nvGrpSpPr>
        <p:grpSpPr>
          <a:xfrm>
            <a:off x="12304700" y="8701968"/>
            <a:ext cx="1142995" cy="600164"/>
            <a:chOff x="5580742" y="8669563"/>
            <a:chExt cx="1291545" cy="543532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31EC206-400F-5E33-042F-F6ABF0D397C1}"/>
                </a:ext>
              </a:extLst>
            </p:cNvPr>
            <p:cNvCxnSpPr>
              <a:cxnSpLocks/>
              <a:stCxn id="37" idx="1"/>
              <a:endCxn id="37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F4C41C8-3828-0B29-811F-DB37D1BC698D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トリクロロメタン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4EDF8DF-D7F2-A503-9C9E-09825309BB76}"/>
              </a:ext>
            </a:extLst>
          </p:cNvPr>
          <p:cNvGrpSpPr/>
          <p:nvPr/>
        </p:nvGrpSpPr>
        <p:grpSpPr>
          <a:xfrm>
            <a:off x="13752253" y="8701968"/>
            <a:ext cx="1237362" cy="600164"/>
            <a:chOff x="5580742" y="8669563"/>
            <a:chExt cx="1291545" cy="543532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7FC2BE8-CDB8-5B15-C0E1-1FC20283A379}"/>
                </a:ext>
              </a:extLst>
            </p:cNvPr>
            <p:cNvCxnSpPr>
              <a:cxnSpLocks/>
              <a:stCxn id="40" idx="1"/>
              <a:endCxn id="40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B7C51B-22B8-D225-4728-0A43FA117C8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テトラクロロメタン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E722028-2F36-0923-39C9-AB06797A2372}"/>
              </a:ext>
            </a:extLst>
          </p:cNvPr>
          <p:cNvGrpSpPr/>
          <p:nvPr/>
        </p:nvGrpSpPr>
        <p:grpSpPr>
          <a:xfrm>
            <a:off x="12562083" y="7511979"/>
            <a:ext cx="899913" cy="754053"/>
            <a:chOff x="5580742" y="8669563"/>
            <a:chExt cx="1291545" cy="68290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F258DCA-D0E1-F3ED-2720-2C8B401ECCE2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5580742" y="9011013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C01E97D-84EF-6B8A-8261-DE61E9E2B649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6829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プロピオン</a:t>
              </a:r>
              <a:endParaRPr kumimoji="1" lang="en-US" altLang="ja-JP" sz="1000"/>
            </a:p>
            <a:p>
              <a:pPr algn="ctr"/>
              <a:r>
                <a:rPr kumimoji="1" lang="ja-JP" altLang="en-US" sz="1000"/>
                <a:t>アルデヒド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D04913-8D75-7761-EE07-7AB9C5426473}"/>
              </a:ext>
            </a:extLst>
          </p:cNvPr>
          <p:cNvGrpSpPr/>
          <p:nvPr/>
        </p:nvGrpSpPr>
        <p:grpSpPr>
          <a:xfrm>
            <a:off x="13920983" y="7511978"/>
            <a:ext cx="899913" cy="600165"/>
            <a:chOff x="5580742" y="8669563"/>
            <a:chExt cx="1291545" cy="543533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034E6BCE-2AFA-A2DD-3DC9-2AE713EF66E8}"/>
                </a:ext>
              </a:extLst>
            </p:cNvPr>
            <p:cNvCxnSpPr>
              <a:cxnSpLocks/>
              <a:stCxn id="46" idx="1"/>
              <a:endCxn id="46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48D3DCB-BE5D-25FF-EAA0-A89428C38822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プロピオン酸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5246D19-BBB5-DF41-5C84-6BDCF2761F55}"/>
              </a:ext>
            </a:extLst>
          </p:cNvPr>
          <p:cNvGrpSpPr/>
          <p:nvPr/>
        </p:nvGrpSpPr>
        <p:grpSpPr>
          <a:xfrm>
            <a:off x="12440539" y="6473234"/>
            <a:ext cx="1142996" cy="600164"/>
            <a:chOff x="5580742" y="8669563"/>
            <a:chExt cx="1291545" cy="543532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808AD48-8D45-7DCA-AD20-A670C4E616B5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CC2E5A50-5461-4A3F-2D10-9FEA4337EFAF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en-US" altLang="ja-JP" sz="1000"/>
                <a:t>1 – </a:t>
              </a:r>
              <a:r>
                <a:rPr kumimoji="1" lang="ja-JP" altLang="en-US" sz="1000"/>
                <a:t>プロパノール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08BA699-8FFB-4713-F619-C53D38E94E62}"/>
              </a:ext>
            </a:extLst>
          </p:cNvPr>
          <p:cNvGrpSpPr/>
          <p:nvPr/>
        </p:nvGrpSpPr>
        <p:grpSpPr>
          <a:xfrm>
            <a:off x="11203183" y="5345905"/>
            <a:ext cx="899913" cy="600165"/>
            <a:chOff x="5580742" y="8669563"/>
            <a:chExt cx="1291545" cy="543533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9CF5D0E-F858-2B51-5040-2599DD3B1080}"/>
                </a:ext>
              </a:extLst>
            </p:cNvPr>
            <p:cNvCxnSpPr>
              <a:cxnSpLocks/>
              <a:stCxn id="52" idx="1"/>
              <a:endCxn id="52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04E878A-C7E4-5C8E-3E0E-48B78C42A236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アセトン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7FAA63E-0563-E457-CB3E-F1AC048CF3F3}"/>
              </a:ext>
            </a:extLst>
          </p:cNvPr>
          <p:cNvGrpSpPr/>
          <p:nvPr/>
        </p:nvGrpSpPr>
        <p:grpSpPr>
          <a:xfrm>
            <a:off x="12504040" y="5345905"/>
            <a:ext cx="1015994" cy="584775"/>
            <a:chOff x="5414145" y="8669563"/>
            <a:chExt cx="1458143" cy="529595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7A3F0D6-8CA6-EF79-A304-B8E2487D8C48}"/>
                </a:ext>
              </a:extLst>
            </p:cNvPr>
            <p:cNvCxnSpPr>
              <a:cxnSpLocks/>
              <a:stCxn id="55" idx="1"/>
              <a:endCxn id="55" idx="3"/>
            </p:cNvCxnSpPr>
            <p:nvPr/>
          </p:nvCxnSpPr>
          <p:spPr>
            <a:xfrm>
              <a:off x="5414145" y="8934361"/>
              <a:ext cx="14581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004D49F-8E93-1F80-D7F1-FA986E284BDC}"/>
                </a:ext>
              </a:extLst>
            </p:cNvPr>
            <p:cNvSpPr txBox="1"/>
            <p:nvPr/>
          </p:nvSpPr>
          <p:spPr>
            <a:xfrm>
              <a:off x="5414145" y="8669563"/>
              <a:ext cx="1458143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000"/>
                <a:t>2 - </a:t>
              </a:r>
              <a:r>
                <a:rPr kumimoji="1" lang="ja-JP" altLang="en-US" sz="1000"/>
                <a:t>プロパノール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A2F1113-5BB9-744B-CFD5-675D5203841F}"/>
              </a:ext>
            </a:extLst>
          </p:cNvPr>
          <p:cNvGrpSpPr/>
          <p:nvPr/>
        </p:nvGrpSpPr>
        <p:grpSpPr>
          <a:xfrm>
            <a:off x="13920979" y="5345905"/>
            <a:ext cx="899913" cy="600165"/>
            <a:chOff x="5580742" y="8669563"/>
            <a:chExt cx="1291545" cy="543533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0155CE3B-263D-AEA2-B181-53C00BF33E70}"/>
                </a:ext>
              </a:extLst>
            </p:cNvPr>
            <p:cNvCxnSpPr>
              <a:cxnSpLocks/>
              <a:stCxn id="58" idx="1"/>
              <a:endCxn id="58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FF27091-BBE2-E0AD-6D98-9BC0DF84A87F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プロピレン</a:t>
              </a: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F4D8DB-E4E1-5745-2E12-A3DAC64900F5}"/>
              </a:ext>
            </a:extLst>
          </p:cNvPr>
          <p:cNvGrpSpPr/>
          <p:nvPr/>
        </p:nvGrpSpPr>
        <p:grpSpPr>
          <a:xfrm>
            <a:off x="12504040" y="4405216"/>
            <a:ext cx="1015994" cy="584775"/>
            <a:chOff x="5414145" y="8669563"/>
            <a:chExt cx="1458143" cy="529595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9C0EB12B-0E88-C7EF-19B1-F74AD283A26A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5414145" y="8934361"/>
              <a:ext cx="14581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E46AEFA-8E23-95FD-4F45-961EB82731B9}"/>
                </a:ext>
              </a:extLst>
            </p:cNvPr>
            <p:cNvSpPr txBox="1"/>
            <p:nvPr/>
          </p:nvSpPr>
          <p:spPr>
            <a:xfrm>
              <a:off x="5414145" y="8669563"/>
              <a:ext cx="1458143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ポリプロピレン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28150F-0F0C-C46C-B64A-B89EFFE60A43}"/>
              </a:ext>
            </a:extLst>
          </p:cNvPr>
          <p:cNvGrpSpPr/>
          <p:nvPr/>
        </p:nvGrpSpPr>
        <p:grpSpPr>
          <a:xfrm>
            <a:off x="13920979" y="4405216"/>
            <a:ext cx="899913" cy="600165"/>
            <a:chOff x="5580742" y="8669563"/>
            <a:chExt cx="1291545" cy="54353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319BF4AE-0D60-51D0-38A0-6B13F75922B9}"/>
                </a:ext>
              </a:extLst>
            </p:cNvPr>
            <p:cNvCxnSpPr>
              <a:cxnSpLocks/>
              <a:stCxn id="65" idx="1"/>
              <a:endCxn id="65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83F3974-6289-79D6-1BA0-7D13C81F490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プロパン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6FED1DC-B880-6DEB-AE16-3DFB43E6E05D}"/>
              </a:ext>
            </a:extLst>
          </p:cNvPr>
          <p:cNvGrpSpPr/>
          <p:nvPr/>
        </p:nvGrpSpPr>
        <p:grpSpPr>
          <a:xfrm>
            <a:off x="9902324" y="5353600"/>
            <a:ext cx="899913" cy="584775"/>
            <a:chOff x="5580742" y="8669563"/>
            <a:chExt cx="1291545" cy="529595"/>
          </a:xfrm>
        </p:grpSpPr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D388838E-609E-2E81-C49A-C24758DFD5D5}"/>
                </a:ext>
              </a:extLst>
            </p:cNvPr>
            <p:cNvCxnSpPr>
              <a:cxnSpLocks/>
              <a:stCxn id="68" idx="1"/>
              <a:endCxn id="68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71C1ABC-055D-3F04-C649-472ADB6EB0B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酢酸カルシウム</a:t>
              </a: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00E52C0-C162-BA54-23F7-40907446C869}"/>
              </a:ext>
            </a:extLst>
          </p:cNvPr>
          <p:cNvGrpSpPr/>
          <p:nvPr/>
        </p:nvGrpSpPr>
        <p:grpSpPr>
          <a:xfrm>
            <a:off x="8713983" y="4261931"/>
            <a:ext cx="899913" cy="600165"/>
            <a:chOff x="5580742" y="8669563"/>
            <a:chExt cx="1291545" cy="543533"/>
          </a:xfrm>
        </p:grpSpPr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E085E248-E6B7-582F-4FC3-CBB3AA2CB537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B379F03-77F9-2803-16C0-BE6C349D5748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ポリ酢酸ビニル</a:t>
              </a: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20818A1-F36E-44AA-7851-903825928ED9}"/>
              </a:ext>
            </a:extLst>
          </p:cNvPr>
          <p:cNvGrpSpPr/>
          <p:nvPr/>
        </p:nvGrpSpPr>
        <p:grpSpPr>
          <a:xfrm>
            <a:off x="8713984" y="3177956"/>
            <a:ext cx="899913" cy="600165"/>
            <a:chOff x="5580742" y="8669563"/>
            <a:chExt cx="1291545" cy="543533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017ED61E-D7F2-528C-C1AE-506BB721361E}"/>
                </a:ext>
              </a:extLst>
            </p:cNvPr>
            <p:cNvCxnSpPr>
              <a:cxnSpLocks/>
              <a:stCxn id="75" idx="1"/>
              <a:endCxn id="75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538D422-7CEE-44B4-2B27-5347AB67D614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酢酸ビニル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F3D335E-02CB-6C76-27AE-B8FF5F8C82DE}"/>
              </a:ext>
            </a:extLst>
          </p:cNvPr>
          <p:cNvGrpSpPr/>
          <p:nvPr/>
        </p:nvGrpSpPr>
        <p:grpSpPr>
          <a:xfrm>
            <a:off x="9844283" y="4261929"/>
            <a:ext cx="1358900" cy="630942"/>
            <a:chOff x="5580742" y="8669563"/>
            <a:chExt cx="1291545" cy="571406"/>
          </a:xfrm>
        </p:grpSpPr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BEEFDB56-CF05-80B7-F0B9-B5592683D44F}"/>
                </a:ext>
              </a:extLst>
            </p:cNvPr>
            <p:cNvCxnSpPr>
              <a:cxnSpLocks/>
              <a:stCxn id="78" idx="1"/>
              <a:endCxn id="78" idx="3"/>
            </p:cNvCxnSpPr>
            <p:nvPr/>
          </p:nvCxnSpPr>
          <p:spPr>
            <a:xfrm>
              <a:off x="5580742" y="8955266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13509E1-5B86-5A1B-FC1D-331A3F509516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7140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400"/>
            </a:p>
            <a:p>
              <a:pPr algn="ctr"/>
              <a:r>
                <a:rPr kumimoji="1" lang="ja-JP" altLang="en-US" sz="1000"/>
                <a:t>ポリビニルアルコール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1586A68-1F0B-7034-0602-0FD2BDA84D1A}"/>
              </a:ext>
            </a:extLst>
          </p:cNvPr>
          <p:cNvGrpSpPr/>
          <p:nvPr/>
        </p:nvGrpSpPr>
        <p:grpSpPr>
          <a:xfrm>
            <a:off x="10073776" y="2986309"/>
            <a:ext cx="1129407" cy="600164"/>
            <a:chOff x="5580742" y="8669563"/>
            <a:chExt cx="1291545" cy="543532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625CC50B-F51B-4709-C029-F8F74CDD29A4}"/>
                </a:ext>
              </a:extLst>
            </p:cNvPr>
            <p:cNvCxnSpPr>
              <a:cxnSpLocks/>
              <a:stCxn id="81" idx="1"/>
              <a:endCxn id="81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DA4F702-075B-C137-E312-FA9F708928C2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ホルムアルデヒド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F247D5AC-58B9-41C6-D70A-A5937640594A}"/>
              </a:ext>
            </a:extLst>
          </p:cNvPr>
          <p:cNvGrpSpPr/>
          <p:nvPr/>
        </p:nvGrpSpPr>
        <p:grpSpPr>
          <a:xfrm>
            <a:off x="10753226" y="1882630"/>
            <a:ext cx="899913" cy="584775"/>
            <a:chOff x="5580742" y="8669563"/>
            <a:chExt cx="1291545" cy="529595"/>
          </a:xfrm>
        </p:grpSpPr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B01D0A6-F2E9-AAD9-DC84-95B1B5AC3FC7}"/>
                </a:ext>
              </a:extLst>
            </p:cNvPr>
            <p:cNvCxnSpPr>
              <a:cxnSpLocks/>
              <a:stCxn id="84" idx="1"/>
              <a:endCxn id="84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F3445C46-0944-7E29-0025-0D2F6A44F42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メタノール</a:t>
              </a: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C03C5797-CF2B-F511-7C11-861DB32CE186}"/>
              </a:ext>
            </a:extLst>
          </p:cNvPr>
          <p:cNvGrpSpPr/>
          <p:nvPr/>
        </p:nvGrpSpPr>
        <p:grpSpPr>
          <a:xfrm>
            <a:off x="12371578" y="1869160"/>
            <a:ext cx="899913" cy="738664"/>
            <a:chOff x="5580742" y="8669563"/>
            <a:chExt cx="1291545" cy="668963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46EB884-534D-0026-816A-F0FC0013C251}"/>
                </a:ext>
              </a:extLst>
            </p:cNvPr>
            <p:cNvCxnSpPr>
              <a:cxnSpLocks/>
              <a:stCxn id="87" idx="1"/>
              <a:endCxn id="87" idx="3"/>
            </p:cNvCxnSpPr>
            <p:nvPr/>
          </p:nvCxnSpPr>
          <p:spPr>
            <a:xfrm>
              <a:off x="5580742" y="9004045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08FB9DC-17C7-5489-C675-FAF02BBD2D35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6689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ナトリウム</a:t>
              </a:r>
              <a:endParaRPr kumimoji="1" lang="en-US" altLang="ja-JP" sz="1000"/>
            </a:p>
            <a:p>
              <a:pPr algn="ctr"/>
              <a:r>
                <a:rPr kumimoji="1" lang="ja-JP" altLang="en-US" sz="1000"/>
                <a:t>メトキシド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F2907FF9-828A-D517-0A15-0AF3D37318A0}"/>
              </a:ext>
            </a:extLst>
          </p:cNvPr>
          <p:cNvGrpSpPr/>
          <p:nvPr/>
        </p:nvGrpSpPr>
        <p:grpSpPr>
          <a:xfrm>
            <a:off x="13805789" y="1853773"/>
            <a:ext cx="1130291" cy="600164"/>
            <a:chOff x="5580742" y="8669563"/>
            <a:chExt cx="1291545" cy="543532"/>
          </a:xfrm>
        </p:grpSpPr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86949E0A-6E93-8CAA-3B32-DDB852C03A2D}"/>
                </a:ext>
              </a:extLst>
            </p:cNvPr>
            <p:cNvCxnSpPr>
              <a:cxnSpLocks/>
              <a:stCxn id="90" idx="1"/>
              <a:endCxn id="90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FBF6E92-C16A-C139-3F48-126D31797B1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ジメチルエーテル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1E46A6D3-18CE-778F-AE22-75DB1F76F6A1}"/>
              </a:ext>
            </a:extLst>
          </p:cNvPr>
          <p:cNvGrpSpPr/>
          <p:nvPr/>
        </p:nvGrpSpPr>
        <p:grpSpPr>
          <a:xfrm>
            <a:off x="12371578" y="1062904"/>
            <a:ext cx="899913" cy="584775"/>
            <a:chOff x="5580742" y="8669563"/>
            <a:chExt cx="1291545" cy="529595"/>
          </a:xfrm>
        </p:grpSpPr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54D44CB9-AC19-1126-35CF-BAF8B3279CD6}"/>
                </a:ext>
              </a:extLst>
            </p:cNvPr>
            <p:cNvCxnSpPr>
              <a:cxnSpLocks/>
              <a:stCxn id="93" idx="1"/>
              <a:endCxn id="93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A4E8F55C-A965-FEAB-2CB5-F2D1C7ABF747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ヨウ化メチル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36D1CBB-7053-6742-8950-215E439C6543}"/>
              </a:ext>
            </a:extLst>
          </p:cNvPr>
          <p:cNvGrpSpPr/>
          <p:nvPr/>
        </p:nvGrpSpPr>
        <p:grpSpPr>
          <a:xfrm>
            <a:off x="11203183" y="928522"/>
            <a:ext cx="899913" cy="446276"/>
            <a:chOff x="5580742" y="8669563"/>
            <a:chExt cx="1291545" cy="404165"/>
          </a:xfrm>
        </p:grpSpPr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7EF63271-AB81-6B16-0056-F6916816C323}"/>
                </a:ext>
              </a:extLst>
            </p:cNvPr>
            <p:cNvCxnSpPr>
              <a:cxnSpLocks/>
              <a:stCxn id="96" idx="1"/>
              <a:endCxn id="96" idx="3"/>
            </p:cNvCxnSpPr>
            <p:nvPr/>
          </p:nvCxnSpPr>
          <p:spPr>
            <a:xfrm>
              <a:off x="5580742" y="8871646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68CBD6F-1C53-F70A-6375-330B0319CC58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4041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1200"/>
                <a:t>CO + H</a:t>
              </a:r>
              <a:r>
                <a:rPr kumimoji="1" lang="en-US" altLang="ja-JP" sz="800"/>
                <a:t>2</a:t>
              </a:r>
              <a:endParaRPr kumimoji="1" lang="en-US" altLang="ja-JP" sz="1200"/>
            </a:p>
            <a:p>
              <a:pPr algn="ctr"/>
              <a:endParaRPr kumimoji="1" lang="en-US" altLang="ja-JP" sz="110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0A1101C7-FFD2-72C6-91B4-AB40E46BD2BB}"/>
              </a:ext>
            </a:extLst>
          </p:cNvPr>
          <p:cNvGrpSpPr/>
          <p:nvPr/>
        </p:nvGrpSpPr>
        <p:grpSpPr>
          <a:xfrm>
            <a:off x="9853313" y="767473"/>
            <a:ext cx="899913" cy="584775"/>
            <a:chOff x="5580742" y="8669563"/>
            <a:chExt cx="1291545" cy="529595"/>
          </a:xfrm>
        </p:grpSpPr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B8AB3A0-67F3-FD58-7BB4-B7DA682832AD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1E96CDC1-4641-FF65-76A5-19B168256C9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ギ酸メチル</a:t>
              </a:r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DB4A248E-DF83-4B67-4E1B-FD3FCB56B5FE}"/>
              </a:ext>
            </a:extLst>
          </p:cNvPr>
          <p:cNvGrpSpPr/>
          <p:nvPr/>
        </p:nvGrpSpPr>
        <p:grpSpPr>
          <a:xfrm>
            <a:off x="9270891" y="1886922"/>
            <a:ext cx="899913" cy="584775"/>
            <a:chOff x="5580742" y="8669563"/>
            <a:chExt cx="1291545" cy="529595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C8E46B3-F949-FDB2-E8DA-E2099AC84768}"/>
                </a:ext>
              </a:extLst>
            </p:cNvPr>
            <p:cNvCxnSpPr>
              <a:cxnSpLocks/>
              <a:stCxn id="102" idx="1"/>
              <a:endCxn id="102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AD35FC7-B46E-8DA2-54EF-4D48CFAFF02B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ギ酸</a:t>
              </a: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6EB06AF-9765-5747-F02A-7C30EDB3ABC0}"/>
              </a:ext>
            </a:extLst>
          </p:cNvPr>
          <p:cNvGrpSpPr/>
          <p:nvPr/>
        </p:nvGrpSpPr>
        <p:grpSpPr>
          <a:xfrm>
            <a:off x="11761089" y="3423308"/>
            <a:ext cx="2159890" cy="630942"/>
            <a:chOff x="5580742" y="8669563"/>
            <a:chExt cx="1291545" cy="571406"/>
          </a:xfrm>
        </p:grpSpPr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79973D6A-3210-A202-3760-8AF5D1F41074}"/>
                </a:ext>
              </a:extLst>
            </p:cNvPr>
            <p:cNvCxnSpPr>
              <a:cxnSpLocks/>
              <a:stCxn id="105" idx="1"/>
              <a:endCxn id="105" idx="3"/>
            </p:cNvCxnSpPr>
            <p:nvPr/>
          </p:nvCxnSpPr>
          <p:spPr>
            <a:xfrm>
              <a:off x="5580742" y="8955266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B4B102BA-7B61-41D9-5A23-63660B43FE2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7140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400"/>
            </a:p>
            <a:p>
              <a:pPr algn="ctr"/>
              <a:r>
                <a:rPr kumimoji="1" lang="ja-JP" altLang="en-US" sz="1000"/>
                <a:t>ビニロン</a:t>
              </a: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4123B677-2F7A-4CBE-9143-08C6E7563B5C}"/>
              </a:ext>
            </a:extLst>
          </p:cNvPr>
          <p:cNvGrpSpPr/>
          <p:nvPr/>
        </p:nvGrpSpPr>
        <p:grpSpPr>
          <a:xfrm>
            <a:off x="7268411" y="1484441"/>
            <a:ext cx="1200258" cy="600164"/>
            <a:chOff x="5580742" y="8669563"/>
            <a:chExt cx="1291545" cy="543532"/>
          </a:xfrm>
        </p:grpSpPr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E25F94C-6820-645D-3096-785044EDA2EF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5D105BE-88A9-7B1E-9021-F0AD9A17990E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アクリロニトリル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BC86293-18B3-0196-E683-FC8FB71BF8A7}"/>
              </a:ext>
            </a:extLst>
          </p:cNvPr>
          <p:cNvGrpSpPr/>
          <p:nvPr/>
        </p:nvGrpSpPr>
        <p:grpSpPr>
          <a:xfrm>
            <a:off x="7095845" y="529378"/>
            <a:ext cx="1545389" cy="630942"/>
            <a:chOff x="5580742" y="8669563"/>
            <a:chExt cx="1291545" cy="571406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5D24A4B4-BB0D-A2C1-AE1A-015607EE6613}"/>
                </a:ext>
              </a:extLst>
            </p:cNvPr>
            <p:cNvCxnSpPr>
              <a:cxnSpLocks/>
              <a:stCxn id="111" idx="1"/>
              <a:endCxn id="111" idx="3"/>
            </p:cNvCxnSpPr>
            <p:nvPr/>
          </p:nvCxnSpPr>
          <p:spPr>
            <a:xfrm>
              <a:off x="5580742" y="8955266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291314B3-E297-72A7-851A-B9DA4AE626A0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7140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400"/>
            </a:p>
            <a:p>
              <a:pPr algn="ctr"/>
              <a:r>
                <a:rPr kumimoji="1" lang="ja-JP" altLang="en-US" sz="1000"/>
                <a:t>ポリアクリロニトリル</a:t>
              </a:r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E8846FF6-E509-C12A-30B8-96F4035F82A5}"/>
              </a:ext>
            </a:extLst>
          </p:cNvPr>
          <p:cNvGrpSpPr/>
          <p:nvPr/>
        </p:nvGrpSpPr>
        <p:grpSpPr>
          <a:xfrm>
            <a:off x="5170508" y="1282466"/>
            <a:ext cx="1200258" cy="600164"/>
            <a:chOff x="5580742" y="8669563"/>
            <a:chExt cx="1291545" cy="543532"/>
          </a:xfrm>
        </p:grpSpPr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EE8A3B9C-A29F-9AEF-7C6C-477798F0E33D}"/>
                </a:ext>
              </a:extLst>
            </p:cNvPr>
            <p:cNvCxnSpPr>
              <a:cxnSpLocks/>
              <a:stCxn id="114" idx="1"/>
              <a:endCxn id="114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3446124-F920-0E98-AD22-DE9C33A5B429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塩化ビニル</a:t>
              </a: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5986EBCF-33DE-E5B7-B28B-454F70548F0A}"/>
              </a:ext>
            </a:extLst>
          </p:cNvPr>
          <p:cNvGrpSpPr/>
          <p:nvPr/>
        </p:nvGrpSpPr>
        <p:grpSpPr>
          <a:xfrm>
            <a:off x="4997942" y="327403"/>
            <a:ext cx="1545389" cy="630942"/>
            <a:chOff x="5580742" y="8669563"/>
            <a:chExt cx="1291545" cy="571406"/>
          </a:xfrm>
        </p:grpSpPr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36DD28F7-6250-2CD6-FC1D-36365FA9F006}"/>
                </a:ext>
              </a:extLst>
            </p:cNvPr>
            <p:cNvCxnSpPr>
              <a:cxnSpLocks/>
              <a:stCxn id="117" idx="1"/>
              <a:endCxn id="117" idx="3"/>
            </p:cNvCxnSpPr>
            <p:nvPr/>
          </p:nvCxnSpPr>
          <p:spPr>
            <a:xfrm>
              <a:off x="5580742" y="8955266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7DB36D01-3B6C-1008-72D5-614442C0D309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7140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400"/>
            </a:p>
            <a:p>
              <a:pPr algn="ctr"/>
              <a:r>
                <a:rPr kumimoji="1" lang="ja-JP" altLang="en-US" sz="1000"/>
                <a:t>ポリ塩化ビニル</a:t>
              </a:r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522EF49-5655-66DA-22F6-9DDF887AE73C}"/>
              </a:ext>
            </a:extLst>
          </p:cNvPr>
          <p:cNvGrpSpPr/>
          <p:nvPr/>
        </p:nvGrpSpPr>
        <p:grpSpPr>
          <a:xfrm>
            <a:off x="5971234" y="2467405"/>
            <a:ext cx="899913" cy="600165"/>
            <a:chOff x="5580742" y="8669563"/>
            <a:chExt cx="1291545" cy="543533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CE399905-BB7C-574A-1AE3-C662EE1742D9}"/>
                </a:ext>
              </a:extLst>
            </p:cNvPr>
            <p:cNvCxnSpPr>
              <a:cxnSpLocks/>
              <a:stCxn id="120" idx="1"/>
              <a:endCxn id="120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A7C09B7-056B-AC22-F24F-F48F897BE41F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カーバイド</a:t>
              </a: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A6D18FC8-4F27-DC2A-AD56-CEC5509B6465}"/>
              </a:ext>
            </a:extLst>
          </p:cNvPr>
          <p:cNvGrpSpPr/>
          <p:nvPr/>
        </p:nvGrpSpPr>
        <p:grpSpPr>
          <a:xfrm>
            <a:off x="4687597" y="2477324"/>
            <a:ext cx="899913" cy="600165"/>
            <a:chOff x="5580742" y="8669563"/>
            <a:chExt cx="1291545" cy="543533"/>
          </a:xfrm>
        </p:grpSpPr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9F18F28-4AAC-9F2D-1FD5-547BAECBB152}"/>
                </a:ext>
              </a:extLst>
            </p:cNvPr>
            <p:cNvCxnSpPr>
              <a:cxnSpLocks/>
              <a:stCxn id="123" idx="1"/>
              <a:endCxn id="123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778A9B9A-B13A-2994-7ECC-190CAFB92719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ポリエチレン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3B3EB30E-D96B-A8EB-E434-10B785F414B4}"/>
              </a:ext>
            </a:extLst>
          </p:cNvPr>
          <p:cNvGrpSpPr/>
          <p:nvPr/>
        </p:nvGrpSpPr>
        <p:grpSpPr>
          <a:xfrm>
            <a:off x="6100836" y="4745740"/>
            <a:ext cx="899913" cy="600165"/>
            <a:chOff x="5580742" y="8669563"/>
            <a:chExt cx="1291545" cy="543533"/>
          </a:xfrm>
        </p:grpSpPr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7099A11A-CEBF-5CC9-5511-C32B537111B8}"/>
                </a:ext>
              </a:extLst>
            </p:cNvPr>
            <p:cNvCxnSpPr>
              <a:cxnSpLocks/>
              <a:stCxn id="126" idx="1"/>
              <a:endCxn id="126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A660A7A-781A-CB6D-575E-FFB49D39430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エタノール</a:t>
              </a: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6AC40209-F2F0-A4D6-8793-9F019A1810B7}"/>
              </a:ext>
            </a:extLst>
          </p:cNvPr>
          <p:cNvGrpSpPr/>
          <p:nvPr/>
        </p:nvGrpSpPr>
        <p:grpSpPr>
          <a:xfrm>
            <a:off x="6170811" y="6139221"/>
            <a:ext cx="899913" cy="600165"/>
            <a:chOff x="5580742" y="8669563"/>
            <a:chExt cx="1291545" cy="543533"/>
          </a:xfrm>
        </p:grpSpPr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EB9E5815-E888-2690-3182-A7F0D22032E8}"/>
                </a:ext>
              </a:extLst>
            </p:cNvPr>
            <p:cNvCxnSpPr>
              <a:cxnSpLocks/>
              <a:stCxn id="129" idx="1"/>
              <a:endCxn id="129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AE07CCA-7D62-CEE1-76D9-C6C5E845E338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酢酸エチル</a:t>
              </a: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1C60009A-2C4A-A709-CC92-D6C0E62D3284}"/>
              </a:ext>
            </a:extLst>
          </p:cNvPr>
          <p:cNvGrpSpPr/>
          <p:nvPr/>
        </p:nvGrpSpPr>
        <p:grpSpPr>
          <a:xfrm>
            <a:off x="4787949" y="5702595"/>
            <a:ext cx="1176439" cy="600164"/>
            <a:chOff x="5580742" y="8669563"/>
            <a:chExt cx="1291545" cy="543532"/>
          </a:xfrm>
        </p:grpSpPr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3372A818-C36D-8C9B-6738-D5D8FC843F78}"/>
                </a:ext>
              </a:extLst>
            </p:cNvPr>
            <p:cNvCxnSpPr>
              <a:cxnSpLocks/>
              <a:stCxn id="132" idx="1"/>
              <a:endCxn id="132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4601CE6-1C51-A2A5-3D98-F554D08DF4EE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ジエチルエーテル</a:t>
              </a: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E908ACE-67E4-F950-795A-D8E8BE60A52C}"/>
              </a:ext>
            </a:extLst>
          </p:cNvPr>
          <p:cNvGrpSpPr/>
          <p:nvPr/>
        </p:nvGrpSpPr>
        <p:grpSpPr>
          <a:xfrm>
            <a:off x="4622915" y="4482748"/>
            <a:ext cx="1200257" cy="600165"/>
            <a:chOff x="5580742" y="8669563"/>
            <a:chExt cx="1291545" cy="543533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A165F0D7-36BD-95C9-421A-CF6AE1B952E9}"/>
                </a:ext>
              </a:extLst>
            </p:cNvPr>
            <p:cNvCxnSpPr>
              <a:cxnSpLocks/>
              <a:stCxn id="135" idx="1"/>
              <a:endCxn id="135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2E6B994-8216-2191-087E-45FEE72B24C6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エチレングリコール</a:t>
              </a: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23CF015-A26F-ECA9-56CA-1D0125521D36}"/>
              </a:ext>
            </a:extLst>
          </p:cNvPr>
          <p:cNvGrpSpPr/>
          <p:nvPr/>
        </p:nvGrpSpPr>
        <p:grpSpPr>
          <a:xfrm>
            <a:off x="3111886" y="4482747"/>
            <a:ext cx="1200257" cy="600165"/>
            <a:chOff x="5580742" y="8669563"/>
            <a:chExt cx="1291545" cy="543533"/>
          </a:xfrm>
        </p:grpSpPr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8FDB57D0-10B5-D71E-7C3B-B7B136450193}"/>
                </a:ext>
              </a:extLst>
            </p:cNvPr>
            <p:cNvCxnSpPr>
              <a:cxnSpLocks/>
              <a:stCxn id="139" idx="1"/>
              <a:endCxn id="139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EE4D122-3C97-46F1-B77B-92CAB3751F6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テレフタル酸</a:t>
              </a: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9BFA25CF-48C4-FF7E-E718-30A601E4AA7B}"/>
              </a:ext>
            </a:extLst>
          </p:cNvPr>
          <p:cNvGrpSpPr/>
          <p:nvPr/>
        </p:nvGrpSpPr>
        <p:grpSpPr>
          <a:xfrm>
            <a:off x="2707783" y="5577738"/>
            <a:ext cx="1873743" cy="938719"/>
            <a:chOff x="5580742" y="8669563"/>
            <a:chExt cx="1291545" cy="850142"/>
          </a:xfrm>
        </p:grpSpPr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F959CD62-8EE8-628D-71AD-7030E0BD24C6}"/>
                </a:ext>
              </a:extLst>
            </p:cNvPr>
            <p:cNvCxnSpPr>
              <a:cxnSpLocks/>
              <a:stCxn id="142" idx="1"/>
              <a:endCxn id="142" idx="3"/>
            </p:cNvCxnSpPr>
            <p:nvPr/>
          </p:nvCxnSpPr>
          <p:spPr>
            <a:xfrm>
              <a:off x="5580742" y="9094634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20EF10D5-64BD-CAF9-AB19-A8E90776D373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8501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2400"/>
            </a:p>
            <a:p>
              <a:pPr algn="ctr"/>
              <a:r>
                <a:rPr kumimoji="1" lang="ja-JP" altLang="en-US" sz="1000"/>
                <a:t>ポリエチレンテレフタレート</a:t>
              </a:r>
              <a:endParaRPr kumimoji="1" lang="en-US" altLang="ja-JP" sz="1000"/>
            </a:p>
            <a:p>
              <a:pPr algn="ctr"/>
              <a:r>
                <a:rPr kumimoji="1" lang="en-US" altLang="ja-JP" sz="1000"/>
                <a:t>(PET)</a:t>
              </a:r>
              <a:endParaRPr kumimoji="1" lang="ja-JP" altLang="en-US" sz="1000"/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23BF713-3F02-824A-056A-A1B7205AB2B5}"/>
              </a:ext>
            </a:extLst>
          </p:cNvPr>
          <p:cNvGrpSpPr/>
          <p:nvPr/>
        </p:nvGrpSpPr>
        <p:grpSpPr>
          <a:xfrm>
            <a:off x="4596282" y="3582503"/>
            <a:ext cx="1209131" cy="600164"/>
            <a:chOff x="5580742" y="8669563"/>
            <a:chExt cx="1291545" cy="543532"/>
          </a:xfrm>
        </p:grpSpPr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1E8F3D86-CF9C-BB3B-2A83-C104BE46F984}"/>
                </a:ext>
              </a:extLst>
            </p:cNvPr>
            <p:cNvCxnSpPr>
              <a:cxnSpLocks/>
              <a:stCxn id="145" idx="1"/>
              <a:endCxn id="145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EFA2D0B9-6A29-7639-194D-BDEE61B56EB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2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en-US" altLang="ja-JP" sz="1000"/>
                <a:t>1, 2 – </a:t>
              </a:r>
              <a:r>
                <a:rPr kumimoji="1" lang="ja-JP" altLang="en-US" sz="1000"/>
                <a:t>ジブロモエタン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D4B80E1F-AFD3-3CD7-D27D-8DD2D22901CF}"/>
              </a:ext>
            </a:extLst>
          </p:cNvPr>
          <p:cNvGrpSpPr/>
          <p:nvPr/>
        </p:nvGrpSpPr>
        <p:grpSpPr>
          <a:xfrm>
            <a:off x="6253236" y="3804743"/>
            <a:ext cx="899913" cy="600165"/>
            <a:chOff x="5580742" y="8669563"/>
            <a:chExt cx="1291545" cy="543533"/>
          </a:xfrm>
        </p:grpSpPr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28180905-6808-BB10-115E-4F35EAEEF0BC}"/>
                </a:ext>
              </a:extLst>
            </p:cNvPr>
            <p:cNvCxnSpPr>
              <a:cxnSpLocks/>
              <a:stCxn id="148" idx="1"/>
              <a:endCxn id="148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96AE590A-9F1D-2DE5-5CBA-501F9532AC6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エチレン</a:t>
              </a:r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133F5FB-AFB5-9E8A-78B1-28BFE380CEA3}"/>
              </a:ext>
            </a:extLst>
          </p:cNvPr>
          <p:cNvGrpSpPr/>
          <p:nvPr/>
        </p:nvGrpSpPr>
        <p:grpSpPr>
          <a:xfrm>
            <a:off x="2762900" y="1262117"/>
            <a:ext cx="899913" cy="600165"/>
            <a:chOff x="5580742" y="8669563"/>
            <a:chExt cx="1291545" cy="543533"/>
          </a:xfrm>
        </p:grpSpPr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6FE32595-C1DA-E951-3A23-56F581E5FF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F2C006FB-59B1-074B-DDBD-485325226158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グリセリン</a:t>
              </a: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CBEBD79A-E8FD-CBE0-65E6-A7EAEB6A4AF1}"/>
              </a:ext>
            </a:extLst>
          </p:cNvPr>
          <p:cNvGrpSpPr/>
          <p:nvPr/>
        </p:nvGrpSpPr>
        <p:grpSpPr>
          <a:xfrm>
            <a:off x="2904918" y="2477325"/>
            <a:ext cx="1200257" cy="600164"/>
            <a:chOff x="5580742" y="8669563"/>
            <a:chExt cx="1291545" cy="543532"/>
          </a:xfrm>
        </p:grpSpPr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0135FFA5-D850-7A80-139B-EA49D2632BE3}"/>
                </a:ext>
              </a:extLst>
            </p:cNvPr>
            <p:cNvCxnSpPr>
              <a:cxnSpLocks/>
              <a:stCxn id="154" idx="1"/>
              <a:endCxn id="154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02B9E4B8-7173-4077-1F5C-C7E56C124F2C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ニトログリセリン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0B19B52A-71FC-4E54-EAE0-3CCB1D691AFD}"/>
              </a:ext>
            </a:extLst>
          </p:cNvPr>
          <p:cNvGrpSpPr/>
          <p:nvPr/>
        </p:nvGrpSpPr>
        <p:grpSpPr>
          <a:xfrm>
            <a:off x="2762900" y="234985"/>
            <a:ext cx="899913" cy="615553"/>
            <a:chOff x="5580742" y="8669563"/>
            <a:chExt cx="1291545" cy="557469"/>
          </a:xfrm>
        </p:grpSpPr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A1DE781-0497-1CA7-78B0-845FF63A5972}"/>
                </a:ext>
              </a:extLst>
            </p:cNvPr>
            <p:cNvCxnSpPr>
              <a:cxnSpLocks/>
              <a:stCxn id="157" idx="1"/>
              <a:endCxn id="157" idx="3"/>
            </p:cNvCxnSpPr>
            <p:nvPr/>
          </p:nvCxnSpPr>
          <p:spPr>
            <a:xfrm>
              <a:off x="5580742" y="8948298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05002D97-588F-A8D1-B027-03447EA6EF76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5746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1400"/>
                <a:t>R - COOH</a:t>
              </a:r>
              <a:endParaRPr kumimoji="1" lang="en-US" altLang="ja-JP" sz="1100"/>
            </a:p>
            <a:p>
              <a:pPr algn="ctr"/>
              <a:endParaRPr kumimoji="1" lang="en-US" altLang="ja-JP" sz="900"/>
            </a:p>
            <a:p>
              <a:pPr algn="ctr"/>
              <a:r>
                <a:rPr kumimoji="1" lang="ja-JP" altLang="en-US" sz="1100"/>
                <a:t>高級脂肪酸</a:t>
              </a:r>
              <a:endParaRPr kumimoji="1" lang="en-US" altLang="ja-JP" sz="11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F30234C2-B97E-0CE4-0BE8-E63369F7307B}"/>
              </a:ext>
            </a:extLst>
          </p:cNvPr>
          <p:cNvGrpSpPr/>
          <p:nvPr/>
        </p:nvGrpSpPr>
        <p:grpSpPr>
          <a:xfrm>
            <a:off x="569775" y="1650972"/>
            <a:ext cx="1693981" cy="600165"/>
            <a:chOff x="5580742" y="8669563"/>
            <a:chExt cx="1291545" cy="543533"/>
          </a:xfrm>
        </p:grpSpPr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B0F4DD4F-1E9D-40D5-7B98-F55812B6DE9E}"/>
                </a:ext>
              </a:extLst>
            </p:cNvPr>
            <p:cNvCxnSpPr>
              <a:cxnSpLocks/>
              <a:stCxn id="160" idx="1"/>
              <a:endCxn id="160" idx="3"/>
            </p:cNvCxnSpPr>
            <p:nvPr/>
          </p:nvCxnSpPr>
          <p:spPr>
            <a:xfrm>
              <a:off x="5580742" y="8941330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63F61B57-8671-8D0D-CBA7-243B658F74E2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油脂</a:t>
              </a: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993A0F61-74AC-2E4E-4C43-233B006D9908}"/>
              </a:ext>
            </a:extLst>
          </p:cNvPr>
          <p:cNvGrpSpPr/>
          <p:nvPr/>
        </p:nvGrpSpPr>
        <p:grpSpPr>
          <a:xfrm>
            <a:off x="1637064" y="2745193"/>
            <a:ext cx="1070719" cy="623248"/>
            <a:chOff x="5580742" y="8669563"/>
            <a:chExt cx="1291545" cy="564438"/>
          </a:xfrm>
        </p:grpSpPr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17EB7807-FA5E-F18E-6139-4606C5290FBE}"/>
                </a:ext>
              </a:extLst>
            </p:cNvPr>
            <p:cNvCxnSpPr>
              <a:cxnSpLocks/>
              <a:stCxn id="163" idx="1"/>
              <a:endCxn id="163" idx="3"/>
            </p:cNvCxnSpPr>
            <p:nvPr/>
          </p:nvCxnSpPr>
          <p:spPr>
            <a:xfrm>
              <a:off x="5580742" y="8951782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A1E57919-C492-6441-E63F-17D03709B183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6443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1400"/>
                <a:t>R - COONa</a:t>
              </a:r>
            </a:p>
            <a:p>
              <a:pPr algn="ctr"/>
              <a:endParaRPr kumimoji="1" lang="en-US" altLang="ja-JP" sz="1000"/>
            </a:p>
            <a:p>
              <a:pPr algn="ctr"/>
              <a:r>
                <a:rPr kumimoji="1" lang="ja-JP" altLang="en-US" sz="1050"/>
                <a:t>（　　　　　）</a:t>
              </a: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D9A1D3B5-14EA-F0CC-CE33-22EDFA36F179}"/>
              </a:ext>
            </a:extLst>
          </p:cNvPr>
          <p:cNvGrpSpPr/>
          <p:nvPr/>
        </p:nvGrpSpPr>
        <p:grpSpPr>
          <a:xfrm>
            <a:off x="144347" y="3177957"/>
            <a:ext cx="1395271" cy="600164"/>
            <a:chOff x="5580742" y="8669563"/>
            <a:chExt cx="1291545" cy="543532"/>
          </a:xfrm>
        </p:grpSpPr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1498DCAB-0137-4D5C-A181-BE87FBCA6241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3600A6E9-8664-7EA9-B815-2D3AB68A3FEF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en-US" altLang="ja-JP" sz="1000"/>
                <a:t>ε – </a:t>
              </a:r>
              <a:r>
                <a:rPr kumimoji="1" lang="ja-JP" altLang="en-US" sz="1000"/>
                <a:t>カプロラクタム</a:t>
              </a:r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49CF4348-81B5-8175-5AA1-5B922D384061}"/>
              </a:ext>
            </a:extLst>
          </p:cNvPr>
          <p:cNvGrpSpPr/>
          <p:nvPr/>
        </p:nvGrpSpPr>
        <p:grpSpPr>
          <a:xfrm>
            <a:off x="326249" y="4592789"/>
            <a:ext cx="1395271" cy="600164"/>
            <a:chOff x="5580742" y="8669563"/>
            <a:chExt cx="1291545" cy="543532"/>
          </a:xfrm>
        </p:grpSpPr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683D7F79-8BB4-1474-74E7-FB1548BB7BEC}"/>
                </a:ext>
              </a:extLst>
            </p:cNvPr>
            <p:cNvCxnSpPr>
              <a:cxnSpLocks/>
              <a:stCxn id="169" idx="1"/>
              <a:endCxn id="169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41F8E90D-199A-2BCA-31A7-B3CF3158E54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ナイロン </a:t>
              </a:r>
              <a:r>
                <a:rPr kumimoji="1" lang="en-US" altLang="ja-JP" sz="1000"/>
                <a:t>6</a:t>
              </a:r>
              <a:endParaRPr kumimoji="1" lang="ja-JP" altLang="en-US" sz="1000"/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95AB27A5-C3C4-678D-D9A1-FBF25D96A4B5}"/>
              </a:ext>
            </a:extLst>
          </p:cNvPr>
          <p:cNvGrpSpPr/>
          <p:nvPr/>
        </p:nvGrpSpPr>
        <p:grpSpPr>
          <a:xfrm>
            <a:off x="326249" y="5716242"/>
            <a:ext cx="1963463" cy="600164"/>
            <a:chOff x="5580742" y="8669563"/>
            <a:chExt cx="1291545" cy="543532"/>
          </a:xfrm>
        </p:grpSpPr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F19FECBA-DCA2-1184-0A2A-6F5A4DA3F578}"/>
                </a:ext>
              </a:extLst>
            </p:cNvPr>
            <p:cNvCxnSpPr>
              <a:cxnSpLocks/>
              <a:stCxn id="172" idx="1"/>
              <a:endCxn id="172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82F89550-1A75-92EB-8CD7-D69571DE29CE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ナイロン </a:t>
              </a:r>
              <a:r>
                <a:rPr kumimoji="1" lang="en-US" altLang="ja-JP" sz="1000"/>
                <a:t>66</a:t>
              </a:r>
              <a:endParaRPr kumimoji="1" lang="ja-JP" altLang="en-US" sz="1000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2569BD9B-B072-C175-855E-1ADE7B894831}"/>
              </a:ext>
            </a:extLst>
          </p:cNvPr>
          <p:cNvGrpSpPr/>
          <p:nvPr/>
        </p:nvGrpSpPr>
        <p:grpSpPr>
          <a:xfrm>
            <a:off x="528505" y="7244519"/>
            <a:ext cx="1465395" cy="600164"/>
            <a:chOff x="5580742" y="8669563"/>
            <a:chExt cx="1291545" cy="543532"/>
          </a:xfrm>
        </p:grpSpPr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264BFD9-F73C-D473-1FFB-2201EE58797D}"/>
                </a:ext>
              </a:extLst>
            </p:cNvPr>
            <p:cNvCxnSpPr>
              <a:cxnSpLocks/>
              <a:stCxn id="175" idx="1"/>
              <a:endCxn id="175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05945410-A0BF-0A80-AA33-86FFF40B65F5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アジピン酸</a:t>
              </a:r>
            </a:p>
          </p:txBody>
        </p: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6BE6915F-4022-D9A8-FD69-5E8963B860D1}"/>
              </a:ext>
            </a:extLst>
          </p:cNvPr>
          <p:cNvGrpSpPr/>
          <p:nvPr/>
        </p:nvGrpSpPr>
        <p:grpSpPr>
          <a:xfrm>
            <a:off x="2480158" y="7244519"/>
            <a:ext cx="1465395" cy="600164"/>
            <a:chOff x="5580742" y="8669563"/>
            <a:chExt cx="1291545" cy="543532"/>
          </a:xfrm>
        </p:grpSpPr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F85CABDC-22F6-7C01-0D3A-B6EE2372D769}"/>
                </a:ext>
              </a:extLst>
            </p:cNvPr>
            <p:cNvCxnSpPr>
              <a:cxnSpLocks/>
              <a:stCxn id="178" idx="1"/>
              <a:endCxn id="178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50017F9E-A0C9-117B-AB0E-E5B8758C2E8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ヘキサメチレンジアミン</a:t>
              </a: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FFC8924B-2426-863A-A72C-90D9E5B00FBF}"/>
              </a:ext>
            </a:extLst>
          </p:cNvPr>
          <p:cNvGrpSpPr/>
          <p:nvPr/>
        </p:nvGrpSpPr>
        <p:grpSpPr>
          <a:xfrm>
            <a:off x="528505" y="8544188"/>
            <a:ext cx="1465395" cy="600164"/>
            <a:chOff x="5580742" y="8669563"/>
            <a:chExt cx="1291545" cy="543532"/>
          </a:xfrm>
        </p:grpSpPr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989D968C-C7F1-3F38-B20D-B53002AF28E4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D55B087F-D8F2-195D-6341-3C2F03C65EA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シュウ酸</a:t>
              </a: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103A6E47-A67D-8818-3F43-485D222EC74B}"/>
              </a:ext>
            </a:extLst>
          </p:cNvPr>
          <p:cNvGrpSpPr/>
          <p:nvPr/>
        </p:nvGrpSpPr>
        <p:grpSpPr>
          <a:xfrm>
            <a:off x="2480158" y="8544188"/>
            <a:ext cx="1465395" cy="600164"/>
            <a:chOff x="5580742" y="8669563"/>
            <a:chExt cx="1291545" cy="543532"/>
          </a:xfrm>
        </p:grpSpPr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9030102D-C7F6-3A89-4A0B-EC459ECA2E4D}"/>
                </a:ext>
              </a:extLst>
            </p:cNvPr>
            <p:cNvCxnSpPr>
              <a:cxnSpLocks/>
              <a:stCxn id="184" idx="1"/>
              <a:endCxn id="184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4E450471-3355-F414-577E-51241A3E0A2A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コハク酸</a:t>
              </a: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FDF848C6-BDDC-6BA3-27EF-B6A62EF0362F}"/>
              </a:ext>
            </a:extLst>
          </p:cNvPr>
          <p:cNvGrpSpPr/>
          <p:nvPr/>
        </p:nvGrpSpPr>
        <p:grpSpPr>
          <a:xfrm>
            <a:off x="528505" y="9843857"/>
            <a:ext cx="1465395" cy="600164"/>
            <a:chOff x="5580742" y="8669563"/>
            <a:chExt cx="1291545" cy="543532"/>
          </a:xfrm>
        </p:grpSpPr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57F6B774-0C7B-662B-4280-7AA0997CDE78}"/>
                </a:ext>
              </a:extLst>
            </p:cNvPr>
            <p:cNvCxnSpPr>
              <a:cxnSpLocks/>
              <a:stCxn id="187" idx="1"/>
              <a:endCxn id="187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80FB4174-1948-4F0F-13E1-9A2B44B0BAAD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酒石酸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5C351591-F00C-8300-4C47-1CB3B7FEAF9F}"/>
              </a:ext>
            </a:extLst>
          </p:cNvPr>
          <p:cNvGrpSpPr/>
          <p:nvPr/>
        </p:nvGrpSpPr>
        <p:grpSpPr>
          <a:xfrm>
            <a:off x="2480158" y="9843857"/>
            <a:ext cx="1465395" cy="600164"/>
            <a:chOff x="5580742" y="8669563"/>
            <a:chExt cx="1291545" cy="543532"/>
          </a:xfrm>
        </p:grpSpPr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D0351EB0-A88A-E835-3FCA-B68A03BF9A58}"/>
                </a:ext>
              </a:extLst>
            </p:cNvPr>
            <p:cNvCxnSpPr>
              <a:cxnSpLocks/>
              <a:stCxn id="190" idx="1"/>
              <a:endCxn id="190" idx="3"/>
            </p:cNvCxnSpPr>
            <p:nvPr/>
          </p:nvCxnSpPr>
          <p:spPr>
            <a:xfrm>
              <a:off x="5580742" y="8941329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263F81CB-BA84-7427-53FE-D89E713C8F61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435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r>
                <a:rPr kumimoji="1" lang="ja-JP" altLang="en-US" sz="1000"/>
                <a:t>乳酸</a:t>
              </a: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49CE47D2-A5BB-B690-9308-3B360CDD94EF}"/>
              </a:ext>
            </a:extLst>
          </p:cNvPr>
          <p:cNvGrpSpPr/>
          <p:nvPr/>
        </p:nvGrpSpPr>
        <p:grpSpPr>
          <a:xfrm>
            <a:off x="5095016" y="9298881"/>
            <a:ext cx="1799902" cy="1046440"/>
            <a:chOff x="5580742" y="8669563"/>
            <a:chExt cx="1291545" cy="947697"/>
          </a:xfrm>
        </p:grpSpPr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F3A41095-4F7F-18E3-F558-2E61BEC16EC8}"/>
                </a:ext>
              </a:extLst>
            </p:cNvPr>
            <p:cNvCxnSpPr>
              <a:cxnSpLocks/>
              <a:stCxn id="196" idx="1"/>
              <a:endCxn id="196" idx="3"/>
            </p:cNvCxnSpPr>
            <p:nvPr/>
          </p:nvCxnSpPr>
          <p:spPr>
            <a:xfrm>
              <a:off x="5580742" y="9143412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id="{B75A2E04-EEDE-9DD0-8717-FF55942323EE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9476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200"/>
                <a:t>フマル酸</a:t>
              </a:r>
              <a:endParaRPr kumimoji="1" lang="en-US" altLang="ja-JP" sz="1200"/>
            </a:p>
            <a:p>
              <a:pPr algn="ctr"/>
              <a:endParaRPr kumimoji="1" lang="en-US" altLang="ja-JP" sz="400"/>
            </a:p>
            <a:p>
              <a:pPr algn="ctr"/>
              <a:r>
                <a:rPr kumimoji="1" lang="ja-JP" altLang="en-US" sz="1200"/>
                <a:t>　　　　　（　　　型）</a:t>
              </a:r>
              <a:endParaRPr kumimoji="1" lang="en-US" altLang="ja-JP" sz="1200"/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C6CD354-EDE3-1E87-B865-D55C9F107F92}"/>
              </a:ext>
            </a:extLst>
          </p:cNvPr>
          <p:cNvGrpSpPr/>
          <p:nvPr/>
        </p:nvGrpSpPr>
        <p:grpSpPr>
          <a:xfrm>
            <a:off x="5095016" y="7635263"/>
            <a:ext cx="1799902" cy="1046440"/>
            <a:chOff x="5580742" y="8669563"/>
            <a:chExt cx="1291545" cy="947697"/>
          </a:xfrm>
        </p:grpSpPr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D15637BB-E250-E751-ACC9-1C3521A0581B}"/>
                </a:ext>
              </a:extLst>
            </p:cNvPr>
            <p:cNvCxnSpPr>
              <a:cxnSpLocks/>
              <a:stCxn id="199" idx="1"/>
              <a:endCxn id="199" idx="3"/>
            </p:cNvCxnSpPr>
            <p:nvPr/>
          </p:nvCxnSpPr>
          <p:spPr>
            <a:xfrm>
              <a:off x="5580742" y="9143412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テキスト ボックス 198">
              <a:extLst>
                <a:ext uri="{FF2B5EF4-FFF2-40B4-BE49-F238E27FC236}">
                  <a16:creationId xmlns:a16="http://schemas.microsoft.com/office/drawing/2014/main" id="{9356DDCC-1EF6-8223-7BB6-F5991585AC5D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9476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2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200"/>
                <a:t>マレイン酸</a:t>
              </a:r>
              <a:endParaRPr kumimoji="1" lang="en-US" altLang="ja-JP" sz="1200"/>
            </a:p>
            <a:p>
              <a:pPr algn="ctr"/>
              <a:endParaRPr kumimoji="1" lang="en-US" altLang="ja-JP" sz="400"/>
            </a:p>
            <a:p>
              <a:pPr algn="ctr"/>
              <a:r>
                <a:rPr kumimoji="1" lang="ja-JP" altLang="en-US" sz="1200"/>
                <a:t>　　　　　（　　　型）</a:t>
              </a:r>
              <a:endParaRPr kumimoji="1" lang="en-US" altLang="ja-JP" sz="120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A1ED1B5E-EA87-AF03-62F2-7D377F1E2591}"/>
              </a:ext>
            </a:extLst>
          </p:cNvPr>
          <p:cNvGrpSpPr/>
          <p:nvPr/>
        </p:nvGrpSpPr>
        <p:grpSpPr>
          <a:xfrm>
            <a:off x="7511084" y="8504103"/>
            <a:ext cx="1545389" cy="615553"/>
            <a:chOff x="5580742" y="8669563"/>
            <a:chExt cx="1291545" cy="557470"/>
          </a:xfrm>
        </p:grpSpPr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22119A54-1233-E7D1-4A12-25248A15B2BD}"/>
                </a:ext>
              </a:extLst>
            </p:cNvPr>
            <p:cNvCxnSpPr>
              <a:cxnSpLocks/>
              <a:stCxn id="202" idx="1"/>
              <a:endCxn id="202" idx="3"/>
            </p:cNvCxnSpPr>
            <p:nvPr/>
          </p:nvCxnSpPr>
          <p:spPr>
            <a:xfrm>
              <a:off x="5580742" y="8948298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72AE943A-D38F-D532-7736-9E074E3369C8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574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200"/>
                <a:t>無水マレイン酸</a:t>
              </a:r>
              <a:endParaRPr kumimoji="1" lang="en-US" altLang="ja-JP" sz="1200"/>
            </a:p>
          </p:txBody>
        </p: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80F19CA1-FD7F-6617-96F3-FBB4973D2DC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68539" y="3060274"/>
            <a:ext cx="4" cy="181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9A769D8B-638D-A6C8-072A-E4D882181EDD}"/>
              </a:ext>
            </a:extLst>
          </p:cNvPr>
          <p:cNvCxnSpPr>
            <a:cxnSpLocks/>
          </p:cNvCxnSpPr>
          <p:nvPr/>
        </p:nvCxnSpPr>
        <p:spPr>
          <a:xfrm>
            <a:off x="8389041" y="2809948"/>
            <a:ext cx="252193" cy="22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84FEFAA-6162-0679-744C-8A96FB0D709E}"/>
              </a:ext>
            </a:extLst>
          </p:cNvPr>
          <p:cNvCxnSpPr>
            <a:cxnSpLocks/>
          </p:cNvCxnSpPr>
          <p:nvPr/>
        </p:nvCxnSpPr>
        <p:spPr>
          <a:xfrm flipV="1">
            <a:off x="8357948" y="969250"/>
            <a:ext cx="845324" cy="154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CFA6449D-8E99-E1E4-0AE3-A6FB62DD2B44}"/>
              </a:ext>
            </a:extLst>
          </p:cNvPr>
          <p:cNvGrpSpPr/>
          <p:nvPr/>
        </p:nvGrpSpPr>
        <p:grpSpPr>
          <a:xfrm>
            <a:off x="8853358" y="407945"/>
            <a:ext cx="899913" cy="584775"/>
            <a:chOff x="5580742" y="8669563"/>
            <a:chExt cx="1291545" cy="529595"/>
          </a:xfrm>
        </p:grpSpPr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88DEE4C8-06EA-9F70-BFB0-6EA0CB9108B4}"/>
                </a:ext>
              </a:extLst>
            </p:cNvPr>
            <p:cNvCxnSpPr>
              <a:cxnSpLocks/>
              <a:stCxn id="215" idx="1"/>
              <a:endCxn id="215" idx="3"/>
            </p:cNvCxnSpPr>
            <p:nvPr/>
          </p:nvCxnSpPr>
          <p:spPr>
            <a:xfrm>
              <a:off x="5580742" y="8934361"/>
              <a:ext cx="12915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934F85E9-1537-D841-8A71-A270A416DBE2}"/>
                </a:ext>
              </a:extLst>
            </p:cNvPr>
            <p:cNvSpPr txBox="1"/>
            <p:nvPr/>
          </p:nvSpPr>
          <p:spPr>
            <a:xfrm>
              <a:off x="5580742" y="8669563"/>
              <a:ext cx="1291545" cy="5295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kumimoji="1" lang="en-US" altLang="ja-JP" sz="1100"/>
            </a:p>
            <a:p>
              <a:pPr algn="ctr"/>
              <a:endParaRPr kumimoji="1" lang="en-US" altLang="ja-JP" sz="1100"/>
            </a:p>
            <a:p>
              <a:pPr algn="ctr"/>
              <a:r>
                <a:rPr kumimoji="1" lang="ja-JP" altLang="en-US" sz="1000"/>
                <a:t>銀アセチリド</a:t>
              </a:r>
            </a:p>
          </p:txBody>
        </p:sp>
      </p:grp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AB251CC3-728A-96ED-A0EF-38309886A653}"/>
              </a:ext>
            </a:extLst>
          </p:cNvPr>
          <p:cNvCxnSpPr>
            <a:cxnSpLocks/>
          </p:cNvCxnSpPr>
          <p:nvPr/>
        </p:nvCxnSpPr>
        <p:spPr>
          <a:xfrm>
            <a:off x="6976993" y="2588452"/>
            <a:ext cx="3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0F66F4A9-3A85-4B00-59D6-3E8E7D264428}"/>
              </a:ext>
            </a:extLst>
          </p:cNvPr>
          <p:cNvCxnSpPr>
            <a:cxnSpLocks/>
          </p:cNvCxnSpPr>
          <p:nvPr/>
        </p:nvCxnSpPr>
        <p:spPr>
          <a:xfrm flipH="1" flipV="1">
            <a:off x="6421190" y="1916170"/>
            <a:ext cx="847221" cy="53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2BFC1327-2E35-1558-3E4F-EC7561DC4A5B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5744414" y="958345"/>
            <a:ext cx="26223" cy="20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E1A2037E-3833-4DFF-3D84-719FDED3A3A4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7815850" y="2084605"/>
            <a:ext cx="52690" cy="17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402972D-B7B8-E5EC-1E94-08D36165F3A0}"/>
              </a:ext>
            </a:extLst>
          </p:cNvPr>
          <p:cNvCxnSpPr>
            <a:cxnSpLocks/>
            <a:endCxn id="111" idx="2"/>
          </p:cNvCxnSpPr>
          <p:nvPr/>
        </p:nvCxnSpPr>
        <p:spPr>
          <a:xfrm flipH="1" flipV="1">
            <a:off x="7868540" y="1160320"/>
            <a:ext cx="9921" cy="172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AC749AFD-72FA-EE7F-546A-DB89B21155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868539" y="4070509"/>
            <a:ext cx="2" cy="19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5FD10928-932D-7C90-545E-5ED9854C68C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868541" y="5268745"/>
            <a:ext cx="772693" cy="15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3CF060A7-3A8E-A025-86BA-1C71BE3E898D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9163939" y="3778121"/>
            <a:ext cx="2" cy="21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6B1BA396-34F1-7BFC-37A4-7CE97CF517E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163940" y="4862096"/>
            <a:ext cx="0" cy="22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CBF3752-A9FD-BAD9-E9C9-36650549586D}"/>
              </a:ext>
            </a:extLst>
          </p:cNvPr>
          <p:cNvCxnSpPr>
            <a:cxnSpLocks/>
          </p:cNvCxnSpPr>
          <p:nvPr/>
        </p:nvCxnSpPr>
        <p:spPr>
          <a:xfrm>
            <a:off x="9632156" y="4364547"/>
            <a:ext cx="212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E68E0C1B-FDC0-920E-AEED-F30647B2E769}"/>
              </a:ext>
            </a:extLst>
          </p:cNvPr>
          <p:cNvCxnSpPr>
            <a:cxnSpLocks/>
          </p:cNvCxnSpPr>
          <p:nvPr/>
        </p:nvCxnSpPr>
        <p:spPr>
          <a:xfrm>
            <a:off x="11433506" y="3582503"/>
            <a:ext cx="212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0BCDB637-F36B-781E-FDE5-036B17BCB1B3}"/>
              </a:ext>
            </a:extLst>
          </p:cNvPr>
          <p:cNvCxnSpPr>
            <a:cxnSpLocks/>
          </p:cNvCxnSpPr>
          <p:nvPr/>
        </p:nvCxnSpPr>
        <p:spPr>
          <a:xfrm>
            <a:off x="11203182" y="3113899"/>
            <a:ext cx="12700" cy="12910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F79453F-75B3-02DC-286D-656AE49AF835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0957367" y="2467405"/>
            <a:ext cx="245816" cy="31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D02C7785-A2CF-B9DD-7CCD-74135B82CEA7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9720848" y="2471697"/>
            <a:ext cx="351746" cy="49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9441C6DD-ADCA-32F1-DE35-BEA833347ACD}"/>
              </a:ext>
            </a:extLst>
          </p:cNvPr>
          <p:cNvCxnSpPr>
            <a:cxnSpLocks/>
          </p:cNvCxnSpPr>
          <p:nvPr/>
        </p:nvCxnSpPr>
        <p:spPr>
          <a:xfrm flipV="1">
            <a:off x="9954644" y="1340706"/>
            <a:ext cx="216160" cy="3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C73EE868-D1F5-19C0-37CD-201061BEB6E0}"/>
              </a:ext>
            </a:extLst>
          </p:cNvPr>
          <p:cNvCxnSpPr>
            <a:cxnSpLocks/>
          </p:cNvCxnSpPr>
          <p:nvPr/>
        </p:nvCxnSpPr>
        <p:spPr>
          <a:xfrm flipH="1">
            <a:off x="11396450" y="1203055"/>
            <a:ext cx="249183" cy="43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B4E1B20-01E0-B96A-DFAF-FB5875D319CC}"/>
              </a:ext>
            </a:extLst>
          </p:cNvPr>
          <p:cNvCxnSpPr>
            <a:cxnSpLocks/>
          </p:cNvCxnSpPr>
          <p:nvPr/>
        </p:nvCxnSpPr>
        <p:spPr>
          <a:xfrm flipV="1">
            <a:off x="11653139" y="1303702"/>
            <a:ext cx="576961" cy="702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16B3137E-EE55-AFD8-C30A-26425513AE8E}"/>
              </a:ext>
            </a:extLst>
          </p:cNvPr>
          <p:cNvCxnSpPr>
            <a:cxnSpLocks/>
          </p:cNvCxnSpPr>
          <p:nvPr/>
        </p:nvCxnSpPr>
        <p:spPr>
          <a:xfrm flipV="1">
            <a:off x="11653139" y="1974430"/>
            <a:ext cx="651561" cy="3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>
            <a:extLst>
              <a:ext uri="{FF2B5EF4-FFF2-40B4-BE49-F238E27FC236}">
                <a16:creationId xmlns:a16="http://schemas.microsoft.com/office/drawing/2014/main" id="{03A2A95C-8545-C77A-262E-78B1303B2213}"/>
              </a:ext>
            </a:extLst>
          </p:cNvPr>
          <p:cNvCxnSpPr>
            <a:cxnSpLocks/>
          </p:cNvCxnSpPr>
          <p:nvPr/>
        </p:nvCxnSpPr>
        <p:spPr>
          <a:xfrm>
            <a:off x="13351727" y="1301755"/>
            <a:ext cx="400526" cy="52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矢印コネクタ 277">
            <a:extLst>
              <a:ext uri="{FF2B5EF4-FFF2-40B4-BE49-F238E27FC236}">
                <a16:creationId xmlns:a16="http://schemas.microsoft.com/office/drawing/2014/main" id="{8D10EF06-4D70-9EE0-A529-FEBCD42E1B3B}"/>
              </a:ext>
            </a:extLst>
          </p:cNvPr>
          <p:cNvCxnSpPr>
            <a:cxnSpLocks/>
          </p:cNvCxnSpPr>
          <p:nvPr/>
        </p:nvCxnSpPr>
        <p:spPr>
          <a:xfrm flipV="1">
            <a:off x="13351727" y="1971128"/>
            <a:ext cx="400526" cy="3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コネクタ: カギ線 283">
            <a:extLst>
              <a:ext uri="{FF2B5EF4-FFF2-40B4-BE49-F238E27FC236}">
                <a16:creationId xmlns:a16="http://schemas.microsoft.com/office/drawing/2014/main" id="{0B3A967B-A770-079F-E65A-7593B07F0B20}"/>
              </a:ext>
            </a:extLst>
          </p:cNvPr>
          <p:cNvCxnSpPr>
            <a:cxnSpLocks/>
          </p:cNvCxnSpPr>
          <p:nvPr/>
        </p:nvCxnSpPr>
        <p:spPr>
          <a:xfrm>
            <a:off x="11691239" y="2167398"/>
            <a:ext cx="2717796" cy="278919"/>
          </a:xfrm>
          <a:prstGeom prst="bentConnector4">
            <a:avLst>
              <a:gd name="adj1" fmla="val 140"/>
              <a:gd name="adj2" fmla="val 277578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0E00E7AB-F41B-0E53-C7EF-10DE33CC172A}"/>
              </a:ext>
            </a:extLst>
          </p:cNvPr>
          <p:cNvSpPr txBox="1"/>
          <p:nvPr/>
        </p:nvSpPr>
        <p:spPr>
          <a:xfrm>
            <a:off x="12376470" y="2712969"/>
            <a:ext cx="13473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900"/>
              <a:t>分子間脱水</a:t>
            </a:r>
          </a:p>
        </p:txBody>
      </p:sp>
      <p:cxnSp>
        <p:nvCxnSpPr>
          <p:cNvPr id="297" name="直線矢印コネクタ 296">
            <a:extLst>
              <a:ext uri="{FF2B5EF4-FFF2-40B4-BE49-F238E27FC236}">
                <a16:creationId xmlns:a16="http://schemas.microsoft.com/office/drawing/2014/main" id="{8E700216-13A2-EC67-7312-D82BC9B5DBF9}"/>
              </a:ext>
            </a:extLst>
          </p:cNvPr>
          <p:cNvCxnSpPr>
            <a:cxnSpLocks/>
          </p:cNvCxnSpPr>
          <p:nvPr/>
        </p:nvCxnSpPr>
        <p:spPr>
          <a:xfrm>
            <a:off x="9632156" y="5423068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25F55555-C849-0DA5-4B04-73450AF5F905}"/>
              </a:ext>
            </a:extLst>
          </p:cNvPr>
          <p:cNvCxnSpPr>
            <a:cxnSpLocks/>
          </p:cNvCxnSpPr>
          <p:nvPr/>
        </p:nvCxnSpPr>
        <p:spPr>
          <a:xfrm>
            <a:off x="10864240" y="5435936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EE70D4E6-B127-1443-F987-9E0647E83574}"/>
              </a:ext>
            </a:extLst>
          </p:cNvPr>
          <p:cNvCxnSpPr>
            <a:cxnSpLocks/>
          </p:cNvCxnSpPr>
          <p:nvPr/>
        </p:nvCxnSpPr>
        <p:spPr>
          <a:xfrm flipH="1">
            <a:off x="12211658" y="5423068"/>
            <a:ext cx="22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CAEB13C1-55F9-E0A1-9F60-981A91706473}"/>
              </a:ext>
            </a:extLst>
          </p:cNvPr>
          <p:cNvCxnSpPr>
            <a:cxnSpLocks/>
          </p:cNvCxnSpPr>
          <p:nvPr/>
        </p:nvCxnSpPr>
        <p:spPr>
          <a:xfrm flipH="1">
            <a:off x="13579194" y="5397836"/>
            <a:ext cx="22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9F96815A-81C3-0E6F-4616-8771777B23F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4370934" y="5005381"/>
            <a:ext cx="2" cy="18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A1D91544-36D3-3E63-3908-AE5709C2225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3012037" y="4989991"/>
            <a:ext cx="0" cy="199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3C2962B6-738F-2A9F-37C1-9F1FA04D317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3012037" y="5930680"/>
            <a:ext cx="0" cy="22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315">
            <a:extLst>
              <a:ext uri="{FF2B5EF4-FFF2-40B4-BE49-F238E27FC236}">
                <a16:creationId xmlns:a16="http://schemas.microsoft.com/office/drawing/2014/main" id="{62CEBF09-5B37-E1EA-4303-50D0CAA1238B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352281" y="5938375"/>
            <a:ext cx="0" cy="200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>
            <a:extLst>
              <a:ext uri="{FF2B5EF4-FFF2-40B4-BE49-F238E27FC236}">
                <a16:creationId xmlns:a16="http://schemas.microsoft.com/office/drawing/2014/main" id="{C400C70F-6608-1810-5FBF-A1E4FB3A194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52282" y="6967796"/>
            <a:ext cx="0" cy="19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151212BE-F2D5-D534-3E20-C12EABE52A09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352280" y="8103474"/>
            <a:ext cx="1" cy="28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6118BDBD-8A96-006C-2050-032A1ED1A29D}"/>
              </a:ext>
            </a:extLst>
          </p:cNvPr>
          <p:cNvCxnSpPr>
            <a:cxnSpLocks/>
          </p:cNvCxnSpPr>
          <p:nvPr/>
        </p:nvCxnSpPr>
        <p:spPr>
          <a:xfrm>
            <a:off x="10802237" y="8799515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矢印コネクタ 325">
            <a:extLst>
              <a:ext uri="{FF2B5EF4-FFF2-40B4-BE49-F238E27FC236}">
                <a16:creationId xmlns:a16="http://schemas.microsoft.com/office/drawing/2014/main" id="{3F8FA8D1-AD4D-6B12-83FD-43AE6CE71458}"/>
              </a:ext>
            </a:extLst>
          </p:cNvPr>
          <p:cNvCxnSpPr>
            <a:cxnSpLocks/>
          </p:cNvCxnSpPr>
          <p:nvPr/>
        </p:nvCxnSpPr>
        <p:spPr>
          <a:xfrm>
            <a:off x="12000143" y="8788405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>
            <a:extLst>
              <a:ext uri="{FF2B5EF4-FFF2-40B4-BE49-F238E27FC236}">
                <a16:creationId xmlns:a16="http://schemas.microsoft.com/office/drawing/2014/main" id="{B27E484C-C420-2159-8A27-EF0475B14EFC}"/>
              </a:ext>
            </a:extLst>
          </p:cNvPr>
          <p:cNvCxnSpPr>
            <a:cxnSpLocks/>
          </p:cNvCxnSpPr>
          <p:nvPr/>
        </p:nvCxnSpPr>
        <p:spPr>
          <a:xfrm>
            <a:off x="13459238" y="8788405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矢印コネクタ 327">
            <a:extLst>
              <a:ext uri="{FF2B5EF4-FFF2-40B4-BE49-F238E27FC236}">
                <a16:creationId xmlns:a16="http://schemas.microsoft.com/office/drawing/2014/main" id="{BC37355B-2886-D5A2-4FD0-D0D5A7A2567A}"/>
              </a:ext>
            </a:extLst>
          </p:cNvPr>
          <p:cNvCxnSpPr>
            <a:cxnSpLocks/>
          </p:cNvCxnSpPr>
          <p:nvPr/>
        </p:nvCxnSpPr>
        <p:spPr>
          <a:xfrm>
            <a:off x="13551990" y="7635263"/>
            <a:ext cx="26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矢印コネクタ 328">
            <a:extLst>
              <a:ext uri="{FF2B5EF4-FFF2-40B4-BE49-F238E27FC236}">
                <a16:creationId xmlns:a16="http://schemas.microsoft.com/office/drawing/2014/main" id="{A3F0F7CD-A3CE-B59D-A3DA-C863A51B979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3012037" y="7073398"/>
            <a:ext cx="0" cy="25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コネクタ: カギ線 332">
            <a:extLst>
              <a:ext uri="{FF2B5EF4-FFF2-40B4-BE49-F238E27FC236}">
                <a16:creationId xmlns:a16="http://schemas.microsoft.com/office/drawing/2014/main" id="{EC16C6AD-5579-205A-44CA-1A8411CCA9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2900" y="469737"/>
            <a:ext cx="12700" cy="879738"/>
          </a:xfrm>
          <a:prstGeom prst="bentConnector3">
            <a:avLst>
              <a:gd name="adj1" fmla="val 9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矢印コネクタ 335">
            <a:extLst>
              <a:ext uri="{FF2B5EF4-FFF2-40B4-BE49-F238E27FC236}">
                <a16:creationId xmlns:a16="http://schemas.microsoft.com/office/drawing/2014/main" id="{FF110662-C32D-7219-467F-A7AE984F5D23}"/>
              </a:ext>
            </a:extLst>
          </p:cNvPr>
          <p:cNvCxnSpPr>
            <a:cxnSpLocks/>
          </p:cNvCxnSpPr>
          <p:nvPr/>
        </p:nvCxnSpPr>
        <p:spPr>
          <a:xfrm flipH="1">
            <a:off x="2355917" y="1304136"/>
            <a:ext cx="306360" cy="31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矢印コネクタ 337">
            <a:extLst>
              <a:ext uri="{FF2B5EF4-FFF2-40B4-BE49-F238E27FC236}">
                <a16:creationId xmlns:a16="http://schemas.microsoft.com/office/drawing/2014/main" id="{A99BE894-3335-BC21-E07E-B18CE117151E}"/>
              </a:ext>
            </a:extLst>
          </p:cNvPr>
          <p:cNvCxnSpPr>
            <a:cxnSpLocks/>
          </p:cNvCxnSpPr>
          <p:nvPr/>
        </p:nvCxnSpPr>
        <p:spPr>
          <a:xfrm flipH="1" flipV="1">
            <a:off x="5587510" y="3067570"/>
            <a:ext cx="582422" cy="645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340">
            <a:extLst>
              <a:ext uri="{FF2B5EF4-FFF2-40B4-BE49-F238E27FC236}">
                <a16:creationId xmlns:a16="http://schemas.microsoft.com/office/drawing/2014/main" id="{1D7F7CB3-A08F-D6DB-104A-09B724C80730}"/>
              </a:ext>
            </a:extLst>
          </p:cNvPr>
          <p:cNvCxnSpPr>
            <a:cxnSpLocks/>
          </p:cNvCxnSpPr>
          <p:nvPr/>
        </p:nvCxnSpPr>
        <p:spPr>
          <a:xfrm flipH="1">
            <a:off x="7153148" y="3092300"/>
            <a:ext cx="272678" cy="49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343">
            <a:extLst>
              <a:ext uri="{FF2B5EF4-FFF2-40B4-BE49-F238E27FC236}">
                <a16:creationId xmlns:a16="http://schemas.microsoft.com/office/drawing/2014/main" id="{A98A8A28-7E7D-F255-1144-552F089F51FE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6674742" y="4404908"/>
            <a:ext cx="28451" cy="23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FD729F83-5F41-0F19-0767-027795CE4B32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6550793" y="5345905"/>
            <a:ext cx="32613" cy="45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84573B6F-CF76-392E-8E51-80FF415AC391}"/>
              </a:ext>
            </a:extLst>
          </p:cNvPr>
          <p:cNvCxnSpPr>
            <a:cxnSpLocks/>
          </p:cNvCxnSpPr>
          <p:nvPr/>
        </p:nvCxnSpPr>
        <p:spPr>
          <a:xfrm flipH="1" flipV="1">
            <a:off x="6561736" y="5516423"/>
            <a:ext cx="2142725" cy="2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矢印コネクタ 351">
            <a:extLst>
              <a:ext uri="{FF2B5EF4-FFF2-40B4-BE49-F238E27FC236}">
                <a16:creationId xmlns:a16="http://schemas.microsoft.com/office/drawing/2014/main" id="{A3D50181-CD5D-E0D0-0689-62DB2B23DF2F}"/>
              </a:ext>
            </a:extLst>
          </p:cNvPr>
          <p:cNvCxnSpPr>
            <a:cxnSpLocks/>
          </p:cNvCxnSpPr>
          <p:nvPr/>
        </p:nvCxnSpPr>
        <p:spPr>
          <a:xfrm flipH="1">
            <a:off x="8451167" y="5886302"/>
            <a:ext cx="298629" cy="41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E45D7954-DB75-F4C2-35FE-0CEA793BA1BD}"/>
              </a:ext>
            </a:extLst>
          </p:cNvPr>
          <p:cNvCxnSpPr>
            <a:cxnSpLocks/>
          </p:cNvCxnSpPr>
          <p:nvPr/>
        </p:nvCxnSpPr>
        <p:spPr>
          <a:xfrm>
            <a:off x="6903140" y="7978712"/>
            <a:ext cx="607944" cy="52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矢印コネクタ 356">
            <a:extLst>
              <a:ext uri="{FF2B5EF4-FFF2-40B4-BE49-F238E27FC236}">
                <a16:creationId xmlns:a16="http://schemas.microsoft.com/office/drawing/2014/main" id="{0A53FF0C-C8C4-7FC5-8192-A7795DC8A27D}"/>
              </a:ext>
            </a:extLst>
          </p:cNvPr>
          <p:cNvCxnSpPr>
            <a:cxnSpLocks/>
          </p:cNvCxnSpPr>
          <p:nvPr/>
        </p:nvCxnSpPr>
        <p:spPr>
          <a:xfrm flipH="1">
            <a:off x="4105175" y="7931553"/>
            <a:ext cx="892767" cy="45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矢印コネクタ 359">
            <a:extLst>
              <a:ext uri="{FF2B5EF4-FFF2-40B4-BE49-F238E27FC236}">
                <a16:creationId xmlns:a16="http://schemas.microsoft.com/office/drawing/2014/main" id="{0A9DCE8F-A2CB-AD02-C1C5-32FE3BE5C016}"/>
              </a:ext>
            </a:extLst>
          </p:cNvPr>
          <p:cNvCxnSpPr>
            <a:cxnSpLocks/>
          </p:cNvCxnSpPr>
          <p:nvPr/>
        </p:nvCxnSpPr>
        <p:spPr>
          <a:xfrm flipH="1" flipV="1">
            <a:off x="4105175" y="8636538"/>
            <a:ext cx="892767" cy="81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EDF5D44F-B2C9-3033-BFC4-C6C8EA62431F}"/>
              </a:ext>
            </a:extLst>
          </p:cNvPr>
          <p:cNvCxnSpPr>
            <a:cxnSpLocks/>
          </p:cNvCxnSpPr>
          <p:nvPr/>
        </p:nvCxnSpPr>
        <p:spPr>
          <a:xfrm flipH="1">
            <a:off x="5898083" y="5353600"/>
            <a:ext cx="355153" cy="30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F8C46405-D48D-D9B2-41F8-D607DF96853B}"/>
              </a:ext>
            </a:extLst>
          </p:cNvPr>
          <p:cNvCxnSpPr>
            <a:cxnSpLocks/>
          </p:cNvCxnSpPr>
          <p:nvPr/>
        </p:nvCxnSpPr>
        <p:spPr>
          <a:xfrm>
            <a:off x="3712015" y="5187685"/>
            <a:ext cx="15110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75E3A89D-8474-0FFD-85A6-8F0FD10EC017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3712014" y="5082912"/>
            <a:ext cx="1" cy="10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EECD1F2E-FC4D-88E2-F3B2-461EAE9397AB}"/>
              </a:ext>
            </a:extLst>
          </p:cNvPr>
          <p:cNvCxnSpPr>
            <a:cxnSpLocks/>
          </p:cNvCxnSpPr>
          <p:nvPr/>
        </p:nvCxnSpPr>
        <p:spPr>
          <a:xfrm flipH="1">
            <a:off x="5223042" y="5087231"/>
            <a:ext cx="1" cy="10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矢印コネクタ 380">
            <a:extLst>
              <a:ext uri="{FF2B5EF4-FFF2-40B4-BE49-F238E27FC236}">
                <a16:creationId xmlns:a16="http://schemas.microsoft.com/office/drawing/2014/main" id="{0F2EA88B-DB41-6ADE-F2E3-76AD27A22DD5}"/>
              </a:ext>
            </a:extLst>
          </p:cNvPr>
          <p:cNvCxnSpPr>
            <a:cxnSpLocks/>
          </p:cNvCxnSpPr>
          <p:nvPr/>
        </p:nvCxnSpPr>
        <p:spPr>
          <a:xfrm flipH="1">
            <a:off x="3882726" y="5183366"/>
            <a:ext cx="28451" cy="23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矢印コネクタ 381">
            <a:extLst>
              <a:ext uri="{FF2B5EF4-FFF2-40B4-BE49-F238E27FC236}">
                <a16:creationId xmlns:a16="http://schemas.microsoft.com/office/drawing/2014/main" id="{81DFB6CD-491E-BD55-23F3-67E6DCB68DA5}"/>
              </a:ext>
            </a:extLst>
          </p:cNvPr>
          <p:cNvCxnSpPr>
            <a:cxnSpLocks/>
          </p:cNvCxnSpPr>
          <p:nvPr/>
        </p:nvCxnSpPr>
        <p:spPr>
          <a:xfrm flipH="1" flipV="1">
            <a:off x="5876046" y="3759403"/>
            <a:ext cx="324929" cy="1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矢印コネクタ 383">
            <a:extLst>
              <a:ext uri="{FF2B5EF4-FFF2-40B4-BE49-F238E27FC236}">
                <a16:creationId xmlns:a16="http://schemas.microsoft.com/office/drawing/2014/main" id="{9981A9CC-2DCA-0B91-1708-2371F8363D72}"/>
              </a:ext>
            </a:extLst>
          </p:cNvPr>
          <p:cNvCxnSpPr>
            <a:cxnSpLocks/>
          </p:cNvCxnSpPr>
          <p:nvPr/>
        </p:nvCxnSpPr>
        <p:spPr>
          <a:xfrm flipH="1">
            <a:off x="5876046" y="4070509"/>
            <a:ext cx="293886" cy="40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矢印コネクタ 387">
            <a:extLst>
              <a:ext uri="{FF2B5EF4-FFF2-40B4-BE49-F238E27FC236}">
                <a16:creationId xmlns:a16="http://schemas.microsoft.com/office/drawing/2014/main" id="{DC0B6C9B-CC8D-2EC1-4004-FC4B2EA4888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1416766" y="2251137"/>
            <a:ext cx="288849" cy="49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矢印コネクタ 390">
            <a:extLst>
              <a:ext uri="{FF2B5EF4-FFF2-40B4-BE49-F238E27FC236}">
                <a16:creationId xmlns:a16="http://schemas.microsoft.com/office/drawing/2014/main" id="{A44BF24A-E74A-1297-579B-FC817F70C936}"/>
              </a:ext>
            </a:extLst>
          </p:cNvPr>
          <p:cNvCxnSpPr>
            <a:cxnSpLocks/>
          </p:cNvCxnSpPr>
          <p:nvPr/>
        </p:nvCxnSpPr>
        <p:spPr>
          <a:xfrm flipV="1">
            <a:off x="2362770" y="1743453"/>
            <a:ext cx="317375" cy="157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>
            <a:extLst>
              <a:ext uri="{FF2B5EF4-FFF2-40B4-BE49-F238E27FC236}">
                <a16:creationId xmlns:a16="http://schemas.microsoft.com/office/drawing/2014/main" id="{85463B43-09CD-DBFE-58B7-E093614BED19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212857" y="1862282"/>
            <a:ext cx="85676" cy="169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矢印コネクタ 396">
            <a:extLst>
              <a:ext uri="{FF2B5EF4-FFF2-40B4-BE49-F238E27FC236}">
                <a16:creationId xmlns:a16="http://schemas.microsoft.com/office/drawing/2014/main" id="{D5FC5F27-C062-7BF8-2A9D-B9B02D99DFA6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841983" y="3778121"/>
            <a:ext cx="0" cy="29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C267A8DA-6A03-A535-2B6B-136140BE8A16}"/>
              </a:ext>
            </a:extLst>
          </p:cNvPr>
          <p:cNvCxnSpPr>
            <a:cxnSpLocks/>
            <a:endCxn id="172" idx="2"/>
          </p:cNvCxnSpPr>
          <p:nvPr/>
        </p:nvCxnSpPr>
        <p:spPr>
          <a:xfrm flipH="1" flipV="1">
            <a:off x="1307981" y="6316406"/>
            <a:ext cx="108785" cy="70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コネクタ: カギ線 401">
            <a:extLst>
              <a:ext uri="{FF2B5EF4-FFF2-40B4-BE49-F238E27FC236}">
                <a16:creationId xmlns:a16="http://schemas.microsoft.com/office/drawing/2014/main" id="{AF090BCF-C10B-114C-7F9E-8C00BC350B2E}"/>
              </a:ext>
            </a:extLst>
          </p:cNvPr>
          <p:cNvCxnSpPr>
            <a:stCxn id="175" idx="0"/>
            <a:endCxn id="178" idx="0"/>
          </p:cNvCxnSpPr>
          <p:nvPr/>
        </p:nvCxnSpPr>
        <p:spPr>
          <a:xfrm rot="5400000" flipH="1" flipV="1">
            <a:off x="2237029" y="6268693"/>
            <a:ext cx="12700" cy="195165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4634107D-4216-99DA-3CE5-352D6E30D8F9}"/>
              </a:ext>
            </a:extLst>
          </p:cNvPr>
          <p:cNvSpPr/>
          <p:nvPr/>
        </p:nvSpPr>
        <p:spPr>
          <a:xfrm>
            <a:off x="108805" y="9298880"/>
            <a:ext cx="4203338" cy="132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フリーフォーム: 図形 408">
            <a:extLst>
              <a:ext uri="{FF2B5EF4-FFF2-40B4-BE49-F238E27FC236}">
                <a16:creationId xmlns:a16="http://schemas.microsoft.com/office/drawing/2014/main" id="{29D8AF3D-88EE-5198-3B74-E4C28C7A740C}"/>
              </a:ext>
            </a:extLst>
          </p:cNvPr>
          <p:cNvSpPr/>
          <p:nvPr/>
        </p:nvSpPr>
        <p:spPr>
          <a:xfrm>
            <a:off x="166846" y="6795838"/>
            <a:ext cx="4167796" cy="3736155"/>
          </a:xfrm>
          <a:custGeom>
            <a:avLst/>
            <a:gdLst>
              <a:gd name="connsiteX0" fmla="*/ 0 w 4167796"/>
              <a:gd name="connsiteY0" fmla="*/ 0 h 3736155"/>
              <a:gd name="connsiteX1" fmla="*/ 4167796 w 4167796"/>
              <a:gd name="connsiteY1" fmla="*/ 0 h 3736155"/>
              <a:gd name="connsiteX2" fmla="*/ 4167796 w 4167796"/>
              <a:gd name="connsiteY2" fmla="*/ 2362532 h 3736155"/>
              <a:gd name="connsiteX3" fmla="*/ 2022622 w 4167796"/>
              <a:gd name="connsiteY3" fmla="*/ 2362532 h 3736155"/>
              <a:gd name="connsiteX4" fmla="*/ 2022622 w 4167796"/>
              <a:gd name="connsiteY4" fmla="*/ 3736155 h 3736155"/>
              <a:gd name="connsiteX5" fmla="*/ 0 w 4167796"/>
              <a:gd name="connsiteY5" fmla="*/ 3736155 h 37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7796" h="3736155">
                <a:moveTo>
                  <a:pt x="0" y="0"/>
                </a:moveTo>
                <a:lnTo>
                  <a:pt x="4167796" y="0"/>
                </a:lnTo>
                <a:lnTo>
                  <a:pt x="4167796" y="2362532"/>
                </a:lnTo>
                <a:lnTo>
                  <a:pt x="2022622" y="2362532"/>
                </a:lnTo>
                <a:lnTo>
                  <a:pt x="2022622" y="3736155"/>
                </a:lnTo>
                <a:lnTo>
                  <a:pt x="0" y="373615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472EF311-8E0F-6514-BEFA-9B59EC595987}"/>
              </a:ext>
            </a:extLst>
          </p:cNvPr>
          <p:cNvSpPr/>
          <p:nvPr/>
        </p:nvSpPr>
        <p:spPr>
          <a:xfrm>
            <a:off x="4835096" y="7270410"/>
            <a:ext cx="2260749" cy="317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BA7D88AC-9A5B-484B-DE8C-925325DF7041}"/>
              </a:ext>
            </a:extLst>
          </p:cNvPr>
          <p:cNvSpPr/>
          <p:nvPr/>
        </p:nvSpPr>
        <p:spPr>
          <a:xfrm>
            <a:off x="188917" y="3895974"/>
            <a:ext cx="2286309" cy="2620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</TotalTime>
  <Words>201</Words>
  <Application>Microsoft Office PowerPoint</Application>
  <PresentationFormat>ユーザー設定</PresentationFormat>
  <Paragraphs>332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　祐太</dc:creator>
  <cp:lastModifiedBy>鈴木　祐太</cp:lastModifiedBy>
  <cp:revision>1</cp:revision>
  <dcterms:created xsi:type="dcterms:W3CDTF">2023-11-30T04:39:38Z</dcterms:created>
  <dcterms:modified xsi:type="dcterms:W3CDTF">2024-03-28T17:08:21Z</dcterms:modified>
</cp:coreProperties>
</file>