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9" r:id="rId6"/>
    <p:sldId id="270" r:id="rId7"/>
    <p:sldId id="259" r:id="rId8"/>
    <p:sldId id="268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0"/>
    <p:restoredTop sz="94674"/>
  </p:normalViewPr>
  <p:slideViewPr>
    <p:cSldViewPr snapToGrid="0">
      <p:cViewPr varScale="1">
        <p:scale>
          <a:sx n="102" d="100"/>
          <a:sy n="102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7DF3-DF0C-5649-A62B-EE1EF492170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5D429-ADAB-094B-9C63-4A7A8307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5D429-ADAB-094B-9C63-4A7A8307A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199" y="393192"/>
            <a:ext cx="897497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199" y="1803400"/>
            <a:ext cx="8974975" cy="393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29D42F-01E1-D247-BCF7-43011B98485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6915940-3D11-2440-A5A3-C32E3B15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D614-430A-8A88-3486-ADD2A4705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98799-0B81-DC76-6875-FCF7F5661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Nyi</a:t>
            </a:r>
            <a:r>
              <a:rPr lang="en-US" dirty="0"/>
              <a:t> </a:t>
            </a:r>
            <a:r>
              <a:rPr lang="en-US" dirty="0" err="1"/>
              <a:t>Nyi</a:t>
            </a:r>
            <a:r>
              <a:rPr lang="en-US" dirty="0"/>
              <a:t> Aung</a:t>
            </a:r>
          </a:p>
        </p:txBody>
      </p:sp>
    </p:spTree>
    <p:extLst>
      <p:ext uri="{BB962C8B-B14F-4D97-AF65-F5344CB8AC3E}">
        <p14:creationId xmlns:p14="http://schemas.microsoft.com/office/powerpoint/2010/main" val="81282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168-3449-8F7D-C15B-992E327E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621" y="196380"/>
            <a:ext cx="9132758" cy="1188720"/>
          </a:xfrm>
        </p:spPr>
        <p:txBody>
          <a:bodyPr/>
          <a:lstStyle/>
          <a:p>
            <a:r>
              <a:rPr lang="en-US" dirty="0"/>
              <a:t>Event driven programming example in JavaScript and 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6F321-5211-C57C-B0EB-D69A4D165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9" r="28652"/>
          <a:stretch/>
        </p:blipFill>
        <p:spPr>
          <a:xfrm>
            <a:off x="1944129" y="41728"/>
            <a:ext cx="4151871" cy="6123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56B22C-62AD-0469-498E-A26C0B72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883" y="5689108"/>
            <a:ext cx="7772400" cy="1615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7162C-AE32-1ED7-B08B-146D9EF908D0}"/>
              </a:ext>
            </a:extLst>
          </p:cNvPr>
          <p:cNvSpPr txBox="1"/>
          <p:nvPr/>
        </p:nvSpPr>
        <p:spPr>
          <a:xfrm>
            <a:off x="8773297" y="1902941"/>
            <a:ext cx="29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shows the event driven system to add an online class to the system and show available online classes.</a:t>
            </a:r>
          </a:p>
        </p:txBody>
      </p:sp>
    </p:spTree>
    <p:extLst>
      <p:ext uri="{BB962C8B-B14F-4D97-AF65-F5344CB8AC3E}">
        <p14:creationId xmlns:p14="http://schemas.microsoft.com/office/powerpoint/2010/main" val="106529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4677-2033-CCD7-A08F-70F4E309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10" y="363212"/>
            <a:ext cx="8974975" cy="1188720"/>
          </a:xfrm>
        </p:spPr>
        <p:txBody>
          <a:bodyPr/>
          <a:lstStyle/>
          <a:p>
            <a:r>
              <a:rPr lang="en-US" dirty="0"/>
              <a:t>Comparison of three paradigms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311DD-16A4-AB1A-109C-DB7DB9B7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367E-D05C-EBD8-558E-FB70963E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class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E3E735-B3F9-9D95-E46E-94627FD9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class management system contains several features such as adding an online class, viewing all online classes, booking an online class and viewing all booked online class.</a:t>
            </a:r>
          </a:p>
          <a:p>
            <a:r>
              <a:rPr lang="en-US" dirty="0"/>
              <a:t>Each online class contain information about the subjects, teacher, duration in months, days opened in each week and contact info. </a:t>
            </a:r>
          </a:p>
        </p:txBody>
      </p:sp>
    </p:spTree>
    <p:extLst>
      <p:ext uri="{BB962C8B-B14F-4D97-AF65-F5344CB8AC3E}">
        <p14:creationId xmlns:p14="http://schemas.microsoft.com/office/powerpoint/2010/main" val="322133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BCC-F80F-8316-242E-32EAD178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69B3-BDE9-981C-13B2-87579804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paradigms are different ways or styles in which a given program or programming language can be organized. Each paradigm consists of certain structures, features, and opinions about how common programming problems should be tackled.</a:t>
            </a:r>
          </a:p>
        </p:txBody>
      </p:sp>
    </p:spTree>
    <p:extLst>
      <p:ext uri="{BB962C8B-B14F-4D97-AF65-F5344CB8AC3E}">
        <p14:creationId xmlns:p14="http://schemas.microsoft.com/office/powerpoint/2010/main" val="11187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540B-A707-D08E-74BC-2A3747DC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36F1-6A8F-350A-3096-16E946D1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programming is a derivation of imperative programming, adding to it the feature of functions (also known as "procedures" or "subroutines").</a:t>
            </a:r>
          </a:p>
          <a:p>
            <a:r>
              <a:rPr lang="en-US" dirty="0"/>
              <a:t>In procedural programming, the user is encouraged to subdivide the program execution into functions, as a way of improving modularity and organization.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4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ED6-CE69-7377-D795-F62AE656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65DE-DD28-43CD-1E74-C5440FE7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concept of OOP is to separate concerns into entities which are coded as objects. Each entity will group a given set of information (properties) and actions (methods) that can be performed by the entity.</a:t>
            </a:r>
          </a:p>
          <a:p>
            <a:r>
              <a:rPr lang="en-US" dirty="0"/>
              <a:t>OOP makes heavy usage of classes (which are a way of creating new objects starting out from a blueprint or boilerplate that the programmer sets). Objects that are created from a class are called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F5AF-6772-6086-2508-A63D2F7B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E1E-A314-3809-FEA8-0E3D4872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 is a programming paradigm where the flow of a program is determined by events that occur during its execution. Instead of following a linear sequence of operations, an event-driven program waits for specific events to occur and then triggers corresponding event handlers or callbacks to respond to those events.</a:t>
            </a:r>
          </a:p>
        </p:txBody>
      </p:sp>
    </p:spTree>
    <p:extLst>
      <p:ext uri="{BB962C8B-B14F-4D97-AF65-F5344CB8AC3E}">
        <p14:creationId xmlns:p14="http://schemas.microsoft.com/office/powerpoint/2010/main" val="139036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168-3449-8F7D-C15B-992E327E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in C++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06BB7-618C-B3BA-C124-016B44FF8ECB}"/>
              </a:ext>
            </a:extLst>
          </p:cNvPr>
          <p:cNvSpPr txBox="1"/>
          <p:nvPr/>
        </p:nvSpPr>
        <p:spPr>
          <a:xfrm>
            <a:off x="7142205" y="1952369"/>
            <a:ext cx="4238368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accepts menu code to enter different menus.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9ABAA-7F00-5104-26CD-C2040858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369"/>
            <a:ext cx="5226908" cy="4408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DD5BF3-033A-1491-47FA-336A1FC66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54"/>
          <a:stretch/>
        </p:blipFill>
        <p:spPr>
          <a:xfrm>
            <a:off x="4850027" y="3842951"/>
            <a:ext cx="6530546" cy="26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EA1E-4A3C-5680-A0FD-79294005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D54E-29A8-4A53-B537-3AB85AB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682" y="2099962"/>
            <a:ext cx="3929448" cy="3936627"/>
          </a:xfrm>
        </p:spPr>
        <p:txBody>
          <a:bodyPr/>
          <a:lstStyle/>
          <a:p>
            <a:r>
              <a:rPr lang="en-US" dirty="0"/>
              <a:t>The code contains procedural implementation to add an online class to the system and show all the classes from the system.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AB659-2EF4-6C44-B003-9EEA4A32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892" y="1783018"/>
            <a:ext cx="7117929" cy="4253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5D064-6D21-60D9-A622-5D19D999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61" y="1540021"/>
            <a:ext cx="4705693" cy="33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19E83-5807-8466-11A5-B233111B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1" y="5473031"/>
            <a:ext cx="777240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9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168-3449-8F7D-C15B-992E327E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393192"/>
            <a:ext cx="9132758" cy="1188720"/>
          </a:xfrm>
        </p:spPr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34EC1-DA12-159A-DC4E-CF33C108BBC2}"/>
              </a:ext>
            </a:extLst>
          </p:cNvPr>
          <p:cNvSpPr txBox="1"/>
          <p:nvPr/>
        </p:nvSpPr>
        <p:spPr>
          <a:xfrm>
            <a:off x="7014521" y="1745237"/>
            <a:ext cx="4732638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structure for online class is implemented.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That structure is then initialized as an array in online class booking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also contains methods for manage the online class system.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13049-DF62-4411-9929-1C5E89B62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602"/>
          <a:stretch/>
        </p:blipFill>
        <p:spPr>
          <a:xfrm>
            <a:off x="0" y="1820135"/>
            <a:ext cx="4461226" cy="4644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C9BCF-AD5C-1161-6820-F69927A5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3" y="4850383"/>
            <a:ext cx="7772400" cy="1165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9255A-6265-22EE-2298-FC0B1C6D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6120" y="2566028"/>
            <a:ext cx="4732638" cy="33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92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{E66B7D1A-E8BD-F64C-9305-69804D778F05}tf10001120</Template>
  <TotalTime>529</TotalTime>
  <Words>411</Words>
  <Application>Microsoft Macintosh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Programming Paradigms</vt:lpstr>
      <vt:lpstr>Online class Management system</vt:lpstr>
      <vt:lpstr>Programming Paradigms</vt:lpstr>
      <vt:lpstr>Procedural programming</vt:lpstr>
      <vt:lpstr>Object oriented programming</vt:lpstr>
      <vt:lpstr>Event driven programming</vt:lpstr>
      <vt:lpstr>Procedural Programming in C++</vt:lpstr>
      <vt:lpstr>Procedural Programming in C++</vt:lpstr>
      <vt:lpstr>Object Oriented Programming in C++</vt:lpstr>
      <vt:lpstr>Event driven programming example in JavaScript and html</vt:lpstr>
      <vt:lpstr>Comparison of three paradigms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dc:creator>Microsoft Office User</dc:creator>
  <cp:lastModifiedBy>Microsoft Office User</cp:lastModifiedBy>
  <cp:revision>51</cp:revision>
  <dcterms:created xsi:type="dcterms:W3CDTF">2024-03-18T09:01:56Z</dcterms:created>
  <dcterms:modified xsi:type="dcterms:W3CDTF">2024-04-04T21:18:49Z</dcterms:modified>
</cp:coreProperties>
</file>