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3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55A4-55C4-4D36-8F69-EF03985C7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8DB8F-A64C-4BFE-9287-CF30CF1A7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950E-EADF-451D-AAE3-60CB455E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FEC2-7F98-4E2C-88F4-1891CE4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8149-6D02-42E0-80A5-6BDC17DC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4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311C-850F-4B64-8E2E-5C9540E5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279D3-385B-45F6-8C76-F0F9C8533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702A-8183-4D6F-BD07-9F17759B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1F2E-1285-4804-A232-C6751AB0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6AE71-7656-4068-B112-7109BB6F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CBE2B-E00D-4835-9165-7BD34D879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E5561-64AE-4FBF-8082-2480D111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7C10-F5F1-473E-A733-677B91C5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BD1A-FE3B-455D-8D9D-C6003F5E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F69D-43FE-41E8-9153-AB0D3895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3E3C-C32D-49D2-A0B4-AB8D5A43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A9E0-5731-407F-8C53-EE434959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F588-ACF2-467E-961B-52FDDCAB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0E2E-E984-49D7-8823-FA5CEFF4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7BD8-612D-4755-982C-4A4C1D8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B5AF-DBC8-42E0-A509-7A96B270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326B5-D412-4F06-8B2E-1EA8ED88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882A-E6C5-46C6-927E-37A8B6F8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FC5B-FDDF-47D0-A5FC-7E8723D2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80FF-24E5-4D28-9D1B-3621FE45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A8A7-BBC0-42CF-A005-4BECA412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A9D1-75E2-4FCA-9186-005BCE3A0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8B25E-C7C4-4539-94DE-3D59F16D7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FCAA-A21C-40DD-A022-31BFD34B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534A-E76B-40B3-896E-0CDCD853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7D85-3630-4AD0-9004-B1A5288F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2A29-D38C-46C4-B44A-345DF0FB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72E7F-13C3-4573-8E5E-B56A88C88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202F7-0E71-4A76-9346-875BCF04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69BA1-647B-436D-AD53-A132A7723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9CF76-9971-451B-8C1A-14F17AD75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7124A-AEA2-43CD-B115-0ACB7C29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5EE35-AAD5-4ABD-B3C0-AE733DC6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E3212-D4A3-4284-A772-C07FE134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A706-3301-46C5-AB8B-69AF57C8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A327E-652A-4702-AEB1-10D30D80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F039E-E2B3-4DE8-9018-1FAA2977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BF6A0-3F81-483D-85B9-FEB238BC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B2A70-2B78-4A7B-8000-5A33861E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DE4ED-E1FF-453F-88D1-29DAC05E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692DB-AC6D-434D-A866-154AF375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9618-7BD1-4240-A884-13AE8706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7660-D5BA-4CA7-B954-EACE45C2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2274B-06FE-48D7-A34A-2A343BA0F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CE526-A7B3-44C0-B493-C0D58BC3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ACCAE-4BDA-4B80-8CA2-FA13B472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6C230-D5F3-4BEA-A93D-EDBE1633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B6CB-EEF5-4AAE-AF59-F3BD7899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9039A-68E8-4BCC-A680-9A9F2AE19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56F5-5345-4E4B-9939-1B3005F3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595B4-3396-48EA-A9B3-6DA0D545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654C4-534C-4DA2-AD42-9C3DD5A1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7F063-D585-49B7-8B97-06A4B2B8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08BE4-EAB7-486F-92B6-A05CDE59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E22-4668-438E-A593-BC6038D6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C403-C518-4D84-888E-271A103B2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AEB3-23B3-44B3-8EF0-C63D4739750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CEE8-C624-4B24-B09A-27649C55F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FF1C-F67A-4827-9C89-B4384FAFF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886C-A693-49C9-9669-5AC804DE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1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8xlM5jlLf8?start=2&amp;feature=oembed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682F-8181-4325-81AE-ECDE2ED58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240B-DDEA-4657-82E2-86790487F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F437D74-8C83-4AE3-AEA1-A355E46C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ottle of alcohol&#10;&#10;Description automatically generated with medium confidence">
            <a:extLst>
              <a:ext uri="{FF2B5EF4-FFF2-40B4-BE49-F238E27FC236}">
                <a16:creationId xmlns:a16="http://schemas.microsoft.com/office/drawing/2014/main" id="{1E4E2D25-593C-4296-9BC9-3E81A04C4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r="4706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E1E68-C546-41A8-A488-27688980D41A}"/>
              </a:ext>
            </a:extLst>
          </p:cNvPr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Market Research – John Buckingham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Graphic Design – Tobian Thompson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Creative Technical – Suzy Patnode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Technical Creative – Nick Ferguson</a:t>
            </a:r>
          </a:p>
        </p:txBody>
      </p:sp>
    </p:spTree>
    <p:extLst>
      <p:ext uri="{BB962C8B-B14F-4D97-AF65-F5344CB8AC3E}">
        <p14:creationId xmlns:p14="http://schemas.microsoft.com/office/powerpoint/2010/main" val="88145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5945-C976-4E05-B4ED-C409F0A5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D8AB9AD-07CA-4A17-9889-847685A0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7869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FD2686DF-2BF7-4E51-938F-95A882B3A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" r="11056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BE7E-C7A7-41E3-8F3E-2F253411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9" y="2243836"/>
            <a:ext cx="3438144" cy="1124712"/>
          </a:xfrm>
        </p:spPr>
        <p:txBody>
          <a:bodyPr anchor="b">
            <a:noAutofit/>
          </a:bodyPr>
          <a:lstStyle/>
          <a:p>
            <a:r>
              <a:rPr lang="en-US" sz="6000" b="1" dirty="0">
                <a:latin typeface="Bernard MT Condensed" panose="02050806060905020404" pitchFamily="18" charset="0"/>
              </a:rPr>
              <a:t>Current Trends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9AA76B-B811-498E-BF1F-67D25284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68" y="3368548"/>
            <a:ext cx="3438906" cy="3196329"/>
          </a:xfrm>
        </p:spPr>
        <p:txBody>
          <a:bodyPr anchor="t">
            <a:normAutofit/>
          </a:bodyPr>
          <a:lstStyle/>
          <a:p>
            <a:r>
              <a:rPr lang="en-US" sz="1700" dirty="0"/>
              <a:t>Gaming</a:t>
            </a:r>
          </a:p>
          <a:p>
            <a:r>
              <a:rPr lang="en-US" sz="1700" dirty="0"/>
              <a:t>Coffee</a:t>
            </a:r>
          </a:p>
          <a:p>
            <a:r>
              <a:rPr lang="en-US" sz="1700" dirty="0"/>
              <a:t>Inclusivity</a:t>
            </a:r>
          </a:p>
          <a:p>
            <a:r>
              <a:rPr lang="en-US" sz="1700" dirty="0"/>
              <a:t>Healthier Lifestyle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C1293-7DB8-495B-AEE0-0B584006BE1A}"/>
              </a:ext>
            </a:extLst>
          </p:cNvPr>
          <p:cNvSpPr txBox="1"/>
          <p:nvPr/>
        </p:nvSpPr>
        <p:spPr>
          <a:xfrm>
            <a:off x="241935" y="634476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20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6A9C-4D25-475C-998D-2DDDCD54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Chocolate Coca-Cola</a:t>
            </a:r>
          </a:p>
        </p:txBody>
      </p:sp>
      <p:pic>
        <p:nvPicPr>
          <p:cNvPr id="5" name="Content Placeholder 4" descr="A glass of beer and a bottle of beer on a table&#10;&#10;Description automatically generated with low confidence">
            <a:extLst>
              <a:ext uri="{FF2B5EF4-FFF2-40B4-BE49-F238E27FC236}">
                <a16:creationId xmlns:a16="http://schemas.microsoft.com/office/drawing/2014/main" id="{39766056-59A8-499B-8E0F-4EF9A16BF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0" y="1690688"/>
            <a:ext cx="3939206" cy="5167312"/>
          </a:xfrm>
        </p:spPr>
      </p:pic>
      <p:pic>
        <p:nvPicPr>
          <p:cNvPr id="7" name="Picture 6" descr="A picture containing food, beverage, soft drink&#10;&#10;Description automatically generated">
            <a:extLst>
              <a:ext uri="{FF2B5EF4-FFF2-40B4-BE49-F238E27FC236}">
                <a16:creationId xmlns:a16="http://schemas.microsoft.com/office/drawing/2014/main" id="{D13B78C2-57C8-40C4-A8DC-65150347E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52" y="1658514"/>
            <a:ext cx="3761078" cy="5264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121F7-7A20-4CA3-92FD-ED8885AFD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005" y="1678419"/>
            <a:ext cx="337232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8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5682F-8181-4325-81AE-ECDE2ED58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98" y="133875"/>
            <a:ext cx="3877056" cy="2037246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YouTube</a:t>
            </a:r>
            <a:br>
              <a:rPr lang="en-US" sz="5400" dirty="0"/>
            </a:br>
            <a:r>
              <a:rPr lang="en-US" sz="5400" dirty="0"/>
              <a:t>Ad</a:t>
            </a:r>
          </a:p>
        </p:txBody>
      </p:sp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F437D74-8C83-4AE3-AEA1-A355E46C4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39" y="329822"/>
            <a:ext cx="3481755" cy="2611316"/>
          </a:xfrm>
          <a:prstGeom prst="rect">
            <a:avLst/>
          </a:prstGeom>
        </p:spPr>
      </p:pic>
      <p:pic>
        <p:nvPicPr>
          <p:cNvPr id="4" name="Online Media 3" title="Coca Cola Commercial Song">
            <a:hlinkClick r:id="" action="ppaction://media"/>
            <a:extLst>
              <a:ext uri="{FF2B5EF4-FFF2-40B4-BE49-F238E27FC236}">
                <a16:creationId xmlns:a16="http://schemas.microsoft.com/office/drawing/2014/main" id="{6DE3715D-BF10-458C-82F2-5862CD2FA4E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85561" y="3155743"/>
            <a:ext cx="5570332" cy="3147238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3B2816C-EF83-4F90-846C-90B11CBE9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94" y="1490145"/>
            <a:ext cx="2944150" cy="15486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57E7B4F-ACB9-4F27-801C-0BBAC003B085}"/>
              </a:ext>
            </a:extLst>
          </p:cNvPr>
          <p:cNvSpPr txBox="1">
            <a:spLocks/>
          </p:cNvSpPr>
          <p:nvPr/>
        </p:nvSpPr>
        <p:spPr>
          <a:xfrm>
            <a:off x="406251" y="3256383"/>
            <a:ext cx="3877056" cy="186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3820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C598A69-FFFE-4C09-8FE9-D660337B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5533524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6D615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EA984AC8-D21B-4BF5-9633-FA5397704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6" y="1339045"/>
            <a:ext cx="5192217" cy="180429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B6121AA-FB9C-49D8-9295-014C895AF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157449"/>
            <a:ext cx="3122867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ottle of soda&#10;&#10;Description automatically generated with low confidence">
            <a:extLst>
              <a:ext uri="{FF2B5EF4-FFF2-40B4-BE49-F238E27FC236}">
                <a16:creationId xmlns:a16="http://schemas.microsoft.com/office/drawing/2014/main" id="{3AAD3346-3415-400C-80F3-4940C9CCE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7" y="4349368"/>
            <a:ext cx="2756396" cy="1833003"/>
          </a:xfrm>
          <a:prstGeom prst="rect">
            <a:avLst/>
          </a:prstGeom>
        </p:spPr>
      </p:pic>
      <p:sp>
        <p:nvSpPr>
          <p:cNvPr id="58" name="Rectangle 51">
            <a:extLst>
              <a:ext uri="{FF2B5EF4-FFF2-40B4-BE49-F238E27FC236}">
                <a16:creationId xmlns:a16="http://schemas.microsoft.com/office/drawing/2014/main" id="{2C188CD4-9C38-4BEB-8E94-633B1B48B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0883" y="4132885"/>
            <a:ext cx="2288736" cy="2274541"/>
          </a:xfrm>
          <a:prstGeom prst="rect">
            <a:avLst/>
          </a:prstGeom>
          <a:solidFill>
            <a:srgbClr val="6D61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2E8BD155-F3B5-4CE9-AB1C-08C964CDC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03EA34-AB5B-4AF8-BA6A-02C7E3670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519" y="635943"/>
            <a:ext cx="2598516" cy="5588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217AE-65CA-4941-B840-3637E010B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537" y="4132885"/>
            <a:ext cx="2171427" cy="22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6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white bird in the sky&#10;&#10;Description automatically generated with low confidence">
            <a:extLst>
              <a:ext uri="{FF2B5EF4-FFF2-40B4-BE49-F238E27FC236}">
                <a16:creationId xmlns:a16="http://schemas.microsoft.com/office/drawing/2014/main" id="{FB3CEF2D-D037-4766-87B7-78C2272C5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3" r="-2" b="18358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9" name="Content Placeholder 8" descr="A bottle of soda&#10;&#10;Description automatically generated with low confidence">
            <a:extLst>
              <a:ext uri="{FF2B5EF4-FFF2-40B4-BE49-F238E27FC236}">
                <a16:creationId xmlns:a16="http://schemas.microsoft.com/office/drawing/2014/main" id="{23336E75-496E-4E05-9190-9F890026B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3" r="1" b="1135"/>
          <a:stretch/>
        </p:blipFill>
        <p:spPr>
          <a:xfrm>
            <a:off x="4203640" y="2937952"/>
            <a:ext cx="7988360" cy="3920047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31D11-F16B-424E-A415-0072DCCE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26" y="346697"/>
            <a:ext cx="5266155" cy="1342042"/>
          </a:xfrm>
        </p:spPr>
        <p:txBody>
          <a:bodyPr>
            <a:normAutofit/>
          </a:bodyPr>
          <a:lstStyle/>
          <a:p>
            <a:r>
              <a:rPr lang="en-US" dirty="0"/>
              <a:t>Twitter &amp; Coca-Cola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27AC5BC-BCD3-4788-8C05-7309512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66" y="1688739"/>
            <a:ext cx="3941499" cy="404958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Coke has 3 million Twitter followers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start sending out tweets two months before launch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will include text and images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Our feeling is with the existing audience of millions of followers, we have a good opportunity for a favorable, and effective ROI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18" name="Picture 17" descr="A glass of liquid with a cherry on top&#10;&#10;Description automatically generated with low confidence">
            <a:extLst>
              <a:ext uri="{FF2B5EF4-FFF2-40B4-BE49-F238E27FC236}">
                <a16:creationId xmlns:a16="http://schemas.microsoft.com/office/drawing/2014/main" id="{841C32F7-7372-4A4C-ACD5-0C5ACEC1BB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1" b="6958"/>
          <a:stretch/>
        </p:blipFill>
        <p:spPr>
          <a:xfrm>
            <a:off x="7275724" y="3079745"/>
            <a:ext cx="2848772" cy="3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3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electronics, store, sale&#10;&#10;Description automatically generated">
            <a:extLst>
              <a:ext uri="{FF2B5EF4-FFF2-40B4-BE49-F238E27FC236}">
                <a16:creationId xmlns:a16="http://schemas.microsoft.com/office/drawing/2014/main" id="{E752B524-FEEC-40DF-936D-9F5C8191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 r="1" b="15713"/>
          <a:stretch/>
        </p:blipFill>
        <p:spPr>
          <a:xfrm>
            <a:off x="-65314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78A05-83B0-40CE-A367-BC72CF37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606490"/>
            <a:ext cx="5251316" cy="26219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="1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                              Why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BF39-9633-4EAC-BE0B-43E015624FCC}"/>
              </a:ext>
            </a:extLst>
          </p:cNvPr>
          <p:cNvSpPr txBox="1"/>
          <p:nvPr/>
        </p:nvSpPr>
        <p:spPr>
          <a:xfrm>
            <a:off x="838200" y="2219785"/>
            <a:ext cx="5962785" cy="395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Twitter is more effective for 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    communicating brand values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Copperplate Gothic Bold" panose="020E0705020206020404" pitchFamily="34" charset="0"/>
            </a:endParaRP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Maximize brand impact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Copperplate Gothic Bold" panose="020E0705020206020404" pitchFamily="34" charset="0"/>
            </a:endParaRP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Creatively express inclusivity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Copperplate Gothic Bold" panose="020E0705020206020404" pitchFamily="34" charset="0"/>
            </a:endParaRP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Align with other brands 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    to create premium 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4BCE7-593D-4446-9BDF-EFA2D20EF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90" r="2" b="2"/>
          <a:stretch/>
        </p:blipFill>
        <p:spPr>
          <a:xfrm>
            <a:off x="6226167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296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79D6F0-1C50-4FE0-A66E-D5D6EFDE6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DD8F6-F578-45AC-A452-1842DC59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0C6C2B-01DA-4372-BAC1-82612796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849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108</Words>
  <Application>Microsoft Office PowerPoint</Application>
  <PresentationFormat>Widescreen</PresentationFormat>
  <Paragraphs>30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Current Trends</vt:lpstr>
      <vt:lpstr>Chocolate Coca-Cola</vt:lpstr>
      <vt:lpstr>YouTube Ad</vt:lpstr>
      <vt:lpstr>PowerPoint Presentation</vt:lpstr>
      <vt:lpstr>Twitter &amp; Coca-Cola</vt:lpstr>
      <vt:lpstr>                              Why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FERGUSON</dc:creator>
  <cp:lastModifiedBy>joe734837297498@aol.com</cp:lastModifiedBy>
  <cp:revision>6</cp:revision>
  <dcterms:created xsi:type="dcterms:W3CDTF">2021-10-15T18:34:41Z</dcterms:created>
  <dcterms:modified xsi:type="dcterms:W3CDTF">2021-10-15T21:10:35Z</dcterms:modified>
</cp:coreProperties>
</file>