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AB02B-5E81-6747-8062-25D3C82232E2}" v="1" dt="2025-10-22T02:41:11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762"/>
  </p:normalViewPr>
  <p:slideViewPr>
    <p:cSldViewPr snapToGrid="0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43390-0784-CC49-A35A-9FA2EC40A575}" type="doc">
      <dgm:prSet loTypeId="urn:microsoft.com/office/officeart/2005/8/layout/vList3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8BAE5B67-845F-FE47-980E-B5B44C592C16}">
      <dgm:prSet/>
      <dgm:spPr/>
      <dgm:t>
        <a:bodyPr/>
        <a:lstStyle/>
        <a:p>
          <a:pPr>
            <a:buNone/>
          </a:pPr>
          <a:r>
            <a:rPr lang="en-IN"/>
            <a:t>3 isolated systems: Prepaid | Postpaid | Broadband</a:t>
          </a:r>
        </a:p>
      </dgm:t>
    </dgm:pt>
    <dgm:pt modelId="{B83B788A-8483-AD43-BA85-C1BB302334AD}" type="parTrans" cxnId="{FA89DE3D-CFEC-1041-8DAC-6349C76E6BCF}">
      <dgm:prSet/>
      <dgm:spPr/>
      <dgm:t>
        <a:bodyPr/>
        <a:lstStyle/>
        <a:p>
          <a:endParaRPr lang="en-GB"/>
        </a:p>
      </dgm:t>
    </dgm:pt>
    <dgm:pt modelId="{20223086-4848-9C44-A210-3A7F6AE0113C}" type="sibTrans" cxnId="{FA89DE3D-CFEC-1041-8DAC-6349C76E6BCF}">
      <dgm:prSet/>
      <dgm:spPr/>
      <dgm:t>
        <a:bodyPr/>
        <a:lstStyle/>
        <a:p>
          <a:endParaRPr lang="en-GB"/>
        </a:p>
      </dgm:t>
    </dgm:pt>
    <dgm:pt modelId="{02B7E131-929B-1443-B66E-AED1BC6C40BA}">
      <dgm:prSet/>
      <dgm:spPr/>
      <dgm:t>
        <a:bodyPr/>
        <a:lstStyle/>
        <a:p>
          <a:pPr>
            <a:buNone/>
          </a:pPr>
          <a:r>
            <a:rPr lang="en-IN" dirty="0"/>
            <a:t>51% duplicate records (57 → 28 unique users)</a:t>
          </a:r>
        </a:p>
      </dgm:t>
    </dgm:pt>
    <dgm:pt modelId="{B6F2F3E1-B419-B842-9D23-F4ACA61A4F98}" type="parTrans" cxnId="{2C451595-17E7-A84F-A3F2-0E4858ACCB7D}">
      <dgm:prSet/>
      <dgm:spPr/>
      <dgm:t>
        <a:bodyPr/>
        <a:lstStyle/>
        <a:p>
          <a:endParaRPr lang="en-GB"/>
        </a:p>
      </dgm:t>
    </dgm:pt>
    <dgm:pt modelId="{C4244F11-B6DA-FD45-8C96-43ACAC6783F9}" type="sibTrans" cxnId="{2C451595-17E7-A84F-A3F2-0E4858ACCB7D}">
      <dgm:prSet/>
      <dgm:spPr/>
      <dgm:t>
        <a:bodyPr/>
        <a:lstStyle/>
        <a:p>
          <a:endParaRPr lang="en-GB"/>
        </a:p>
      </dgm:t>
    </dgm:pt>
    <dgm:pt modelId="{74D7D9B8-8CC8-8948-8B60-131E6AFEF133}">
      <dgm:prSet/>
      <dgm:spPr/>
      <dgm:t>
        <a:bodyPr/>
        <a:lstStyle/>
        <a:p>
          <a:pPr>
            <a:buNone/>
          </a:pPr>
          <a:r>
            <a:rPr lang="en-IN" dirty="0"/>
            <a:t>Billing errors: 8 uncredited recharges ($270)</a:t>
          </a:r>
        </a:p>
      </dgm:t>
    </dgm:pt>
    <dgm:pt modelId="{B264460C-674D-274A-A003-A886B7D99BCB}" type="parTrans" cxnId="{AF0C05D3-85FE-4441-BCD4-A8F315DB7427}">
      <dgm:prSet/>
      <dgm:spPr/>
      <dgm:t>
        <a:bodyPr/>
        <a:lstStyle/>
        <a:p>
          <a:endParaRPr lang="en-GB"/>
        </a:p>
      </dgm:t>
    </dgm:pt>
    <dgm:pt modelId="{B6FB5246-E646-854C-814F-1426102A0745}" type="sibTrans" cxnId="{AF0C05D3-85FE-4441-BCD4-A8F315DB7427}">
      <dgm:prSet/>
      <dgm:spPr/>
      <dgm:t>
        <a:bodyPr/>
        <a:lstStyle/>
        <a:p>
          <a:endParaRPr lang="en-GB"/>
        </a:p>
      </dgm:t>
    </dgm:pt>
    <dgm:pt modelId="{13CC8CEA-42A0-7D4B-8660-10D293A6D52C}">
      <dgm:prSet/>
      <dgm:spPr/>
      <dgm:t>
        <a:bodyPr/>
        <a:lstStyle/>
        <a:p>
          <a:pPr>
            <a:buNone/>
          </a:pPr>
          <a:r>
            <a:rPr lang="en-IN"/>
            <a:t>No visibility into multi-service customers</a:t>
          </a:r>
        </a:p>
      </dgm:t>
    </dgm:pt>
    <dgm:pt modelId="{B22D3309-2D87-7748-8AE8-FE73C9D607DF}" type="parTrans" cxnId="{E06A98A2-746E-5840-A801-DA3CB3EF59F9}">
      <dgm:prSet/>
      <dgm:spPr/>
      <dgm:t>
        <a:bodyPr/>
        <a:lstStyle/>
        <a:p>
          <a:endParaRPr lang="en-GB"/>
        </a:p>
      </dgm:t>
    </dgm:pt>
    <dgm:pt modelId="{0B5D2919-3FFA-BD4C-98A3-28F5748CF480}" type="sibTrans" cxnId="{E06A98A2-746E-5840-A801-DA3CB3EF59F9}">
      <dgm:prSet/>
      <dgm:spPr/>
      <dgm:t>
        <a:bodyPr/>
        <a:lstStyle/>
        <a:p>
          <a:endParaRPr lang="en-GB"/>
        </a:p>
      </dgm:t>
    </dgm:pt>
    <dgm:pt modelId="{4FFAF935-C553-304A-9563-0642236DD875}" type="pres">
      <dgm:prSet presAssocID="{36043390-0784-CC49-A35A-9FA2EC40A575}" presName="linearFlow" presStyleCnt="0">
        <dgm:presLayoutVars>
          <dgm:dir/>
          <dgm:resizeHandles val="exact"/>
        </dgm:presLayoutVars>
      </dgm:prSet>
      <dgm:spPr/>
    </dgm:pt>
    <dgm:pt modelId="{FD010CE9-B9FE-D241-AAD8-B8026F6930BF}" type="pres">
      <dgm:prSet presAssocID="{8BAE5B67-845F-FE47-980E-B5B44C592C16}" presName="composite" presStyleCnt="0"/>
      <dgm:spPr/>
    </dgm:pt>
    <dgm:pt modelId="{2DCDBDF4-DD5C-E048-BDBA-F6F6FA74BDF6}" type="pres">
      <dgm:prSet presAssocID="{8BAE5B67-845F-FE47-980E-B5B44C592C16}" presName="imgShp" presStyleLbl="fgImgPlace1" presStyleIdx="0" presStyleCnt="4"/>
      <dgm:spPr/>
    </dgm:pt>
    <dgm:pt modelId="{F524E73D-EBD2-DC4D-9850-C1620253640E}" type="pres">
      <dgm:prSet presAssocID="{8BAE5B67-845F-FE47-980E-B5B44C592C16}" presName="txShp" presStyleLbl="node1" presStyleIdx="0" presStyleCnt="4">
        <dgm:presLayoutVars>
          <dgm:bulletEnabled val="1"/>
        </dgm:presLayoutVars>
      </dgm:prSet>
      <dgm:spPr/>
    </dgm:pt>
    <dgm:pt modelId="{72ED706A-B546-6242-A4C2-04FFD99CD9CB}" type="pres">
      <dgm:prSet presAssocID="{20223086-4848-9C44-A210-3A7F6AE0113C}" presName="spacing" presStyleCnt="0"/>
      <dgm:spPr/>
    </dgm:pt>
    <dgm:pt modelId="{8EFFC6C0-73E2-7D46-A11D-F614275D2A37}" type="pres">
      <dgm:prSet presAssocID="{02B7E131-929B-1443-B66E-AED1BC6C40BA}" presName="composite" presStyleCnt="0"/>
      <dgm:spPr/>
    </dgm:pt>
    <dgm:pt modelId="{A9091E9D-3A0A-414A-AF88-31800BD978D4}" type="pres">
      <dgm:prSet presAssocID="{02B7E131-929B-1443-B66E-AED1BC6C40BA}" presName="imgShp" presStyleLbl="fgImgPlace1" presStyleIdx="1" presStyleCnt="4"/>
      <dgm:spPr/>
    </dgm:pt>
    <dgm:pt modelId="{A9EAA5A6-118F-5F48-A94A-D089D2EFFA75}" type="pres">
      <dgm:prSet presAssocID="{02B7E131-929B-1443-B66E-AED1BC6C40BA}" presName="txShp" presStyleLbl="node1" presStyleIdx="1" presStyleCnt="4">
        <dgm:presLayoutVars>
          <dgm:bulletEnabled val="1"/>
        </dgm:presLayoutVars>
      </dgm:prSet>
      <dgm:spPr/>
    </dgm:pt>
    <dgm:pt modelId="{3FB873B4-C037-9D42-B26B-20888832BC12}" type="pres">
      <dgm:prSet presAssocID="{C4244F11-B6DA-FD45-8C96-43ACAC6783F9}" presName="spacing" presStyleCnt="0"/>
      <dgm:spPr/>
    </dgm:pt>
    <dgm:pt modelId="{AF9D9CCF-B8B5-C84A-A9D8-5A7F0DFC3E11}" type="pres">
      <dgm:prSet presAssocID="{74D7D9B8-8CC8-8948-8B60-131E6AFEF133}" presName="composite" presStyleCnt="0"/>
      <dgm:spPr/>
    </dgm:pt>
    <dgm:pt modelId="{F5917AA6-6032-F541-B098-0D7E97AB2408}" type="pres">
      <dgm:prSet presAssocID="{74D7D9B8-8CC8-8948-8B60-131E6AFEF133}" presName="imgShp" presStyleLbl="fgImgPlace1" presStyleIdx="2" presStyleCnt="4"/>
      <dgm:spPr/>
    </dgm:pt>
    <dgm:pt modelId="{109A0A71-95A3-144E-A94F-602AC4C27041}" type="pres">
      <dgm:prSet presAssocID="{74D7D9B8-8CC8-8948-8B60-131E6AFEF133}" presName="txShp" presStyleLbl="node1" presStyleIdx="2" presStyleCnt="4">
        <dgm:presLayoutVars>
          <dgm:bulletEnabled val="1"/>
        </dgm:presLayoutVars>
      </dgm:prSet>
      <dgm:spPr/>
    </dgm:pt>
    <dgm:pt modelId="{2E8B71AA-6E5C-AD4F-9C5F-6471BA45A7D8}" type="pres">
      <dgm:prSet presAssocID="{B6FB5246-E646-854C-814F-1426102A0745}" presName="spacing" presStyleCnt="0"/>
      <dgm:spPr/>
    </dgm:pt>
    <dgm:pt modelId="{727E017D-33ED-1344-B9D6-0FB982A55D2F}" type="pres">
      <dgm:prSet presAssocID="{13CC8CEA-42A0-7D4B-8660-10D293A6D52C}" presName="composite" presStyleCnt="0"/>
      <dgm:spPr/>
    </dgm:pt>
    <dgm:pt modelId="{EAD886B3-32BA-FE45-844D-68FFD9A2CD70}" type="pres">
      <dgm:prSet presAssocID="{13CC8CEA-42A0-7D4B-8660-10D293A6D52C}" presName="imgShp" presStyleLbl="fgImgPlace1" presStyleIdx="3" presStyleCnt="4"/>
      <dgm:spPr/>
    </dgm:pt>
    <dgm:pt modelId="{5CF0EB1A-B74A-0E4E-86EB-9AA9EA396C7C}" type="pres">
      <dgm:prSet presAssocID="{13CC8CEA-42A0-7D4B-8660-10D293A6D52C}" presName="txShp" presStyleLbl="node1" presStyleIdx="3" presStyleCnt="4">
        <dgm:presLayoutVars>
          <dgm:bulletEnabled val="1"/>
        </dgm:presLayoutVars>
      </dgm:prSet>
      <dgm:spPr/>
    </dgm:pt>
  </dgm:ptLst>
  <dgm:cxnLst>
    <dgm:cxn modelId="{80475E2F-2DA0-5940-959D-98AD71EE8D6F}" type="presOf" srcId="{8BAE5B67-845F-FE47-980E-B5B44C592C16}" destId="{F524E73D-EBD2-DC4D-9850-C1620253640E}" srcOrd="0" destOrd="0" presId="urn:microsoft.com/office/officeart/2005/8/layout/vList3"/>
    <dgm:cxn modelId="{FA89DE3D-CFEC-1041-8DAC-6349C76E6BCF}" srcId="{36043390-0784-CC49-A35A-9FA2EC40A575}" destId="{8BAE5B67-845F-FE47-980E-B5B44C592C16}" srcOrd="0" destOrd="0" parTransId="{B83B788A-8483-AD43-BA85-C1BB302334AD}" sibTransId="{20223086-4848-9C44-A210-3A7F6AE0113C}"/>
    <dgm:cxn modelId="{C902F247-16C9-EE4F-A96F-9F8CB9022492}" type="presOf" srcId="{74D7D9B8-8CC8-8948-8B60-131E6AFEF133}" destId="{109A0A71-95A3-144E-A94F-602AC4C27041}" srcOrd="0" destOrd="0" presId="urn:microsoft.com/office/officeart/2005/8/layout/vList3"/>
    <dgm:cxn modelId="{9D5E607D-BAF8-9849-A46B-49F583607F04}" type="presOf" srcId="{13CC8CEA-42A0-7D4B-8660-10D293A6D52C}" destId="{5CF0EB1A-B74A-0E4E-86EB-9AA9EA396C7C}" srcOrd="0" destOrd="0" presId="urn:microsoft.com/office/officeart/2005/8/layout/vList3"/>
    <dgm:cxn modelId="{2C451595-17E7-A84F-A3F2-0E4858ACCB7D}" srcId="{36043390-0784-CC49-A35A-9FA2EC40A575}" destId="{02B7E131-929B-1443-B66E-AED1BC6C40BA}" srcOrd="1" destOrd="0" parTransId="{B6F2F3E1-B419-B842-9D23-F4ACA61A4F98}" sibTransId="{C4244F11-B6DA-FD45-8C96-43ACAC6783F9}"/>
    <dgm:cxn modelId="{9FD227A0-15FD-B440-AEAC-686C01FA8170}" type="presOf" srcId="{36043390-0784-CC49-A35A-9FA2EC40A575}" destId="{4FFAF935-C553-304A-9563-0642236DD875}" srcOrd="0" destOrd="0" presId="urn:microsoft.com/office/officeart/2005/8/layout/vList3"/>
    <dgm:cxn modelId="{E06A98A2-746E-5840-A801-DA3CB3EF59F9}" srcId="{36043390-0784-CC49-A35A-9FA2EC40A575}" destId="{13CC8CEA-42A0-7D4B-8660-10D293A6D52C}" srcOrd="3" destOrd="0" parTransId="{B22D3309-2D87-7748-8AE8-FE73C9D607DF}" sibTransId="{0B5D2919-3FFA-BD4C-98A3-28F5748CF480}"/>
    <dgm:cxn modelId="{7686BDAD-343A-F34C-B708-3903FDA4E4FF}" type="presOf" srcId="{02B7E131-929B-1443-B66E-AED1BC6C40BA}" destId="{A9EAA5A6-118F-5F48-A94A-D089D2EFFA75}" srcOrd="0" destOrd="0" presId="urn:microsoft.com/office/officeart/2005/8/layout/vList3"/>
    <dgm:cxn modelId="{AF0C05D3-85FE-4441-BCD4-A8F315DB7427}" srcId="{36043390-0784-CC49-A35A-9FA2EC40A575}" destId="{74D7D9B8-8CC8-8948-8B60-131E6AFEF133}" srcOrd="2" destOrd="0" parTransId="{B264460C-674D-274A-A003-A886B7D99BCB}" sibTransId="{B6FB5246-E646-854C-814F-1426102A0745}"/>
    <dgm:cxn modelId="{BBEF8A96-F3A7-B64B-9877-61F1E1C6AF3C}" type="presParOf" srcId="{4FFAF935-C553-304A-9563-0642236DD875}" destId="{FD010CE9-B9FE-D241-AAD8-B8026F6930BF}" srcOrd="0" destOrd="0" presId="urn:microsoft.com/office/officeart/2005/8/layout/vList3"/>
    <dgm:cxn modelId="{DA6BEA8D-9D95-0B43-9310-E5F91C54F442}" type="presParOf" srcId="{FD010CE9-B9FE-D241-AAD8-B8026F6930BF}" destId="{2DCDBDF4-DD5C-E048-BDBA-F6F6FA74BDF6}" srcOrd="0" destOrd="0" presId="urn:microsoft.com/office/officeart/2005/8/layout/vList3"/>
    <dgm:cxn modelId="{B884FE30-E4BA-C845-9B35-D1136934D73A}" type="presParOf" srcId="{FD010CE9-B9FE-D241-AAD8-B8026F6930BF}" destId="{F524E73D-EBD2-DC4D-9850-C1620253640E}" srcOrd="1" destOrd="0" presId="urn:microsoft.com/office/officeart/2005/8/layout/vList3"/>
    <dgm:cxn modelId="{32277D53-8675-D94A-92DB-2B7605DF66EB}" type="presParOf" srcId="{4FFAF935-C553-304A-9563-0642236DD875}" destId="{72ED706A-B546-6242-A4C2-04FFD99CD9CB}" srcOrd="1" destOrd="0" presId="urn:microsoft.com/office/officeart/2005/8/layout/vList3"/>
    <dgm:cxn modelId="{6A5E402D-EAAE-5442-8B25-3DA6208D54BB}" type="presParOf" srcId="{4FFAF935-C553-304A-9563-0642236DD875}" destId="{8EFFC6C0-73E2-7D46-A11D-F614275D2A37}" srcOrd="2" destOrd="0" presId="urn:microsoft.com/office/officeart/2005/8/layout/vList3"/>
    <dgm:cxn modelId="{B188349C-5777-9242-B806-A57770F578EB}" type="presParOf" srcId="{8EFFC6C0-73E2-7D46-A11D-F614275D2A37}" destId="{A9091E9D-3A0A-414A-AF88-31800BD978D4}" srcOrd="0" destOrd="0" presId="urn:microsoft.com/office/officeart/2005/8/layout/vList3"/>
    <dgm:cxn modelId="{A8A0CE04-FEC6-564F-BC3F-AFFFA8CE5C2F}" type="presParOf" srcId="{8EFFC6C0-73E2-7D46-A11D-F614275D2A37}" destId="{A9EAA5A6-118F-5F48-A94A-D089D2EFFA75}" srcOrd="1" destOrd="0" presId="urn:microsoft.com/office/officeart/2005/8/layout/vList3"/>
    <dgm:cxn modelId="{F2FEB156-D639-0F43-A5AC-06292D03615E}" type="presParOf" srcId="{4FFAF935-C553-304A-9563-0642236DD875}" destId="{3FB873B4-C037-9D42-B26B-20888832BC12}" srcOrd="3" destOrd="0" presId="urn:microsoft.com/office/officeart/2005/8/layout/vList3"/>
    <dgm:cxn modelId="{DC4AD153-5A81-564C-AE91-E749A04CAB08}" type="presParOf" srcId="{4FFAF935-C553-304A-9563-0642236DD875}" destId="{AF9D9CCF-B8B5-C84A-A9D8-5A7F0DFC3E11}" srcOrd="4" destOrd="0" presId="urn:microsoft.com/office/officeart/2005/8/layout/vList3"/>
    <dgm:cxn modelId="{186BDE85-7B72-9141-99A2-6A54F7EAE92F}" type="presParOf" srcId="{AF9D9CCF-B8B5-C84A-A9D8-5A7F0DFC3E11}" destId="{F5917AA6-6032-F541-B098-0D7E97AB2408}" srcOrd="0" destOrd="0" presId="urn:microsoft.com/office/officeart/2005/8/layout/vList3"/>
    <dgm:cxn modelId="{614D17FF-F36E-B444-88AF-E6D5FAEDE2FA}" type="presParOf" srcId="{AF9D9CCF-B8B5-C84A-A9D8-5A7F0DFC3E11}" destId="{109A0A71-95A3-144E-A94F-602AC4C27041}" srcOrd="1" destOrd="0" presId="urn:microsoft.com/office/officeart/2005/8/layout/vList3"/>
    <dgm:cxn modelId="{8A6DBA66-19A4-2F44-98CE-1320A0103DBC}" type="presParOf" srcId="{4FFAF935-C553-304A-9563-0642236DD875}" destId="{2E8B71AA-6E5C-AD4F-9C5F-6471BA45A7D8}" srcOrd="5" destOrd="0" presId="urn:microsoft.com/office/officeart/2005/8/layout/vList3"/>
    <dgm:cxn modelId="{FACCFBB3-5F6C-6A48-97B8-AE0DB615B528}" type="presParOf" srcId="{4FFAF935-C553-304A-9563-0642236DD875}" destId="{727E017D-33ED-1344-B9D6-0FB982A55D2F}" srcOrd="6" destOrd="0" presId="urn:microsoft.com/office/officeart/2005/8/layout/vList3"/>
    <dgm:cxn modelId="{012AB84D-82BC-4B44-AD95-C1442B246761}" type="presParOf" srcId="{727E017D-33ED-1344-B9D6-0FB982A55D2F}" destId="{EAD886B3-32BA-FE45-844D-68FFD9A2CD70}" srcOrd="0" destOrd="0" presId="urn:microsoft.com/office/officeart/2005/8/layout/vList3"/>
    <dgm:cxn modelId="{D4BFA837-3C61-D048-A57E-A9571045E425}" type="presParOf" srcId="{727E017D-33ED-1344-B9D6-0FB982A55D2F}" destId="{5CF0EB1A-B74A-0E4E-86EB-9AA9EA396C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C3EA46-1460-B442-80C4-9CD9A853C0AE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B63D443-40AE-EE4A-82C0-222F452A436E}">
      <dgm:prSet/>
      <dgm:spPr/>
      <dgm:t>
        <a:bodyPr/>
        <a:lstStyle/>
        <a:p>
          <a:pPr>
            <a:buNone/>
          </a:pPr>
          <a:r>
            <a:rPr lang="en-IN" b="1"/>
            <a:t>Key Learnings:</a:t>
          </a:r>
          <a:endParaRPr lang="en-IN"/>
        </a:p>
      </dgm:t>
    </dgm:pt>
    <dgm:pt modelId="{E54E5739-01B1-7442-81FC-BFCD56B1091A}" type="parTrans" cxnId="{C87486E8-909E-8849-9C29-57D3E8E1C6CE}">
      <dgm:prSet/>
      <dgm:spPr/>
      <dgm:t>
        <a:bodyPr/>
        <a:lstStyle/>
        <a:p>
          <a:endParaRPr lang="en-GB"/>
        </a:p>
      </dgm:t>
    </dgm:pt>
    <dgm:pt modelId="{8DA7769E-B67B-2443-80E7-C95603CE6FBA}" type="sibTrans" cxnId="{C87486E8-909E-8849-9C29-57D3E8E1C6CE}">
      <dgm:prSet/>
      <dgm:spPr/>
      <dgm:t>
        <a:bodyPr/>
        <a:lstStyle/>
        <a:p>
          <a:endParaRPr lang="en-GB"/>
        </a:p>
      </dgm:t>
    </dgm:pt>
    <dgm:pt modelId="{F81ABC44-4774-C24C-9EFF-C3F8CE7F6C5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License-number matching ensures unmatched accuracy</a:t>
          </a:r>
        </a:p>
      </dgm:t>
    </dgm:pt>
    <dgm:pt modelId="{E5094101-60FA-6A40-93C9-A32AB72152EF}" type="parTrans" cxnId="{FAB37F3B-7B65-C240-A2DE-C63E51774C91}">
      <dgm:prSet/>
      <dgm:spPr/>
      <dgm:t>
        <a:bodyPr/>
        <a:lstStyle/>
        <a:p>
          <a:endParaRPr lang="en-GB"/>
        </a:p>
      </dgm:t>
    </dgm:pt>
    <dgm:pt modelId="{8EF0DC2A-36AC-F14F-8D94-54672CE08881}" type="sibTrans" cxnId="{FAB37F3B-7B65-C240-A2DE-C63E51774C91}">
      <dgm:prSet/>
      <dgm:spPr/>
      <dgm:t>
        <a:bodyPr/>
        <a:lstStyle/>
        <a:p>
          <a:endParaRPr lang="en-GB"/>
        </a:p>
      </dgm:t>
    </dgm:pt>
    <dgm:pt modelId="{25F81DD5-1205-F441-923A-C6431C653F1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Star schema best for real-time analytics</a:t>
          </a:r>
        </a:p>
      </dgm:t>
    </dgm:pt>
    <dgm:pt modelId="{7DF721AA-2F72-7D4E-AFCD-F6C682DFA6EB}" type="parTrans" cxnId="{E0FC4559-4B64-7145-8679-3EF78187A1AB}">
      <dgm:prSet/>
      <dgm:spPr/>
      <dgm:t>
        <a:bodyPr/>
        <a:lstStyle/>
        <a:p>
          <a:endParaRPr lang="en-GB"/>
        </a:p>
      </dgm:t>
    </dgm:pt>
    <dgm:pt modelId="{1B4940DB-5487-2B40-83DE-BE8103B4FEFB}" type="sibTrans" cxnId="{E0FC4559-4B64-7145-8679-3EF78187A1AB}">
      <dgm:prSet/>
      <dgm:spPr/>
      <dgm:t>
        <a:bodyPr/>
        <a:lstStyle/>
        <a:p>
          <a:endParaRPr lang="en-GB"/>
        </a:p>
      </dgm:t>
    </dgm:pt>
    <dgm:pt modelId="{B39679AC-FA45-7E4B-9D8B-CB603CBD0AF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Cross-team collaboration vital for data design</a:t>
          </a:r>
        </a:p>
      </dgm:t>
    </dgm:pt>
    <dgm:pt modelId="{69FBBA32-E07F-2047-942A-8AEE53E502C9}" type="parTrans" cxnId="{A35C2FA6-DE0A-2C49-A809-DAA10FB2A534}">
      <dgm:prSet/>
      <dgm:spPr/>
      <dgm:t>
        <a:bodyPr/>
        <a:lstStyle/>
        <a:p>
          <a:endParaRPr lang="en-GB"/>
        </a:p>
      </dgm:t>
    </dgm:pt>
    <dgm:pt modelId="{4872A9FA-895A-8241-9F16-339D7B1719D6}" type="sibTrans" cxnId="{A35C2FA6-DE0A-2C49-A809-DAA10FB2A534}">
      <dgm:prSet/>
      <dgm:spPr/>
      <dgm:t>
        <a:bodyPr/>
        <a:lstStyle/>
        <a:p>
          <a:endParaRPr lang="en-GB"/>
        </a:p>
      </dgm:t>
    </dgm:pt>
    <dgm:pt modelId="{D28DDD1F-1FD6-204A-9F53-90C100D80B8E}">
      <dgm:prSet/>
      <dgm:spPr/>
      <dgm:t>
        <a:bodyPr/>
        <a:lstStyle/>
        <a:p>
          <a:pPr>
            <a:buNone/>
          </a:pPr>
          <a:r>
            <a:rPr lang="en-IN" b="1"/>
            <a:t>Next Steps:</a:t>
          </a:r>
          <a:endParaRPr lang="en-IN"/>
        </a:p>
      </dgm:t>
    </dgm:pt>
    <dgm:pt modelId="{C491B646-AD1E-6A4E-A70A-BECF6CF04AB2}" type="parTrans" cxnId="{67B282E7-1CF7-F04C-B7BC-01E1E9ABC20A}">
      <dgm:prSet/>
      <dgm:spPr/>
      <dgm:t>
        <a:bodyPr/>
        <a:lstStyle/>
        <a:p>
          <a:endParaRPr lang="en-GB"/>
        </a:p>
      </dgm:t>
    </dgm:pt>
    <dgm:pt modelId="{91EC6F17-816A-934E-A12A-4F9B2FD3E77B}" type="sibTrans" cxnId="{67B282E7-1CF7-F04C-B7BC-01E1E9ABC20A}">
      <dgm:prSet/>
      <dgm:spPr/>
      <dgm:t>
        <a:bodyPr/>
        <a:lstStyle/>
        <a:p>
          <a:endParaRPr lang="en-GB"/>
        </a:p>
      </dgm:t>
    </dgm:pt>
    <dgm:pt modelId="{07D371A9-1128-9F43-8C7F-35E51F75A4A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Integrate live data streams</a:t>
          </a:r>
        </a:p>
      </dgm:t>
    </dgm:pt>
    <dgm:pt modelId="{6338FDB0-9505-FD41-860E-423AB5DB1291}" type="parTrans" cxnId="{91EDAA38-291E-9D40-8807-CB34015D41A0}">
      <dgm:prSet/>
      <dgm:spPr/>
      <dgm:t>
        <a:bodyPr/>
        <a:lstStyle/>
        <a:p>
          <a:endParaRPr lang="en-GB"/>
        </a:p>
      </dgm:t>
    </dgm:pt>
    <dgm:pt modelId="{D7CBD0D8-85DE-544C-8D26-87738DB19745}" type="sibTrans" cxnId="{91EDAA38-291E-9D40-8807-CB34015D41A0}">
      <dgm:prSet/>
      <dgm:spPr/>
      <dgm:t>
        <a:bodyPr/>
        <a:lstStyle/>
        <a:p>
          <a:endParaRPr lang="en-GB"/>
        </a:p>
      </dgm:t>
    </dgm:pt>
    <dgm:pt modelId="{2F8EE270-E990-A94C-92E0-CC39048AA6F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Expand to predictive churn and fraud analytics</a:t>
          </a:r>
        </a:p>
      </dgm:t>
    </dgm:pt>
    <dgm:pt modelId="{4E7129D9-4388-0F4E-B529-86A69780A91F}" type="parTrans" cxnId="{99B9019D-86AC-174A-86CC-C96E5F0F2E16}">
      <dgm:prSet/>
      <dgm:spPr/>
      <dgm:t>
        <a:bodyPr/>
        <a:lstStyle/>
        <a:p>
          <a:endParaRPr lang="en-GB"/>
        </a:p>
      </dgm:t>
    </dgm:pt>
    <dgm:pt modelId="{002DD29E-44E4-634E-9307-7ABEB3899945}" type="sibTrans" cxnId="{99B9019D-86AC-174A-86CC-C96E5F0F2E16}">
      <dgm:prSet/>
      <dgm:spPr/>
      <dgm:t>
        <a:bodyPr/>
        <a:lstStyle/>
        <a:p>
          <a:endParaRPr lang="en-GB"/>
        </a:p>
      </dgm:t>
    </dgm:pt>
    <dgm:pt modelId="{674E72AD-A249-B041-8378-1611E692ABB2}" type="pres">
      <dgm:prSet presAssocID="{99C3EA46-1460-B442-80C4-9CD9A853C0AE}" presName="cycle" presStyleCnt="0">
        <dgm:presLayoutVars>
          <dgm:dir/>
          <dgm:resizeHandles val="exact"/>
        </dgm:presLayoutVars>
      </dgm:prSet>
      <dgm:spPr/>
    </dgm:pt>
    <dgm:pt modelId="{2C9A61F1-0EA7-2140-A747-E420842E600E}" type="pres">
      <dgm:prSet presAssocID="{1B63D443-40AE-EE4A-82C0-222F452A436E}" presName="node" presStyleLbl="node1" presStyleIdx="0" presStyleCnt="7">
        <dgm:presLayoutVars>
          <dgm:bulletEnabled val="1"/>
        </dgm:presLayoutVars>
      </dgm:prSet>
      <dgm:spPr/>
    </dgm:pt>
    <dgm:pt modelId="{CB2564DF-8E12-4549-8CEE-AB27E8D45EA6}" type="pres">
      <dgm:prSet presAssocID="{8DA7769E-B67B-2443-80E7-C95603CE6FBA}" presName="sibTrans" presStyleLbl="sibTrans2D1" presStyleIdx="0" presStyleCnt="7"/>
      <dgm:spPr/>
    </dgm:pt>
    <dgm:pt modelId="{01001470-6C96-1A45-84FA-9EB7A96229E7}" type="pres">
      <dgm:prSet presAssocID="{8DA7769E-B67B-2443-80E7-C95603CE6FBA}" presName="connectorText" presStyleLbl="sibTrans2D1" presStyleIdx="0" presStyleCnt="7"/>
      <dgm:spPr/>
    </dgm:pt>
    <dgm:pt modelId="{94A82A0E-452C-DC4A-902B-AAD8647282B0}" type="pres">
      <dgm:prSet presAssocID="{F81ABC44-4774-C24C-9EFF-C3F8CE7F6C5C}" presName="node" presStyleLbl="node1" presStyleIdx="1" presStyleCnt="7">
        <dgm:presLayoutVars>
          <dgm:bulletEnabled val="1"/>
        </dgm:presLayoutVars>
      </dgm:prSet>
      <dgm:spPr/>
    </dgm:pt>
    <dgm:pt modelId="{62884B4B-D2BB-5D4D-92E3-B0C84F762E81}" type="pres">
      <dgm:prSet presAssocID="{8EF0DC2A-36AC-F14F-8D94-54672CE08881}" presName="sibTrans" presStyleLbl="sibTrans2D1" presStyleIdx="1" presStyleCnt="7"/>
      <dgm:spPr/>
    </dgm:pt>
    <dgm:pt modelId="{5B7F1180-FE21-304F-9551-1288FB97FA6D}" type="pres">
      <dgm:prSet presAssocID="{8EF0DC2A-36AC-F14F-8D94-54672CE08881}" presName="connectorText" presStyleLbl="sibTrans2D1" presStyleIdx="1" presStyleCnt="7"/>
      <dgm:spPr/>
    </dgm:pt>
    <dgm:pt modelId="{5EDA8F24-4C80-C848-A7EC-65158FB6B77A}" type="pres">
      <dgm:prSet presAssocID="{25F81DD5-1205-F441-923A-C6431C653F18}" presName="node" presStyleLbl="node1" presStyleIdx="2" presStyleCnt="7">
        <dgm:presLayoutVars>
          <dgm:bulletEnabled val="1"/>
        </dgm:presLayoutVars>
      </dgm:prSet>
      <dgm:spPr/>
    </dgm:pt>
    <dgm:pt modelId="{416E9991-1503-B340-862A-CB8129AEEF65}" type="pres">
      <dgm:prSet presAssocID="{1B4940DB-5487-2B40-83DE-BE8103B4FEFB}" presName="sibTrans" presStyleLbl="sibTrans2D1" presStyleIdx="2" presStyleCnt="7"/>
      <dgm:spPr/>
    </dgm:pt>
    <dgm:pt modelId="{7AC1035C-CE65-0B49-8853-40D62E2B3A53}" type="pres">
      <dgm:prSet presAssocID="{1B4940DB-5487-2B40-83DE-BE8103B4FEFB}" presName="connectorText" presStyleLbl="sibTrans2D1" presStyleIdx="2" presStyleCnt="7"/>
      <dgm:spPr/>
    </dgm:pt>
    <dgm:pt modelId="{E949E146-C04D-724A-9CF4-3F3013C8ADC9}" type="pres">
      <dgm:prSet presAssocID="{B39679AC-FA45-7E4B-9D8B-CB603CBD0AF1}" presName="node" presStyleLbl="node1" presStyleIdx="3" presStyleCnt="7">
        <dgm:presLayoutVars>
          <dgm:bulletEnabled val="1"/>
        </dgm:presLayoutVars>
      </dgm:prSet>
      <dgm:spPr/>
    </dgm:pt>
    <dgm:pt modelId="{E5D2EC1C-BF16-5B41-BD7A-24D86C47A7FF}" type="pres">
      <dgm:prSet presAssocID="{4872A9FA-895A-8241-9F16-339D7B1719D6}" presName="sibTrans" presStyleLbl="sibTrans2D1" presStyleIdx="3" presStyleCnt="7"/>
      <dgm:spPr/>
    </dgm:pt>
    <dgm:pt modelId="{D7941E74-943D-D143-8605-D014DA6790BD}" type="pres">
      <dgm:prSet presAssocID="{4872A9FA-895A-8241-9F16-339D7B1719D6}" presName="connectorText" presStyleLbl="sibTrans2D1" presStyleIdx="3" presStyleCnt="7"/>
      <dgm:spPr/>
    </dgm:pt>
    <dgm:pt modelId="{A1DD87F2-3AF1-2342-A1D9-D04A2A1C6503}" type="pres">
      <dgm:prSet presAssocID="{D28DDD1F-1FD6-204A-9F53-90C100D80B8E}" presName="node" presStyleLbl="node1" presStyleIdx="4" presStyleCnt="7">
        <dgm:presLayoutVars>
          <dgm:bulletEnabled val="1"/>
        </dgm:presLayoutVars>
      </dgm:prSet>
      <dgm:spPr/>
    </dgm:pt>
    <dgm:pt modelId="{068F9EB7-DB47-9A41-82AB-6AB1A8B7344D}" type="pres">
      <dgm:prSet presAssocID="{91EC6F17-816A-934E-A12A-4F9B2FD3E77B}" presName="sibTrans" presStyleLbl="sibTrans2D1" presStyleIdx="4" presStyleCnt="7"/>
      <dgm:spPr/>
    </dgm:pt>
    <dgm:pt modelId="{98B760D5-1E36-1843-B28A-DFFB6A9F45CA}" type="pres">
      <dgm:prSet presAssocID="{91EC6F17-816A-934E-A12A-4F9B2FD3E77B}" presName="connectorText" presStyleLbl="sibTrans2D1" presStyleIdx="4" presStyleCnt="7"/>
      <dgm:spPr/>
    </dgm:pt>
    <dgm:pt modelId="{6A8473C1-6350-6040-8086-3FE74A3F0B69}" type="pres">
      <dgm:prSet presAssocID="{07D371A9-1128-9F43-8C7F-35E51F75A4A7}" presName="node" presStyleLbl="node1" presStyleIdx="5" presStyleCnt="7">
        <dgm:presLayoutVars>
          <dgm:bulletEnabled val="1"/>
        </dgm:presLayoutVars>
      </dgm:prSet>
      <dgm:spPr/>
    </dgm:pt>
    <dgm:pt modelId="{5B1FD746-2482-3A41-BA91-94634140F9EC}" type="pres">
      <dgm:prSet presAssocID="{D7CBD0D8-85DE-544C-8D26-87738DB19745}" presName="sibTrans" presStyleLbl="sibTrans2D1" presStyleIdx="5" presStyleCnt="7"/>
      <dgm:spPr/>
    </dgm:pt>
    <dgm:pt modelId="{5E0A5CA1-C063-A541-BBAA-5756D8AF7A14}" type="pres">
      <dgm:prSet presAssocID="{D7CBD0D8-85DE-544C-8D26-87738DB19745}" presName="connectorText" presStyleLbl="sibTrans2D1" presStyleIdx="5" presStyleCnt="7"/>
      <dgm:spPr/>
    </dgm:pt>
    <dgm:pt modelId="{DDD460D1-85B5-AF49-B2D3-2567A7C42129}" type="pres">
      <dgm:prSet presAssocID="{2F8EE270-E990-A94C-92E0-CC39048AA6F4}" presName="node" presStyleLbl="node1" presStyleIdx="6" presStyleCnt="7">
        <dgm:presLayoutVars>
          <dgm:bulletEnabled val="1"/>
        </dgm:presLayoutVars>
      </dgm:prSet>
      <dgm:spPr/>
    </dgm:pt>
    <dgm:pt modelId="{AE427BF3-CF5B-7240-ABFA-4C723931E40E}" type="pres">
      <dgm:prSet presAssocID="{002DD29E-44E4-634E-9307-7ABEB3899945}" presName="sibTrans" presStyleLbl="sibTrans2D1" presStyleIdx="6" presStyleCnt="7"/>
      <dgm:spPr/>
    </dgm:pt>
    <dgm:pt modelId="{A0BC4239-563B-834B-AA75-E6620F18C6D4}" type="pres">
      <dgm:prSet presAssocID="{002DD29E-44E4-634E-9307-7ABEB3899945}" presName="connectorText" presStyleLbl="sibTrans2D1" presStyleIdx="6" presStyleCnt="7"/>
      <dgm:spPr/>
    </dgm:pt>
  </dgm:ptLst>
  <dgm:cxnLst>
    <dgm:cxn modelId="{E085AD00-9212-6043-89F2-3BFC638D28D6}" type="presOf" srcId="{8DA7769E-B67B-2443-80E7-C95603CE6FBA}" destId="{CB2564DF-8E12-4549-8CEE-AB27E8D45EA6}" srcOrd="0" destOrd="0" presId="urn:microsoft.com/office/officeart/2005/8/layout/cycle2"/>
    <dgm:cxn modelId="{F862C104-6C12-7A49-B60E-E969E78EB757}" type="presOf" srcId="{8EF0DC2A-36AC-F14F-8D94-54672CE08881}" destId="{5B7F1180-FE21-304F-9551-1288FB97FA6D}" srcOrd="1" destOrd="0" presId="urn:microsoft.com/office/officeart/2005/8/layout/cycle2"/>
    <dgm:cxn modelId="{ECB3B715-3BA6-904B-AED9-C5E9DFEE85A2}" type="presOf" srcId="{91EC6F17-816A-934E-A12A-4F9B2FD3E77B}" destId="{98B760D5-1E36-1843-B28A-DFFB6A9F45CA}" srcOrd="1" destOrd="0" presId="urn:microsoft.com/office/officeart/2005/8/layout/cycle2"/>
    <dgm:cxn modelId="{07DAB02C-379C-6148-8635-2B739CC16586}" type="presOf" srcId="{1B4940DB-5487-2B40-83DE-BE8103B4FEFB}" destId="{416E9991-1503-B340-862A-CB8129AEEF65}" srcOrd="0" destOrd="0" presId="urn:microsoft.com/office/officeart/2005/8/layout/cycle2"/>
    <dgm:cxn modelId="{91EDAA38-291E-9D40-8807-CB34015D41A0}" srcId="{99C3EA46-1460-B442-80C4-9CD9A853C0AE}" destId="{07D371A9-1128-9F43-8C7F-35E51F75A4A7}" srcOrd="5" destOrd="0" parTransId="{6338FDB0-9505-FD41-860E-423AB5DB1291}" sibTransId="{D7CBD0D8-85DE-544C-8D26-87738DB19745}"/>
    <dgm:cxn modelId="{218AE03A-8B28-AE4C-B5E6-2A4D3AAA3F98}" type="presOf" srcId="{1B63D443-40AE-EE4A-82C0-222F452A436E}" destId="{2C9A61F1-0EA7-2140-A747-E420842E600E}" srcOrd="0" destOrd="0" presId="urn:microsoft.com/office/officeart/2005/8/layout/cycle2"/>
    <dgm:cxn modelId="{FAB37F3B-7B65-C240-A2DE-C63E51774C91}" srcId="{99C3EA46-1460-B442-80C4-9CD9A853C0AE}" destId="{F81ABC44-4774-C24C-9EFF-C3F8CE7F6C5C}" srcOrd="1" destOrd="0" parTransId="{E5094101-60FA-6A40-93C9-A32AB72152EF}" sibTransId="{8EF0DC2A-36AC-F14F-8D94-54672CE08881}"/>
    <dgm:cxn modelId="{AC9D6D52-7032-904F-9153-678CCE32E13E}" type="presOf" srcId="{4872A9FA-895A-8241-9F16-339D7B1719D6}" destId="{D7941E74-943D-D143-8605-D014DA6790BD}" srcOrd="1" destOrd="0" presId="urn:microsoft.com/office/officeart/2005/8/layout/cycle2"/>
    <dgm:cxn modelId="{E0FC4559-4B64-7145-8679-3EF78187A1AB}" srcId="{99C3EA46-1460-B442-80C4-9CD9A853C0AE}" destId="{25F81DD5-1205-F441-923A-C6431C653F18}" srcOrd="2" destOrd="0" parTransId="{7DF721AA-2F72-7D4E-AFCD-F6C682DFA6EB}" sibTransId="{1B4940DB-5487-2B40-83DE-BE8103B4FEFB}"/>
    <dgm:cxn modelId="{0303BE62-3327-BD4C-86C4-BA007C76E01F}" type="presOf" srcId="{07D371A9-1128-9F43-8C7F-35E51F75A4A7}" destId="{6A8473C1-6350-6040-8086-3FE74A3F0B69}" srcOrd="0" destOrd="0" presId="urn:microsoft.com/office/officeart/2005/8/layout/cycle2"/>
    <dgm:cxn modelId="{8C32B06B-6CB3-234B-8BB5-7DBCA8681C3B}" type="presOf" srcId="{1B4940DB-5487-2B40-83DE-BE8103B4FEFB}" destId="{7AC1035C-CE65-0B49-8853-40D62E2B3A53}" srcOrd="1" destOrd="0" presId="urn:microsoft.com/office/officeart/2005/8/layout/cycle2"/>
    <dgm:cxn modelId="{95AB7A73-EC98-4E49-9CE0-14CE138AE9ED}" type="presOf" srcId="{91EC6F17-816A-934E-A12A-4F9B2FD3E77B}" destId="{068F9EB7-DB47-9A41-82AB-6AB1A8B7344D}" srcOrd="0" destOrd="0" presId="urn:microsoft.com/office/officeart/2005/8/layout/cycle2"/>
    <dgm:cxn modelId="{3C390976-E7FC-F642-8FF0-DB6C054D0ADD}" type="presOf" srcId="{B39679AC-FA45-7E4B-9D8B-CB603CBD0AF1}" destId="{E949E146-C04D-724A-9CF4-3F3013C8ADC9}" srcOrd="0" destOrd="0" presId="urn:microsoft.com/office/officeart/2005/8/layout/cycle2"/>
    <dgm:cxn modelId="{31A83A79-1D30-9542-BB7F-46AD88FD3FFD}" type="presOf" srcId="{F81ABC44-4774-C24C-9EFF-C3F8CE7F6C5C}" destId="{94A82A0E-452C-DC4A-902B-AAD8647282B0}" srcOrd="0" destOrd="0" presId="urn:microsoft.com/office/officeart/2005/8/layout/cycle2"/>
    <dgm:cxn modelId="{D0DB207E-951A-8D47-A2F5-CDECD71040C5}" type="presOf" srcId="{D7CBD0D8-85DE-544C-8D26-87738DB19745}" destId="{5E0A5CA1-C063-A541-BBAA-5756D8AF7A14}" srcOrd="1" destOrd="0" presId="urn:microsoft.com/office/officeart/2005/8/layout/cycle2"/>
    <dgm:cxn modelId="{BDB7697E-1631-1C41-83F9-60584C19B0C3}" type="presOf" srcId="{2F8EE270-E990-A94C-92E0-CC39048AA6F4}" destId="{DDD460D1-85B5-AF49-B2D3-2567A7C42129}" srcOrd="0" destOrd="0" presId="urn:microsoft.com/office/officeart/2005/8/layout/cycle2"/>
    <dgm:cxn modelId="{B3C78980-B9AA-A643-AE20-C5BE3272D209}" type="presOf" srcId="{25F81DD5-1205-F441-923A-C6431C653F18}" destId="{5EDA8F24-4C80-C848-A7EC-65158FB6B77A}" srcOrd="0" destOrd="0" presId="urn:microsoft.com/office/officeart/2005/8/layout/cycle2"/>
    <dgm:cxn modelId="{711A508F-4C1C-D94B-8AB5-E44B223F1218}" type="presOf" srcId="{D7CBD0D8-85DE-544C-8D26-87738DB19745}" destId="{5B1FD746-2482-3A41-BA91-94634140F9EC}" srcOrd="0" destOrd="0" presId="urn:microsoft.com/office/officeart/2005/8/layout/cycle2"/>
    <dgm:cxn modelId="{99B9019D-86AC-174A-86CC-C96E5F0F2E16}" srcId="{99C3EA46-1460-B442-80C4-9CD9A853C0AE}" destId="{2F8EE270-E990-A94C-92E0-CC39048AA6F4}" srcOrd="6" destOrd="0" parTransId="{4E7129D9-4388-0F4E-B529-86A69780A91F}" sibTransId="{002DD29E-44E4-634E-9307-7ABEB3899945}"/>
    <dgm:cxn modelId="{A35C2FA6-DE0A-2C49-A809-DAA10FB2A534}" srcId="{99C3EA46-1460-B442-80C4-9CD9A853C0AE}" destId="{B39679AC-FA45-7E4B-9D8B-CB603CBD0AF1}" srcOrd="3" destOrd="0" parTransId="{69FBBA32-E07F-2047-942A-8AEE53E502C9}" sibTransId="{4872A9FA-895A-8241-9F16-339D7B1719D6}"/>
    <dgm:cxn modelId="{A47A50B2-639A-2E4A-B3DD-009F9E8E2F22}" type="presOf" srcId="{002DD29E-44E4-634E-9307-7ABEB3899945}" destId="{A0BC4239-563B-834B-AA75-E6620F18C6D4}" srcOrd="1" destOrd="0" presId="urn:microsoft.com/office/officeart/2005/8/layout/cycle2"/>
    <dgm:cxn modelId="{6EB23ECB-1D80-1448-A760-EA430653FFC8}" type="presOf" srcId="{8DA7769E-B67B-2443-80E7-C95603CE6FBA}" destId="{01001470-6C96-1A45-84FA-9EB7A96229E7}" srcOrd="1" destOrd="0" presId="urn:microsoft.com/office/officeart/2005/8/layout/cycle2"/>
    <dgm:cxn modelId="{0E673ACF-287E-454F-B9C0-6B2308ACCE0B}" type="presOf" srcId="{8EF0DC2A-36AC-F14F-8D94-54672CE08881}" destId="{62884B4B-D2BB-5D4D-92E3-B0C84F762E81}" srcOrd="0" destOrd="0" presId="urn:microsoft.com/office/officeart/2005/8/layout/cycle2"/>
    <dgm:cxn modelId="{AB7F34DA-F789-EE4C-8C5B-FE06A74351AE}" type="presOf" srcId="{99C3EA46-1460-B442-80C4-9CD9A853C0AE}" destId="{674E72AD-A249-B041-8378-1611E692ABB2}" srcOrd="0" destOrd="0" presId="urn:microsoft.com/office/officeart/2005/8/layout/cycle2"/>
    <dgm:cxn modelId="{FB30A6E5-3404-3246-A5BB-BC48EE58D6D6}" type="presOf" srcId="{D28DDD1F-1FD6-204A-9F53-90C100D80B8E}" destId="{A1DD87F2-3AF1-2342-A1D9-D04A2A1C6503}" srcOrd="0" destOrd="0" presId="urn:microsoft.com/office/officeart/2005/8/layout/cycle2"/>
    <dgm:cxn modelId="{67B282E7-1CF7-F04C-B7BC-01E1E9ABC20A}" srcId="{99C3EA46-1460-B442-80C4-9CD9A853C0AE}" destId="{D28DDD1F-1FD6-204A-9F53-90C100D80B8E}" srcOrd="4" destOrd="0" parTransId="{C491B646-AD1E-6A4E-A70A-BECF6CF04AB2}" sibTransId="{91EC6F17-816A-934E-A12A-4F9B2FD3E77B}"/>
    <dgm:cxn modelId="{C87486E8-909E-8849-9C29-57D3E8E1C6CE}" srcId="{99C3EA46-1460-B442-80C4-9CD9A853C0AE}" destId="{1B63D443-40AE-EE4A-82C0-222F452A436E}" srcOrd="0" destOrd="0" parTransId="{E54E5739-01B1-7442-81FC-BFCD56B1091A}" sibTransId="{8DA7769E-B67B-2443-80E7-C95603CE6FBA}"/>
    <dgm:cxn modelId="{7C9B87F6-BF8D-5245-AAC1-BCFB4C36B106}" type="presOf" srcId="{002DD29E-44E4-634E-9307-7ABEB3899945}" destId="{AE427BF3-CF5B-7240-ABFA-4C723931E40E}" srcOrd="0" destOrd="0" presId="urn:microsoft.com/office/officeart/2005/8/layout/cycle2"/>
    <dgm:cxn modelId="{F37D1AF8-30AF-9148-BE63-C50828097D5B}" type="presOf" srcId="{4872A9FA-895A-8241-9F16-339D7B1719D6}" destId="{E5D2EC1C-BF16-5B41-BD7A-24D86C47A7FF}" srcOrd="0" destOrd="0" presId="urn:microsoft.com/office/officeart/2005/8/layout/cycle2"/>
    <dgm:cxn modelId="{008A5EFB-9E8E-254D-921A-3BD3D187C10C}" type="presParOf" srcId="{674E72AD-A249-B041-8378-1611E692ABB2}" destId="{2C9A61F1-0EA7-2140-A747-E420842E600E}" srcOrd="0" destOrd="0" presId="urn:microsoft.com/office/officeart/2005/8/layout/cycle2"/>
    <dgm:cxn modelId="{4D6C1452-1E83-7A4A-89EE-D3D4C7C04969}" type="presParOf" srcId="{674E72AD-A249-B041-8378-1611E692ABB2}" destId="{CB2564DF-8E12-4549-8CEE-AB27E8D45EA6}" srcOrd="1" destOrd="0" presId="urn:microsoft.com/office/officeart/2005/8/layout/cycle2"/>
    <dgm:cxn modelId="{EC2E318B-06DB-3343-A692-AA1D35AC9BE8}" type="presParOf" srcId="{CB2564DF-8E12-4549-8CEE-AB27E8D45EA6}" destId="{01001470-6C96-1A45-84FA-9EB7A96229E7}" srcOrd="0" destOrd="0" presId="urn:microsoft.com/office/officeart/2005/8/layout/cycle2"/>
    <dgm:cxn modelId="{BDAB81A1-DBC8-9E43-A953-A6FC6B7B809A}" type="presParOf" srcId="{674E72AD-A249-B041-8378-1611E692ABB2}" destId="{94A82A0E-452C-DC4A-902B-AAD8647282B0}" srcOrd="2" destOrd="0" presId="urn:microsoft.com/office/officeart/2005/8/layout/cycle2"/>
    <dgm:cxn modelId="{EBE41286-9E86-2242-A4CD-6072BD35E60C}" type="presParOf" srcId="{674E72AD-A249-B041-8378-1611E692ABB2}" destId="{62884B4B-D2BB-5D4D-92E3-B0C84F762E81}" srcOrd="3" destOrd="0" presId="urn:microsoft.com/office/officeart/2005/8/layout/cycle2"/>
    <dgm:cxn modelId="{691F35D0-E658-634D-AF7C-3B954658B6FE}" type="presParOf" srcId="{62884B4B-D2BB-5D4D-92E3-B0C84F762E81}" destId="{5B7F1180-FE21-304F-9551-1288FB97FA6D}" srcOrd="0" destOrd="0" presId="urn:microsoft.com/office/officeart/2005/8/layout/cycle2"/>
    <dgm:cxn modelId="{19108BD6-C8BF-2140-A01D-BB52FD08C5F3}" type="presParOf" srcId="{674E72AD-A249-B041-8378-1611E692ABB2}" destId="{5EDA8F24-4C80-C848-A7EC-65158FB6B77A}" srcOrd="4" destOrd="0" presId="urn:microsoft.com/office/officeart/2005/8/layout/cycle2"/>
    <dgm:cxn modelId="{F0CAEF2A-E923-A349-A741-32677DFF0AC1}" type="presParOf" srcId="{674E72AD-A249-B041-8378-1611E692ABB2}" destId="{416E9991-1503-B340-862A-CB8129AEEF65}" srcOrd="5" destOrd="0" presId="urn:microsoft.com/office/officeart/2005/8/layout/cycle2"/>
    <dgm:cxn modelId="{3FCA6F2B-65BA-824B-A7D8-533108F6AA67}" type="presParOf" srcId="{416E9991-1503-B340-862A-CB8129AEEF65}" destId="{7AC1035C-CE65-0B49-8853-40D62E2B3A53}" srcOrd="0" destOrd="0" presId="urn:microsoft.com/office/officeart/2005/8/layout/cycle2"/>
    <dgm:cxn modelId="{5479320D-5C60-D14B-AFFC-0CC076471238}" type="presParOf" srcId="{674E72AD-A249-B041-8378-1611E692ABB2}" destId="{E949E146-C04D-724A-9CF4-3F3013C8ADC9}" srcOrd="6" destOrd="0" presId="urn:microsoft.com/office/officeart/2005/8/layout/cycle2"/>
    <dgm:cxn modelId="{DE1568EA-C524-8C44-9BB3-9F8CECCC2E3B}" type="presParOf" srcId="{674E72AD-A249-B041-8378-1611E692ABB2}" destId="{E5D2EC1C-BF16-5B41-BD7A-24D86C47A7FF}" srcOrd="7" destOrd="0" presId="urn:microsoft.com/office/officeart/2005/8/layout/cycle2"/>
    <dgm:cxn modelId="{3CA0FA19-1899-6C40-8547-DB7A5F176E97}" type="presParOf" srcId="{E5D2EC1C-BF16-5B41-BD7A-24D86C47A7FF}" destId="{D7941E74-943D-D143-8605-D014DA6790BD}" srcOrd="0" destOrd="0" presId="urn:microsoft.com/office/officeart/2005/8/layout/cycle2"/>
    <dgm:cxn modelId="{52059BEC-B8AA-F149-919F-C529DB6A3154}" type="presParOf" srcId="{674E72AD-A249-B041-8378-1611E692ABB2}" destId="{A1DD87F2-3AF1-2342-A1D9-D04A2A1C6503}" srcOrd="8" destOrd="0" presId="urn:microsoft.com/office/officeart/2005/8/layout/cycle2"/>
    <dgm:cxn modelId="{D385DF6A-B257-8348-8372-B87DE974F1E0}" type="presParOf" srcId="{674E72AD-A249-B041-8378-1611E692ABB2}" destId="{068F9EB7-DB47-9A41-82AB-6AB1A8B7344D}" srcOrd="9" destOrd="0" presId="urn:microsoft.com/office/officeart/2005/8/layout/cycle2"/>
    <dgm:cxn modelId="{C059ACC8-923E-7147-8840-67A74A515AC2}" type="presParOf" srcId="{068F9EB7-DB47-9A41-82AB-6AB1A8B7344D}" destId="{98B760D5-1E36-1843-B28A-DFFB6A9F45CA}" srcOrd="0" destOrd="0" presId="urn:microsoft.com/office/officeart/2005/8/layout/cycle2"/>
    <dgm:cxn modelId="{EDD97E7E-012B-CF48-A968-13A33CC02683}" type="presParOf" srcId="{674E72AD-A249-B041-8378-1611E692ABB2}" destId="{6A8473C1-6350-6040-8086-3FE74A3F0B69}" srcOrd="10" destOrd="0" presId="urn:microsoft.com/office/officeart/2005/8/layout/cycle2"/>
    <dgm:cxn modelId="{BA7ABDC9-0D6E-154E-892D-B80EDF6417AE}" type="presParOf" srcId="{674E72AD-A249-B041-8378-1611E692ABB2}" destId="{5B1FD746-2482-3A41-BA91-94634140F9EC}" srcOrd="11" destOrd="0" presId="urn:microsoft.com/office/officeart/2005/8/layout/cycle2"/>
    <dgm:cxn modelId="{6C89257F-0851-6D45-A29E-36A092C64826}" type="presParOf" srcId="{5B1FD746-2482-3A41-BA91-94634140F9EC}" destId="{5E0A5CA1-C063-A541-BBAA-5756D8AF7A14}" srcOrd="0" destOrd="0" presId="urn:microsoft.com/office/officeart/2005/8/layout/cycle2"/>
    <dgm:cxn modelId="{C83976F1-2236-5742-8B32-0C9C8528D43E}" type="presParOf" srcId="{674E72AD-A249-B041-8378-1611E692ABB2}" destId="{DDD460D1-85B5-AF49-B2D3-2567A7C42129}" srcOrd="12" destOrd="0" presId="urn:microsoft.com/office/officeart/2005/8/layout/cycle2"/>
    <dgm:cxn modelId="{87F68ECD-9332-B54B-BE8E-D0FA9DD79A02}" type="presParOf" srcId="{674E72AD-A249-B041-8378-1611E692ABB2}" destId="{AE427BF3-CF5B-7240-ABFA-4C723931E40E}" srcOrd="13" destOrd="0" presId="urn:microsoft.com/office/officeart/2005/8/layout/cycle2"/>
    <dgm:cxn modelId="{211DCA77-1D8D-2C43-9D42-7937D14B101A}" type="presParOf" srcId="{AE427BF3-CF5B-7240-ABFA-4C723931E40E}" destId="{A0BC4239-563B-834B-AA75-E6620F18C6D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2166E-E4A2-6A4E-894F-C68CBE666AEE}" type="doc">
      <dgm:prSet loTypeId="urn:microsoft.com/office/officeart/2008/layout/Vertical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344ABE5-5C9D-7140-BA3C-BBDA2FAFE70E}">
      <dgm:prSet/>
      <dgm:spPr/>
      <dgm:t>
        <a:bodyPr/>
        <a:lstStyle/>
        <a:p>
          <a:pPr>
            <a:buNone/>
          </a:pPr>
          <a:r>
            <a:rPr lang="en-IN"/>
            <a:t>Create a unified, analytics-ready data warehouse</a:t>
          </a:r>
        </a:p>
      </dgm:t>
    </dgm:pt>
    <dgm:pt modelId="{8CA8D034-9F8A-8F49-B604-F0292EF73DBD}" type="parTrans" cxnId="{9055344D-8FEE-9D43-9FA9-BD99C23E14A5}">
      <dgm:prSet/>
      <dgm:spPr/>
      <dgm:t>
        <a:bodyPr/>
        <a:lstStyle/>
        <a:p>
          <a:endParaRPr lang="en-GB"/>
        </a:p>
      </dgm:t>
    </dgm:pt>
    <dgm:pt modelId="{FEC87A2B-10F6-B54C-B09D-CAFD7D549FAA}" type="sibTrans" cxnId="{9055344D-8FEE-9D43-9FA9-BD99C23E14A5}">
      <dgm:prSet/>
      <dgm:spPr/>
      <dgm:t>
        <a:bodyPr/>
        <a:lstStyle/>
        <a:p>
          <a:endParaRPr lang="en-GB"/>
        </a:p>
      </dgm:t>
    </dgm:pt>
    <dgm:pt modelId="{22CE2521-C6DE-B944-A6C0-9FAFC5BA5886}">
      <dgm:prSet/>
      <dgm:spPr/>
      <dgm:t>
        <a:bodyPr/>
        <a:lstStyle/>
        <a:p>
          <a:pPr>
            <a:buNone/>
          </a:pPr>
          <a:r>
            <a:rPr lang="en-IN"/>
            <a:t>100% accurate customer identification using license numbers</a:t>
          </a:r>
        </a:p>
      </dgm:t>
    </dgm:pt>
    <dgm:pt modelId="{AA964CD1-3122-714E-B54E-6C960F94701B}" type="parTrans" cxnId="{8738B240-9918-9345-960D-3C12DC30F4F3}">
      <dgm:prSet/>
      <dgm:spPr/>
      <dgm:t>
        <a:bodyPr/>
        <a:lstStyle/>
        <a:p>
          <a:endParaRPr lang="en-GB"/>
        </a:p>
      </dgm:t>
    </dgm:pt>
    <dgm:pt modelId="{2D3ECE95-F0D9-574B-97A3-D0DF3759B641}" type="sibTrans" cxnId="{8738B240-9918-9345-960D-3C12DC30F4F3}">
      <dgm:prSet/>
      <dgm:spPr/>
      <dgm:t>
        <a:bodyPr/>
        <a:lstStyle/>
        <a:p>
          <a:endParaRPr lang="en-GB"/>
        </a:p>
      </dgm:t>
    </dgm:pt>
    <dgm:pt modelId="{72F93BEC-64C1-B344-A5A6-90FF6E98BE33}">
      <dgm:prSet/>
      <dgm:spPr/>
      <dgm:t>
        <a:bodyPr/>
        <a:lstStyle/>
        <a:p>
          <a:pPr>
            <a:buNone/>
          </a:pPr>
          <a:r>
            <a:rPr lang="en-IN"/>
            <a:t>Real-time dashboards for executives and analysts</a:t>
          </a:r>
        </a:p>
      </dgm:t>
    </dgm:pt>
    <dgm:pt modelId="{41AF106F-D31A-DA45-8247-1B9F184FEE8D}" type="parTrans" cxnId="{EF17F3A9-FF70-334D-A1A7-B3F24E6DA98D}">
      <dgm:prSet/>
      <dgm:spPr/>
      <dgm:t>
        <a:bodyPr/>
        <a:lstStyle/>
        <a:p>
          <a:endParaRPr lang="en-GB"/>
        </a:p>
      </dgm:t>
    </dgm:pt>
    <dgm:pt modelId="{A272D43B-1363-F440-84D9-4013F4C9CD40}" type="sibTrans" cxnId="{EF17F3A9-FF70-334D-A1A7-B3F24E6DA98D}">
      <dgm:prSet/>
      <dgm:spPr/>
      <dgm:t>
        <a:bodyPr/>
        <a:lstStyle/>
        <a:p>
          <a:endParaRPr lang="en-GB"/>
        </a:p>
      </dgm:t>
    </dgm:pt>
    <dgm:pt modelId="{D030934B-B82E-FD44-97C9-A73C0F11DECF}">
      <dgm:prSet/>
      <dgm:spPr/>
      <dgm:t>
        <a:bodyPr/>
        <a:lstStyle/>
        <a:p>
          <a:pPr>
            <a:buNone/>
          </a:pPr>
          <a:r>
            <a:rPr lang="en-IN"/>
            <a:t>Cloud-first, scalable, and privacy-compliant design</a:t>
          </a:r>
        </a:p>
      </dgm:t>
    </dgm:pt>
    <dgm:pt modelId="{F8C1AF2B-699C-1842-904E-DA489BAAAD39}" type="parTrans" cxnId="{910A6309-B8EA-EB4D-B0BE-A8033FC47AF6}">
      <dgm:prSet/>
      <dgm:spPr/>
      <dgm:t>
        <a:bodyPr/>
        <a:lstStyle/>
        <a:p>
          <a:endParaRPr lang="en-GB"/>
        </a:p>
      </dgm:t>
    </dgm:pt>
    <dgm:pt modelId="{7E52CDD1-12A2-264A-8881-DC179B6718D4}" type="sibTrans" cxnId="{910A6309-B8EA-EB4D-B0BE-A8033FC47AF6}">
      <dgm:prSet/>
      <dgm:spPr/>
      <dgm:t>
        <a:bodyPr/>
        <a:lstStyle/>
        <a:p>
          <a:endParaRPr lang="en-GB"/>
        </a:p>
      </dgm:t>
    </dgm:pt>
    <dgm:pt modelId="{9345C7CC-AB6E-1449-ADB9-9446A2BA7649}" type="pres">
      <dgm:prSet presAssocID="{63B2166E-E4A2-6A4E-894F-C68CBE666AEE}" presName="Name0" presStyleCnt="0">
        <dgm:presLayoutVars>
          <dgm:chMax/>
          <dgm:chPref/>
          <dgm:dir/>
        </dgm:presLayoutVars>
      </dgm:prSet>
      <dgm:spPr/>
    </dgm:pt>
    <dgm:pt modelId="{696E22B6-3F0A-5C47-88A8-74275804B9D1}" type="pres">
      <dgm:prSet presAssocID="{7344ABE5-5C9D-7140-BA3C-BBDA2FAFE70E}" presName="parenttextcomposite" presStyleCnt="0"/>
      <dgm:spPr/>
    </dgm:pt>
    <dgm:pt modelId="{F3D4AC37-4F83-4A40-8DA3-7A60D0E2514A}" type="pres">
      <dgm:prSet presAssocID="{7344ABE5-5C9D-7140-BA3C-BBDA2FAFE70E}" presName="parenttext" presStyleLbl="revTx" presStyleIdx="0" presStyleCnt="4">
        <dgm:presLayoutVars>
          <dgm:chMax/>
          <dgm:chPref val="2"/>
          <dgm:bulletEnabled val="1"/>
        </dgm:presLayoutVars>
      </dgm:prSet>
      <dgm:spPr/>
    </dgm:pt>
    <dgm:pt modelId="{E111A781-042D-8148-BF22-042C07B46F3A}" type="pres">
      <dgm:prSet presAssocID="{7344ABE5-5C9D-7140-BA3C-BBDA2FAFE70E}" presName="parallelogramComposite" presStyleCnt="0"/>
      <dgm:spPr/>
    </dgm:pt>
    <dgm:pt modelId="{A94A7888-834E-9B42-979A-FD804E169992}" type="pres">
      <dgm:prSet presAssocID="{7344ABE5-5C9D-7140-BA3C-BBDA2FAFE70E}" presName="parallelogram1" presStyleLbl="alignNode1" presStyleIdx="0" presStyleCnt="28"/>
      <dgm:spPr/>
    </dgm:pt>
    <dgm:pt modelId="{50A7F992-B620-634D-AC84-A698A09B2B2B}" type="pres">
      <dgm:prSet presAssocID="{7344ABE5-5C9D-7140-BA3C-BBDA2FAFE70E}" presName="parallelogram2" presStyleLbl="alignNode1" presStyleIdx="1" presStyleCnt="28"/>
      <dgm:spPr/>
    </dgm:pt>
    <dgm:pt modelId="{855B2B79-B4F5-C54C-8D39-951CFC90D742}" type="pres">
      <dgm:prSet presAssocID="{7344ABE5-5C9D-7140-BA3C-BBDA2FAFE70E}" presName="parallelogram3" presStyleLbl="alignNode1" presStyleIdx="2" presStyleCnt="28"/>
      <dgm:spPr/>
    </dgm:pt>
    <dgm:pt modelId="{7DC7487E-2449-624D-88F1-2B8CD7E497E5}" type="pres">
      <dgm:prSet presAssocID="{7344ABE5-5C9D-7140-BA3C-BBDA2FAFE70E}" presName="parallelogram4" presStyleLbl="alignNode1" presStyleIdx="3" presStyleCnt="28"/>
      <dgm:spPr/>
    </dgm:pt>
    <dgm:pt modelId="{C1D20703-FABD-8D4E-A1AA-72B1D8ADBA59}" type="pres">
      <dgm:prSet presAssocID="{7344ABE5-5C9D-7140-BA3C-BBDA2FAFE70E}" presName="parallelogram5" presStyleLbl="alignNode1" presStyleIdx="4" presStyleCnt="28"/>
      <dgm:spPr/>
    </dgm:pt>
    <dgm:pt modelId="{1484BD27-DA8B-A34D-9D44-A612D2E4AF89}" type="pres">
      <dgm:prSet presAssocID="{7344ABE5-5C9D-7140-BA3C-BBDA2FAFE70E}" presName="parallelogram6" presStyleLbl="alignNode1" presStyleIdx="5" presStyleCnt="28"/>
      <dgm:spPr/>
    </dgm:pt>
    <dgm:pt modelId="{7F2B33AF-C992-2645-926F-8895EC35E521}" type="pres">
      <dgm:prSet presAssocID="{7344ABE5-5C9D-7140-BA3C-BBDA2FAFE70E}" presName="parallelogram7" presStyleLbl="alignNode1" presStyleIdx="6" presStyleCnt="28"/>
      <dgm:spPr/>
    </dgm:pt>
    <dgm:pt modelId="{D9433D3C-E011-F64E-B8BF-97F434E2B549}" type="pres">
      <dgm:prSet presAssocID="{FEC87A2B-10F6-B54C-B09D-CAFD7D549FAA}" presName="sibTrans" presStyleCnt="0"/>
      <dgm:spPr/>
    </dgm:pt>
    <dgm:pt modelId="{DA336603-0861-B746-B578-A1116DE813B1}" type="pres">
      <dgm:prSet presAssocID="{22CE2521-C6DE-B944-A6C0-9FAFC5BA5886}" presName="parenttextcomposite" presStyleCnt="0"/>
      <dgm:spPr/>
    </dgm:pt>
    <dgm:pt modelId="{C90BC7F2-7BBE-8C4B-A547-D5CE3F97C29D}" type="pres">
      <dgm:prSet presAssocID="{22CE2521-C6DE-B944-A6C0-9FAFC5BA5886}" presName="parenttext" presStyleLbl="revTx" presStyleIdx="1" presStyleCnt="4">
        <dgm:presLayoutVars>
          <dgm:chMax/>
          <dgm:chPref val="2"/>
          <dgm:bulletEnabled val="1"/>
        </dgm:presLayoutVars>
      </dgm:prSet>
      <dgm:spPr/>
    </dgm:pt>
    <dgm:pt modelId="{48C9E802-6790-A143-A018-784D8AD12524}" type="pres">
      <dgm:prSet presAssocID="{22CE2521-C6DE-B944-A6C0-9FAFC5BA5886}" presName="parallelogramComposite" presStyleCnt="0"/>
      <dgm:spPr/>
    </dgm:pt>
    <dgm:pt modelId="{B2CABBEB-5696-DB43-ADA3-C2B25330DF60}" type="pres">
      <dgm:prSet presAssocID="{22CE2521-C6DE-B944-A6C0-9FAFC5BA5886}" presName="parallelogram1" presStyleLbl="alignNode1" presStyleIdx="7" presStyleCnt="28"/>
      <dgm:spPr/>
    </dgm:pt>
    <dgm:pt modelId="{EF116353-4207-3740-81D2-FBD308BA7B59}" type="pres">
      <dgm:prSet presAssocID="{22CE2521-C6DE-B944-A6C0-9FAFC5BA5886}" presName="parallelogram2" presStyleLbl="alignNode1" presStyleIdx="8" presStyleCnt="28"/>
      <dgm:spPr/>
    </dgm:pt>
    <dgm:pt modelId="{2FAB278D-FA6D-AA4A-8B53-74D06F6DE609}" type="pres">
      <dgm:prSet presAssocID="{22CE2521-C6DE-B944-A6C0-9FAFC5BA5886}" presName="parallelogram3" presStyleLbl="alignNode1" presStyleIdx="9" presStyleCnt="28"/>
      <dgm:spPr/>
    </dgm:pt>
    <dgm:pt modelId="{A90D4370-1A51-0542-BFB5-C16834EEDC92}" type="pres">
      <dgm:prSet presAssocID="{22CE2521-C6DE-B944-A6C0-9FAFC5BA5886}" presName="parallelogram4" presStyleLbl="alignNode1" presStyleIdx="10" presStyleCnt="28"/>
      <dgm:spPr/>
    </dgm:pt>
    <dgm:pt modelId="{8B175795-1B96-D940-9145-EA8A3496D1C5}" type="pres">
      <dgm:prSet presAssocID="{22CE2521-C6DE-B944-A6C0-9FAFC5BA5886}" presName="parallelogram5" presStyleLbl="alignNode1" presStyleIdx="11" presStyleCnt="28"/>
      <dgm:spPr/>
    </dgm:pt>
    <dgm:pt modelId="{C174F8DF-F66F-3F4C-8041-8A703C72F5B6}" type="pres">
      <dgm:prSet presAssocID="{22CE2521-C6DE-B944-A6C0-9FAFC5BA5886}" presName="parallelogram6" presStyleLbl="alignNode1" presStyleIdx="12" presStyleCnt="28"/>
      <dgm:spPr/>
    </dgm:pt>
    <dgm:pt modelId="{CE5176E6-E5F6-4947-A7DF-1BEF8941C6DB}" type="pres">
      <dgm:prSet presAssocID="{22CE2521-C6DE-B944-A6C0-9FAFC5BA5886}" presName="parallelogram7" presStyleLbl="alignNode1" presStyleIdx="13" presStyleCnt="28"/>
      <dgm:spPr/>
    </dgm:pt>
    <dgm:pt modelId="{1E9AC899-F3C3-BC4A-9192-B32307BCD805}" type="pres">
      <dgm:prSet presAssocID="{2D3ECE95-F0D9-574B-97A3-D0DF3759B641}" presName="sibTrans" presStyleCnt="0"/>
      <dgm:spPr/>
    </dgm:pt>
    <dgm:pt modelId="{EDAFC9D5-D12E-564D-A8BC-347C41EEC705}" type="pres">
      <dgm:prSet presAssocID="{72F93BEC-64C1-B344-A5A6-90FF6E98BE33}" presName="parenttextcomposite" presStyleCnt="0"/>
      <dgm:spPr/>
    </dgm:pt>
    <dgm:pt modelId="{4807F3D1-56A8-BF45-AFD0-95BF3B3DA353}" type="pres">
      <dgm:prSet presAssocID="{72F93BEC-64C1-B344-A5A6-90FF6E98BE33}" presName="parenttext" presStyleLbl="revTx" presStyleIdx="2" presStyleCnt="4">
        <dgm:presLayoutVars>
          <dgm:chMax/>
          <dgm:chPref val="2"/>
          <dgm:bulletEnabled val="1"/>
        </dgm:presLayoutVars>
      </dgm:prSet>
      <dgm:spPr/>
    </dgm:pt>
    <dgm:pt modelId="{C10D29C5-2F46-E84D-B708-4D88B57A32FD}" type="pres">
      <dgm:prSet presAssocID="{72F93BEC-64C1-B344-A5A6-90FF6E98BE33}" presName="parallelogramComposite" presStyleCnt="0"/>
      <dgm:spPr/>
    </dgm:pt>
    <dgm:pt modelId="{491FD46A-93A1-2A44-BC16-C67BEE08AF9D}" type="pres">
      <dgm:prSet presAssocID="{72F93BEC-64C1-B344-A5A6-90FF6E98BE33}" presName="parallelogram1" presStyleLbl="alignNode1" presStyleIdx="14" presStyleCnt="28"/>
      <dgm:spPr/>
    </dgm:pt>
    <dgm:pt modelId="{1E3FF3B4-DED8-334C-A14D-7298910C17CB}" type="pres">
      <dgm:prSet presAssocID="{72F93BEC-64C1-B344-A5A6-90FF6E98BE33}" presName="parallelogram2" presStyleLbl="alignNode1" presStyleIdx="15" presStyleCnt="28"/>
      <dgm:spPr/>
    </dgm:pt>
    <dgm:pt modelId="{1CA33594-9C78-004F-8CC4-E6D50342BD0D}" type="pres">
      <dgm:prSet presAssocID="{72F93BEC-64C1-B344-A5A6-90FF6E98BE33}" presName="parallelogram3" presStyleLbl="alignNode1" presStyleIdx="16" presStyleCnt="28"/>
      <dgm:spPr/>
    </dgm:pt>
    <dgm:pt modelId="{1F4557EC-3137-0B4C-B013-18D9C96D5D37}" type="pres">
      <dgm:prSet presAssocID="{72F93BEC-64C1-B344-A5A6-90FF6E98BE33}" presName="parallelogram4" presStyleLbl="alignNode1" presStyleIdx="17" presStyleCnt="28"/>
      <dgm:spPr/>
    </dgm:pt>
    <dgm:pt modelId="{5FDB68B6-031F-6649-ACAD-5DEF4D0A9748}" type="pres">
      <dgm:prSet presAssocID="{72F93BEC-64C1-B344-A5A6-90FF6E98BE33}" presName="parallelogram5" presStyleLbl="alignNode1" presStyleIdx="18" presStyleCnt="28"/>
      <dgm:spPr/>
    </dgm:pt>
    <dgm:pt modelId="{CC3F4E0D-F15B-044B-9489-D82E54EA060A}" type="pres">
      <dgm:prSet presAssocID="{72F93BEC-64C1-B344-A5A6-90FF6E98BE33}" presName="parallelogram6" presStyleLbl="alignNode1" presStyleIdx="19" presStyleCnt="28"/>
      <dgm:spPr/>
    </dgm:pt>
    <dgm:pt modelId="{7FFAD0CA-1D36-7F4C-8D4F-CB453902C293}" type="pres">
      <dgm:prSet presAssocID="{72F93BEC-64C1-B344-A5A6-90FF6E98BE33}" presName="parallelogram7" presStyleLbl="alignNode1" presStyleIdx="20" presStyleCnt="28"/>
      <dgm:spPr/>
    </dgm:pt>
    <dgm:pt modelId="{7187BE5C-F131-EF40-8CE0-7A845DDD9D45}" type="pres">
      <dgm:prSet presAssocID="{A272D43B-1363-F440-84D9-4013F4C9CD40}" presName="sibTrans" presStyleCnt="0"/>
      <dgm:spPr/>
    </dgm:pt>
    <dgm:pt modelId="{E6B355A6-1E1D-D644-99B2-CF97AF86F125}" type="pres">
      <dgm:prSet presAssocID="{D030934B-B82E-FD44-97C9-A73C0F11DECF}" presName="parenttextcomposite" presStyleCnt="0"/>
      <dgm:spPr/>
    </dgm:pt>
    <dgm:pt modelId="{6AD34AA9-DA14-B04F-92E7-CA29BC62D04A}" type="pres">
      <dgm:prSet presAssocID="{D030934B-B82E-FD44-97C9-A73C0F11DECF}" presName="parenttext" presStyleLbl="revTx" presStyleIdx="3" presStyleCnt="4">
        <dgm:presLayoutVars>
          <dgm:chMax/>
          <dgm:chPref val="2"/>
          <dgm:bulletEnabled val="1"/>
        </dgm:presLayoutVars>
      </dgm:prSet>
      <dgm:spPr/>
    </dgm:pt>
    <dgm:pt modelId="{B8E1050B-0A16-E44B-B491-5FA73D96614F}" type="pres">
      <dgm:prSet presAssocID="{D030934B-B82E-FD44-97C9-A73C0F11DECF}" presName="parallelogramComposite" presStyleCnt="0"/>
      <dgm:spPr/>
    </dgm:pt>
    <dgm:pt modelId="{B3E0A204-32ED-9941-BE27-75C1C1DAECF7}" type="pres">
      <dgm:prSet presAssocID="{D030934B-B82E-FD44-97C9-A73C0F11DECF}" presName="parallelogram1" presStyleLbl="alignNode1" presStyleIdx="21" presStyleCnt="28"/>
      <dgm:spPr/>
    </dgm:pt>
    <dgm:pt modelId="{8C5D4215-003C-1A40-819E-57D7EB43E76A}" type="pres">
      <dgm:prSet presAssocID="{D030934B-B82E-FD44-97C9-A73C0F11DECF}" presName="parallelogram2" presStyleLbl="alignNode1" presStyleIdx="22" presStyleCnt="28"/>
      <dgm:spPr/>
    </dgm:pt>
    <dgm:pt modelId="{8D45D636-B3E1-1344-91E5-75D7509DD361}" type="pres">
      <dgm:prSet presAssocID="{D030934B-B82E-FD44-97C9-A73C0F11DECF}" presName="parallelogram3" presStyleLbl="alignNode1" presStyleIdx="23" presStyleCnt="28"/>
      <dgm:spPr/>
    </dgm:pt>
    <dgm:pt modelId="{AFD688A9-9422-8048-A00F-B67BB433E7FE}" type="pres">
      <dgm:prSet presAssocID="{D030934B-B82E-FD44-97C9-A73C0F11DECF}" presName="parallelogram4" presStyleLbl="alignNode1" presStyleIdx="24" presStyleCnt="28"/>
      <dgm:spPr/>
    </dgm:pt>
    <dgm:pt modelId="{1B4C9C3F-E9BE-864D-B31C-2FD146EBFB48}" type="pres">
      <dgm:prSet presAssocID="{D030934B-B82E-FD44-97C9-A73C0F11DECF}" presName="parallelogram5" presStyleLbl="alignNode1" presStyleIdx="25" presStyleCnt="28"/>
      <dgm:spPr/>
    </dgm:pt>
    <dgm:pt modelId="{ADF63757-E24C-BD4B-9E65-1CEE07AD42A8}" type="pres">
      <dgm:prSet presAssocID="{D030934B-B82E-FD44-97C9-A73C0F11DECF}" presName="parallelogram6" presStyleLbl="alignNode1" presStyleIdx="26" presStyleCnt="28"/>
      <dgm:spPr/>
    </dgm:pt>
    <dgm:pt modelId="{BC64ACE9-CFA8-9849-8204-20F390E4FA02}" type="pres">
      <dgm:prSet presAssocID="{D030934B-B82E-FD44-97C9-A73C0F11DECF}" presName="parallelogram7" presStyleLbl="alignNode1" presStyleIdx="27" presStyleCnt="28"/>
      <dgm:spPr/>
    </dgm:pt>
  </dgm:ptLst>
  <dgm:cxnLst>
    <dgm:cxn modelId="{910A6309-B8EA-EB4D-B0BE-A8033FC47AF6}" srcId="{63B2166E-E4A2-6A4E-894F-C68CBE666AEE}" destId="{D030934B-B82E-FD44-97C9-A73C0F11DECF}" srcOrd="3" destOrd="0" parTransId="{F8C1AF2B-699C-1842-904E-DA489BAAAD39}" sibTransId="{7E52CDD1-12A2-264A-8881-DC179B6718D4}"/>
    <dgm:cxn modelId="{94F8592F-1506-3F48-ABF7-C204D6B5FAF3}" type="presOf" srcId="{22CE2521-C6DE-B944-A6C0-9FAFC5BA5886}" destId="{C90BC7F2-7BBE-8C4B-A547-D5CE3F97C29D}" srcOrd="0" destOrd="0" presId="urn:microsoft.com/office/officeart/2008/layout/VerticalAccentList"/>
    <dgm:cxn modelId="{B3CED232-BF7D-1C4A-B0B6-5796BC078455}" type="presOf" srcId="{D030934B-B82E-FD44-97C9-A73C0F11DECF}" destId="{6AD34AA9-DA14-B04F-92E7-CA29BC62D04A}" srcOrd="0" destOrd="0" presId="urn:microsoft.com/office/officeart/2008/layout/VerticalAccentList"/>
    <dgm:cxn modelId="{8738B240-9918-9345-960D-3C12DC30F4F3}" srcId="{63B2166E-E4A2-6A4E-894F-C68CBE666AEE}" destId="{22CE2521-C6DE-B944-A6C0-9FAFC5BA5886}" srcOrd="1" destOrd="0" parTransId="{AA964CD1-3122-714E-B54E-6C960F94701B}" sibTransId="{2D3ECE95-F0D9-574B-97A3-D0DF3759B641}"/>
    <dgm:cxn modelId="{9055344D-8FEE-9D43-9FA9-BD99C23E14A5}" srcId="{63B2166E-E4A2-6A4E-894F-C68CBE666AEE}" destId="{7344ABE5-5C9D-7140-BA3C-BBDA2FAFE70E}" srcOrd="0" destOrd="0" parTransId="{8CA8D034-9F8A-8F49-B604-F0292EF73DBD}" sibTransId="{FEC87A2B-10F6-B54C-B09D-CAFD7D549FAA}"/>
    <dgm:cxn modelId="{C674E980-DD9C-C943-85DB-4A2F847407A2}" type="presOf" srcId="{72F93BEC-64C1-B344-A5A6-90FF6E98BE33}" destId="{4807F3D1-56A8-BF45-AFD0-95BF3B3DA353}" srcOrd="0" destOrd="0" presId="urn:microsoft.com/office/officeart/2008/layout/VerticalAccentList"/>
    <dgm:cxn modelId="{61E6ADA3-5E3D-904C-8DFA-528261DC78ED}" type="presOf" srcId="{7344ABE5-5C9D-7140-BA3C-BBDA2FAFE70E}" destId="{F3D4AC37-4F83-4A40-8DA3-7A60D0E2514A}" srcOrd="0" destOrd="0" presId="urn:microsoft.com/office/officeart/2008/layout/VerticalAccentList"/>
    <dgm:cxn modelId="{B68E17A8-EB13-4845-920F-93B5E8A0CDCB}" type="presOf" srcId="{63B2166E-E4A2-6A4E-894F-C68CBE666AEE}" destId="{9345C7CC-AB6E-1449-ADB9-9446A2BA7649}" srcOrd="0" destOrd="0" presId="urn:microsoft.com/office/officeart/2008/layout/VerticalAccentList"/>
    <dgm:cxn modelId="{EF17F3A9-FF70-334D-A1A7-B3F24E6DA98D}" srcId="{63B2166E-E4A2-6A4E-894F-C68CBE666AEE}" destId="{72F93BEC-64C1-B344-A5A6-90FF6E98BE33}" srcOrd="2" destOrd="0" parTransId="{41AF106F-D31A-DA45-8247-1B9F184FEE8D}" sibTransId="{A272D43B-1363-F440-84D9-4013F4C9CD40}"/>
    <dgm:cxn modelId="{F0DA71DC-3A02-8C4F-9DC0-34A83C82230B}" type="presParOf" srcId="{9345C7CC-AB6E-1449-ADB9-9446A2BA7649}" destId="{696E22B6-3F0A-5C47-88A8-74275804B9D1}" srcOrd="0" destOrd="0" presId="urn:microsoft.com/office/officeart/2008/layout/VerticalAccentList"/>
    <dgm:cxn modelId="{49849810-3909-3948-8D80-836FE327AC4E}" type="presParOf" srcId="{696E22B6-3F0A-5C47-88A8-74275804B9D1}" destId="{F3D4AC37-4F83-4A40-8DA3-7A60D0E2514A}" srcOrd="0" destOrd="0" presId="urn:microsoft.com/office/officeart/2008/layout/VerticalAccentList"/>
    <dgm:cxn modelId="{BCBE65F6-93D6-324C-94B8-C629BA4C0786}" type="presParOf" srcId="{9345C7CC-AB6E-1449-ADB9-9446A2BA7649}" destId="{E111A781-042D-8148-BF22-042C07B46F3A}" srcOrd="1" destOrd="0" presId="urn:microsoft.com/office/officeart/2008/layout/VerticalAccentList"/>
    <dgm:cxn modelId="{4989B9E5-9C0B-BD40-ADB2-0133E3E504BC}" type="presParOf" srcId="{E111A781-042D-8148-BF22-042C07B46F3A}" destId="{A94A7888-834E-9B42-979A-FD804E169992}" srcOrd="0" destOrd="0" presId="urn:microsoft.com/office/officeart/2008/layout/VerticalAccentList"/>
    <dgm:cxn modelId="{BB1EEA12-2EFF-1945-B1D4-57FA25175CE9}" type="presParOf" srcId="{E111A781-042D-8148-BF22-042C07B46F3A}" destId="{50A7F992-B620-634D-AC84-A698A09B2B2B}" srcOrd="1" destOrd="0" presId="urn:microsoft.com/office/officeart/2008/layout/VerticalAccentList"/>
    <dgm:cxn modelId="{091206E5-8DA3-2442-9792-27FA3BFCA8E9}" type="presParOf" srcId="{E111A781-042D-8148-BF22-042C07B46F3A}" destId="{855B2B79-B4F5-C54C-8D39-951CFC90D742}" srcOrd="2" destOrd="0" presId="urn:microsoft.com/office/officeart/2008/layout/VerticalAccentList"/>
    <dgm:cxn modelId="{C247BA09-86DE-4145-9DFE-5737293788F4}" type="presParOf" srcId="{E111A781-042D-8148-BF22-042C07B46F3A}" destId="{7DC7487E-2449-624D-88F1-2B8CD7E497E5}" srcOrd="3" destOrd="0" presId="urn:microsoft.com/office/officeart/2008/layout/VerticalAccentList"/>
    <dgm:cxn modelId="{3C411285-3D77-B34E-B649-8A2E59489B82}" type="presParOf" srcId="{E111A781-042D-8148-BF22-042C07B46F3A}" destId="{C1D20703-FABD-8D4E-A1AA-72B1D8ADBA59}" srcOrd="4" destOrd="0" presId="urn:microsoft.com/office/officeart/2008/layout/VerticalAccentList"/>
    <dgm:cxn modelId="{732C46C5-5622-6648-896B-2B4DC1DA8ED2}" type="presParOf" srcId="{E111A781-042D-8148-BF22-042C07B46F3A}" destId="{1484BD27-DA8B-A34D-9D44-A612D2E4AF89}" srcOrd="5" destOrd="0" presId="urn:microsoft.com/office/officeart/2008/layout/VerticalAccentList"/>
    <dgm:cxn modelId="{225CAEB7-454F-D24F-9824-4AAF91594870}" type="presParOf" srcId="{E111A781-042D-8148-BF22-042C07B46F3A}" destId="{7F2B33AF-C992-2645-926F-8895EC35E521}" srcOrd="6" destOrd="0" presId="urn:microsoft.com/office/officeart/2008/layout/VerticalAccentList"/>
    <dgm:cxn modelId="{EF3418AF-725F-664F-A6FD-240784983521}" type="presParOf" srcId="{9345C7CC-AB6E-1449-ADB9-9446A2BA7649}" destId="{D9433D3C-E011-F64E-B8BF-97F434E2B549}" srcOrd="2" destOrd="0" presId="urn:microsoft.com/office/officeart/2008/layout/VerticalAccentList"/>
    <dgm:cxn modelId="{F556B485-433F-CC41-B494-F98F144281A3}" type="presParOf" srcId="{9345C7CC-AB6E-1449-ADB9-9446A2BA7649}" destId="{DA336603-0861-B746-B578-A1116DE813B1}" srcOrd="3" destOrd="0" presId="urn:microsoft.com/office/officeart/2008/layout/VerticalAccentList"/>
    <dgm:cxn modelId="{5F3F7FE2-73FF-9B4F-AC4E-677CEE7E7455}" type="presParOf" srcId="{DA336603-0861-B746-B578-A1116DE813B1}" destId="{C90BC7F2-7BBE-8C4B-A547-D5CE3F97C29D}" srcOrd="0" destOrd="0" presId="urn:microsoft.com/office/officeart/2008/layout/VerticalAccentList"/>
    <dgm:cxn modelId="{F154DB1B-7FEA-0B42-A093-A67E2F5BBD50}" type="presParOf" srcId="{9345C7CC-AB6E-1449-ADB9-9446A2BA7649}" destId="{48C9E802-6790-A143-A018-784D8AD12524}" srcOrd="4" destOrd="0" presId="urn:microsoft.com/office/officeart/2008/layout/VerticalAccentList"/>
    <dgm:cxn modelId="{9D5D6B95-7CE3-634A-B6A9-12356DFD75EB}" type="presParOf" srcId="{48C9E802-6790-A143-A018-784D8AD12524}" destId="{B2CABBEB-5696-DB43-ADA3-C2B25330DF60}" srcOrd="0" destOrd="0" presId="urn:microsoft.com/office/officeart/2008/layout/VerticalAccentList"/>
    <dgm:cxn modelId="{F678D688-3381-F940-BE1A-08622D213A16}" type="presParOf" srcId="{48C9E802-6790-A143-A018-784D8AD12524}" destId="{EF116353-4207-3740-81D2-FBD308BA7B59}" srcOrd="1" destOrd="0" presId="urn:microsoft.com/office/officeart/2008/layout/VerticalAccentList"/>
    <dgm:cxn modelId="{558C9BF3-C72D-0B42-8226-182B684C42AC}" type="presParOf" srcId="{48C9E802-6790-A143-A018-784D8AD12524}" destId="{2FAB278D-FA6D-AA4A-8B53-74D06F6DE609}" srcOrd="2" destOrd="0" presId="urn:microsoft.com/office/officeart/2008/layout/VerticalAccentList"/>
    <dgm:cxn modelId="{AAF3DC3C-2103-7B40-BD7A-722D3FE71331}" type="presParOf" srcId="{48C9E802-6790-A143-A018-784D8AD12524}" destId="{A90D4370-1A51-0542-BFB5-C16834EEDC92}" srcOrd="3" destOrd="0" presId="urn:microsoft.com/office/officeart/2008/layout/VerticalAccentList"/>
    <dgm:cxn modelId="{357EC489-A691-B74F-AED7-8AE1295DB2F9}" type="presParOf" srcId="{48C9E802-6790-A143-A018-784D8AD12524}" destId="{8B175795-1B96-D940-9145-EA8A3496D1C5}" srcOrd="4" destOrd="0" presId="urn:microsoft.com/office/officeart/2008/layout/VerticalAccentList"/>
    <dgm:cxn modelId="{9CB5552B-2290-F645-9144-CCFECBE18C6A}" type="presParOf" srcId="{48C9E802-6790-A143-A018-784D8AD12524}" destId="{C174F8DF-F66F-3F4C-8041-8A703C72F5B6}" srcOrd="5" destOrd="0" presId="urn:microsoft.com/office/officeart/2008/layout/VerticalAccentList"/>
    <dgm:cxn modelId="{3FF7A46C-6A27-AF45-B84B-8926AE13E231}" type="presParOf" srcId="{48C9E802-6790-A143-A018-784D8AD12524}" destId="{CE5176E6-E5F6-4947-A7DF-1BEF8941C6DB}" srcOrd="6" destOrd="0" presId="urn:microsoft.com/office/officeart/2008/layout/VerticalAccentList"/>
    <dgm:cxn modelId="{6992681A-21B2-CE4D-8739-9812FA466DF9}" type="presParOf" srcId="{9345C7CC-AB6E-1449-ADB9-9446A2BA7649}" destId="{1E9AC899-F3C3-BC4A-9192-B32307BCD805}" srcOrd="5" destOrd="0" presId="urn:microsoft.com/office/officeart/2008/layout/VerticalAccentList"/>
    <dgm:cxn modelId="{11589816-41F0-8F40-9491-60DFBA5B2E9C}" type="presParOf" srcId="{9345C7CC-AB6E-1449-ADB9-9446A2BA7649}" destId="{EDAFC9D5-D12E-564D-A8BC-347C41EEC705}" srcOrd="6" destOrd="0" presId="urn:microsoft.com/office/officeart/2008/layout/VerticalAccentList"/>
    <dgm:cxn modelId="{4BE86AC3-0C37-C14B-9FE7-4A1142EBE35E}" type="presParOf" srcId="{EDAFC9D5-D12E-564D-A8BC-347C41EEC705}" destId="{4807F3D1-56A8-BF45-AFD0-95BF3B3DA353}" srcOrd="0" destOrd="0" presId="urn:microsoft.com/office/officeart/2008/layout/VerticalAccentList"/>
    <dgm:cxn modelId="{A05E179E-0544-8D47-A1A4-3CF8B631AF22}" type="presParOf" srcId="{9345C7CC-AB6E-1449-ADB9-9446A2BA7649}" destId="{C10D29C5-2F46-E84D-B708-4D88B57A32FD}" srcOrd="7" destOrd="0" presId="urn:microsoft.com/office/officeart/2008/layout/VerticalAccentList"/>
    <dgm:cxn modelId="{1EDACAE9-DCED-FD41-982C-DF0D8FD2963E}" type="presParOf" srcId="{C10D29C5-2F46-E84D-B708-4D88B57A32FD}" destId="{491FD46A-93A1-2A44-BC16-C67BEE08AF9D}" srcOrd="0" destOrd="0" presId="urn:microsoft.com/office/officeart/2008/layout/VerticalAccentList"/>
    <dgm:cxn modelId="{2A551BAB-1024-884B-971B-91D4B8370AF6}" type="presParOf" srcId="{C10D29C5-2F46-E84D-B708-4D88B57A32FD}" destId="{1E3FF3B4-DED8-334C-A14D-7298910C17CB}" srcOrd="1" destOrd="0" presId="urn:microsoft.com/office/officeart/2008/layout/VerticalAccentList"/>
    <dgm:cxn modelId="{8D414ECE-2B32-B447-9AD9-54C326A550CD}" type="presParOf" srcId="{C10D29C5-2F46-E84D-B708-4D88B57A32FD}" destId="{1CA33594-9C78-004F-8CC4-E6D50342BD0D}" srcOrd="2" destOrd="0" presId="urn:microsoft.com/office/officeart/2008/layout/VerticalAccentList"/>
    <dgm:cxn modelId="{ED8C9B82-2ADE-A64C-A517-99F764102053}" type="presParOf" srcId="{C10D29C5-2F46-E84D-B708-4D88B57A32FD}" destId="{1F4557EC-3137-0B4C-B013-18D9C96D5D37}" srcOrd="3" destOrd="0" presId="urn:microsoft.com/office/officeart/2008/layout/VerticalAccentList"/>
    <dgm:cxn modelId="{2C068852-142F-074D-B6A6-3B04CD490DFC}" type="presParOf" srcId="{C10D29C5-2F46-E84D-B708-4D88B57A32FD}" destId="{5FDB68B6-031F-6649-ACAD-5DEF4D0A9748}" srcOrd="4" destOrd="0" presId="urn:microsoft.com/office/officeart/2008/layout/VerticalAccentList"/>
    <dgm:cxn modelId="{2699D3D7-A2F0-7442-8E73-896AB1D6F3CA}" type="presParOf" srcId="{C10D29C5-2F46-E84D-B708-4D88B57A32FD}" destId="{CC3F4E0D-F15B-044B-9489-D82E54EA060A}" srcOrd="5" destOrd="0" presId="urn:microsoft.com/office/officeart/2008/layout/VerticalAccentList"/>
    <dgm:cxn modelId="{2801A11A-CF50-EE4E-A998-E7CD8113064B}" type="presParOf" srcId="{C10D29C5-2F46-E84D-B708-4D88B57A32FD}" destId="{7FFAD0CA-1D36-7F4C-8D4F-CB453902C293}" srcOrd="6" destOrd="0" presId="urn:microsoft.com/office/officeart/2008/layout/VerticalAccentList"/>
    <dgm:cxn modelId="{89BE63B9-4253-7C44-857A-C4CC2B6349AB}" type="presParOf" srcId="{9345C7CC-AB6E-1449-ADB9-9446A2BA7649}" destId="{7187BE5C-F131-EF40-8CE0-7A845DDD9D45}" srcOrd="8" destOrd="0" presId="urn:microsoft.com/office/officeart/2008/layout/VerticalAccentList"/>
    <dgm:cxn modelId="{6DDAE3F7-A901-4143-9C9D-E48E3838B6CD}" type="presParOf" srcId="{9345C7CC-AB6E-1449-ADB9-9446A2BA7649}" destId="{E6B355A6-1E1D-D644-99B2-CF97AF86F125}" srcOrd="9" destOrd="0" presId="urn:microsoft.com/office/officeart/2008/layout/VerticalAccentList"/>
    <dgm:cxn modelId="{F2C0B09F-685B-4A44-929F-D8321C938E75}" type="presParOf" srcId="{E6B355A6-1E1D-D644-99B2-CF97AF86F125}" destId="{6AD34AA9-DA14-B04F-92E7-CA29BC62D04A}" srcOrd="0" destOrd="0" presId="urn:microsoft.com/office/officeart/2008/layout/VerticalAccentList"/>
    <dgm:cxn modelId="{ADBD5F33-25DE-AF4E-AFE5-4F4982B7457C}" type="presParOf" srcId="{9345C7CC-AB6E-1449-ADB9-9446A2BA7649}" destId="{B8E1050B-0A16-E44B-B491-5FA73D96614F}" srcOrd="10" destOrd="0" presId="urn:microsoft.com/office/officeart/2008/layout/VerticalAccentList"/>
    <dgm:cxn modelId="{7E1A17C7-0F8E-4249-AAA1-21D696414045}" type="presParOf" srcId="{B8E1050B-0A16-E44B-B491-5FA73D96614F}" destId="{B3E0A204-32ED-9941-BE27-75C1C1DAECF7}" srcOrd="0" destOrd="0" presId="urn:microsoft.com/office/officeart/2008/layout/VerticalAccentList"/>
    <dgm:cxn modelId="{E2982999-A067-AC45-BAA6-784D4F84513A}" type="presParOf" srcId="{B8E1050B-0A16-E44B-B491-5FA73D96614F}" destId="{8C5D4215-003C-1A40-819E-57D7EB43E76A}" srcOrd="1" destOrd="0" presId="urn:microsoft.com/office/officeart/2008/layout/VerticalAccentList"/>
    <dgm:cxn modelId="{8F84A2B0-A931-AB4C-B30D-213303688FDD}" type="presParOf" srcId="{B8E1050B-0A16-E44B-B491-5FA73D96614F}" destId="{8D45D636-B3E1-1344-91E5-75D7509DD361}" srcOrd="2" destOrd="0" presId="urn:microsoft.com/office/officeart/2008/layout/VerticalAccentList"/>
    <dgm:cxn modelId="{F77FE7EE-050D-1749-95D3-39D63238C6D5}" type="presParOf" srcId="{B8E1050B-0A16-E44B-B491-5FA73D96614F}" destId="{AFD688A9-9422-8048-A00F-B67BB433E7FE}" srcOrd="3" destOrd="0" presId="urn:microsoft.com/office/officeart/2008/layout/VerticalAccentList"/>
    <dgm:cxn modelId="{139624AC-C99A-0846-A1AF-6AAC4F78B51D}" type="presParOf" srcId="{B8E1050B-0A16-E44B-B491-5FA73D96614F}" destId="{1B4C9C3F-E9BE-864D-B31C-2FD146EBFB48}" srcOrd="4" destOrd="0" presId="urn:microsoft.com/office/officeart/2008/layout/VerticalAccentList"/>
    <dgm:cxn modelId="{B6F58590-919E-234C-8B25-60F6D8B3BBEA}" type="presParOf" srcId="{B8E1050B-0A16-E44B-B491-5FA73D96614F}" destId="{ADF63757-E24C-BD4B-9E65-1CEE07AD42A8}" srcOrd="5" destOrd="0" presId="urn:microsoft.com/office/officeart/2008/layout/VerticalAccentList"/>
    <dgm:cxn modelId="{FCED6BFC-38A9-434A-8A21-B97947ACEF05}" type="presParOf" srcId="{B8E1050B-0A16-E44B-B491-5FA73D96614F}" destId="{BC64ACE9-CFA8-9849-8204-20F390E4FA02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1F7A61-8166-5C4B-ABFD-4DFF24EB8C0F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D0C0414-589C-0D4F-A807-CCBB59CC4F05}">
      <dgm:prSet/>
      <dgm:spPr/>
      <dgm:t>
        <a:bodyPr/>
        <a:lstStyle/>
        <a:p>
          <a:pPr>
            <a:buNone/>
          </a:pPr>
          <a:r>
            <a:rPr lang="en-IN" b="1"/>
            <a:t>Source Layer:</a:t>
          </a:r>
          <a:r>
            <a:rPr lang="en-IN"/>
            <a:t> Prepaid, Postpaid, Broadband systems</a:t>
          </a:r>
        </a:p>
      </dgm:t>
    </dgm:pt>
    <dgm:pt modelId="{504FF16B-5BCF-FE44-A9B0-974041D05706}" type="parTrans" cxnId="{C8675211-7F06-7540-B5A1-26FD359260BA}">
      <dgm:prSet/>
      <dgm:spPr/>
      <dgm:t>
        <a:bodyPr/>
        <a:lstStyle/>
        <a:p>
          <a:endParaRPr lang="en-GB"/>
        </a:p>
      </dgm:t>
    </dgm:pt>
    <dgm:pt modelId="{A4894ACC-61DF-124A-ADAD-1C11F7F1380A}" type="sibTrans" cxnId="{C8675211-7F06-7540-B5A1-26FD359260BA}">
      <dgm:prSet/>
      <dgm:spPr/>
      <dgm:t>
        <a:bodyPr/>
        <a:lstStyle/>
        <a:p>
          <a:endParaRPr lang="en-GB"/>
        </a:p>
      </dgm:t>
    </dgm:pt>
    <dgm:pt modelId="{114CFBDF-1454-8141-A1F7-4559004A8138}">
      <dgm:prSet/>
      <dgm:spPr/>
      <dgm:t>
        <a:bodyPr/>
        <a:lstStyle/>
        <a:p>
          <a:pPr>
            <a:buNone/>
          </a:pPr>
          <a:r>
            <a:rPr lang="en-IN" b="1"/>
            <a:t>Integration Layer:</a:t>
          </a:r>
          <a:r>
            <a:rPr lang="en-IN"/>
            <a:t> ETL transformation &amp; duplicate detection</a:t>
          </a:r>
        </a:p>
      </dgm:t>
    </dgm:pt>
    <dgm:pt modelId="{B544CD56-D1F0-A842-8D6D-68C464C95F9E}" type="parTrans" cxnId="{018954A8-BE55-DC4C-9DCB-517EB455FBA2}">
      <dgm:prSet/>
      <dgm:spPr/>
      <dgm:t>
        <a:bodyPr/>
        <a:lstStyle/>
        <a:p>
          <a:endParaRPr lang="en-GB"/>
        </a:p>
      </dgm:t>
    </dgm:pt>
    <dgm:pt modelId="{535B272C-CD6D-6344-9AEE-C6D3C6836048}" type="sibTrans" cxnId="{018954A8-BE55-DC4C-9DCB-517EB455FBA2}">
      <dgm:prSet/>
      <dgm:spPr/>
      <dgm:t>
        <a:bodyPr/>
        <a:lstStyle/>
        <a:p>
          <a:endParaRPr lang="en-GB"/>
        </a:p>
      </dgm:t>
    </dgm:pt>
    <dgm:pt modelId="{72A51098-F965-D147-8459-34C27EBA52D0}">
      <dgm:prSet/>
      <dgm:spPr/>
      <dgm:t>
        <a:bodyPr/>
        <a:lstStyle/>
        <a:p>
          <a:pPr>
            <a:buNone/>
          </a:pPr>
          <a:r>
            <a:rPr lang="en-IN" b="1"/>
            <a:t>Warehouse Layer:</a:t>
          </a:r>
          <a:r>
            <a:rPr lang="en-IN"/>
            <a:t> Kimball Star Schema on Snowflake</a:t>
          </a:r>
        </a:p>
      </dgm:t>
    </dgm:pt>
    <dgm:pt modelId="{F976C1C0-67E7-F74F-B0A7-CB1C7ECD36C3}" type="parTrans" cxnId="{E2E3AA22-BDA2-364D-B89A-D73ED152432A}">
      <dgm:prSet/>
      <dgm:spPr/>
      <dgm:t>
        <a:bodyPr/>
        <a:lstStyle/>
        <a:p>
          <a:endParaRPr lang="en-GB"/>
        </a:p>
      </dgm:t>
    </dgm:pt>
    <dgm:pt modelId="{AC93D59D-C27D-684A-B7A4-3FFE665A684C}" type="sibTrans" cxnId="{E2E3AA22-BDA2-364D-B89A-D73ED152432A}">
      <dgm:prSet/>
      <dgm:spPr/>
      <dgm:t>
        <a:bodyPr/>
        <a:lstStyle/>
        <a:p>
          <a:endParaRPr lang="en-GB"/>
        </a:p>
      </dgm:t>
    </dgm:pt>
    <dgm:pt modelId="{B78BF998-0B8F-F84C-99D4-7FF3878E15BE}" type="pres">
      <dgm:prSet presAssocID="{CA1F7A61-8166-5C4B-ABFD-4DFF24EB8C0F}" presName="rootnode" presStyleCnt="0">
        <dgm:presLayoutVars>
          <dgm:chMax/>
          <dgm:chPref/>
          <dgm:dir/>
          <dgm:animLvl val="lvl"/>
        </dgm:presLayoutVars>
      </dgm:prSet>
      <dgm:spPr/>
    </dgm:pt>
    <dgm:pt modelId="{E63A0102-D859-FC43-9112-11AF7D08B981}" type="pres">
      <dgm:prSet presAssocID="{8D0C0414-589C-0D4F-A807-CCBB59CC4F05}" presName="composite" presStyleCnt="0"/>
      <dgm:spPr/>
    </dgm:pt>
    <dgm:pt modelId="{1BC48402-DA1E-7842-A00D-6C03836B331F}" type="pres">
      <dgm:prSet presAssocID="{8D0C0414-589C-0D4F-A807-CCBB59CC4F05}" presName="bentUpArrow1" presStyleLbl="alignImgPlace1" presStyleIdx="0" presStyleCnt="2"/>
      <dgm:spPr/>
    </dgm:pt>
    <dgm:pt modelId="{7DCE3668-3600-A241-8C21-FB33013797BD}" type="pres">
      <dgm:prSet presAssocID="{8D0C0414-589C-0D4F-A807-CCBB59CC4F0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A05D57B5-7443-B940-85EE-121924889D9C}" type="pres">
      <dgm:prSet presAssocID="{8D0C0414-589C-0D4F-A807-CCBB59CC4F05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4695996-B73C-AF44-A743-702237A3C861}" type="pres">
      <dgm:prSet presAssocID="{A4894ACC-61DF-124A-ADAD-1C11F7F1380A}" presName="sibTrans" presStyleCnt="0"/>
      <dgm:spPr/>
    </dgm:pt>
    <dgm:pt modelId="{7D02B646-5DFC-1C40-8F04-D29A485DE61E}" type="pres">
      <dgm:prSet presAssocID="{114CFBDF-1454-8141-A1F7-4559004A8138}" presName="composite" presStyleCnt="0"/>
      <dgm:spPr/>
    </dgm:pt>
    <dgm:pt modelId="{20BD414E-C02C-7343-88FE-3C313393947A}" type="pres">
      <dgm:prSet presAssocID="{114CFBDF-1454-8141-A1F7-4559004A8138}" presName="bentUpArrow1" presStyleLbl="alignImgPlace1" presStyleIdx="1" presStyleCnt="2"/>
      <dgm:spPr/>
    </dgm:pt>
    <dgm:pt modelId="{D482C219-8DA4-BD4E-BE0C-38B957E79441}" type="pres">
      <dgm:prSet presAssocID="{114CFBDF-1454-8141-A1F7-4559004A813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0AAD9B0-42C4-064E-BB95-A5E9B9FCC4F0}" type="pres">
      <dgm:prSet presAssocID="{114CFBDF-1454-8141-A1F7-4559004A8138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2B89E90-4301-0D40-BFC7-8A3DB7F45F9F}" type="pres">
      <dgm:prSet presAssocID="{535B272C-CD6D-6344-9AEE-C6D3C6836048}" presName="sibTrans" presStyleCnt="0"/>
      <dgm:spPr/>
    </dgm:pt>
    <dgm:pt modelId="{BCEC6AD2-7E4A-3E43-AE63-6CF220DA92BD}" type="pres">
      <dgm:prSet presAssocID="{72A51098-F965-D147-8459-34C27EBA52D0}" presName="composite" presStyleCnt="0"/>
      <dgm:spPr/>
    </dgm:pt>
    <dgm:pt modelId="{226FED8D-8AA2-0946-902F-C4E57D7E9C71}" type="pres">
      <dgm:prSet presAssocID="{72A51098-F965-D147-8459-34C27EBA52D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C8675211-7F06-7540-B5A1-26FD359260BA}" srcId="{CA1F7A61-8166-5C4B-ABFD-4DFF24EB8C0F}" destId="{8D0C0414-589C-0D4F-A807-CCBB59CC4F05}" srcOrd="0" destOrd="0" parTransId="{504FF16B-5BCF-FE44-A9B0-974041D05706}" sibTransId="{A4894ACC-61DF-124A-ADAD-1C11F7F1380A}"/>
    <dgm:cxn modelId="{E2E3AA22-BDA2-364D-B89A-D73ED152432A}" srcId="{CA1F7A61-8166-5C4B-ABFD-4DFF24EB8C0F}" destId="{72A51098-F965-D147-8459-34C27EBA52D0}" srcOrd="2" destOrd="0" parTransId="{F976C1C0-67E7-F74F-B0A7-CB1C7ECD36C3}" sibTransId="{AC93D59D-C27D-684A-B7A4-3FFE665A684C}"/>
    <dgm:cxn modelId="{112DA830-9906-8C4D-B966-BB2E29972EF4}" type="presOf" srcId="{72A51098-F965-D147-8459-34C27EBA52D0}" destId="{226FED8D-8AA2-0946-902F-C4E57D7E9C71}" srcOrd="0" destOrd="0" presId="urn:microsoft.com/office/officeart/2005/8/layout/StepDownProcess"/>
    <dgm:cxn modelId="{4D3E8179-0356-D645-85E0-EB910B5B2F4A}" type="presOf" srcId="{8D0C0414-589C-0D4F-A807-CCBB59CC4F05}" destId="{7DCE3668-3600-A241-8C21-FB33013797BD}" srcOrd="0" destOrd="0" presId="urn:microsoft.com/office/officeart/2005/8/layout/StepDownProcess"/>
    <dgm:cxn modelId="{F0F1DE8D-DCC4-FD47-BBE0-C013CF384684}" type="presOf" srcId="{CA1F7A61-8166-5C4B-ABFD-4DFF24EB8C0F}" destId="{B78BF998-0B8F-F84C-99D4-7FF3878E15BE}" srcOrd="0" destOrd="0" presId="urn:microsoft.com/office/officeart/2005/8/layout/StepDownProcess"/>
    <dgm:cxn modelId="{018954A8-BE55-DC4C-9DCB-517EB455FBA2}" srcId="{CA1F7A61-8166-5C4B-ABFD-4DFF24EB8C0F}" destId="{114CFBDF-1454-8141-A1F7-4559004A8138}" srcOrd="1" destOrd="0" parTransId="{B544CD56-D1F0-A842-8D6D-68C464C95F9E}" sibTransId="{535B272C-CD6D-6344-9AEE-C6D3C6836048}"/>
    <dgm:cxn modelId="{4F2200CF-889F-2048-A35A-670D5AE5D1B6}" type="presOf" srcId="{114CFBDF-1454-8141-A1F7-4559004A8138}" destId="{D482C219-8DA4-BD4E-BE0C-38B957E79441}" srcOrd="0" destOrd="0" presId="urn:microsoft.com/office/officeart/2005/8/layout/StepDownProcess"/>
    <dgm:cxn modelId="{E27175D6-532C-6A41-99DC-515AF0B24413}" type="presParOf" srcId="{B78BF998-0B8F-F84C-99D4-7FF3878E15BE}" destId="{E63A0102-D859-FC43-9112-11AF7D08B981}" srcOrd="0" destOrd="0" presId="urn:microsoft.com/office/officeart/2005/8/layout/StepDownProcess"/>
    <dgm:cxn modelId="{C74F1D00-2522-1347-B45A-11CC3BDC723E}" type="presParOf" srcId="{E63A0102-D859-FC43-9112-11AF7D08B981}" destId="{1BC48402-DA1E-7842-A00D-6C03836B331F}" srcOrd="0" destOrd="0" presId="urn:microsoft.com/office/officeart/2005/8/layout/StepDownProcess"/>
    <dgm:cxn modelId="{1BE03D48-AA32-DC4B-96D2-9B88B711A07C}" type="presParOf" srcId="{E63A0102-D859-FC43-9112-11AF7D08B981}" destId="{7DCE3668-3600-A241-8C21-FB33013797BD}" srcOrd="1" destOrd="0" presId="urn:microsoft.com/office/officeart/2005/8/layout/StepDownProcess"/>
    <dgm:cxn modelId="{9DD181DE-0B60-CB45-9710-5539A47AADA4}" type="presParOf" srcId="{E63A0102-D859-FC43-9112-11AF7D08B981}" destId="{A05D57B5-7443-B940-85EE-121924889D9C}" srcOrd="2" destOrd="0" presId="urn:microsoft.com/office/officeart/2005/8/layout/StepDownProcess"/>
    <dgm:cxn modelId="{2A9BF9D8-0436-884B-8D7B-263AD6867CB1}" type="presParOf" srcId="{B78BF998-0B8F-F84C-99D4-7FF3878E15BE}" destId="{14695996-B73C-AF44-A743-702237A3C861}" srcOrd="1" destOrd="0" presId="urn:microsoft.com/office/officeart/2005/8/layout/StepDownProcess"/>
    <dgm:cxn modelId="{1D279777-7F6C-EF4C-A4DE-69AA720640D7}" type="presParOf" srcId="{B78BF998-0B8F-F84C-99D4-7FF3878E15BE}" destId="{7D02B646-5DFC-1C40-8F04-D29A485DE61E}" srcOrd="2" destOrd="0" presId="urn:microsoft.com/office/officeart/2005/8/layout/StepDownProcess"/>
    <dgm:cxn modelId="{8E47C873-EEC3-BA4F-8B26-153E708A926E}" type="presParOf" srcId="{7D02B646-5DFC-1C40-8F04-D29A485DE61E}" destId="{20BD414E-C02C-7343-88FE-3C313393947A}" srcOrd="0" destOrd="0" presId="urn:microsoft.com/office/officeart/2005/8/layout/StepDownProcess"/>
    <dgm:cxn modelId="{54E67C3D-1653-AB41-8727-9836CA8F1D08}" type="presParOf" srcId="{7D02B646-5DFC-1C40-8F04-D29A485DE61E}" destId="{D482C219-8DA4-BD4E-BE0C-38B957E79441}" srcOrd="1" destOrd="0" presId="urn:microsoft.com/office/officeart/2005/8/layout/StepDownProcess"/>
    <dgm:cxn modelId="{8D8CA360-4C24-FD41-A70F-CD4EEC7ADDF8}" type="presParOf" srcId="{7D02B646-5DFC-1C40-8F04-D29A485DE61E}" destId="{60AAD9B0-42C4-064E-BB95-A5E9B9FCC4F0}" srcOrd="2" destOrd="0" presId="urn:microsoft.com/office/officeart/2005/8/layout/StepDownProcess"/>
    <dgm:cxn modelId="{9415AA65-ECAF-CD43-885B-E44DAAF2B44E}" type="presParOf" srcId="{B78BF998-0B8F-F84C-99D4-7FF3878E15BE}" destId="{02B89E90-4301-0D40-BFC7-8A3DB7F45F9F}" srcOrd="3" destOrd="0" presId="urn:microsoft.com/office/officeart/2005/8/layout/StepDownProcess"/>
    <dgm:cxn modelId="{F3F85428-C489-E744-A1C4-8102144DC09A}" type="presParOf" srcId="{B78BF998-0B8F-F84C-99D4-7FF3878E15BE}" destId="{BCEC6AD2-7E4A-3E43-AE63-6CF220DA92BD}" srcOrd="4" destOrd="0" presId="urn:microsoft.com/office/officeart/2005/8/layout/StepDownProcess"/>
    <dgm:cxn modelId="{43DCF187-F391-9348-BC8E-2755F5EAB20C}" type="presParOf" srcId="{BCEC6AD2-7E4A-3E43-AE63-6CF220DA92BD}" destId="{226FED8D-8AA2-0946-902F-C4E57D7E9C7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BC2C88-427C-004B-96C3-21754C161016}" type="doc">
      <dgm:prSet loTypeId="urn:microsoft.com/office/officeart/2005/8/layout/pyramid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DC89DBE-4088-3A48-8980-D7729DEBF5C9}">
      <dgm:prSet/>
      <dgm:spPr/>
      <dgm:t>
        <a:bodyPr/>
        <a:lstStyle/>
        <a:p>
          <a:pPr>
            <a:buNone/>
          </a:pPr>
          <a:r>
            <a:rPr lang="en-IN" b="1"/>
            <a:t>Conceptual Entities:</a:t>
          </a:r>
          <a:endParaRPr lang="en-IN"/>
        </a:p>
      </dgm:t>
    </dgm:pt>
    <dgm:pt modelId="{843C1162-6938-624A-BEA7-5FFF6326799D}" type="parTrans" cxnId="{A947350F-E730-894D-8F81-07E341DB9ECF}">
      <dgm:prSet/>
      <dgm:spPr/>
      <dgm:t>
        <a:bodyPr/>
        <a:lstStyle/>
        <a:p>
          <a:endParaRPr lang="en-GB"/>
        </a:p>
      </dgm:t>
    </dgm:pt>
    <dgm:pt modelId="{5B8ED9C0-1C3D-9C47-ABA7-F6760BCBE599}" type="sibTrans" cxnId="{A947350F-E730-894D-8F81-07E341DB9ECF}">
      <dgm:prSet/>
      <dgm:spPr/>
      <dgm:t>
        <a:bodyPr/>
        <a:lstStyle/>
        <a:p>
          <a:endParaRPr lang="en-GB"/>
        </a:p>
      </dgm:t>
    </dgm:pt>
    <dgm:pt modelId="{9B244976-C1FC-BE46-90D0-D656F363609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Customer → Service → Transaction</a:t>
          </a:r>
        </a:p>
      </dgm:t>
    </dgm:pt>
    <dgm:pt modelId="{36F878FE-9A95-6B42-95BC-4D90E4B10AC2}" type="parTrans" cxnId="{5A06082E-D53B-0947-95BD-7217C458CCC7}">
      <dgm:prSet/>
      <dgm:spPr/>
      <dgm:t>
        <a:bodyPr/>
        <a:lstStyle/>
        <a:p>
          <a:endParaRPr lang="en-GB"/>
        </a:p>
      </dgm:t>
    </dgm:pt>
    <dgm:pt modelId="{84BB84F2-6D53-1447-86DD-209EEE94BC3F}" type="sibTrans" cxnId="{5A06082E-D53B-0947-95BD-7217C458CCC7}">
      <dgm:prSet/>
      <dgm:spPr/>
      <dgm:t>
        <a:bodyPr/>
        <a:lstStyle/>
        <a:p>
          <a:endParaRPr lang="en-GB"/>
        </a:p>
      </dgm:t>
    </dgm:pt>
    <dgm:pt modelId="{C6FC82B4-E815-EA4C-93CA-F5145D0B2743}">
      <dgm:prSet/>
      <dgm:spPr/>
      <dgm:t>
        <a:bodyPr/>
        <a:lstStyle/>
        <a:p>
          <a:pPr>
            <a:buNone/>
          </a:pPr>
          <a:r>
            <a:rPr lang="en-IN" b="1"/>
            <a:t>Logical Model (Star Schema):</a:t>
          </a:r>
          <a:endParaRPr lang="en-IN"/>
        </a:p>
      </dgm:t>
    </dgm:pt>
    <dgm:pt modelId="{9DB6F93E-CC71-A44D-913A-7DA39DD3660A}" type="parTrans" cxnId="{BE6EFA49-6AA0-734B-A84B-41D2FE78C002}">
      <dgm:prSet/>
      <dgm:spPr/>
      <dgm:t>
        <a:bodyPr/>
        <a:lstStyle/>
        <a:p>
          <a:endParaRPr lang="en-GB"/>
        </a:p>
      </dgm:t>
    </dgm:pt>
    <dgm:pt modelId="{87FEEAC9-1E98-D543-87DC-FA06314F1D20}" type="sibTrans" cxnId="{BE6EFA49-6AA0-734B-A84B-41D2FE78C002}">
      <dgm:prSet/>
      <dgm:spPr/>
      <dgm:t>
        <a:bodyPr/>
        <a:lstStyle/>
        <a:p>
          <a:endParaRPr lang="en-GB"/>
        </a:p>
      </dgm:t>
    </dgm:pt>
    <dgm:pt modelId="{6B4C34FB-5BC8-C648-947D-808A5789757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DIM_CUSTOMER:</a:t>
          </a:r>
          <a:r>
            <a:rPr lang="en-IN"/>
            <a:t> Golden customer records</a:t>
          </a:r>
        </a:p>
      </dgm:t>
    </dgm:pt>
    <dgm:pt modelId="{33ED0060-A9A4-5845-B6B6-938A1586C1EA}" type="parTrans" cxnId="{0CCAD907-BF43-B448-A175-FA3C00685D67}">
      <dgm:prSet/>
      <dgm:spPr/>
      <dgm:t>
        <a:bodyPr/>
        <a:lstStyle/>
        <a:p>
          <a:endParaRPr lang="en-GB"/>
        </a:p>
      </dgm:t>
    </dgm:pt>
    <dgm:pt modelId="{3572C3E2-EE73-C54F-92DE-A839865C6179}" type="sibTrans" cxnId="{0CCAD907-BF43-B448-A175-FA3C00685D67}">
      <dgm:prSet/>
      <dgm:spPr/>
      <dgm:t>
        <a:bodyPr/>
        <a:lstStyle/>
        <a:p>
          <a:endParaRPr lang="en-GB"/>
        </a:p>
      </dgm:t>
    </dgm:pt>
    <dgm:pt modelId="{7C6B8E0E-7665-3A4E-96EB-1D25A47F4F6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DIM_SERVICE:</a:t>
          </a:r>
          <a:r>
            <a:rPr lang="en-IN"/>
            <a:t> Prepaid, Postpaid, Broadband services</a:t>
          </a:r>
        </a:p>
      </dgm:t>
    </dgm:pt>
    <dgm:pt modelId="{5A3100CD-966D-B549-B0B6-1C1234F4517D}" type="parTrans" cxnId="{688FF3FF-54EF-B549-96F5-CAF43169038E}">
      <dgm:prSet/>
      <dgm:spPr/>
      <dgm:t>
        <a:bodyPr/>
        <a:lstStyle/>
        <a:p>
          <a:endParaRPr lang="en-GB"/>
        </a:p>
      </dgm:t>
    </dgm:pt>
    <dgm:pt modelId="{4DCAFDFE-9EE9-3D40-88AF-C66FF3E8486A}" type="sibTrans" cxnId="{688FF3FF-54EF-B549-96F5-CAF43169038E}">
      <dgm:prSet/>
      <dgm:spPr/>
      <dgm:t>
        <a:bodyPr/>
        <a:lstStyle/>
        <a:p>
          <a:endParaRPr lang="en-GB"/>
        </a:p>
      </dgm:t>
    </dgm:pt>
    <dgm:pt modelId="{49B8BA94-1C83-5E4D-A706-96400BA8F3C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/>
            <a:t>FACT_TRANSACTIONS:</a:t>
          </a:r>
          <a:r>
            <a:rPr lang="en-IN"/>
            <a:t> All financial events</a:t>
          </a:r>
        </a:p>
      </dgm:t>
    </dgm:pt>
    <dgm:pt modelId="{E92C05A1-923B-ED41-891F-36D0E78C7453}" type="parTrans" cxnId="{EAE43502-5E5C-5547-9419-9980CB117D0F}">
      <dgm:prSet/>
      <dgm:spPr/>
      <dgm:t>
        <a:bodyPr/>
        <a:lstStyle/>
        <a:p>
          <a:endParaRPr lang="en-GB"/>
        </a:p>
      </dgm:t>
    </dgm:pt>
    <dgm:pt modelId="{ED77E745-F18D-8148-A000-C5C545A241D3}" type="sibTrans" cxnId="{EAE43502-5E5C-5547-9419-9980CB117D0F}">
      <dgm:prSet/>
      <dgm:spPr/>
      <dgm:t>
        <a:bodyPr/>
        <a:lstStyle/>
        <a:p>
          <a:endParaRPr lang="en-GB"/>
        </a:p>
      </dgm:t>
    </dgm:pt>
    <dgm:pt modelId="{D73AB9F0-D75A-834A-8EC6-9FC819FDDC2F}" type="pres">
      <dgm:prSet presAssocID="{E1BC2C88-427C-004B-96C3-21754C161016}" presName="compositeShape" presStyleCnt="0">
        <dgm:presLayoutVars>
          <dgm:dir/>
          <dgm:resizeHandles/>
        </dgm:presLayoutVars>
      </dgm:prSet>
      <dgm:spPr/>
    </dgm:pt>
    <dgm:pt modelId="{5CDC4EFC-C603-5848-AEDC-3CDA05F8791A}" type="pres">
      <dgm:prSet presAssocID="{E1BC2C88-427C-004B-96C3-21754C161016}" presName="pyramid" presStyleLbl="node1" presStyleIdx="0" presStyleCnt="1"/>
      <dgm:spPr/>
    </dgm:pt>
    <dgm:pt modelId="{E976C172-BE2E-8243-A3C2-44874015E4F4}" type="pres">
      <dgm:prSet presAssocID="{E1BC2C88-427C-004B-96C3-21754C161016}" presName="theList" presStyleCnt="0"/>
      <dgm:spPr/>
    </dgm:pt>
    <dgm:pt modelId="{7AD25015-1E96-134A-9338-92653A5F50F3}" type="pres">
      <dgm:prSet presAssocID="{DDC89DBE-4088-3A48-8980-D7729DEBF5C9}" presName="aNode" presStyleLbl="fgAcc1" presStyleIdx="0" presStyleCnt="6">
        <dgm:presLayoutVars>
          <dgm:bulletEnabled val="1"/>
        </dgm:presLayoutVars>
      </dgm:prSet>
      <dgm:spPr/>
    </dgm:pt>
    <dgm:pt modelId="{01AC7594-E7BB-9843-991B-C2F2E84399C5}" type="pres">
      <dgm:prSet presAssocID="{DDC89DBE-4088-3A48-8980-D7729DEBF5C9}" presName="aSpace" presStyleCnt="0"/>
      <dgm:spPr/>
    </dgm:pt>
    <dgm:pt modelId="{A8C4FA98-09DD-5245-BACB-0B93BB078605}" type="pres">
      <dgm:prSet presAssocID="{9B244976-C1FC-BE46-90D0-D656F363609F}" presName="aNode" presStyleLbl="fgAcc1" presStyleIdx="1" presStyleCnt="6">
        <dgm:presLayoutVars>
          <dgm:bulletEnabled val="1"/>
        </dgm:presLayoutVars>
      </dgm:prSet>
      <dgm:spPr/>
    </dgm:pt>
    <dgm:pt modelId="{AC19B68E-B39D-014A-846E-21C0BE796B9B}" type="pres">
      <dgm:prSet presAssocID="{9B244976-C1FC-BE46-90D0-D656F363609F}" presName="aSpace" presStyleCnt="0"/>
      <dgm:spPr/>
    </dgm:pt>
    <dgm:pt modelId="{F4473ED3-FDA6-FC40-BF9E-78E32A06296A}" type="pres">
      <dgm:prSet presAssocID="{C6FC82B4-E815-EA4C-93CA-F5145D0B2743}" presName="aNode" presStyleLbl="fgAcc1" presStyleIdx="2" presStyleCnt="6">
        <dgm:presLayoutVars>
          <dgm:bulletEnabled val="1"/>
        </dgm:presLayoutVars>
      </dgm:prSet>
      <dgm:spPr/>
    </dgm:pt>
    <dgm:pt modelId="{FAE71F21-D610-EC4F-B6FF-20124B413925}" type="pres">
      <dgm:prSet presAssocID="{C6FC82B4-E815-EA4C-93CA-F5145D0B2743}" presName="aSpace" presStyleCnt="0"/>
      <dgm:spPr/>
    </dgm:pt>
    <dgm:pt modelId="{CF78EA75-8A38-0243-8788-BE61268B4AD0}" type="pres">
      <dgm:prSet presAssocID="{6B4C34FB-5BC8-C648-947D-808A5789757E}" presName="aNode" presStyleLbl="fgAcc1" presStyleIdx="3" presStyleCnt="6">
        <dgm:presLayoutVars>
          <dgm:bulletEnabled val="1"/>
        </dgm:presLayoutVars>
      </dgm:prSet>
      <dgm:spPr/>
    </dgm:pt>
    <dgm:pt modelId="{0616BB6B-5D85-854C-A53C-140EDAF2D025}" type="pres">
      <dgm:prSet presAssocID="{6B4C34FB-5BC8-C648-947D-808A5789757E}" presName="aSpace" presStyleCnt="0"/>
      <dgm:spPr/>
    </dgm:pt>
    <dgm:pt modelId="{438A8853-34E7-0C4A-8749-A416B3A27969}" type="pres">
      <dgm:prSet presAssocID="{7C6B8E0E-7665-3A4E-96EB-1D25A47F4F6F}" presName="aNode" presStyleLbl="fgAcc1" presStyleIdx="4" presStyleCnt="6">
        <dgm:presLayoutVars>
          <dgm:bulletEnabled val="1"/>
        </dgm:presLayoutVars>
      </dgm:prSet>
      <dgm:spPr/>
    </dgm:pt>
    <dgm:pt modelId="{91252BE7-BB19-9740-B061-E84400CDF646}" type="pres">
      <dgm:prSet presAssocID="{7C6B8E0E-7665-3A4E-96EB-1D25A47F4F6F}" presName="aSpace" presStyleCnt="0"/>
      <dgm:spPr/>
    </dgm:pt>
    <dgm:pt modelId="{FF2F9A6F-7740-8B48-ACDE-3A8DB87F2136}" type="pres">
      <dgm:prSet presAssocID="{49B8BA94-1C83-5E4D-A706-96400BA8F3C0}" presName="aNode" presStyleLbl="fgAcc1" presStyleIdx="5" presStyleCnt="6">
        <dgm:presLayoutVars>
          <dgm:bulletEnabled val="1"/>
        </dgm:presLayoutVars>
      </dgm:prSet>
      <dgm:spPr/>
    </dgm:pt>
    <dgm:pt modelId="{5302CDBE-3047-6B4A-80B3-F24FC8C7E8A0}" type="pres">
      <dgm:prSet presAssocID="{49B8BA94-1C83-5E4D-A706-96400BA8F3C0}" presName="aSpace" presStyleCnt="0"/>
      <dgm:spPr/>
    </dgm:pt>
  </dgm:ptLst>
  <dgm:cxnLst>
    <dgm:cxn modelId="{EAE43502-5E5C-5547-9419-9980CB117D0F}" srcId="{E1BC2C88-427C-004B-96C3-21754C161016}" destId="{49B8BA94-1C83-5E4D-A706-96400BA8F3C0}" srcOrd="5" destOrd="0" parTransId="{E92C05A1-923B-ED41-891F-36D0E78C7453}" sibTransId="{ED77E745-F18D-8148-A000-C5C545A241D3}"/>
    <dgm:cxn modelId="{B2E22207-C17F-244F-BB2E-E505789E6447}" type="presOf" srcId="{49B8BA94-1C83-5E4D-A706-96400BA8F3C0}" destId="{FF2F9A6F-7740-8B48-ACDE-3A8DB87F2136}" srcOrd="0" destOrd="0" presId="urn:microsoft.com/office/officeart/2005/8/layout/pyramid2"/>
    <dgm:cxn modelId="{0CCAD907-BF43-B448-A175-FA3C00685D67}" srcId="{E1BC2C88-427C-004B-96C3-21754C161016}" destId="{6B4C34FB-5BC8-C648-947D-808A5789757E}" srcOrd="3" destOrd="0" parTransId="{33ED0060-A9A4-5845-B6B6-938A1586C1EA}" sibTransId="{3572C3E2-EE73-C54F-92DE-A839865C6179}"/>
    <dgm:cxn modelId="{A947350F-E730-894D-8F81-07E341DB9ECF}" srcId="{E1BC2C88-427C-004B-96C3-21754C161016}" destId="{DDC89DBE-4088-3A48-8980-D7729DEBF5C9}" srcOrd="0" destOrd="0" parTransId="{843C1162-6938-624A-BEA7-5FFF6326799D}" sibTransId="{5B8ED9C0-1C3D-9C47-ABA7-F6760BCBE599}"/>
    <dgm:cxn modelId="{66FA9017-993C-C24D-82EE-BECC6326FC1C}" type="presOf" srcId="{DDC89DBE-4088-3A48-8980-D7729DEBF5C9}" destId="{7AD25015-1E96-134A-9338-92653A5F50F3}" srcOrd="0" destOrd="0" presId="urn:microsoft.com/office/officeart/2005/8/layout/pyramid2"/>
    <dgm:cxn modelId="{5A06082E-D53B-0947-95BD-7217C458CCC7}" srcId="{E1BC2C88-427C-004B-96C3-21754C161016}" destId="{9B244976-C1FC-BE46-90D0-D656F363609F}" srcOrd="1" destOrd="0" parTransId="{36F878FE-9A95-6B42-95BC-4D90E4B10AC2}" sibTransId="{84BB84F2-6D53-1447-86DD-209EEE94BC3F}"/>
    <dgm:cxn modelId="{BE6EFA49-6AA0-734B-A84B-41D2FE78C002}" srcId="{E1BC2C88-427C-004B-96C3-21754C161016}" destId="{C6FC82B4-E815-EA4C-93CA-F5145D0B2743}" srcOrd="2" destOrd="0" parTransId="{9DB6F93E-CC71-A44D-913A-7DA39DD3660A}" sibTransId="{87FEEAC9-1E98-D543-87DC-FA06314F1D20}"/>
    <dgm:cxn modelId="{9685FA50-22B8-5946-BA24-2A3ECFEAC3CC}" type="presOf" srcId="{7C6B8E0E-7665-3A4E-96EB-1D25A47F4F6F}" destId="{438A8853-34E7-0C4A-8749-A416B3A27969}" srcOrd="0" destOrd="0" presId="urn:microsoft.com/office/officeart/2005/8/layout/pyramid2"/>
    <dgm:cxn modelId="{12B3B9A9-A490-1747-BF6F-1D608EB7F840}" type="presOf" srcId="{C6FC82B4-E815-EA4C-93CA-F5145D0B2743}" destId="{F4473ED3-FDA6-FC40-BF9E-78E32A06296A}" srcOrd="0" destOrd="0" presId="urn:microsoft.com/office/officeart/2005/8/layout/pyramid2"/>
    <dgm:cxn modelId="{E67990BA-1B82-6644-83DB-5CA8284A79B6}" type="presOf" srcId="{9B244976-C1FC-BE46-90D0-D656F363609F}" destId="{A8C4FA98-09DD-5245-BACB-0B93BB078605}" srcOrd="0" destOrd="0" presId="urn:microsoft.com/office/officeart/2005/8/layout/pyramid2"/>
    <dgm:cxn modelId="{7B6E30D8-65BD-1A47-A048-555A1611AB8B}" type="presOf" srcId="{6B4C34FB-5BC8-C648-947D-808A5789757E}" destId="{CF78EA75-8A38-0243-8788-BE61268B4AD0}" srcOrd="0" destOrd="0" presId="urn:microsoft.com/office/officeart/2005/8/layout/pyramid2"/>
    <dgm:cxn modelId="{9ABCC8FE-6C54-BB49-B43C-3BBDFD31AC5F}" type="presOf" srcId="{E1BC2C88-427C-004B-96C3-21754C161016}" destId="{D73AB9F0-D75A-834A-8EC6-9FC819FDDC2F}" srcOrd="0" destOrd="0" presId="urn:microsoft.com/office/officeart/2005/8/layout/pyramid2"/>
    <dgm:cxn modelId="{688FF3FF-54EF-B549-96F5-CAF43169038E}" srcId="{E1BC2C88-427C-004B-96C3-21754C161016}" destId="{7C6B8E0E-7665-3A4E-96EB-1D25A47F4F6F}" srcOrd="4" destOrd="0" parTransId="{5A3100CD-966D-B549-B0B6-1C1234F4517D}" sibTransId="{4DCAFDFE-9EE9-3D40-88AF-C66FF3E8486A}"/>
    <dgm:cxn modelId="{45EB17F2-ADA0-7040-91E6-2D546F09B2ED}" type="presParOf" srcId="{D73AB9F0-D75A-834A-8EC6-9FC819FDDC2F}" destId="{5CDC4EFC-C603-5848-AEDC-3CDA05F8791A}" srcOrd="0" destOrd="0" presId="urn:microsoft.com/office/officeart/2005/8/layout/pyramid2"/>
    <dgm:cxn modelId="{EB5D50D5-0D5E-9747-B1DA-D5F0C8BA87DD}" type="presParOf" srcId="{D73AB9F0-D75A-834A-8EC6-9FC819FDDC2F}" destId="{E976C172-BE2E-8243-A3C2-44874015E4F4}" srcOrd="1" destOrd="0" presId="urn:microsoft.com/office/officeart/2005/8/layout/pyramid2"/>
    <dgm:cxn modelId="{6794CA22-1FB6-1B4F-A90C-BABFA34BC068}" type="presParOf" srcId="{E976C172-BE2E-8243-A3C2-44874015E4F4}" destId="{7AD25015-1E96-134A-9338-92653A5F50F3}" srcOrd="0" destOrd="0" presId="urn:microsoft.com/office/officeart/2005/8/layout/pyramid2"/>
    <dgm:cxn modelId="{F280FF5B-933E-B846-93B1-73EB53AAA643}" type="presParOf" srcId="{E976C172-BE2E-8243-A3C2-44874015E4F4}" destId="{01AC7594-E7BB-9843-991B-C2F2E84399C5}" srcOrd="1" destOrd="0" presId="urn:microsoft.com/office/officeart/2005/8/layout/pyramid2"/>
    <dgm:cxn modelId="{7BED18FB-E33A-8D4E-AEA5-33C2BC66FDFB}" type="presParOf" srcId="{E976C172-BE2E-8243-A3C2-44874015E4F4}" destId="{A8C4FA98-09DD-5245-BACB-0B93BB078605}" srcOrd="2" destOrd="0" presId="urn:microsoft.com/office/officeart/2005/8/layout/pyramid2"/>
    <dgm:cxn modelId="{5C738E83-902D-CE49-AC80-D94A98166E0E}" type="presParOf" srcId="{E976C172-BE2E-8243-A3C2-44874015E4F4}" destId="{AC19B68E-B39D-014A-846E-21C0BE796B9B}" srcOrd="3" destOrd="0" presId="urn:microsoft.com/office/officeart/2005/8/layout/pyramid2"/>
    <dgm:cxn modelId="{52120A12-5A01-604E-8F63-1BA722C4B25F}" type="presParOf" srcId="{E976C172-BE2E-8243-A3C2-44874015E4F4}" destId="{F4473ED3-FDA6-FC40-BF9E-78E32A06296A}" srcOrd="4" destOrd="0" presId="urn:microsoft.com/office/officeart/2005/8/layout/pyramid2"/>
    <dgm:cxn modelId="{80EAFF86-0A7F-A44E-9AD9-426028D49138}" type="presParOf" srcId="{E976C172-BE2E-8243-A3C2-44874015E4F4}" destId="{FAE71F21-D610-EC4F-B6FF-20124B413925}" srcOrd="5" destOrd="0" presId="urn:microsoft.com/office/officeart/2005/8/layout/pyramid2"/>
    <dgm:cxn modelId="{96111455-D029-DF44-8186-07EED8B6ECBE}" type="presParOf" srcId="{E976C172-BE2E-8243-A3C2-44874015E4F4}" destId="{CF78EA75-8A38-0243-8788-BE61268B4AD0}" srcOrd="6" destOrd="0" presId="urn:microsoft.com/office/officeart/2005/8/layout/pyramid2"/>
    <dgm:cxn modelId="{A3304EAD-B529-C14B-8587-B3E0229BF590}" type="presParOf" srcId="{E976C172-BE2E-8243-A3C2-44874015E4F4}" destId="{0616BB6B-5D85-854C-A53C-140EDAF2D025}" srcOrd="7" destOrd="0" presId="urn:microsoft.com/office/officeart/2005/8/layout/pyramid2"/>
    <dgm:cxn modelId="{51F858FB-61A2-E64D-A41A-C58F6B0B3C38}" type="presParOf" srcId="{E976C172-BE2E-8243-A3C2-44874015E4F4}" destId="{438A8853-34E7-0C4A-8749-A416B3A27969}" srcOrd="8" destOrd="0" presId="urn:microsoft.com/office/officeart/2005/8/layout/pyramid2"/>
    <dgm:cxn modelId="{EC60689F-76FF-B146-A582-391FF243A25B}" type="presParOf" srcId="{E976C172-BE2E-8243-A3C2-44874015E4F4}" destId="{91252BE7-BB19-9740-B061-E84400CDF646}" srcOrd="9" destOrd="0" presId="urn:microsoft.com/office/officeart/2005/8/layout/pyramid2"/>
    <dgm:cxn modelId="{7C278CD7-15B9-834A-9C99-FBB76A5EAFEE}" type="presParOf" srcId="{E976C172-BE2E-8243-A3C2-44874015E4F4}" destId="{FF2F9A6F-7740-8B48-ACDE-3A8DB87F2136}" srcOrd="10" destOrd="0" presId="urn:microsoft.com/office/officeart/2005/8/layout/pyramid2"/>
    <dgm:cxn modelId="{7057CE0F-0A42-E141-95C7-1A5E1AD98D0D}" type="presParOf" srcId="{E976C172-BE2E-8243-A3C2-44874015E4F4}" destId="{5302CDBE-3047-6B4A-80B3-F24FC8C7E8A0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3251A7-B59A-324F-8DFE-28DAA8300098}" type="doc">
      <dgm:prSet loTypeId="urn:microsoft.com/office/officeart/2005/8/layout/hierarchy3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B79E4E-7DF1-0A45-9D67-E912B3594AC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dirty="0"/>
            <a:t>Kimball Star Schema:</a:t>
          </a:r>
          <a:endParaRPr lang="en-IN" dirty="0"/>
        </a:p>
        <a:p>
          <a:pPr>
            <a:buFont typeface="Arial" panose="020B0604020202020204" pitchFamily="34" charset="0"/>
            <a:buChar char="•"/>
          </a:pPr>
          <a:r>
            <a:rPr lang="en-IN" dirty="0"/>
            <a:t>Proven, low-risk framework</a:t>
          </a:r>
          <a:endParaRPr lang="en-GB" dirty="0"/>
        </a:p>
      </dgm:t>
    </dgm:pt>
    <dgm:pt modelId="{54613685-A8C1-154E-9FE8-3E6785E44949}" type="parTrans" cxnId="{DC45E686-B93B-2547-B262-E128BED1F5AE}">
      <dgm:prSet/>
      <dgm:spPr/>
      <dgm:t>
        <a:bodyPr/>
        <a:lstStyle/>
        <a:p>
          <a:endParaRPr lang="en-GB"/>
        </a:p>
      </dgm:t>
    </dgm:pt>
    <dgm:pt modelId="{5083CB5C-29B5-F643-9996-88DC4000CEAD}" type="sibTrans" cxnId="{DC45E686-B93B-2547-B262-E128BED1F5AE}">
      <dgm:prSet/>
      <dgm:spPr/>
      <dgm:t>
        <a:bodyPr/>
        <a:lstStyle/>
        <a:p>
          <a:endParaRPr lang="en-GB"/>
        </a:p>
      </dgm:t>
    </dgm:pt>
    <dgm:pt modelId="{259B9945-7E55-B148-8C6C-50189E6DA29B}">
      <dgm:prSet phldrT="[Text]"/>
      <dgm:spPr/>
      <dgm:t>
        <a:bodyPr/>
        <a:lstStyle/>
        <a:p>
          <a:r>
            <a:rPr lang="en-IN" dirty="0"/>
            <a:t>60–80% faster queries</a:t>
          </a:r>
          <a:endParaRPr lang="en-GB" dirty="0"/>
        </a:p>
      </dgm:t>
    </dgm:pt>
    <dgm:pt modelId="{EC2A321D-ECB4-5C48-A3A4-2A49671D2944}" type="parTrans" cxnId="{C6166B32-A7C3-1847-935B-4A01019C4986}">
      <dgm:prSet/>
      <dgm:spPr/>
      <dgm:t>
        <a:bodyPr/>
        <a:lstStyle/>
        <a:p>
          <a:endParaRPr lang="en-GB"/>
        </a:p>
      </dgm:t>
    </dgm:pt>
    <dgm:pt modelId="{EE1D018D-C6AC-FD43-8B28-5FCB1D618BCA}" type="sibTrans" cxnId="{C6166B32-A7C3-1847-935B-4A01019C4986}">
      <dgm:prSet/>
      <dgm:spPr/>
      <dgm:t>
        <a:bodyPr/>
        <a:lstStyle/>
        <a:p>
          <a:endParaRPr lang="en-GB"/>
        </a:p>
      </dgm:t>
    </dgm:pt>
    <dgm:pt modelId="{CF61030E-0C55-9547-B730-07F27F709D1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Easy for business users</a:t>
          </a:r>
          <a:endParaRPr lang="en-GB" dirty="0"/>
        </a:p>
      </dgm:t>
    </dgm:pt>
    <dgm:pt modelId="{36338181-A1C8-1741-ADDF-0AB095E98E5F}" type="parTrans" cxnId="{2BF1B887-0A1F-874F-8C75-F7D658382CE4}">
      <dgm:prSet/>
      <dgm:spPr/>
      <dgm:t>
        <a:bodyPr/>
        <a:lstStyle/>
        <a:p>
          <a:endParaRPr lang="en-GB"/>
        </a:p>
      </dgm:t>
    </dgm:pt>
    <dgm:pt modelId="{AA4C3DB7-E8CA-704E-958F-1DBCCEFA9329}" type="sibTrans" cxnId="{2BF1B887-0A1F-874F-8C75-F7D658382CE4}">
      <dgm:prSet/>
      <dgm:spPr/>
      <dgm:t>
        <a:bodyPr/>
        <a:lstStyle/>
        <a:p>
          <a:endParaRPr lang="en-GB"/>
        </a:p>
      </dgm:t>
    </dgm:pt>
    <dgm:pt modelId="{51615373-47F6-524B-B47F-33E8F17C267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dirty="0"/>
            <a:t>Snowflake Platform:</a:t>
          </a:r>
          <a:endParaRPr lang="en-IN" dirty="0"/>
        </a:p>
        <a:p>
          <a:pPr>
            <a:buFont typeface="Arial" panose="020B0604020202020204" pitchFamily="34" charset="0"/>
            <a:buChar char="•"/>
          </a:pPr>
          <a:r>
            <a:rPr lang="en-IN" dirty="0"/>
            <a:t>Cost-efficient pay-per-use model</a:t>
          </a:r>
          <a:endParaRPr lang="en-GB" dirty="0"/>
        </a:p>
      </dgm:t>
    </dgm:pt>
    <dgm:pt modelId="{FDE20B4B-CEE1-F944-A0EE-89F0F8280CB9}" type="parTrans" cxnId="{757A1EAA-97F3-E142-81C2-79C1D513B87C}">
      <dgm:prSet/>
      <dgm:spPr/>
      <dgm:t>
        <a:bodyPr/>
        <a:lstStyle/>
        <a:p>
          <a:endParaRPr lang="en-GB"/>
        </a:p>
      </dgm:t>
    </dgm:pt>
    <dgm:pt modelId="{BFBC5641-CD1F-6349-8C0B-1744BDCC15E4}" type="sibTrans" cxnId="{757A1EAA-97F3-E142-81C2-79C1D513B87C}">
      <dgm:prSet/>
      <dgm:spPr/>
      <dgm:t>
        <a:bodyPr/>
        <a:lstStyle/>
        <a:p>
          <a:endParaRPr lang="en-GB"/>
        </a:p>
      </dgm:t>
    </dgm:pt>
    <dgm:pt modelId="{CCF936AE-6564-EC4F-B258-FF9F64F0FEC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Independent compute &amp; storage scaling</a:t>
          </a:r>
          <a:endParaRPr lang="en-GB" dirty="0"/>
        </a:p>
      </dgm:t>
    </dgm:pt>
    <dgm:pt modelId="{C80321ED-3CC3-474E-A389-2EF5103F7591}" type="parTrans" cxnId="{8B3C18BA-961E-6C4E-877D-FF83C6C27F9D}">
      <dgm:prSet/>
      <dgm:spPr/>
      <dgm:t>
        <a:bodyPr/>
        <a:lstStyle/>
        <a:p>
          <a:endParaRPr lang="en-GB"/>
        </a:p>
      </dgm:t>
    </dgm:pt>
    <dgm:pt modelId="{A30EB0FE-CB38-E146-A0DB-7D040672AD96}" type="sibTrans" cxnId="{8B3C18BA-961E-6C4E-877D-FF83C6C27F9D}">
      <dgm:prSet/>
      <dgm:spPr/>
      <dgm:t>
        <a:bodyPr/>
        <a:lstStyle/>
        <a:p>
          <a:endParaRPr lang="en-GB"/>
        </a:p>
      </dgm:t>
    </dgm:pt>
    <dgm:pt modelId="{37E634B4-209A-A24E-A0C8-DAEE4C9885B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Zero-copy cloning, time travel</a:t>
          </a:r>
          <a:endParaRPr lang="en-GB" dirty="0"/>
        </a:p>
      </dgm:t>
    </dgm:pt>
    <dgm:pt modelId="{1C1751B6-4E6D-F349-B77E-10757B9E4F43}" type="parTrans" cxnId="{419DFC7A-AEF7-6648-91A0-B0495EEE16CD}">
      <dgm:prSet/>
      <dgm:spPr/>
      <dgm:t>
        <a:bodyPr/>
        <a:lstStyle/>
        <a:p>
          <a:endParaRPr lang="en-GB"/>
        </a:p>
      </dgm:t>
    </dgm:pt>
    <dgm:pt modelId="{BAC85E7C-5583-1746-9456-2EE7CE8B4841}" type="sibTrans" cxnId="{419DFC7A-AEF7-6648-91A0-B0495EEE16CD}">
      <dgm:prSet/>
      <dgm:spPr/>
      <dgm:t>
        <a:bodyPr/>
        <a:lstStyle/>
        <a:p>
          <a:endParaRPr lang="en-GB"/>
        </a:p>
      </dgm:t>
    </dgm:pt>
    <dgm:pt modelId="{F25A68BF-62B7-0B4F-A841-204DCE173747}" type="pres">
      <dgm:prSet presAssocID="{623251A7-B59A-324F-8DFE-28DAA83000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4B11B1-A67A-8146-BB30-1029F9671D60}" type="pres">
      <dgm:prSet presAssocID="{59B79E4E-7DF1-0A45-9D67-E912B3594ACC}" presName="root" presStyleCnt="0"/>
      <dgm:spPr/>
    </dgm:pt>
    <dgm:pt modelId="{968A29BE-6E2A-9243-8600-3133DB179AE6}" type="pres">
      <dgm:prSet presAssocID="{59B79E4E-7DF1-0A45-9D67-E912B3594ACC}" presName="rootComposite" presStyleCnt="0"/>
      <dgm:spPr/>
    </dgm:pt>
    <dgm:pt modelId="{12CD48BC-13F4-784D-81D8-97D8A7AEE399}" type="pres">
      <dgm:prSet presAssocID="{59B79E4E-7DF1-0A45-9D67-E912B3594ACC}" presName="rootText" presStyleLbl="node1" presStyleIdx="0" presStyleCnt="2"/>
      <dgm:spPr/>
    </dgm:pt>
    <dgm:pt modelId="{31FF4DFA-D842-954E-B90A-DD8D046FF97B}" type="pres">
      <dgm:prSet presAssocID="{59B79E4E-7DF1-0A45-9D67-E912B3594ACC}" presName="rootConnector" presStyleLbl="node1" presStyleIdx="0" presStyleCnt="2"/>
      <dgm:spPr/>
    </dgm:pt>
    <dgm:pt modelId="{D3D957E7-0CB7-F14B-946B-3CFBCEB90040}" type="pres">
      <dgm:prSet presAssocID="{59B79E4E-7DF1-0A45-9D67-E912B3594ACC}" presName="childShape" presStyleCnt="0"/>
      <dgm:spPr/>
    </dgm:pt>
    <dgm:pt modelId="{8D5203B1-B446-7C44-BBA0-4E842D91CAD7}" type="pres">
      <dgm:prSet presAssocID="{EC2A321D-ECB4-5C48-A3A4-2A49671D2944}" presName="Name13" presStyleLbl="parChTrans1D2" presStyleIdx="0" presStyleCnt="4"/>
      <dgm:spPr/>
    </dgm:pt>
    <dgm:pt modelId="{93A8D09C-6107-054E-AAA6-AFFDD15C6C95}" type="pres">
      <dgm:prSet presAssocID="{259B9945-7E55-B148-8C6C-50189E6DA29B}" presName="childText" presStyleLbl="bgAcc1" presStyleIdx="0" presStyleCnt="4">
        <dgm:presLayoutVars>
          <dgm:bulletEnabled val="1"/>
        </dgm:presLayoutVars>
      </dgm:prSet>
      <dgm:spPr/>
    </dgm:pt>
    <dgm:pt modelId="{BFEBB51C-7171-2B4D-9E13-0D2C5115BB86}" type="pres">
      <dgm:prSet presAssocID="{36338181-A1C8-1741-ADDF-0AB095E98E5F}" presName="Name13" presStyleLbl="parChTrans1D2" presStyleIdx="1" presStyleCnt="4"/>
      <dgm:spPr/>
    </dgm:pt>
    <dgm:pt modelId="{BF9E0E48-E11A-0A4B-B354-FED0E09078EB}" type="pres">
      <dgm:prSet presAssocID="{CF61030E-0C55-9547-B730-07F27F709D18}" presName="childText" presStyleLbl="bgAcc1" presStyleIdx="1" presStyleCnt="4">
        <dgm:presLayoutVars>
          <dgm:bulletEnabled val="1"/>
        </dgm:presLayoutVars>
      </dgm:prSet>
      <dgm:spPr/>
    </dgm:pt>
    <dgm:pt modelId="{DFB6D50B-A131-6B44-AC58-655F3540CBF4}" type="pres">
      <dgm:prSet presAssocID="{51615373-47F6-524B-B47F-33E8F17C2675}" presName="root" presStyleCnt="0"/>
      <dgm:spPr/>
    </dgm:pt>
    <dgm:pt modelId="{38467E18-DC35-9647-9EB9-3722BA37272D}" type="pres">
      <dgm:prSet presAssocID="{51615373-47F6-524B-B47F-33E8F17C2675}" presName="rootComposite" presStyleCnt="0"/>
      <dgm:spPr/>
    </dgm:pt>
    <dgm:pt modelId="{C3FCBA9D-BFCC-E04F-A154-4521D0F7D374}" type="pres">
      <dgm:prSet presAssocID="{51615373-47F6-524B-B47F-33E8F17C2675}" presName="rootText" presStyleLbl="node1" presStyleIdx="1" presStyleCnt="2"/>
      <dgm:spPr/>
    </dgm:pt>
    <dgm:pt modelId="{222BE49E-D3F5-C149-9032-CF564A27EBF2}" type="pres">
      <dgm:prSet presAssocID="{51615373-47F6-524B-B47F-33E8F17C2675}" presName="rootConnector" presStyleLbl="node1" presStyleIdx="1" presStyleCnt="2"/>
      <dgm:spPr/>
    </dgm:pt>
    <dgm:pt modelId="{E292AD14-EC82-7642-988A-BD90BF1305E6}" type="pres">
      <dgm:prSet presAssocID="{51615373-47F6-524B-B47F-33E8F17C2675}" presName="childShape" presStyleCnt="0"/>
      <dgm:spPr/>
    </dgm:pt>
    <dgm:pt modelId="{273F3156-E4A3-E34C-AD20-FD44144E758E}" type="pres">
      <dgm:prSet presAssocID="{C80321ED-3CC3-474E-A389-2EF5103F7591}" presName="Name13" presStyleLbl="parChTrans1D2" presStyleIdx="2" presStyleCnt="4"/>
      <dgm:spPr/>
    </dgm:pt>
    <dgm:pt modelId="{6C1EC2E8-EDCD-3843-867A-221F3E11801F}" type="pres">
      <dgm:prSet presAssocID="{CCF936AE-6564-EC4F-B258-FF9F64F0FECE}" presName="childText" presStyleLbl="bgAcc1" presStyleIdx="2" presStyleCnt="4">
        <dgm:presLayoutVars>
          <dgm:bulletEnabled val="1"/>
        </dgm:presLayoutVars>
      </dgm:prSet>
      <dgm:spPr/>
    </dgm:pt>
    <dgm:pt modelId="{CDD97C19-C22E-AD49-A2A9-8A8659C11803}" type="pres">
      <dgm:prSet presAssocID="{1C1751B6-4E6D-F349-B77E-10757B9E4F43}" presName="Name13" presStyleLbl="parChTrans1D2" presStyleIdx="3" presStyleCnt="4"/>
      <dgm:spPr/>
    </dgm:pt>
    <dgm:pt modelId="{E4D17888-C5FA-2E45-9815-3105952684D9}" type="pres">
      <dgm:prSet presAssocID="{37E634B4-209A-A24E-A0C8-DAEE4C9885B1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09E86800-9993-C44E-B8B3-E525B2B4ECC0}" type="presOf" srcId="{51615373-47F6-524B-B47F-33E8F17C2675}" destId="{C3FCBA9D-BFCC-E04F-A154-4521D0F7D374}" srcOrd="0" destOrd="0" presId="urn:microsoft.com/office/officeart/2005/8/layout/hierarchy3"/>
    <dgm:cxn modelId="{B1F48701-D554-1542-BC83-F70A4A06BB4C}" type="presOf" srcId="{36338181-A1C8-1741-ADDF-0AB095E98E5F}" destId="{BFEBB51C-7171-2B4D-9E13-0D2C5115BB86}" srcOrd="0" destOrd="0" presId="urn:microsoft.com/office/officeart/2005/8/layout/hierarchy3"/>
    <dgm:cxn modelId="{8DE55F11-B464-D74E-B50D-DDB296DD800B}" type="presOf" srcId="{259B9945-7E55-B148-8C6C-50189E6DA29B}" destId="{93A8D09C-6107-054E-AAA6-AFFDD15C6C95}" srcOrd="0" destOrd="0" presId="urn:microsoft.com/office/officeart/2005/8/layout/hierarchy3"/>
    <dgm:cxn modelId="{16F37023-5721-FE4B-8A3E-6E84CD4DAE03}" type="presOf" srcId="{CF61030E-0C55-9547-B730-07F27F709D18}" destId="{BF9E0E48-E11A-0A4B-B354-FED0E09078EB}" srcOrd="0" destOrd="0" presId="urn:microsoft.com/office/officeart/2005/8/layout/hierarchy3"/>
    <dgm:cxn modelId="{C6166B32-A7C3-1847-935B-4A01019C4986}" srcId="{59B79E4E-7DF1-0A45-9D67-E912B3594ACC}" destId="{259B9945-7E55-B148-8C6C-50189E6DA29B}" srcOrd="0" destOrd="0" parTransId="{EC2A321D-ECB4-5C48-A3A4-2A49671D2944}" sibTransId="{EE1D018D-C6AC-FD43-8B28-5FCB1D618BCA}"/>
    <dgm:cxn modelId="{3C142241-194F-1444-94BB-A8E7829E0049}" type="presOf" srcId="{623251A7-B59A-324F-8DFE-28DAA8300098}" destId="{F25A68BF-62B7-0B4F-A841-204DCE173747}" srcOrd="0" destOrd="0" presId="urn:microsoft.com/office/officeart/2005/8/layout/hierarchy3"/>
    <dgm:cxn modelId="{6C5A1172-AD46-5C4D-8197-9C040F7448FE}" type="presOf" srcId="{1C1751B6-4E6D-F349-B77E-10757B9E4F43}" destId="{CDD97C19-C22E-AD49-A2A9-8A8659C11803}" srcOrd="0" destOrd="0" presId="urn:microsoft.com/office/officeart/2005/8/layout/hierarchy3"/>
    <dgm:cxn modelId="{AAEDA272-351A-174D-8908-F4D5FC717B46}" type="presOf" srcId="{59B79E4E-7DF1-0A45-9D67-E912B3594ACC}" destId="{31FF4DFA-D842-954E-B90A-DD8D046FF97B}" srcOrd="1" destOrd="0" presId="urn:microsoft.com/office/officeart/2005/8/layout/hierarchy3"/>
    <dgm:cxn modelId="{419DFC7A-AEF7-6648-91A0-B0495EEE16CD}" srcId="{51615373-47F6-524B-B47F-33E8F17C2675}" destId="{37E634B4-209A-A24E-A0C8-DAEE4C9885B1}" srcOrd="1" destOrd="0" parTransId="{1C1751B6-4E6D-F349-B77E-10757B9E4F43}" sibTransId="{BAC85E7C-5583-1746-9456-2EE7CE8B4841}"/>
    <dgm:cxn modelId="{8A22F281-C5C7-7D41-812B-7EEDA5F8F239}" type="presOf" srcId="{C80321ED-3CC3-474E-A389-2EF5103F7591}" destId="{273F3156-E4A3-E34C-AD20-FD44144E758E}" srcOrd="0" destOrd="0" presId="urn:microsoft.com/office/officeart/2005/8/layout/hierarchy3"/>
    <dgm:cxn modelId="{DC45E686-B93B-2547-B262-E128BED1F5AE}" srcId="{623251A7-B59A-324F-8DFE-28DAA8300098}" destId="{59B79E4E-7DF1-0A45-9D67-E912B3594ACC}" srcOrd="0" destOrd="0" parTransId="{54613685-A8C1-154E-9FE8-3E6785E44949}" sibTransId="{5083CB5C-29B5-F643-9996-88DC4000CEAD}"/>
    <dgm:cxn modelId="{2BF1B887-0A1F-874F-8C75-F7D658382CE4}" srcId="{59B79E4E-7DF1-0A45-9D67-E912B3594ACC}" destId="{CF61030E-0C55-9547-B730-07F27F709D18}" srcOrd="1" destOrd="0" parTransId="{36338181-A1C8-1741-ADDF-0AB095E98E5F}" sibTransId="{AA4C3DB7-E8CA-704E-958F-1DBCCEFA9329}"/>
    <dgm:cxn modelId="{E85E3696-C6F4-1C4B-87B6-DB6472917271}" type="presOf" srcId="{37E634B4-209A-A24E-A0C8-DAEE4C9885B1}" destId="{E4D17888-C5FA-2E45-9815-3105952684D9}" srcOrd="0" destOrd="0" presId="urn:microsoft.com/office/officeart/2005/8/layout/hierarchy3"/>
    <dgm:cxn modelId="{757A1EAA-97F3-E142-81C2-79C1D513B87C}" srcId="{623251A7-B59A-324F-8DFE-28DAA8300098}" destId="{51615373-47F6-524B-B47F-33E8F17C2675}" srcOrd="1" destOrd="0" parTransId="{FDE20B4B-CEE1-F944-A0EE-89F0F8280CB9}" sibTransId="{BFBC5641-CD1F-6349-8C0B-1744BDCC15E4}"/>
    <dgm:cxn modelId="{819E86B7-7D6F-2045-B223-39B21A023BB5}" type="presOf" srcId="{CCF936AE-6564-EC4F-B258-FF9F64F0FECE}" destId="{6C1EC2E8-EDCD-3843-867A-221F3E11801F}" srcOrd="0" destOrd="0" presId="urn:microsoft.com/office/officeart/2005/8/layout/hierarchy3"/>
    <dgm:cxn modelId="{8B3C18BA-961E-6C4E-877D-FF83C6C27F9D}" srcId="{51615373-47F6-524B-B47F-33E8F17C2675}" destId="{CCF936AE-6564-EC4F-B258-FF9F64F0FECE}" srcOrd="0" destOrd="0" parTransId="{C80321ED-3CC3-474E-A389-2EF5103F7591}" sibTransId="{A30EB0FE-CB38-E146-A0DB-7D040672AD96}"/>
    <dgm:cxn modelId="{4217D7C2-E1E6-7E43-A8F6-B806FE0255D4}" type="presOf" srcId="{EC2A321D-ECB4-5C48-A3A4-2A49671D2944}" destId="{8D5203B1-B446-7C44-BBA0-4E842D91CAD7}" srcOrd="0" destOrd="0" presId="urn:microsoft.com/office/officeart/2005/8/layout/hierarchy3"/>
    <dgm:cxn modelId="{59EBB5C4-58E2-D645-82EF-6D1261032C67}" type="presOf" srcId="{51615373-47F6-524B-B47F-33E8F17C2675}" destId="{222BE49E-D3F5-C149-9032-CF564A27EBF2}" srcOrd="1" destOrd="0" presId="urn:microsoft.com/office/officeart/2005/8/layout/hierarchy3"/>
    <dgm:cxn modelId="{4DDCF8F4-82AE-274F-AF5B-5161C9750E43}" type="presOf" srcId="{59B79E4E-7DF1-0A45-9D67-E912B3594ACC}" destId="{12CD48BC-13F4-784D-81D8-97D8A7AEE399}" srcOrd="0" destOrd="0" presId="urn:microsoft.com/office/officeart/2005/8/layout/hierarchy3"/>
    <dgm:cxn modelId="{352298C0-73DF-5749-9B51-2BCAF84071CB}" type="presParOf" srcId="{F25A68BF-62B7-0B4F-A841-204DCE173747}" destId="{F24B11B1-A67A-8146-BB30-1029F9671D60}" srcOrd="0" destOrd="0" presId="urn:microsoft.com/office/officeart/2005/8/layout/hierarchy3"/>
    <dgm:cxn modelId="{F7E67CCB-E4E1-4C4B-B7BD-0A359CB518A5}" type="presParOf" srcId="{F24B11B1-A67A-8146-BB30-1029F9671D60}" destId="{968A29BE-6E2A-9243-8600-3133DB179AE6}" srcOrd="0" destOrd="0" presId="urn:microsoft.com/office/officeart/2005/8/layout/hierarchy3"/>
    <dgm:cxn modelId="{0F35E303-DFD6-A147-BD8C-DA491B2F8070}" type="presParOf" srcId="{968A29BE-6E2A-9243-8600-3133DB179AE6}" destId="{12CD48BC-13F4-784D-81D8-97D8A7AEE399}" srcOrd="0" destOrd="0" presId="urn:microsoft.com/office/officeart/2005/8/layout/hierarchy3"/>
    <dgm:cxn modelId="{6598F815-A458-F64A-98FF-A95EB144D917}" type="presParOf" srcId="{968A29BE-6E2A-9243-8600-3133DB179AE6}" destId="{31FF4DFA-D842-954E-B90A-DD8D046FF97B}" srcOrd="1" destOrd="0" presId="urn:microsoft.com/office/officeart/2005/8/layout/hierarchy3"/>
    <dgm:cxn modelId="{CC659446-9671-7C4C-AB47-560BA6D4F753}" type="presParOf" srcId="{F24B11B1-A67A-8146-BB30-1029F9671D60}" destId="{D3D957E7-0CB7-F14B-946B-3CFBCEB90040}" srcOrd="1" destOrd="0" presId="urn:microsoft.com/office/officeart/2005/8/layout/hierarchy3"/>
    <dgm:cxn modelId="{A9FAF6CE-F90A-0940-9000-D344787152CC}" type="presParOf" srcId="{D3D957E7-0CB7-F14B-946B-3CFBCEB90040}" destId="{8D5203B1-B446-7C44-BBA0-4E842D91CAD7}" srcOrd="0" destOrd="0" presId="urn:microsoft.com/office/officeart/2005/8/layout/hierarchy3"/>
    <dgm:cxn modelId="{190D79C3-0146-EC4A-9832-94485C42DBDA}" type="presParOf" srcId="{D3D957E7-0CB7-F14B-946B-3CFBCEB90040}" destId="{93A8D09C-6107-054E-AAA6-AFFDD15C6C95}" srcOrd="1" destOrd="0" presId="urn:microsoft.com/office/officeart/2005/8/layout/hierarchy3"/>
    <dgm:cxn modelId="{F3CFF825-2DA3-3D41-B235-6319ECA46FCA}" type="presParOf" srcId="{D3D957E7-0CB7-F14B-946B-3CFBCEB90040}" destId="{BFEBB51C-7171-2B4D-9E13-0D2C5115BB86}" srcOrd="2" destOrd="0" presId="urn:microsoft.com/office/officeart/2005/8/layout/hierarchy3"/>
    <dgm:cxn modelId="{EB290BFA-DD2C-BA4B-8C56-309F4068D0B2}" type="presParOf" srcId="{D3D957E7-0CB7-F14B-946B-3CFBCEB90040}" destId="{BF9E0E48-E11A-0A4B-B354-FED0E09078EB}" srcOrd="3" destOrd="0" presId="urn:microsoft.com/office/officeart/2005/8/layout/hierarchy3"/>
    <dgm:cxn modelId="{40E965D2-C852-A446-BA1E-F8D07EAD65C4}" type="presParOf" srcId="{F25A68BF-62B7-0B4F-A841-204DCE173747}" destId="{DFB6D50B-A131-6B44-AC58-655F3540CBF4}" srcOrd="1" destOrd="0" presId="urn:microsoft.com/office/officeart/2005/8/layout/hierarchy3"/>
    <dgm:cxn modelId="{EDCBF81F-B835-3748-8FC4-075CF92C9B3F}" type="presParOf" srcId="{DFB6D50B-A131-6B44-AC58-655F3540CBF4}" destId="{38467E18-DC35-9647-9EB9-3722BA37272D}" srcOrd="0" destOrd="0" presId="urn:microsoft.com/office/officeart/2005/8/layout/hierarchy3"/>
    <dgm:cxn modelId="{7826CC55-6594-404A-84C8-99A8EF696AD8}" type="presParOf" srcId="{38467E18-DC35-9647-9EB9-3722BA37272D}" destId="{C3FCBA9D-BFCC-E04F-A154-4521D0F7D374}" srcOrd="0" destOrd="0" presId="urn:microsoft.com/office/officeart/2005/8/layout/hierarchy3"/>
    <dgm:cxn modelId="{4755C58C-EFBC-1648-A63A-9B6811B40A78}" type="presParOf" srcId="{38467E18-DC35-9647-9EB9-3722BA37272D}" destId="{222BE49E-D3F5-C149-9032-CF564A27EBF2}" srcOrd="1" destOrd="0" presId="urn:microsoft.com/office/officeart/2005/8/layout/hierarchy3"/>
    <dgm:cxn modelId="{6AEF73A6-BFDF-CF4E-8D87-A45472E42B97}" type="presParOf" srcId="{DFB6D50B-A131-6B44-AC58-655F3540CBF4}" destId="{E292AD14-EC82-7642-988A-BD90BF1305E6}" srcOrd="1" destOrd="0" presId="urn:microsoft.com/office/officeart/2005/8/layout/hierarchy3"/>
    <dgm:cxn modelId="{E373B917-689A-AF4E-9256-22350BC8C090}" type="presParOf" srcId="{E292AD14-EC82-7642-988A-BD90BF1305E6}" destId="{273F3156-E4A3-E34C-AD20-FD44144E758E}" srcOrd="0" destOrd="0" presId="urn:microsoft.com/office/officeart/2005/8/layout/hierarchy3"/>
    <dgm:cxn modelId="{46A745EC-595A-7F4E-8C71-51D131ADFDD0}" type="presParOf" srcId="{E292AD14-EC82-7642-988A-BD90BF1305E6}" destId="{6C1EC2E8-EDCD-3843-867A-221F3E11801F}" srcOrd="1" destOrd="0" presId="urn:microsoft.com/office/officeart/2005/8/layout/hierarchy3"/>
    <dgm:cxn modelId="{5262A9D1-0730-184E-9894-198198719020}" type="presParOf" srcId="{E292AD14-EC82-7642-988A-BD90BF1305E6}" destId="{CDD97C19-C22E-AD49-A2A9-8A8659C11803}" srcOrd="2" destOrd="0" presId="urn:microsoft.com/office/officeart/2005/8/layout/hierarchy3"/>
    <dgm:cxn modelId="{95DFBF7C-2910-E644-A331-2EB7358A38A6}" type="presParOf" srcId="{E292AD14-EC82-7642-988A-BD90BF1305E6}" destId="{E4D17888-C5FA-2E45-9815-3105952684D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F79257-5E21-FB4D-93E8-C6841CC7D19C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15879A5A-5138-DB44-A745-6B80F7C67B4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b="1" dirty="0"/>
            <a:t>ETL Workflow:</a:t>
          </a:r>
          <a:endParaRPr lang="en-GB" dirty="0"/>
        </a:p>
      </dgm:t>
    </dgm:pt>
    <dgm:pt modelId="{AA4AFEE3-F4E4-4747-833F-20F9B6121675}" type="parTrans" cxnId="{45F67167-8CF6-414D-9B13-29519A4BEDCF}">
      <dgm:prSet/>
      <dgm:spPr/>
      <dgm:t>
        <a:bodyPr/>
        <a:lstStyle/>
        <a:p>
          <a:endParaRPr lang="en-GB"/>
        </a:p>
      </dgm:t>
    </dgm:pt>
    <dgm:pt modelId="{086D9B4E-C820-4041-9D29-DAECAED92029}" type="sibTrans" cxnId="{45F67167-8CF6-414D-9B13-29519A4BEDCF}">
      <dgm:prSet/>
      <dgm:spPr/>
      <dgm:t>
        <a:bodyPr/>
        <a:lstStyle/>
        <a:p>
          <a:endParaRPr lang="en-GB"/>
        </a:p>
      </dgm:t>
    </dgm:pt>
    <dgm:pt modelId="{CC5B5A2B-C7F7-1444-B34E-3B217B38F014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b="1" dirty="0"/>
            <a:t>Extract:</a:t>
          </a:r>
          <a:r>
            <a:rPr lang="en-IN" dirty="0"/>
            <a:t> Source data to staging tables</a:t>
          </a:r>
          <a:endParaRPr lang="en-GB" dirty="0"/>
        </a:p>
      </dgm:t>
    </dgm:pt>
    <dgm:pt modelId="{6E0D1F52-4749-734A-B073-93782D21805D}" type="parTrans" cxnId="{1DC4283E-AF89-8A4F-973B-E4E32AFAF3AD}">
      <dgm:prSet/>
      <dgm:spPr/>
      <dgm:t>
        <a:bodyPr/>
        <a:lstStyle/>
        <a:p>
          <a:endParaRPr lang="en-GB"/>
        </a:p>
      </dgm:t>
    </dgm:pt>
    <dgm:pt modelId="{AA4F6478-8B39-3743-89DE-9625E7121936}" type="sibTrans" cxnId="{1DC4283E-AF89-8A4F-973B-E4E32AFAF3AD}">
      <dgm:prSet/>
      <dgm:spPr/>
      <dgm:t>
        <a:bodyPr/>
        <a:lstStyle/>
        <a:p>
          <a:endParaRPr lang="en-GB"/>
        </a:p>
      </dgm:t>
    </dgm:pt>
    <dgm:pt modelId="{91C96F96-72F5-4741-AF3D-5B351C0A95E5}">
      <dgm:prSet/>
      <dgm:spPr/>
      <dgm:t>
        <a:bodyPr/>
        <a:lstStyle/>
        <a:p>
          <a:r>
            <a:rPr lang="en-IN" b="1"/>
            <a:t>Load:</a:t>
          </a:r>
          <a:r>
            <a:rPr lang="en-IN"/>
            <a:t> Insert golden records into the warehouse</a:t>
          </a:r>
          <a:endParaRPr lang="en-GB" dirty="0"/>
        </a:p>
      </dgm:t>
    </dgm:pt>
    <dgm:pt modelId="{6A9DAC33-9D6C-1D45-AC53-D48504ECD37A}" type="parTrans" cxnId="{6F75DFC4-E144-C642-BCD4-EBCDBC829944}">
      <dgm:prSet/>
      <dgm:spPr/>
      <dgm:t>
        <a:bodyPr/>
        <a:lstStyle/>
        <a:p>
          <a:endParaRPr lang="en-GB"/>
        </a:p>
      </dgm:t>
    </dgm:pt>
    <dgm:pt modelId="{E0AB921B-EBF9-124D-8850-F76E90F7F081}" type="sibTrans" cxnId="{6F75DFC4-E144-C642-BCD4-EBCDBC829944}">
      <dgm:prSet/>
      <dgm:spPr/>
      <dgm:t>
        <a:bodyPr/>
        <a:lstStyle/>
        <a:p>
          <a:endParaRPr lang="en-GB"/>
        </a:p>
      </dgm:t>
    </dgm:pt>
    <dgm:pt modelId="{740C0A49-FB44-1D47-81AB-C377529929D8}">
      <dgm:prSet/>
      <dgm:spPr/>
      <dgm:t>
        <a:bodyPr/>
        <a:lstStyle/>
        <a:p>
          <a:r>
            <a:rPr lang="en-IN" b="1" dirty="0"/>
            <a:t>Transform:</a:t>
          </a:r>
          <a:r>
            <a:rPr lang="en-IN" dirty="0"/>
            <a:t> Group by license number → detect duplicates</a:t>
          </a:r>
        </a:p>
      </dgm:t>
    </dgm:pt>
    <dgm:pt modelId="{C76C5A06-159F-F141-9B42-CA422AE344EF}" type="parTrans" cxnId="{FB31732E-6B2C-9143-ABB0-3408FAE10F43}">
      <dgm:prSet/>
      <dgm:spPr/>
      <dgm:t>
        <a:bodyPr/>
        <a:lstStyle/>
        <a:p>
          <a:endParaRPr lang="en-GB"/>
        </a:p>
      </dgm:t>
    </dgm:pt>
    <dgm:pt modelId="{DA6BA838-33F5-604B-8422-39DCAECD11CF}" type="sibTrans" cxnId="{FB31732E-6B2C-9143-ABB0-3408FAE10F43}">
      <dgm:prSet/>
      <dgm:spPr/>
      <dgm:t>
        <a:bodyPr/>
        <a:lstStyle/>
        <a:p>
          <a:endParaRPr lang="en-GB"/>
        </a:p>
      </dgm:t>
    </dgm:pt>
    <dgm:pt modelId="{B56BA49D-EBDE-3C4D-83E3-62086E82D9DD}" type="pres">
      <dgm:prSet presAssocID="{F2F79257-5E21-FB4D-93E8-C6841CC7D19C}" presName="Name0" presStyleCnt="0">
        <dgm:presLayoutVars>
          <dgm:dir/>
          <dgm:resizeHandles val="exact"/>
        </dgm:presLayoutVars>
      </dgm:prSet>
      <dgm:spPr/>
    </dgm:pt>
    <dgm:pt modelId="{D67CB31E-3E8D-624B-8B36-0CE9D54923CC}" type="pres">
      <dgm:prSet presAssocID="{15879A5A-5138-DB44-A745-6B80F7C67B45}" presName="parTxOnly" presStyleLbl="node1" presStyleIdx="0" presStyleCnt="4">
        <dgm:presLayoutVars>
          <dgm:bulletEnabled val="1"/>
        </dgm:presLayoutVars>
      </dgm:prSet>
      <dgm:spPr/>
    </dgm:pt>
    <dgm:pt modelId="{8B151495-FA54-344C-A768-0B95A5827DC0}" type="pres">
      <dgm:prSet presAssocID="{086D9B4E-C820-4041-9D29-DAECAED92029}" presName="parSpace" presStyleCnt="0"/>
      <dgm:spPr/>
    </dgm:pt>
    <dgm:pt modelId="{C923DC8E-F19C-6F4A-9BCD-C23921FE102F}" type="pres">
      <dgm:prSet presAssocID="{CC5B5A2B-C7F7-1444-B34E-3B217B38F014}" presName="parTxOnly" presStyleLbl="node1" presStyleIdx="1" presStyleCnt="4">
        <dgm:presLayoutVars>
          <dgm:bulletEnabled val="1"/>
        </dgm:presLayoutVars>
      </dgm:prSet>
      <dgm:spPr/>
    </dgm:pt>
    <dgm:pt modelId="{9EA5595F-AE28-C347-9FA0-F824F7E10848}" type="pres">
      <dgm:prSet presAssocID="{AA4F6478-8B39-3743-89DE-9625E7121936}" presName="parSpace" presStyleCnt="0"/>
      <dgm:spPr/>
    </dgm:pt>
    <dgm:pt modelId="{EFEDCC24-BB0B-464B-943F-BEA29041E8FB}" type="pres">
      <dgm:prSet presAssocID="{740C0A49-FB44-1D47-81AB-C377529929D8}" presName="parTxOnly" presStyleLbl="node1" presStyleIdx="2" presStyleCnt="4">
        <dgm:presLayoutVars>
          <dgm:bulletEnabled val="1"/>
        </dgm:presLayoutVars>
      </dgm:prSet>
      <dgm:spPr/>
    </dgm:pt>
    <dgm:pt modelId="{8A581DA1-CD0B-7047-AF99-604FD2E09B10}" type="pres">
      <dgm:prSet presAssocID="{DA6BA838-33F5-604B-8422-39DCAECD11CF}" presName="parSpace" presStyleCnt="0"/>
      <dgm:spPr/>
    </dgm:pt>
    <dgm:pt modelId="{809F1A68-D1D1-9946-BD4E-088D685FC7FA}" type="pres">
      <dgm:prSet presAssocID="{91C96F96-72F5-4741-AF3D-5B351C0A95E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FB31732E-6B2C-9143-ABB0-3408FAE10F43}" srcId="{F2F79257-5E21-FB4D-93E8-C6841CC7D19C}" destId="{740C0A49-FB44-1D47-81AB-C377529929D8}" srcOrd="2" destOrd="0" parTransId="{C76C5A06-159F-F141-9B42-CA422AE344EF}" sibTransId="{DA6BA838-33F5-604B-8422-39DCAECD11CF}"/>
    <dgm:cxn modelId="{1DC4283E-AF89-8A4F-973B-E4E32AFAF3AD}" srcId="{F2F79257-5E21-FB4D-93E8-C6841CC7D19C}" destId="{CC5B5A2B-C7F7-1444-B34E-3B217B38F014}" srcOrd="1" destOrd="0" parTransId="{6E0D1F52-4749-734A-B073-93782D21805D}" sibTransId="{AA4F6478-8B39-3743-89DE-9625E7121936}"/>
    <dgm:cxn modelId="{3CC1B065-268F-2D44-9D20-655EAF5268ED}" type="presOf" srcId="{CC5B5A2B-C7F7-1444-B34E-3B217B38F014}" destId="{C923DC8E-F19C-6F4A-9BCD-C23921FE102F}" srcOrd="0" destOrd="0" presId="urn:microsoft.com/office/officeart/2005/8/layout/hChevron3"/>
    <dgm:cxn modelId="{8B0D5566-F7C3-074E-A65A-73AFC8C0B06E}" type="presOf" srcId="{91C96F96-72F5-4741-AF3D-5B351C0A95E5}" destId="{809F1A68-D1D1-9946-BD4E-088D685FC7FA}" srcOrd="0" destOrd="0" presId="urn:microsoft.com/office/officeart/2005/8/layout/hChevron3"/>
    <dgm:cxn modelId="{45F67167-8CF6-414D-9B13-29519A4BEDCF}" srcId="{F2F79257-5E21-FB4D-93E8-C6841CC7D19C}" destId="{15879A5A-5138-DB44-A745-6B80F7C67B45}" srcOrd="0" destOrd="0" parTransId="{AA4AFEE3-F4E4-4747-833F-20F9B6121675}" sibTransId="{086D9B4E-C820-4041-9D29-DAECAED92029}"/>
    <dgm:cxn modelId="{6F75DFC4-E144-C642-BCD4-EBCDBC829944}" srcId="{F2F79257-5E21-FB4D-93E8-C6841CC7D19C}" destId="{91C96F96-72F5-4741-AF3D-5B351C0A95E5}" srcOrd="3" destOrd="0" parTransId="{6A9DAC33-9D6C-1D45-AC53-D48504ECD37A}" sibTransId="{E0AB921B-EBF9-124D-8850-F76E90F7F081}"/>
    <dgm:cxn modelId="{9C20CFCA-CF1D-DB41-BEC0-95C7C69A67FB}" type="presOf" srcId="{740C0A49-FB44-1D47-81AB-C377529929D8}" destId="{EFEDCC24-BB0B-464B-943F-BEA29041E8FB}" srcOrd="0" destOrd="0" presId="urn:microsoft.com/office/officeart/2005/8/layout/hChevron3"/>
    <dgm:cxn modelId="{1C1582E9-C5E8-624C-949A-AD36F8697AAF}" type="presOf" srcId="{15879A5A-5138-DB44-A745-6B80F7C67B45}" destId="{D67CB31E-3E8D-624B-8B36-0CE9D54923CC}" srcOrd="0" destOrd="0" presId="urn:microsoft.com/office/officeart/2005/8/layout/hChevron3"/>
    <dgm:cxn modelId="{8D35DBF9-770F-DD46-B1BB-B83C04FBA71B}" type="presOf" srcId="{F2F79257-5E21-FB4D-93E8-C6841CC7D19C}" destId="{B56BA49D-EBDE-3C4D-83E3-62086E82D9DD}" srcOrd="0" destOrd="0" presId="urn:microsoft.com/office/officeart/2005/8/layout/hChevron3"/>
    <dgm:cxn modelId="{6088B328-5864-5445-8135-97DFA8FC037C}" type="presParOf" srcId="{B56BA49D-EBDE-3C4D-83E3-62086E82D9DD}" destId="{D67CB31E-3E8D-624B-8B36-0CE9D54923CC}" srcOrd="0" destOrd="0" presId="urn:microsoft.com/office/officeart/2005/8/layout/hChevron3"/>
    <dgm:cxn modelId="{AF668D2C-8CE4-474A-8077-BE5443B40FCD}" type="presParOf" srcId="{B56BA49D-EBDE-3C4D-83E3-62086E82D9DD}" destId="{8B151495-FA54-344C-A768-0B95A5827DC0}" srcOrd="1" destOrd="0" presId="urn:microsoft.com/office/officeart/2005/8/layout/hChevron3"/>
    <dgm:cxn modelId="{CA255E8E-62EC-3843-99FF-CF6EA98B25A9}" type="presParOf" srcId="{B56BA49D-EBDE-3C4D-83E3-62086E82D9DD}" destId="{C923DC8E-F19C-6F4A-9BCD-C23921FE102F}" srcOrd="2" destOrd="0" presId="urn:microsoft.com/office/officeart/2005/8/layout/hChevron3"/>
    <dgm:cxn modelId="{056A3124-991F-B64E-BBF7-AF9918E89428}" type="presParOf" srcId="{B56BA49D-EBDE-3C4D-83E3-62086E82D9DD}" destId="{9EA5595F-AE28-C347-9FA0-F824F7E10848}" srcOrd="3" destOrd="0" presId="urn:microsoft.com/office/officeart/2005/8/layout/hChevron3"/>
    <dgm:cxn modelId="{9D010AB3-D702-D847-80F7-B76682AA389D}" type="presParOf" srcId="{B56BA49D-EBDE-3C4D-83E3-62086E82D9DD}" destId="{EFEDCC24-BB0B-464B-943F-BEA29041E8FB}" srcOrd="4" destOrd="0" presId="urn:microsoft.com/office/officeart/2005/8/layout/hChevron3"/>
    <dgm:cxn modelId="{A303D88D-BB7D-BC47-9FD0-1DCE3211A023}" type="presParOf" srcId="{B56BA49D-EBDE-3C4D-83E3-62086E82D9DD}" destId="{8A581DA1-CD0B-7047-AF99-604FD2E09B10}" srcOrd="5" destOrd="0" presId="urn:microsoft.com/office/officeart/2005/8/layout/hChevron3"/>
    <dgm:cxn modelId="{759BA198-6F20-F24E-B21B-DAE45C5051FD}" type="presParOf" srcId="{B56BA49D-EBDE-3C4D-83E3-62086E82D9DD}" destId="{809F1A68-D1D1-9946-BD4E-088D685FC7F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F79257-5E21-FB4D-93E8-C6841CC7D19C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15879A5A-5138-DB44-A745-6B80F7C67B45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GB" b="1" dirty="0"/>
            <a:t>Data Quality Checks:</a:t>
          </a:r>
        </a:p>
      </dgm:t>
    </dgm:pt>
    <dgm:pt modelId="{AA4AFEE3-F4E4-4747-833F-20F9B6121675}" type="parTrans" cxnId="{45F67167-8CF6-414D-9B13-29519A4BEDCF}">
      <dgm:prSet/>
      <dgm:spPr/>
      <dgm:t>
        <a:bodyPr/>
        <a:lstStyle/>
        <a:p>
          <a:endParaRPr lang="en-GB"/>
        </a:p>
      </dgm:t>
    </dgm:pt>
    <dgm:pt modelId="{086D9B4E-C820-4041-9D29-DAECAED92029}" type="sibTrans" cxnId="{45F67167-8CF6-414D-9B13-29519A4BEDCF}">
      <dgm:prSet/>
      <dgm:spPr/>
      <dgm:t>
        <a:bodyPr/>
        <a:lstStyle/>
        <a:p>
          <a:endParaRPr lang="en-GB"/>
        </a:p>
      </dgm:t>
    </dgm:pt>
    <dgm:pt modelId="{CC5B5A2B-C7F7-1444-B34E-3B217B38F014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GB" dirty="0"/>
            <a:t>51% reduction in duplication</a:t>
          </a:r>
        </a:p>
      </dgm:t>
    </dgm:pt>
    <dgm:pt modelId="{6E0D1F52-4749-734A-B073-93782D21805D}" type="parTrans" cxnId="{1DC4283E-AF89-8A4F-973B-E4E32AFAF3AD}">
      <dgm:prSet/>
      <dgm:spPr/>
      <dgm:t>
        <a:bodyPr/>
        <a:lstStyle/>
        <a:p>
          <a:endParaRPr lang="en-GB"/>
        </a:p>
      </dgm:t>
    </dgm:pt>
    <dgm:pt modelId="{AA4F6478-8B39-3743-89DE-9625E7121936}" type="sibTrans" cxnId="{1DC4283E-AF89-8A4F-973B-E4E32AFAF3AD}">
      <dgm:prSet/>
      <dgm:spPr/>
      <dgm:t>
        <a:bodyPr/>
        <a:lstStyle/>
        <a:p>
          <a:endParaRPr lang="en-GB"/>
        </a:p>
      </dgm:t>
    </dgm:pt>
    <dgm:pt modelId="{91C96F96-72F5-4741-AF3D-5B351C0A95E5}">
      <dgm:prSet/>
      <dgm:spPr/>
      <dgm:t>
        <a:bodyPr/>
        <a:lstStyle/>
        <a:p>
          <a:r>
            <a:rPr lang="en-GB" dirty="0"/>
            <a:t>4</a:t>
          </a:r>
          <a:r>
            <a:rPr lang="en-GB" baseline="0" dirty="0"/>
            <a:t> over-billing cases detected</a:t>
          </a:r>
          <a:endParaRPr lang="en-GB" dirty="0"/>
        </a:p>
      </dgm:t>
    </dgm:pt>
    <dgm:pt modelId="{6A9DAC33-9D6C-1D45-AC53-D48504ECD37A}" type="parTrans" cxnId="{6F75DFC4-E144-C642-BCD4-EBCDBC829944}">
      <dgm:prSet/>
      <dgm:spPr/>
      <dgm:t>
        <a:bodyPr/>
        <a:lstStyle/>
        <a:p>
          <a:endParaRPr lang="en-GB"/>
        </a:p>
      </dgm:t>
    </dgm:pt>
    <dgm:pt modelId="{E0AB921B-EBF9-124D-8850-F76E90F7F081}" type="sibTrans" cxnId="{6F75DFC4-E144-C642-BCD4-EBCDBC829944}">
      <dgm:prSet/>
      <dgm:spPr/>
      <dgm:t>
        <a:bodyPr/>
        <a:lstStyle/>
        <a:p>
          <a:endParaRPr lang="en-GB"/>
        </a:p>
      </dgm:t>
    </dgm:pt>
    <dgm:pt modelId="{740C0A49-FB44-1D47-81AB-C377529929D8}">
      <dgm:prSet/>
      <dgm:spPr/>
      <dgm:t>
        <a:bodyPr/>
        <a:lstStyle/>
        <a:p>
          <a:r>
            <a:rPr lang="en-IN" dirty="0"/>
            <a:t>$270</a:t>
          </a:r>
          <a:r>
            <a:rPr lang="en-IN" baseline="0" dirty="0"/>
            <a:t> revenue leakage identified</a:t>
          </a:r>
          <a:endParaRPr lang="en-IN" dirty="0"/>
        </a:p>
      </dgm:t>
    </dgm:pt>
    <dgm:pt modelId="{C76C5A06-159F-F141-9B42-CA422AE344EF}" type="parTrans" cxnId="{FB31732E-6B2C-9143-ABB0-3408FAE10F43}">
      <dgm:prSet/>
      <dgm:spPr/>
      <dgm:t>
        <a:bodyPr/>
        <a:lstStyle/>
        <a:p>
          <a:endParaRPr lang="en-GB"/>
        </a:p>
      </dgm:t>
    </dgm:pt>
    <dgm:pt modelId="{DA6BA838-33F5-604B-8422-39DCAECD11CF}" type="sibTrans" cxnId="{FB31732E-6B2C-9143-ABB0-3408FAE10F43}">
      <dgm:prSet/>
      <dgm:spPr/>
      <dgm:t>
        <a:bodyPr/>
        <a:lstStyle/>
        <a:p>
          <a:endParaRPr lang="en-GB"/>
        </a:p>
      </dgm:t>
    </dgm:pt>
    <dgm:pt modelId="{B56BA49D-EBDE-3C4D-83E3-62086E82D9DD}" type="pres">
      <dgm:prSet presAssocID="{F2F79257-5E21-FB4D-93E8-C6841CC7D19C}" presName="Name0" presStyleCnt="0">
        <dgm:presLayoutVars>
          <dgm:dir/>
          <dgm:resizeHandles val="exact"/>
        </dgm:presLayoutVars>
      </dgm:prSet>
      <dgm:spPr/>
    </dgm:pt>
    <dgm:pt modelId="{D67CB31E-3E8D-624B-8B36-0CE9D54923CC}" type="pres">
      <dgm:prSet presAssocID="{15879A5A-5138-DB44-A745-6B80F7C67B45}" presName="parTxOnly" presStyleLbl="node1" presStyleIdx="0" presStyleCnt="4">
        <dgm:presLayoutVars>
          <dgm:bulletEnabled val="1"/>
        </dgm:presLayoutVars>
      </dgm:prSet>
      <dgm:spPr/>
    </dgm:pt>
    <dgm:pt modelId="{8B151495-FA54-344C-A768-0B95A5827DC0}" type="pres">
      <dgm:prSet presAssocID="{086D9B4E-C820-4041-9D29-DAECAED92029}" presName="parSpace" presStyleCnt="0"/>
      <dgm:spPr/>
    </dgm:pt>
    <dgm:pt modelId="{C923DC8E-F19C-6F4A-9BCD-C23921FE102F}" type="pres">
      <dgm:prSet presAssocID="{CC5B5A2B-C7F7-1444-B34E-3B217B38F014}" presName="parTxOnly" presStyleLbl="node1" presStyleIdx="1" presStyleCnt="4">
        <dgm:presLayoutVars>
          <dgm:bulletEnabled val="1"/>
        </dgm:presLayoutVars>
      </dgm:prSet>
      <dgm:spPr/>
    </dgm:pt>
    <dgm:pt modelId="{9EA5595F-AE28-C347-9FA0-F824F7E10848}" type="pres">
      <dgm:prSet presAssocID="{AA4F6478-8B39-3743-89DE-9625E7121936}" presName="parSpace" presStyleCnt="0"/>
      <dgm:spPr/>
    </dgm:pt>
    <dgm:pt modelId="{EFEDCC24-BB0B-464B-943F-BEA29041E8FB}" type="pres">
      <dgm:prSet presAssocID="{740C0A49-FB44-1D47-81AB-C377529929D8}" presName="parTxOnly" presStyleLbl="node1" presStyleIdx="2" presStyleCnt="4">
        <dgm:presLayoutVars>
          <dgm:bulletEnabled val="1"/>
        </dgm:presLayoutVars>
      </dgm:prSet>
      <dgm:spPr/>
    </dgm:pt>
    <dgm:pt modelId="{8A581DA1-CD0B-7047-AF99-604FD2E09B10}" type="pres">
      <dgm:prSet presAssocID="{DA6BA838-33F5-604B-8422-39DCAECD11CF}" presName="parSpace" presStyleCnt="0"/>
      <dgm:spPr/>
    </dgm:pt>
    <dgm:pt modelId="{809F1A68-D1D1-9946-BD4E-088D685FC7FA}" type="pres">
      <dgm:prSet presAssocID="{91C96F96-72F5-4741-AF3D-5B351C0A95E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FB31732E-6B2C-9143-ABB0-3408FAE10F43}" srcId="{F2F79257-5E21-FB4D-93E8-C6841CC7D19C}" destId="{740C0A49-FB44-1D47-81AB-C377529929D8}" srcOrd="2" destOrd="0" parTransId="{C76C5A06-159F-F141-9B42-CA422AE344EF}" sibTransId="{DA6BA838-33F5-604B-8422-39DCAECD11CF}"/>
    <dgm:cxn modelId="{1DC4283E-AF89-8A4F-973B-E4E32AFAF3AD}" srcId="{F2F79257-5E21-FB4D-93E8-C6841CC7D19C}" destId="{CC5B5A2B-C7F7-1444-B34E-3B217B38F014}" srcOrd="1" destOrd="0" parTransId="{6E0D1F52-4749-734A-B073-93782D21805D}" sibTransId="{AA4F6478-8B39-3743-89DE-9625E7121936}"/>
    <dgm:cxn modelId="{3CC1B065-268F-2D44-9D20-655EAF5268ED}" type="presOf" srcId="{CC5B5A2B-C7F7-1444-B34E-3B217B38F014}" destId="{C923DC8E-F19C-6F4A-9BCD-C23921FE102F}" srcOrd="0" destOrd="0" presId="urn:microsoft.com/office/officeart/2005/8/layout/hChevron3"/>
    <dgm:cxn modelId="{8B0D5566-F7C3-074E-A65A-73AFC8C0B06E}" type="presOf" srcId="{91C96F96-72F5-4741-AF3D-5B351C0A95E5}" destId="{809F1A68-D1D1-9946-BD4E-088D685FC7FA}" srcOrd="0" destOrd="0" presId="urn:microsoft.com/office/officeart/2005/8/layout/hChevron3"/>
    <dgm:cxn modelId="{45F67167-8CF6-414D-9B13-29519A4BEDCF}" srcId="{F2F79257-5E21-FB4D-93E8-C6841CC7D19C}" destId="{15879A5A-5138-DB44-A745-6B80F7C67B45}" srcOrd="0" destOrd="0" parTransId="{AA4AFEE3-F4E4-4747-833F-20F9B6121675}" sibTransId="{086D9B4E-C820-4041-9D29-DAECAED92029}"/>
    <dgm:cxn modelId="{6F75DFC4-E144-C642-BCD4-EBCDBC829944}" srcId="{F2F79257-5E21-FB4D-93E8-C6841CC7D19C}" destId="{91C96F96-72F5-4741-AF3D-5B351C0A95E5}" srcOrd="3" destOrd="0" parTransId="{6A9DAC33-9D6C-1D45-AC53-D48504ECD37A}" sibTransId="{E0AB921B-EBF9-124D-8850-F76E90F7F081}"/>
    <dgm:cxn modelId="{9C20CFCA-CF1D-DB41-BEC0-95C7C69A67FB}" type="presOf" srcId="{740C0A49-FB44-1D47-81AB-C377529929D8}" destId="{EFEDCC24-BB0B-464B-943F-BEA29041E8FB}" srcOrd="0" destOrd="0" presId="urn:microsoft.com/office/officeart/2005/8/layout/hChevron3"/>
    <dgm:cxn modelId="{1C1582E9-C5E8-624C-949A-AD36F8697AAF}" type="presOf" srcId="{15879A5A-5138-DB44-A745-6B80F7C67B45}" destId="{D67CB31E-3E8D-624B-8B36-0CE9D54923CC}" srcOrd="0" destOrd="0" presId="urn:microsoft.com/office/officeart/2005/8/layout/hChevron3"/>
    <dgm:cxn modelId="{8D35DBF9-770F-DD46-B1BB-B83C04FBA71B}" type="presOf" srcId="{F2F79257-5E21-FB4D-93E8-C6841CC7D19C}" destId="{B56BA49D-EBDE-3C4D-83E3-62086E82D9DD}" srcOrd="0" destOrd="0" presId="urn:microsoft.com/office/officeart/2005/8/layout/hChevron3"/>
    <dgm:cxn modelId="{6088B328-5864-5445-8135-97DFA8FC037C}" type="presParOf" srcId="{B56BA49D-EBDE-3C4D-83E3-62086E82D9DD}" destId="{D67CB31E-3E8D-624B-8B36-0CE9D54923CC}" srcOrd="0" destOrd="0" presId="urn:microsoft.com/office/officeart/2005/8/layout/hChevron3"/>
    <dgm:cxn modelId="{AF668D2C-8CE4-474A-8077-BE5443B40FCD}" type="presParOf" srcId="{B56BA49D-EBDE-3C4D-83E3-62086E82D9DD}" destId="{8B151495-FA54-344C-A768-0B95A5827DC0}" srcOrd="1" destOrd="0" presId="urn:microsoft.com/office/officeart/2005/8/layout/hChevron3"/>
    <dgm:cxn modelId="{CA255E8E-62EC-3843-99FF-CF6EA98B25A9}" type="presParOf" srcId="{B56BA49D-EBDE-3C4D-83E3-62086E82D9DD}" destId="{C923DC8E-F19C-6F4A-9BCD-C23921FE102F}" srcOrd="2" destOrd="0" presId="urn:microsoft.com/office/officeart/2005/8/layout/hChevron3"/>
    <dgm:cxn modelId="{056A3124-991F-B64E-BBF7-AF9918E89428}" type="presParOf" srcId="{B56BA49D-EBDE-3C4D-83E3-62086E82D9DD}" destId="{9EA5595F-AE28-C347-9FA0-F824F7E10848}" srcOrd="3" destOrd="0" presId="urn:microsoft.com/office/officeart/2005/8/layout/hChevron3"/>
    <dgm:cxn modelId="{9D010AB3-D702-D847-80F7-B76682AA389D}" type="presParOf" srcId="{B56BA49D-EBDE-3C4D-83E3-62086E82D9DD}" destId="{EFEDCC24-BB0B-464B-943F-BEA29041E8FB}" srcOrd="4" destOrd="0" presId="urn:microsoft.com/office/officeart/2005/8/layout/hChevron3"/>
    <dgm:cxn modelId="{A303D88D-BB7D-BC47-9FD0-1DCE3211A023}" type="presParOf" srcId="{B56BA49D-EBDE-3C4D-83E3-62086E82D9DD}" destId="{8A581DA1-CD0B-7047-AF99-604FD2E09B10}" srcOrd="5" destOrd="0" presId="urn:microsoft.com/office/officeart/2005/8/layout/hChevron3"/>
    <dgm:cxn modelId="{759BA198-6F20-F24E-B21B-DAE45C5051FD}" type="presParOf" srcId="{B56BA49D-EBDE-3C4D-83E3-62086E82D9DD}" destId="{809F1A68-D1D1-9946-BD4E-088D685FC7F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2295D5-9E9F-5B41-AC88-C7B904B79E40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17F76F-12A8-C14B-8D7D-7FC71E6F7BEF}">
      <dgm:prSet/>
      <dgm:spPr/>
      <dgm:t>
        <a:bodyPr/>
        <a:lstStyle/>
        <a:p>
          <a:pPr>
            <a:buNone/>
          </a:pPr>
          <a:br>
            <a:rPr lang="en-IN" b="1" dirty="0"/>
          </a:br>
          <a:r>
            <a:rPr lang="en-IN" b="1" dirty="0"/>
            <a:t>Executive Summary Dashboard:</a:t>
          </a:r>
          <a:endParaRPr lang="en-IN" dirty="0"/>
        </a:p>
        <a:p>
          <a:pPr>
            <a:buFont typeface="+mj-lt"/>
            <a:buAutoNum type="arabicPeriod"/>
          </a:pPr>
          <a:r>
            <a:rPr lang="en-IN" dirty="0"/>
            <a:t>Consolidation KPIs, triple-play customers, data-quality metrics</a:t>
          </a:r>
        </a:p>
      </dgm:t>
    </dgm:pt>
    <dgm:pt modelId="{C8A2CEDA-5286-BB44-86DF-5CA40CD2A2FB}" type="parTrans" cxnId="{E38A2195-251C-9846-848F-2F974F7C2330}">
      <dgm:prSet/>
      <dgm:spPr/>
      <dgm:t>
        <a:bodyPr/>
        <a:lstStyle/>
        <a:p>
          <a:endParaRPr lang="en-GB"/>
        </a:p>
      </dgm:t>
    </dgm:pt>
    <dgm:pt modelId="{CB78A5B0-6A93-B541-A628-61F88F865709}" type="sibTrans" cxnId="{E38A2195-251C-9846-848F-2F974F7C2330}">
      <dgm:prSet/>
      <dgm:spPr/>
      <dgm:t>
        <a:bodyPr/>
        <a:lstStyle/>
        <a:p>
          <a:endParaRPr lang="en-GB"/>
        </a:p>
      </dgm:t>
    </dgm:pt>
    <dgm:pt modelId="{A3631306-8150-2C4B-A5C2-5F3FBE82A74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b="1" dirty="0"/>
            <a:t>    Customer &amp; Revenue            Analytics:</a:t>
          </a:r>
          <a:endParaRPr lang="en-IN" dirty="0"/>
        </a:p>
      </dgm:t>
    </dgm:pt>
    <dgm:pt modelId="{D8D3B1C3-FD86-2749-9564-2BA8FE63E92F}" type="parTrans" cxnId="{162D3D59-6428-7B44-BCA8-0E07CAF62713}">
      <dgm:prSet/>
      <dgm:spPr/>
      <dgm:t>
        <a:bodyPr/>
        <a:lstStyle/>
        <a:p>
          <a:endParaRPr lang="en-GB"/>
        </a:p>
      </dgm:t>
    </dgm:pt>
    <dgm:pt modelId="{072EB77B-EBB3-054C-B51A-B069D7EB7649}" type="sibTrans" cxnId="{162D3D59-6428-7B44-BCA8-0E07CAF62713}">
      <dgm:prSet/>
      <dgm:spPr/>
      <dgm:t>
        <a:bodyPr/>
        <a:lstStyle/>
        <a:p>
          <a:endParaRPr lang="en-GB"/>
        </a:p>
      </dgm:t>
    </dgm:pt>
    <dgm:pt modelId="{AF50A969-839E-2A49-8CF0-A7EB4E110DA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dirty="0"/>
            <a:t>Top 10 customers, ARPU trends, revenue by service</a:t>
          </a:r>
        </a:p>
      </dgm:t>
    </dgm:pt>
    <dgm:pt modelId="{688B1237-9F20-6143-AF9D-05924D4AE485}" type="parTrans" cxnId="{9C09052C-B21E-EA45-A81F-F12F0797C849}">
      <dgm:prSet/>
      <dgm:spPr/>
      <dgm:t>
        <a:bodyPr/>
        <a:lstStyle/>
        <a:p>
          <a:endParaRPr lang="en-GB"/>
        </a:p>
      </dgm:t>
    </dgm:pt>
    <dgm:pt modelId="{2C82DA7D-15E7-DB43-80B5-D110661CFEFF}" type="sibTrans" cxnId="{9C09052C-B21E-EA45-A81F-F12F0797C849}">
      <dgm:prSet/>
      <dgm:spPr/>
      <dgm:t>
        <a:bodyPr/>
        <a:lstStyle/>
        <a:p>
          <a:endParaRPr lang="en-GB"/>
        </a:p>
      </dgm:t>
    </dgm:pt>
    <dgm:pt modelId="{0B18A151-9C24-564A-BDDD-F11EEE37CE6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b="1" dirty="0"/>
            <a:t>Dashboards Delivered:</a:t>
          </a:r>
          <a:endParaRPr lang="en-GB" dirty="0"/>
        </a:p>
      </dgm:t>
    </dgm:pt>
    <dgm:pt modelId="{373BA514-9601-7945-ABB5-85E504A24FB0}" type="parTrans" cxnId="{1CC3E269-5791-5E43-8E8B-8655ADBBC143}">
      <dgm:prSet/>
      <dgm:spPr/>
      <dgm:t>
        <a:bodyPr/>
        <a:lstStyle/>
        <a:p>
          <a:endParaRPr lang="en-GB"/>
        </a:p>
      </dgm:t>
    </dgm:pt>
    <dgm:pt modelId="{49370E4F-9F08-BE4E-81E9-D0FE9793823A}" type="sibTrans" cxnId="{1CC3E269-5791-5E43-8E8B-8655ADBBC143}">
      <dgm:prSet/>
      <dgm:spPr/>
      <dgm:t>
        <a:bodyPr/>
        <a:lstStyle/>
        <a:p>
          <a:endParaRPr lang="en-GB"/>
        </a:p>
      </dgm:t>
    </dgm:pt>
    <dgm:pt modelId="{5D3AEC0D-00F4-FD4B-BE1D-4E5FA1EB3BD0}" type="pres">
      <dgm:prSet presAssocID="{132295D5-9E9F-5B41-AC88-C7B904B79E40}" presName="compositeShape" presStyleCnt="0">
        <dgm:presLayoutVars>
          <dgm:chMax val="7"/>
          <dgm:dir/>
          <dgm:resizeHandles val="exact"/>
        </dgm:presLayoutVars>
      </dgm:prSet>
      <dgm:spPr/>
    </dgm:pt>
    <dgm:pt modelId="{D9F152D8-45F0-0540-9B11-BBA432A52819}" type="pres">
      <dgm:prSet presAssocID="{132295D5-9E9F-5B41-AC88-C7B904B79E40}" presName="wedge1" presStyleLbl="node1" presStyleIdx="0" presStyleCnt="3"/>
      <dgm:spPr/>
    </dgm:pt>
    <dgm:pt modelId="{2F8D1324-F3AA-AB4C-A8A2-AF21EF896E31}" type="pres">
      <dgm:prSet presAssocID="{132295D5-9E9F-5B41-AC88-C7B904B79E4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F9EBC9E-24AD-FC49-B3F7-DF5AB9C7A730}" type="pres">
      <dgm:prSet presAssocID="{132295D5-9E9F-5B41-AC88-C7B904B79E40}" presName="wedge2" presStyleLbl="node1" presStyleIdx="1" presStyleCnt="3" custLinFactNeighborX="3859" custLinFactNeighborY="-386"/>
      <dgm:spPr/>
    </dgm:pt>
    <dgm:pt modelId="{5D4D1467-22A7-A046-8BB5-21BDE7DE7AD0}" type="pres">
      <dgm:prSet presAssocID="{132295D5-9E9F-5B41-AC88-C7B904B79E4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BC192F3-2B94-4849-8C59-43433CBD729D}" type="pres">
      <dgm:prSet presAssocID="{132295D5-9E9F-5B41-AC88-C7B904B79E40}" presName="wedge3" presStyleLbl="node1" presStyleIdx="2" presStyleCnt="3" custLinFactNeighborX="3087" custLinFactNeighborY="-3473"/>
      <dgm:spPr/>
    </dgm:pt>
    <dgm:pt modelId="{345F5ED5-627F-3F4E-B2A5-E7FB664C3B2B}" type="pres">
      <dgm:prSet presAssocID="{132295D5-9E9F-5B41-AC88-C7B904B79E4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583A81C-017F-A946-9458-99B9E1ED2B2D}" type="presOf" srcId="{E317F76F-12A8-C14B-8D7D-7FC71E6F7BEF}" destId="{D9F152D8-45F0-0540-9B11-BBA432A52819}" srcOrd="0" destOrd="0" presId="urn:microsoft.com/office/officeart/2005/8/layout/chart3"/>
    <dgm:cxn modelId="{9C09052C-B21E-EA45-A81F-F12F0797C849}" srcId="{A3631306-8150-2C4B-A5C2-5F3FBE82A74F}" destId="{AF50A969-839E-2A49-8CF0-A7EB4E110DA9}" srcOrd="0" destOrd="0" parTransId="{688B1237-9F20-6143-AF9D-05924D4AE485}" sibTransId="{2C82DA7D-15E7-DB43-80B5-D110661CFEFF}"/>
    <dgm:cxn modelId="{9D0FCB4D-094A-4A4E-B809-E12D8DDB149D}" type="presOf" srcId="{132295D5-9E9F-5B41-AC88-C7B904B79E40}" destId="{5D3AEC0D-00F4-FD4B-BE1D-4E5FA1EB3BD0}" srcOrd="0" destOrd="0" presId="urn:microsoft.com/office/officeart/2005/8/layout/chart3"/>
    <dgm:cxn modelId="{162D3D59-6428-7B44-BCA8-0E07CAF62713}" srcId="{132295D5-9E9F-5B41-AC88-C7B904B79E40}" destId="{A3631306-8150-2C4B-A5C2-5F3FBE82A74F}" srcOrd="1" destOrd="0" parTransId="{D8D3B1C3-FD86-2749-9564-2BA8FE63E92F}" sibTransId="{072EB77B-EBB3-054C-B51A-B069D7EB7649}"/>
    <dgm:cxn modelId="{62194167-5B68-1844-80AC-5D2ED7FBB729}" type="presOf" srcId="{0B18A151-9C24-564A-BDDD-F11EEE37CE67}" destId="{345F5ED5-627F-3F4E-B2A5-E7FB664C3B2B}" srcOrd="1" destOrd="0" presId="urn:microsoft.com/office/officeart/2005/8/layout/chart3"/>
    <dgm:cxn modelId="{1CC3E269-5791-5E43-8E8B-8655ADBBC143}" srcId="{132295D5-9E9F-5B41-AC88-C7B904B79E40}" destId="{0B18A151-9C24-564A-BDDD-F11EEE37CE67}" srcOrd="2" destOrd="0" parTransId="{373BA514-9601-7945-ABB5-85E504A24FB0}" sibTransId="{49370E4F-9F08-BE4E-81E9-D0FE9793823A}"/>
    <dgm:cxn modelId="{B300046F-8907-F141-B234-C28513E49AD7}" type="presOf" srcId="{AF50A969-839E-2A49-8CF0-A7EB4E110DA9}" destId="{5D4D1467-22A7-A046-8BB5-21BDE7DE7AD0}" srcOrd="1" destOrd="1" presId="urn:microsoft.com/office/officeart/2005/8/layout/chart3"/>
    <dgm:cxn modelId="{E38A2195-251C-9846-848F-2F974F7C2330}" srcId="{132295D5-9E9F-5B41-AC88-C7B904B79E40}" destId="{E317F76F-12A8-C14B-8D7D-7FC71E6F7BEF}" srcOrd="0" destOrd="0" parTransId="{C8A2CEDA-5286-BB44-86DF-5CA40CD2A2FB}" sibTransId="{CB78A5B0-6A93-B541-A628-61F88F865709}"/>
    <dgm:cxn modelId="{00E60EA2-F63A-8B48-B524-6CD12B33D073}" type="presOf" srcId="{A3631306-8150-2C4B-A5C2-5F3FBE82A74F}" destId="{5D4D1467-22A7-A046-8BB5-21BDE7DE7AD0}" srcOrd="1" destOrd="0" presId="urn:microsoft.com/office/officeart/2005/8/layout/chart3"/>
    <dgm:cxn modelId="{95EDBDAF-D144-9C4C-8FB7-E86CAEC7D25A}" type="presOf" srcId="{A3631306-8150-2C4B-A5C2-5F3FBE82A74F}" destId="{1F9EBC9E-24AD-FC49-B3F7-DF5AB9C7A730}" srcOrd="0" destOrd="0" presId="urn:microsoft.com/office/officeart/2005/8/layout/chart3"/>
    <dgm:cxn modelId="{A0A9ACB3-31DB-7E42-ADAE-E6572EC627BA}" type="presOf" srcId="{0B18A151-9C24-564A-BDDD-F11EEE37CE67}" destId="{5BC192F3-2B94-4849-8C59-43433CBD729D}" srcOrd="0" destOrd="0" presId="urn:microsoft.com/office/officeart/2005/8/layout/chart3"/>
    <dgm:cxn modelId="{0D8848E2-5793-6A46-89F9-D8B5478B5B4C}" type="presOf" srcId="{E317F76F-12A8-C14B-8D7D-7FC71E6F7BEF}" destId="{2F8D1324-F3AA-AB4C-A8A2-AF21EF896E31}" srcOrd="1" destOrd="0" presId="urn:microsoft.com/office/officeart/2005/8/layout/chart3"/>
    <dgm:cxn modelId="{28F64BFB-B713-9145-A3A5-6E7E66B45E1A}" type="presOf" srcId="{AF50A969-839E-2A49-8CF0-A7EB4E110DA9}" destId="{1F9EBC9E-24AD-FC49-B3F7-DF5AB9C7A730}" srcOrd="0" destOrd="1" presId="urn:microsoft.com/office/officeart/2005/8/layout/chart3"/>
    <dgm:cxn modelId="{54060007-BC75-354A-A242-A52E833CCD7F}" type="presParOf" srcId="{5D3AEC0D-00F4-FD4B-BE1D-4E5FA1EB3BD0}" destId="{D9F152D8-45F0-0540-9B11-BBA432A52819}" srcOrd="0" destOrd="0" presId="urn:microsoft.com/office/officeart/2005/8/layout/chart3"/>
    <dgm:cxn modelId="{0BFEF10A-23E0-A74F-9644-9E9143E6E258}" type="presParOf" srcId="{5D3AEC0D-00F4-FD4B-BE1D-4E5FA1EB3BD0}" destId="{2F8D1324-F3AA-AB4C-A8A2-AF21EF896E31}" srcOrd="1" destOrd="0" presId="urn:microsoft.com/office/officeart/2005/8/layout/chart3"/>
    <dgm:cxn modelId="{CD63C907-ABF8-3F4A-BF18-CFBE31981FC8}" type="presParOf" srcId="{5D3AEC0D-00F4-FD4B-BE1D-4E5FA1EB3BD0}" destId="{1F9EBC9E-24AD-FC49-B3F7-DF5AB9C7A730}" srcOrd="2" destOrd="0" presId="urn:microsoft.com/office/officeart/2005/8/layout/chart3"/>
    <dgm:cxn modelId="{80362CFF-E531-9B42-97A0-8A06AEBBFC38}" type="presParOf" srcId="{5D3AEC0D-00F4-FD4B-BE1D-4E5FA1EB3BD0}" destId="{5D4D1467-22A7-A046-8BB5-21BDE7DE7AD0}" srcOrd="3" destOrd="0" presId="urn:microsoft.com/office/officeart/2005/8/layout/chart3"/>
    <dgm:cxn modelId="{6BA36939-C057-1C45-ACF9-75E9649B0303}" type="presParOf" srcId="{5D3AEC0D-00F4-FD4B-BE1D-4E5FA1EB3BD0}" destId="{5BC192F3-2B94-4849-8C59-43433CBD729D}" srcOrd="4" destOrd="0" presId="urn:microsoft.com/office/officeart/2005/8/layout/chart3"/>
    <dgm:cxn modelId="{9549F363-F18C-AD40-9DDC-B12E146C3C69}" type="presParOf" srcId="{5D3AEC0D-00F4-FD4B-BE1D-4E5FA1EB3BD0}" destId="{345F5ED5-627F-3F4E-B2A5-E7FB664C3B2B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48FA8F9-3D8B-5643-B625-9C377C00F0C4}" type="doc">
      <dgm:prSet loTypeId="urn:microsoft.com/office/officeart/2005/8/layout/hList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1CD4D68-A13B-6747-B464-61623ECF2C8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200" b="1" dirty="0"/>
            <a:t>Key Achievements</a:t>
          </a:r>
          <a:r>
            <a:rPr lang="en-IN" sz="1300" b="1" dirty="0"/>
            <a:t>:</a:t>
          </a:r>
          <a:endParaRPr lang="en-IN" sz="1300" dirty="0"/>
        </a:p>
      </dgm:t>
    </dgm:pt>
    <dgm:pt modelId="{03431D50-E52E-5D4C-9585-344BDE3E6122}" type="parTrans" cxnId="{5799BBA4-FF3A-0F49-8212-E747CAB6818C}">
      <dgm:prSet/>
      <dgm:spPr/>
      <dgm:t>
        <a:bodyPr/>
        <a:lstStyle/>
        <a:p>
          <a:endParaRPr lang="en-GB"/>
        </a:p>
      </dgm:t>
    </dgm:pt>
    <dgm:pt modelId="{88E4A3B1-95A1-074B-8DE6-20C70069816C}" type="sibTrans" cxnId="{5799BBA4-FF3A-0F49-8212-E747CAB6818C}">
      <dgm:prSet/>
      <dgm:spPr/>
      <dgm:t>
        <a:bodyPr/>
        <a:lstStyle/>
        <a:p>
          <a:endParaRPr lang="en-GB"/>
        </a:p>
      </dgm:t>
    </dgm:pt>
    <dgm:pt modelId="{D12660AC-DEC1-1243-A8C1-42E69C5003B2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dirty="0"/>
            <a:t>Unified 77 services &amp; 220 transactions</a:t>
          </a:r>
          <a:endParaRPr lang="en-GB" dirty="0"/>
        </a:p>
      </dgm:t>
    </dgm:pt>
    <dgm:pt modelId="{F8A5D090-6000-FE4B-8AFD-13A6248C50A9}" type="parTrans" cxnId="{1139F1A0-DA5B-3B4A-870A-FF449B8ABDF1}">
      <dgm:prSet/>
      <dgm:spPr/>
      <dgm:t>
        <a:bodyPr/>
        <a:lstStyle/>
        <a:p>
          <a:endParaRPr lang="en-GB"/>
        </a:p>
      </dgm:t>
    </dgm:pt>
    <dgm:pt modelId="{78D9829C-4249-7348-8B79-C3CDFABFACF5}" type="sibTrans" cxnId="{1139F1A0-DA5B-3B4A-870A-FF449B8ABDF1}">
      <dgm:prSet/>
      <dgm:spPr/>
      <dgm:t>
        <a:bodyPr/>
        <a:lstStyle/>
        <a:p>
          <a:endParaRPr lang="en-GB"/>
        </a:p>
      </dgm:t>
    </dgm:pt>
    <dgm:pt modelId="{C634FBA4-1586-6847-97E4-2F9F6778CF8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dirty="0"/>
            <a:t>Business Value:</a:t>
          </a:r>
          <a:endParaRPr lang="en-IN" dirty="0"/>
        </a:p>
      </dgm:t>
    </dgm:pt>
    <dgm:pt modelId="{F3B0ACA0-3DB7-8740-B8D5-0A8ED9D63BE1}" type="parTrans" cxnId="{659B8960-5AF5-5B44-AF5F-B2210C7F29D6}">
      <dgm:prSet/>
      <dgm:spPr/>
      <dgm:t>
        <a:bodyPr/>
        <a:lstStyle/>
        <a:p>
          <a:endParaRPr lang="en-GB"/>
        </a:p>
      </dgm:t>
    </dgm:pt>
    <dgm:pt modelId="{7E3CCE9F-86EB-5249-9B41-BA40B9983B2F}" type="sibTrans" cxnId="{659B8960-5AF5-5B44-AF5F-B2210C7F29D6}">
      <dgm:prSet/>
      <dgm:spPr/>
      <dgm:t>
        <a:bodyPr/>
        <a:lstStyle/>
        <a:p>
          <a:endParaRPr lang="en-GB"/>
        </a:p>
      </dgm:t>
    </dgm:pt>
    <dgm:pt modelId="{47336812-42E6-5B4C-85EB-29ED42247D4C}">
      <dgm:prSet/>
      <dgm:spPr/>
      <dgm:t>
        <a:bodyPr/>
        <a:lstStyle/>
        <a:p>
          <a:r>
            <a:rPr lang="en-IN" dirty="0"/>
            <a:t>Enhanced retention and cross-sell targeting</a:t>
          </a:r>
        </a:p>
      </dgm:t>
    </dgm:pt>
    <dgm:pt modelId="{6B5C7C24-F263-974B-A8E1-4D5240E04BD9}" type="parTrans" cxnId="{E491506B-B264-6346-9917-2BCE401F709F}">
      <dgm:prSet/>
      <dgm:spPr/>
      <dgm:t>
        <a:bodyPr/>
        <a:lstStyle/>
        <a:p>
          <a:endParaRPr lang="en-GB"/>
        </a:p>
      </dgm:t>
    </dgm:pt>
    <dgm:pt modelId="{892EE8DF-6ACB-C946-A909-33C8FD60558C}" type="sibTrans" cxnId="{E491506B-B264-6346-9917-2BCE401F709F}">
      <dgm:prSet/>
      <dgm:spPr/>
      <dgm:t>
        <a:bodyPr/>
        <a:lstStyle/>
        <a:p>
          <a:endParaRPr lang="en-GB"/>
        </a:p>
      </dgm:t>
    </dgm:pt>
    <dgm:pt modelId="{1D4EAE1F-68B6-1C40-9EB1-51C14079CC41}">
      <dgm:prSet/>
      <dgm:spPr/>
      <dgm:t>
        <a:bodyPr/>
        <a:lstStyle/>
        <a:p>
          <a:r>
            <a:rPr lang="en-IN"/>
            <a:t>Reduced manual reconciliation</a:t>
          </a:r>
          <a:endParaRPr lang="en-GB" dirty="0"/>
        </a:p>
      </dgm:t>
    </dgm:pt>
    <dgm:pt modelId="{82C09762-0006-9B48-A081-6F4AEFDF360D}" type="parTrans" cxnId="{858C7D4A-1ADA-2149-AEDC-E3E98F93849B}">
      <dgm:prSet/>
      <dgm:spPr/>
      <dgm:t>
        <a:bodyPr/>
        <a:lstStyle/>
        <a:p>
          <a:endParaRPr lang="en-GB"/>
        </a:p>
      </dgm:t>
    </dgm:pt>
    <dgm:pt modelId="{12CF9915-9BDB-9C40-BB80-B36588620302}" type="sibTrans" cxnId="{858C7D4A-1ADA-2149-AEDC-E3E98F93849B}">
      <dgm:prSet/>
      <dgm:spPr/>
      <dgm:t>
        <a:bodyPr/>
        <a:lstStyle/>
        <a:p>
          <a:endParaRPr lang="en-GB"/>
        </a:p>
      </dgm:t>
    </dgm:pt>
    <dgm:pt modelId="{F88B99D3-ECC4-3940-A399-A912400A2318}">
      <dgm:prSet/>
      <dgm:spPr/>
      <dgm:t>
        <a:bodyPr/>
        <a:lstStyle/>
        <a:p>
          <a:r>
            <a:rPr lang="en-IN"/>
            <a:t>Faster reporting and data-driven marketing</a:t>
          </a:r>
          <a:endParaRPr lang="en-IN" dirty="0"/>
        </a:p>
      </dgm:t>
    </dgm:pt>
    <dgm:pt modelId="{AC7869AA-4BFE-D44B-A975-D70F016D62DF}" type="parTrans" cxnId="{583F5F90-27BC-2C4C-80ED-825B3C9B5093}">
      <dgm:prSet/>
      <dgm:spPr/>
      <dgm:t>
        <a:bodyPr/>
        <a:lstStyle/>
        <a:p>
          <a:endParaRPr lang="en-GB"/>
        </a:p>
      </dgm:t>
    </dgm:pt>
    <dgm:pt modelId="{105803E5-496B-0340-88DC-389B7424ABAB}" type="sibTrans" cxnId="{583F5F90-27BC-2C4C-80ED-825B3C9B5093}">
      <dgm:prSet/>
      <dgm:spPr/>
      <dgm:t>
        <a:bodyPr/>
        <a:lstStyle/>
        <a:p>
          <a:endParaRPr lang="en-GB"/>
        </a:p>
      </dgm:t>
    </dgm:pt>
    <dgm:pt modelId="{38FE1E30-F7F4-BC4B-A205-DD858621AA2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Identified $270 lost revenue</a:t>
          </a:r>
          <a:endParaRPr lang="en-IN" dirty="0"/>
        </a:p>
      </dgm:t>
    </dgm:pt>
    <dgm:pt modelId="{A6526452-08D8-5D49-A243-76D3CA9B2CD2}" type="parTrans" cxnId="{5F89BEAB-38FA-5146-8BA0-4233908DC632}">
      <dgm:prSet/>
      <dgm:spPr/>
      <dgm:t>
        <a:bodyPr/>
        <a:lstStyle/>
        <a:p>
          <a:endParaRPr lang="en-GB"/>
        </a:p>
      </dgm:t>
    </dgm:pt>
    <dgm:pt modelId="{27F6484E-12C0-2C4C-B7FD-C808DD5268FB}" type="sibTrans" cxnId="{5F89BEAB-38FA-5146-8BA0-4233908DC632}">
      <dgm:prSet/>
      <dgm:spPr/>
      <dgm:t>
        <a:bodyPr/>
        <a:lstStyle/>
        <a:p>
          <a:endParaRPr lang="en-GB"/>
        </a:p>
      </dgm:t>
    </dgm:pt>
    <dgm:pt modelId="{F6D63858-3F71-244A-BC2A-C516ABE74A5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57 → 28 unique customer records</a:t>
          </a:r>
          <a:endParaRPr lang="en-IN" dirty="0"/>
        </a:p>
      </dgm:t>
    </dgm:pt>
    <dgm:pt modelId="{9DA48836-B60D-1141-B5EE-4F9C50DE7379}" type="parTrans" cxnId="{278F7C35-CC51-8640-B3A1-D188BDA86AE2}">
      <dgm:prSet/>
      <dgm:spPr/>
      <dgm:t>
        <a:bodyPr/>
        <a:lstStyle/>
        <a:p>
          <a:endParaRPr lang="en-GB"/>
        </a:p>
      </dgm:t>
    </dgm:pt>
    <dgm:pt modelId="{D927DA0A-DB19-534F-882B-ECB5D2638D9C}" type="sibTrans" cxnId="{278F7C35-CC51-8640-B3A1-D188BDA86AE2}">
      <dgm:prSet/>
      <dgm:spPr/>
      <dgm:t>
        <a:bodyPr/>
        <a:lstStyle/>
        <a:p>
          <a:endParaRPr lang="en-GB"/>
        </a:p>
      </dgm:t>
    </dgm:pt>
    <dgm:pt modelId="{43C662FC-FC81-A745-97FC-06B77924683E}" type="pres">
      <dgm:prSet presAssocID="{248FA8F9-3D8B-5643-B625-9C377C00F0C4}" presName="list" presStyleCnt="0">
        <dgm:presLayoutVars>
          <dgm:dir/>
          <dgm:animLvl val="lvl"/>
        </dgm:presLayoutVars>
      </dgm:prSet>
      <dgm:spPr/>
    </dgm:pt>
    <dgm:pt modelId="{8FDACC6B-0D2B-DA4F-B525-6BA3B7AE5183}" type="pres">
      <dgm:prSet presAssocID="{E1CD4D68-A13B-6747-B464-61623ECF2C88}" presName="posSpace" presStyleCnt="0"/>
      <dgm:spPr/>
    </dgm:pt>
    <dgm:pt modelId="{040592E0-407F-C540-B5EC-9DC08111DDF5}" type="pres">
      <dgm:prSet presAssocID="{E1CD4D68-A13B-6747-B464-61623ECF2C88}" presName="vertFlow" presStyleCnt="0"/>
      <dgm:spPr/>
    </dgm:pt>
    <dgm:pt modelId="{E527E51D-094E-5245-9309-0EE909516278}" type="pres">
      <dgm:prSet presAssocID="{E1CD4D68-A13B-6747-B464-61623ECF2C88}" presName="topSpace" presStyleCnt="0"/>
      <dgm:spPr/>
    </dgm:pt>
    <dgm:pt modelId="{4FF72209-21E2-7F49-9974-5CC598FD0A4B}" type="pres">
      <dgm:prSet presAssocID="{E1CD4D68-A13B-6747-B464-61623ECF2C88}" presName="firstComp" presStyleCnt="0"/>
      <dgm:spPr/>
    </dgm:pt>
    <dgm:pt modelId="{EA508DE6-6E37-2641-8A9A-940AAC085AB4}" type="pres">
      <dgm:prSet presAssocID="{E1CD4D68-A13B-6747-B464-61623ECF2C88}" presName="firstChild" presStyleLbl="bgAccFollowNode1" presStyleIdx="0" presStyleCnt="6"/>
      <dgm:spPr/>
    </dgm:pt>
    <dgm:pt modelId="{FDA448DE-F596-8045-977E-60E45E0E2664}" type="pres">
      <dgm:prSet presAssocID="{E1CD4D68-A13B-6747-B464-61623ECF2C88}" presName="firstChildTx" presStyleLbl="bgAccFollowNode1" presStyleIdx="0" presStyleCnt="6">
        <dgm:presLayoutVars>
          <dgm:bulletEnabled val="1"/>
        </dgm:presLayoutVars>
      </dgm:prSet>
      <dgm:spPr/>
    </dgm:pt>
    <dgm:pt modelId="{341FB362-42BF-B249-B2ED-0B3AABBA27C1}" type="pres">
      <dgm:prSet presAssocID="{F6D63858-3F71-244A-BC2A-C516ABE74A58}" presName="comp" presStyleCnt="0"/>
      <dgm:spPr/>
    </dgm:pt>
    <dgm:pt modelId="{EC551ADC-EBCE-4947-BB4A-AC93D12EA4C2}" type="pres">
      <dgm:prSet presAssocID="{F6D63858-3F71-244A-BC2A-C516ABE74A58}" presName="child" presStyleLbl="bgAccFollowNode1" presStyleIdx="1" presStyleCnt="6"/>
      <dgm:spPr/>
    </dgm:pt>
    <dgm:pt modelId="{C1B9A04D-19BB-1F48-9457-DF6A9889FA0B}" type="pres">
      <dgm:prSet presAssocID="{F6D63858-3F71-244A-BC2A-C516ABE74A58}" presName="childTx" presStyleLbl="bgAccFollowNode1" presStyleIdx="1" presStyleCnt="6">
        <dgm:presLayoutVars>
          <dgm:bulletEnabled val="1"/>
        </dgm:presLayoutVars>
      </dgm:prSet>
      <dgm:spPr/>
    </dgm:pt>
    <dgm:pt modelId="{A4DFD041-1B36-C64F-8635-F23AB504CABD}" type="pres">
      <dgm:prSet presAssocID="{38FE1E30-F7F4-BC4B-A205-DD858621AA24}" presName="comp" presStyleCnt="0"/>
      <dgm:spPr/>
    </dgm:pt>
    <dgm:pt modelId="{BF43D38A-6C88-B743-A39A-0CF1D35A24BD}" type="pres">
      <dgm:prSet presAssocID="{38FE1E30-F7F4-BC4B-A205-DD858621AA24}" presName="child" presStyleLbl="bgAccFollowNode1" presStyleIdx="2" presStyleCnt="6"/>
      <dgm:spPr/>
    </dgm:pt>
    <dgm:pt modelId="{3A886703-21F6-134D-A8C2-C31BE29313CF}" type="pres">
      <dgm:prSet presAssocID="{38FE1E30-F7F4-BC4B-A205-DD858621AA24}" presName="childTx" presStyleLbl="bgAccFollowNode1" presStyleIdx="2" presStyleCnt="6">
        <dgm:presLayoutVars>
          <dgm:bulletEnabled val="1"/>
        </dgm:presLayoutVars>
      </dgm:prSet>
      <dgm:spPr/>
    </dgm:pt>
    <dgm:pt modelId="{A120EA87-2F3D-244A-B524-2A0C9F4D11EE}" type="pres">
      <dgm:prSet presAssocID="{E1CD4D68-A13B-6747-B464-61623ECF2C88}" presName="negSpace" presStyleCnt="0"/>
      <dgm:spPr/>
    </dgm:pt>
    <dgm:pt modelId="{9E1F6DBD-FFD4-2540-AD69-64141B1CD01F}" type="pres">
      <dgm:prSet presAssocID="{E1CD4D68-A13B-6747-B464-61623ECF2C88}" presName="circle" presStyleLbl="node1" presStyleIdx="0" presStyleCnt="2"/>
      <dgm:spPr/>
    </dgm:pt>
    <dgm:pt modelId="{9901CDA7-1A0B-324D-A0BD-384FAFA36C41}" type="pres">
      <dgm:prSet presAssocID="{88E4A3B1-95A1-074B-8DE6-20C70069816C}" presName="transSpace" presStyleCnt="0"/>
      <dgm:spPr/>
    </dgm:pt>
    <dgm:pt modelId="{E860139D-91C3-7B47-B159-0AECC823E3B4}" type="pres">
      <dgm:prSet presAssocID="{C634FBA4-1586-6847-97E4-2F9F6778CF8B}" presName="posSpace" presStyleCnt="0"/>
      <dgm:spPr/>
    </dgm:pt>
    <dgm:pt modelId="{3CED00E0-4CF7-A94A-8D1B-183F58B667A4}" type="pres">
      <dgm:prSet presAssocID="{C634FBA4-1586-6847-97E4-2F9F6778CF8B}" presName="vertFlow" presStyleCnt="0"/>
      <dgm:spPr/>
    </dgm:pt>
    <dgm:pt modelId="{DD1DF869-3C35-8541-9B72-DEEE75EA455E}" type="pres">
      <dgm:prSet presAssocID="{C634FBA4-1586-6847-97E4-2F9F6778CF8B}" presName="topSpace" presStyleCnt="0"/>
      <dgm:spPr/>
    </dgm:pt>
    <dgm:pt modelId="{863AFD4F-C235-034D-9DE1-F69FDC6E4ED7}" type="pres">
      <dgm:prSet presAssocID="{C634FBA4-1586-6847-97E4-2F9F6778CF8B}" presName="firstComp" presStyleCnt="0"/>
      <dgm:spPr/>
    </dgm:pt>
    <dgm:pt modelId="{B7E85319-10B3-5649-8738-1A911E79028F}" type="pres">
      <dgm:prSet presAssocID="{C634FBA4-1586-6847-97E4-2F9F6778CF8B}" presName="firstChild" presStyleLbl="bgAccFollowNode1" presStyleIdx="3" presStyleCnt="6"/>
      <dgm:spPr/>
    </dgm:pt>
    <dgm:pt modelId="{23A8C89F-A157-0F47-B6F8-2D3138BF5819}" type="pres">
      <dgm:prSet presAssocID="{C634FBA4-1586-6847-97E4-2F9F6778CF8B}" presName="firstChildTx" presStyleLbl="bgAccFollowNode1" presStyleIdx="3" presStyleCnt="6">
        <dgm:presLayoutVars>
          <dgm:bulletEnabled val="1"/>
        </dgm:presLayoutVars>
      </dgm:prSet>
      <dgm:spPr/>
    </dgm:pt>
    <dgm:pt modelId="{927B2FF2-1254-234B-B412-98EAB9AA4081}" type="pres">
      <dgm:prSet presAssocID="{47336812-42E6-5B4C-85EB-29ED42247D4C}" presName="comp" presStyleCnt="0"/>
      <dgm:spPr/>
    </dgm:pt>
    <dgm:pt modelId="{B8B1494E-09DD-454B-AAFF-E3CE652C4A25}" type="pres">
      <dgm:prSet presAssocID="{47336812-42E6-5B4C-85EB-29ED42247D4C}" presName="child" presStyleLbl="bgAccFollowNode1" presStyleIdx="4" presStyleCnt="6"/>
      <dgm:spPr/>
    </dgm:pt>
    <dgm:pt modelId="{20575CEC-304C-2547-A079-0F25EB57EF28}" type="pres">
      <dgm:prSet presAssocID="{47336812-42E6-5B4C-85EB-29ED42247D4C}" presName="childTx" presStyleLbl="bgAccFollowNode1" presStyleIdx="4" presStyleCnt="6">
        <dgm:presLayoutVars>
          <dgm:bulletEnabled val="1"/>
        </dgm:presLayoutVars>
      </dgm:prSet>
      <dgm:spPr/>
    </dgm:pt>
    <dgm:pt modelId="{7E4B3CAE-7A18-294A-ACBE-7E6185B9EE63}" type="pres">
      <dgm:prSet presAssocID="{1D4EAE1F-68B6-1C40-9EB1-51C14079CC41}" presName="comp" presStyleCnt="0"/>
      <dgm:spPr/>
    </dgm:pt>
    <dgm:pt modelId="{C44A2552-269D-9C43-9894-BC1143E84390}" type="pres">
      <dgm:prSet presAssocID="{1D4EAE1F-68B6-1C40-9EB1-51C14079CC41}" presName="child" presStyleLbl="bgAccFollowNode1" presStyleIdx="5" presStyleCnt="6"/>
      <dgm:spPr/>
    </dgm:pt>
    <dgm:pt modelId="{18BF8B07-148A-B849-B6A0-FAB5DFA6B779}" type="pres">
      <dgm:prSet presAssocID="{1D4EAE1F-68B6-1C40-9EB1-51C14079CC41}" presName="childTx" presStyleLbl="bgAccFollowNode1" presStyleIdx="5" presStyleCnt="6">
        <dgm:presLayoutVars>
          <dgm:bulletEnabled val="1"/>
        </dgm:presLayoutVars>
      </dgm:prSet>
      <dgm:spPr/>
    </dgm:pt>
    <dgm:pt modelId="{EAC1AB6F-4577-8C43-B2F3-9CBDEBCB758C}" type="pres">
      <dgm:prSet presAssocID="{C634FBA4-1586-6847-97E4-2F9F6778CF8B}" presName="negSpace" presStyleCnt="0"/>
      <dgm:spPr/>
    </dgm:pt>
    <dgm:pt modelId="{7F565877-5D4C-C147-AF95-4F36E5336AAF}" type="pres">
      <dgm:prSet presAssocID="{C634FBA4-1586-6847-97E4-2F9F6778CF8B}" presName="circle" presStyleLbl="node1" presStyleIdx="1" presStyleCnt="2"/>
      <dgm:spPr/>
    </dgm:pt>
  </dgm:ptLst>
  <dgm:cxnLst>
    <dgm:cxn modelId="{03ED8206-2E7E-114B-84D9-A55B9EEC99F4}" type="presOf" srcId="{E1CD4D68-A13B-6747-B464-61623ECF2C88}" destId="{9E1F6DBD-FFD4-2540-AD69-64141B1CD01F}" srcOrd="0" destOrd="0" presId="urn:microsoft.com/office/officeart/2005/8/layout/hList9"/>
    <dgm:cxn modelId="{C1164D25-A936-0E43-8458-168FA30A33B3}" type="presOf" srcId="{47336812-42E6-5B4C-85EB-29ED42247D4C}" destId="{20575CEC-304C-2547-A079-0F25EB57EF28}" srcOrd="1" destOrd="0" presId="urn:microsoft.com/office/officeart/2005/8/layout/hList9"/>
    <dgm:cxn modelId="{1658EA2C-391A-7C4E-8A64-C8A33ACF7F22}" type="presOf" srcId="{248FA8F9-3D8B-5643-B625-9C377C00F0C4}" destId="{43C662FC-FC81-A745-97FC-06B77924683E}" srcOrd="0" destOrd="0" presId="urn:microsoft.com/office/officeart/2005/8/layout/hList9"/>
    <dgm:cxn modelId="{F167B234-6149-9945-B830-BF6BABDE2E38}" type="presOf" srcId="{C634FBA4-1586-6847-97E4-2F9F6778CF8B}" destId="{7F565877-5D4C-C147-AF95-4F36E5336AAF}" srcOrd="0" destOrd="0" presId="urn:microsoft.com/office/officeart/2005/8/layout/hList9"/>
    <dgm:cxn modelId="{278F7C35-CC51-8640-B3A1-D188BDA86AE2}" srcId="{E1CD4D68-A13B-6747-B464-61623ECF2C88}" destId="{F6D63858-3F71-244A-BC2A-C516ABE74A58}" srcOrd="1" destOrd="0" parTransId="{9DA48836-B60D-1141-B5EE-4F9C50DE7379}" sibTransId="{D927DA0A-DB19-534F-882B-ECB5D2638D9C}"/>
    <dgm:cxn modelId="{858C7D4A-1ADA-2149-AEDC-E3E98F93849B}" srcId="{C634FBA4-1586-6847-97E4-2F9F6778CF8B}" destId="{1D4EAE1F-68B6-1C40-9EB1-51C14079CC41}" srcOrd="2" destOrd="0" parTransId="{82C09762-0006-9B48-A081-6F4AEFDF360D}" sibTransId="{12CF9915-9BDB-9C40-BB80-B36588620302}"/>
    <dgm:cxn modelId="{659B8960-5AF5-5B44-AF5F-B2210C7F29D6}" srcId="{248FA8F9-3D8B-5643-B625-9C377C00F0C4}" destId="{C634FBA4-1586-6847-97E4-2F9F6778CF8B}" srcOrd="1" destOrd="0" parTransId="{F3B0ACA0-3DB7-8740-B8D5-0A8ED9D63BE1}" sibTransId="{7E3CCE9F-86EB-5249-9B41-BA40B9983B2F}"/>
    <dgm:cxn modelId="{E491506B-B264-6346-9917-2BCE401F709F}" srcId="{C634FBA4-1586-6847-97E4-2F9F6778CF8B}" destId="{47336812-42E6-5B4C-85EB-29ED42247D4C}" srcOrd="1" destOrd="0" parTransId="{6B5C7C24-F263-974B-A8E1-4D5240E04BD9}" sibTransId="{892EE8DF-6ACB-C946-A909-33C8FD60558C}"/>
    <dgm:cxn modelId="{FE5B5F6E-E01D-574A-9F19-11FC25DBC96D}" type="presOf" srcId="{F6D63858-3F71-244A-BC2A-C516ABE74A58}" destId="{EC551ADC-EBCE-4947-BB4A-AC93D12EA4C2}" srcOrd="0" destOrd="0" presId="urn:microsoft.com/office/officeart/2005/8/layout/hList9"/>
    <dgm:cxn modelId="{AFDF9872-035A-544B-93A1-AFDE2B5F8B12}" type="presOf" srcId="{47336812-42E6-5B4C-85EB-29ED42247D4C}" destId="{B8B1494E-09DD-454B-AAFF-E3CE652C4A25}" srcOrd="0" destOrd="0" presId="urn:microsoft.com/office/officeart/2005/8/layout/hList9"/>
    <dgm:cxn modelId="{619EAC77-1869-F042-B730-1232E6D1D383}" type="presOf" srcId="{38FE1E30-F7F4-BC4B-A205-DD858621AA24}" destId="{3A886703-21F6-134D-A8C2-C31BE29313CF}" srcOrd="1" destOrd="0" presId="urn:microsoft.com/office/officeart/2005/8/layout/hList9"/>
    <dgm:cxn modelId="{B75DCD7A-E931-5C42-BEB5-9BFDA1A5481A}" type="presOf" srcId="{38FE1E30-F7F4-BC4B-A205-DD858621AA24}" destId="{BF43D38A-6C88-B743-A39A-0CF1D35A24BD}" srcOrd="0" destOrd="0" presId="urn:microsoft.com/office/officeart/2005/8/layout/hList9"/>
    <dgm:cxn modelId="{79A5577D-82FD-584C-9785-B25C71471F1C}" type="presOf" srcId="{1D4EAE1F-68B6-1C40-9EB1-51C14079CC41}" destId="{C44A2552-269D-9C43-9894-BC1143E84390}" srcOrd="0" destOrd="0" presId="urn:microsoft.com/office/officeart/2005/8/layout/hList9"/>
    <dgm:cxn modelId="{02C4F483-4E50-0641-9942-7376BA67B8FF}" type="presOf" srcId="{F88B99D3-ECC4-3940-A399-A912400A2318}" destId="{B7E85319-10B3-5649-8738-1A911E79028F}" srcOrd="0" destOrd="0" presId="urn:microsoft.com/office/officeart/2005/8/layout/hList9"/>
    <dgm:cxn modelId="{583F5F90-27BC-2C4C-80ED-825B3C9B5093}" srcId="{C634FBA4-1586-6847-97E4-2F9F6778CF8B}" destId="{F88B99D3-ECC4-3940-A399-A912400A2318}" srcOrd="0" destOrd="0" parTransId="{AC7869AA-4BFE-D44B-A975-D70F016D62DF}" sibTransId="{105803E5-496B-0340-88DC-389B7424ABAB}"/>
    <dgm:cxn modelId="{1139F1A0-DA5B-3B4A-870A-FF449B8ABDF1}" srcId="{E1CD4D68-A13B-6747-B464-61623ECF2C88}" destId="{D12660AC-DEC1-1243-A8C1-42E69C5003B2}" srcOrd="0" destOrd="0" parTransId="{F8A5D090-6000-FE4B-8AFD-13A6248C50A9}" sibTransId="{78D9829C-4249-7348-8B79-C3CDFABFACF5}"/>
    <dgm:cxn modelId="{5799BBA4-FF3A-0F49-8212-E747CAB6818C}" srcId="{248FA8F9-3D8B-5643-B625-9C377C00F0C4}" destId="{E1CD4D68-A13B-6747-B464-61623ECF2C88}" srcOrd="0" destOrd="0" parTransId="{03431D50-E52E-5D4C-9585-344BDE3E6122}" sibTransId="{88E4A3B1-95A1-074B-8DE6-20C70069816C}"/>
    <dgm:cxn modelId="{5F89BEAB-38FA-5146-8BA0-4233908DC632}" srcId="{E1CD4D68-A13B-6747-B464-61623ECF2C88}" destId="{38FE1E30-F7F4-BC4B-A205-DD858621AA24}" srcOrd="2" destOrd="0" parTransId="{A6526452-08D8-5D49-A243-76D3CA9B2CD2}" sibTransId="{27F6484E-12C0-2C4C-B7FD-C808DD5268FB}"/>
    <dgm:cxn modelId="{D5F21AB5-3FED-364E-A105-B853AABFE389}" type="presOf" srcId="{F6D63858-3F71-244A-BC2A-C516ABE74A58}" destId="{C1B9A04D-19BB-1F48-9457-DF6A9889FA0B}" srcOrd="1" destOrd="0" presId="urn:microsoft.com/office/officeart/2005/8/layout/hList9"/>
    <dgm:cxn modelId="{93EBDBBF-6F0D-1A47-A03D-4544F85F72DE}" type="presOf" srcId="{F88B99D3-ECC4-3940-A399-A912400A2318}" destId="{23A8C89F-A157-0F47-B6F8-2D3138BF5819}" srcOrd="1" destOrd="0" presId="urn:microsoft.com/office/officeart/2005/8/layout/hList9"/>
    <dgm:cxn modelId="{BAE220D3-4629-BB49-820C-B5457EFC0086}" type="presOf" srcId="{D12660AC-DEC1-1243-A8C1-42E69C5003B2}" destId="{EA508DE6-6E37-2641-8A9A-940AAC085AB4}" srcOrd="0" destOrd="0" presId="urn:microsoft.com/office/officeart/2005/8/layout/hList9"/>
    <dgm:cxn modelId="{745177F6-BFED-A84D-AF98-1BCCDFA32C88}" type="presOf" srcId="{D12660AC-DEC1-1243-A8C1-42E69C5003B2}" destId="{FDA448DE-F596-8045-977E-60E45E0E2664}" srcOrd="1" destOrd="0" presId="urn:microsoft.com/office/officeart/2005/8/layout/hList9"/>
    <dgm:cxn modelId="{6D7BD3FF-C405-3D4A-9653-A016F02BD4EE}" type="presOf" srcId="{1D4EAE1F-68B6-1C40-9EB1-51C14079CC41}" destId="{18BF8B07-148A-B849-B6A0-FAB5DFA6B779}" srcOrd="1" destOrd="0" presId="urn:microsoft.com/office/officeart/2005/8/layout/hList9"/>
    <dgm:cxn modelId="{FF95914F-5FA3-B64B-92B8-310EF43487AF}" type="presParOf" srcId="{43C662FC-FC81-A745-97FC-06B77924683E}" destId="{8FDACC6B-0D2B-DA4F-B525-6BA3B7AE5183}" srcOrd="0" destOrd="0" presId="urn:microsoft.com/office/officeart/2005/8/layout/hList9"/>
    <dgm:cxn modelId="{00AC72F1-FDE7-D04E-932A-907A79BDF32B}" type="presParOf" srcId="{43C662FC-FC81-A745-97FC-06B77924683E}" destId="{040592E0-407F-C540-B5EC-9DC08111DDF5}" srcOrd="1" destOrd="0" presId="urn:microsoft.com/office/officeart/2005/8/layout/hList9"/>
    <dgm:cxn modelId="{7BD3B7C5-6A86-5346-9F61-9CA2E1890542}" type="presParOf" srcId="{040592E0-407F-C540-B5EC-9DC08111DDF5}" destId="{E527E51D-094E-5245-9309-0EE909516278}" srcOrd="0" destOrd="0" presId="urn:microsoft.com/office/officeart/2005/8/layout/hList9"/>
    <dgm:cxn modelId="{38980EA3-D5FC-684A-BA38-AEEA6C338F0F}" type="presParOf" srcId="{040592E0-407F-C540-B5EC-9DC08111DDF5}" destId="{4FF72209-21E2-7F49-9974-5CC598FD0A4B}" srcOrd="1" destOrd="0" presId="urn:microsoft.com/office/officeart/2005/8/layout/hList9"/>
    <dgm:cxn modelId="{CFF3BC47-6A34-CD4B-87F3-39B04F886294}" type="presParOf" srcId="{4FF72209-21E2-7F49-9974-5CC598FD0A4B}" destId="{EA508DE6-6E37-2641-8A9A-940AAC085AB4}" srcOrd="0" destOrd="0" presId="urn:microsoft.com/office/officeart/2005/8/layout/hList9"/>
    <dgm:cxn modelId="{B850FCCA-0500-6747-A0E2-D32473AF7B4B}" type="presParOf" srcId="{4FF72209-21E2-7F49-9974-5CC598FD0A4B}" destId="{FDA448DE-F596-8045-977E-60E45E0E2664}" srcOrd="1" destOrd="0" presId="urn:microsoft.com/office/officeart/2005/8/layout/hList9"/>
    <dgm:cxn modelId="{D4FEBF4C-6593-5C46-B45E-21222BFF32A7}" type="presParOf" srcId="{040592E0-407F-C540-B5EC-9DC08111DDF5}" destId="{341FB362-42BF-B249-B2ED-0B3AABBA27C1}" srcOrd="2" destOrd="0" presId="urn:microsoft.com/office/officeart/2005/8/layout/hList9"/>
    <dgm:cxn modelId="{DE059C67-8EB8-5948-9958-725E23A80B7E}" type="presParOf" srcId="{341FB362-42BF-B249-B2ED-0B3AABBA27C1}" destId="{EC551ADC-EBCE-4947-BB4A-AC93D12EA4C2}" srcOrd="0" destOrd="0" presId="urn:microsoft.com/office/officeart/2005/8/layout/hList9"/>
    <dgm:cxn modelId="{B89AE1C8-7271-6B4B-8E21-224556411251}" type="presParOf" srcId="{341FB362-42BF-B249-B2ED-0B3AABBA27C1}" destId="{C1B9A04D-19BB-1F48-9457-DF6A9889FA0B}" srcOrd="1" destOrd="0" presId="urn:microsoft.com/office/officeart/2005/8/layout/hList9"/>
    <dgm:cxn modelId="{1E54A1EC-34F9-DB46-A336-01E89F343081}" type="presParOf" srcId="{040592E0-407F-C540-B5EC-9DC08111DDF5}" destId="{A4DFD041-1B36-C64F-8635-F23AB504CABD}" srcOrd="3" destOrd="0" presId="urn:microsoft.com/office/officeart/2005/8/layout/hList9"/>
    <dgm:cxn modelId="{6D44C0DD-981D-F741-B8E9-0C1BA8B52B8E}" type="presParOf" srcId="{A4DFD041-1B36-C64F-8635-F23AB504CABD}" destId="{BF43D38A-6C88-B743-A39A-0CF1D35A24BD}" srcOrd="0" destOrd="0" presId="urn:microsoft.com/office/officeart/2005/8/layout/hList9"/>
    <dgm:cxn modelId="{5FFA8EA2-52BA-6A43-96DB-4719FBB82A44}" type="presParOf" srcId="{A4DFD041-1B36-C64F-8635-F23AB504CABD}" destId="{3A886703-21F6-134D-A8C2-C31BE29313CF}" srcOrd="1" destOrd="0" presId="urn:microsoft.com/office/officeart/2005/8/layout/hList9"/>
    <dgm:cxn modelId="{396D5A48-41B8-4F48-8BA2-8025FAB6F163}" type="presParOf" srcId="{43C662FC-FC81-A745-97FC-06B77924683E}" destId="{A120EA87-2F3D-244A-B524-2A0C9F4D11EE}" srcOrd="2" destOrd="0" presId="urn:microsoft.com/office/officeart/2005/8/layout/hList9"/>
    <dgm:cxn modelId="{920CD3D0-4FCD-7946-BB56-4A855DE95015}" type="presParOf" srcId="{43C662FC-FC81-A745-97FC-06B77924683E}" destId="{9E1F6DBD-FFD4-2540-AD69-64141B1CD01F}" srcOrd="3" destOrd="0" presId="urn:microsoft.com/office/officeart/2005/8/layout/hList9"/>
    <dgm:cxn modelId="{DFF1246E-A3CA-694B-89BD-D1E6D62F3D6C}" type="presParOf" srcId="{43C662FC-FC81-A745-97FC-06B77924683E}" destId="{9901CDA7-1A0B-324D-A0BD-384FAFA36C41}" srcOrd="4" destOrd="0" presId="urn:microsoft.com/office/officeart/2005/8/layout/hList9"/>
    <dgm:cxn modelId="{1F0B0915-7904-274C-9EBE-1FDF90E2CF5B}" type="presParOf" srcId="{43C662FC-FC81-A745-97FC-06B77924683E}" destId="{E860139D-91C3-7B47-B159-0AECC823E3B4}" srcOrd="5" destOrd="0" presId="urn:microsoft.com/office/officeart/2005/8/layout/hList9"/>
    <dgm:cxn modelId="{0B5AC8C8-3943-4B4C-91AF-9BFC92277DAA}" type="presParOf" srcId="{43C662FC-FC81-A745-97FC-06B77924683E}" destId="{3CED00E0-4CF7-A94A-8D1B-183F58B667A4}" srcOrd="6" destOrd="0" presId="urn:microsoft.com/office/officeart/2005/8/layout/hList9"/>
    <dgm:cxn modelId="{D9820DF0-8BDC-6941-B149-CDE36ADCBC9C}" type="presParOf" srcId="{3CED00E0-4CF7-A94A-8D1B-183F58B667A4}" destId="{DD1DF869-3C35-8541-9B72-DEEE75EA455E}" srcOrd="0" destOrd="0" presId="urn:microsoft.com/office/officeart/2005/8/layout/hList9"/>
    <dgm:cxn modelId="{58D91138-02A4-BF4B-9865-3D0DDFC0FC57}" type="presParOf" srcId="{3CED00E0-4CF7-A94A-8D1B-183F58B667A4}" destId="{863AFD4F-C235-034D-9DE1-F69FDC6E4ED7}" srcOrd="1" destOrd="0" presId="urn:microsoft.com/office/officeart/2005/8/layout/hList9"/>
    <dgm:cxn modelId="{B638DBCD-C0C5-B540-AD46-BAE421A01D17}" type="presParOf" srcId="{863AFD4F-C235-034D-9DE1-F69FDC6E4ED7}" destId="{B7E85319-10B3-5649-8738-1A911E79028F}" srcOrd="0" destOrd="0" presId="urn:microsoft.com/office/officeart/2005/8/layout/hList9"/>
    <dgm:cxn modelId="{646E2FE1-44C4-A340-9BBC-85E4CFD92F87}" type="presParOf" srcId="{863AFD4F-C235-034D-9DE1-F69FDC6E4ED7}" destId="{23A8C89F-A157-0F47-B6F8-2D3138BF5819}" srcOrd="1" destOrd="0" presId="urn:microsoft.com/office/officeart/2005/8/layout/hList9"/>
    <dgm:cxn modelId="{0065F45D-4721-4B49-BC43-597E4F23F646}" type="presParOf" srcId="{3CED00E0-4CF7-A94A-8D1B-183F58B667A4}" destId="{927B2FF2-1254-234B-B412-98EAB9AA4081}" srcOrd="2" destOrd="0" presId="urn:microsoft.com/office/officeart/2005/8/layout/hList9"/>
    <dgm:cxn modelId="{8286A49A-FA4A-C447-96C5-7121122F2736}" type="presParOf" srcId="{927B2FF2-1254-234B-B412-98EAB9AA4081}" destId="{B8B1494E-09DD-454B-AAFF-E3CE652C4A25}" srcOrd="0" destOrd="0" presId="urn:microsoft.com/office/officeart/2005/8/layout/hList9"/>
    <dgm:cxn modelId="{1D6D68BF-3494-0F40-8754-DE25B4EB4394}" type="presParOf" srcId="{927B2FF2-1254-234B-B412-98EAB9AA4081}" destId="{20575CEC-304C-2547-A079-0F25EB57EF28}" srcOrd="1" destOrd="0" presId="urn:microsoft.com/office/officeart/2005/8/layout/hList9"/>
    <dgm:cxn modelId="{74E21A4D-7CC4-CB4F-9802-0CC128DC4933}" type="presParOf" srcId="{3CED00E0-4CF7-A94A-8D1B-183F58B667A4}" destId="{7E4B3CAE-7A18-294A-ACBE-7E6185B9EE63}" srcOrd="3" destOrd="0" presId="urn:microsoft.com/office/officeart/2005/8/layout/hList9"/>
    <dgm:cxn modelId="{A0186AB1-E5B3-7D49-9158-9D8DAD09E9B0}" type="presParOf" srcId="{7E4B3CAE-7A18-294A-ACBE-7E6185B9EE63}" destId="{C44A2552-269D-9C43-9894-BC1143E84390}" srcOrd="0" destOrd="0" presId="urn:microsoft.com/office/officeart/2005/8/layout/hList9"/>
    <dgm:cxn modelId="{BD1B3F60-DDD2-7A43-86A9-64A66D24D0BF}" type="presParOf" srcId="{7E4B3CAE-7A18-294A-ACBE-7E6185B9EE63}" destId="{18BF8B07-148A-B849-B6A0-FAB5DFA6B779}" srcOrd="1" destOrd="0" presId="urn:microsoft.com/office/officeart/2005/8/layout/hList9"/>
    <dgm:cxn modelId="{1FEC6FFC-848F-D14A-8AD3-5D7F7E71C9EE}" type="presParOf" srcId="{43C662FC-FC81-A745-97FC-06B77924683E}" destId="{EAC1AB6F-4577-8C43-B2F3-9CBDEBCB758C}" srcOrd="7" destOrd="0" presId="urn:microsoft.com/office/officeart/2005/8/layout/hList9"/>
    <dgm:cxn modelId="{0AD70E08-261F-384E-B6D6-057BB1535BC6}" type="presParOf" srcId="{43C662FC-FC81-A745-97FC-06B77924683E}" destId="{7F565877-5D4C-C147-AF95-4F36E5336AAF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4E73D-EBD2-DC4D-9850-C1620253640E}">
      <dsp:nvSpPr>
        <dsp:cNvPr id="0" name=""/>
        <dsp:cNvSpPr/>
      </dsp:nvSpPr>
      <dsp:spPr>
        <a:xfrm rot="10800000">
          <a:off x="1992040" y="1151"/>
          <a:ext cx="7053681" cy="86144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87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3 isolated systems: Prepaid | Postpaid | Broadband</a:t>
          </a:r>
        </a:p>
      </dsp:txBody>
      <dsp:txXfrm rot="10800000">
        <a:off x="2207401" y="1151"/>
        <a:ext cx="6838320" cy="861446"/>
      </dsp:txXfrm>
    </dsp:sp>
    <dsp:sp modelId="{2DCDBDF4-DD5C-E048-BDBA-F6F6FA74BDF6}">
      <dsp:nvSpPr>
        <dsp:cNvPr id="0" name=""/>
        <dsp:cNvSpPr/>
      </dsp:nvSpPr>
      <dsp:spPr>
        <a:xfrm>
          <a:off x="1561317" y="1151"/>
          <a:ext cx="861446" cy="86144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AA5A6-118F-5F48-A94A-D089D2EFFA75}">
      <dsp:nvSpPr>
        <dsp:cNvPr id="0" name=""/>
        <dsp:cNvSpPr/>
      </dsp:nvSpPr>
      <dsp:spPr>
        <a:xfrm rot="10800000">
          <a:off x="1992040" y="1118021"/>
          <a:ext cx="7053681" cy="86144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87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51% duplicate records (57 → 28 unique users)</a:t>
          </a:r>
        </a:p>
      </dsp:txBody>
      <dsp:txXfrm rot="10800000">
        <a:off x="2207401" y="1118021"/>
        <a:ext cx="6838320" cy="861446"/>
      </dsp:txXfrm>
    </dsp:sp>
    <dsp:sp modelId="{A9091E9D-3A0A-414A-AF88-31800BD978D4}">
      <dsp:nvSpPr>
        <dsp:cNvPr id="0" name=""/>
        <dsp:cNvSpPr/>
      </dsp:nvSpPr>
      <dsp:spPr>
        <a:xfrm>
          <a:off x="1561317" y="1118021"/>
          <a:ext cx="861446" cy="86144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A0A71-95A3-144E-A94F-602AC4C27041}">
      <dsp:nvSpPr>
        <dsp:cNvPr id="0" name=""/>
        <dsp:cNvSpPr/>
      </dsp:nvSpPr>
      <dsp:spPr>
        <a:xfrm rot="10800000">
          <a:off x="1992040" y="2234891"/>
          <a:ext cx="7053681" cy="86144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87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Billing errors: 8 uncredited recharges ($270)</a:t>
          </a:r>
        </a:p>
      </dsp:txBody>
      <dsp:txXfrm rot="10800000">
        <a:off x="2207401" y="2234891"/>
        <a:ext cx="6838320" cy="861446"/>
      </dsp:txXfrm>
    </dsp:sp>
    <dsp:sp modelId="{F5917AA6-6032-F541-B098-0D7E97AB2408}">
      <dsp:nvSpPr>
        <dsp:cNvPr id="0" name=""/>
        <dsp:cNvSpPr/>
      </dsp:nvSpPr>
      <dsp:spPr>
        <a:xfrm>
          <a:off x="1561317" y="2234891"/>
          <a:ext cx="861446" cy="86144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0EB1A-B74A-0E4E-86EB-9AA9EA396C7C}">
      <dsp:nvSpPr>
        <dsp:cNvPr id="0" name=""/>
        <dsp:cNvSpPr/>
      </dsp:nvSpPr>
      <dsp:spPr>
        <a:xfrm rot="10800000">
          <a:off x="1992040" y="3351761"/>
          <a:ext cx="7053681" cy="861446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87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No visibility into multi-service customers</a:t>
          </a:r>
        </a:p>
      </dsp:txBody>
      <dsp:txXfrm rot="10800000">
        <a:off x="2207401" y="3351761"/>
        <a:ext cx="6838320" cy="861446"/>
      </dsp:txXfrm>
    </dsp:sp>
    <dsp:sp modelId="{EAD886B3-32BA-FE45-844D-68FFD9A2CD70}">
      <dsp:nvSpPr>
        <dsp:cNvPr id="0" name=""/>
        <dsp:cNvSpPr/>
      </dsp:nvSpPr>
      <dsp:spPr>
        <a:xfrm>
          <a:off x="1561317" y="3351761"/>
          <a:ext cx="861446" cy="86144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A61F1-0EA7-2140-A747-E420842E600E}">
      <dsp:nvSpPr>
        <dsp:cNvPr id="0" name=""/>
        <dsp:cNvSpPr/>
      </dsp:nvSpPr>
      <dsp:spPr>
        <a:xfrm>
          <a:off x="4898153" y="184"/>
          <a:ext cx="1191007" cy="1191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Key Learnings:</a:t>
          </a:r>
          <a:endParaRPr lang="en-IN" sz="900" kern="1200"/>
        </a:p>
      </dsp:txBody>
      <dsp:txXfrm>
        <a:off x="5072572" y="174603"/>
        <a:ext cx="842169" cy="842169"/>
      </dsp:txXfrm>
    </dsp:sp>
    <dsp:sp modelId="{CB2564DF-8E12-4549-8CEE-AB27E8D45EA6}">
      <dsp:nvSpPr>
        <dsp:cNvPr id="0" name=""/>
        <dsp:cNvSpPr/>
      </dsp:nvSpPr>
      <dsp:spPr>
        <a:xfrm rot="1542857">
          <a:off x="6132856" y="778717"/>
          <a:ext cx="316419" cy="401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6137556" y="838517"/>
        <a:ext cx="221493" cy="241179"/>
      </dsp:txXfrm>
    </dsp:sp>
    <dsp:sp modelId="{94A82A0E-452C-DC4A-902B-AAD8647282B0}">
      <dsp:nvSpPr>
        <dsp:cNvPr id="0" name=""/>
        <dsp:cNvSpPr/>
      </dsp:nvSpPr>
      <dsp:spPr>
        <a:xfrm>
          <a:off x="6509108" y="775979"/>
          <a:ext cx="1191007" cy="1191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900" kern="1200"/>
            <a:t>License-number matching ensures unmatched accuracy</a:t>
          </a:r>
        </a:p>
      </dsp:txBody>
      <dsp:txXfrm>
        <a:off x="6683527" y="950398"/>
        <a:ext cx="842169" cy="842169"/>
      </dsp:txXfrm>
    </dsp:sp>
    <dsp:sp modelId="{62884B4B-D2BB-5D4D-92E3-B0C84F762E81}">
      <dsp:nvSpPr>
        <dsp:cNvPr id="0" name=""/>
        <dsp:cNvSpPr/>
      </dsp:nvSpPr>
      <dsp:spPr>
        <a:xfrm rot="4628571">
          <a:off x="7143346" y="2033367"/>
          <a:ext cx="316419" cy="401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7180247" y="2067487"/>
        <a:ext cx="221493" cy="241179"/>
      </dsp:txXfrm>
    </dsp:sp>
    <dsp:sp modelId="{5EDA8F24-4C80-C848-A7EC-65158FB6B77A}">
      <dsp:nvSpPr>
        <dsp:cNvPr id="0" name=""/>
        <dsp:cNvSpPr/>
      </dsp:nvSpPr>
      <dsp:spPr>
        <a:xfrm>
          <a:off x="6906981" y="2519175"/>
          <a:ext cx="1191007" cy="1191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900" kern="1200"/>
            <a:t>Star schema best for real-time analytics</a:t>
          </a:r>
        </a:p>
      </dsp:txBody>
      <dsp:txXfrm>
        <a:off x="7081400" y="2693594"/>
        <a:ext cx="842169" cy="842169"/>
      </dsp:txXfrm>
    </dsp:sp>
    <dsp:sp modelId="{416E9991-1503-B340-862A-CB8129AEEF65}">
      <dsp:nvSpPr>
        <dsp:cNvPr id="0" name=""/>
        <dsp:cNvSpPr/>
      </dsp:nvSpPr>
      <dsp:spPr>
        <a:xfrm rot="7714286">
          <a:off x="6792451" y="3605662"/>
          <a:ext cx="316419" cy="401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 rot="10800000">
        <a:off x="6869507" y="3648947"/>
        <a:ext cx="221493" cy="241179"/>
      </dsp:txXfrm>
    </dsp:sp>
    <dsp:sp modelId="{E949E146-C04D-724A-9CF4-3F3013C8ADC9}">
      <dsp:nvSpPr>
        <dsp:cNvPr id="0" name=""/>
        <dsp:cNvSpPr/>
      </dsp:nvSpPr>
      <dsp:spPr>
        <a:xfrm>
          <a:off x="5792166" y="3917110"/>
          <a:ext cx="1191007" cy="1191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900" kern="1200"/>
            <a:t>Cross-team collaboration vital for data design</a:t>
          </a:r>
        </a:p>
      </dsp:txBody>
      <dsp:txXfrm>
        <a:off x="5966585" y="4091529"/>
        <a:ext cx="842169" cy="842169"/>
      </dsp:txXfrm>
    </dsp:sp>
    <dsp:sp modelId="{E5D2EC1C-BF16-5B41-BD7A-24D86C47A7FF}">
      <dsp:nvSpPr>
        <dsp:cNvPr id="0" name=""/>
        <dsp:cNvSpPr/>
      </dsp:nvSpPr>
      <dsp:spPr>
        <a:xfrm rot="10800000">
          <a:off x="5344402" y="4311631"/>
          <a:ext cx="316419" cy="401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 rot="10800000">
        <a:off x="5439328" y="4392024"/>
        <a:ext cx="221493" cy="241179"/>
      </dsp:txXfrm>
    </dsp:sp>
    <dsp:sp modelId="{A1DD87F2-3AF1-2342-A1D9-D04A2A1C6503}">
      <dsp:nvSpPr>
        <dsp:cNvPr id="0" name=""/>
        <dsp:cNvSpPr/>
      </dsp:nvSpPr>
      <dsp:spPr>
        <a:xfrm>
          <a:off x="4004140" y="3917110"/>
          <a:ext cx="1191007" cy="1191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Next Steps:</a:t>
          </a:r>
          <a:endParaRPr lang="en-IN" sz="900" kern="1200"/>
        </a:p>
      </dsp:txBody>
      <dsp:txXfrm>
        <a:off x="4178559" y="4091529"/>
        <a:ext cx="842169" cy="842169"/>
      </dsp:txXfrm>
    </dsp:sp>
    <dsp:sp modelId="{068F9EB7-DB47-9A41-82AB-6AB1A8B7344D}">
      <dsp:nvSpPr>
        <dsp:cNvPr id="0" name=""/>
        <dsp:cNvSpPr/>
      </dsp:nvSpPr>
      <dsp:spPr>
        <a:xfrm rot="13885714">
          <a:off x="3889609" y="3619665"/>
          <a:ext cx="316419" cy="401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 rot="10800000">
        <a:off x="3966665" y="3737166"/>
        <a:ext cx="221493" cy="241179"/>
      </dsp:txXfrm>
    </dsp:sp>
    <dsp:sp modelId="{6A8473C1-6350-6040-8086-3FE74A3F0B69}">
      <dsp:nvSpPr>
        <dsp:cNvPr id="0" name=""/>
        <dsp:cNvSpPr/>
      </dsp:nvSpPr>
      <dsp:spPr>
        <a:xfrm>
          <a:off x="2889324" y="2519175"/>
          <a:ext cx="1191007" cy="1191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900" kern="1200"/>
            <a:t>Integrate live data streams</a:t>
          </a:r>
        </a:p>
      </dsp:txBody>
      <dsp:txXfrm>
        <a:off x="3063743" y="2693594"/>
        <a:ext cx="842169" cy="842169"/>
      </dsp:txXfrm>
    </dsp:sp>
    <dsp:sp modelId="{5B1FD746-2482-3A41-BA91-94634140F9EC}">
      <dsp:nvSpPr>
        <dsp:cNvPr id="0" name=""/>
        <dsp:cNvSpPr/>
      </dsp:nvSpPr>
      <dsp:spPr>
        <a:xfrm rot="16971429">
          <a:off x="3523562" y="2050829"/>
          <a:ext cx="316419" cy="401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560463" y="2177495"/>
        <a:ext cx="221493" cy="241179"/>
      </dsp:txXfrm>
    </dsp:sp>
    <dsp:sp modelId="{DDD460D1-85B5-AF49-B2D3-2567A7C42129}">
      <dsp:nvSpPr>
        <dsp:cNvPr id="0" name=""/>
        <dsp:cNvSpPr/>
      </dsp:nvSpPr>
      <dsp:spPr>
        <a:xfrm>
          <a:off x="3287197" y="775979"/>
          <a:ext cx="1191007" cy="1191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900" kern="1200"/>
            <a:t>Expand to predictive churn and fraud analytics</a:t>
          </a:r>
        </a:p>
      </dsp:txBody>
      <dsp:txXfrm>
        <a:off x="3461616" y="950398"/>
        <a:ext cx="842169" cy="842169"/>
      </dsp:txXfrm>
    </dsp:sp>
    <dsp:sp modelId="{AE427BF3-CF5B-7240-ABFA-4C723931E40E}">
      <dsp:nvSpPr>
        <dsp:cNvPr id="0" name=""/>
        <dsp:cNvSpPr/>
      </dsp:nvSpPr>
      <dsp:spPr>
        <a:xfrm rot="20057143">
          <a:off x="4521901" y="786488"/>
          <a:ext cx="316419" cy="4019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4526601" y="887474"/>
        <a:ext cx="221493" cy="241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4AC37-4F83-4A40-8DA3-7A60D0E2514A}">
      <dsp:nvSpPr>
        <dsp:cNvPr id="0" name=""/>
        <dsp:cNvSpPr/>
      </dsp:nvSpPr>
      <dsp:spPr>
        <a:xfrm>
          <a:off x="783015" y="561"/>
          <a:ext cx="9117618" cy="828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Create a unified, analytics-ready data warehouse</a:t>
          </a:r>
        </a:p>
      </dsp:txBody>
      <dsp:txXfrm>
        <a:off x="783015" y="561"/>
        <a:ext cx="9117618" cy="828874"/>
      </dsp:txXfrm>
    </dsp:sp>
    <dsp:sp modelId="{A94A7888-834E-9B42-979A-FD804E169992}">
      <dsp:nvSpPr>
        <dsp:cNvPr id="0" name=""/>
        <dsp:cNvSpPr/>
      </dsp:nvSpPr>
      <dsp:spPr>
        <a:xfrm>
          <a:off x="783015" y="829435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7F992-B620-634D-AC84-A698A09B2B2B}">
      <dsp:nvSpPr>
        <dsp:cNvPr id="0" name=""/>
        <dsp:cNvSpPr/>
      </dsp:nvSpPr>
      <dsp:spPr>
        <a:xfrm>
          <a:off x="2069612" y="829435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B2B79-B4F5-C54C-8D39-951CFC90D742}">
      <dsp:nvSpPr>
        <dsp:cNvPr id="0" name=""/>
        <dsp:cNvSpPr/>
      </dsp:nvSpPr>
      <dsp:spPr>
        <a:xfrm>
          <a:off x="3356209" y="829435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7487E-2449-624D-88F1-2B8CD7E497E5}">
      <dsp:nvSpPr>
        <dsp:cNvPr id="0" name=""/>
        <dsp:cNvSpPr/>
      </dsp:nvSpPr>
      <dsp:spPr>
        <a:xfrm>
          <a:off x="4642807" y="829435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20703-FABD-8D4E-A1AA-72B1D8ADBA59}">
      <dsp:nvSpPr>
        <dsp:cNvPr id="0" name=""/>
        <dsp:cNvSpPr/>
      </dsp:nvSpPr>
      <dsp:spPr>
        <a:xfrm>
          <a:off x="5929404" y="829435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4BD27-DA8B-A34D-9D44-A612D2E4AF89}">
      <dsp:nvSpPr>
        <dsp:cNvPr id="0" name=""/>
        <dsp:cNvSpPr/>
      </dsp:nvSpPr>
      <dsp:spPr>
        <a:xfrm>
          <a:off x="7216001" y="829435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B33AF-C992-2645-926F-8895EC35E521}">
      <dsp:nvSpPr>
        <dsp:cNvPr id="0" name=""/>
        <dsp:cNvSpPr/>
      </dsp:nvSpPr>
      <dsp:spPr>
        <a:xfrm>
          <a:off x="8502598" y="829435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BC7F2-7BBE-8C4B-A547-D5CE3F97C29D}">
      <dsp:nvSpPr>
        <dsp:cNvPr id="0" name=""/>
        <dsp:cNvSpPr/>
      </dsp:nvSpPr>
      <dsp:spPr>
        <a:xfrm>
          <a:off x="783015" y="1115040"/>
          <a:ext cx="9117618" cy="828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100% accurate customer identification using license numbers</a:t>
          </a:r>
        </a:p>
      </dsp:txBody>
      <dsp:txXfrm>
        <a:off x="783015" y="1115040"/>
        <a:ext cx="9117618" cy="828874"/>
      </dsp:txXfrm>
    </dsp:sp>
    <dsp:sp modelId="{B2CABBEB-5696-DB43-ADA3-C2B25330DF60}">
      <dsp:nvSpPr>
        <dsp:cNvPr id="0" name=""/>
        <dsp:cNvSpPr/>
      </dsp:nvSpPr>
      <dsp:spPr>
        <a:xfrm>
          <a:off x="783015" y="1943914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16353-4207-3740-81D2-FBD308BA7B59}">
      <dsp:nvSpPr>
        <dsp:cNvPr id="0" name=""/>
        <dsp:cNvSpPr/>
      </dsp:nvSpPr>
      <dsp:spPr>
        <a:xfrm>
          <a:off x="2069612" y="1943914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B278D-FA6D-AA4A-8B53-74D06F6DE609}">
      <dsp:nvSpPr>
        <dsp:cNvPr id="0" name=""/>
        <dsp:cNvSpPr/>
      </dsp:nvSpPr>
      <dsp:spPr>
        <a:xfrm>
          <a:off x="3356209" y="1943914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D4370-1A51-0542-BFB5-C16834EEDC92}">
      <dsp:nvSpPr>
        <dsp:cNvPr id="0" name=""/>
        <dsp:cNvSpPr/>
      </dsp:nvSpPr>
      <dsp:spPr>
        <a:xfrm>
          <a:off x="4642807" y="1943914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75795-1B96-D940-9145-EA8A3496D1C5}">
      <dsp:nvSpPr>
        <dsp:cNvPr id="0" name=""/>
        <dsp:cNvSpPr/>
      </dsp:nvSpPr>
      <dsp:spPr>
        <a:xfrm>
          <a:off x="5929404" y="1943914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4F8DF-F66F-3F4C-8041-8A703C72F5B6}">
      <dsp:nvSpPr>
        <dsp:cNvPr id="0" name=""/>
        <dsp:cNvSpPr/>
      </dsp:nvSpPr>
      <dsp:spPr>
        <a:xfrm>
          <a:off x="7216001" y="1943914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176E6-E5F6-4947-A7DF-1BEF8941C6DB}">
      <dsp:nvSpPr>
        <dsp:cNvPr id="0" name=""/>
        <dsp:cNvSpPr/>
      </dsp:nvSpPr>
      <dsp:spPr>
        <a:xfrm>
          <a:off x="8502598" y="1943914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7F3D1-56A8-BF45-AFD0-95BF3B3DA353}">
      <dsp:nvSpPr>
        <dsp:cNvPr id="0" name=""/>
        <dsp:cNvSpPr/>
      </dsp:nvSpPr>
      <dsp:spPr>
        <a:xfrm>
          <a:off x="783015" y="2229519"/>
          <a:ext cx="9117618" cy="828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Real-time dashboards for executives and analysts</a:t>
          </a:r>
        </a:p>
      </dsp:txBody>
      <dsp:txXfrm>
        <a:off x="783015" y="2229519"/>
        <a:ext cx="9117618" cy="828874"/>
      </dsp:txXfrm>
    </dsp:sp>
    <dsp:sp modelId="{491FD46A-93A1-2A44-BC16-C67BEE08AF9D}">
      <dsp:nvSpPr>
        <dsp:cNvPr id="0" name=""/>
        <dsp:cNvSpPr/>
      </dsp:nvSpPr>
      <dsp:spPr>
        <a:xfrm>
          <a:off x="783015" y="3058393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FF3B4-DED8-334C-A14D-7298910C17CB}">
      <dsp:nvSpPr>
        <dsp:cNvPr id="0" name=""/>
        <dsp:cNvSpPr/>
      </dsp:nvSpPr>
      <dsp:spPr>
        <a:xfrm>
          <a:off x="2069612" y="3058393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33594-9C78-004F-8CC4-E6D50342BD0D}">
      <dsp:nvSpPr>
        <dsp:cNvPr id="0" name=""/>
        <dsp:cNvSpPr/>
      </dsp:nvSpPr>
      <dsp:spPr>
        <a:xfrm>
          <a:off x="3356209" y="3058393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557EC-3137-0B4C-B013-18D9C96D5D37}">
      <dsp:nvSpPr>
        <dsp:cNvPr id="0" name=""/>
        <dsp:cNvSpPr/>
      </dsp:nvSpPr>
      <dsp:spPr>
        <a:xfrm>
          <a:off x="4642807" y="3058393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B68B6-031F-6649-ACAD-5DEF4D0A9748}">
      <dsp:nvSpPr>
        <dsp:cNvPr id="0" name=""/>
        <dsp:cNvSpPr/>
      </dsp:nvSpPr>
      <dsp:spPr>
        <a:xfrm>
          <a:off x="5929404" y="3058393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F4E0D-F15B-044B-9489-D82E54EA060A}">
      <dsp:nvSpPr>
        <dsp:cNvPr id="0" name=""/>
        <dsp:cNvSpPr/>
      </dsp:nvSpPr>
      <dsp:spPr>
        <a:xfrm>
          <a:off x="7216001" y="3058393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AD0CA-1D36-7F4C-8D4F-CB453902C293}">
      <dsp:nvSpPr>
        <dsp:cNvPr id="0" name=""/>
        <dsp:cNvSpPr/>
      </dsp:nvSpPr>
      <dsp:spPr>
        <a:xfrm>
          <a:off x="8502598" y="3058393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34AA9-DA14-B04F-92E7-CA29BC62D04A}">
      <dsp:nvSpPr>
        <dsp:cNvPr id="0" name=""/>
        <dsp:cNvSpPr/>
      </dsp:nvSpPr>
      <dsp:spPr>
        <a:xfrm>
          <a:off x="783015" y="3343998"/>
          <a:ext cx="9117618" cy="828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Cloud-first, scalable, and privacy-compliant design</a:t>
          </a:r>
        </a:p>
      </dsp:txBody>
      <dsp:txXfrm>
        <a:off x="783015" y="3343998"/>
        <a:ext cx="9117618" cy="828874"/>
      </dsp:txXfrm>
    </dsp:sp>
    <dsp:sp modelId="{B3E0A204-32ED-9941-BE27-75C1C1DAECF7}">
      <dsp:nvSpPr>
        <dsp:cNvPr id="0" name=""/>
        <dsp:cNvSpPr/>
      </dsp:nvSpPr>
      <dsp:spPr>
        <a:xfrm>
          <a:off x="783015" y="4172873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D4215-003C-1A40-819E-57D7EB43E76A}">
      <dsp:nvSpPr>
        <dsp:cNvPr id="0" name=""/>
        <dsp:cNvSpPr/>
      </dsp:nvSpPr>
      <dsp:spPr>
        <a:xfrm>
          <a:off x="2069612" y="4172873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5D636-B3E1-1344-91E5-75D7509DD361}">
      <dsp:nvSpPr>
        <dsp:cNvPr id="0" name=""/>
        <dsp:cNvSpPr/>
      </dsp:nvSpPr>
      <dsp:spPr>
        <a:xfrm>
          <a:off x="3356209" y="4172873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688A9-9422-8048-A00F-B67BB433E7FE}">
      <dsp:nvSpPr>
        <dsp:cNvPr id="0" name=""/>
        <dsp:cNvSpPr/>
      </dsp:nvSpPr>
      <dsp:spPr>
        <a:xfrm>
          <a:off x="4642807" y="4172873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C9C3F-E9BE-864D-B31C-2FD146EBFB48}">
      <dsp:nvSpPr>
        <dsp:cNvPr id="0" name=""/>
        <dsp:cNvSpPr/>
      </dsp:nvSpPr>
      <dsp:spPr>
        <a:xfrm>
          <a:off x="5929404" y="4172873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63757-E24C-BD4B-9E65-1CEE07AD42A8}">
      <dsp:nvSpPr>
        <dsp:cNvPr id="0" name=""/>
        <dsp:cNvSpPr/>
      </dsp:nvSpPr>
      <dsp:spPr>
        <a:xfrm>
          <a:off x="7216001" y="4172873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4ACE9-CFA8-9849-8204-20F390E4FA02}">
      <dsp:nvSpPr>
        <dsp:cNvPr id="0" name=""/>
        <dsp:cNvSpPr/>
      </dsp:nvSpPr>
      <dsp:spPr>
        <a:xfrm>
          <a:off x="8502598" y="4172873"/>
          <a:ext cx="1215682" cy="202613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48402-DA1E-7842-A00D-6C03836B331F}">
      <dsp:nvSpPr>
        <dsp:cNvPr id="0" name=""/>
        <dsp:cNvSpPr/>
      </dsp:nvSpPr>
      <dsp:spPr>
        <a:xfrm rot="5400000">
          <a:off x="3205512" y="1316118"/>
          <a:ext cx="1163993" cy="13251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E3668-3600-A241-8C21-FB33013797BD}">
      <dsp:nvSpPr>
        <dsp:cNvPr id="0" name=""/>
        <dsp:cNvSpPr/>
      </dsp:nvSpPr>
      <dsp:spPr>
        <a:xfrm>
          <a:off x="2897125" y="25808"/>
          <a:ext cx="1959479" cy="13715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Source Layer:</a:t>
          </a:r>
          <a:r>
            <a:rPr lang="en-IN" sz="1700" kern="1200"/>
            <a:t> Prepaid, Postpaid, Broadband systems</a:t>
          </a:r>
        </a:p>
      </dsp:txBody>
      <dsp:txXfrm>
        <a:off x="2964092" y="92775"/>
        <a:ext cx="1825545" cy="1237638"/>
      </dsp:txXfrm>
    </dsp:sp>
    <dsp:sp modelId="{A05D57B5-7443-B940-85EE-121924889D9C}">
      <dsp:nvSpPr>
        <dsp:cNvPr id="0" name=""/>
        <dsp:cNvSpPr/>
      </dsp:nvSpPr>
      <dsp:spPr>
        <a:xfrm>
          <a:off x="4856604" y="156619"/>
          <a:ext cx="1425138" cy="1108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D414E-C02C-7343-88FE-3C313393947A}">
      <dsp:nvSpPr>
        <dsp:cNvPr id="0" name=""/>
        <dsp:cNvSpPr/>
      </dsp:nvSpPr>
      <dsp:spPr>
        <a:xfrm rot="5400000">
          <a:off x="4830129" y="2856846"/>
          <a:ext cx="1163993" cy="13251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2C219-8DA4-BD4E-BE0C-38B957E79441}">
      <dsp:nvSpPr>
        <dsp:cNvPr id="0" name=""/>
        <dsp:cNvSpPr/>
      </dsp:nvSpPr>
      <dsp:spPr>
        <a:xfrm>
          <a:off x="4521741" y="1566536"/>
          <a:ext cx="1959479" cy="13715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Integration Layer:</a:t>
          </a:r>
          <a:r>
            <a:rPr lang="en-IN" sz="1700" kern="1200"/>
            <a:t> ETL transformation &amp; duplicate detection</a:t>
          </a:r>
        </a:p>
      </dsp:txBody>
      <dsp:txXfrm>
        <a:off x="4588708" y="1633503"/>
        <a:ext cx="1825545" cy="1237638"/>
      </dsp:txXfrm>
    </dsp:sp>
    <dsp:sp modelId="{60AAD9B0-42C4-064E-BB95-A5E9B9FCC4F0}">
      <dsp:nvSpPr>
        <dsp:cNvPr id="0" name=""/>
        <dsp:cNvSpPr/>
      </dsp:nvSpPr>
      <dsp:spPr>
        <a:xfrm>
          <a:off x="6481221" y="1697347"/>
          <a:ext cx="1425138" cy="1108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FED8D-8AA2-0946-902F-C4E57D7E9C71}">
      <dsp:nvSpPr>
        <dsp:cNvPr id="0" name=""/>
        <dsp:cNvSpPr/>
      </dsp:nvSpPr>
      <dsp:spPr>
        <a:xfrm>
          <a:off x="6146358" y="3107264"/>
          <a:ext cx="1959479" cy="13715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Warehouse Layer:</a:t>
          </a:r>
          <a:r>
            <a:rPr lang="en-IN" sz="1700" kern="1200"/>
            <a:t> Kimball Star Schema on Snowflake</a:t>
          </a:r>
        </a:p>
      </dsp:txBody>
      <dsp:txXfrm>
        <a:off x="6213325" y="3174231"/>
        <a:ext cx="1825545" cy="12376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C4EFC-C603-5848-AEDC-3CDA05F8791A}">
      <dsp:nvSpPr>
        <dsp:cNvPr id="0" name=""/>
        <dsp:cNvSpPr/>
      </dsp:nvSpPr>
      <dsp:spPr>
        <a:xfrm>
          <a:off x="2722373" y="0"/>
          <a:ext cx="4669155" cy="4669155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D25015-1E96-134A-9338-92653A5F50F3}">
      <dsp:nvSpPr>
        <dsp:cNvPr id="0" name=""/>
        <dsp:cNvSpPr/>
      </dsp:nvSpPr>
      <dsp:spPr>
        <a:xfrm>
          <a:off x="5056951" y="469423"/>
          <a:ext cx="3034951" cy="5526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Conceptual Entities:</a:t>
          </a:r>
          <a:endParaRPr lang="en-IN" sz="1300" kern="1200"/>
        </a:p>
      </dsp:txBody>
      <dsp:txXfrm>
        <a:off x="5083929" y="496401"/>
        <a:ext cx="2980995" cy="498682"/>
      </dsp:txXfrm>
    </dsp:sp>
    <dsp:sp modelId="{A8C4FA98-09DD-5245-BACB-0B93BB078605}">
      <dsp:nvSpPr>
        <dsp:cNvPr id="0" name=""/>
        <dsp:cNvSpPr/>
      </dsp:nvSpPr>
      <dsp:spPr>
        <a:xfrm>
          <a:off x="5056951" y="1091141"/>
          <a:ext cx="3034951" cy="5526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kern="1200"/>
            <a:t>Customer → Service → Transaction</a:t>
          </a:r>
        </a:p>
      </dsp:txBody>
      <dsp:txXfrm>
        <a:off x="5083929" y="1118119"/>
        <a:ext cx="2980995" cy="498682"/>
      </dsp:txXfrm>
    </dsp:sp>
    <dsp:sp modelId="{F4473ED3-FDA6-FC40-BF9E-78E32A06296A}">
      <dsp:nvSpPr>
        <dsp:cNvPr id="0" name=""/>
        <dsp:cNvSpPr/>
      </dsp:nvSpPr>
      <dsp:spPr>
        <a:xfrm>
          <a:off x="5056951" y="1712859"/>
          <a:ext cx="3034951" cy="5526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Logical Model (Star Schema):</a:t>
          </a:r>
          <a:endParaRPr lang="en-IN" sz="1300" kern="1200"/>
        </a:p>
      </dsp:txBody>
      <dsp:txXfrm>
        <a:off x="5083929" y="1739837"/>
        <a:ext cx="2980995" cy="498682"/>
      </dsp:txXfrm>
    </dsp:sp>
    <dsp:sp modelId="{CF78EA75-8A38-0243-8788-BE61268B4AD0}">
      <dsp:nvSpPr>
        <dsp:cNvPr id="0" name=""/>
        <dsp:cNvSpPr/>
      </dsp:nvSpPr>
      <dsp:spPr>
        <a:xfrm>
          <a:off x="5056951" y="2334577"/>
          <a:ext cx="3034951" cy="5526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DIM_CUSTOMER:</a:t>
          </a:r>
          <a:r>
            <a:rPr lang="en-IN" sz="1300" kern="1200"/>
            <a:t> Golden customer records</a:t>
          </a:r>
        </a:p>
      </dsp:txBody>
      <dsp:txXfrm>
        <a:off x="5083929" y="2361555"/>
        <a:ext cx="2980995" cy="498682"/>
      </dsp:txXfrm>
    </dsp:sp>
    <dsp:sp modelId="{438A8853-34E7-0C4A-8749-A416B3A27969}">
      <dsp:nvSpPr>
        <dsp:cNvPr id="0" name=""/>
        <dsp:cNvSpPr/>
      </dsp:nvSpPr>
      <dsp:spPr>
        <a:xfrm>
          <a:off x="5056951" y="2956296"/>
          <a:ext cx="3034951" cy="5526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DIM_SERVICE:</a:t>
          </a:r>
          <a:r>
            <a:rPr lang="en-IN" sz="1300" kern="1200"/>
            <a:t> Prepaid, Postpaid, Broadband services</a:t>
          </a:r>
        </a:p>
      </dsp:txBody>
      <dsp:txXfrm>
        <a:off x="5083929" y="2983274"/>
        <a:ext cx="2980995" cy="498682"/>
      </dsp:txXfrm>
    </dsp:sp>
    <dsp:sp modelId="{FF2F9A6F-7740-8B48-ACDE-3A8DB87F2136}">
      <dsp:nvSpPr>
        <dsp:cNvPr id="0" name=""/>
        <dsp:cNvSpPr/>
      </dsp:nvSpPr>
      <dsp:spPr>
        <a:xfrm>
          <a:off x="5056951" y="3578014"/>
          <a:ext cx="3034951" cy="5526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300" b="1" kern="1200"/>
            <a:t>FACT_TRANSACTIONS:</a:t>
          </a:r>
          <a:r>
            <a:rPr lang="en-IN" sz="1300" kern="1200"/>
            <a:t> All financial events</a:t>
          </a:r>
        </a:p>
      </dsp:txBody>
      <dsp:txXfrm>
        <a:off x="5083929" y="3604992"/>
        <a:ext cx="2980995" cy="4986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D48BC-13F4-784D-81D8-97D8A7AEE399}">
      <dsp:nvSpPr>
        <dsp:cNvPr id="0" name=""/>
        <dsp:cNvSpPr/>
      </dsp:nvSpPr>
      <dsp:spPr>
        <a:xfrm>
          <a:off x="2309645" y="1457"/>
          <a:ext cx="2552848" cy="1276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b="1" kern="1200" dirty="0"/>
            <a:t>Kimball Star Schema:</a:t>
          </a:r>
          <a:endParaRPr lang="en-I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/>
            <a:t>Proven, low-risk framework</a:t>
          </a:r>
          <a:endParaRPr lang="en-GB" sz="1800" kern="1200" dirty="0"/>
        </a:p>
      </dsp:txBody>
      <dsp:txXfrm>
        <a:off x="2347030" y="38842"/>
        <a:ext cx="2478078" cy="1201654"/>
      </dsp:txXfrm>
    </dsp:sp>
    <dsp:sp modelId="{8D5203B1-B446-7C44-BBA0-4E842D91CAD7}">
      <dsp:nvSpPr>
        <dsp:cNvPr id="0" name=""/>
        <dsp:cNvSpPr/>
      </dsp:nvSpPr>
      <dsp:spPr>
        <a:xfrm>
          <a:off x="2564929" y="1277882"/>
          <a:ext cx="255284" cy="957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318"/>
              </a:lnTo>
              <a:lnTo>
                <a:pt x="255284" y="9573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8D09C-6107-054E-AAA6-AFFDD15C6C95}">
      <dsp:nvSpPr>
        <dsp:cNvPr id="0" name=""/>
        <dsp:cNvSpPr/>
      </dsp:nvSpPr>
      <dsp:spPr>
        <a:xfrm>
          <a:off x="2820214" y="1596988"/>
          <a:ext cx="2042279" cy="127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60–80% faster queries</a:t>
          </a:r>
          <a:endParaRPr lang="en-GB" sz="2400" kern="1200" dirty="0"/>
        </a:p>
      </dsp:txBody>
      <dsp:txXfrm>
        <a:off x="2857599" y="1634373"/>
        <a:ext cx="1967509" cy="1201654"/>
      </dsp:txXfrm>
    </dsp:sp>
    <dsp:sp modelId="{BFEBB51C-7171-2B4D-9E13-0D2C5115BB86}">
      <dsp:nvSpPr>
        <dsp:cNvPr id="0" name=""/>
        <dsp:cNvSpPr/>
      </dsp:nvSpPr>
      <dsp:spPr>
        <a:xfrm>
          <a:off x="2564929" y="1277882"/>
          <a:ext cx="255284" cy="2552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2848"/>
              </a:lnTo>
              <a:lnTo>
                <a:pt x="255284" y="25528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E0E48-E11A-0A4B-B354-FED0E09078EB}">
      <dsp:nvSpPr>
        <dsp:cNvPr id="0" name=""/>
        <dsp:cNvSpPr/>
      </dsp:nvSpPr>
      <dsp:spPr>
        <a:xfrm>
          <a:off x="2820214" y="3192518"/>
          <a:ext cx="2042279" cy="127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kern="1200" dirty="0"/>
            <a:t>Easy for business users</a:t>
          </a:r>
          <a:endParaRPr lang="en-GB" sz="2400" kern="1200" dirty="0"/>
        </a:p>
      </dsp:txBody>
      <dsp:txXfrm>
        <a:off x="2857599" y="3229903"/>
        <a:ext cx="1967509" cy="1201654"/>
      </dsp:txXfrm>
    </dsp:sp>
    <dsp:sp modelId="{C3FCBA9D-BFCC-E04F-A154-4521D0F7D374}">
      <dsp:nvSpPr>
        <dsp:cNvPr id="0" name=""/>
        <dsp:cNvSpPr/>
      </dsp:nvSpPr>
      <dsp:spPr>
        <a:xfrm>
          <a:off x="5500706" y="1457"/>
          <a:ext cx="2552848" cy="12764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b="1" kern="1200" dirty="0"/>
            <a:t>Snowflake Platform:</a:t>
          </a:r>
          <a:endParaRPr lang="en-I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/>
            <a:t>Cost-efficient pay-per-use model</a:t>
          </a:r>
          <a:endParaRPr lang="en-GB" sz="1800" kern="1200" dirty="0"/>
        </a:p>
      </dsp:txBody>
      <dsp:txXfrm>
        <a:off x="5538091" y="38842"/>
        <a:ext cx="2478078" cy="1201654"/>
      </dsp:txXfrm>
    </dsp:sp>
    <dsp:sp modelId="{273F3156-E4A3-E34C-AD20-FD44144E758E}">
      <dsp:nvSpPr>
        <dsp:cNvPr id="0" name=""/>
        <dsp:cNvSpPr/>
      </dsp:nvSpPr>
      <dsp:spPr>
        <a:xfrm>
          <a:off x="5755990" y="1277882"/>
          <a:ext cx="255284" cy="9573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7318"/>
              </a:lnTo>
              <a:lnTo>
                <a:pt x="255284" y="9573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EC2E8-EDCD-3843-867A-221F3E11801F}">
      <dsp:nvSpPr>
        <dsp:cNvPr id="0" name=""/>
        <dsp:cNvSpPr/>
      </dsp:nvSpPr>
      <dsp:spPr>
        <a:xfrm>
          <a:off x="6011275" y="1596988"/>
          <a:ext cx="2042279" cy="127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kern="1200" dirty="0"/>
            <a:t>Independent compute &amp; storage scaling</a:t>
          </a:r>
          <a:endParaRPr lang="en-GB" sz="2400" kern="1200" dirty="0"/>
        </a:p>
      </dsp:txBody>
      <dsp:txXfrm>
        <a:off x="6048660" y="1634373"/>
        <a:ext cx="1967509" cy="1201654"/>
      </dsp:txXfrm>
    </dsp:sp>
    <dsp:sp modelId="{CDD97C19-C22E-AD49-A2A9-8A8659C11803}">
      <dsp:nvSpPr>
        <dsp:cNvPr id="0" name=""/>
        <dsp:cNvSpPr/>
      </dsp:nvSpPr>
      <dsp:spPr>
        <a:xfrm>
          <a:off x="5755990" y="1277882"/>
          <a:ext cx="255284" cy="2552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2848"/>
              </a:lnTo>
              <a:lnTo>
                <a:pt x="255284" y="25528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17888-C5FA-2E45-9815-3105952684D9}">
      <dsp:nvSpPr>
        <dsp:cNvPr id="0" name=""/>
        <dsp:cNvSpPr/>
      </dsp:nvSpPr>
      <dsp:spPr>
        <a:xfrm>
          <a:off x="6011275" y="3192518"/>
          <a:ext cx="2042279" cy="12764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kern="1200" dirty="0"/>
            <a:t>Zero-copy cloning, time travel</a:t>
          </a:r>
          <a:endParaRPr lang="en-GB" sz="2400" kern="1200" dirty="0"/>
        </a:p>
      </dsp:txBody>
      <dsp:txXfrm>
        <a:off x="6048660" y="3229903"/>
        <a:ext cx="1967509" cy="1201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CB31E-3E8D-624B-8B36-0CE9D54923CC}">
      <dsp:nvSpPr>
        <dsp:cNvPr id="0" name=""/>
        <dsp:cNvSpPr/>
      </dsp:nvSpPr>
      <dsp:spPr>
        <a:xfrm>
          <a:off x="3000" y="1377555"/>
          <a:ext cx="3010283" cy="12041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800" b="1" kern="1200" dirty="0"/>
            <a:t>ETL Workflow:</a:t>
          </a:r>
          <a:endParaRPr lang="en-GB" sz="1800" kern="1200" dirty="0"/>
        </a:p>
      </dsp:txBody>
      <dsp:txXfrm>
        <a:off x="3000" y="1377555"/>
        <a:ext cx="2709255" cy="1204113"/>
      </dsp:txXfrm>
    </dsp:sp>
    <dsp:sp modelId="{C923DC8E-F19C-6F4A-9BCD-C23921FE102F}">
      <dsp:nvSpPr>
        <dsp:cNvPr id="0" name=""/>
        <dsp:cNvSpPr/>
      </dsp:nvSpPr>
      <dsp:spPr>
        <a:xfrm>
          <a:off x="2411226" y="1377555"/>
          <a:ext cx="3010283" cy="12041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800" b="1" kern="1200" dirty="0"/>
            <a:t>Extract:</a:t>
          </a:r>
          <a:r>
            <a:rPr lang="en-IN" sz="1800" kern="1200" dirty="0"/>
            <a:t> Source data to staging tables</a:t>
          </a:r>
          <a:endParaRPr lang="en-GB" sz="1800" kern="1200" dirty="0"/>
        </a:p>
      </dsp:txBody>
      <dsp:txXfrm>
        <a:off x="3013283" y="1377555"/>
        <a:ext cx="1806170" cy="1204113"/>
      </dsp:txXfrm>
    </dsp:sp>
    <dsp:sp modelId="{EFEDCC24-BB0B-464B-943F-BEA29041E8FB}">
      <dsp:nvSpPr>
        <dsp:cNvPr id="0" name=""/>
        <dsp:cNvSpPr/>
      </dsp:nvSpPr>
      <dsp:spPr>
        <a:xfrm>
          <a:off x="4819453" y="1377555"/>
          <a:ext cx="3010283" cy="12041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Transform:</a:t>
          </a:r>
          <a:r>
            <a:rPr lang="en-IN" sz="1800" kern="1200" dirty="0"/>
            <a:t> Group by license number → detect duplicates</a:t>
          </a:r>
        </a:p>
      </dsp:txBody>
      <dsp:txXfrm>
        <a:off x="5421510" y="1377555"/>
        <a:ext cx="1806170" cy="1204113"/>
      </dsp:txXfrm>
    </dsp:sp>
    <dsp:sp modelId="{809F1A68-D1D1-9946-BD4E-088D685FC7FA}">
      <dsp:nvSpPr>
        <dsp:cNvPr id="0" name=""/>
        <dsp:cNvSpPr/>
      </dsp:nvSpPr>
      <dsp:spPr>
        <a:xfrm>
          <a:off x="7227679" y="1377555"/>
          <a:ext cx="3010283" cy="12041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Load:</a:t>
          </a:r>
          <a:r>
            <a:rPr lang="en-IN" sz="1800" kern="1200"/>
            <a:t> Insert golden records into the warehouse</a:t>
          </a:r>
          <a:endParaRPr lang="en-GB" sz="1800" kern="1200" dirty="0"/>
        </a:p>
      </dsp:txBody>
      <dsp:txXfrm>
        <a:off x="7829736" y="1377555"/>
        <a:ext cx="1806170" cy="12041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CB31E-3E8D-624B-8B36-0CE9D54923CC}">
      <dsp:nvSpPr>
        <dsp:cNvPr id="0" name=""/>
        <dsp:cNvSpPr/>
      </dsp:nvSpPr>
      <dsp:spPr>
        <a:xfrm>
          <a:off x="3000" y="1377555"/>
          <a:ext cx="3010283" cy="12041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2400" b="1" kern="1200" dirty="0"/>
            <a:t>Data Quality Checks:</a:t>
          </a:r>
        </a:p>
      </dsp:txBody>
      <dsp:txXfrm>
        <a:off x="3000" y="1377555"/>
        <a:ext cx="2709255" cy="1204113"/>
      </dsp:txXfrm>
    </dsp:sp>
    <dsp:sp modelId="{C923DC8E-F19C-6F4A-9BCD-C23921FE102F}">
      <dsp:nvSpPr>
        <dsp:cNvPr id="0" name=""/>
        <dsp:cNvSpPr/>
      </dsp:nvSpPr>
      <dsp:spPr>
        <a:xfrm>
          <a:off x="2411226" y="1377555"/>
          <a:ext cx="3010283" cy="12041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2400" kern="1200" dirty="0"/>
            <a:t>51% reduction in duplication</a:t>
          </a:r>
        </a:p>
      </dsp:txBody>
      <dsp:txXfrm>
        <a:off x="3013283" y="1377555"/>
        <a:ext cx="1806170" cy="1204113"/>
      </dsp:txXfrm>
    </dsp:sp>
    <dsp:sp modelId="{EFEDCC24-BB0B-464B-943F-BEA29041E8FB}">
      <dsp:nvSpPr>
        <dsp:cNvPr id="0" name=""/>
        <dsp:cNvSpPr/>
      </dsp:nvSpPr>
      <dsp:spPr>
        <a:xfrm>
          <a:off x="4819453" y="1377555"/>
          <a:ext cx="3010283" cy="12041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$270</a:t>
          </a:r>
          <a:r>
            <a:rPr lang="en-IN" sz="2400" kern="1200" baseline="0" dirty="0"/>
            <a:t> revenue leakage identified</a:t>
          </a:r>
          <a:endParaRPr lang="en-IN" sz="2400" kern="1200" dirty="0"/>
        </a:p>
      </dsp:txBody>
      <dsp:txXfrm>
        <a:off x="5421510" y="1377555"/>
        <a:ext cx="1806170" cy="1204113"/>
      </dsp:txXfrm>
    </dsp:sp>
    <dsp:sp modelId="{809F1A68-D1D1-9946-BD4E-088D685FC7FA}">
      <dsp:nvSpPr>
        <dsp:cNvPr id="0" name=""/>
        <dsp:cNvSpPr/>
      </dsp:nvSpPr>
      <dsp:spPr>
        <a:xfrm>
          <a:off x="7227679" y="1377555"/>
          <a:ext cx="3010283" cy="12041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4</a:t>
          </a:r>
          <a:r>
            <a:rPr lang="en-GB" sz="2400" kern="1200" baseline="0" dirty="0"/>
            <a:t> over-billing cases detected</a:t>
          </a:r>
          <a:endParaRPr lang="en-GB" sz="2400" kern="1200" dirty="0"/>
        </a:p>
      </dsp:txBody>
      <dsp:txXfrm>
        <a:off x="7829736" y="1377555"/>
        <a:ext cx="1806170" cy="12041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152D8-45F0-0540-9B11-BBA432A52819}">
      <dsp:nvSpPr>
        <dsp:cNvPr id="0" name=""/>
        <dsp:cNvSpPr/>
      </dsp:nvSpPr>
      <dsp:spPr>
        <a:xfrm>
          <a:off x="3536381" y="302241"/>
          <a:ext cx="3761224" cy="3761224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IN" sz="1100" b="1" kern="1200" dirty="0"/>
          </a:br>
          <a:r>
            <a:rPr lang="en-IN" sz="1100" b="1" kern="1200" dirty="0"/>
            <a:t>Executive Summary Dashboard:</a:t>
          </a:r>
          <a:endParaRPr lang="en-IN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100" kern="1200" dirty="0"/>
            <a:t>Consolidation KPIs, triple-play customers, data-quality metrics</a:t>
          </a:r>
        </a:p>
      </dsp:txBody>
      <dsp:txXfrm>
        <a:off x="5581323" y="996276"/>
        <a:ext cx="1276129" cy="1253741"/>
      </dsp:txXfrm>
    </dsp:sp>
    <dsp:sp modelId="{1F9EBC9E-24AD-FC49-B3F7-DF5AB9C7A730}">
      <dsp:nvSpPr>
        <dsp:cNvPr id="0" name=""/>
        <dsp:cNvSpPr/>
      </dsp:nvSpPr>
      <dsp:spPr>
        <a:xfrm>
          <a:off x="3487645" y="399664"/>
          <a:ext cx="3761224" cy="3761224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100" b="1" kern="1200" dirty="0"/>
            <a:t>    Customer &amp; Revenue            Analytics:</a:t>
          </a:r>
          <a:endParaRPr lang="en-IN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900" kern="1200" dirty="0"/>
            <a:t>Top 10 customers, ARPU trends, revenue by service</a:t>
          </a:r>
        </a:p>
      </dsp:txBody>
      <dsp:txXfrm>
        <a:off x="4517504" y="2772817"/>
        <a:ext cx="1701506" cy="1164188"/>
      </dsp:txXfrm>
    </dsp:sp>
    <dsp:sp modelId="{5BC192F3-2B94-4849-8C59-43433CBD729D}">
      <dsp:nvSpPr>
        <dsp:cNvPr id="0" name=""/>
        <dsp:cNvSpPr/>
      </dsp:nvSpPr>
      <dsp:spPr>
        <a:xfrm>
          <a:off x="3458608" y="283555"/>
          <a:ext cx="3761224" cy="3761224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100" b="1" kern="1200" dirty="0"/>
            <a:t>Dashboards Delivered:</a:t>
          </a:r>
          <a:endParaRPr lang="en-GB" sz="1100" kern="1200" dirty="0"/>
        </a:p>
      </dsp:txBody>
      <dsp:txXfrm>
        <a:off x="3861597" y="1022367"/>
        <a:ext cx="1276129" cy="12537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08DE6-6E37-2641-8A9A-940AAC085AB4}">
      <dsp:nvSpPr>
        <dsp:cNvPr id="0" name=""/>
        <dsp:cNvSpPr/>
      </dsp:nvSpPr>
      <dsp:spPr>
        <a:xfrm>
          <a:off x="3052053" y="610032"/>
          <a:ext cx="2275395" cy="1517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kern="1200" dirty="0"/>
            <a:t>Unified 77 services &amp; 220 transactions</a:t>
          </a:r>
          <a:endParaRPr lang="en-GB" sz="2000" kern="1200" dirty="0"/>
        </a:p>
      </dsp:txBody>
      <dsp:txXfrm>
        <a:off x="3416116" y="610032"/>
        <a:ext cx="1911332" cy="1517689"/>
      </dsp:txXfrm>
    </dsp:sp>
    <dsp:sp modelId="{EC551ADC-EBCE-4947-BB4A-AC93D12EA4C2}">
      <dsp:nvSpPr>
        <dsp:cNvPr id="0" name=""/>
        <dsp:cNvSpPr/>
      </dsp:nvSpPr>
      <dsp:spPr>
        <a:xfrm>
          <a:off x="3052053" y="2127721"/>
          <a:ext cx="2275395" cy="1517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kern="1200"/>
            <a:t>57 → 28 unique customer records</a:t>
          </a:r>
          <a:endParaRPr lang="en-IN" sz="2000" kern="1200" dirty="0"/>
        </a:p>
      </dsp:txBody>
      <dsp:txXfrm>
        <a:off x="3416116" y="2127721"/>
        <a:ext cx="1911332" cy="1517689"/>
      </dsp:txXfrm>
    </dsp:sp>
    <dsp:sp modelId="{BF43D38A-6C88-B743-A39A-0CF1D35A24BD}">
      <dsp:nvSpPr>
        <dsp:cNvPr id="0" name=""/>
        <dsp:cNvSpPr/>
      </dsp:nvSpPr>
      <dsp:spPr>
        <a:xfrm>
          <a:off x="3052053" y="3645410"/>
          <a:ext cx="2275395" cy="1517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kern="1200"/>
            <a:t>Identified $270 lost revenue</a:t>
          </a:r>
          <a:endParaRPr lang="en-IN" sz="2000" kern="1200" dirty="0"/>
        </a:p>
      </dsp:txBody>
      <dsp:txXfrm>
        <a:off x="3416116" y="3645410"/>
        <a:ext cx="1911332" cy="1517689"/>
      </dsp:txXfrm>
    </dsp:sp>
    <dsp:sp modelId="{9E1F6DBD-FFD4-2540-AD69-64141B1CD01F}">
      <dsp:nvSpPr>
        <dsp:cNvPr id="0" name=""/>
        <dsp:cNvSpPr/>
      </dsp:nvSpPr>
      <dsp:spPr>
        <a:xfrm>
          <a:off x="1838509" y="3260"/>
          <a:ext cx="1516930" cy="1516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200" b="1" kern="1200" dirty="0"/>
            <a:t>Key Achievements</a:t>
          </a:r>
          <a:r>
            <a:rPr lang="en-IN" sz="1300" b="1" kern="1200" dirty="0"/>
            <a:t>:</a:t>
          </a:r>
          <a:endParaRPr lang="en-IN" sz="1300" kern="1200" dirty="0"/>
        </a:p>
      </dsp:txBody>
      <dsp:txXfrm>
        <a:off x="2060658" y="225409"/>
        <a:ext cx="1072632" cy="1072632"/>
      </dsp:txXfrm>
    </dsp:sp>
    <dsp:sp modelId="{B7E85319-10B3-5649-8738-1A911E79028F}">
      <dsp:nvSpPr>
        <dsp:cNvPr id="0" name=""/>
        <dsp:cNvSpPr/>
      </dsp:nvSpPr>
      <dsp:spPr>
        <a:xfrm>
          <a:off x="6844380" y="610032"/>
          <a:ext cx="2275395" cy="1517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Faster reporting and data-driven marketing</a:t>
          </a:r>
          <a:endParaRPr lang="en-IN" sz="2000" kern="1200" dirty="0"/>
        </a:p>
      </dsp:txBody>
      <dsp:txXfrm>
        <a:off x="7208443" y="610032"/>
        <a:ext cx="1911332" cy="1517689"/>
      </dsp:txXfrm>
    </dsp:sp>
    <dsp:sp modelId="{B8B1494E-09DD-454B-AAFF-E3CE652C4A25}">
      <dsp:nvSpPr>
        <dsp:cNvPr id="0" name=""/>
        <dsp:cNvSpPr/>
      </dsp:nvSpPr>
      <dsp:spPr>
        <a:xfrm>
          <a:off x="6844380" y="2127721"/>
          <a:ext cx="2275395" cy="1517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Enhanced retention and cross-sell targeting</a:t>
          </a:r>
        </a:p>
      </dsp:txBody>
      <dsp:txXfrm>
        <a:off x="7208443" y="2127721"/>
        <a:ext cx="1911332" cy="1517689"/>
      </dsp:txXfrm>
    </dsp:sp>
    <dsp:sp modelId="{C44A2552-269D-9C43-9894-BC1143E84390}">
      <dsp:nvSpPr>
        <dsp:cNvPr id="0" name=""/>
        <dsp:cNvSpPr/>
      </dsp:nvSpPr>
      <dsp:spPr>
        <a:xfrm>
          <a:off x="6844380" y="3645410"/>
          <a:ext cx="2275395" cy="15176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Reduced manual reconciliation</a:t>
          </a:r>
          <a:endParaRPr lang="en-GB" sz="2000" kern="1200" dirty="0"/>
        </a:p>
      </dsp:txBody>
      <dsp:txXfrm>
        <a:off x="7208443" y="3645410"/>
        <a:ext cx="1911332" cy="1517689"/>
      </dsp:txXfrm>
    </dsp:sp>
    <dsp:sp modelId="{7F565877-5D4C-C147-AF95-4F36E5336AAF}">
      <dsp:nvSpPr>
        <dsp:cNvPr id="0" name=""/>
        <dsp:cNvSpPr/>
      </dsp:nvSpPr>
      <dsp:spPr>
        <a:xfrm>
          <a:off x="5630835" y="3260"/>
          <a:ext cx="1516930" cy="1516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000" b="1" kern="1200" dirty="0"/>
            <a:t>Business Value:</a:t>
          </a:r>
          <a:endParaRPr lang="en-IN" sz="2000" kern="1200" dirty="0"/>
        </a:p>
      </dsp:txBody>
      <dsp:txXfrm>
        <a:off x="5852984" y="225409"/>
        <a:ext cx="1072632" cy="1072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October 31,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3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October 31,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2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October 31,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9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October 31,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1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October 31,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0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October 31,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October 31,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8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October 31,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October 31,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0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October 31,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October 31,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9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October 31,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0891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9D89B5-CCAB-4617-B70E-501DBE3C8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9F265-D4B5-AE86-183C-5A2A282DF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275" y="4583953"/>
            <a:ext cx="4685857" cy="1465973"/>
          </a:xfrm>
        </p:spPr>
        <p:txBody>
          <a:bodyPr vert="horz" lIns="0" tIns="0" rIns="0" bIns="0" rtlCol="0" anchor="t">
            <a:normAutofit/>
          </a:bodyPr>
          <a:lstStyle/>
          <a:p>
            <a:pPr algn="l"/>
            <a:r>
              <a:rPr lang="en-US" sz="2600" spc="700"/>
              <a:t>Vodafone Customer Service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AE8DC-8C11-91ED-C614-29BCC20107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426" b="10054"/>
          <a:stretch>
            <a:fillRect/>
          </a:stretch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F16C147-CCBB-D76A-4D4E-7C65D2439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83953"/>
            <a:ext cx="5638800" cy="1465973"/>
          </a:xfrm>
        </p:spPr>
        <p:txBody>
          <a:bodyPr vert="horz" lIns="0" tIns="0" rIns="0" bIns="0" rtlCol="0">
            <a:normAutofit fontScale="92500" lnSpcReduction="20000"/>
          </a:bodyPr>
          <a:lstStyle/>
          <a:p>
            <a:pPr algn="l">
              <a:lnSpc>
                <a:spcPct val="110000"/>
              </a:lnSpc>
            </a:pPr>
            <a:r>
              <a:rPr lang="en-US" sz="1100" b="1" i="1" dirty="0"/>
              <a:t>A unified data-warehouse solution to eliminate silos</a:t>
            </a:r>
          </a:p>
          <a:p>
            <a:pPr algn="l">
              <a:lnSpc>
                <a:spcPct val="110000"/>
              </a:lnSpc>
            </a:pPr>
            <a:br>
              <a:rPr lang="en-US" sz="900" dirty="0"/>
            </a:br>
            <a:r>
              <a:rPr lang="en-US" sz="900" b="1" dirty="0"/>
              <a:t>Analysis by Group 5:</a:t>
            </a:r>
            <a:br>
              <a:rPr lang="en-US" sz="900" dirty="0"/>
            </a:br>
            <a:r>
              <a:rPr lang="en-US" sz="1100" dirty="0"/>
              <a:t>Abhinandan Singhi</a:t>
            </a:r>
            <a:br>
              <a:rPr lang="en-US" sz="1100" dirty="0"/>
            </a:br>
            <a:r>
              <a:rPr lang="en-US" sz="1100" dirty="0"/>
              <a:t>Deep Patel</a:t>
            </a:r>
            <a:br>
              <a:rPr lang="en-US" sz="1100" dirty="0"/>
            </a:br>
            <a:r>
              <a:rPr lang="en-US" sz="1100" dirty="0"/>
              <a:t>Vipra Patel</a:t>
            </a:r>
            <a:br>
              <a:rPr lang="en-US" sz="1100" dirty="0"/>
            </a:br>
            <a:r>
              <a:rPr lang="en-US" sz="1100" dirty="0"/>
              <a:t>Fangfang Tang</a:t>
            </a:r>
            <a:br>
              <a:rPr lang="en-US" sz="1100" dirty="0"/>
            </a:br>
            <a:r>
              <a:rPr lang="en-US" sz="1100" dirty="0"/>
              <a:t>Pratik Chikhali</a:t>
            </a:r>
            <a:br>
              <a:rPr lang="en-US" sz="900" dirty="0"/>
            </a:br>
            <a:endParaRPr lang="en-US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5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384C-8A61-0F9A-19F6-46A2FF78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1234440"/>
          </a:xfrm>
        </p:spPr>
        <p:txBody>
          <a:bodyPr/>
          <a:lstStyle/>
          <a:p>
            <a:r>
              <a:rPr lang="en-IN" dirty="0"/>
              <a:t>Lessons &amp; Future Scope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4A3620-72D0-EE83-F628-E43F3205D8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511315"/>
              </p:ext>
            </p:extLst>
          </p:nvPr>
        </p:nvGraphicFramePr>
        <p:xfrm>
          <a:off x="885372" y="1234441"/>
          <a:ext cx="10987314" cy="5108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279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A68B-FA59-0810-C59F-8651DEF9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811780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35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1A2D-B890-222E-EAF1-E96D90F0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452463"/>
            <a:ext cx="10241280" cy="1234440"/>
          </a:xfrm>
        </p:spPr>
        <p:txBody>
          <a:bodyPr/>
          <a:lstStyle/>
          <a:p>
            <a:r>
              <a:rPr lang="en-AU" dirty="0"/>
              <a:t>THE CHALLENGE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6EC8FA6-1A71-C18E-7125-E220CC42F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928193"/>
              </p:ext>
            </p:extLst>
          </p:nvPr>
        </p:nvGraphicFramePr>
        <p:xfrm>
          <a:off x="975361" y="1857829"/>
          <a:ext cx="10607040" cy="4214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0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C00D-3DDF-0215-C11F-67F4D868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461700"/>
            <a:ext cx="10241280" cy="1234440"/>
          </a:xfrm>
        </p:spPr>
        <p:txBody>
          <a:bodyPr/>
          <a:lstStyle/>
          <a:p>
            <a:r>
              <a:rPr lang="en-AU" dirty="0"/>
              <a:t>OUR VISION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167E8C5-0039-6279-F197-0D1E8948E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568860"/>
              </p:ext>
            </p:extLst>
          </p:nvPr>
        </p:nvGraphicFramePr>
        <p:xfrm>
          <a:off x="928914" y="1696141"/>
          <a:ext cx="10683649" cy="437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59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8339-BD76-3EF9-2F31-E4E9AB78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68592"/>
            <a:ext cx="10241280" cy="1234440"/>
          </a:xfrm>
        </p:spPr>
        <p:txBody>
          <a:bodyPr/>
          <a:lstStyle/>
          <a:p>
            <a:r>
              <a:rPr lang="en-AU" dirty="0"/>
              <a:t>SOLUTION 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74F74B-FCBB-7C4E-F76A-750224341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298663"/>
              </p:ext>
            </p:extLst>
          </p:nvPr>
        </p:nvGraphicFramePr>
        <p:xfrm>
          <a:off x="609600" y="1567543"/>
          <a:ext cx="11002963" cy="4504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53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32EE-AB46-59BE-AFCB-6DDB3C4F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68592"/>
            <a:ext cx="10241280" cy="1234440"/>
          </a:xfrm>
        </p:spPr>
        <p:txBody>
          <a:bodyPr/>
          <a:lstStyle/>
          <a:p>
            <a:r>
              <a:rPr lang="en-IN" dirty="0"/>
              <a:t>Data Modelling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76385A-C82D-D413-6D9A-54AF9E31D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955883"/>
              </p:ext>
            </p:extLst>
          </p:nvPr>
        </p:nvGraphicFramePr>
        <p:xfrm>
          <a:off x="798286" y="1403033"/>
          <a:ext cx="10814277" cy="466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945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DF2F-89BD-D39A-D249-DAAFEEB6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169164"/>
            <a:ext cx="10241280" cy="1234440"/>
          </a:xfrm>
        </p:spPr>
        <p:txBody>
          <a:bodyPr/>
          <a:lstStyle/>
          <a:p>
            <a:r>
              <a:rPr lang="en-IN" dirty="0"/>
              <a:t>Why Kimball and Snowflake</a:t>
            </a:r>
            <a:endParaRPr lang="en-AU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D08B0C-AB89-F2B5-35F8-A7061003C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507010"/>
              </p:ext>
            </p:extLst>
          </p:nvPr>
        </p:nvGraphicFramePr>
        <p:xfrm>
          <a:off x="1277257" y="1625599"/>
          <a:ext cx="10363200" cy="4470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59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79E1-04B5-6670-4C84-1569EFB0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915" y="169164"/>
            <a:ext cx="10241280" cy="1234440"/>
          </a:xfrm>
        </p:spPr>
        <p:txBody>
          <a:bodyPr/>
          <a:lstStyle/>
          <a:p>
            <a:r>
              <a:rPr lang="en-IN" dirty="0"/>
              <a:t>ETL &amp; Data Quality Automation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74EE6F-3A2B-1A0A-6F3C-1C14D3C06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999491"/>
              </p:ext>
            </p:extLst>
          </p:nvPr>
        </p:nvGraphicFramePr>
        <p:xfrm>
          <a:off x="975517" y="919162"/>
          <a:ext cx="10240963" cy="395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F1ABF45-3F3E-E1A7-963F-B9A0E9FD91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208428"/>
              </p:ext>
            </p:extLst>
          </p:nvPr>
        </p:nvGraphicFramePr>
        <p:xfrm>
          <a:off x="975518" y="2898775"/>
          <a:ext cx="10240963" cy="395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3542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D762-3E8A-E032-5546-3723609E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0100"/>
            <a:ext cx="10241280" cy="1234440"/>
          </a:xfrm>
        </p:spPr>
        <p:txBody>
          <a:bodyPr/>
          <a:lstStyle/>
          <a:p>
            <a:r>
              <a:rPr lang="en-IN" dirty="0"/>
              <a:t>Business Intelligence Dashboards</a:t>
            </a:r>
            <a:endParaRPr lang="en-AU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8C2F05-D5F7-4C49-B7DE-1ADA67196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720827"/>
              </p:ext>
            </p:extLst>
          </p:nvPr>
        </p:nvGraphicFramePr>
        <p:xfrm>
          <a:off x="972458" y="1594541"/>
          <a:ext cx="10640106" cy="4477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24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02FE-0352-D6EE-537A-546B94AC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66" y="0"/>
            <a:ext cx="10241280" cy="1234440"/>
          </a:xfrm>
        </p:spPr>
        <p:txBody>
          <a:bodyPr/>
          <a:lstStyle/>
          <a:p>
            <a:r>
              <a:rPr lang="en-IN" dirty="0"/>
              <a:t>Impact &amp; Value</a:t>
            </a:r>
            <a:endParaRPr lang="en-A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50BEC95-FA75-8489-1CC3-6BA6A6D80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791312"/>
              </p:ext>
            </p:extLst>
          </p:nvPr>
        </p:nvGraphicFramePr>
        <p:xfrm>
          <a:off x="943429" y="1234441"/>
          <a:ext cx="10958285" cy="516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1126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366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Nova</vt:lpstr>
      <vt:lpstr>GradientRiseVTI</vt:lpstr>
      <vt:lpstr>Vodafone Customer Service Analysis</vt:lpstr>
      <vt:lpstr>THE CHALLENGE</vt:lpstr>
      <vt:lpstr>OUR VISION</vt:lpstr>
      <vt:lpstr>SOLUTION ARCHITECTURE</vt:lpstr>
      <vt:lpstr>Data Modelling</vt:lpstr>
      <vt:lpstr>Why Kimball and Snowflake</vt:lpstr>
      <vt:lpstr>ETL &amp; Data Quality Automation</vt:lpstr>
      <vt:lpstr>Business Intelligence Dashboards</vt:lpstr>
      <vt:lpstr>Impact &amp; Value</vt:lpstr>
      <vt:lpstr>Lessons &amp;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Tanya Pokhriyal</dc:creator>
  <cp:lastModifiedBy>Fangfang Tang</cp:lastModifiedBy>
  <cp:revision>5</cp:revision>
  <dcterms:created xsi:type="dcterms:W3CDTF">2025-10-19T23:09:28Z</dcterms:created>
  <dcterms:modified xsi:type="dcterms:W3CDTF">2025-10-31T02:51:09Z</dcterms:modified>
</cp:coreProperties>
</file>