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0" r:id="rId7"/>
    <p:sldId id="271" r:id="rId8"/>
    <p:sldId id="272" r:id="rId9"/>
    <p:sldId id="261" r:id="rId10"/>
    <p:sldId id="263" r:id="rId11"/>
    <p:sldId id="269" r:id="rId12"/>
    <p:sldId id="270" r:id="rId13"/>
    <p:sldId id="264" r:id="rId14"/>
    <p:sldId id="266" r:id="rId15"/>
    <p:sldId id="267" r:id="rId16"/>
    <p:sldId id="268" r:id="rId17"/>
    <p:sldId id="26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4" autoAdjust="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329FA-915F-439C-B75F-DC8411F832D7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233A-5D9B-49A3-9164-F7A423C0F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7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Vai passar a</a:t>
            </a:r>
            <a:r>
              <a:rPr lang="pt-BR" baseline="0" dirty="0" smtClean="0"/>
              <a:t> responsabilidade de executar os métodos de conexão com o banco para construir e retornar os dados da requisição com o banco</a:t>
            </a:r>
          </a:p>
          <a:p>
            <a:r>
              <a:rPr lang="pt-BR" baseline="0" dirty="0" err="1" smtClean="0"/>
              <a:t>DaoPost</a:t>
            </a:r>
            <a:r>
              <a:rPr lang="pt-BR" baseline="0" dirty="0" smtClean="0"/>
              <a:t>() – Construtor do </a:t>
            </a:r>
            <a:r>
              <a:rPr lang="pt-BR" baseline="0" dirty="0" err="1" smtClean="0"/>
              <a:t>Dao</a:t>
            </a:r>
            <a:r>
              <a:rPr lang="pt-BR" baseline="0" dirty="0" smtClean="0"/>
              <a:t> para configurar os atributos dos métodos que vão ser herdados.</a:t>
            </a:r>
          </a:p>
          <a:p>
            <a:r>
              <a:rPr lang="pt-BR" baseline="0" dirty="0" smtClean="0"/>
              <a:t>JSON – Forma mais dinâmica de estruturar 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233A-5D9B-49A3-9164-F7A423C0FB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2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SetDataSource</a:t>
            </a:r>
            <a:r>
              <a:rPr lang="pt-BR" baseline="0" dirty="0" smtClean="0"/>
              <a:t> – Vai  fazer o papel da conexão , com isso não preciso ficar criando  a instancia do objeto conexão(Abrir e fechar)</a:t>
            </a:r>
          </a:p>
          <a:p>
            <a:r>
              <a:rPr lang="pt-BR" baseline="0" dirty="0" err="1" smtClean="0"/>
              <a:t>getSqlUtil</a:t>
            </a:r>
            <a:r>
              <a:rPr lang="pt-BR" baseline="0" dirty="0" smtClean="0"/>
              <a:t> – Só  para ter acesso a instancia da classe utilitária .</a:t>
            </a:r>
          </a:p>
          <a:p>
            <a:r>
              <a:rPr lang="pt-BR" baseline="0" dirty="0" err="1" smtClean="0"/>
              <a:t>getJDBCtemplate</a:t>
            </a:r>
            <a:r>
              <a:rPr lang="pt-BR" baseline="0" dirty="0" smtClean="0"/>
              <a:t> – Papel de gerenciar a conexão também.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233A-5D9B-49A3-9164-F7A423C0FB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14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os métodos</a:t>
            </a:r>
            <a:r>
              <a:rPr lang="pt-BR" baseline="0" dirty="0" smtClean="0"/>
              <a:t> de construção do SQL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233A-5D9B-49A3-9164-F7A423C0FB2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5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Suzyanne</a:t>
            </a:r>
            <a:r>
              <a:rPr lang="pt-BR" dirty="0" smtClean="0"/>
              <a:t>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9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0000"/>
                </a:solidFill>
              </a:rPr>
              <a:t>DaoPost</a:t>
            </a:r>
            <a:r>
              <a:rPr lang="pt-BR" sz="3600" dirty="0" smtClean="0">
                <a:solidFill>
                  <a:srgbClr val="FF0000"/>
                </a:solidFill>
              </a:rPr>
              <a:t> :: Versão Antiga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048672" cy="51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2123728" y="3861048"/>
            <a:ext cx="583264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/>
          <p:cNvCxnSpPr/>
          <p:nvPr/>
        </p:nvCxnSpPr>
        <p:spPr>
          <a:xfrm>
            <a:off x="2627784" y="4797152"/>
            <a:ext cx="50405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123728" y="3429000"/>
            <a:ext cx="42484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TurmaController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" y="2780928"/>
            <a:ext cx="9133728" cy="23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7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Nova Estrutura</a:t>
            </a:r>
            <a:endParaRPr lang="pt-BR" sz="4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392488" cy="50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DaoPost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91" y="2780928"/>
            <a:ext cx="8381129" cy="352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79512" y="1124744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 smtClean="0"/>
              <a:t>Vai passar a</a:t>
            </a:r>
            <a:r>
              <a:rPr lang="pt-BR" baseline="0" dirty="0" smtClean="0"/>
              <a:t> responsabilidade de executar os métodos de conexão com o banco para construir e retornar os dados da requisição com o banco.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aseline="0" dirty="0" err="1" smtClean="0"/>
              <a:t>DaoPost</a:t>
            </a:r>
            <a:r>
              <a:rPr lang="pt-BR" baseline="0" dirty="0" smtClean="0"/>
              <a:t>() – Construtor do </a:t>
            </a:r>
            <a:r>
              <a:rPr lang="pt-BR" baseline="0" dirty="0" err="1" smtClean="0"/>
              <a:t>Dao</a:t>
            </a:r>
            <a:r>
              <a:rPr lang="pt-BR" baseline="0" dirty="0" smtClean="0"/>
              <a:t> para configurar os atributos dos métodos que vão ser herdados.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aseline="0" dirty="0" smtClean="0"/>
              <a:t>JSON – Forma dinâmica de estruturar os dados.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8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Dao</a:t>
            </a:r>
            <a:r>
              <a:rPr lang="pt-BR" sz="4400" dirty="0" smtClean="0">
                <a:solidFill>
                  <a:srgbClr val="FF0000"/>
                </a:solidFill>
              </a:rPr>
              <a:t> :: Adaptador</a:t>
            </a:r>
            <a:endParaRPr lang="pt-BR" sz="4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390313" cy="51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6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" y="0"/>
            <a:ext cx="911500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971600" y="1988840"/>
            <a:ext cx="576064" cy="2880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03648" y="3284984"/>
            <a:ext cx="115212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971600" y="4149080"/>
            <a:ext cx="2376264" cy="2880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076056" y="2708920"/>
            <a:ext cx="392392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aseline="0" dirty="0" smtClean="0"/>
              <a:t>Vai  fazer o papel da conexão , com isso não preciso ficar criando  a instancia do objeto conexão(Abrir e fechar)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609226" y="4149080"/>
            <a:ext cx="5390758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aseline="0" dirty="0" smtClean="0"/>
              <a:t>Só  para ter acesso a instancia da classe utilitária 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694406" y="5445224"/>
            <a:ext cx="4320480" cy="408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aseline="0" dirty="0" smtClean="0"/>
              <a:t>Papel de gerenciar a conexão também.</a:t>
            </a:r>
            <a:endParaRPr lang="pt-BR" baseline="0" dirty="0" smtClean="0"/>
          </a:p>
        </p:txBody>
      </p:sp>
      <p:cxnSp>
        <p:nvCxnSpPr>
          <p:cNvPr id="11" name="Conector em curva 10"/>
          <p:cNvCxnSpPr/>
          <p:nvPr/>
        </p:nvCxnSpPr>
        <p:spPr>
          <a:xfrm flipV="1">
            <a:off x="2555776" y="2852936"/>
            <a:ext cx="2520280" cy="432048"/>
          </a:xfrm>
          <a:prstGeom prst="curved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/>
          <p:nvPr/>
        </p:nvCxnSpPr>
        <p:spPr>
          <a:xfrm>
            <a:off x="2159732" y="4437112"/>
            <a:ext cx="1449494" cy="169168"/>
          </a:xfrm>
          <a:prstGeom prst="curvedConnector3">
            <a:avLst>
              <a:gd name="adj1" fmla="val 18976"/>
            </a:avLst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1259632" y="5445224"/>
            <a:ext cx="2736304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em curva 21"/>
          <p:cNvCxnSpPr>
            <a:endCxn id="9" idx="1"/>
          </p:cNvCxnSpPr>
          <p:nvPr/>
        </p:nvCxnSpPr>
        <p:spPr>
          <a:xfrm>
            <a:off x="4118342" y="5530131"/>
            <a:ext cx="576064" cy="119564"/>
          </a:xfrm>
          <a:prstGeom prst="curved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9506" cy="44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1763688" y="1772816"/>
            <a:ext cx="43204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63688" y="2348880"/>
            <a:ext cx="43204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>
                <a:solidFill>
                  <a:srgbClr val="FF0000"/>
                </a:solidFill>
              </a:rPr>
              <a:t>SqlGenerator</a:t>
            </a:r>
            <a:r>
              <a:rPr lang="pt-BR" sz="4000" dirty="0" smtClean="0">
                <a:solidFill>
                  <a:srgbClr val="FF0000"/>
                </a:solidFill>
              </a:rPr>
              <a:t> :: Classe Utilitária </a:t>
            </a:r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4491024" y="5085184"/>
            <a:ext cx="39694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São os métodos</a:t>
            </a:r>
            <a:r>
              <a:rPr lang="pt-BR" baseline="0" dirty="0" smtClean="0"/>
              <a:t> de construção do SQL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0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Intenção</a:t>
            </a:r>
          </a:p>
          <a:p>
            <a:pPr marL="400050" lvl="1" indent="0" algn="just">
              <a:buNone/>
            </a:pPr>
            <a:r>
              <a:rPr lang="pt-BR" dirty="0"/>
              <a:t>C</a:t>
            </a:r>
            <a:r>
              <a:rPr lang="pt-BR" dirty="0" smtClean="0"/>
              <a:t>onverter a interface de uma classe na interface esperada pelos clientes. O </a:t>
            </a:r>
            <a:r>
              <a:rPr lang="pt-BR" dirty="0" err="1" smtClean="0"/>
              <a:t>Adapter</a:t>
            </a:r>
            <a:r>
              <a:rPr lang="pt-BR" dirty="0" smtClean="0"/>
              <a:t> permite que classes com interfaces incompatíveis trabalhem em conjunto.</a:t>
            </a:r>
          </a:p>
          <a:p>
            <a:r>
              <a:rPr lang="pt-BR" dirty="0" smtClean="0"/>
              <a:t>Motivação </a:t>
            </a:r>
          </a:p>
          <a:p>
            <a:pPr marL="400050" lvl="1" indent="0" algn="just">
              <a:buNone/>
            </a:pPr>
            <a:r>
              <a:rPr lang="pt-BR" dirty="0" smtClean="0"/>
              <a:t>Em algumas situações, a interface oferecida por um toolkit, projetada para ser reutilizada não pode ser usada numa aplicação porque sua interface não corresponde à interface específica.</a:t>
            </a:r>
          </a:p>
          <a:p>
            <a:r>
              <a:rPr lang="pt-BR" dirty="0" smtClean="0"/>
              <a:t>Aplicabilidade</a:t>
            </a:r>
          </a:p>
          <a:p>
            <a:pPr marL="400050" lvl="1" indent="0" algn="just">
              <a:buNone/>
            </a:pPr>
            <a:r>
              <a:rPr lang="pt-BR" dirty="0"/>
              <a:t>S</a:t>
            </a:r>
            <a:r>
              <a:rPr lang="pt-BR" dirty="0" smtClean="0"/>
              <a:t>ituações nas quais as classes que devem interagir não têm interfaces compatíveis.</a:t>
            </a:r>
          </a:p>
          <a:p>
            <a:pPr marL="400050" lvl="1" indent="0" algn="just">
              <a:buNone/>
            </a:pPr>
            <a:r>
              <a:rPr lang="pt-BR" dirty="0" smtClean="0"/>
              <a:t>Adaptador de objetos é aplicável nos casos em que não é possível adaptar as classes existentes através de subclasses.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1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" y="1196752"/>
            <a:ext cx="89344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" y="11967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3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• </a:t>
            </a:r>
            <a:r>
              <a:rPr lang="pt-BR" b="1" dirty="0" smtClean="0"/>
              <a:t>Colaborações</a:t>
            </a:r>
          </a:p>
          <a:p>
            <a:pPr marL="400050" lvl="1" indent="0" algn="just">
              <a:buNone/>
            </a:pPr>
            <a:r>
              <a:rPr lang="pt-BR" dirty="0" smtClean="0"/>
              <a:t>– Os clientes chamam operações de uma instância de </a:t>
            </a:r>
            <a:r>
              <a:rPr lang="pt-BR" dirty="0" err="1" smtClean="0"/>
              <a:t>Adapter</a:t>
            </a:r>
            <a:r>
              <a:rPr lang="pt-BR" dirty="0" smtClean="0"/>
              <a:t> e este por sua vez chama as operações de </a:t>
            </a:r>
            <a:r>
              <a:rPr lang="pt-BR" dirty="0" err="1" smtClean="0"/>
              <a:t>Adaptee</a:t>
            </a:r>
            <a:r>
              <a:rPr lang="pt-BR" dirty="0" smtClean="0"/>
              <a:t> que executam a solicitação.</a:t>
            </a:r>
          </a:p>
          <a:p>
            <a:pPr marL="0" indent="0" algn="just">
              <a:buNone/>
            </a:pPr>
            <a:r>
              <a:rPr lang="pt-BR" b="1" dirty="0" smtClean="0"/>
              <a:t>• Consequências (adaptador de classe)</a:t>
            </a:r>
          </a:p>
          <a:p>
            <a:pPr marL="400050" lvl="1" indent="0" algn="just">
              <a:buNone/>
            </a:pPr>
            <a:r>
              <a:rPr lang="pt-BR" dirty="0" smtClean="0"/>
              <a:t>– Um adaptador de classe não funciona se quisermos </a:t>
            </a:r>
          </a:p>
          <a:p>
            <a:pPr marL="400050" lvl="1" indent="0" algn="just">
              <a:buNone/>
            </a:pPr>
            <a:r>
              <a:rPr lang="pt-BR" dirty="0" smtClean="0"/>
              <a:t>adaptar uma dada classe e todas as suas subclasses.</a:t>
            </a:r>
          </a:p>
          <a:p>
            <a:pPr marL="400050" lvl="1" indent="0" algn="just">
              <a:buNone/>
            </a:pPr>
            <a:r>
              <a:rPr lang="pt-BR" dirty="0" smtClean="0"/>
              <a:t>– É possível substituir algum comportamento do </a:t>
            </a:r>
            <a:r>
              <a:rPr lang="pt-BR" dirty="0" err="1" smtClean="0"/>
              <a:t>Adaptee</a:t>
            </a:r>
            <a:r>
              <a:rPr lang="pt-BR" dirty="0" smtClean="0"/>
              <a:t>, uma vez que </a:t>
            </a:r>
            <a:r>
              <a:rPr lang="pt-BR" dirty="0" err="1" smtClean="0"/>
              <a:t>Adapter</a:t>
            </a:r>
            <a:r>
              <a:rPr lang="pt-BR" dirty="0" smtClean="0"/>
              <a:t> é uma subclasse de </a:t>
            </a:r>
            <a:r>
              <a:rPr lang="pt-BR" dirty="0" err="1" smtClean="0"/>
              <a:t>Adaptee</a:t>
            </a:r>
            <a:r>
              <a:rPr lang="pt-BR" dirty="0" smtClean="0"/>
              <a:t>.</a:t>
            </a:r>
          </a:p>
          <a:p>
            <a:pPr marL="400050" lvl="1" indent="0" algn="just">
              <a:buNone/>
            </a:pPr>
            <a:r>
              <a:rPr lang="pt-BR" dirty="0" smtClean="0"/>
              <a:t>– Introduz somente um objeto intermediário, não sendo </a:t>
            </a:r>
          </a:p>
          <a:p>
            <a:pPr marL="400050" lvl="1" indent="0" algn="just">
              <a:buNone/>
            </a:pPr>
            <a:r>
              <a:rPr lang="pt-BR" dirty="0" smtClean="0"/>
              <a:t>necessário endereçamento indireto adicional até se chegar ao </a:t>
            </a:r>
            <a:r>
              <a:rPr lang="pt-BR" dirty="0" err="1" smtClean="0"/>
              <a:t>Adaptee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• Consequências (adaptador de objetos)</a:t>
            </a:r>
          </a:p>
          <a:p>
            <a:pPr marL="274320" lvl="1" indent="0">
              <a:buNone/>
            </a:pPr>
            <a:r>
              <a:rPr lang="pt-BR" dirty="0" smtClean="0"/>
              <a:t>– Permite a um único </a:t>
            </a:r>
            <a:r>
              <a:rPr lang="pt-BR" dirty="0" err="1" smtClean="0"/>
              <a:t>Adapter</a:t>
            </a:r>
            <a:r>
              <a:rPr lang="pt-BR" dirty="0" smtClean="0"/>
              <a:t> trabalhar com muitos </a:t>
            </a:r>
            <a:r>
              <a:rPr lang="pt-BR" dirty="0" err="1" smtClean="0"/>
              <a:t>Atapters</a:t>
            </a:r>
            <a:r>
              <a:rPr lang="pt-BR" dirty="0" smtClean="0"/>
              <a:t>.</a:t>
            </a:r>
          </a:p>
          <a:p>
            <a:pPr marL="274320" lvl="1" indent="0">
              <a:buNone/>
            </a:pPr>
            <a:r>
              <a:rPr lang="pt-BR" dirty="0" smtClean="0"/>
              <a:t>– É difícil redefinir o comportamento de um </a:t>
            </a:r>
            <a:r>
              <a:rPr lang="pt-BR" dirty="0" err="1" smtClean="0"/>
              <a:t>Adapter</a:t>
            </a:r>
            <a:r>
              <a:rPr lang="pt-BR" dirty="0" smtClean="0"/>
              <a:t>. Para isso é necessário a criação de subclasses.</a:t>
            </a:r>
          </a:p>
          <a:p>
            <a:pPr marL="0" indent="0">
              <a:buNone/>
            </a:pPr>
            <a:r>
              <a:rPr lang="pt-BR" b="1" dirty="0" smtClean="0"/>
              <a:t>• Pontos a considerar</a:t>
            </a:r>
          </a:p>
          <a:p>
            <a:pPr marL="274320" lvl="1" indent="0">
              <a:buNone/>
            </a:pPr>
            <a:r>
              <a:rPr lang="pt-BR" dirty="0" smtClean="0"/>
              <a:t>– O grau de adaptação' varia muito de uma situação para outra.</a:t>
            </a:r>
          </a:p>
          <a:p>
            <a:pPr marL="274320" lvl="1" indent="0">
              <a:buNone/>
            </a:pPr>
            <a:r>
              <a:rPr lang="pt-BR" dirty="0" smtClean="0"/>
              <a:t>– Adaptadores plugáveis.</a:t>
            </a:r>
          </a:p>
          <a:p>
            <a:pPr marL="274320" lvl="1" indent="0">
              <a:buNone/>
            </a:pPr>
            <a:r>
              <a:rPr lang="pt-BR" dirty="0" smtClean="0"/>
              <a:t>– Adaptadores nos dois sentidos para fornecer transparência </a:t>
            </a:r>
          </a:p>
          <a:p>
            <a:pPr marL="0" indent="0">
              <a:buNone/>
            </a:pPr>
            <a:r>
              <a:rPr lang="pt-BR" b="1" dirty="0" smtClean="0"/>
              <a:t>• Padrões Correlatos</a:t>
            </a:r>
          </a:p>
          <a:p>
            <a:pPr marL="274320" lvl="1" indent="0">
              <a:buNone/>
            </a:pPr>
            <a:r>
              <a:rPr lang="pt-BR" dirty="0" smtClean="0"/>
              <a:t>– Bridge, Decorador, Proxy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3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76056" y="2414118"/>
            <a:ext cx="2736304" cy="1273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DaoPost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Conexao</a:t>
            </a:r>
            <a:endParaRPr lang="pt-BR" dirty="0" smtClean="0">
              <a:solidFill>
                <a:srgbClr val="FF0000"/>
              </a:solidFill>
            </a:endParaRPr>
          </a:p>
          <a:p>
            <a:pPr algn="ctr"/>
            <a:r>
              <a:rPr lang="pt-BR" u="sng" dirty="0" err="1" smtClean="0">
                <a:solidFill>
                  <a:srgbClr val="FF0000"/>
                </a:solidFill>
              </a:rPr>
              <a:t>PreparedStatement</a:t>
            </a:r>
            <a:endParaRPr lang="pt-BR" u="sng" dirty="0" smtClean="0">
              <a:solidFill>
                <a:srgbClr val="FF0000"/>
              </a:solidFill>
            </a:endParaRPr>
          </a:p>
          <a:p>
            <a:pPr algn="ctr"/>
            <a:r>
              <a:rPr lang="pt-BR" u="sng" dirty="0" err="1" smtClean="0">
                <a:solidFill>
                  <a:srgbClr val="FF0000"/>
                </a:solidFill>
              </a:rPr>
              <a:t>Sql</a:t>
            </a:r>
            <a:r>
              <a:rPr lang="pt-BR" u="sng" dirty="0" smtClean="0">
                <a:solidFill>
                  <a:schemeClr val="tx1"/>
                </a:solidFill>
              </a:rPr>
              <a:t>(</a:t>
            </a:r>
            <a:r>
              <a:rPr lang="pt-BR" u="sng" dirty="0" err="1" smtClean="0">
                <a:solidFill>
                  <a:schemeClr val="tx1"/>
                </a:solidFill>
              </a:rPr>
              <a:t>insert,list,delete</a:t>
            </a:r>
            <a:r>
              <a:rPr lang="pt-BR" u="sng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2593861"/>
            <a:ext cx="288032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TurmaController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daoPost.getList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idTurma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Conector de seta reta 6"/>
          <p:cNvCxnSpPr>
            <a:stCxn id="5" idx="3"/>
            <a:endCxn id="4" idx="1"/>
          </p:cNvCxnSpPr>
          <p:nvPr/>
        </p:nvCxnSpPr>
        <p:spPr>
          <a:xfrm>
            <a:off x="3923928" y="305106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Fluxograma: Conector 8"/>
          <p:cNvSpPr/>
          <p:nvPr/>
        </p:nvSpPr>
        <p:spPr>
          <a:xfrm>
            <a:off x="2339752" y="3795310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2339752" y="4083342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2343397" y="4365104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6372200" y="3867318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6372200" y="4155350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375845" y="4437112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51532" y="389838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724656" y="2032284"/>
            <a:ext cx="136815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DaoPost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07704" y="3898383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SqlGenerator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91680" y="2024710"/>
            <a:ext cx="216024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TurmaController</a:t>
            </a:r>
            <a:endParaRPr lang="pt-BR" dirty="0"/>
          </a:p>
        </p:txBody>
      </p: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51920" y="2481910"/>
            <a:ext cx="1872736" cy="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2"/>
            <a:endCxn id="4" idx="0"/>
          </p:cNvCxnSpPr>
          <p:nvPr/>
        </p:nvCxnSpPr>
        <p:spPr>
          <a:xfrm>
            <a:off x="6408732" y="2946684"/>
            <a:ext cx="0" cy="95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524328" y="2032284"/>
            <a:ext cx="136815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DaoPost</a:t>
            </a:r>
            <a:endParaRPr lang="pt-BR" dirty="0"/>
          </a:p>
        </p:txBody>
      </p:sp>
      <p:cxnSp>
        <p:nvCxnSpPr>
          <p:cNvPr id="20" name="Conector angulado 19"/>
          <p:cNvCxnSpPr>
            <a:stCxn id="18" idx="2"/>
            <a:endCxn id="4" idx="3"/>
          </p:cNvCxnSpPr>
          <p:nvPr/>
        </p:nvCxnSpPr>
        <p:spPr>
          <a:xfrm rot="5400000">
            <a:off x="6832719" y="2979897"/>
            <a:ext cx="1408899" cy="13424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6" idx="3"/>
            <a:endCxn id="4" idx="1"/>
          </p:cNvCxnSpPr>
          <p:nvPr/>
        </p:nvCxnSpPr>
        <p:spPr>
          <a:xfrm>
            <a:off x="3635896" y="4355583"/>
            <a:ext cx="231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Estrutura Antiga</a:t>
            </a:r>
            <a:endParaRPr lang="pt-BR" sz="4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3888432" cy="51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7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</TotalTime>
  <Words>494</Words>
  <Application>Microsoft Office PowerPoint</Application>
  <PresentationFormat>Apresentação na tela (4:3)</PresentationFormat>
  <Paragraphs>64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Origem</vt:lpstr>
      <vt:lpstr>Adapter</vt:lpstr>
      <vt:lpstr>Adapter</vt:lpstr>
      <vt:lpstr>Apresentação do PowerPoint</vt:lpstr>
      <vt:lpstr>Apresentação do PowerPoint</vt:lpstr>
      <vt:lpstr>Adapter</vt:lpstr>
      <vt:lpstr>Adapter</vt:lpstr>
      <vt:lpstr>Apresentação do PowerPoint</vt:lpstr>
      <vt:lpstr>Apresentação do PowerPoint</vt:lpstr>
      <vt:lpstr>Estrutura Antiga</vt:lpstr>
      <vt:lpstr>DaoPost :: Versão Antiga</vt:lpstr>
      <vt:lpstr>TurmaController</vt:lpstr>
      <vt:lpstr>Nova Estrutura</vt:lpstr>
      <vt:lpstr>DaoPost</vt:lpstr>
      <vt:lpstr>Dao :: Adaptador</vt:lpstr>
      <vt:lpstr>Apresentação do PowerPoint</vt:lpstr>
      <vt:lpstr>Apresentação do PowerPoint</vt:lpstr>
      <vt:lpstr>SqlGenerator :: Classe Utilitária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suzynerd</dc:creator>
  <cp:lastModifiedBy>suzynerd</cp:lastModifiedBy>
  <cp:revision>14</cp:revision>
  <dcterms:created xsi:type="dcterms:W3CDTF">2014-07-31T13:08:47Z</dcterms:created>
  <dcterms:modified xsi:type="dcterms:W3CDTF">2014-07-31T16:45:17Z</dcterms:modified>
</cp:coreProperties>
</file>