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zzie Yang" initials="SY" lastIdx="2" clrIdx="0">
    <p:extLst>
      <p:ext uri="{19B8F6BF-5375-455C-9EA6-DF929625EA0E}">
        <p15:presenceInfo xmlns:p15="http://schemas.microsoft.com/office/powerpoint/2012/main" userId="529efd9405ac6c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7839" autoAdjust="0"/>
  </p:normalViewPr>
  <p:slideViewPr>
    <p:cSldViewPr snapToGrid="0">
      <p:cViewPr varScale="1">
        <p:scale>
          <a:sx n="68" d="100"/>
          <a:sy n="68" d="100"/>
        </p:scale>
        <p:origin x="1652" y="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AF756-2EC4-4625-8CD1-DEEF1A1E631C}" type="datetimeFigureOut">
              <a:rPr lang="en-NZ" smtClean="0"/>
              <a:t>13/11/2016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752E-D0D0-4AF0-820E-937171EF249E}" type="slidenum">
              <a:rPr lang="en-NZ" smtClean="0"/>
              <a:t>‹#›</a:t>
            </a:fld>
            <a:endParaRPr lang="en-NZ"/>
          </a:p>
        </p:txBody>
      </p:sp>
    </p:spTree>
    <p:extLst>
      <p:ext uri="{BB962C8B-B14F-4D97-AF65-F5344CB8AC3E}">
        <p14:creationId xmlns:p14="http://schemas.microsoft.com/office/powerpoint/2010/main" val="302808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1</a:t>
            </a:fld>
            <a:endParaRPr lang="en-NZ"/>
          </a:p>
        </p:txBody>
      </p:sp>
    </p:spTree>
    <p:extLst>
      <p:ext uri="{BB962C8B-B14F-4D97-AF65-F5344CB8AC3E}">
        <p14:creationId xmlns:p14="http://schemas.microsoft.com/office/powerpoint/2010/main" val="68771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Before going into detail</a:t>
            </a:r>
            <a:r>
              <a:rPr lang="en-NZ" baseline="0" dirty="0"/>
              <a:t> about my project I want to briefly talk about the company. The company is a retail store called Wow Digital Image that started in 1996. They offer photo taking and printing services. Recent years the number of people visiting photo labs for photo print outs has decreased due to the convenience of storing pictures online and digitally, as a result the passport photo and studio photo taking have become the main services for the company.</a:t>
            </a:r>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2</a:t>
            </a:fld>
            <a:endParaRPr lang="en-NZ"/>
          </a:p>
        </p:txBody>
      </p:sp>
    </p:spTree>
    <p:extLst>
      <p:ext uri="{BB962C8B-B14F-4D97-AF65-F5344CB8AC3E}">
        <p14:creationId xmlns:p14="http://schemas.microsoft.com/office/powerpoint/2010/main" val="350554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project is</a:t>
            </a:r>
            <a:r>
              <a:rPr lang="en-NZ" baseline="0" dirty="0"/>
              <a:t> called idphoto.co.nz and the</a:t>
            </a:r>
            <a:r>
              <a:rPr lang="en-NZ" dirty="0"/>
              <a:t> idea </a:t>
            </a:r>
            <a:r>
              <a:rPr lang="en-NZ" baseline="0" dirty="0"/>
              <a:t>was established following the introduction of online passport renewal service. The service came out in late 2012 other New Zealand formal applications have also started processing their applications online. The project aim is to create a website platform for customers to obtain their passport photos that meet the New Zealand passport standard through our website. Our website allow our customers to obtain both the digital photo and physical photo print out through their registered account. </a:t>
            </a:r>
            <a:r>
              <a:rPr lang="en-NZ" dirty="0"/>
              <a:t>Bringing</a:t>
            </a:r>
            <a:r>
              <a:rPr lang="en-NZ" baseline="0" dirty="0"/>
              <a:t> our passport photo service online provides low cost, convenient service and also target customers nationwide. The website scales very well with the current trend of online processing applications in New Zealand. The main challenge for this project would be how to market the website.</a:t>
            </a:r>
          </a:p>
          <a:p>
            <a:endParaRPr lang="en-NZ" baseline="0" dirty="0"/>
          </a:p>
          <a:p>
            <a:r>
              <a:rPr lang="en-NZ" baseline="0" dirty="0"/>
              <a:t>In late 2012 the government service for renewing passport online was announced and soon after that the company thus established the project idea for developing idphoto.co.nz.</a:t>
            </a:r>
          </a:p>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3</a:t>
            </a:fld>
            <a:endParaRPr lang="en-NZ"/>
          </a:p>
        </p:txBody>
      </p:sp>
    </p:spTree>
    <p:extLst>
      <p:ext uri="{BB962C8B-B14F-4D97-AF65-F5344CB8AC3E}">
        <p14:creationId xmlns:p14="http://schemas.microsoft.com/office/powerpoint/2010/main" val="42894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a:t>The company team previously worked on a prototype for </a:t>
            </a:r>
            <a:r>
              <a:rPr lang="en-NZ" baseline="0" dirty="0" err="1"/>
              <a:t>idphoto</a:t>
            </a:r>
            <a:r>
              <a:rPr lang="en-NZ" baseline="0" dirty="0"/>
              <a:t> however the front-end design was not user friendly and lake of consistency. The majority of the website database was already established and I was given the task to redesign the front-end and also integrating the back-end design. For my front-end design I am working with html, </a:t>
            </a:r>
            <a:r>
              <a:rPr lang="en-NZ" baseline="0" dirty="0" err="1"/>
              <a:t>css</a:t>
            </a:r>
            <a:r>
              <a:rPr lang="en-NZ" baseline="0" dirty="0"/>
              <a:t> and </a:t>
            </a:r>
            <a:r>
              <a:rPr lang="en-NZ" baseline="0" dirty="0" err="1"/>
              <a:t>jquery</a:t>
            </a:r>
            <a:r>
              <a:rPr lang="en-NZ" baseline="0" dirty="0"/>
              <a:t> and also using bootstrap frameworks to aid my implementation. Later in the semester I will be working on the back-end design with PHP. Improving the already existing database and implement new features. Security measures will be looked into and implemented into the website once both front-end and back-end design are completed. Post-project maintenance is also important as well.</a:t>
            </a:r>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4</a:t>
            </a:fld>
            <a:endParaRPr lang="en-NZ"/>
          </a:p>
        </p:txBody>
      </p:sp>
    </p:spTree>
    <p:extLst>
      <p:ext uri="{BB962C8B-B14F-4D97-AF65-F5344CB8AC3E}">
        <p14:creationId xmlns:p14="http://schemas.microsoft.com/office/powerpoint/2010/main" val="207920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5</a:t>
            </a:fld>
            <a:endParaRPr lang="en-NZ"/>
          </a:p>
        </p:txBody>
      </p:sp>
    </p:spTree>
    <p:extLst>
      <p:ext uri="{BB962C8B-B14F-4D97-AF65-F5344CB8AC3E}">
        <p14:creationId xmlns:p14="http://schemas.microsoft.com/office/powerpoint/2010/main" val="388343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567752E-D0D0-4AF0-820E-937171EF249E}" type="slidenum">
              <a:rPr lang="en-NZ" smtClean="0"/>
              <a:t>6</a:t>
            </a:fld>
            <a:endParaRPr lang="en-NZ"/>
          </a:p>
        </p:txBody>
      </p:sp>
    </p:spTree>
    <p:extLst>
      <p:ext uri="{BB962C8B-B14F-4D97-AF65-F5344CB8AC3E}">
        <p14:creationId xmlns:p14="http://schemas.microsoft.com/office/powerpoint/2010/main" val="38011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7760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44B3B-282B-46AE-8672-2D83CE9990B9}" type="datetimeFigureOut">
              <a:rPr lang="en-NZ" smtClean="0"/>
              <a:t>13/11/2016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5499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99527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6227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55520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1734955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528216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77775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80823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4206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138192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44B3B-282B-46AE-8672-2D83CE9990B9}" type="datetimeFigureOut">
              <a:rPr lang="en-NZ" smtClean="0"/>
              <a:t>13/11/2016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26170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44B3B-282B-46AE-8672-2D83CE9990B9}" type="datetimeFigureOut">
              <a:rPr lang="en-NZ" smtClean="0"/>
              <a:t>13/11/2016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314248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3"/>
          <p:cNvSpPr>
            <a:spLocks noGrp="1"/>
          </p:cNvSpPr>
          <p:nvPr>
            <p:ph type="ftr" sz="quarter" idx="11"/>
          </p:nvPr>
        </p:nvSpPr>
        <p:spPr/>
        <p:txBody>
          <a:bodyPr/>
          <a:lstStyle/>
          <a:p>
            <a:endParaRPr lang="en-NZ"/>
          </a:p>
        </p:txBody>
      </p:sp>
      <p:sp>
        <p:nvSpPr>
          <p:cNvPr id="6" name="Slide Number Placeholder 4"/>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416602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2"/>
          <p:cNvSpPr>
            <a:spLocks noGrp="1"/>
          </p:cNvSpPr>
          <p:nvPr>
            <p:ph type="ftr" sz="quarter" idx="11"/>
          </p:nvPr>
        </p:nvSpPr>
        <p:spPr/>
        <p:txBody>
          <a:bodyPr/>
          <a:lstStyle/>
          <a:p>
            <a:endParaRPr lang="en-NZ"/>
          </a:p>
        </p:txBody>
      </p:sp>
      <p:sp>
        <p:nvSpPr>
          <p:cNvPr id="6" name="Slide Number Placeholder 3"/>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95288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444B3B-282B-46AE-8672-2D83CE9990B9}" type="datetimeFigureOut">
              <a:rPr lang="en-NZ" smtClean="0"/>
              <a:t>13/11/2016</a:t>
            </a:fld>
            <a:endParaRPr lang="en-NZ"/>
          </a:p>
        </p:txBody>
      </p:sp>
      <p:sp>
        <p:nvSpPr>
          <p:cNvPr id="5" name="Footer Placeholder 5"/>
          <p:cNvSpPr>
            <a:spLocks noGrp="1"/>
          </p:cNvSpPr>
          <p:nvPr>
            <p:ph type="ftr" sz="quarter" idx="11"/>
          </p:nvPr>
        </p:nvSpPr>
        <p:spPr/>
        <p:txBody>
          <a:bodyPr/>
          <a:lstStyle/>
          <a:p>
            <a:endParaRPr lang="en-NZ"/>
          </a:p>
        </p:txBody>
      </p:sp>
      <p:sp>
        <p:nvSpPr>
          <p:cNvPr id="6"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10612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44B3B-282B-46AE-8672-2D83CE9990B9}" type="datetimeFigureOut">
              <a:rPr lang="en-NZ" smtClean="0"/>
              <a:t>13/11/2016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AB2498E-900B-4B21-B8C6-EC9A59E33135}" type="slidenum">
              <a:rPr lang="en-NZ" smtClean="0"/>
              <a:t>‹#›</a:t>
            </a:fld>
            <a:endParaRPr lang="en-NZ"/>
          </a:p>
        </p:txBody>
      </p:sp>
    </p:spTree>
    <p:extLst>
      <p:ext uri="{BB962C8B-B14F-4D97-AF65-F5344CB8AC3E}">
        <p14:creationId xmlns:p14="http://schemas.microsoft.com/office/powerpoint/2010/main" val="236798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444B3B-282B-46AE-8672-2D83CE9990B9}" type="datetimeFigureOut">
              <a:rPr lang="en-NZ" smtClean="0"/>
              <a:t>13/11/2016</a:t>
            </a:fld>
            <a:endParaRPr lang="en-NZ"/>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Z"/>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B2498E-900B-4B21-B8C6-EC9A59E33135}" type="slidenum">
              <a:rPr lang="en-NZ" smtClean="0"/>
              <a:t>‹#›</a:t>
            </a:fld>
            <a:endParaRPr lang="en-NZ"/>
          </a:p>
        </p:txBody>
      </p:sp>
    </p:spTree>
    <p:extLst>
      <p:ext uri="{BB962C8B-B14F-4D97-AF65-F5344CB8AC3E}">
        <p14:creationId xmlns:p14="http://schemas.microsoft.com/office/powerpoint/2010/main" val="3121670404"/>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7355" y="601580"/>
            <a:ext cx="8825658" cy="1118936"/>
          </a:xfrm>
        </p:spPr>
        <p:txBody>
          <a:bodyPr/>
          <a:lstStyle/>
          <a:p>
            <a:r>
              <a:rPr lang="en-NZ" sz="6000" dirty="0"/>
              <a:t>BTECH 451</a:t>
            </a:r>
          </a:p>
        </p:txBody>
      </p:sp>
      <p:sp>
        <p:nvSpPr>
          <p:cNvPr id="3" name="Subtitle 2"/>
          <p:cNvSpPr>
            <a:spLocks noGrp="1"/>
          </p:cNvSpPr>
          <p:nvPr>
            <p:ph type="subTitle" idx="1"/>
          </p:nvPr>
        </p:nvSpPr>
        <p:spPr>
          <a:xfrm>
            <a:off x="1307355" y="5022866"/>
            <a:ext cx="8825658" cy="1118094"/>
          </a:xfrm>
        </p:spPr>
        <p:txBody>
          <a:bodyPr>
            <a:normAutofit/>
          </a:bodyPr>
          <a:lstStyle/>
          <a:p>
            <a:r>
              <a:rPr lang="en-NZ" cap="none" dirty="0">
                <a:latin typeface="+mn-lt"/>
              </a:rPr>
              <a:t>Suzzie Yang</a:t>
            </a:r>
          </a:p>
          <a:p>
            <a:r>
              <a:rPr lang="en-NZ" cap="none" dirty="0">
                <a:latin typeface="+mn-lt"/>
              </a:rPr>
              <a:t>Academic supervisor: </a:t>
            </a:r>
            <a:r>
              <a:rPr lang="en-NZ" cap="none" dirty="0" err="1">
                <a:latin typeface="+mn-lt"/>
              </a:rPr>
              <a:t>Xinfeng</a:t>
            </a:r>
            <a:r>
              <a:rPr lang="en-NZ" cap="none" dirty="0">
                <a:latin typeface="+mn-lt"/>
              </a:rPr>
              <a:t> Ye</a:t>
            </a:r>
          </a:p>
        </p:txBody>
      </p:sp>
      <p:sp>
        <p:nvSpPr>
          <p:cNvPr id="5" name="Title 1"/>
          <p:cNvSpPr txBox="1">
            <a:spLocks/>
          </p:cNvSpPr>
          <p:nvPr/>
        </p:nvSpPr>
        <p:spPr>
          <a:xfrm>
            <a:off x="1307355" y="2931695"/>
            <a:ext cx="8825658" cy="199808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sz="6000" dirty="0"/>
              <a:t>Introductory Seminar</a:t>
            </a:r>
            <a:br>
              <a:rPr lang="en-NZ" sz="6000" dirty="0"/>
            </a:br>
            <a:r>
              <a:rPr lang="en-NZ" sz="6000" dirty="0"/>
              <a:t>idphoto.co.nz</a:t>
            </a:r>
          </a:p>
        </p:txBody>
      </p:sp>
    </p:spTree>
    <p:extLst>
      <p:ext uri="{BB962C8B-B14F-4D97-AF65-F5344CB8AC3E}">
        <p14:creationId xmlns:p14="http://schemas.microsoft.com/office/powerpoint/2010/main" val="196615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Company-Wow Digital Image</a:t>
            </a:r>
          </a:p>
        </p:txBody>
      </p:sp>
      <p:sp>
        <p:nvSpPr>
          <p:cNvPr id="3" name="Content Placeholder 2"/>
          <p:cNvSpPr>
            <a:spLocks noGrp="1"/>
          </p:cNvSpPr>
          <p:nvPr>
            <p:ph idx="1"/>
          </p:nvPr>
        </p:nvSpPr>
        <p:spPr/>
        <p:txBody>
          <a:bodyPr/>
          <a:lstStyle/>
          <a:p>
            <a:r>
              <a:rPr lang="en-NZ" dirty="0"/>
              <a:t>Started in 1996</a:t>
            </a:r>
          </a:p>
          <a:p>
            <a:r>
              <a:rPr lang="en-NZ" dirty="0"/>
              <a:t>A retail store that offers photo taking and printing services</a:t>
            </a:r>
          </a:p>
          <a:p>
            <a:r>
              <a:rPr lang="en-NZ" dirty="0"/>
              <a:t>Passport photo and studio photo taking are the main services</a:t>
            </a:r>
          </a:p>
        </p:txBody>
      </p:sp>
    </p:spTree>
    <p:extLst>
      <p:ext uri="{BB962C8B-B14F-4D97-AF65-F5344CB8AC3E}">
        <p14:creationId xmlns:p14="http://schemas.microsoft.com/office/powerpoint/2010/main" val="145836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Project</a:t>
            </a:r>
          </a:p>
        </p:txBody>
      </p:sp>
      <p:sp>
        <p:nvSpPr>
          <p:cNvPr id="3" name="Content Placeholder 2"/>
          <p:cNvSpPr>
            <a:spLocks noGrp="1"/>
          </p:cNvSpPr>
          <p:nvPr>
            <p:ph idx="1"/>
          </p:nvPr>
        </p:nvSpPr>
        <p:spPr/>
        <p:txBody>
          <a:bodyPr/>
          <a:lstStyle/>
          <a:p>
            <a:r>
              <a:rPr lang="en-NZ" dirty="0"/>
              <a:t>Idphoto.co.nz</a:t>
            </a:r>
          </a:p>
          <a:p>
            <a:r>
              <a:rPr lang="en-NZ" dirty="0"/>
              <a:t>A platform to obtain standard New Zealand passport photos</a:t>
            </a:r>
          </a:p>
          <a:p>
            <a:pPr lvl="1"/>
            <a:r>
              <a:rPr lang="en-NZ" dirty="0"/>
              <a:t>Digital photo for online application</a:t>
            </a:r>
          </a:p>
          <a:p>
            <a:pPr lvl="1"/>
            <a:r>
              <a:rPr lang="en-NZ" dirty="0"/>
              <a:t>Physical photo for paper application</a:t>
            </a:r>
          </a:p>
          <a:p>
            <a:r>
              <a:rPr lang="en-NZ" dirty="0"/>
              <a:t>Convenient, low cost and standard is guaranteed</a:t>
            </a:r>
          </a:p>
          <a:p>
            <a:r>
              <a:rPr lang="en-NZ" dirty="0"/>
              <a:t>Nationwide orders</a:t>
            </a:r>
          </a:p>
          <a:p>
            <a:r>
              <a:rPr lang="en-NZ" dirty="0"/>
              <a:t>Future development: Processing photos for different nation standards</a:t>
            </a:r>
          </a:p>
          <a:p>
            <a:r>
              <a:rPr lang="en-NZ" dirty="0"/>
              <a:t>Main challenge: marketing strategy</a:t>
            </a:r>
          </a:p>
        </p:txBody>
      </p:sp>
    </p:spTree>
    <p:extLst>
      <p:ext uri="{BB962C8B-B14F-4D97-AF65-F5344CB8AC3E}">
        <p14:creationId xmlns:p14="http://schemas.microsoft.com/office/powerpoint/2010/main" val="10749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Project Work</a:t>
            </a:r>
          </a:p>
        </p:txBody>
      </p:sp>
      <p:sp>
        <p:nvSpPr>
          <p:cNvPr id="3" name="Content Placeholder 2"/>
          <p:cNvSpPr>
            <a:spLocks noGrp="1"/>
          </p:cNvSpPr>
          <p:nvPr>
            <p:ph idx="1"/>
          </p:nvPr>
        </p:nvSpPr>
        <p:spPr/>
        <p:txBody>
          <a:bodyPr>
            <a:normAutofit/>
          </a:bodyPr>
          <a:lstStyle/>
          <a:p>
            <a:r>
              <a:rPr lang="en-NZ" dirty="0"/>
              <a:t>Previous work:</a:t>
            </a:r>
          </a:p>
          <a:p>
            <a:pPr lvl="1"/>
            <a:r>
              <a:rPr lang="en-NZ" dirty="0"/>
              <a:t>The front-end design was not user friendly</a:t>
            </a:r>
          </a:p>
          <a:p>
            <a:pPr lvl="1"/>
            <a:r>
              <a:rPr lang="en-NZ" dirty="0"/>
              <a:t>The majority of the functions has been implemented</a:t>
            </a:r>
          </a:p>
          <a:p>
            <a:r>
              <a:rPr lang="en-NZ" dirty="0"/>
              <a:t>Current work: </a:t>
            </a:r>
          </a:p>
          <a:p>
            <a:pPr lvl="1"/>
            <a:r>
              <a:rPr lang="en-NZ" dirty="0"/>
              <a:t>Front-end redesign with HTML5/CSS/jQuery</a:t>
            </a:r>
          </a:p>
          <a:p>
            <a:pPr marL="400050"/>
            <a:r>
              <a:rPr lang="en-NZ" dirty="0"/>
              <a:t>Future work:</a:t>
            </a:r>
          </a:p>
          <a:p>
            <a:pPr lvl="1"/>
            <a:r>
              <a:rPr lang="en-NZ" dirty="0"/>
              <a:t>Back-end with PHP</a:t>
            </a:r>
          </a:p>
          <a:p>
            <a:pPr lvl="1"/>
            <a:r>
              <a:rPr lang="en-NZ" dirty="0"/>
              <a:t>Integrate front and back end</a:t>
            </a:r>
          </a:p>
          <a:p>
            <a:pPr lvl="1"/>
            <a:r>
              <a:rPr lang="en-NZ" dirty="0"/>
              <a:t>Security measures</a:t>
            </a:r>
          </a:p>
          <a:p>
            <a:pPr lvl="1"/>
            <a:r>
              <a:rPr lang="en-NZ" dirty="0"/>
              <a:t>Maintenance and adding new features</a:t>
            </a:r>
          </a:p>
          <a:p>
            <a:endParaRPr lang="en-NZ" dirty="0"/>
          </a:p>
        </p:txBody>
      </p:sp>
    </p:spTree>
    <p:extLst>
      <p:ext uri="{BB962C8B-B14F-4D97-AF65-F5344CB8AC3E}">
        <p14:creationId xmlns:p14="http://schemas.microsoft.com/office/powerpoint/2010/main" val="138163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What I hope to gain</a:t>
            </a:r>
          </a:p>
        </p:txBody>
      </p:sp>
      <p:sp>
        <p:nvSpPr>
          <p:cNvPr id="3" name="Content Placeholder 2"/>
          <p:cNvSpPr>
            <a:spLocks noGrp="1"/>
          </p:cNvSpPr>
          <p:nvPr>
            <p:ph idx="1"/>
          </p:nvPr>
        </p:nvSpPr>
        <p:spPr/>
        <p:txBody>
          <a:bodyPr/>
          <a:lstStyle/>
          <a:p>
            <a:r>
              <a:rPr lang="en-NZ" dirty="0"/>
              <a:t>By the end of the project:</a:t>
            </a:r>
          </a:p>
          <a:p>
            <a:r>
              <a:rPr lang="en-NZ" dirty="0"/>
              <a:t>An in depth understanding of the website development</a:t>
            </a:r>
          </a:p>
          <a:p>
            <a:pPr lvl="1"/>
            <a:r>
              <a:rPr lang="en-NZ" dirty="0"/>
              <a:t>Practical experience with html/</a:t>
            </a:r>
            <a:r>
              <a:rPr lang="en-NZ" dirty="0" err="1"/>
              <a:t>css</a:t>
            </a:r>
            <a:r>
              <a:rPr lang="en-NZ" dirty="0"/>
              <a:t>/</a:t>
            </a:r>
            <a:r>
              <a:rPr lang="en-NZ" dirty="0" err="1"/>
              <a:t>jquery</a:t>
            </a:r>
            <a:r>
              <a:rPr lang="en-NZ" dirty="0"/>
              <a:t>, </a:t>
            </a:r>
            <a:r>
              <a:rPr lang="en-NZ" dirty="0" err="1"/>
              <a:t>php</a:t>
            </a:r>
            <a:r>
              <a:rPr lang="en-NZ" dirty="0"/>
              <a:t>…etc.</a:t>
            </a:r>
          </a:p>
          <a:p>
            <a:pPr lvl="1"/>
            <a:r>
              <a:rPr lang="en-NZ" dirty="0"/>
              <a:t>Other languages and development environment </a:t>
            </a:r>
          </a:p>
          <a:p>
            <a:r>
              <a:rPr lang="en-NZ" dirty="0"/>
              <a:t>Marketing strategy for start-up business</a:t>
            </a:r>
          </a:p>
          <a:p>
            <a:r>
              <a:rPr lang="en-NZ" dirty="0"/>
              <a:t>Management, communication and presentation skills</a:t>
            </a:r>
          </a:p>
          <a:p>
            <a:endParaRPr lang="en-NZ" dirty="0"/>
          </a:p>
          <a:p>
            <a:endParaRPr lang="en-NZ" dirty="0"/>
          </a:p>
        </p:txBody>
      </p:sp>
    </p:spTree>
    <p:extLst>
      <p:ext uri="{BB962C8B-B14F-4D97-AF65-F5344CB8AC3E}">
        <p14:creationId xmlns:p14="http://schemas.microsoft.com/office/powerpoint/2010/main" val="186556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522" y="2883097"/>
            <a:ext cx="9404723" cy="1400530"/>
          </a:xfrm>
        </p:spPr>
        <p:txBody>
          <a:bodyPr/>
          <a:lstStyle/>
          <a:p>
            <a:pPr algn="ctr"/>
            <a:r>
              <a:rPr lang="en-NZ" dirty="0"/>
              <a:t>Questions?</a:t>
            </a:r>
          </a:p>
        </p:txBody>
      </p:sp>
    </p:spTree>
    <p:extLst>
      <p:ext uri="{BB962C8B-B14F-4D97-AF65-F5344CB8AC3E}">
        <p14:creationId xmlns:p14="http://schemas.microsoft.com/office/powerpoint/2010/main" val="145528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3437</TotalTime>
  <Words>551</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BTECH 451</vt:lpstr>
      <vt:lpstr>Company-Wow Digital Image</vt:lpstr>
      <vt:lpstr>The Project</vt:lpstr>
      <vt:lpstr>Project Work</vt:lpstr>
      <vt:lpstr>What I hope to gain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Suzzie Yang</dc:creator>
  <cp:lastModifiedBy>Suzzie Yang</cp:lastModifiedBy>
  <cp:revision>51</cp:revision>
  <dcterms:created xsi:type="dcterms:W3CDTF">2016-04-25T00:13:07Z</dcterms:created>
  <dcterms:modified xsi:type="dcterms:W3CDTF">2016-11-13T07:38:51Z</dcterms:modified>
</cp:coreProperties>
</file>