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73" r:id="rId5"/>
    <p:sldId id="258" r:id="rId6"/>
    <p:sldId id="272" r:id="rId7"/>
    <p:sldId id="259" r:id="rId8"/>
    <p:sldId id="274" r:id="rId9"/>
    <p:sldId id="261" r:id="rId10"/>
    <p:sldId id="275" r:id="rId11"/>
    <p:sldId id="262" r:id="rId12"/>
    <p:sldId id="263" r:id="rId13"/>
    <p:sldId id="264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75085" autoAdjust="0"/>
  </p:normalViewPr>
  <p:slideViewPr>
    <p:cSldViewPr snapToGrid="0">
      <p:cViewPr varScale="1">
        <p:scale>
          <a:sx n="60" d="100"/>
          <a:sy n="60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1A6CF-4E00-4B12-AD79-8526F915FA3D}" type="datetimeFigureOut">
              <a:rPr lang="en-NZ" smtClean="0"/>
              <a:t>15/07/2016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60E49-C1DB-4FDB-937A-39780A0221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62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628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Idphoto.co.nz is an</a:t>
            </a:r>
            <a:r>
              <a:rPr lang="en-NZ" baseline="0" dirty="0"/>
              <a:t> online servicing platform to obtain standard new Zealand passport photos in either digital form or printable format for paper applications.</a:t>
            </a:r>
          </a:p>
          <a:p>
            <a:r>
              <a:rPr lang="en-NZ" baseline="0" dirty="0"/>
              <a:t>The motivation for me to undertake this project is because </a:t>
            </a:r>
          </a:p>
          <a:p>
            <a:r>
              <a:rPr lang="en-NZ" baseline="0" dirty="0"/>
              <a:t>website development is a field that I am interested in </a:t>
            </a:r>
          </a:p>
          <a:p>
            <a:r>
              <a:rPr lang="en-NZ" baseline="0" dirty="0"/>
              <a:t>this project offers me to be able to achieve a better  understand the development as a whole ranging from front-end and back-end design and how the different aspects/components makes a website unique to its functionalities.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13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739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Idphoto.co.nz was previously developed</a:t>
            </a:r>
            <a:r>
              <a:rPr lang="en-NZ" baseline="0" dirty="0"/>
              <a:t> by another development team which their design concept is having the user to navigate in one page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0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331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368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ICAO-The international Civil Aviation Organisation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744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Image quality</a:t>
            </a:r>
          </a:p>
          <a:p>
            <a:r>
              <a:rPr lang="en-NZ" dirty="0"/>
              <a:t>-</a:t>
            </a:r>
            <a:r>
              <a:rPr lang="en-NZ" baseline="0" dirty="0"/>
              <a:t>better to distinguish between the uploaded photo to verify against a database of standardised photos.</a:t>
            </a:r>
          </a:p>
          <a:p>
            <a:r>
              <a:rPr lang="en-NZ" baseline="0" dirty="0"/>
              <a:t>-Algorithm sued to determine the similarities, analyse the relative position, size, shape of the eyes, nose cheekbones and jaw</a:t>
            </a:r>
          </a:p>
          <a:p>
            <a:r>
              <a:rPr lang="en-NZ" baseline="0" dirty="0"/>
              <a:t>-database</a:t>
            </a:r>
          </a:p>
          <a:p>
            <a:r>
              <a:rPr lang="en-NZ" baseline="0" dirty="0"/>
              <a:t>Bigger the better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101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60E49-C1DB-4FDB-937A-39780A02214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145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39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3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778C57-25FE-42A0-8D6D-BC0C87BC157A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BB2D-1F07-4142-B59D-A130A223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9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idphotowebsitedesign/Home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7936"/>
            <a:ext cx="8825658" cy="1223211"/>
          </a:xfrm>
        </p:spPr>
        <p:txBody>
          <a:bodyPr/>
          <a:lstStyle/>
          <a:p>
            <a:r>
              <a:rPr lang="en-NZ" sz="6000" dirty="0"/>
              <a:t>BTECH 451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cap="none" dirty="0"/>
              <a:t>Suzzie Yang</a:t>
            </a:r>
          </a:p>
          <a:p>
            <a:r>
              <a:rPr lang="en-NZ" cap="none" dirty="0"/>
              <a:t>Academic supervisor: </a:t>
            </a:r>
            <a:r>
              <a:rPr lang="en-NZ" cap="none" dirty="0" err="1"/>
              <a:t>Xinfeng</a:t>
            </a:r>
            <a:r>
              <a:rPr lang="en-NZ" cap="none" dirty="0"/>
              <a:t> Ye</a:t>
            </a:r>
            <a:endParaRPr lang="en-US" cap="non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4955" y="2779294"/>
            <a:ext cx="8825658" cy="1998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6000" dirty="0"/>
              <a:t>Mid-Semester Seminar</a:t>
            </a:r>
            <a:br>
              <a:rPr lang="en-NZ" sz="6000" dirty="0"/>
            </a:br>
            <a:r>
              <a:rPr lang="en-NZ" sz="6000" dirty="0"/>
              <a:t>idphoto.co.nz</a:t>
            </a:r>
          </a:p>
        </p:txBody>
      </p:sp>
    </p:spTree>
    <p:extLst>
      <p:ext uri="{BB962C8B-B14F-4D97-AF65-F5344CB8AC3E}">
        <p14:creationId xmlns:p14="http://schemas.microsoft.com/office/powerpoint/2010/main" val="159273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51" y="185117"/>
            <a:ext cx="6534835" cy="4820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731" y="2474995"/>
            <a:ext cx="5000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Possible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Current major issues: </a:t>
            </a:r>
          </a:p>
          <a:p>
            <a:pPr lvl="1"/>
            <a:r>
              <a:rPr lang="en-NZ" dirty="0"/>
              <a:t>Checking of uploaded photo are done manually</a:t>
            </a:r>
          </a:p>
          <a:p>
            <a:r>
              <a:rPr lang="en-NZ" dirty="0"/>
              <a:t>Functionalities to implement in the future:</a:t>
            </a:r>
          </a:p>
          <a:p>
            <a:pPr lvl="1"/>
            <a:r>
              <a:rPr lang="en-NZ" dirty="0"/>
              <a:t>Automatic photo checking system</a:t>
            </a:r>
          </a:p>
        </p:txBody>
      </p:sp>
    </p:spTree>
    <p:extLst>
      <p:ext uri="{BB962C8B-B14F-4D97-AF65-F5344CB8AC3E}">
        <p14:creationId xmlns:p14="http://schemas.microsoft.com/office/powerpoint/2010/main" val="19622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Automatic photo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Cope with increasingly order volumes</a:t>
            </a:r>
          </a:p>
          <a:p>
            <a:r>
              <a:rPr lang="en-NZ" dirty="0"/>
              <a:t>Efficient and effective</a:t>
            </a:r>
          </a:p>
          <a:p>
            <a:r>
              <a:rPr lang="en-NZ" dirty="0"/>
              <a:t>Passport.govt.nz photo checker</a:t>
            </a:r>
          </a:p>
          <a:p>
            <a:pPr lvl="1"/>
            <a:r>
              <a:rPr lang="en-NZ" dirty="0"/>
              <a:t>The first step in their online application process</a:t>
            </a:r>
          </a:p>
          <a:p>
            <a:pPr lvl="1"/>
            <a:r>
              <a:rPr lang="en-NZ" dirty="0"/>
              <a:t>Validates user upload to ICAO standard</a:t>
            </a:r>
          </a:p>
          <a:p>
            <a:pPr lvl="1"/>
            <a:r>
              <a:rPr lang="en-NZ" dirty="0"/>
              <a:t>Biometric facial recognition technology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497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Facial recognition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effectiveness depends on</a:t>
            </a:r>
          </a:p>
          <a:p>
            <a:pPr lvl="1"/>
            <a:r>
              <a:rPr lang="en-NZ" dirty="0"/>
              <a:t>Image quality</a:t>
            </a:r>
          </a:p>
          <a:p>
            <a:pPr lvl="1"/>
            <a:r>
              <a:rPr lang="en-NZ" dirty="0"/>
              <a:t>Algorithm for identification</a:t>
            </a:r>
          </a:p>
          <a:p>
            <a:pPr lvl="1"/>
            <a:r>
              <a:rPr lang="en-NZ" dirty="0"/>
              <a:t>Reliable database</a:t>
            </a:r>
          </a:p>
          <a:p>
            <a:r>
              <a:rPr lang="en-NZ" dirty="0"/>
              <a:t>Integrate in idphoto.co.nz</a:t>
            </a:r>
          </a:p>
          <a:p>
            <a:pPr lvl="1"/>
            <a:r>
              <a:rPr lang="en-NZ" dirty="0" smtClean="0"/>
              <a:t>Limit image quality</a:t>
            </a:r>
          </a:p>
          <a:p>
            <a:pPr lvl="1"/>
            <a:r>
              <a:rPr lang="en-NZ" dirty="0" smtClean="0"/>
              <a:t>Algorithms: body portions, background plainness</a:t>
            </a:r>
          </a:p>
          <a:p>
            <a:pPr lvl="1"/>
            <a:r>
              <a:rPr lang="en-NZ" dirty="0" smtClean="0"/>
              <a:t>Database: store samples of accepting images to match with</a:t>
            </a:r>
          </a:p>
        </p:txBody>
      </p:sp>
    </p:spTree>
    <p:extLst>
      <p:ext uri="{BB962C8B-B14F-4D97-AF65-F5344CB8AC3E}">
        <p14:creationId xmlns:p14="http://schemas.microsoft.com/office/powerpoint/2010/main" val="159099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Semester 2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Finish implementing front-end design</a:t>
            </a:r>
          </a:p>
          <a:p>
            <a:r>
              <a:rPr lang="en-NZ" dirty="0"/>
              <a:t>Integrate back-end</a:t>
            </a:r>
          </a:p>
          <a:p>
            <a:r>
              <a:rPr lang="en-NZ" dirty="0"/>
              <a:t>Study security measures and implement</a:t>
            </a:r>
          </a:p>
          <a:p>
            <a:r>
              <a:rPr lang="en-NZ" dirty="0"/>
              <a:t>First testing phase</a:t>
            </a:r>
          </a:p>
          <a:p>
            <a:r>
              <a:rPr lang="en-NZ" dirty="0"/>
              <a:t>Finalising and going public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44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2727" y="2466474"/>
            <a:ext cx="658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2551" y="3995327"/>
            <a:ext cx="5161624" cy="504483"/>
          </a:xfrm>
        </p:spPr>
        <p:txBody>
          <a:bodyPr>
            <a:noAutofit/>
          </a:bodyPr>
          <a:lstStyle/>
          <a:p>
            <a:pPr algn="ctr"/>
            <a:r>
              <a:rPr lang="en-NZ" sz="3600" cap="non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87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idphoto.co.nz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servicing platform to obtain standard New Zealand passport photos in either digital form or printable format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Taking part in website development as a whole</a:t>
            </a:r>
          </a:p>
          <a:p>
            <a:pPr lvl="1"/>
            <a:r>
              <a:rPr lang="en-US" dirty="0"/>
              <a:t>Gain valuable skill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Main service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Customer view</a:t>
            </a:r>
          </a:p>
          <a:p>
            <a:pPr>
              <a:buFont typeface="+mj-lt"/>
              <a:buAutoNum type="arabicPeriod"/>
            </a:pPr>
            <a:r>
              <a:rPr lang="en-NZ" dirty="0"/>
              <a:t>Choose application type (online/paper)</a:t>
            </a:r>
          </a:p>
          <a:p>
            <a:pPr>
              <a:buFont typeface="+mj-lt"/>
              <a:buAutoNum type="arabicPeriod"/>
            </a:pPr>
            <a:r>
              <a:rPr lang="en-NZ" dirty="0"/>
              <a:t>Select photo form (digital/print out) </a:t>
            </a:r>
          </a:p>
          <a:p>
            <a:pPr>
              <a:buFont typeface="+mj-lt"/>
              <a:buAutoNum type="arabicPeriod"/>
            </a:pPr>
            <a:r>
              <a:rPr lang="en-NZ" dirty="0"/>
              <a:t>Upload photo</a:t>
            </a:r>
          </a:p>
          <a:p>
            <a:pPr>
              <a:buFont typeface="+mj-lt"/>
              <a:buAutoNum type="arabicPeriod"/>
            </a:pPr>
            <a:r>
              <a:rPr lang="en-NZ" dirty="0"/>
              <a:t>Register/sign in</a:t>
            </a:r>
          </a:p>
          <a:p>
            <a:pPr>
              <a:buFont typeface="+mj-lt"/>
              <a:buAutoNum type="arabicPeriod"/>
            </a:pPr>
            <a:r>
              <a:rPr lang="en-NZ" dirty="0"/>
              <a:t>Payment</a:t>
            </a:r>
          </a:p>
          <a:p>
            <a:pPr>
              <a:buFont typeface="+mj-lt"/>
              <a:buAutoNum type="arabicPeriod"/>
            </a:pPr>
            <a:r>
              <a:rPr lang="en-NZ" dirty="0"/>
              <a:t>Order placed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Processing view</a:t>
            </a:r>
          </a:p>
          <a:p>
            <a:pPr>
              <a:buFont typeface="+mj-lt"/>
              <a:buAutoNum type="arabicPeriod"/>
            </a:pPr>
            <a:r>
              <a:rPr lang="en-NZ" dirty="0"/>
              <a:t>Download photo</a:t>
            </a:r>
          </a:p>
          <a:p>
            <a:pPr>
              <a:buFont typeface="+mj-lt"/>
              <a:buAutoNum type="arabicPeriod"/>
            </a:pPr>
            <a:r>
              <a:rPr lang="en-NZ" dirty="0"/>
              <a:t>Check photo validity</a:t>
            </a:r>
          </a:p>
          <a:p>
            <a:pPr>
              <a:buFont typeface="+mj-lt"/>
              <a:buAutoNum type="arabicPeriod"/>
            </a:pPr>
            <a:r>
              <a:rPr lang="en-NZ" dirty="0"/>
              <a:t>Make into passport photo</a:t>
            </a:r>
          </a:p>
          <a:p>
            <a:pPr>
              <a:buFont typeface="+mj-lt"/>
              <a:buAutoNum type="arabicPeriod"/>
            </a:pPr>
            <a:r>
              <a:rPr lang="en-NZ" dirty="0"/>
              <a:t>Upload to customer account]</a:t>
            </a:r>
          </a:p>
          <a:p>
            <a:pPr>
              <a:buFont typeface="+mj-lt"/>
              <a:buAutoNum type="arabicPeriod"/>
            </a:pPr>
            <a:r>
              <a:rPr lang="en-NZ" dirty="0"/>
              <a:t>Order complete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45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previous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information and service was delivered in one page</a:t>
            </a:r>
          </a:p>
          <a:p>
            <a:r>
              <a:rPr lang="en-NZ" dirty="0"/>
              <a:t>Service placement flow from a user point of view was not consistent</a:t>
            </a:r>
          </a:p>
          <a:p>
            <a:r>
              <a:rPr lang="en-NZ" dirty="0"/>
              <a:t>Lack of design aspect</a:t>
            </a:r>
          </a:p>
          <a:p>
            <a:pPr lvl="1"/>
            <a:r>
              <a:rPr lang="en-NZ" dirty="0"/>
              <a:t>Animations</a:t>
            </a:r>
          </a:p>
          <a:p>
            <a:pPr lvl="1"/>
            <a:r>
              <a:rPr lang="en-NZ" dirty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4173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240089" cy="1400530"/>
          </a:xfrm>
        </p:spPr>
        <p:txBody>
          <a:bodyPr/>
          <a:lstStyle/>
          <a:p>
            <a:r>
              <a:rPr lang="en-US" dirty="0"/>
              <a:t>The previous design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51" y="304980"/>
            <a:ext cx="7801961" cy="61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913857" cy="1400530"/>
          </a:xfrm>
        </p:spPr>
        <p:txBody>
          <a:bodyPr/>
          <a:lstStyle/>
          <a:p>
            <a:r>
              <a:rPr lang="en-US" dirty="0"/>
              <a:t>The previous design (2)</a:t>
            </a:r>
            <a:endParaRPr lang="en-NZ" dirty="0"/>
          </a:p>
        </p:txBody>
      </p:sp>
      <p:grpSp>
        <p:nvGrpSpPr>
          <p:cNvPr id="8" name="Group 7"/>
          <p:cNvGrpSpPr/>
          <p:nvPr/>
        </p:nvGrpSpPr>
        <p:grpSpPr>
          <a:xfrm>
            <a:off x="4559968" y="452718"/>
            <a:ext cx="5811253" cy="6101615"/>
            <a:chOff x="5186361" y="1152983"/>
            <a:chExt cx="4453719" cy="50446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6361" y="1152983"/>
              <a:ext cx="4441825" cy="35047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6361" y="4581514"/>
              <a:ext cx="4453719" cy="1616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32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867110" cy="1400530"/>
          </a:xfrm>
        </p:spPr>
        <p:txBody>
          <a:bodyPr/>
          <a:lstStyle/>
          <a:p>
            <a:r>
              <a:rPr lang="en-NZ" dirty="0"/>
              <a:t>Current design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90734" y="163960"/>
            <a:ext cx="6323938" cy="6573724"/>
            <a:chOff x="3007894" y="1152983"/>
            <a:chExt cx="5857497" cy="60888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894" y="1152983"/>
              <a:ext cx="5857497" cy="28490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7894" y="4002020"/>
              <a:ext cx="5857497" cy="3239822"/>
            </a:xfrm>
            <a:prstGeom prst="rect">
              <a:avLst/>
            </a:prstGeom>
          </p:spPr>
        </p:pic>
      </p:grpSp>
      <p:sp>
        <p:nvSpPr>
          <p:cNvPr id="8" name="TextBox 7">
            <a:hlinkClick r:id="rId5" action="ppaction://hlinkfile"/>
          </p:cNvPr>
          <p:cNvSpPr txBox="1"/>
          <p:nvPr/>
        </p:nvSpPr>
        <p:spPr>
          <a:xfrm>
            <a:off x="1197810" y="578281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7883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Payment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995319" cy="4195481"/>
          </a:xfrm>
        </p:spPr>
        <p:txBody>
          <a:bodyPr/>
          <a:lstStyle/>
          <a:p>
            <a:r>
              <a:rPr lang="en-NZ" dirty="0"/>
              <a:t>Payment gateway</a:t>
            </a:r>
          </a:p>
          <a:p>
            <a:pPr lvl="1"/>
            <a:r>
              <a:rPr lang="en-NZ" dirty="0"/>
              <a:t>Connects the 4 interfaces together</a:t>
            </a:r>
          </a:p>
          <a:p>
            <a:pPr lvl="1"/>
            <a:r>
              <a:rPr lang="en-NZ" dirty="0"/>
              <a:t>Provides speed and reliability security of all transactions</a:t>
            </a:r>
          </a:p>
          <a:p>
            <a:pPr lvl="1"/>
            <a:r>
              <a:rPr lang="en-NZ" dirty="0"/>
              <a:t>Complex implementation</a:t>
            </a:r>
          </a:p>
          <a:p>
            <a:r>
              <a:rPr lang="en-NZ" dirty="0"/>
              <a:t>Third party API</a:t>
            </a:r>
          </a:p>
          <a:p>
            <a:pPr lvl="1"/>
            <a:r>
              <a:rPr lang="en-NZ" dirty="0"/>
              <a:t>Charges commission</a:t>
            </a:r>
          </a:p>
          <a:p>
            <a:pPr lvl="1"/>
            <a:r>
              <a:rPr lang="en-NZ" dirty="0"/>
              <a:t>Re-direct to another </a:t>
            </a:r>
            <a:r>
              <a:rPr lang="en-NZ" dirty="0" smtClean="0"/>
              <a:t>site</a:t>
            </a:r>
          </a:p>
          <a:p>
            <a:pPr lvl="1"/>
            <a:r>
              <a:rPr lang="en-NZ" dirty="0" smtClean="0"/>
              <a:t>PayPal, local bank payment system</a:t>
            </a:r>
            <a:endParaRPr lang="en-NZ" dirty="0"/>
          </a:p>
          <a:p>
            <a:pPr lvl="1"/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30" y="2269752"/>
            <a:ext cx="4683769" cy="37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Testing with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XAMPP</a:t>
            </a:r>
          </a:p>
          <a:p>
            <a:pPr lvl="1"/>
            <a:r>
              <a:rPr lang="en-NZ" dirty="0"/>
              <a:t>PHP development environment </a:t>
            </a:r>
          </a:p>
          <a:p>
            <a:pPr lvl="1"/>
            <a:r>
              <a:rPr lang="en-NZ" dirty="0"/>
              <a:t>Testing purposes without accessing to the internet</a:t>
            </a:r>
          </a:p>
          <a:p>
            <a:pPr lvl="1"/>
            <a:r>
              <a:rPr lang="en-NZ" dirty="0"/>
              <a:t>Computer acts as a localhost</a:t>
            </a:r>
          </a:p>
          <a:p>
            <a:pPr lvl="1"/>
            <a:r>
              <a:rPr lang="en-NZ" dirty="0"/>
              <a:t>Disable security features to make testing easier</a:t>
            </a:r>
          </a:p>
        </p:txBody>
      </p:sp>
    </p:spTree>
    <p:extLst>
      <p:ext uri="{BB962C8B-B14F-4D97-AF65-F5344CB8AC3E}">
        <p14:creationId xmlns:p14="http://schemas.microsoft.com/office/powerpoint/2010/main" val="14441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473</Words>
  <Application>Microsoft Office PowerPoint</Application>
  <PresentationFormat>Widescreen</PresentationFormat>
  <Paragraphs>99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BTECH 451</vt:lpstr>
      <vt:lpstr>Introduction to idphoto.co.nz</vt:lpstr>
      <vt:lpstr>Main service flow</vt:lpstr>
      <vt:lpstr>The previous design</vt:lpstr>
      <vt:lpstr>The previous design </vt:lpstr>
      <vt:lpstr>The previous design (2)</vt:lpstr>
      <vt:lpstr>Current design</vt:lpstr>
      <vt:lpstr>Payment system</vt:lpstr>
      <vt:lpstr>Testing with backend</vt:lpstr>
      <vt:lpstr>PowerPoint Presentation</vt:lpstr>
      <vt:lpstr>Possible functionalities</vt:lpstr>
      <vt:lpstr>Automatic photo checker</vt:lpstr>
      <vt:lpstr>Facial recognition technology</vt:lpstr>
      <vt:lpstr>Semester 2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BTECH 451</dc:title>
  <dc:creator>Suzzie Yang</dc:creator>
  <cp:lastModifiedBy>Suzzie Yang</cp:lastModifiedBy>
  <cp:revision>45</cp:revision>
  <dcterms:created xsi:type="dcterms:W3CDTF">2016-05-25T10:59:26Z</dcterms:created>
  <dcterms:modified xsi:type="dcterms:W3CDTF">2016-07-15T01:00:16Z</dcterms:modified>
</cp:coreProperties>
</file>