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F5AF-AA19-419A-BE1A-11CB7650698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DE97E0F-545B-4AA9-B350-29FBDEA19D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0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F5AF-AA19-419A-BE1A-11CB7650698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7E0F-545B-4AA9-B350-29FBDEA19D5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83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F5AF-AA19-419A-BE1A-11CB7650698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7E0F-545B-4AA9-B350-29FBDEA19D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68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F5AF-AA19-419A-BE1A-11CB7650698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7E0F-545B-4AA9-B350-29FBDEA19D5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9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F5AF-AA19-419A-BE1A-11CB7650698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7E0F-545B-4AA9-B350-29FBDEA19D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74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F5AF-AA19-419A-BE1A-11CB7650698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7E0F-545B-4AA9-B350-29FBDEA19D5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64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F5AF-AA19-419A-BE1A-11CB7650698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7E0F-545B-4AA9-B350-29FBDEA19D5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50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F5AF-AA19-419A-BE1A-11CB7650698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7E0F-545B-4AA9-B350-29FBDEA19D5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31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F5AF-AA19-419A-BE1A-11CB7650698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7E0F-545B-4AA9-B350-29FBDEA1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F5AF-AA19-419A-BE1A-11CB7650698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7E0F-545B-4AA9-B350-29FBDEA19D5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62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02F5AF-AA19-419A-BE1A-11CB7650698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7E0F-545B-4AA9-B350-29FBDEA19D5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35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2F5AF-AA19-419A-BE1A-11CB7650698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E97E0F-545B-4AA9-B350-29FBDEA19D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2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2BF8-B8EF-4E2A-BAD8-1B8D9DA10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707A8-EEA0-4D19-A831-328BF8A3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7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2573-C1C9-453D-BC1D-1C1D3A3B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br>
              <a:rPr lang="en-US" dirty="0"/>
            </a:br>
            <a:r>
              <a:rPr lang="en-US" sz="2400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Statement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4A67D-77F8-467B-BF61-CA57AE524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Intensive Care Units treat critically ill</a:t>
            </a:r>
          </a:p>
          <a:p>
            <a:r>
              <a:rPr lang="en-US" sz="2400" dirty="0"/>
              <a:t>Existing measurements poor</a:t>
            </a:r>
          </a:p>
          <a:p>
            <a:r>
              <a:rPr lang="en-US" sz="2400" dirty="0"/>
              <a:t>Scope for survival prediction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378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5130-4BD2-4C9E-8F26-08BDA06B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C15E-7C63-4BEE-ADE3-EA5B8DADE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patient’s medical data to train models</a:t>
            </a:r>
          </a:p>
          <a:p>
            <a:pPr lvl="1"/>
            <a:r>
              <a:rPr lang="en-US" dirty="0"/>
              <a:t>Lots of data for training</a:t>
            </a:r>
          </a:p>
          <a:p>
            <a:pPr lvl="1"/>
            <a:r>
              <a:rPr lang="en-US" dirty="0"/>
              <a:t>Overfitted, too specific</a:t>
            </a:r>
          </a:p>
          <a:p>
            <a:r>
              <a:rPr lang="en-US" dirty="0"/>
              <a:t>Compare condition at two different points in time</a:t>
            </a:r>
          </a:p>
          <a:p>
            <a:pPr lvl="1"/>
            <a:r>
              <a:rPr lang="en-US" dirty="0"/>
              <a:t>Current state </a:t>
            </a:r>
            <a:r>
              <a:rPr lang="en-US" dirty="0">
                <a:sym typeface="Wingdings" panose="05000000000000000000" pitchFamily="2" charset="2"/>
              </a:rPr>
              <a:t> Previous state</a:t>
            </a:r>
          </a:p>
          <a:p>
            <a:pPr lvl="1"/>
            <a:r>
              <a:rPr lang="en-US" dirty="0"/>
              <a:t>Which featured caused improvement?</a:t>
            </a:r>
          </a:p>
        </p:txBody>
      </p:sp>
    </p:spTree>
    <p:extLst>
      <p:ext uri="{BB962C8B-B14F-4D97-AF65-F5344CB8AC3E}">
        <p14:creationId xmlns:p14="http://schemas.microsoft.com/office/powerpoint/2010/main" val="164332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35AF-84E7-4DC3-ACA8-1DA32C87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CAD40-0BC7-4111-83FD-F999C260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“Survival prediction in intensive-care units based on aggregation of long-term disease history and acute physiology”</a:t>
            </a:r>
          </a:p>
          <a:p>
            <a:pPr lvl="1"/>
            <a:r>
              <a:rPr lang="en-US" dirty="0"/>
              <a:t>Analyze Long-term disease history, up-to 10 years effective</a:t>
            </a:r>
          </a:p>
          <a:p>
            <a:pPr lvl="1"/>
            <a:r>
              <a:rPr lang="en-US" dirty="0"/>
              <a:t>Neural Network outperformed Multimorbidity Index</a:t>
            </a:r>
          </a:p>
          <a:p>
            <a:r>
              <a:rPr lang="en-US" dirty="0"/>
              <a:t>“ICU Acuity: Real-time Models vs. Daily Models”</a:t>
            </a:r>
          </a:p>
          <a:p>
            <a:pPr lvl="1"/>
            <a:r>
              <a:rPr lang="en-US" dirty="0"/>
              <a:t>Logistic Regression strongly divided between patients</a:t>
            </a:r>
          </a:p>
          <a:p>
            <a:pPr lvl="1"/>
            <a:r>
              <a:rPr lang="en-US" dirty="0"/>
              <a:t>More efficient than Simplified Acute Physiology Score</a:t>
            </a:r>
          </a:p>
          <a:p>
            <a:r>
              <a:rPr lang="en-US" dirty="0"/>
              <a:t>“Predicting ICU Mortality Risk by Grouping Temporal Trends from a Multivariate Panel of Physiologic Measurements”</a:t>
            </a:r>
          </a:p>
          <a:p>
            <a:pPr lvl="1"/>
            <a:r>
              <a:rPr lang="en-US" dirty="0"/>
              <a:t>Time-series into graph</a:t>
            </a:r>
          </a:p>
          <a:p>
            <a:pPr lvl="1"/>
            <a:r>
              <a:rPr lang="en-US" dirty="0"/>
              <a:t>Matrix Factorization groups trends for patient’s pathophysiologic state</a:t>
            </a:r>
          </a:p>
        </p:txBody>
      </p:sp>
    </p:spTree>
    <p:extLst>
      <p:ext uri="{BB962C8B-B14F-4D97-AF65-F5344CB8AC3E}">
        <p14:creationId xmlns:p14="http://schemas.microsoft.com/office/powerpoint/2010/main" val="26330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DCD7-7B32-40EF-AA7A-56B14548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HoW</a:t>
            </a:r>
            <a:r>
              <a:rPr lang="en-US" dirty="0"/>
              <a:t>?</a:t>
            </a:r>
            <a:br>
              <a:rPr lang="en-US" dirty="0"/>
            </a:b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Approach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0CAEE-DF17-4324-8162-3537FB359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FEATURES!</a:t>
            </a:r>
          </a:p>
          <a:p>
            <a:pPr lvl="1"/>
            <a:r>
              <a:rPr lang="en-US" dirty="0"/>
              <a:t>Physical attributes – gender, height, weight</a:t>
            </a:r>
          </a:p>
          <a:p>
            <a:pPr lvl="1"/>
            <a:r>
              <a:rPr lang="en-US" dirty="0"/>
              <a:t>Medical details – medications, duration</a:t>
            </a:r>
          </a:p>
          <a:p>
            <a:r>
              <a:rPr lang="en-US" dirty="0"/>
              <a:t>Logistic Regression/Classification</a:t>
            </a:r>
          </a:p>
          <a:p>
            <a:pPr lvl="1"/>
            <a:r>
              <a:rPr lang="en-US" dirty="0"/>
              <a:t>Divide data among the features and find their effect on the outcome</a:t>
            </a:r>
          </a:p>
          <a:p>
            <a:r>
              <a:rPr lang="en-US" dirty="0"/>
              <a:t>Python/Pandas/NumPy</a:t>
            </a:r>
          </a:p>
          <a:p>
            <a:r>
              <a:rPr lang="en-US" dirty="0" err="1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8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BF3B-28EB-4F20-8260-EB273A47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  <a:br>
              <a:rPr lang="en-US" dirty="0"/>
            </a:b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Updates So Far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F55A5-B07C-439E-91FC-6F88CFB1B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cleaned up</a:t>
            </a:r>
          </a:p>
          <a:p>
            <a:r>
              <a:rPr lang="en-US" dirty="0"/>
              <a:t>Training/Testing sets were established</a:t>
            </a:r>
          </a:p>
          <a:p>
            <a:r>
              <a:rPr lang="en-US" dirty="0"/>
              <a:t>Basic model (43%)</a:t>
            </a:r>
          </a:p>
          <a:p>
            <a:r>
              <a:rPr lang="en-US" dirty="0"/>
              <a:t>Preliminary </a:t>
            </a:r>
            <a:r>
              <a:rPr lang="en-US" dirty="0" err="1"/>
              <a:t>Keras</a:t>
            </a:r>
            <a:r>
              <a:rPr lang="en-US" dirty="0"/>
              <a:t> use</a:t>
            </a:r>
          </a:p>
          <a:p>
            <a:r>
              <a:rPr lang="en-US" dirty="0"/>
              <a:t>Plots</a:t>
            </a:r>
          </a:p>
        </p:txBody>
      </p:sp>
    </p:spTree>
    <p:extLst>
      <p:ext uri="{BB962C8B-B14F-4D97-AF65-F5344CB8AC3E}">
        <p14:creationId xmlns:p14="http://schemas.microsoft.com/office/powerpoint/2010/main" val="18167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82E2-4200-402E-8789-CD7DA42F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A30A8-EB9C-4FB5-87D5-2334FBC8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 75% (realistic) accuracy</a:t>
            </a:r>
          </a:p>
          <a:p>
            <a:r>
              <a:rPr lang="en-US" dirty="0"/>
              <a:t>Explore the use of CNN’s and LSTM</a:t>
            </a:r>
          </a:p>
          <a:p>
            <a:r>
              <a:rPr lang="en-US" dirty="0"/>
              <a:t>Build a front-end that can utilize the data to generate real-world reports</a:t>
            </a:r>
          </a:p>
        </p:txBody>
      </p:sp>
    </p:spTree>
    <p:extLst>
      <p:ext uri="{BB962C8B-B14F-4D97-AF65-F5344CB8AC3E}">
        <p14:creationId xmlns:p14="http://schemas.microsoft.com/office/powerpoint/2010/main" val="9673855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</TotalTime>
  <Words>235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PowerPoint Presentation</vt:lpstr>
      <vt:lpstr>Why? Problem Statement</vt:lpstr>
      <vt:lpstr>Approaches</vt:lpstr>
      <vt:lpstr>Related Work</vt:lpstr>
      <vt:lpstr>HoW? Proposed Approach</vt:lpstr>
      <vt:lpstr>Project Status Updates So Far</vt:lpstr>
      <vt:lpstr>Future 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Verma</dc:creator>
  <cp:lastModifiedBy>Saurabh Verma</cp:lastModifiedBy>
  <cp:revision>2</cp:revision>
  <dcterms:created xsi:type="dcterms:W3CDTF">2019-11-14T21:43:50Z</dcterms:created>
  <dcterms:modified xsi:type="dcterms:W3CDTF">2019-11-14T22:01:38Z</dcterms:modified>
</cp:coreProperties>
</file>