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61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95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A8E8-0015-4E66-8E2E-679E482E536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31C8D4-3A94-4C86-93F9-82EF45DA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D5F48-A99C-4469-B5D4-FB8DDD7C1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Predicting ICU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EA579-78BD-4D30-87DC-EBAE427F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Saurabh Verma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9B1-E90D-46B8-A4BA-454A1545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220C-938B-4CB2-995E-9B1E0744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Critically ill and very sick patients are treated in an ICU</a:t>
            </a:r>
          </a:p>
          <a:p>
            <a:r>
              <a:rPr lang="en-US" dirty="0"/>
              <a:t>Existing measures are poor</a:t>
            </a:r>
          </a:p>
          <a:p>
            <a:r>
              <a:rPr lang="en-US" dirty="0"/>
              <a:t>Existing ML models too dependent on demographic</a:t>
            </a:r>
          </a:p>
        </p:txBody>
      </p:sp>
    </p:spTree>
    <p:extLst>
      <p:ext uri="{BB962C8B-B14F-4D97-AF65-F5344CB8AC3E}">
        <p14:creationId xmlns:p14="http://schemas.microsoft.com/office/powerpoint/2010/main" val="258988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812-81DA-40C6-B81C-BE5BF91F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AA5C-C96E-4E7C-8209-B2E9CE7C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“Survival prediction in intensive-care units based on aggregation of long-term disease history and acute physiology”</a:t>
            </a:r>
          </a:p>
          <a:p>
            <a:pPr lvl="1"/>
            <a:r>
              <a:rPr lang="en-US" dirty="0"/>
              <a:t>Analyze Long-term disease history, up-to 10 years effective</a:t>
            </a:r>
          </a:p>
          <a:p>
            <a:pPr lvl="1"/>
            <a:r>
              <a:rPr lang="en-US" dirty="0"/>
              <a:t>Neural Network outperformed Multimorbidity Index</a:t>
            </a:r>
          </a:p>
          <a:p>
            <a:r>
              <a:rPr lang="en-US" dirty="0"/>
              <a:t>“ICU Acuity: Real-time Models vs. Daily Models”</a:t>
            </a:r>
          </a:p>
          <a:p>
            <a:pPr lvl="1"/>
            <a:r>
              <a:rPr lang="en-US" dirty="0"/>
              <a:t>Logistic Regression strongly divided between patients</a:t>
            </a:r>
          </a:p>
          <a:p>
            <a:pPr lvl="1"/>
            <a:r>
              <a:rPr lang="en-US" dirty="0"/>
              <a:t>More efficient than Simplified Acute Physiology Score</a:t>
            </a:r>
          </a:p>
          <a:p>
            <a:r>
              <a:rPr lang="en-US" dirty="0"/>
              <a:t>“Predicting ICU Mortality Risk by Grouping Temporal Trends from a Multivariate Panel of Physiologic Measurements”</a:t>
            </a:r>
          </a:p>
          <a:p>
            <a:pPr lvl="1"/>
            <a:r>
              <a:rPr lang="en-US" dirty="0"/>
              <a:t>Time-series into graph</a:t>
            </a:r>
          </a:p>
          <a:p>
            <a:pPr lvl="1"/>
            <a:r>
              <a:rPr lang="en-US" dirty="0"/>
              <a:t>Matrix Factorization groups trends for patient’s pathophysiologic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D49A-F78E-4A2C-97A8-22AA067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29D-9ECA-4D7A-A18F-FD49BA72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– 63 with std. dv. 17.1</a:t>
            </a:r>
          </a:p>
          <a:p>
            <a:r>
              <a:rPr lang="en-US" dirty="0"/>
              <a:t>Gender – Male (0.56), Female (0.44)</a:t>
            </a:r>
          </a:p>
          <a:p>
            <a:r>
              <a:rPr lang="en-US" dirty="0"/>
              <a:t>Weight – 81 </a:t>
            </a:r>
            <a:r>
              <a:rPr lang="en-US" dirty="0" err="1"/>
              <a:t>lbs</a:t>
            </a:r>
            <a:r>
              <a:rPr lang="en-US" dirty="0"/>
              <a:t> with std. dv. 26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Height – 5’ 6” with std. dv. 5”</a:t>
            </a:r>
          </a:p>
          <a:p>
            <a:r>
              <a:rPr lang="en-US" dirty="0"/>
              <a:t>Admission due to emergency – 0.856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1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7D2D-6383-4310-B946-778FF41A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BB18-4C69-44DB-8A02-0164F001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models are too specific in their audience</a:t>
            </a:r>
          </a:p>
          <a:p>
            <a:r>
              <a:rPr lang="en-US" dirty="0"/>
              <a:t>Fail to scale with variance in audience</a:t>
            </a:r>
          </a:p>
          <a:p>
            <a:r>
              <a:rPr lang="en-US" dirty="0"/>
              <a:t>A model that can use status-relative data will be much more useful</a:t>
            </a:r>
          </a:p>
        </p:txBody>
      </p:sp>
    </p:spTree>
    <p:extLst>
      <p:ext uri="{BB962C8B-B14F-4D97-AF65-F5344CB8AC3E}">
        <p14:creationId xmlns:p14="http://schemas.microsoft.com/office/powerpoint/2010/main" val="33815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8F18-1389-4677-9FC9-A0EB878C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C0FC-095C-4AC8-B6F3-686CD94C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– ICU specific and ICU generic</a:t>
            </a:r>
          </a:p>
          <a:p>
            <a:r>
              <a:rPr lang="en-US" dirty="0"/>
              <a:t>ICU Specific</a:t>
            </a:r>
          </a:p>
          <a:p>
            <a:pPr lvl="1"/>
            <a:r>
              <a:rPr lang="en-US" dirty="0"/>
              <a:t>32 filters</a:t>
            </a:r>
          </a:p>
          <a:p>
            <a:pPr lvl="1"/>
            <a:r>
              <a:rPr lang="en-US" dirty="0"/>
              <a:t>Pooled as many as 4</a:t>
            </a:r>
          </a:p>
          <a:p>
            <a:pPr lvl="1"/>
            <a:r>
              <a:rPr lang="en-US" dirty="0"/>
              <a:t>SELU (Scaled) vs RELU (Rectified)</a:t>
            </a:r>
          </a:p>
          <a:p>
            <a:pPr lvl="1"/>
            <a:r>
              <a:rPr lang="en-US" dirty="0"/>
              <a:t>LSTM and Dense layers</a:t>
            </a:r>
          </a:p>
        </p:txBody>
      </p:sp>
    </p:spTree>
    <p:extLst>
      <p:ext uri="{BB962C8B-B14F-4D97-AF65-F5344CB8AC3E}">
        <p14:creationId xmlns:p14="http://schemas.microsoft.com/office/powerpoint/2010/main" val="423558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AD78-681D-47E5-A31A-7B4DDD43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610F-8D92-40D0-AF76-6C60EE04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training was generally poor compared to generic</a:t>
            </a:r>
          </a:p>
          <a:p>
            <a:r>
              <a:rPr lang="en-US" dirty="0"/>
              <a:t>CNN Model outperformed LSTM model</a:t>
            </a:r>
          </a:p>
          <a:p>
            <a:r>
              <a:rPr lang="en-US" dirty="0"/>
              <a:t>CNN is able to look at all time steps, causing LSTM to be left behind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1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F43E-5E25-47BD-BEFD-25426D9A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0A70-E0C6-4EBF-AF91-55EFE568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time-series data proved to be much useful for understanding a patient’s condition and predicting their status at a given time</a:t>
            </a:r>
          </a:p>
          <a:p>
            <a:r>
              <a:rPr lang="en-US" dirty="0"/>
              <a:t>Collect more data</a:t>
            </a:r>
          </a:p>
          <a:p>
            <a:r>
              <a:rPr lang="en-US" dirty="0"/>
              <a:t>Expand number of conditions monitored</a:t>
            </a:r>
          </a:p>
          <a:p>
            <a:r>
              <a:rPr lang="en-US" dirty="0"/>
              <a:t>Use new data to adjust overall accuracy</a:t>
            </a:r>
          </a:p>
        </p:txBody>
      </p:sp>
    </p:spTree>
    <p:extLst>
      <p:ext uri="{BB962C8B-B14F-4D97-AF65-F5344CB8AC3E}">
        <p14:creationId xmlns:p14="http://schemas.microsoft.com/office/powerpoint/2010/main" val="3883083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Predicting ICU Mortality</vt:lpstr>
      <vt:lpstr>Problem</vt:lpstr>
      <vt:lpstr>Relevant Works</vt:lpstr>
      <vt:lpstr>Dataset Demographics</vt:lpstr>
      <vt:lpstr>Problem Statement</vt:lpstr>
      <vt:lpstr>Overall Solution</vt:lpstr>
      <vt:lpstr>Experimental Results</vt:lpstr>
      <vt:lpstr>Conclusion &amp;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ICU Mortality</dc:title>
  <dc:creator>Saurabh Verma</dc:creator>
  <cp:lastModifiedBy>Saurabh Verma</cp:lastModifiedBy>
  <cp:revision>4</cp:revision>
  <dcterms:created xsi:type="dcterms:W3CDTF">2019-12-05T23:46:18Z</dcterms:created>
  <dcterms:modified xsi:type="dcterms:W3CDTF">2019-12-06T00:13:53Z</dcterms:modified>
</cp:coreProperties>
</file>