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З</a:t>
            </a:r>
            <a:r>
              <a:rPr lang="ru-RU" dirty="0" err="1">
                <a:solidFill>
                  <a:schemeClr val="tx1"/>
                </a:solidFill>
                <a:latin typeface="+mj-lt"/>
              </a:rPr>
              <a:t>ейналова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 Светлана Владимировна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/>
          </a:bodyPr>
          <a:lstStyle/>
          <a:p>
            <a:r>
              <a:rPr lang="ru-RU" sz="4000" b="1" dirty="0" err="1"/>
              <a:t>F</a:t>
            </a:r>
            <a:r>
              <a:rPr lang="en-US" sz="4000" b="1" dirty="0"/>
              <a:t>light Delays</a:t>
            </a:r>
            <a:endParaRPr lang="ru-RU" sz="4000" b="1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февраль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Зейналова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Светлана Владимировна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Образование высшее (ВЗФЭИ, факультет финансы и кредит 2003-2008гг.)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Опыт в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Сбере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13,5 лет(8634/0249, старший клиентский менеджер, розничный бизнес, системы/процессы –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RM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А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 ФС, АС БС, СБОЛ ПРО, ИСУ/ работа с клиентами, продажа банковских продуктов и услуг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Омск, к переезду не готова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Контактный телефон +79503347984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629" y="1836777"/>
            <a:ext cx="10915186" cy="435133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Задачи</a:t>
            </a:r>
            <a:r>
              <a:rPr lang="en-US" b="1" dirty="0"/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i="1" dirty="0"/>
              <a:t>Найти аэропорт с минимальной задержкой вылета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i="1" dirty="0"/>
              <a:t>Самая пунктуальная авиакомпания на прилет в </a:t>
            </a:r>
            <a:r>
              <a:rPr lang="en" i="1" dirty="0"/>
              <a:t>Los Angeles International Airport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i="1" dirty="0"/>
              <a:t>Аэропорт с самой большой долей руления на 1 самолетовылет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i="1" dirty="0"/>
              <a:t>Построить модель которая будет выбирать топ 3 аэропорта прилета (вероятность опоздания минимальная – </a:t>
            </a:r>
            <a:r>
              <a:rPr lang="en-US" i="1" dirty="0"/>
              <a:t>RMSE </a:t>
            </a:r>
            <a:r>
              <a:rPr lang="ru-RU" i="1" dirty="0"/>
              <a:t>метрика)</a:t>
            </a:r>
            <a:r>
              <a:rPr lang="en-US" i="1" dirty="0"/>
              <a:t>, </a:t>
            </a:r>
            <a:r>
              <a:rPr lang="ru-RU" i="1" dirty="0"/>
              <a:t> в зависимости от аэропорта вылета  </a:t>
            </a:r>
            <a:endParaRPr lang="en" i="1" dirty="0"/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Визуализация данных. Оформление приложения в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treamlit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ля наглядной демонстрации результата.</a:t>
            </a: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Ссылка на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репозиторий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</a:t>
            </a:r>
            <a:r>
              <a:rPr lang="en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github.com</a:t>
            </a:r>
            <a:r>
              <a:rPr lang="e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sv-zeynalova</a:t>
            </a:r>
            <a:r>
              <a:rPr lang="e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/Flight-delays-project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E56EB3-B019-DB42-96AA-C152BCECD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0449"/>
            <a:ext cx="10515600" cy="537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E8C2B58-3C8C-F34D-A2E8-299CA37F7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21" y="1429757"/>
            <a:ext cx="4023732" cy="216651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882A6F-6E7B-3D42-BE47-AB81B2E88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9" y="3908426"/>
            <a:ext cx="5527689" cy="27405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ECCD0D-ED79-D24D-80CD-416F8B089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36" y="1429757"/>
            <a:ext cx="6155875" cy="52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upyter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Notebook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PyCharm</a:t>
            </a:r>
          </a:p>
          <a:p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Streamlit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Sweetviz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175</Words>
  <Application>Microsoft Macintosh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Тема Office</vt:lpstr>
      <vt:lpstr>Flight Delays</vt:lpstr>
      <vt:lpstr>О себе</vt:lpstr>
      <vt:lpstr>Описание проекта</vt:lpstr>
      <vt:lpstr>Бизнес-логика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Max spartan</cp:lastModifiedBy>
  <cp:revision>15</cp:revision>
  <dcterms:created xsi:type="dcterms:W3CDTF">2021-02-19T10:44:02Z</dcterms:created>
  <dcterms:modified xsi:type="dcterms:W3CDTF">2022-02-08T22:49:11Z</dcterms:modified>
</cp:coreProperties>
</file>