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CA"/>
    <a:srgbClr val="60BF97"/>
    <a:srgbClr val="135C6E"/>
    <a:srgbClr val="1EAECF"/>
    <a:srgbClr val="2BA630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86486" autoAdjust="0"/>
  </p:normalViewPr>
  <p:slideViewPr>
    <p:cSldViewPr snapToGrid="0" snapToObjects="1">
      <p:cViewPr varScale="1">
        <p:scale>
          <a:sx n="130" d="100"/>
          <a:sy n="130" d="100"/>
        </p:scale>
        <p:origin x="200" y="28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28.03.21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28.03.2021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6744930" y="3429000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610643" y="458279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Проверка </a:t>
            </a:r>
            <a:r>
              <a:rPr lang="ru-RU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питонирования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0DAF9E-E847-E84D-A3EC-2CC88FC58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7" b="4248"/>
          <a:stretch/>
        </p:blipFill>
        <p:spPr>
          <a:xfrm>
            <a:off x="925276" y="1629908"/>
            <a:ext cx="6429254" cy="45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13854</TotalTime>
  <Words>3</Words>
  <Application>Microsoft Macintosh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SB Sans Display Semibold</vt:lpstr>
      <vt:lpstr>1_СБ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Microsoft Office User</cp:lastModifiedBy>
  <cp:revision>1142</cp:revision>
  <cp:lastPrinted>2021-03-23T20:46:36Z</cp:lastPrinted>
  <dcterms:created xsi:type="dcterms:W3CDTF">2020-01-19T17:18:57Z</dcterms:created>
  <dcterms:modified xsi:type="dcterms:W3CDTF">2021-03-28T18:33:37Z</dcterms:modified>
</cp:coreProperties>
</file>